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92" r:id="rId5"/>
    <p:sldId id="262" r:id="rId6"/>
    <p:sldId id="329" r:id="rId7"/>
    <p:sldId id="324" r:id="rId8"/>
    <p:sldId id="332" r:id="rId9"/>
    <p:sldId id="263" r:id="rId10"/>
    <p:sldId id="331" r:id="rId11"/>
    <p:sldId id="326" r:id="rId12"/>
    <p:sldId id="333" r:id="rId13"/>
    <p:sldId id="325" r:id="rId14"/>
    <p:sldId id="264" r:id="rId15"/>
    <p:sldId id="320" r:id="rId16"/>
    <p:sldId id="315" r:id="rId17"/>
    <p:sldId id="319" r:id="rId18"/>
    <p:sldId id="330" r:id="rId19"/>
    <p:sldId id="317" r:id="rId20"/>
    <p:sldId id="299" r:id="rId21"/>
    <p:sldId id="328" r:id="rId22"/>
    <p:sldId id="266" r:id="rId23"/>
    <p:sldId id="296" r:id="rId24"/>
    <p:sldId id="316" r:id="rId25"/>
    <p:sldId id="298" r:id="rId26"/>
    <p:sldId id="300" r:id="rId27"/>
    <p:sldId id="277" r:id="rId28"/>
    <p:sldId id="307" r:id="rId29"/>
    <p:sldId id="314" r:id="rId30"/>
    <p:sldId id="327" r:id="rId31"/>
    <p:sldId id="313" r:id="rId32"/>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B"/>
    <a:srgbClr val="F2F2F2"/>
    <a:srgbClr val="DC5389"/>
    <a:srgbClr val="57C0D5"/>
    <a:srgbClr val="F2EFEE"/>
    <a:srgbClr val="005092"/>
    <a:srgbClr val="004177"/>
    <a:srgbClr val="57C1AD"/>
    <a:srgbClr val="42ADCA"/>
    <a:srgbClr val="FF96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4" d="100"/>
          <a:sy n="64" d="100"/>
        </p:scale>
        <p:origin x="564"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6347013" y="806825"/>
            <a:ext cx="5688106"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6314319" y="3876675"/>
            <a:ext cx="5742058"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2431589" y="333143"/>
            <a:ext cx="7328822" cy="2467282"/>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1771804" y="2858935"/>
            <a:ext cx="8648392"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1791511" y="162393"/>
            <a:ext cx="9761240"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4.png"/><Relationship Id="rId11" Type="http://schemas.openxmlformats.org/officeDocument/2006/relationships/slideLayout" Target="../slideLayouts/slideLayout6.xml"/><Relationship Id="rId10" Type="http://schemas.openxmlformats.org/officeDocument/2006/relationships/tags" Target="../tags/tag9.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solidFill>
                  <a:srgbClr val="DC5389"/>
                </a:solidFill>
                <a:latin typeface="+mj-ea"/>
              </a:rPr>
              <a:t>儿童教育教学</a:t>
            </a:r>
            <a:br>
              <a:rPr lang="en-US" altLang="zh-CN" sz="5400" dirty="0">
                <a:solidFill>
                  <a:srgbClr val="DC5389"/>
                </a:solidFill>
                <a:latin typeface="+mj-ea"/>
              </a:rPr>
            </a:br>
            <a:r>
              <a:rPr lang="zh-CN" altLang="en-US" sz="5400" dirty="0">
                <a:solidFill>
                  <a:srgbClr val="DC5389"/>
                </a:solidFill>
                <a:latin typeface="+mj-ea"/>
              </a:rPr>
              <a:t>可爱呆萌卡通模板</a:t>
            </a:r>
            <a:endParaRPr lang="zh-CN" altLang="en-US" sz="5400" dirty="0">
              <a:solidFill>
                <a:srgbClr val="DC5389"/>
              </a:solidFill>
              <a:latin typeface="+mj-ea"/>
            </a:endParaRPr>
          </a:p>
        </p:txBody>
      </p:sp>
      <p:sp>
        <p:nvSpPr>
          <p:cNvPr id="7" name="副标题 6"/>
          <p:cNvSpPr>
            <a:spLocks noGrp="1"/>
          </p:cNvSpPr>
          <p:nvPr>
            <p:ph type="subTitle" idx="1"/>
          </p:nvPr>
        </p:nvSpPr>
        <p:spPr/>
        <p:txBody>
          <a:bodyPr/>
          <a:lstStyle/>
          <a:p>
            <a:r>
              <a:rPr lang="zh-CN" altLang="en-US"/>
              <a:t>讲课人：情缘素材</a:t>
            </a:r>
            <a:endParaRPr lang="zh-CN" altLang="en-US"/>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4" name="自由: 形状 13"/>
          <p:cNvSpPr>
            <a:spLocks noChangeArrowheads="1"/>
          </p:cNvSpPr>
          <p:nvPr/>
        </p:nvSpPr>
        <p:spPr bwMode="auto">
          <a:xfrm rot="21599018">
            <a:off x="1683835" y="3285142"/>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AutoShape 8"/>
          <p:cNvSpPr>
            <a:spLocks noChangeArrowheads="1"/>
          </p:cNvSpPr>
          <p:nvPr/>
        </p:nvSpPr>
        <p:spPr bwMode="auto">
          <a:xfrm rot="21599018">
            <a:off x="3229337" y="32849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114519" y="208212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MH_Other_4"/>
          <p:cNvSpPr/>
          <p:nvPr>
            <p:custDataLst>
              <p:tags r:id="rId1"/>
            </p:custDataLst>
          </p:nvPr>
        </p:nvSpPr>
        <p:spPr bwMode="auto">
          <a:xfrm>
            <a:off x="792163" y="3284875"/>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8" name="文本框 17"/>
          <p:cNvSpPr txBox="1"/>
          <p:nvPr/>
        </p:nvSpPr>
        <p:spPr>
          <a:xfrm>
            <a:off x="3473574" y="304010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20" name="矩形 19"/>
          <p:cNvSpPr/>
          <p:nvPr/>
        </p:nvSpPr>
        <p:spPr>
          <a:xfrm>
            <a:off x="792163" y="203050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1" name="自由: 形状 20"/>
          <p:cNvSpPr>
            <a:spLocks noChangeArrowheads="1"/>
          </p:cNvSpPr>
          <p:nvPr/>
        </p:nvSpPr>
        <p:spPr bwMode="auto">
          <a:xfrm rot="21599018">
            <a:off x="1683835" y="571038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AutoShape 8"/>
          <p:cNvSpPr>
            <a:spLocks noChangeArrowheads="1"/>
          </p:cNvSpPr>
          <p:nvPr/>
        </p:nvSpPr>
        <p:spPr bwMode="auto">
          <a:xfrm rot="21599018">
            <a:off x="3229337" y="571015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3" name="MH_Other_4"/>
          <p:cNvSpPr/>
          <p:nvPr>
            <p:custDataLst>
              <p:tags r:id="rId2"/>
            </p:custDataLst>
          </p:nvPr>
        </p:nvSpPr>
        <p:spPr bwMode="auto">
          <a:xfrm>
            <a:off x="792163" y="5710119"/>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4" name="文本框 23"/>
          <p:cNvSpPr txBox="1"/>
          <p:nvPr/>
        </p:nvSpPr>
        <p:spPr>
          <a:xfrm>
            <a:off x="3473574" y="5465349"/>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25" name="矩形 24"/>
          <p:cNvSpPr/>
          <p:nvPr/>
        </p:nvSpPr>
        <p:spPr>
          <a:xfrm>
            <a:off x="792163" y="445574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6727033" y="205590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9" name="Freeform 66"/>
          <p:cNvSpPr>
            <a:spLocks noEditPoints="1"/>
          </p:cNvSpPr>
          <p:nvPr/>
        </p:nvSpPr>
        <p:spPr bwMode="auto">
          <a:xfrm rot="218059">
            <a:off x="1268534" y="3372878"/>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1268534" y="5783587"/>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9" name="同心圆 3"/>
          <p:cNvSpPr/>
          <p:nvPr/>
        </p:nvSpPr>
        <p:spPr>
          <a:xfrm>
            <a:off x="2029767"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A</a:t>
            </a:r>
            <a:endParaRPr lang="zh-CN" altLang="en-US" dirty="0">
              <a:solidFill>
                <a:schemeClr val="accent1"/>
              </a:solidFill>
            </a:endParaRPr>
          </a:p>
        </p:txBody>
      </p:sp>
      <p:sp>
        <p:nvSpPr>
          <p:cNvPr id="20" name="任意多边形 4"/>
          <p:cNvSpPr/>
          <p:nvPr/>
        </p:nvSpPr>
        <p:spPr>
          <a:xfrm>
            <a:off x="1854832"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1275219"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27" name="同心圆 3"/>
          <p:cNvSpPr/>
          <p:nvPr/>
        </p:nvSpPr>
        <p:spPr>
          <a:xfrm>
            <a:off x="5523594"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B</a:t>
            </a:r>
            <a:endParaRPr lang="zh-CN" altLang="en-US" dirty="0">
              <a:solidFill>
                <a:schemeClr val="accent1"/>
              </a:solidFill>
            </a:endParaRPr>
          </a:p>
        </p:txBody>
      </p:sp>
      <p:sp>
        <p:nvSpPr>
          <p:cNvPr id="28" name="任意多边形 4"/>
          <p:cNvSpPr/>
          <p:nvPr/>
        </p:nvSpPr>
        <p:spPr>
          <a:xfrm>
            <a:off x="5348659"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圆角 29"/>
          <p:cNvSpPr/>
          <p:nvPr/>
        </p:nvSpPr>
        <p:spPr>
          <a:xfrm>
            <a:off x="4769046"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1" name="同心圆 3"/>
          <p:cNvSpPr/>
          <p:nvPr/>
        </p:nvSpPr>
        <p:spPr>
          <a:xfrm>
            <a:off x="9017421"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C</a:t>
            </a:r>
            <a:endParaRPr lang="zh-CN" altLang="en-US" dirty="0">
              <a:solidFill>
                <a:schemeClr val="accent1"/>
              </a:solidFill>
            </a:endParaRPr>
          </a:p>
        </p:txBody>
      </p:sp>
      <p:sp>
        <p:nvSpPr>
          <p:cNvPr id="32" name="任意多边形 4"/>
          <p:cNvSpPr/>
          <p:nvPr/>
        </p:nvSpPr>
        <p:spPr>
          <a:xfrm>
            <a:off x="8842486"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圆角 32"/>
          <p:cNvSpPr/>
          <p:nvPr/>
        </p:nvSpPr>
        <p:spPr>
          <a:xfrm>
            <a:off x="8262873"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4" name="矩形 33"/>
          <p:cNvSpPr/>
          <p:nvPr/>
        </p:nvSpPr>
        <p:spPr>
          <a:xfrm>
            <a:off x="1136129" y="4749419"/>
            <a:ext cx="9919743" cy="1931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矩形 34"/>
          <p:cNvSpPr/>
          <p:nvPr/>
        </p:nvSpPr>
        <p:spPr>
          <a:xfrm>
            <a:off x="395784" y="5022373"/>
            <a:ext cx="163773" cy="1576317"/>
          </a:xfrm>
          <a:prstGeom prst="rect">
            <a:avLst/>
          </a:prstGeom>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25" name="组合 24"/>
          <p:cNvGrpSpPr/>
          <p:nvPr/>
        </p:nvGrpSpPr>
        <p:grpSpPr>
          <a:xfrm>
            <a:off x="10142774" y="4899272"/>
            <a:ext cx="1635937" cy="1652414"/>
            <a:chOff x="6480052" y="3317013"/>
            <a:chExt cx="889884" cy="898847"/>
          </a:xfrm>
        </p:grpSpPr>
        <p:sp useBgFill="1">
          <p:nvSpPr>
            <p:cNvPr id="26" name="椭圆 31"/>
            <p:cNvSpPr/>
            <p:nvPr/>
          </p:nvSpPr>
          <p:spPr>
            <a:xfrm rot="15654318">
              <a:off x="6475570" y="3321495"/>
              <a:ext cx="898847" cy="889884"/>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ln w="25400" cap="rnd">
              <a:solidFill>
                <a:schemeClr val="accent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grpSp>
          <p:nvGrpSpPr>
            <p:cNvPr id="27" name="组合 26"/>
            <p:cNvGrpSpPr/>
            <p:nvPr/>
          </p:nvGrpSpPr>
          <p:grpSpPr>
            <a:xfrm>
              <a:off x="6686480" y="3540620"/>
              <a:ext cx="530247" cy="465902"/>
              <a:chOff x="6208713" y="1243013"/>
              <a:chExt cx="706438" cy="620713"/>
            </a:xfrm>
            <a:solidFill>
              <a:schemeClr val="bg1"/>
            </a:solidFill>
          </p:grpSpPr>
          <p:sp>
            <p:nvSpPr>
              <p:cNvPr id="28" name="Freeform 804"/>
              <p:cNvSpPr/>
              <p:nvPr/>
            </p:nvSpPr>
            <p:spPr bwMode="auto">
              <a:xfrm>
                <a:off x="6270626" y="1622425"/>
                <a:ext cx="26988" cy="68263"/>
              </a:xfrm>
              <a:custGeom>
                <a:avLst/>
                <a:gdLst/>
                <a:ahLst/>
                <a:cxnLst>
                  <a:cxn ang="0">
                    <a:pos x="51" y="5"/>
                  </a:cxn>
                  <a:cxn ang="0">
                    <a:pos x="51" y="5"/>
                  </a:cxn>
                  <a:cxn ang="0">
                    <a:pos x="50" y="3"/>
                  </a:cxn>
                  <a:cxn ang="0">
                    <a:pos x="49" y="1"/>
                  </a:cxn>
                  <a:cxn ang="0">
                    <a:pos x="48" y="1"/>
                  </a:cxn>
                  <a:cxn ang="0">
                    <a:pos x="46" y="0"/>
                  </a:cxn>
                  <a:cxn ang="0">
                    <a:pos x="44" y="1"/>
                  </a:cxn>
                  <a:cxn ang="0">
                    <a:pos x="43" y="1"/>
                  </a:cxn>
                  <a:cxn ang="0">
                    <a:pos x="42" y="3"/>
                  </a:cxn>
                  <a:cxn ang="0">
                    <a:pos x="41" y="5"/>
                  </a:cxn>
                  <a:cxn ang="0">
                    <a:pos x="41" y="5"/>
                  </a:cxn>
                  <a:cxn ang="0">
                    <a:pos x="40" y="14"/>
                  </a:cxn>
                  <a:cxn ang="0">
                    <a:pos x="37" y="25"/>
                  </a:cxn>
                  <a:cxn ang="0">
                    <a:pos x="34" y="35"/>
                  </a:cxn>
                  <a:cxn ang="0">
                    <a:pos x="30" y="44"/>
                  </a:cxn>
                  <a:cxn ang="0">
                    <a:pos x="21" y="64"/>
                  </a:cxn>
                  <a:cxn ang="0">
                    <a:pos x="13" y="82"/>
                  </a:cxn>
                  <a:cxn ang="0">
                    <a:pos x="13" y="82"/>
                  </a:cxn>
                  <a:cxn ang="0">
                    <a:pos x="9" y="92"/>
                  </a:cxn>
                  <a:cxn ang="0">
                    <a:pos x="3" y="105"/>
                  </a:cxn>
                  <a:cxn ang="0">
                    <a:pos x="1" y="112"/>
                  </a:cxn>
                  <a:cxn ang="0">
                    <a:pos x="0" y="119"/>
                  </a:cxn>
                  <a:cxn ang="0">
                    <a:pos x="1" y="124"/>
                  </a:cxn>
                  <a:cxn ang="0">
                    <a:pos x="2" y="126"/>
                  </a:cxn>
                  <a:cxn ang="0">
                    <a:pos x="4" y="128"/>
                  </a:cxn>
                  <a:cxn ang="0">
                    <a:pos x="4" y="128"/>
                  </a:cxn>
                  <a:cxn ang="0">
                    <a:pos x="6" y="129"/>
                  </a:cxn>
                  <a:cxn ang="0">
                    <a:pos x="9" y="129"/>
                  </a:cxn>
                  <a:cxn ang="0">
                    <a:pos x="12" y="128"/>
                  </a:cxn>
                  <a:cxn ang="0">
                    <a:pos x="13" y="126"/>
                  </a:cxn>
                  <a:cxn ang="0">
                    <a:pos x="13" y="125"/>
                  </a:cxn>
                  <a:cxn ang="0">
                    <a:pos x="13" y="123"/>
                  </a:cxn>
                  <a:cxn ang="0">
                    <a:pos x="11" y="122"/>
                  </a:cxn>
                  <a:cxn ang="0">
                    <a:pos x="11" y="122"/>
                  </a:cxn>
                  <a:cxn ang="0">
                    <a:pos x="11" y="120"/>
                  </a:cxn>
                  <a:cxn ang="0">
                    <a:pos x="10" y="117"/>
                  </a:cxn>
                  <a:cxn ang="0">
                    <a:pos x="11" y="109"/>
                  </a:cxn>
                  <a:cxn ang="0">
                    <a:pos x="14" y="100"/>
                  </a:cxn>
                  <a:cxn ang="0">
                    <a:pos x="19" y="90"/>
                  </a:cxn>
                  <a:cxn ang="0">
                    <a:pos x="27" y="69"/>
                  </a:cxn>
                  <a:cxn ang="0">
                    <a:pos x="33" y="58"/>
                  </a:cxn>
                  <a:cxn ang="0">
                    <a:pos x="33" y="58"/>
                  </a:cxn>
                  <a:cxn ang="0">
                    <a:pos x="43" y="36"/>
                  </a:cxn>
                  <a:cxn ang="0">
                    <a:pos x="46" y="26"/>
                  </a:cxn>
                  <a:cxn ang="0">
                    <a:pos x="49" y="14"/>
                  </a:cxn>
                  <a:cxn ang="0">
                    <a:pos x="49" y="14"/>
                  </a:cxn>
                  <a:cxn ang="0">
                    <a:pos x="50" y="13"/>
                  </a:cxn>
                  <a:cxn ang="0">
                    <a:pos x="51" y="11"/>
                  </a:cxn>
                  <a:cxn ang="0">
                    <a:pos x="51" y="5"/>
                  </a:cxn>
                </a:cxnLst>
                <a:rect l="0" t="0" r="r" b="b"/>
                <a:pathLst>
                  <a:path w="51" h="129">
                    <a:moveTo>
                      <a:pt x="51" y="5"/>
                    </a:moveTo>
                    <a:lnTo>
                      <a:pt x="51" y="5"/>
                    </a:lnTo>
                    <a:lnTo>
                      <a:pt x="50" y="3"/>
                    </a:lnTo>
                    <a:lnTo>
                      <a:pt x="49" y="1"/>
                    </a:lnTo>
                    <a:lnTo>
                      <a:pt x="48" y="1"/>
                    </a:lnTo>
                    <a:lnTo>
                      <a:pt x="46" y="0"/>
                    </a:lnTo>
                    <a:lnTo>
                      <a:pt x="44" y="1"/>
                    </a:lnTo>
                    <a:lnTo>
                      <a:pt x="43" y="1"/>
                    </a:lnTo>
                    <a:lnTo>
                      <a:pt x="42" y="3"/>
                    </a:lnTo>
                    <a:lnTo>
                      <a:pt x="41" y="5"/>
                    </a:lnTo>
                    <a:lnTo>
                      <a:pt x="41" y="5"/>
                    </a:lnTo>
                    <a:lnTo>
                      <a:pt x="40" y="14"/>
                    </a:lnTo>
                    <a:lnTo>
                      <a:pt x="37" y="25"/>
                    </a:lnTo>
                    <a:lnTo>
                      <a:pt x="34" y="35"/>
                    </a:lnTo>
                    <a:lnTo>
                      <a:pt x="30" y="44"/>
                    </a:lnTo>
                    <a:lnTo>
                      <a:pt x="21" y="64"/>
                    </a:lnTo>
                    <a:lnTo>
                      <a:pt x="13" y="82"/>
                    </a:lnTo>
                    <a:lnTo>
                      <a:pt x="13" y="82"/>
                    </a:lnTo>
                    <a:lnTo>
                      <a:pt x="9" y="92"/>
                    </a:lnTo>
                    <a:lnTo>
                      <a:pt x="3" y="105"/>
                    </a:lnTo>
                    <a:lnTo>
                      <a:pt x="1" y="112"/>
                    </a:lnTo>
                    <a:lnTo>
                      <a:pt x="0" y="119"/>
                    </a:lnTo>
                    <a:lnTo>
                      <a:pt x="1" y="124"/>
                    </a:lnTo>
                    <a:lnTo>
                      <a:pt x="2" y="126"/>
                    </a:lnTo>
                    <a:lnTo>
                      <a:pt x="4" y="128"/>
                    </a:lnTo>
                    <a:lnTo>
                      <a:pt x="4" y="128"/>
                    </a:lnTo>
                    <a:lnTo>
                      <a:pt x="6" y="129"/>
                    </a:lnTo>
                    <a:lnTo>
                      <a:pt x="9" y="129"/>
                    </a:lnTo>
                    <a:lnTo>
                      <a:pt x="12" y="128"/>
                    </a:lnTo>
                    <a:lnTo>
                      <a:pt x="13" y="126"/>
                    </a:lnTo>
                    <a:lnTo>
                      <a:pt x="13" y="125"/>
                    </a:lnTo>
                    <a:lnTo>
                      <a:pt x="13" y="123"/>
                    </a:lnTo>
                    <a:lnTo>
                      <a:pt x="11" y="122"/>
                    </a:lnTo>
                    <a:lnTo>
                      <a:pt x="11" y="122"/>
                    </a:lnTo>
                    <a:lnTo>
                      <a:pt x="11" y="120"/>
                    </a:lnTo>
                    <a:lnTo>
                      <a:pt x="10" y="117"/>
                    </a:lnTo>
                    <a:lnTo>
                      <a:pt x="11" y="109"/>
                    </a:lnTo>
                    <a:lnTo>
                      <a:pt x="14" y="100"/>
                    </a:lnTo>
                    <a:lnTo>
                      <a:pt x="19" y="90"/>
                    </a:lnTo>
                    <a:lnTo>
                      <a:pt x="27" y="69"/>
                    </a:lnTo>
                    <a:lnTo>
                      <a:pt x="33" y="58"/>
                    </a:lnTo>
                    <a:lnTo>
                      <a:pt x="33" y="58"/>
                    </a:lnTo>
                    <a:lnTo>
                      <a:pt x="43" y="36"/>
                    </a:lnTo>
                    <a:lnTo>
                      <a:pt x="46" y="26"/>
                    </a:lnTo>
                    <a:lnTo>
                      <a:pt x="49" y="14"/>
                    </a:lnTo>
                    <a:lnTo>
                      <a:pt x="49" y="14"/>
                    </a:lnTo>
                    <a:lnTo>
                      <a:pt x="50" y="13"/>
                    </a:lnTo>
                    <a:lnTo>
                      <a:pt x="51" y="11"/>
                    </a:lnTo>
                    <a:lnTo>
                      <a:pt x="51"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29" name="Freeform 805"/>
              <p:cNvSpPr/>
              <p:nvPr/>
            </p:nvSpPr>
            <p:spPr bwMode="auto">
              <a:xfrm>
                <a:off x="6315076" y="1671638"/>
                <a:ext cx="15875" cy="41275"/>
              </a:xfrm>
              <a:custGeom>
                <a:avLst/>
                <a:gdLst/>
                <a:ahLst/>
                <a:cxnLst>
                  <a:cxn ang="0">
                    <a:pos x="20" y="3"/>
                  </a:cxn>
                  <a:cxn ang="0">
                    <a:pos x="20" y="3"/>
                  </a:cxn>
                  <a:cxn ang="0">
                    <a:pos x="7" y="38"/>
                  </a:cxn>
                  <a:cxn ang="0">
                    <a:pos x="2" y="56"/>
                  </a:cxn>
                  <a:cxn ang="0">
                    <a:pos x="1" y="65"/>
                  </a:cxn>
                  <a:cxn ang="0">
                    <a:pos x="0" y="74"/>
                  </a:cxn>
                  <a:cxn ang="0">
                    <a:pos x="0" y="74"/>
                  </a:cxn>
                  <a:cxn ang="0">
                    <a:pos x="1" y="76"/>
                  </a:cxn>
                  <a:cxn ang="0">
                    <a:pos x="2" y="77"/>
                  </a:cxn>
                  <a:cxn ang="0">
                    <a:pos x="3" y="78"/>
                  </a:cxn>
                  <a:cxn ang="0">
                    <a:pos x="5" y="78"/>
                  </a:cxn>
                  <a:cxn ang="0">
                    <a:pos x="6" y="78"/>
                  </a:cxn>
                  <a:cxn ang="0">
                    <a:pos x="8" y="77"/>
                  </a:cxn>
                  <a:cxn ang="0">
                    <a:pos x="9" y="76"/>
                  </a:cxn>
                  <a:cxn ang="0">
                    <a:pos x="9" y="74"/>
                  </a:cxn>
                  <a:cxn ang="0">
                    <a:pos x="9" y="74"/>
                  </a:cxn>
                  <a:cxn ang="0">
                    <a:pos x="10" y="65"/>
                  </a:cxn>
                  <a:cxn ang="0">
                    <a:pos x="11" y="57"/>
                  </a:cxn>
                  <a:cxn ang="0">
                    <a:pos x="16" y="39"/>
                  </a:cxn>
                  <a:cxn ang="0">
                    <a:pos x="29" y="6"/>
                  </a:cxn>
                  <a:cxn ang="0">
                    <a:pos x="29" y="6"/>
                  </a:cxn>
                  <a:cxn ang="0">
                    <a:pos x="29" y="4"/>
                  </a:cxn>
                  <a:cxn ang="0">
                    <a:pos x="28" y="2"/>
                  </a:cxn>
                  <a:cxn ang="0">
                    <a:pos x="27" y="1"/>
                  </a:cxn>
                  <a:cxn ang="0">
                    <a:pos x="26" y="0"/>
                  </a:cxn>
                  <a:cxn ang="0">
                    <a:pos x="24" y="0"/>
                  </a:cxn>
                  <a:cxn ang="0">
                    <a:pos x="22" y="1"/>
                  </a:cxn>
                  <a:cxn ang="0">
                    <a:pos x="21" y="2"/>
                  </a:cxn>
                  <a:cxn ang="0">
                    <a:pos x="20" y="3"/>
                  </a:cxn>
                  <a:cxn ang="0">
                    <a:pos x="20" y="3"/>
                  </a:cxn>
                </a:cxnLst>
                <a:rect l="0" t="0" r="r" b="b"/>
                <a:pathLst>
                  <a:path w="29" h="78">
                    <a:moveTo>
                      <a:pt x="20" y="3"/>
                    </a:moveTo>
                    <a:lnTo>
                      <a:pt x="20" y="3"/>
                    </a:lnTo>
                    <a:lnTo>
                      <a:pt x="7" y="38"/>
                    </a:lnTo>
                    <a:lnTo>
                      <a:pt x="2" y="56"/>
                    </a:lnTo>
                    <a:lnTo>
                      <a:pt x="1" y="65"/>
                    </a:lnTo>
                    <a:lnTo>
                      <a:pt x="0" y="74"/>
                    </a:lnTo>
                    <a:lnTo>
                      <a:pt x="0" y="74"/>
                    </a:lnTo>
                    <a:lnTo>
                      <a:pt x="1" y="76"/>
                    </a:lnTo>
                    <a:lnTo>
                      <a:pt x="2" y="77"/>
                    </a:lnTo>
                    <a:lnTo>
                      <a:pt x="3" y="78"/>
                    </a:lnTo>
                    <a:lnTo>
                      <a:pt x="5" y="78"/>
                    </a:lnTo>
                    <a:lnTo>
                      <a:pt x="6" y="78"/>
                    </a:lnTo>
                    <a:lnTo>
                      <a:pt x="8" y="77"/>
                    </a:lnTo>
                    <a:lnTo>
                      <a:pt x="9" y="76"/>
                    </a:lnTo>
                    <a:lnTo>
                      <a:pt x="9" y="74"/>
                    </a:lnTo>
                    <a:lnTo>
                      <a:pt x="9" y="74"/>
                    </a:lnTo>
                    <a:lnTo>
                      <a:pt x="10" y="65"/>
                    </a:lnTo>
                    <a:lnTo>
                      <a:pt x="11" y="57"/>
                    </a:lnTo>
                    <a:lnTo>
                      <a:pt x="16" y="39"/>
                    </a:lnTo>
                    <a:lnTo>
                      <a:pt x="29" y="6"/>
                    </a:lnTo>
                    <a:lnTo>
                      <a:pt x="29" y="6"/>
                    </a:lnTo>
                    <a:lnTo>
                      <a:pt x="29" y="4"/>
                    </a:lnTo>
                    <a:lnTo>
                      <a:pt x="28" y="2"/>
                    </a:lnTo>
                    <a:lnTo>
                      <a:pt x="27" y="1"/>
                    </a:lnTo>
                    <a:lnTo>
                      <a:pt x="26" y="0"/>
                    </a:lnTo>
                    <a:lnTo>
                      <a:pt x="24" y="0"/>
                    </a:lnTo>
                    <a:lnTo>
                      <a:pt x="22" y="1"/>
                    </a:lnTo>
                    <a:lnTo>
                      <a:pt x="21" y="2"/>
                    </a:lnTo>
                    <a:lnTo>
                      <a:pt x="20" y="3"/>
                    </a:lnTo>
                    <a:lnTo>
                      <a:pt x="20"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0" name="Freeform 806"/>
              <p:cNvSpPr/>
              <p:nvPr/>
            </p:nvSpPr>
            <p:spPr bwMode="auto">
              <a:xfrm>
                <a:off x="6359526" y="1677988"/>
                <a:ext cx="20638" cy="69850"/>
              </a:xfrm>
              <a:custGeom>
                <a:avLst/>
                <a:gdLst/>
                <a:ahLst/>
                <a:cxnLst>
                  <a:cxn ang="0">
                    <a:pos x="32" y="4"/>
                  </a:cxn>
                  <a:cxn ang="0">
                    <a:pos x="32" y="4"/>
                  </a:cxn>
                  <a:cxn ang="0">
                    <a:pos x="20" y="33"/>
                  </a:cxn>
                  <a:cxn ang="0">
                    <a:pos x="11" y="63"/>
                  </a:cxn>
                  <a:cxn ang="0">
                    <a:pos x="6" y="79"/>
                  </a:cxn>
                  <a:cxn ang="0">
                    <a:pos x="3" y="94"/>
                  </a:cxn>
                  <a:cxn ang="0">
                    <a:pos x="1" y="110"/>
                  </a:cxn>
                  <a:cxn ang="0">
                    <a:pos x="0" y="125"/>
                  </a:cxn>
                  <a:cxn ang="0">
                    <a:pos x="0" y="125"/>
                  </a:cxn>
                  <a:cxn ang="0">
                    <a:pos x="0" y="127"/>
                  </a:cxn>
                  <a:cxn ang="0">
                    <a:pos x="1" y="128"/>
                  </a:cxn>
                  <a:cxn ang="0">
                    <a:pos x="3" y="129"/>
                  </a:cxn>
                  <a:cxn ang="0">
                    <a:pos x="4" y="130"/>
                  </a:cxn>
                  <a:cxn ang="0">
                    <a:pos x="6" y="129"/>
                  </a:cxn>
                  <a:cxn ang="0">
                    <a:pos x="7" y="128"/>
                  </a:cxn>
                  <a:cxn ang="0">
                    <a:pos x="9" y="127"/>
                  </a:cxn>
                  <a:cxn ang="0">
                    <a:pos x="9" y="125"/>
                  </a:cxn>
                  <a:cxn ang="0">
                    <a:pos x="9" y="125"/>
                  </a:cxn>
                  <a:cxn ang="0">
                    <a:pos x="10" y="110"/>
                  </a:cxn>
                  <a:cxn ang="0">
                    <a:pos x="12" y="94"/>
                  </a:cxn>
                  <a:cxn ang="0">
                    <a:pos x="16" y="80"/>
                  </a:cxn>
                  <a:cxn ang="0">
                    <a:pos x="20" y="64"/>
                  </a:cxn>
                  <a:cxn ang="0">
                    <a:pos x="30" y="35"/>
                  </a:cxn>
                  <a:cxn ang="0">
                    <a:pos x="40" y="6"/>
                  </a:cxn>
                  <a:cxn ang="0">
                    <a:pos x="40" y="6"/>
                  </a:cxn>
                  <a:cxn ang="0">
                    <a:pos x="41" y="4"/>
                  </a:cxn>
                  <a:cxn ang="0">
                    <a:pos x="40" y="2"/>
                  </a:cxn>
                  <a:cxn ang="0">
                    <a:pos x="39" y="1"/>
                  </a:cxn>
                  <a:cxn ang="0">
                    <a:pos x="37" y="1"/>
                  </a:cxn>
                  <a:cxn ang="0">
                    <a:pos x="36" y="0"/>
                  </a:cxn>
                  <a:cxn ang="0">
                    <a:pos x="34" y="1"/>
                  </a:cxn>
                  <a:cxn ang="0">
                    <a:pos x="33" y="2"/>
                  </a:cxn>
                  <a:cxn ang="0">
                    <a:pos x="32" y="4"/>
                  </a:cxn>
                  <a:cxn ang="0">
                    <a:pos x="32" y="4"/>
                  </a:cxn>
                </a:cxnLst>
                <a:rect l="0" t="0" r="r" b="b"/>
                <a:pathLst>
                  <a:path w="41" h="130">
                    <a:moveTo>
                      <a:pt x="32" y="4"/>
                    </a:moveTo>
                    <a:lnTo>
                      <a:pt x="32" y="4"/>
                    </a:lnTo>
                    <a:lnTo>
                      <a:pt x="20" y="33"/>
                    </a:lnTo>
                    <a:lnTo>
                      <a:pt x="11" y="63"/>
                    </a:lnTo>
                    <a:lnTo>
                      <a:pt x="6" y="79"/>
                    </a:lnTo>
                    <a:lnTo>
                      <a:pt x="3" y="94"/>
                    </a:lnTo>
                    <a:lnTo>
                      <a:pt x="1" y="110"/>
                    </a:lnTo>
                    <a:lnTo>
                      <a:pt x="0" y="125"/>
                    </a:lnTo>
                    <a:lnTo>
                      <a:pt x="0" y="125"/>
                    </a:lnTo>
                    <a:lnTo>
                      <a:pt x="0" y="127"/>
                    </a:lnTo>
                    <a:lnTo>
                      <a:pt x="1" y="128"/>
                    </a:lnTo>
                    <a:lnTo>
                      <a:pt x="3" y="129"/>
                    </a:lnTo>
                    <a:lnTo>
                      <a:pt x="4" y="130"/>
                    </a:lnTo>
                    <a:lnTo>
                      <a:pt x="6" y="129"/>
                    </a:lnTo>
                    <a:lnTo>
                      <a:pt x="7" y="128"/>
                    </a:lnTo>
                    <a:lnTo>
                      <a:pt x="9" y="127"/>
                    </a:lnTo>
                    <a:lnTo>
                      <a:pt x="9" y="125"/>
                    </a:lnTo>
                    <a:lnTo>
                      <a:pt x="9" y="125"/>
                    </a:lnTo>
                    <a:lnTo>
                      <a:pt x="10" y="110"/>
                    </a:lnTo>
                    <a:lnTo>
                      <a:pt x="12" y="94"/>
                    </a:lnTo>
                    <a:lnTo>
                      <a:pt x="16" y="80"/>
                    </a:lnTo>
                    <a:lnTo>
                      <a:pt x="20" y="64"/>
                    </a:lnTo>
                    <a:lnTo>
                      <a:pt x="30" y="35"/>
                    </a:lnTo>
                    <a:lnTo>
                      <a:pt x="40" y="6"/>
                    </a:lnTo>
                    <a:lnTo>
                      <a:pt x="40" y="6"/>
                    </a:lnTo>
                    <a:lnTo>
                      <a:pt x="41" y="4"/>
                    </a:lnTo>
                    <a:lnTo>
                      <a:pt x="40" y="2"/>
                    </a:lnTo>
                    <a:lnTo>
                      <a:pt x="39" y="1"/>
                    </a:lnTo>
                    <a:lnTo>
                      <a:pt x="37" y="1"/>
                    </a:lnTo>
                    <a:lnTo>
                      <a:pt x="36" y="0"/>
                    </a:lnTo>
                    <a:lnTo>
                      <a:pt x="34" y="1"/>
                    </a:lnTo>
                    <a:lnTo>
                      <a:pt x="33" y="2"/>
                    </a:lnTo>
                    <a:lnTo>
                      <a:pt x="32" y="4"/>
                    </a:lnTo>
                    <a:lnTo>
                      <a:pt x="32"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1" name="Freeform 807"/>
              <p:cNvSpPr/>
              <p:nvPr/>
            </p:nvSpPr>
            <p:spPr bwMode="auto">
              <a:xfrm>
                <a:off x="6392863" y="1708150"/>
                <a:ext cx="20638" cy="55563"/>
              </a:xfrm>
              <a:custGeom>
                <a:avLst/>
                <a:gdLst/>
                <a:ahLst/>
                <a:cxnLst>
                  <a:cxn ang="0">
                    <a:pos x="32" y="4"/>
                  </a:cxn>
                  <a:cxn ang="0">
                    <a:pos x="32" y="4"/>
                  </a:cxn>
                  <a:cxn ang="0">
                    <a:pos x="27" y="17"/>
                  </a:cxn>
                  <a:cxn ang="0">
                    <a:pos x="23" y="28"/>
                  </a:cxn>
                  <a:cxn ang="0">
                    <a:pos x="13" y="51"/>
                  </a:cxn>
                  <a:cxn ang="0">
                    <a:pos x="8" y="63"/>
                  </a:cxn>
                  <a:cxn ang="0">
                    <a:pos x="4" y="74"/>
                  </a:cxn>
                  <a:cxn ang="0">
                    <a:pos x="1" y="87"/>
                  </a:cxn>
                  <a:cxn ang="0">
                    <a:pos x="0" y="100"/>
                  </a:cxn>
                  <a:cxn ang="0">
                    <a:pos x="0" y="100"/>
                  </a:cxn>
                  <a:cxn ang="0">
                    <a:pos x="0" y="102"/>
                  </a:cxn>
                  <a:cxn ang="0">
                    <a:pos x="1" y="103"/>
                  </a:cxn>
                  <a:cxn ang="0">
                    <a:pos x="3" y="104"/>
                  </a:cxn>
                  <a:cxn ang="0">
                    <a:pos x="4" y="104"/>
                  </a:cxn>
                  <a:cxn ang="0">
                    <a:pos x="6" y="104"/>
                  </a:cxn>
                  <a:cxn ang="0">
                    <a:pos x="8" y="103"/>
                  </a:cxn>
                  <a:cxn ang="0">
                    <a:pos x="9" y="102"/>
                  </a:cxn>
                  <a:cxn ang="0">
                    <a:pos x="9" y="100"/>
                  </a:cxn>
                  <a:cxn ang="0">
                    <a:pos x="9" y="100"/>
                  </a:cxn>
                  <a:cxn ang="0">
                    <a:pos x="10" y="87"/>
                  </a:cxn>
                  <a:cxn ang="0">
                    <a:pos x="13" y="75"/>
                  </a:cxn>
                  <a:cxn ang="0">
                    <a:pos x="17" y="64"/>
                  </a:cxn>
                  <a:cxn ang="0">
                    <a:pos x="22" y="53"/>
                  </a:cxn>
                  <a:cxn ang="0">
                    <a:pos x="33" y="30"/>
                  </a:cxn>
                  <a:cxn ang="0">
                    <a:pos x="37" y="19"/>
                  </a:cxn>
                  <a:cxn ang="0">
                    <a:pos x="41" y="6"/>
                  </a:cxn>
                  <a:cxn ang="0">
                    <a:pos x="41" y="6"/>
                  </a:cxn>
                  <a:cxn ang="0">
                    <a:pos x="41" y="4"/>
                  </a:cxn>
                  <a:cxn ang="0">
                    <a:pos x="40" y="2"/>
                  </a:cxn>
                  <a:cxn ang="0">
                    <a:pos x="39" y="1"/>
                  </a:cxn>
                  <a:cxn ang="0">
                    <a:pos x="37" y="1"/>
                  </a:cxn>
                  <a:cxn ang="0">
                    <a:pos x="35" y="0"/>
                  </a:cxn>
                  <a:cxn ang="0">
                    <a:pos x="34" y="1"/>
                  </a:cxn>
                  <a:cxn ang="0">
                    <a:pos x="33" y="2"/>
                  </a:cxn>
                  <a:cxn ang="0">
                    <a:pos x="32" y="4"/>
                  </a:cxn>
                  <a:cxn ang="0">
                    <a:pos x="32" y="4"/>
                  </a:cxn>
                </a:cxnLst>
                <a:rect l="0" t="0" r="r" b="b"/>
                <a:pathLst>
                  <a:path w="41" h="104">
                    <a:moveTo>
                      <a:pt x="32" y="4"/>
                    </a:moveTo>
                    <a:lnTo>
                      <a:pt x="32" y="4"/>
                    </a:lnTo>
                    <a:lnTo>
                      <a:pt x="27" y="17"/>
                    </a:lnTo>
                    <a:lnTo>
                      <a:pt x="23" y="28"/>
                    </a:lnTo>
                    <a:lnTo>
                      <a:pt x="13" y="51"/>
                    </a:lnTo>
                    <a:lnTo>
                      <a:pt x="8" y="63"/>
                    </a:lnTo>
                    <a:lnTo>
                      <a:pt x="4" y="74"/>
                    </a:lnTo>
                    <a:lnTo>
                      <a:pt x="1" y="87"/>
                    </a:lnTo>
                    <a:lnTo>
                      <a:pt x="0" y="100"/>
                    </a:lnTo>
                    <a:lnTo>
                      <a:pt x="0" y="100"/>
                    </a:lnTo>
                    <a:lnTo>
                      <a:pt x="0" y="102"/>
                    </a:lnTo>
                    <a:lnTo>
                      <a:pt x="1" y="103"/>
                    </a:lnTo>
                    <a:lnTo>
                      <a:pt x="3" y="104"/>
                    </a:lnTo>
                    <a:lnTo>
                      <a:pt x="4" y="104"/>
                    </a:lnTo>
                    <a:lnTo>
                      <a:pt x="6" y="104"/>
                    </a:lnTo>
                    <a:lnTo>
                      <a:pt x="8" y="103"/>
                    </a:lnTo>
                    <a:lnTo>
                      <a:pt x="9" y="102"/>
                    </a:lnTo>
                    <a:lnTo>
                      <a:pt x="9" y="100"/>
                    </a:lnTo>
                    <a:lnTo>
                      <a:pt x="9" y="100"/>
                    </a:lnTo>
                    <a:lnTo>
                      <a:pt x="10" y="87"/>
                    </a:lnTo>
                    <a:lnTo>
                      <a:pt x="13" y="75"/>
                    </a:lnTo>
                    <a:lnTo>
                      <a:pt x="17" y="64"/>
                    </a:lnTo>
                    <a:lnTo>
                      <a:pt x="22" y="53"/>
                    </a:lnTo>
                    <a:lnTo>
                      <a:pt x="33" y="30"/>
                    </a:lnTo>
                    <a:lnTo>
                      <a:pt x="37" y="19"/>
                    </a:lnTo>
                    <a:lnTo>
                      <a:pt x="41" y="6"/>
                    </a:lnTo>
                    <a:lnTo>
                      <a:pt x="41" y="6"/>
                    </a:lnTo>
                    <a:lnTo>
                      <a:pt x="41" y="4"/>
                    </a:lnTo>
                    <a:lnTo>
                      <a:pt x="40" y="2"/>
                    </a:lnTo>
                    <a:lnTo>
                      <a:pt x="39" y="1"/>
                    </a:lnTo>
                    <a:lnTo>
                      <a:pt x="37" y="1"/>
                    </a:lnTo>
                    <a:lnTo>
                      <a:pt x="35" y="0"/>
                    </a:lnTo>
                    <a:lnTo>
                      <a:pt x="34" y="1"/>
                    </a:lnTo>
                    <a:lnTo>
                      <a:pt x="33" y="2"/>
                    </a:lnTo>
                    <a:lnTo>
                      <a:pt x="32" y="4"/>
                    </a:lnTo>
                    <a:lnTo>
                      <a:pt x="32"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2" name="Freeform 809"/>
              <p:cNvSpPr/>
              <p:nvPr/>
            </p:nvSpPr>
            <p:spPr bwMode="auto">
              <a:xfrm>
                <a:off x="6438900" y="1719263"/>
                <a:ext cx="31750" cy="65088"/>
              </a:xfrm>
              <a:custGeom>
                <a:avLst/>
                <a:gdLst/>
                <a:ahLst/>
                <a:cxnLst>
                  <a:cxn ang="0">
                    <a:pos x="51" y="2"/>
                  </a:cxn>
                  <a:cxn ang="0">
                    <a:pos x="51" y="2"/>
                  </a:cxn>
                  <a:cxn ang="0">
                    <a:pos x="37" y="25"/>
                  </a:cxn>
                  <a:cxn ang="0">
                    <a:pos x="25" y="44"/>
                  </a:cxn>
                  <a:cxn ang="0">
                    <a:pos x="14" y="64"/>
                  </a:cxn>
                  <a:cxn ang="0">
                    <a:pos x="6" y="83"/>
                  </a:cxn>
                  <a:cxn ang="0">
                    <a:pos x="2" y="93"/>
                  </a:cxn>
                  <a:cxn ang="0">
                    <a:pos x="0" y="101"/>
                  </a:cxn>
                  <a:cxn ang="0">
                    <a:pos x="0" y="108"/>
                  </a:cxn>
                  <a:cxn ang="0">
                    <a:pos x="1" y="114"/>
                  </a:cxn>
                  <a:cxn ang="0">
                    <a:pos x="2" y="116"/>
                  </a:cxn>
                  <a:cxn ang="0">
                    <a:pos x="5" y="119"/>
                  </a:cxn>
                  <a:cxn ang="0">
                    <a:pos x="7" y="120"/>
                  </a:cxn>
                  <a:cxn ang="0">
                    <a:pos x="10" y="123"/>
                  </a:cxn>
                  <a:cxn ang="0">
                    <a:pos x="10" y="123"/>
                  </a:cxn>
                  <a:cxn ang="0">
                    <a:pos x="12" y="123"/>
                  </a:cxn>
                  <a:cxn ang="0">
                    <a:pos x="14" y="123"/>
                  </a:cxn>
                  <a:cxn ang="0">
                    <a:pos x="15" y="120"/>
                  </a:cxn>
                  <a:cxn ang="0">
                    <a:pos x="16" y="119"/>
                  </a:cxn>
                  <a:cxn ang="0">
                    <a:pos x="15" y="115"/>
                  </a:cxn>
                  <a:cxn ang="0">
                    <a:pos x="14" y="114"/>
                  </a:cxn>
                  <a:cxn ang="0">
                    <a:pos x="13" y="113"/>
                  </a:cxn>
                  <a:cxn ang="0">
                    <a:pos x="13" y="113"/>
                  </a:cxn>
                  <a:cxn ang="0">
                    <a:pos x="11" y="112"/>
                  </a:cxn>
                  <a:cxn ang="0">
                    <a:pos x="10" y="111"/>
                  </a:cxn>
                  <a:cxn ang="0">
                    <a:pos x="10" y="107"/>
                  </a:cxn>
                  <a:cxn ang="0">
                    <a:pos x="10" y="102"/>
                  </a:cxn>
                  <a:cxn ang="0">
                    <a:pos x="12" y="96"/>
                  </a:cxn>
                  <a:cxn ang="0">
                    <a:pos x="18" y="80"/>
                  </a:cxn>
                  <a:cxn ang="0">
                    <a:pos x="27" y="62"/>
                  </a:cxn>
                  <a:cxn ang="0">
                    <a:pos x="47" y="27"/>
                  </a:cxn>
                  <a:cxn ang="0">
                    <a:pos x="59" y="7"/>
                  </a:cxn>
                  <a:cxn ang="0">
                    <a:pos x="59" y="7"/>
                  </a:cxn>
                  <a:cxn ang="0">
                    <a:pos x="60" y="5"/>
                  </a:cxn>
                  <a:cxn ang="0">
                    <a:pos x="59" y="3"/>
                  </a:cxn>
                  <a:cxn ang="0">
                    <a:pos x="59" y="1"/>
                  </a:cxn>
                  <a:cxn ang="0">
                    <a:pos x="57" y="0"/>
                  </a:cxn>
                  <a:cxn ang="0">
                    <a:pos x="56" y="0"/>
                  </a:cxn>
                  <a:cxn ang="0">
                    <a:pos x="54" y="0"/>
                  </a:cxn>
                  <a:cxn ang="0">
                    <a:pos x="52" y="0"/>
                  </a:cxn>
                  <a:cxn ang="0">
                    <a:pos x="51" y="2"/>
                  </a:cxn>
                  <a:cxn ang="0">
                    <a:pos x="51" y="2"/>
                  </a:cxn>
                </a:cxnLst>
                <a:rect l="0" t="0" r="r" b="b"/>
                <a:pathLst>
                  <a:path w="60" h="123">
                    <a:moveTo>
                      <a:pt x="51" y="2"/>
                    </a:moveTo>
                    <a:lnTo>
                      <a:pt x="51" y="2"/>
                    </a:lnTo>
                    <a:lnTo>
                      <a:pt x="37" y="25"/>
                    </a:lnTo>
                    <a:lnTo>
                      <a:pt x="25" y="44"/>
                    </a:lnTo>
                    <a:lnTo>
                      <a:pt x="14" y="64"/>
                    </a:lnTo>
                    <a:lnTo>
                      <a:pt x="6" y="83"/>
                    </a:lnTo>
                    <a:lnTo>
                      <a:pt x="2" y="93"/>
                    </a:lnTo>
                    <a:lnTo>
                      <a:pt x="0" y="101"/>
                    </a:lnTo>
                    <a:lnTo>
                      <a:pt x="0" y="108"/>
                    </a:lnTo>
                    <a:lnTo>
                      <a:pt x="1" y="114"/>
                    </a:lnTo>
                    <a:lnTo>
                      <a:pt x="2" y="116"/>
                    </a:lnTo>
                    <a:lnTo>
                      <a:pt x="5" y="119"/>
                    </a:lnTo>
                    <a:lnTo>
                      <a:pt x="7" y="120"/>
                    </a:lnTo>
                    <a:lnTo>
                      <a:pt x="10" y="123"/>
                    </a:lnTo>
                    <a:lnTo>
                      <a:pt x="10" y="123"/>
                    </a:lnTo>
                    <a:lnTo>
                      <a:pt x="12" y="123"/>
                    </a:lnTo>
                    <a:lnTo>
                      <a:pt x="14" y="123"/>
                    </a:lnTo>
                    <a:lnTo>
                      <a:pt x="15" y="120"/>
                    </a:lnTo>
                    <a:lnTo>
                      <a:pt x="16" y="119"/>
                    </a:lnTo>
                    <a:lnTo>
                      <a:pt x="15" y="115"/>
                    </a:lnTo>
                    <a:lnTo>
                      <a:pt x="14" y="114"/>
                    </a:lnTo>
                    <a:lnTo>
                      <a:pt x="13" y="113"/>
                    </a:lnTo>
                    <a:lnTo>
                      <a:pt x="13" y="113"/>
                    </a:lnTo>
                    <a:lnTo>
                      <a:pt x="11" y="112"/>
                    </a:lnTo>
                    <a:lnTo>
                      <a:pt x="10" y="111"/>
                    </a:lnTo>
                    <a:lnTo>
                      <a:pt x="10" y="107"/>
                    </a:lnTo>
                    <a:lnTo>
                      <a:pt x="10" y="102"/>
                    </a:lnTo>
                    <a:lnTo>
                      <a:pt x="12" y="96"/>
                    </a:lnTo>
                    <a:lnTo>
                      <a:pt x="18" y="80"/>
                    </a:lnTo>
                    <a:lnTo>
                      <a:pt x="27" y="62"/>
                    </a:lnTo>
                    <a:lnTo>
                      <a:pt x="47" y="27"/>
                    </a:lnTo>
                    <a:lnTo>
                      <a:pt x="59" y="7"/>
                    </a:lnTo>
                    <a:lnTo>
                      <a:pt x="59" y="7"/>
                    </a:lnTo>
                    <a:lnTo>
                      <a:pt x="60" y="5"/>
                    </a:lnTo>
                    <a:lnTo>
                      <a:pt x="59" y="3"/>
                    </a:lnTo>
                    <a:lnTo>
                      <a:pt x="59" y="1"/>
                    </a:lnTo>
                    <a:lnTo>
                      <a:pt x="57" y="0"/>
                    </a:lnTo>
                    <a:lnTo>
                      <a:pt x="56" y="0"/>
                    </a:lnTo>
                    <a:lnTo>
                      <a:pt x="54" y="0"/>
                    </a:lnTo>
                    <a:lnTo>
                      <a:pt x="52" y="0"/>
                    </a:lnTo>
                    <a:lnTo>
                      <a:pt x="51" y="2"/>
                    </a:lnTo>
                    <a:lnTo>
                      <a:pt x="51"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3" name="Freeform 810"/>
              <p:cNvSpPr/>
              <p:nvPr/>
            </p:nvSpPr>
            <p:spPr bwMode="auto">
              <a:xfrm>
                <a:off x="6478588" y="1731963"/>
                <a:ext cx="28575" cy="65088"/>
              </a:xfrm>
              <a:custGeom>
                <a:avLst/>
                <a:gdLst/>
                <a:ahLst/>
                <a:cxnLst>
                  <a:cxn ang="0">
                    <a:pos x="45" y="1"/>
                  </a:cxn>
                  <a:cxn ang="0">
                    <a:pos x="45" y="1"/>
                  </a:cxn>
                  <a:cxn ang="0">
                    <a:pos x="40" y="8"/>
                  </a:cxn>
                  <a:cxn ang="0">
                    <a:pos x="34" y="14"/>
                  </a:cxn>
                  <a:cxn ang="0">
                    <a:pos x="25" y="26"/>
                  </a:cxn>
                  <a:cxn ang="0">
                    <a:pos x="16" y="41"/>
                  </a:cxn>
                  <a:cxn ang="0">
                    <a:pos x="10" y="55"/>
                  </a:cxn>
                  <a:cxn ang="0">
                    <a:pos x="6" y="71"/>
                  </a:cxn>
                  <a:cxn ang="0">
                    <a:pos x="3" y="87"/>
                  </a:cxn>
                  <a:cxn ang="0">
                    <a:pos x="1" y="103"/>
                  </a:cxn>
                  <a:cxn ang="0">
                    <a:pos x="0" y="119"/>
                  </a:cxn>
                  <a:cxn ang="0">
                    <a:pos x="0" y="119"/>
                  </a:cxn>
                  <a:cxn ang="0">
                    <a:pos x="0" y="121"/>
                  </a:cxn>
                  <a:cxn ang="0">
                    <a:pos x="1" y="122"/>
                  </a:cxn>
                  <a:cxn ang="0">
                    <a:pos x="3" y="123"/>
                  </a:cxn>
                  <a:cxn ang="0">
                    <a:pos x="5" y="123"/>
                  </a:cxn>
                  <a:cxn ang="0">
                    <a:pos x="6" y="123"/>
                  </a:cxn>
                  <a:cxn ang="0">
                    <a:pos x="8" y="122"/>
                  </a:cxn>
                  <a:cxn ang="0">
                    <a:pos x="9" y="121"/>
                  </a:cxn>
                  <a:cxn ang="0">
                    <a:pos x="9" y="119"/>
                  </a:cxn>
                  <a:cxn ang="0">
                    <a:pos x="9" y="119"/>
                  </a:cxn>
                  <a:cxn ang="0">
                    <a:pos x="10" y="104"/>
                  </a:cxn>
                  <a:cxn ang="0">
                    <a:pos x="12" y="88"/>
                  </a:cxn>
                  <a:cxn ang="0">
                    <a:pos x="15" y="74"/>
                  </a:cxn>
                  <a:cxn ang="0">
                    <a:pos x="19" y="59"/>
                  </a:cxn>
                  <a:cxn ang="0">
                    <a:pos x="25" y="45"/>
                  </a:cxn>
                  <a:cxn ang="0">
                    <a:pos x="33" y="31"/>
                  </a:cxn>
                  <a:cxn ang="0">
                    <a:pos x="41" y="19"/>
                  </a:cxn>
                  <a:cxn ang="0">
                    <a:pos x="53" y="9"/>
                  </a:cxn>
                  <a:cxn ang="0">
                    <a:pos x="53" y="9"/>
                  </a:cxn>
                  <a:cxn ang="0">
                    <a:pos x="54" y="7"/>
                  </a:cxn>
                  <a:cxn ang="0">
                    <a:pos x="54" y="6"/>
                  </a:cxn>
                  <a:cxn ang="0">
                    <a:pos x="54" y="3"/>
                  </a:cxn>
                  <a:cxn ang="0">
                    <a:pos x="53" y="2"/>
                  </a:cxn>
                  <a:cxn ang="0">
                    <a:pos x="50" y="1"/>
                  </a:cxn>
                  <a:cxn ang="0">
                    <a:pos x="49" y="0"/>
                  </a:cxn>
                  <a:cxn ang="0">
                    <a:pos x="47" y="0"/>
                  </a:cxn>
                  <a:cxn ang="0">
                    <a:pos x="45" y="1"/>
                  </a:cxn>
                  <a:cxn ang="0">
                    <a:pos x="45" y="1"/>
                  </a:cxn>
                </a:cxnLst>
                <a:rect l="0" t="0" r="r" b="b"/>
                <a:pathLst>
                  <a:path w="54" h="123">
                    <a:moveTo>
                      <a:pt x="45" y="1"/>
                    </a:moveTo>
                    <a:lnTo>
                      <a:pt x="45" y="1"/>
                    </a:lnTo>
                    <a:lnTo>
                      <a:pt x="40" y="8"/>
                    </a:lnTo>
                    <a:lnTo>
                      <a:pt x="34" y="14"/>
                    </a:lnTo>
                    <a:lnTo>
                      <a:pt x="25" y="26"/>
                    </a:lnTo>
                    <a:lnTo>
                      <a:pt x="16" y="41"/>
                    </a:lnTo>
                    <a:lnTo>
                      <a:pt x="10" y="55"/>
                    </a:lnTo>
                    <a:lnTo>
                      <a:pt x="6" y="71"/>
                    </a:lnTo>
                    <a:lnTo>
                      <a:pt x="3" y="87"/>
                    </a:lnTo>
                    <a:lnTo>
                      <a:pt x="1" y="103"/>
                    </a:lnTo>
                    <a:lnTo>
                      <a:pt x="0" y="119"/>
                    </a:lnTo>
                    <a:lnTo>
                      <a:pt x="0" y="119"/>
                    </a:lnTo>
                    <a:lnTo>
                      <a:pt x="0" y="121"/>
                    </a:lnTo>
                    <a:lnTo>
                      <a:pt x="1" y="122"/>
                    </a:lnTo>
                    <a:lnTo>
                      <a:pt x="3" y="123"/>
                    </a:lnTo>
                    <a:lnTo>
                      <a:pt x="5" y="123"/>
                    </a:lnTo>
                    <a:lnTo>
                      <a:pt x="6" y="123"/>
                    </a:lnTo>
                    <a:lnTo>
                      <a:pt x="8" y="122"/>
                    </a:lnTo>
                    <a:lnTo>
                      <a:pt x="9" y="121"/>
                    </a:lnTo>
                    <a:lnTo>
                      <a:pt x="9" y="119"/>
                    </a:lnTo>
                    <a:lnTo>
                      <a:pt x="9" y="119"/>
                    </a:lnTo>
                    <a:lnTo>
                      <a:pt x="10" y="104"/>
                    </a:lnTo>
                    <a:lnTo>
                      <a:pt x="12" y="88"/>
                    </a:lnTo>
                    <a:lnTo>
                      <a:pt x="15" y="74"/>
                    </a:lnTo>
                    <a:lnTo>
                      <a:pt x="19" y="59"/>
                    </a:lnTo>
                    <a:lnTo>
                      <a:pt x="25" y="45"/>
                    </a:lnTo>
                    <a:lnTo>
                      <a:pt x="33" y="31"/>
                    </a:lnTo>
                    <a:lnTo>
                      <a:pt x="41" y="19"/>
                    </a:lnTo>
                    <a:lnTo>
                      <a:pt x="53" y="9"/>
                    </a:lnTo>
                    <a:lnTo>
                      <a:pt x="53" y="9"/>
                    </a:lnTo>
                    <a:lnTo>
                      <a:pt x="54" y="7"/>
                    </a:lnTo>
                    <a:lnTo>
                      <a:pt x="54" y="6"/>
                    </a:lnTo>
                    <a:lnTo>
                      <a:pt x="54" y="3"/>
                    </a:lnTo>
                    <a:lnTo>
                      <a:pt x="53" y="2"/>
                    </a:lnTo>
                    <a:lnTo>
                      <a:pt x="50" y="1"/>
                    </a:lnTo>
                    <a:lnTo>
                      <a:pt x="49" y="0"/>
                    </a:lnTo>
                    <a:lnTo>
                      <a:pt x="47" y="0"/>
                    </a:lnTo>
                    <a:lnTo>
                      <a:pt x="45" y="1"/>
                    </a:lnTo>
                    <a:lnTo>
                      <a:pt x="45"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4" name="Freeform 811"/>
              <p:cNvSpPr/>
              <p:nvPr/>
            </p:nvSpPr>
            <p:spPr bwMode="auto">
              <a:xfrm>
                <a:off x="6523038" y="1739900"/>
                <a:ext cx="25400" cy="61913"/>
              </a:xfrm>
              <a:custGeom>
                <a:avLst/>
                <a:gdLst/>
                <a:ahLst/>
                <a:cxnLst>
                  <a:cxn ang="0">
                    <a:pos x="39" y="3"/>
                  </a:cxn>
                  <a:cxn ang="0">
                    <a:pos x="39" y="3"/>
                  </a:cxn>
                  <a:cxn ang="0">
                    <a:pos x="27" y="29"/>
                  </a:cxn>
                  <a:cxn ang="0">
                    <a:pos x="17" y="56"/>
                  </a:cxn>
                  <a:cxn ang="0">
                    <a:pos x="8" y="82"/>
                  </a:cxn>
                  <a:cxn ang="0">
                    <a:pos x="4" y="96"/>
                  </a:cxn>
                  <a:cxn ang="0">
                    <a:pos x="0" y="110"/>
                  </a:cxn>
                  <a:cxn ang="0">
                    <a:pos x="0" y="110"/>
                  </a:cxn>
                  <a:cxn ang="0">
                    <a:pos x="0" y="112"/>
                  </a:cxn>
                  <a:cxn ang="0">
                    <a:pos x="1" y="113"/>
                  </a:cxn>
                  <a:cxn ang="0">
                    <a:pos x="4" y="116"/>
                  </a:cxn>
                  <a:cxn ang="0">
                    <a:pos x="6" y="117"/>
                  </a:cxn>
                  <a:cxn ang="0">
                    <a:pos x="8" y="116"/>
                  </a:cxn>
                  <a:cxn ang="0">
                    <a:pos x="9" y="114"/>
                  </a:cxn>
                  <a:cxn ang="0">
                    <a:pos x="10" y="112"/>
                  </a:cxn>
                  <a:cxn ang="0">
                    <a:pos x="10" y="112"/>
                  </a:cxn>
                  <a:cxn ang="0">
                    <a:pos x="13" y="99"/>
                  </a:cxn>
                  <a:cxn ang="0">
                    <a:pos x="16" y="85"/>
                  </a:cxn>
                  <a:cxn ang="0">
                    <a:pos x="25" y="58"/>
                  </a:cxn>
                  <a:cxn ang="0">
                    <a:pos x="37" y="32"/>
                  </a:cxn>
                  <a:cxn ang="0">
                    <a:pos x="47" y="5"/>
                  </a:cxn>
                  <a:cxn ang="0">
                    <a:pos x="47" y="5"/>
                  </a:cxn>
                  <a:cxn ang="0">
                    <a:pos x="48" y="3"/>
                  </a:cxn>
                  <a:cxn ang="0">
                    <a:pos x="47" y="2"/>
                  </a:cxn>
                  <a:cxn ang="0">
                    <a:pos x="46" y="1"/>
                  </a:cxn>
                  <a:cxn ang="0">
                    <a:pos x="45" y="0"/>
                  </a:cxn>
                  <a:cxn ang="0">
                    <a:pos x="41" y="0"/>
                  </a:cxn>
                  <a:cxn ang="0">
                    <a:pos x="40" y="1"/>
                  </a:cxn>
                  <a:cxn ang="0">
                    <a:pos x="39" y="3"/>
                  </a:cxn>
                  <a:cxn ang="0">
                    <a:pos x="39" y="3"/>
                  </a:cxn>
                </a:cxnLst>
                <a:rect l="0" t="0" r="r" b="b"/>
                <a:pathLst>
                  <a:path w="48" h="117">
                    <a:moveTo>
                      <a:pt x="39" y="3"/>
                    </a:moveTo>
                    <a:lnTo>
                      <a:pt x="39" y="3"/>
                    </a:lnTo>
                    <a:lnTo>
                      <a:pt x="27" y="29"/>
                    </a:lnTo>
                    <a:lnTo>
                      <a:pt x="17" y="56"/>
                    </a:lnTo>
                    <a:lnTo>
                      <a:pt x="8" y="82"/>
                    </a:lnTo>
                    <a:lnTo>
                      <a:pt x="4" y="96"/>
                    </a:lnTo>
                    <a:lnTo>
                      <a:pt x="0" y="110"/>
                    </a:lnTo>
                    <a:lnTo>
                      <a:pt x="0" y="110"/>
                    </a:lnTo>
                    <a:lnTo>
                      <a:pt x="0" y="112"/>
                    </a:lnTo>
                    <a:lnTo>
                      <a:pt x="1" y="113"/>
                    </a:lnTo>
                    <a:lnTo>
                      <a:pt x="4" y="116"/>
                    </a:lnTo>
                    <a:lnTo>
                      <a:pt x="6" y="117"/>
                    </a:lnTo>
                    <a:lnTo>
                      <a:pt x="8" y="116"/>
                    </a:lnTo>
                    <a:lnTo>
                      <a:pt x="9" y="114"/>
                    </a:lnTo>
                    <a:lnTo>
                      <a:pt x="10" y="112"/>
                    </a:lnTo>
                    <a:lnTo>
                      <a:pt x="10" y="112"/>
                    </a:lnTo>
                    <a:lnTo>
                      <a:pt x="13" y="99"/>
                    </a:lnTo>
                    <a:lnTo>
                      <a:pt x="16" y="85"/>
                    </a:lnTo>
                    <a:lnTo>
                      <a:pt x="25" y="58"/>
                    </a:lnTo>
                    <a:lnTo>
                      <a:pt x="37" y="32"/>
                    </a:lnTo>
                    <a:lnTo>
                      <a:pt x="47" y="5"/>
                    </a:lnTo>
                    <a:lnTo>
                      <a:pt x="47" y="5"/>
                    </a:lnTo>
                    <a:lnTo>
                      <a:pt x="48" y="3"/>
                    </a:lnTo>
                    <a:lnTo>
                      <a:pt x="47" y="2"/>
                    </a:lnTo>
                    <a:lnTo>
                      <a:pt x="46" y="1"/>
                    </a:lnTo>
                    <a:lnTo>
                      <a:pt x="45" y="0"/>
                    </a:lnTo>
                    <a:lnTo>
                      <a:pt x="41" y="0"/>
                    </a:lnTo>
                    <a:lnTo>
                      <a:pt x="40" y="1"/>
                    </a:lnTo>
                    <a:lnTo>
                      <a:pt x="39" y="3"/>
                    </a:lnTo>
                    <a:lnTo>
                      <a:pt x="39"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5" name="Freeform 812"/>
              <p:cNvSpPr/>
              <p:nvPr/>
            </p:nvSpPr>
            <p:spPr bwMode="auto">
              <a:xfrm>
                <a:off x="6572250" y="1743075"/>
                <a:ext cx="28575" cy="61913"/>
              </a:xfrm>
              <a:custGeom>
                <a:avLst/>
                <a:gdLst/>
                <a:ahLst/>
                <a:cxnLst>
                  <a:cxn ang="0">
                    <a:pos x="45" y="2"/>
                  </a:cxn>
                  <a:cxn ang="0">
                    <a:pos x="45" y="2"/>
                  </a:cxn>
                  <a:cxn ang="0">
                    <a:pos x="37" y="14"/>
                  </a:cxn>
                  <a:cxn ang="0">
                    <a:pos x="28" y="27"/>
                  </a:cxn>
                  <a:cxn ang="0">
                    <a:pos x="22" y="40"/>
                  </a:cxn>
                  <a:cxn ang="0">
                    <a:pos x="16" y="54"/>
                  </a:cxn>
                  <a:cxn ang="0">
                    <a:pos x="11" y="67"/>
                  </a:cxn>
                  <a:cxn ang="0">
                    <a:pos x="7" y="82"/>
                  </a:cxn>
                  <a:cxn ang="0">
                    <a:pos x="3" y="96"/>
                  </a:cxn>
                  <a:cxn ang="0">
                    <a:pos x="0" y="111"/>
                  </a:cxn>
                  <a:cxn ang="0">
                    <a:pos x="0" y="111"/>
                  </a:cxn>
                  <a:cxn ang="0">
                    <a:pos x="0" y="114"/>
                  </a:cxn>
                  <a:cxn ang="0">
                    <a:pos x="3" y="116"/>
                  </a:cxn>
                  <a:cxn ang="0">
                    <a:pos x="6" y="117"/>
                  </a:cxn>
                  <a:cxn ang="0">
                    <a:pos x="8" y="115"/>
                  </a:cxn>
                  <a:cxn ang="0">
                    <a:pos x="14" y="108"/>
                  </a:cxn>
                  <a:cxn ang="0">
                    <a:pos x="14" y="108"/>
                  </a:cxn>
                  <a:cxn ang="0">
                    <a:pos x="16" y="106"/>
                  </a:cxn>
                  <a:cxn ang="0">
                    <a:pos x="15" y="104"/>
                  </a:cxn>
                  <a:cxn ang="0">
                    <a:pos x="14" y="102"/>
                  </a:cxn>
                  <a:cxn ang="0">
                    <a:pos x="12" y="101"/>
                  </a:cxn>
                  <a:cxn ang="0">
                    <a:pos x="12" y="101"/>
                  </a:cxn>
                  <a:cxn ang="0">
                    <a:pos x="18" y="75"/>
                  </a:cxn>
                  <a:cxn ang="0">
                    <a:pos x="22" y="63"/>
                  </a:cxn>
                  <a:cxn ang="0">
                    <a:pos x="27" y="52"/>
                  </a:cxn>
                  <a:cxn ang="0">
                    <a:pos x="33" y="39"/>
                  </a:cxn>
                  <a:cxn ang="0">
                    <a:pos x="39" y="28"/>
                  </a:cxn>
                  <a:cxn ang="0">
                    <a:pos x="45" y="18"/>
                  </a:cxn>
                  <a:cxn ang="0">
                    <a:pos x="53" y="6"/>
                  </a:cxn>
                  <a:cxn ang="0">
                    <a:pos x="53" y="6"/>
                  </a:cxn>
                  <a:cxn ang="0">
                    <a:pos x="54" y="5"/>
                  </a:cxn>
                  <a:cxn ang="0">
                    <a:pos x="54" y="3"/>
                  </a:cxn>
                  <a:cxn ang="0">
                    <a:pos x="53" y="2"/>
                  </a:cxn>
                  <a:cxn ang="0">
                    <a:pos x="52" y="1"/>
                  </a:cxn>
                  <a:cxn ang="0">
                    <a:pos x="48" y="0"/>
                  </a:cxn>
                  <a:cxn ang="0">
                    <a:pos x="46" y="0"/>
                  </a:cxn>
                  <a:cxn ang="0">
                    <a:pos x="45" y="2"/>
                  </a:cxn>
                  <a:cxn ang="0">
                    <a:pos x="45" y="2"/>
                  </a:cxn>
                </a:cxnLst>
                <a:rect l="0" t="0" r="r" b="b"/>
                <a:pathLst>
                  <a:path w="54" h="117">
                    <a:moveTo>
                      <a:pt x="45" y="2"/>
                    </a:moveTo>
                    <a:lnTo>
                      <a:pt x="45" y="2"/>
                    </a:lnTo>
                    <a:lnTo>
                      <a:pt x="37" y="14"/>
                    </a:lnTo>
                    <a:lnTo>
                      <a:pt x="28" y="27"/>
                    </a:lnTo>
                    <a:lnTo>
                      <a:pt x="22" y="40"/>
                    </a:lnTo>
                    <a:lnTo>
                      <a:pt x="16" y="54"/>
                    </a:lnTo>
                    <a:lnTo>
                      <a:pt x="11" y="67"/>
                    </a:lnTo>
                    <a:lnTo>
                      <a:pt x="7" y="82"/>
                    </a:lnTo>
                    <a:lnTo>
                      <a:pt x="3" y="96"/>
                    </a:lnTo>
                    <a:lnTo>
                      <a:pt x="0" y="111"/>
                    </a:lnTo>
                    <a:lnTo>
                      <a:pt x="0" y="111"/>
                    </a:lnTo>
                    <a:lnTo>
                      <a:pt x="0" y="114"/>
                    </a:lnTo>
                    <a:lnTo>
                      <a:pt x="3" y="116"/>
                    </a:lnTo>
                    <a:lnTo>
                      <a:pt x="6" y="117"/>
                    </a:lnTo>
                    <a:lnTo>
                      <a:pt x="8" y="115"/>
                    </a:lnTo>
                    <a:lnTo>
                      <a:pt x="14" y="108"/>
                    </a:lnTo>
                    <a:lnTo>
                      <a:pt x="14" y="108"/>
                    </a:lnTo>
                    <a:lnTo>
                      <a:pt x="16" y="106"/>
                    </a:lnTo>
                    <a:lnTo>
                      <a:pt x="15" y="104"/>
                    </a:lnTo>
                    <a:lnTo>
                      <a:pt x="14" y="102"/>
                    </a:lnTo>
                    <a:lnTo>
                      <a:pt x="12" y="101"/>
                    </a:lnTo>
                    <a:lnTo>
                      <a:pt x="12" y="101"/>
                    </a:lnTo>
                    <a:lnTo>
                      <a:pt x="18" y="75"/>
                    </a:lnTo>
                    <a:lnTo>
                      <a:pt x="22" y="63"/>
                    </a:lnTo>
                    <a:lnTo>
                      <a:pt x="27" y="52"/>
                    </a:lnTo>
                    <a:lnTo>
                      <a:pt x="33" y="39"/>
                    </a:lnTo>
                    <a:lnTo>
                      <a:pt x="39" y="28"/>
                    </a:lnTo>
                    <a:lnTo>
                      <a:pt x="45" y="18"/>
                    </a:lnTo>
                    <a:lnTo>
                      <a:pt x="53" y="6"/>
                    </a:lnTo>
                    <a:lnTo>
                      <a:pt x="53" y="6"/>
                    </a:lnTo>
                    <a:lnTo>
                      <a:pt x="54" y="5"/>
                    </a:lnTo>
                    <a:lnTo>
                      <a:pt x="54" y="3"/>
                    </a:lnTo>
                    <a:lnTo>
                      <a:pt x="53" y="2"/>
                    </a:lnTo>
                    <a:lnTo>
                      <a:pt x="52" y="1"/>
                    </a:lnTo>
                    <a:lnTo>
                      <a:pt x="48" y="0"/>
                    </a:lnTo>
                    <a:lnTo>
                      <a:pt x="46" y="0"/>
                    </a:lnTo>
                    <a:lnTo>
                      <a:pt x="45" y="2"/>
                    </a:lnTo>
                    <a:lnTo>
                      <a:pt x="45"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6" name="Freeform 813"/>
              <p:cNvSpPr/>
              <p:nvPr/>
            </p:nvSpPr>
            <p:spPr bwMode="auto">
              <a:xfrm>
                <a:off x="6629400" y="1741488"/>
                <a:ext cx="28575" cy="55563"/>
              </a:xfrm>
              <a:custGeom>
                <a:avLst/>
                <a:gdLst/>
                <a:ahLst/>
                <a:cxnLst>
                  <a:cxn ang="0">
                    <a:pos x="44" y="3"/>
                  </a:cxn>
                  <a:cxn ang="0">
                    <a:pos x="44" y="3"/>
                  </a:cxn>
                  <a:cxn ang="0">
                    <a:pos x="39" y="14"/>
                  </a:cxn>
                  <a:cxn ang="0">
                    <a:pos x="35" y="26"/>
                  </a:cxn>
                  <a:cxn ang="0">
                    <a:pos x="35" y="26"/>
                  </a:cxn>
                  <a:cxn ang="0">
                    <a:pos x="34" y="32"/>
                  </a:cxn>
                  <a:cxn ang="0">
                    <a:pos x="33" y="38"/>
                  </a:cxn>
                  <a:cxn ang="0">
                    <a:pos x="32" y="44"/>
                  </a:cxn>
                  <a:cxn ang="0">
                    <a:pos x="31" y="48"/>
                  </a:cxn>
                  <a:cxn ang="0">
                    <a:pos x="30" y="50"/>
                  </a:cxn>
                  <a:cxn ang="0">
                    <a:pos x="30" y="50"/>
                  </a:cxn>
                  <a:cxn ang="0">
                    <a:pos x="25" y="55"/>
                  </a:cxn>
                  <a:cxn ang="0">
                    <a:pos x="22" y="61"/>
                  </a:cxn>
                  <a:cxn ang="0">
                    <a:pos x="15" y="73"/>
                  </a:cxn>
                  <a:cxn ang="0">
                    <a:pos x="9" y="86"/>
                  </a:cxn>
                  <a:cxn ang="0">
                    <a:pos x="5" y="91"/>
                  </a:cxn>
                  <a:cxn ang="0">
                    <a:pos x="1" y="97"/>
                  </a:cxn>
                  <a:cxn ang="0">
                    <a:pos x="1" y="97"/>
                  </a:cxn>
                  <a:cxn ang="0">
                    <a:pos x="0" y="98"/>
                  </a:cxn>
                  <a:cxn ang="0">
                    <a:pos x="0" y="100"/>
                  </a:cxn>
                  <a:cxn ang="0">
                    <a:pos x="0" y="102"/>
                  </a:cxn>
                  <a:cxn ang="0">
                    <a:pos x="1" y="103"/>
                  </a:cxn>
                  <a:cxn ang="0">
                    <a:pos x="3" y="104"/>
                  </a:cxn>
                  <a:cxn ang="0">
                    <a:pos x="4" y="105"/>
                  </a:cxn>
                  <a:cxn ang="0">
                    <a:pos x="6" y="104"/>
                  </a:cxn>
                  <a:cxn ang="0">
                    <a:pos x="7" y="103"/>
                  </a:cxn>
                  <a:cxn ang="0">
                    <a:pos x="7" y="103"/>
                  </a:cxn>
                  <a:cxn ang="0">
                    <a:pos x="14" y="94"/>
                  </a:cxn>
                  <a:cxn ang="0">
                    <a:pos x="21" y="84"/>
                  </a:cxn>
                  <a:cxn ang="0">
                    <a:pos x="31" y="63"/>
                  </a:cxn>
                  <a:cxn ang="0">
                    <a:pos x="31" y="63"/>
                  </a:cxn>
                  <a:cxn ang="0">
                    <a:pos x="34" y="60"/>
                  </a:cxn>
                  <a:cxn ang="0">
                    <a:pos x="37" y="57"/>
                  </a:cxn>
                  <a:cxn ang="0">
                    <a:pos x="39" y="54"/>
                  </a:cxn>
                  <a:cxn ang="0">
                    <a:pos x="40" y="50"/>
                  </a:cxn>
                  <a:cxn ang="0">
                    <a:pos x="40" y="50"/>
                  </a:cxn>
                  <a:cxn ang="0">
                    <a:pos x="42" y="38"/>
                  </a:cxn>
                  <a:cxn ang="0">
                    <a:pos x="44" y="28"/>
                  </a:cxn>
                  <a:cxn ang="0">
                    <a:pos x="48" y="18"/>
                  </a:cxn>
                  <a:cxn ang="0">
                    <a:pos x="53" y="7"/>
                  </a:cxn>
                  <a:cxn ang="0">
                    <a:pos x="53" y="7"/>
                  </a:cxn>
                  <a:cxn ang="0">
                    <a:pos x="53" y="5"/>
                  </a:cxn>
                  <a:cxn ang="0">
                    <a:pos x="53" y="4"/>
                  </a:cxn>
                  <a:cxn ang="0">
                    <a:pos x="51" y="1"/>
                  </a:cxn>
                  <a:cxn ang="0">
                    <a:pos x="48" y="0"/>
                  </a:cxn>
                  <a:cxn ang="0">
                    <a:pos x="47" y="0"/>
                  </a:cxn>
                  <a:cxn ang="0">
                    <a:pos x="45" y="1"/>
                  </a:cxn>
                  <a:cxn ang="0">
                    <a:pos x="44" y="3"/>
                  </a:cxn>
                  <a:cxn ang="0">
                    <a:pos x="44" y="3"/>
                  </a:cxn>
                </a:cxnLst>
                <a:rect l="0" t="0" r="r" b="b"/>
                <a:pathLst>
                  <a:path w="53" h="105">
                    <a:moveTo>
                      <a:pt x="44" y="3"/>
                    </a:moveTo>
                    <a:lnTo>
                      <a:pt x="44" y="3"/>
                    </a:lnTo>
                    <a:lnTo>
                      <a:pt x="39" y="14"/>
                    </a:lnTo>
                    <a:lnTo>
                      <a:pt x="35" y="26"/>
                    </a:lnTo>
                    <a:lnTo>
                      <a:pt x="35" y="26"/>
                    </a:lnTo>
                    <a:lnTo>
                      <a:pt x="34" y="32"/>
                    </a:lnTo>
                    <a:lnTo>
                      <a:pt x="33" y="38"/>
                    </a:lnTo>
                    <a:lnTo>
                      <a:pt x="32" y="44"/>
                    </a:lnTo>
                    <a:lnTo>
                      <a:pt x="31" y="48"/>
                    </a:lnTo>
                    <a:lnTo>
                      <a:pt x="30" y="50"/>
                    </a:lnTo>
                    <a:lnTo>
                      <a:pt x="30" y="50"/>
                    </a:lnTo>
                    <a:lnTo>
                      <a:pt x="25" y="55"/>
                    </a:lnTo>
                    <a:lnTo>
                      <a:pt x="22" y="61"/>
                    </a:lnTo>
                    <a:lnTo>
                      <a:pt x="15" y="73"/>
                    </a:lnTo>
                    <a:lnTo>
                      <a:pt x="9" y="86"/>
                    </a:lnTo>
                    <a:lnTo>
                      <a:pt x="5" y="91"/>
                    </a:lnTo>
                    <a:lnTo>
                      <a:pt x="1" y="97"/>
                    </a:lnTo>
                    <a:lnTo>
                      <a:pt x="1" y="97"/>
                    </a:lnTo>
                    <a:lnTo>
                      <a:pt x="0" y="98"/>
                    </a:lnTo>
                    <a:lnTo>
                      <a:pt x="0" y="100"/>
                    </a:lnTo>
                    <a:lnTo>
                      <a:pt x="0" y="102"/>
                    </a:lnTo>
                    <a:lnTo>
                      <a:pt x="1" y="103"/>
                    </a:lnTo>
                    <a:lnTo>
                      <a:pt x="3" y="104"/>
                    </a:lnTo>
                    <a:lnTo>
                      <a:pt x="4" y="105"/>
                    </a:lnTo>
                    <a:lnTo>
                      <a:pt x="6" y="104"/>
                    </a:lnTo>
                    <a:lnTo>
                      <a:pt x="7" y="103"/>
                    </a:lnTo>
                    <a:lnTo>
                      <a:pt x="7" y="103"/>
                    </a:lnTo>
                    <a:lnTo>
                      <a:pt x="14" y="94"/>
                    </a:lnTo>
                    <a:lnTo>
                      <a:pt x="21" y="84"/>
                    </a:lnTo>
                    <a:lnTo>
                      <a:pt x="31" y="63"/>
                    </a:lnTo>
                    <a:lnTo>
                      <a:pt x="31" y="63"/>
                    </a:lnTo>
                    <a:lnTo>
                      <a:pt x="34" y="60"/>
                    </a:lnTo>
                    <a:lnTo>
                      <a:pt x="37" y="57"/>
                    </a:lnTo>
                    <a:lnTo>
                      <a:pt x="39" y="54"/>
                    </a:lnTo>
                    <a:lnTo>
                      <a:pt x="40" y="50"/>
                    </a:lnTo>
                    <a:lnTo>
                      <a:pt x="40" y="50"/>
                    </a:lnTo>
                    <a:lnTo>
                      <a:pt x="42" y="38"/>
                    </a:lnTo>
                    <a:lnTo>
                      <a:pt x="44" y="28"/>
                    </a:lnTo>
                    <a:lnTo>
                      <a:pt x="48" y="18"/>
                    </a:lnTo>
                    <a:lnTo>
                      <a:pt x="53" y="7"/>
                    </a:lnTo>
                    <a:lnTo>
                      <a:pt x="53" y="7"/>
                    </a:lnTo>
                    <a:lnTo>
                      <a:pt x="53" y="5"/>
                    </a:lnTo>
                    <a:lnTo>
                      <a:pt x="53" y="4"/>
                    </a:lnTo>
                    <a:lnTo>
                      <a:pt x="51" y="1"/>
                    </a:lnTo>
                    <a:lnTo>
                      <a:pt x="48" y="0"/>
                    </a:lnTo>
                    <a:lnTo>
                      <a:pt x="47" y="0"/>
                    </a:lnTo>
                    <a:lnTo>
                      <a:pt x="45" y="1"/>
                    </a:lnTo>
                    <a:lnTo>
                      <a:pt x="44" y="3"/>
                    </a:lnTo>
                    <a:lnTo>
                      <a:pt x="44"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7" name="Freeform 814"/>
              <p:cNvSpPr/>
              <p:nvPr/>
            </p:nvSpPr>
            <p:spPr bwMode="auto">
              <a:xfrm>
                <a:off x="6673850" y="1739900"/>
                <a:ext cx="20638" cy="53975"/>
              </a:xfrm>
              <a:custGeom>
                <a:avLst/>
                <a:gdLst/>
                <a:ahLst/>
                <a:cxnLst>
                  <a:cxn ang="0">
                    <a:pos x="32" y="4"/>
                  </a:cxn>
                  <a:cxn ang="0">
                    <a:pos x="32" y="4"/>
                  </a:cxn>
                  <a:cxn ang="0">
                    <a:pos x="29" y="16"/>
                  </a:cxn>
                  <a:cxn ang="0">
                    <a:pos x="26" y="28"/>
                  </a:cxn>
                  <a:cxn ang="0">
                    <a:pos x="22" y="40"/>
                  </a:cxn>
                  <a:cxn ang="0">
                    <a:pos x="18" y="51"/>
                  </a:cxn>
                  <a:cxn ang="0">
                    <a:pos x="8" y="74"/>
                  </a:cxn>
                  <a:cxn ang="0">
                    <a:pos x="4" y="86"/>
                  </a:cxn>
                  <a:cxn ang="0">
                    <a:pos x="0" y="98"/>
                  </a:cxn>
                  <a:cxn ang="0">
                    <a:pos x="0" y="98"/>
                  </a:cxn>
                  <a:cxn ang="0">
                    <a:pos x="0" y="100"/>
                  </a:cxn>
                  <a:cxn ang="0">
                    <a:pos x="1" y="101"/>
                  </a:cxn>
                  <a:cxn ang="0">
                    <a:pos x="2" y="102"/>
                  </a:cxn>
                  <a:cxn ang="0">
                    <a:pos x="4" y="103"/>
                  </a:cxn>
                  <a:cxn ang="0">
                    <a:pos x="5" y="103"/>
                  </a:cxn>
                  <a:cxn ang="0">
                    <a:pos x="7" y="103"/>
                  </a:cxn>
                  <a:cxn ang="0">
                    <a:pos x="8" y="102"/>
                  </a:cxn>
                  <a:cxn ang="0">
                    <a:pos x="9" y="100"/>
                  </a:cxn>
                  <a:cxn ang="0">
                    <a:pos x="9" y="100"/>
                  </a:cxn>
                  <a:cxn ang="0">
                    <a:pos x="12" y="88"/>
                  </a:cxn>
                  <a:cxn ang="0">
                    <a:pos x="17" y="76"/>
                  </a:cxn>
                  <a:cxn ang="0">
                    <a:pos x="27" y="53"/>
                  </a:cxn>
                  <a:cxn ang="0">
                    <a:pos x="32" y="41"/>
                  </a:cxn>
                  <a:cxn ang="0">
                    <a:pos x="36" y="29"/>
                  </a:cxn>
                  <a:cxn ang="0">
                    <a:pos x="39" y="16"/>
                  </a:cxn>
                  <a:cxn ang="0">
                    <a:pos x="41" y="4"/>
                  </a:cxn>
                  <a:cxn ang="0">
                    <a:pos x="41" y="4"/>
                  </a:cxn>
                  <a:cxn ang="0">
                    <a:pos x="41" y="2"/>
                  </a:cxn>
                  <a:cxn ang="0">
                    <a:pos x="40" y="1"/>
                  </a:cxn>
                  <a:cxn ang="0">
                    <a:pos x="38" y="0"/>
                  </a:cxn>
                  <a:cxn ang="0">
                    <a:pos x="36" y="0"/>
                  </a:cxn>
                  <a:cxn ang="0">
                    <a:pos x="35" y="0"/>
                  </a:cxn>
                  <a:cxn ang="0">
                    <a:pos x="33" y="1"/>
                  </a:cxn>
                  <a:cxn ang="0">
                    <a:pos x="32" y="2"/>
                  </a:cxn>
                  <a:cxn ang="0">
                    <a:pos x="32" y="4"/>
                  </a:cxn>
                  <a:cxn ang="0">
                    <a:pos x="32" y="4"/>
                  </a:cxn>
                </a:cxnLst>
                <a:rect l="0" t="0" r="r" b="b"/>
                <a:pathLst>
                  <a:path w="41" h="103">
                    <a:moveTo>
                      <a:pt x="32" y="4"/>
                    </a:moveTo>
                    <a:lnTo>
                      <a:pt x="32" y="4"/>
                    </a:lnTo>
                    <a:lnTo>
                      <a:pt x="29" y="16"/>
                    </a:lnTo>
                    <a:lnTo>
                      <a:pt x="26" y="28"/>
                    </a:lnTo>
                    <a:lnTo>
                      <a:pt x="22" y="40"/>
                    </a:lnTo>
                    <a:lnTo>
                      <a:pt x="18" y="51"/>
                    </a:lnTo>
                    <a:lnTo>
                      <a:pt x="8" y="74"/>
                    </a:lnTo>
                    <a:lnTo>
                      <a:pt x="4" y="86"/>
                    </a:lnTo>
                    <a:lnTo>
                      <a:pt x="0" y="98"/>
                    </a:lnTo>
                    <a:lnTo>
                      <a:pt x="0" y="98"/>
                    </a:lnTo>
                    <a:lnTo>
                      <a:pt x="0" y="100"/>
                    </a:lnTo>
                    <a:lnTo>
                      <a:pt x="1" y="101"/>
                    </a:lnTo>
                    <a:lnTo>
                      <a:pt x="2" y="102"/>
                    </a:lnTo>
                    <a:lnTo>
                      <a:pt x="4" y="103"/>
                    </a:lnTo>
                    <a:lnTo>
                      <a:pt x="5" y="103"/>
                    </a:lnTo>
                    <a:lnTo>
                      <a:pt x="7" y="103"/>
                    </a:lnTo>
                    <a:lnTo>
                      <a:pt x="8" y="102"/>
                    </a:lnTo>
                    <a:lnTo>
                      <a:pt x="9" y="100"/>
                    </a:lnTo>
                    <a:lnTo>
                      <a:pt x="9" y="100"/>
                    </a:lnTo>
                    <a:lnTo>
                      <a:pt x="12" y="88"/>
                    </a:lnTo>
                    <a:lnTo>
                      <a:pt x="17" y="76"/>
                    </a:lnTo>
                    <a:lnTo>
                      <a:pt x="27" y="53"/>
                    </a:lnTo>
                    <a:lnTo>
                      <a:pt x="32" y="41"/>
                    </a:lnTo>
                    <a:lnTo>
                      <a:pt x="36" y="29"/>
                    </a:lnTo>
                    <a:lnTo>
                      <a:pt x="39" y="16"/>
                    </a:lnTo>
                    <a:lnTo>
                      <a:pt x="41" y="4"/>
                    </a:lnTo>
                    <a:lnTo>
                      <a:pt x="41" y="4"/>
                    </a:lnTo>
                    <a:lnTo>
                      <a:pt x="41" y="2"/>
                    </a:lnTo>
                    <a:lnTo>
                      <a:pt x="40" y="1"/>
                    </a:lnTo>
                    <a:lnTo>
                      <a:pt x="38" y="0"/>
                    </a:lnTo>
                    <a:lnTo>
                      <a:pt x="36" y="0"/>
                    </a:lnTo>
                    <a:lnTo>
                      <a:pt x="35" y="0"/>
                    </a:lnTo>
                    <a:lnTo>
                      <a:pt x="33" y="1"/>
                    </a:lnTo>
                    <a:lnTo>
                      <a:pt x="32" y="2"/>
                    </a:lnTo>
                    <a:lnTo>
                      <a:pt x="32" y="4"/>
                    </a:lnTo>
                    <a:lnTo>
                      <a:pt x="32"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8" name="Freeform 815"/>
              <p:cNvSpPr/>
              <p:nvPr/>
            </p:nvSpPr>
            <p:spPr bwMode="auto">
              <a:xfrm>
                <a:off x="6811963" y="1671638"/>
                <a:ext cx="9525" cy="38100"/>
              </a:xfrm>
              <a:custGeom>
                <a:avLst/>
                <a:gdLst/>
                <a:ahLst/>
                <a:cxnLst>
                  <a:cxn ang="0">
                    <a:pos x="11" y="58"/>
                  </a:cxn>
                  <a:cxn ang="0">
                    <a:pos x="11" y="58"/>
                  </a:cxn>
                  <a:cxn ang="0">
                    <a:pos x="10" y="51"/>
                  </a:cxn>
                  <a:cxn ang="0">
                    <a:pos x="9" y="44"/>
                  </a:cxn>
                  <a:cxn ang="0">
                    <a:pos x="10" y="33"/>
                  </a:cxn>
                  <a:cxn ang="0">
                    <a:pos x="10" y="33"/>
                  </a:cxn>
                  <a:cxn ang="0">
                    <a:pos x="11" y="5"/>
                  </a:cxn>
                  <a:cxn ang="0">
                    <a:pos x="11" y="5"/>
                  </a:cxn>
                  <a:cxn ang="0">
                    <a:pos x="11" y="3"/>
                  </a:cxn>
                  <a:cxn ang="0">
                    <a:pos x="10" y="1"/>
                  </a:cxn>
                  <a:cxn ang="0">
                    <a:pos x="8" y="0"/>
                  </a:cxn>
                  <a:cxn ang="0">
                    <a:pos x="7" y="0"/>
                  </a:cxn>
                  <a:cxn ang="0">
                    <a:pos x="5" y="0"/>
                  </a:cxn>
                  <a:cxn ang="0">
                    <a:pos x="4" y="1"/>
                  </a:cxn>
                  <a:cxn ang="0">
                    <a:pos x="3" y="3"/>
                  </a:cxn>
                  <a:cxn ang="0">
                    <a:pos x="2" y="5"/>
                  </a:cxn>
                  <a:cxn ang="0">
                    <a:pos x="2" y="5"/>
                  </a:cxn>
                  <a:cxn ang="0">
                    <a:pos x="1" y="20"/>
                  </a:cxn>
                  <a:cxn ang="0">
                    <a:pos x="0" y="40"/>
                  </a:cxn>
                  <a:cxn ang="0">
                    <a:pos x="0" y="50"/>
                  </a:cxn>
                  <a:cxn ang="0">
                    <a:pos x="2" y="59"/>
                  </a:cxn>
                  <a:cxn ang="0">
                    <a:pos x="3" y="63"/>
                  </a:cxn>
                  <a:cxn ang="0">
                    <a:pos x="5" y="66"/>
                  </a:cxn>
                  <a:cxn ang="0">
                    <a:pos x="7" y="69"/>
                  </a:cxn>
                  <a:cxn ang="0">
                    <a:pos x="11" y="72"/>
                  </a:cxn>
                  <a:cxn ang="0">
                    <a:pos x="11" y="72"/>
                  </a:cxn>
                  <a:cxn ang="0">
                    <a:pos x="13" y="72"/>
                  </a:cxn>
                  <a:cxn ang="0">
                    <a:pos x="15" y="72"/>
                  </a:cxn>
                  <a:cxn ang="0">
                    <a:pos x="17" y="70"/>
                  </a:cxn>
                  <a:cxn ang="0">
                    <a:pos x="17" y="68"/>
                  </a:cxn>
                  <a:cxn ang="0">
                    <a:pos x="17" y="62"/>
                  </a:cxn>
                  <a:cxn ang="0">
                    <a:pos x="17" y="62"/>
                  </a:cxn>
                  <a:cxn ang="0">
                    <a:pos x="17" y="59"/>
                  </a:cxn>
                  <a:cxn ang="0">
                    <a:pos x="15" y="58"/>
                  </a:cxn>
                  <a:cxn ang="0">
                    <a:pos x="13" y="57"/>
                  </a:cxn>
                  <a:cxn ang="0">
                    <a:pos x="11" y="58"/>
                  </a:cxn>
                  <a:cxn ang="0">
                    <a:pos x="11" y="58"/>
                  </a:cxn>
                </a:cxnLst>
                <a:rect l="0" t="0" r="r" b="b"/>
                <a:pathLst>
                  <a:path w="17" h="72">
                    <a:moveTo>
                      <a:pt x="11" y="58"/>
                    </a:moveTo>
                    <a:lnTo>
                      <a:pt x="11" y="58"/>
                    </a:lnTo>
                    <a:lnTo>
                      <a:pt x="10" y="51"/>
                    </a:lnTo>
                    <a:lnTo>
                      <a:pt x="9" y="44"/>
                    </a:lnTo>
                    <a:lnTo>
                      <a:pt x="10" y="33"/>
                    </a:lnTo>
                    <a:lnTo>
                      <a:pt x="10" y="33"/>
                    </a:lnTo>
                    <a:lnTo>
                      <a:pt x="11" y="5"/>
                    </a:lnTo>
                    <a:lnTo>
                      <a:pt x="11" y="5"/>
                    </a:lnTo>
                    <a:lnTo>
                      <a:pt x="11" y="3"/>
                    </a:lnTo>
                    <a:lnTo>
                      <a:pt x="10" y="1"/>
                    </a:lnTo>
                    <a:lnTo>
                      <a:pt x="8" y="0"/>
                    </a:lnTo>
                    <a:lnTo>
                      <a:pt x="7" y="0"/>
                    </a:lnTo>
                    <a:lnTo>
                      <a:pt x="5" y="0"/>
                    </a:lnTo>
                    <a:lnTo>
                      <a:pt x="4" y="1"/>
                    </a:lnTo>
                    <a:lnTo>
                      <a:pt x="3" y="3"/>
                    </a:lnTo>
                    <a:lnTo>
                      <a:pt x="2" y="5"/>
                    </a:lnTo>
                    <a:lnTo>
                      <a:pt x="2" y="5"/>
                    </a:lnTo>
                    <a:lnTo>
                      <a:pt x="1" y="20"/>
                    </a:lnTo>
                    <a:lnTo>
                      <a:pt x="0" y="40"/>
                    </a:lnTo>
                    <a:lnTo>
                      <a:pt x="0" y="50"/>
                    </a:lnTo>
                    <a:lnTo>
                      <a:pt x="2" y="59"/>
                    </a:lnTo>
                    <a:lnTo>
                      <a:pt x="3" y="63"/>
                    </a:lnTo>
                    <a:lnTo>
                      <a:pt x="5" y="66"/>
                    </a:lnTo>
                    <a:lnTo>
                      <a:pt x="7" y="69"/>
                    </a:lnTo>
                    <a:lnTo>
                      <a:pt x="11" y="72"/>
                    </a:lnTo>
                    <a:lnTo>
                      <a:pt x="11" y="72"/>
                    </a:lnTo>
                    <a:lnTo>
                      <a:pt x="13" y="72"/>
                    </a:lnTo>
                    <a:lnTo>
                      <a:pt x="15" y="72"/>
                    </a:lnTo>
                    <a:lnTo>
                      <a:pt x="17" y="70"/>
                    </a:lnTo>
                    <a:lnTo>
                      <a:pt x="17" y="68"/>
                    </a:lnTo>
                    <a:lnTo>
                      <a:pt x="17" y="62"/>
                    </a:lnTo>
                    <a:lnTo>
                      <a:pt x="17" y="62"/>
                    </a:lnTo>
                    <a:lnTo>
                      <a:pt x="17" y="59"/>
                    </a:lnTo>
                    <a:lnTo>
                      <a:pt x="15" y="58"/>
                    </a:lnTo>
                    <a:lnTo>
                      <a:pt x="13" y="57"/>
                    </a:lnTo>
                    <a:lnTo>
                      <a:pt x="11" y="58"/>
                    </a:lnTo>
                    <a:lnTo>
                      <a:pt x="11" y="58"/>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39" name="Freeform 816"/>
              <p:cNvSpPr/>
              <p:nvPr/>
            </p:nvSpPr>
            <p:spPr bwMode="auto">
              <a:xfrm>
                <a:off x="6843713" y="1644650"/>
                <a:ext cx="22225" cy="55563"/>
              </a:xfrm>
              <a:custGeom>
                <a:avLst/>
                <a:gdLst/>
                <a:ahLst/>
                <a:cxnLst>
                  <a:cxn ang="0">
                    <a:pos x="33" y="1"/>
                  </a:cxn>
                  <a:cxn ang="0">
                    <a:pos x="33" y="1"/>
                  </a:cxn>
                  <a:cxn ang="0">
                    <a:pos x="29" y="6"/>
                  </a:cxn>
                  <a:cxn ang="0">
                    <a:pos x="26" y="12"/>
                  </a:cxn>
                  <a:cxn ang="0">
                    <a:pos x="20" y="23"/>
                  </a:cxn>
                  <a:cxn ang="0">
                    <a:pos x="16" y="35"/>
                  </a:cxn>
                  <a:cxn ang="0">
                    <a:pos x="13" y="48"/>
                  </a:cxn>
                  <a:cxn ang="0">
                    <a:pos x="8" y="73"/>
                  </a:cxn>
                  <a:cxn ang="0">
                    <a:pos x="5" y="86"/>
                  </a:cxn>
                  <a:cxn ang="0">
                    <a:pos x="1" y="97"/>
                  </a:cxn>
                  <a:cxn ang="0">
                    <a:pos x="1" y="97"/>
                  </a:cxn>
                  <a:cxn ang="0">
                    <a:pos x="0" y="99"/>
                  </a:cxn>
                  <a:cxn ang="0">
                    <a:pos x="1" y="101"/>
                  </a:cxn>
                  <a:cxn ang="0">
                    <a:pos x="3" y="103"/>
                  </a:cxn>
                  <a:cxn ang="0">
                    <a:pos x="5" y="104"/>
                  </a:cxn>
                  <a:cxn ang="0">
                    <a:pos x="6" y="104"/>
                  </a:cxn>
                  <a:cxn ang="0">
                    <a:pos x="8" y="103"/>
                  </a:cxn>
                  <a:cxn ang="0">
                    <a:pos x="9" y="102"/>
                  </a:cxn>
                  <a:cxn ang="0">
                    <a:pos x="9" y="102"/>
                  </a:cxn>
                  <a:cxn ang="0">
                    <a:pos x="13" y="91"/>
                  </a:cxn>
                  <a:cxn ang="0">
                    <a:pos x="17" y="81"/>
                  </a:cxn>
                  <a:cxn ang="0">
                    <a:pos x="23" y="58"/>
                  </a:cxn>
                  <a:cxn ang="0">
                    <a:pos x="23" y="58"/>
                  </a:cxn>
                  <a:cxn ang="0">
                    <a:pos x="25" y="45"/>
                  </a:cxn>
                  <a:cxn ang="0">
                    <a:pos x="28" y="32"/>
                  </a:cxn>
                  <a:cxn ang="0">
                    <a:pos x="30" y="26"/>
                  </a:cxn>
                  <a:cxn ang="0">
                    <a:pos x="33" y="20"/>
                  </a:cxn>
                  <a:cxn ang="0">
                    <a:pos x="36" y="14"/>
                  </a:cxn>
                  <a:cxn ang="0">
                    <a:pos x="40" y="8"/>
                  </a:cxn>
                  <a:cxn ang="0">
                    <a:pos x="40" y="8"/>
                  </a:cxn>
                  <a:cxn ang="0">
                    <a:pos x="41" y="6"/>
                  </a:cxn>
                  <a:cxn ang="0">
                    <a:pos x="41" y="4"/>
                  </a:cxn>
                  <a:cxn ang="0">
                    <a:pos x="40" y="3"/>
                  </a:cxn>
                  <a:cxn ang="0">
                    <a:pos x="39" y="1"/>
                  </a:cxn>
                  <a:cxn ang="0">
                    <a:pos x="38" y="0"/>
                  </a:cxn>
                  <a:cxn ang="0">
                    <a:pos x="36" y="0"/>
                  </a:cxn>
                  <a:cxn ang="0">
                    <a:pos x="35" y="0"/>
                  </a:cxn>
                  <a:cxn ang="0">
                    <a:pos x="33" y="1"/>
                  </a:cxn>
                  <a:cxn ang="0">
                    <a:pos x="33" y="1"/>
                  </a:cxn>
                </a:cxnLst>
                <a:rect l="0" t="0" r="r" b="b"/>
                <a:pathLst>
                  <a:path w="41" h="104">
                    <a:moveTo>
                      <a:pt x="33" y="1"/>
                    </a:moveTo>
                    <a:lnTo>
                      <a:pt x="33" y="1"/>
                    </a:lnTo>
                    <a:lnTo>
                      <a:pt x="29" y="6"/>
                    </a:lnTo>
                    <a:lnTo>
                      <a:pt x="26" y="12"/>
                    </a:lnTo>
                    <a:lnTo>
                      <a:pt x="20" y="23"/>
                    </a:lnTo>
                    <a:lnTo>
                      <a:pt x="16" y="35"/>
                    </a:lnTo>
                    <a:lnTo>
                      <a:pt x="13" y="48"/>
                    </a:lnTo>
                    <a:lnTo>
                      <a:pt x="8" y="73"/>
                    </a:lnTo>
                    <a:lnTo>
                      <a:pt x="5" y="86"/>
                    </a:lnTo>
                    <a:lnTo>
                      <a:pt x="1" y="97"/>
                    </a:lnTo>
                    <a:lnTo>
                      <a:pt x="1" y="97"/>
                    </a:lnTo>
                    <a:lnTo>
                      <a:pt x="0" y="99"/>
                    </a:lnTo>
                    <a:lnTo>
                      <a:pt x="1" y="101"/>
                    </a:lnTo>
                    <a:lnTo>
                      <a:pt x="3" y="103"/>
                    </a:lnTo>
                    <a:lnTo>
                      <a:pt x="5" y="104"/>
                    </a:lnTo>
                    <a:lnTo>
                      <a:pt x="6" y="104"/>
                    </a:lnTo>
                    <a:lnTo>
                      <a:pt x="8" y="103"/>
                    </a:lnTo>
                    <a:lnTo>
                      <a:pt x="9" y="102"/>
                    </a:lnTo>
                    <a:lnTo>
                      <a:pt x="9" y="102"/>
                    </a:lnTo>
                    <a:lnTo>
                      <a:pt x="13" y="91"/>
                    </a:lnTo>
                    <a:lnTo>
                      <a:pt x="17" y="81"/>
                    </a:lnTo>
                    <a:lnTo>
                      <a:pt x="23" y="58"/>
                    </a:lnTo>
                    <a:lnTo>
                      <a:pt x="23" y="58"/>
                    </a:lnTo>
                    <a:lnTo>
                      <a:pt x="25" y="45"/>
                    </a:lnTo>
                    <a:lnTo>
                      <a:pt x="28" y="32"/>
                    </a:lnTo>
                    <a:lnTo>
                      <a:pt x="30" y="26"/>
                    </a:lnTo>
                    <a:lnTo>
                      <a:pt x="33" y="20"/>
                    </a:lnTo>
                    <a:lnTo>
                      <a:pt x="36" y="14"/>
                    </a:lnTo>
                    <a:lnTo>
                      <a:pt x="40" y="8"/>
                    </a:lnTo>
                    <a:lnTo>
                      <a:pt x="40" y="8"/>
                    </a:lnTo>
                    <a:lnTo>
                      <a:pt x="41" y="6"/>
                    </a:lnTo>
                    <a:lnTo>
                      <a:pt x="41" y="4"/>
                    </a:lnTo>
                    <a:lnTo>
                      <a:pt x="40" y="3"/>
                    </a:lnTo>
                    <a:lnTo>
                      <a:pt x="39" y="1"/>
                    </a:lnTo>
                    <a:lnTo>
                      <a:pt x="38" y="0"/>
                    </a:lnTo>
                    <a:lnTo>
                      <a:pt x="36" y="0"/>
                    </a:lnTo>
                    <a:lnTo>
                      <a:pt x="35" y="0"/>
                    </a:lnTo>
                    <a:lnTo>
                      <a:pt x="33" y="1"/>
                    </a:lnTo>
                    <a:lnTo>
                      <a:pt x="33"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0" name="Freeform 817"/>
              <p:cNvSpPr/>
              <p:nvPr/>
            </p:nvSpPr>
            <p:spPr bwMode="auto">
              <a:xfrm>
                <a:off x="6719888" y="1743075"/>
                <a:ext cx="9525" cy="47625"/>
              </a:xfrm>
              <a:custGeom>
                <a:avLst/>
                <a:gdLst/>
                <a:ahLst/>
                <a:cxnLst>
                  <a:cxn ang="0">
                    <a:pos x="16" y="4"/>
                  </a:cxn>
                  <a:cxn ang="0">
                    <a:pos x="16" y="4"/>
                  </a:cxn>
                  <a:cxn ang="0">
                    <a:pos x="16" y="2"/>
                  </a:cxn>
                  <a:cxn ang="0">
                    <a:pos x="15" y="1"/>
                  </a:cxn>
                  <a:cxn ang="0">
                    <a:pos x="13" y="0"/>
                  </a:cxn>
                  <a:cxn ang="0">
                    <a:pos x="11" y="0"/>
                  </a:cxn>
                  <a:cxn ang="0">
                    <a:pos x="10" y="0"/>
                  </a:cxn>
                  <a:cxn ang="0">
                    <a:pos x="8" y="1"/>
                  </a:cxn>
                  <a:cxn ang="0">
                    <a:pos x="7" y="2"/>
                  </a:cxn>
                  <a:cxn ang="0">
                    <a:pos x="7" y="4"/>
                  </a:cxn>
                  <a:cxn ang="0">
                    <a:pos x="7" y="4"/>
                  </a:cxn>
                  <a:cxn ang="0">
                    <a:pos x="8" y="25"/>
                  </a:cxn>
                  <a:cxn ang="0">
                    <a:pos x="8" y="44"/>
                  </a:cxn>
                  <a:cxn ang="0">
                    <a:pos x="8" y="55"/>
                  </a:cxn>
                  <a:cxn ang="0">
                    <a:pos x="7" y="65"/>
                  </a:cxn>
                  <a:cxn ang="0">
                    <a:pos x="4" y="74"/>
                  </a:cxn>
                  <a:cxn ang="0">
                    <a:pos x="0" y="84"/>
                  </a:cxn>
                  <a:cxn ang="0">
                    <a:pos x="0" y="84"/>
                  </a:cxn>
                  <a:cxn ang="0">
                    <a:pos x="0" y="86"/>
                  </a:cxn>
                  <a:cxn ang="0">
                    <a:pos x="0" y="88"/>
                  </a:cxn>
                  <a:cxn ang="0">
                    <a:pos x="3" y="91"/>
                  </a:cxn>
                  <a:cxn ang="0">
                    <a:pos x="4" y="91"/>
                  </a:cxn>
                  <a:cxn ang="0">
                    <a:pos x="7" y="91"/>
                  </a:cxn>
                  <a:cxn ang="0">
                    <a:pos x="8" y="91"/>
                  </a:cxn>
                  <a:cxn ang="0">
                    <a:pos x="9" y="89"/>
                  </a:cxn>
                  <a:cxn ang="0">
                    <a:pos x="9" y="89"/>
                  </a:cxn>
                  <a:cxn ang="0">
                    <a:pos x="13" y="79"/>
                  </a:cxn>
                  <a:cxn ang="0">
                    <a:pos x="15" y="68"/>
                  </a:cxn>
                  <a:cxn ang="0">
                    <a:pos x="17" y="58"/>
                  </a:cxn>
                  <a:cxn ang="0">
                    <a:pos x="17" y="48"/>
                  </a:cxn>
                  <a:cxn ang="0">
                    <a:pos x="17" y="26"/>
                  </a:cxn>
                  <a:cxn ang="0">
                    <a:pos x="16" y="4"/>
                  </a:cxn>
                  <a:cxn ang="0">
                    <a:pos x="16" y="4"/>
                  </a:cxn>
                </a:cxnLst>
                <a:rect l="0" t="0" r="r" b="b"/>
                <a:pathLst>
                  <a:path w="17" h="91">
                    <a:moveTo>
                      <a:pt x="16" y="4"/>
                    </a:moveTo>
                    <a:lnTo>
                      <a:pt x="16" y="4"/>
                    </a:lnTo>
                    <a:lnTo>
                      <a:pt x="16" y="2"/>
                    </a:lnTo>
                    <a:lnTo>
                      <a:pt x="15" y="1"/>
                    </a:lnTo>
                    <a:lnTo>
                      <a:pt x="13" y="0"/>
                    </a:lnTo>
                    <a:lnTo>
                      <a:pt x="11" y="0"/>
                    </a:lnTo>
                    <a:lnTo>
                      <a:pt x="10" y="0"/>
                    </a:lnTo>
                    <a:lnTo>
                      <a:pt x="8" y="1"/>
                    </a:lnTo>
                    <a:lnTo>
                      <a:pt x="7" y="2"/>
                    </a:lnTo>
                    <a:lnTo>
                      <a:pt x="7" y="4"/>
                    </a:lnTo>
                    <a:lnTo>
                      <a:pt x="7" y="4"/>
                    </a:lnTo>
                    <a:lnTo>
                      <a:pt x="8" y="25"/>
                    </a:lnTo>
                    <a:lnTo>
                      <a:pt x="8" y="44"/>
                    </a:lnTo>
                    <a:lnTo>
                      <a:pt x="8" y="55"/>
                    </a:lnTo>
                    <a:lnTo>
                      <a:pt x="7" y="65"/>
                    </a:lnTo>
                    <a:lnTo>
                      <a:pt x="4" y="74"/>
                    </a:lnTo>
                    <a:lnTo>
                      <a:pt x="0" y="84"/>
                    </a:lnTo>
                    <a:lnTo>
                      <a:pt x="0" y="84"/>
                    </a:lnTo>
                    <a:lnTo>
                      <a:pt x="0" y="86"/>
                    </a:lnTo>
                    <a:lnTo>
                      <a:pt x="0" y="88"/>
                    </a:lnTo>
                    <a:lnTo>
                      <a:pt x="3" y="91"/>
                    </a:lnTo>
                    <a:lnTo>
                      <a:pt x="4" y="91"/>
                    </a:lnTo>
                    <a:lnTo>
                      <a:pt x="7" y="91"/>
                    </a:lnTo>
                    <a:lnTo>
                      <a:pt x="8" y="91"/>
                    </a:lnTo>
                    <a:lnTo>
                      <a:pt x="9" y="89"/>
                    </a:lnTo>
                    <a:lnTo>
                      <a:pt x="9" y="89"/>
                    </a:lnTo>
                    <a:lnTo>
                      <a:pt x="13" y="79"/>
                    </a:lnTo>
                    <a:lnTo>
                      <a:pt x="15" y="68"/>
                    </a:lnTo>
                    <a:lnTo>
                      <a:pt x="17" y="58"/>
                    </a:lnTo>
                    <a:lnTo>
                      <a:pt x="17" y="48"/>
                    </a:lnTo>
                    <a:lnTo>
                      <a:pt x="17" y="26"/>
                    </a:lnTo>
                    <a:lnTo>
                      <a:pt x="16" y="4"/>
                    </a:lnTo>
                    <a:lnTo>
                      <a:pt x="16"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1" name="Freeform 818"/>
              <p:cNvSpPr/>
              <p:nvPr/>
            </p:nvSpPr>
            <p:spPr bwMode="auto">
              <a:xfrm>
                <a:off x="6754813" y="1758950"/>
                <a:ext cx="12700" cy="49213"/>
              </a:xfrm>
              <a:custGeom>
                <a:avLst/>
                <a:gdLst/>
                <a:ahLst/>
                <a:cxnLst>
                  <a:cxn ang="0">
                    <a:pos x="24" y="5"/>
                  </a:cxn>
                  <a:cxn ang="0">
                    <a:pos x="24" y="5"/>
                  </a:cxn>
                  <a:cxn ang="0">
                    <a:pos x="24" y="3"/>
                  </a:cxn>
                  <a:cxn ang="0">
                    <a:pos x="23" y="1"/>
                  </a:cxn>
                  <a:cxn ang="0">
                    <a:pos x="22" y="0"/>
                  </a:cxn>
                  <a:cxn ang="0">
                    <a:pos x="20" y="0"/>
                  </a:cxn>
                  <a:cxn ang="0">
                    <a:pos x="18" y="0"/>
                  </a:cxn>
                  <a:cxn ang="0">
                    <a:pos x="17" y="1"/>
                  </a:cxn>
                  <a:cxn ang="0">
                    <a:pos x="16" y="3"/>
                  </a:cxn>
                  <a:cxn ang="0">
                    <a:pos x="15" y="5"/>
                  </a:cxn>
                  <a:cxn ang="0">
                    <a:pos x="15" y="5"/>
                  </a:cxn>
                  <a:cxn ang="0">
                    <a:pos x="15" y="18"/>
                  </a:cxn>
                  <a:cxn ang="0">
                    <a:pos x="13" y="30"/>
                  </a:cxn>
                  <a:cxn ang="0">
                    <a:pos x="11" y="42"/>
                  </a:cxn>
                  <a:cxn ang="0">
                    <a:pos x="8" y="55"/>
                  </a:cxn>
                  <a:cxn ang="0">
                    <a:pos x="8" y="55"/>
                  </a:cxn>
                  <a:cxn ang="0">
                    <a:pos x="5" y="63"/>
                  </a:cxn>
                  <a:cxn ang="0">
                    <a:pos x="2" y="72"/>
                  </a:cxn>
                  <a:cxn ang="0">
                    <a:pos x="0" y="76"/>
                  </a:cxn>
                  <a:cxn ang="0">
                    <a:pos x="0" y="82"/>
                  </a:cxn>
                  <a:cxn ang="0">
                    <a:pos x="2" y="86"/>
                  </a:cxn>
                  <a:cxn ang="0">
                    <a:pos x="4" y="90"/>
                  </a:cxn>
                  <a:cxn ang="0">
                    <a:pos x="4" y="90"/>
                  </a:cxn>
                  <a:cxn ang="0">
                    <a:pos x="5" y="91"/>
                  </a:cxn>
                  <a:cxn ang="0">
                    <a:pos x="7" y="92"/>
                  </a:cxn>
                  <a:cxn ang="0">
                    <a:pos x="8" y="92"/>
                  </a:cxn>
                  <a:cxn ang="0">
                    <a:pos x="10" y="91"/>
                  </a:cxn>
                  <a:cxn ang="0">
                    <a:pos x="11" y="90"/>
                  </a:cxn>
                  <a:cxn ang="0">
                    <a:pos x="12" y="88"/>
                  </a:cxn>
                  <a:cxn ang="0">
                    <a:pos x="12" y="87"/>
                  </a:cxn>
                  <a:cxn ang="0">
                    <a:pos x="12" y="85"/>
                  </a:cxn>
                  <a:cxn ang="0">
                    <a:pos x="12" y="85"/>
                  </a:cxn>
                  <a:cxn ang="0">
                    <a:pos x="10" y="82"/>
                  </a:cxn>
                  <a:cxn ang="0">
                    <a:pos x="10" y="77"/>
                  </a:cxn>
                  <a:cxn ang="0">
                    <a:pos x="11" y="72"/>
                  </a:cxn>
                  <a:cxn ang="0">
                    <a:pos x="13" y="68"/>
                  </a:cxn>
                  <a:cxn ang="0">
                    <a:pos x="16" y="59"/>
                  </a:cxn>
                  <a:cxn ang="0">
                    <a:pos x="18" y="51"/>
                  </a:cxn>
                  <a:cxn ang="0">
                    <a:pos x="18" y="51"/>
                  </a:cxn>
                  <a:cxn ang="0">
                    <a:pos x="20" y="39"/>
                  </a:cxn>
                  <a:cxn ang="0">
                    <a:pos x="22" y="28"/>
                  </a:cxn>
                  <a:cxn ang="0">
                    <a:pos x="24" y="17"/>
                  </a:cxn>
                  <a:cxn ang="0">
                    <a:pos x="24" y="5"/>
                  </a:cxn>
                  <a:cxn ang="0">
                    <a:pos x="24" y="5"/>
                  </a:cxn>
                </a:cxnLst>
                <a:rect l="0" t="0" r="r" b="b"/>
                <a:pathLst>
                  <a:path w="24" h="92">
                    <a:moveTo>
                      <a:pt x="24" y="5"/>
                    </a:moveTo>
                    <a:lnTo>
                      <a:pt x="24" y="5"/>
                    </a:lnTo>
                    <a:lnTo>
                      <a:pt x="24" y="3"/>
                    </a:lnTo>
                    <a:lnTo>
                      <a:pt x="23" y="1"/>
                    </a:lnTo>
                    <a:lnTo>
                      <a:pt x="22" y="0"/>
                    </a:lnTo>
                    <a:lnTo>
                      <a:pt x="20" y="0"/>
                    </a:lnTo>
                    <a:lnTo>
                      <a:pt x="18" y="0"/>
                    </a:lnTo>
                    <a:lnTo>
                      <a:pt x="17" y="1"/>
                    </a:lnTo>
                    <a:lnTo>
                      <a:pt x="16" y="3"/>
                    </a:lnTo>
                    <a:lnTo>
                      <a:pt x="15" y="5"/>
                    </a:lnTo>
                    <a:lnTo>
                      <a:pt x="15" y="5"/>
                    </a:lnTo>
                    <a:lnTo>
                      <a:pt x="15" y="18"/>
                    </a:lnTo>
                    <a:lnTo>
                      <a:pt x="13" y="30"/>
                    </a:lnTo>
                    <a:lnTo>
                      <a:pt x="11" y="42"/>
                    </a:lnTo>
                    <a:lnTo>
                      <a:pt x="8" y="55"/>
                    </a:lnTo>
                    <a:lnTo>
                      <a:pt x="8" y="55"/>
                    </a:lnTo>
                    <a:lnTo>
                      <a:pt x="5" y="63"/>
                    </a:lnTo>
                    <a:lnTo>
                      <a:pt x="2" y="72"/>
                    </a:lnTo>
                    <a:lnTo>
                      <a:pt x="0" y="76"/>
                    </a:lnTo>
                    <a:lnTo>
                      <a:pt x="0" y="82"/>
                    </a:lnTo>
                    <a:lnTo>
                      <a:pt x="2" y="86"/>
                    </a:lnTo>
                    <a:lnTo>
                      <a:pt x="4" y="90"/>
                    </a:lnTo>
                    <a:lnTo>
                      <a:pt x="4" y="90"/>
                    </a:lnTo>
                    <a:lnTo>
                      <a:pt x="5" y="91"/>
                    </a:lnTo>
                    <a:lnTo>
                      <a:pt x="7" y="92"/>
                    </a:lnTo>
                    <a:lnTo>
                      <a:pt x="8" y="92"/>
                    </a:lnTo>
                    <a:lnTo>
                      <a:pt x="10" y="91"/>
                    </a:lnTo>
                    <a:lnTo>
                      <a:pt x="11" y="90"/>
                    </a:lnTo>
                    <a:lnTo>
                      <a:pt x="12" y="88"/>
                    </a:lnTo>
                    <a:lnTo>
                      <a:pt x="12" y="87"/>
                    </a:lnTo>
                    <a:lnTo>
                      <a:pt x="12" y="85"/>
                    </a:lnTo>
                    <a:lnTo>
                      <a:pt x="12" y="85"/>
                    </a:lnTo>
                    <a:lnTo>
                      <a:pt x="10" y="82"/>
                    </a:lnTo>
                    <a:lnTo>
                      <a:pt x="10" y="77"/>
                    </a:lnTo>
                    <a:lnTo>
                      <a:pt x="11" y="72"/>
                    </a:lnTo>
                    <a:lnTo>
                      <a:pt x="13" y="68"/>
                    </a:lnTo>
                    <a:lnTo>
                      <a:pt x="16" y="59"/>
                    </a:lnTo>
                    <a:lnTo>
                      <a:pt x="18" y="51"/>
                    </a:lnTo>
                    <a:lnTo>
                      <a:pt x="18" y="51"/>
                    </a:lnTo>
                    <a:lnTo>
                      <a:pt x="20" y="39"/>
                    </a:lnTo>
                    <a:lnTo>
                      <a:pt x="22" y="28"/>
                    </a:lnTo>
                    <a:lnTo>
                      <a:pt x="24" y="17"/>
                    </a:lnTo>
                    <a:lnTo>
                      <a:pt x="24" y="5"/>
                    </a:lnTo>
                    <a:lnTo>
                      <a:pt x="24"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2" name="Freeform 821"/>
              <p:cNvSpPr/>
              <p:nvPr/>
            </p:nvSpPr>
            <p:spPr bwMode="auto">
              <a:xfrm>
                <a:off x="6418263" y="1346200"/>
                <a:ext cx="39688" cy="65088"/>
              </a:xfrm>
              <a:custGeom>
                <a:avLst/>
                <a:gdLst/>
                <a:ahLst/>
                <a:cxnLst>
                  <a:cxn ang="0">
                    <a:pos x="63" y="3"/>
                  </a:cxn>
                  <a:cxn ang="0">
                    <a:pos x="63" y="3"/>
                  </a:cxn>
                  <a:cxn ang="0">
                    <a:pos x="61" y="12"/>
                  </a:cxn>
                  <a:cxn ang="0">
                    <a:pos x="59" y="19"/>
                  </a:cxn>
                  <a:cxn ang="0">
                    <a:pos x="52" y="33"/>
                  </a:cxn>
                  <a:cxn ang="0">
                    <a:pos x="43" y="48"/>
                  </a:cxn>
                  <a:cxn ang="0">
                    <a:pos x="33" y="61"/>
                  </a:cxn>
                  <a:cxn ang="0">
                    <a:pos x="24" y="75"/>
                  </a:cxn>
                  <a:cxn ang="0">
                    <a:pos x="15" y="88"/>
                  </a:cxn>
                  <a:cxn ang="0">
                    <a:pos x="6" y="102"/>
                  </a:cxn>
                  <a:cxn ang="0">
                    <a:pos x="3" y="110"/>
                  </a:cxn>
                  <a:cxn ang="0">
                    <a:pos x="0" y="117"/>
                  </a:cxn>
                  <a:cxn ang="0">
                    <a:pos x="0" y="117"/>
                  </a:cxn>
                  <a:cxn ang="0">
                    <a:pos x="0" y="119"/>
                  </a:cxn>
                  <a:cxn ang="0">
                    <a:pos x="0" y="121"/>
                  </a:cxn>
                  <a:cxn ang="0">
                    <a:pos x="2" y="122"/>
                  </a:cxn>
                  <a:cxn ang="0">
                    <a:pos x="3" y="123"/>
                  </a:cxn>
                  <a:cxn ang="0">
                    <a:pos x="5" y="123"/>
                  </a:cxn>
                  <a:cxn ang="0">
                    <a:pos x="6" y="123"/>
                  </a:cxn>
                  <a:cxn ang="0">
                    <a:pos x="8" y="121"/>
                  </a:cxn>
                  <a:cxn ang="0">
                    <a:pos x="10" y="120"/>
                  </a:cxn>
                  <a:cxn ang="0">
                    <a:pos x="10" y="120"/>
                  </a:cxn>
                  <a:cxn ang="0">
                    <a:pos x="13" y="112"/>
                  </a:cxn>
                  <a:cxn ang="0">
                    <a:pos x="16" y="105"/>
                  </a:cxn>
                  <a:cxn ang="0">
                    <a:pos x="24" y="90"/>
                  </a:cxn>
                  <a:cxn ang="0">
                    <a:pos x="33" y="77"/>
                  </a:cxn>
                  <a:cxn ang="0">
                    <a:pos x="43" y="63"/>
                  </a:cxn>
                  <a:cxn ang="0">
                    <a:pos x="52" y="50"/>
                  </a:cxn>
                  <a:cxn ang="0">
                    <a:pos x="61" y="36"/>
                  </a:cxn>
                  <a:cxn ang="0">
                    <a:pos x="67" y="22"/>
                  </a:cxn>
                  <a:cxn ang="0">
                    <a:pos x="70" y="14"/>
                  </a:cxn>
                  <a:cxn ang="0">
                    <a:pos x="73" y="6"/>
                  </a:cxn>
                  <a:cxn ang="0">
                    <a:pos x="73" y="6"/>
                  </a:cxn>
                  <a:cxn ang="0">
                    <a:pos x="73" y="4"/>
                  </a:cxn>
                  <a:cxn ang="0">
                    <a:pos x="71" y="2"/>
                  </a:cxn>
                  <a:cxn ang="0">
                    <a:pos x="70" y="1"/>
                  </a:cxn>
                  <a:cxn ang="0">
                    <a:pos x="69" y="0"/>
                  </a:cxn>
                  <a:cxn ang="0">
                    <a:pos x="67" y="0"/>
                  </a:cxn>
                  <a:cxn ang="0">
                    <a:pos x="65" y="0"/>
                  </a:cxn>
                  <a:cxn ang="0">
                    <a:pos x="64" y="1"/>
                  </a:cxn>
                  <a:cxn ang="0">
                    <a:pos x="63" y="3"/>
                  </a:cxn>
                  <a:cxn ang="0">
                    <a:pos x="63" y="3"/>
                  </a:cxn>
                </a:cxnLst>
                <a:rect l="0" t="0" r="r" b="b"/>
                <a:pathLst>
                  <a:path w="73" h="123">
                    <a:moveTo>
                      <a:pt x="63" y="3"/>
                    </a:moveTo>
                    <a:lnTo>
                      <a:pt x="63" y="3"/>
                    </a:lnTo>
                    <a:lnTo>
                      <a:pt x="61" y="12"/>
                    </a:lnTo>
                    <a:lnTo>
                      <a:pt x="59" y="19"/>
                    </a:lnTo>
                    <a:lnTo>
                      <a:pt x="52" y="33"/>
                    </a:lnTo>
                    <a:lnTo>
                      <a:pt x="43" y="48"/>
                    </a:lnTo>
                    <a:lnTo>
                      <a:pt x="33" y="61"/>
                    </a:lnTo>
                    <a:lnTo>
                      <a:pt x="24" y="75"/>
                    </a:lnTo>
                    <a:lnTo>
                      <a:pt x="15" y="88"/>
                    </a:lnTo>
                    <a:lnTo>
                      <a:pt x="6" y="102"/>
                    </a:lnTo>
                    <a:lnTo>
                      <a:pt x="3" y="110"/>
                    </a:lnTo>
                    <a:lnTo>
                      <a:pt x="0" y="117"/>
                    </a:lnTo>
                    <a:lnTo>
                      <a:pt x="0" y="117"/>
                    </a:lnTo>
                    <a:lnTo>
                      <a:pt x="0" y="119"/>
                    </a:lnTo>
                    <a:lnTo>
                      <a:pt x="0" y="121"/>
                    </a:lnTo>
                    <a:lnTo>
                      <a:pt x="2" y="122"/>
                    </a:lnTo>
                    <a:lnTo>
                      <a:pt x="3" y="123"/>
                    </a:lnTo>
                    <a:lnTo>
                      <a:pt x="5" y="123"/>
                    </a:lnTo>
                    <a:lnTo>
                      <a:pt x="6" y="123"/>
                    </a:lnTo>
                    <a:lnTo>
                      <a:pt x="8" y="121"/>
                    </a:lnTo>
                    <a:lnTo>
                      <a:pt x="10" y="120"/>
                    </a:lnTo>
                    <a:lnTo>
                      <a:pt x="10" y="120"/>
                    </a:lnTo>
                    <a:lnTo>
                      <a:pt x="13" y="112"/>
                    </a:lnTo>
                    <a:lnTo>
                      <a:pt x="16" y="105"/>
                    </a:lnTo>
                    <a:lnTo>
                      <a:pt x="24" y="90"/>
                    </a:lnTo>
                    <a:lnTo>
                      <a:pt x="33" y="77"/>
                    </a:lnTo>
                    <a:lnTo>
                      <a:pt x="43" y="63"/>
                    </a:lnTo>
                    <a:lnTo>
                      <a:pt x="52" y="50"/>
                    </a:lnTo>
                    <a:lnTo>
                      <a:pt x="61" y="36"/>
                    </a:lnTo>
                    <a:lnTo>
                      <a:pt x="67" y="22"/>
                    </a:lnTo>
                    <a:lnTo>
                      <a:pt x="70" y="14"/>
                    </a:lnTo>
                    <a:lnTo>
                      <a:pt x="73" y="6"/>
                    </a:lnTo>
                    <a:lnTo>
                      <a:pt x="73" y="6"/>
                    </a:lnTo>
                    <a:lnTo>
                      <a:pt x="73" y="4"/>
                    </a:lnTo>
                    <a:lnTo>
                      <a:pt x="71" y="2"/>
                    </a:lnTo>
                    <a:lnTo>
                      <a:pt x="70" y="1"/>
                    </a:lnTo>
                    <a:lnTo>
                      <a:pt x="69" y="0"/>
                    </a:lnTo>
                    <a:lnTo>
                      <a:pt x="67" y="0"/>
                    </a:lnTo>
                    <a:lnTo>
                      <a:pt x="65" y="0"/>
                    </a:lnTo>
                    <a:lnTo>
                      <a:pt x="64" y="1"/>
                    </a:lnTo>
                    <a:lnTo>
                      <a:pt x="63" y="3"/>
                    </a:lnTo>
                    <a:lnTo>
                      <a:pt x="6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3" name="Freeform 822"/>
              <p:cNvSpPr/>
              <p:nvPr/>
            </p:nvSpPr>
            <p:spPr bwMode="auto">
              <a:xfrm>
                <a:off x="6462713" y="1366838"/>
                <a:ext cx="34925" cy="50800"/>
              </a:xfrm>
              <a:custGeom>
                <a:avLst/>
                <a:gdLst/>
                <a:ahLst/>
                <a:cxnLst>
                  <a:cxn ang="0">
                    <a:pos x="58" y="2"/>
                  </a:cxn>
                  <a:cxn ang="0">
                    <a:pos x="58" y="2"/>
                  </a:cxn>
                  <a:cxn ang="0">
                    <a:pos x="42" y="24"/>
                  </a:cxn>
                  <a:cxn ang="0">
                    <a:pos x="29" y="46"/>
                  </a:cxn>
                  <a:cxn ang="0">
                    <a:pos x="1" y="90"/>
                  </a:cxn>
                  <a:cxn ang="0">
                    <a:pos x="1" y="90"/>
                  </a:cxn>
                  <a:cxn ang="0">
                    <a:pos x="0" y="92"/>
                  </a:cxn>
                  <a:cxn ang="0">
                    <a:pos x="1" y="94"/>
                  </a:cxn>
                  <a:cxn ang="0">
                    <a:pos x="1" y="95"/>
                  </a:cxn>
                  <a:cxn ang="0">
                    <a:pos x="3" y="97"/>
                  </a:cxn>
                  <a:cxn ang="0">
                    <a:pos x="4" y="97"/>
                  </a:cxn>
                  <a:cxn ang="0">
                    <a:pos x="6" y="97"/>
                  </a:cxn>
                  <a:cxn ang="0">
                    <a:pos x="8" y="97"/>
                  </a:cxn>
                  <a:cxn ang="0">
                    <a:pos x="9" y="95"/>
                  </a:cxn>
                  <a:cxn ang="0">
                    <a:pos x="9" y="95"/>
                  </a:cxn>
                  <a:cxn ang="0">
                    <a:pos x="37" y="51"/>
                  </a:cxn>
                  <a:cxn ang="0">
                    <a:pos x="50" y="28"/>
                  </a:cxn>
                  <a:cxn ang="0">
                    <a:pos x="66" y="7"/>
                  </a:cxn>
                  <a:cxn ang="0">
                    <a:pos x="66" y="7"/>
                  </a:cxn>
                  <a:cxn ang="0">
                    <a:pos x="67" y="6"/>
                  </a:cxn>
                  <a:cxn ang="0">
                    <a:pos x="67" y="3"/>
                  </a:cxn>
                  <a:cxn ang="0">
                    <a:pos x="66" y="2"/>
                  </a:cxn>
                  <a:cxn ang="0">
                    <a:pos x="65" y="1"/>
                  </a:cxn>
                  <a:cxn ang="0">
                    <a:pos x="61" y="0"/>
                  </a:cxn>
                  <a:cxn ang="0">
                    <a:pos x="60" y="0"/>
                  </a:cxn>
                  <a:cxn ang="0">
                    <a:pos x="58" y="2"/>
                  </a:cxn>
                  <a:cxn ang="0">
                    <a:pos x="58" y="2"/>
                  </a:cxn>
                </a:cxnLst>
                <a:rect l="0" t="0" r="r" b="b"/>
                <a:pathLst>
                  <a:path w="67" h="97">
                    <a:moveTo>
                      <a:pt x="58" y="2"/>
                    </a:moveTo>
                    <a:lnTo>
                      <a:pt x="58" y="2"/>
                    </a:lnTo>
                    <a:lnTo>
                      <a:pt x="42" y="24"/>
                    </a:lnTo>
                    <a:lnTo>
                      <a:pt x="29" y="46"/>
                    </a:lnTo>
                    <a:lnTo>
                      <a:pt x="1" y="90"/>
                    </a:lnTo>
                    <a:lnTo>
                      <a:pt x="1" y="90"/>
                    </a:lnTo>
                    <a:lnTo>
                      <a:pt x="0" y="92"/>
                    </a:lnTo>
                    <a:lnTo>
                      <a:pt x="1" y="94"/>
                    </a:lnTo>
                    <a:lnTo>
                      <a:pt x="1" y="95"/>
                    </a:lnTo>
                    <a:lnTo>
                      <a:pt x="3" y="97"/>
                    </a:lnTo>
                    <a:lnTo>
                      <a:pt x="4" y="97"/>
                    </a:lnTo>
                    <a:lnTo>
                      <a:pt x="6" y="97"/>
                    </a:lnTo>
                    <a:lnTo>
                      <a:pt x="8" y="97"/>
                    </a:lnTo>
                    <a:lnTo>
                      <a:pt x="9" y="95"/>
                    </a:lnTo>
                    <a:lnTo>
                      <a:pt x="9" y="95"/>
                    </a:lnTo>
                    <a:lnTo>
                      <a:pt x="37" y="51"/>
                    </a:lnTo>
                    <a:lnTo>
                      <a:pt x="50" y="28"/>
                    </a:lnTo>
                    <a:lnTo>
                      <a:pt x="66" y="7"/>
                    </a:lnTo>
                    <a:lnTo>
                      <a:pt x="66" y="7"/>
                    </a:lnTo>
                    <a:lnTo>
                      <a:pt x="67" y="6"/>
                    </a:lnTo>
                    <a:lnTo>
                      <a:pt x="67" y="3"/>
                    </a:lnTo>
                    <a:lnTo>
                      <a:pt x="66" y="2"/>
                    </a:lnTo>
                    <a:lnTo>
                      <a:pt x="65" y="1"/>
                    </a:lnTo>
                    <a:lnTo>
                      <a:pt x="61" y="0"/>
                    </a:lnTo>
                    <a:lnTo>
                      <a:pt x="60" y="0"/>
                    </a:lnTo>
                    <a:lnTo>
                      <a:pt x="58" y="2"/>
                    </a:lnTo>
                    <a:lnTo>
                      <a:pt x="58"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4" name="Freeform 823"/>
              <p:cNvSpPr/>
              <p:nvPr/>
            </p:nvSpPr>
            <p:spPr bwMode="auto">
              <a:xfrm>
                <a:off x="6569075" y="1604963"/>
                <a:ext cx="28575" cy="68263"/>
              </a:xfrm>
              <a:custGeom>
                <a:avLst/>
                <a:gdLst/>
                <a:ahLst/>
                <a:cxnLst>
                  <a:cxn ang="0">
                    <a:pos x="45" y="3"/>
                  </a:cxn>
                  <a:cxn ang="0">
                    <a:pos x="45" y="3"/>
                  </a:cxn>
                  <a:cxn ang="0">
                    <a:pos x="43" y="10"/>
                  </a:cxn>
                  <a:cxn ang="0">
                    <a:pos x="40" y="16"/>
                  </a:cxn>
                  <a:cxn ang="0">
                    <a:pos x="32" y="29"/>
                  </a:cxn>
                  <a:cxn ang="0">
                    <a:pos x="25" y="41"/>
                  </a:cxn>
                  <a:cxn ang="0">
                    <a:pos x="22" y="47"/>
                  </a:cxn>
                  <a:cxn ang="0">
                    <a:pos x="20" y="53"/>
                  </a:cxn>
                  <a:cxn ang="0">
                    <a:pos x="20" y="53"/>
                  </a:cxn>
                  <a:cxn ang="0">
                    <a:pos x="14" y="71"/>
                  </a:cxn>
                  <a:cxn ang="0">
                    <a:pos x="9" y="89"/>
                  </a:cxn>
                  <a:cxn ang="0">
                    <a:pos x="3" y="106"/>
                  </a:cxn>
                  <a:cxn ang="0">
                    <a:pos x="1" y="115"/>
                  </a:cxn>
                  <a:cxn ang="0">
                    <a:pos x="0" y="125"/>
                  </a:cxn>
                  <a:cxn ang="0">
                    <a:pos x="0" y="125"/>
                  </a:cxn>
                  <a:cxn ang="0">
                    <a:pos x="1" y="127"/>
                  </a:cxn>
                  <a:cxn ang="0">
                    <a:pos x="2" y="128"/>
                  </a:cxn>
                  <a:cxn ang="0">
                    <a:pos x="3" y="129"/>
                  </a:cxn>
                  <a:cxn ang="0">
                    <a:pos x="5" y="129"/>
                  </a:cxn>
                  <a:cxn ang="0">
                    <a:pos x="6" y="129"/>
                  </a:cxn>
                  <a:cxn ang="0">
                    <a:pos x="9" y="128"/>
                  </a:cxn>
                  <a:cxn ang="0">
                    <a:pos x="10" y="127"/>
                  </a:cxn>
                  <a:cxn ang="0">
                    <a:pos x="10" y="125"/>
                  </a:cxn>
                  <a:cxn ang="0">
                    <a:pos x="10" y="125"/>
                  </a:cxn>
                  <a:cxn ang="0">
                    <a:pos x="12" y="108"/>
                  </a:cxn>
                  <a:cxn ang="0">
                    <a:pos x="16" y="93"/>
                  </a:cxn>
                  <a:cxn ang="0">
                    <a:pos x="21" y="78"/>
                  </a:cxn>
                  <a:cxn ang="0">
                    <a:pos x="28" y="64"/>
                  </a:cxn>
                  <a:cxn ang="0">
                    <a:pos x="42" y="35"/>
                  </a:cxn>
                  <a:cxn ang="0">
                    <a:pos x="49" y="20"/>
                  </a:cxn>
                  <a:cxn ang="0">
                    <a:pos x="54" y="6"/>
                  </a:cxn>
                  <a:cxn ang="0">
                    <a:pos x="54" y="6"/>
                  </a:cxn>
                  <a:cxn ang="0">
                    <a:pos x="54" y="4"/>
                  </a:cxn>
                  <a:cxn ang="0">
                    <a:pos x="54" y="2"/>
                  </a:cxn>
                  <a:cxn ang="0">
                    <a:pos x="53" y="1"/>
                  </a:cxn>
                  <a:cxn ang="0">
                    <a:pos x="51" y="0"/>
                  </a:cxn>
                  <a:cxn ang="0">
                    <a:pos x="49" y="0"/>
                  </a:cxn>
                  <a:cxn ang="0">
                    <a:pos x="48" y="1"/>
                  </a:cxn>
                  <a:cxn ang="0">
                    <a:pos x="46" y="2"/>
                  </a:cxn>
                  <a:cxn ang="0">
                    <a:pos x="45" y="3"/>
                  </a:cxn>
                  <a:cxn ang="0">
                    <a:pos x="45" y="3"/>
                  </a:cxn>
                </a:cxnLst>
                <a:rect l="0" t="0" r="r" b="b"/>
                <a:pathLst>
                  <a:path w="54" h="129">
                    <a:moveTo>
                      <a:pt x="45" y="3"/>
                    </a:moveTo>
                    <a:lnTo>
                      <a:pt x="45" y="3"/>
                    </a:lnTo>
                    <a:lnTo>
                      <a:pt x="43" y="10"/>
                    </a:lnTo>
                    <a:lnTo>
                      <a:pt x="40" y="16"/>
                    </a:lnTo>
                    <a:lnTo>
                      <a:pt x="32" y="29"/>
                    </a:lnTo>
                    <a:lnTo>
                      <a:pt x="25" y="41"/>
                    </a:lnTo>
                    <a:lnTo>
                      <a:pt x="22" y="47"/>
                    </a:lnTo>
                    <a:lnTo>
                      <a:pt x="20" y="53"/>
                    </a:lnTo>
                    <a:lnTo>
                      <a:pt x="20" y="53"/>
                    </a:lnTo>
                    <a:lnTo>
                      <a:pt x="14" y="71"/>
                    </a:lnTo>
                    <a:lnTo>
                      <a:pt x="9" y="89"/>
                    </a:lnTo>
                    <a:lnTo>
                      <a:pt x="3" y="106"/>
                    </a:lnTo>
                    <a:lnTo>
                      <a:pt x="1" y="115"/>
                    </a:lnTo>
                    <a:lnTo>
                      <a:pt x="0" y="125"/>
                    </a:lnTo>
                    <a:lnTo>
                      <a:pt x="0" y="125"/>
                    </a:lnTo>
                    <a:lnTo>
                      <a:pt x="1" y="127"/>
                    </a:lnTo>
                    <a:lnTo>
                      <a:pt x="2" y="128"/>
                    </a:lnTo>
                    <a:lnTo>
                      <a:pt x="3" y="129"/>
                    </a:lnTo>
                    <a:lnTo>
                      <a:pt x="5" y="129"/>
                    </a:lnTo>
                    <a:lnTo>
                      <a:pt x="6" y="129"/>
                    </a:lnTo>
                    <a:lnTo>
                      <a:pt x="9" y="128"/>
                    </a:lnTo>
                    <a:lnTo>
                      <a:pt x="10" y="127"/>
                    </a:lnTo>
                    <a:lnTo>
                      <a:pt x="10" y="125"/>
                    </a:lnTo>
                    <a:lnTo>
                      <a:pt x="10" y="125"/>
                    </a:lnTo>
                    <a:lnTo>
                      <a:pt x="12" y="108"/>
                    </a:lnTo>
                    <a:lnTo>
                      <a:pt x="16" y="93"/>
                    </a:lnTo>
                    <a:lnTo>
                      <a:pt x="21" y="78"/>
                    </a:lnTo>
                    <a:lnTo>
                      <a:pt x="28" y="64"/>
                    </a:lnTo>
                    <a:lnTo>
                      <a:pt x="42" y="35"/>
                    </a:lnTo>
                    <a:lnTo>
                      <a:pt x="49" y="20"/>
                    </a:lnTo>
                    <a:lnTo>
                      <a:pt x="54" y="6"/>
                    </a:lnTo>
                    <a:lnTo>
                      <a:pt x="54" y="6"/>
                    </a:lnTo>
                    <a:lnTo>
                      <a:pt x="54" y="4"/>
                    </a:lnTo>
                    <a:lnTo>
                      <a:pt x="54" y="2"/>
                    </a:lnTo>
                    <a:lnTo>
                      <a:pt x="53" y="1"/>
                    </a:lnTo>
                    <a:lnTo>
                      <a:pt x="51" y="0"/>
                    </a:lnTo>
                    <a:lnTo>
                      <a:pt x="49" y="0"/>
                    </a:lnTo>
                    <a:lnTo>
                      <a:pt x="48" y="1"/>
                    </a:lnTo>
                    <a:lnTo>
                      <a:pt x="46" y="2"/>
                    </a:lnTo>
                    <a:lnTo>
                      <a:pt x="45" y="3"/>
                    </a:lnTo>
                    <a:lnTo>
                      <a:pt x="45"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5" name="Freeform 824"/>
              <p:cNvSpPr/>
              <p:nvPr/>
            </p:nvSpPr>
            <p:spPr bwMode="auto">
              <a:xfrm>
                <a:off x="6619875" y="1614488"/>
                <a:ext cx="25400" cy="44450"/>
              </a:xfrm>
              <a:custGeom>
                <a:avLst/>
                <a:gdLst/>
                <a:ahLst/>
                <a:cxnLst>
                  <a:cxn ang="0">
                    <a:pos x="40" y="2"/>
                  </a:cxn>
                  <a:cxn ang="0">
                    <a:pos x="40" y="2"/>
                  </a:cxn>
                  <a:cxn ang="0">
                    <a:pos x="32" y="11"/>
                  </a:cxn>
                  <a:cxn ang="0">
                    <a:pos x="25" y="19"/>
                  </a:cxn>
                  <a:cxn ang="0">
                    <a:pos x="19" y="28"/>
                  </a:cxn>
                  <a:cxn ang="0">
                    <a:pos x="13" y="39"/>
                  </a:cxn>
                  <a:cxn ang="0">
                    <a:pos x="8" y="49"/>
                  </a:cxn>
                  <a:cxn ang="0">
                    <a:pos x="4" y="59"/>
                  </a:cxn>
                  <a:cxn ang="0">
                    <a:pos x="1" y="71"/>
                  </a:cxn>
                  <a:cxn ang="0">
                    <a:pos x="0" y="81"/>
                  </a:cxn>
                  <a:cxn ang="0">
                    <a:pos x="0" y="81"/>
                  </a:cxn>
                  <a:cxn ang="0">
                    <a:pos x="0" y="83"/>
                  </a:cxn>
                  <a:cxn ang="0">
                    <a:pos x="1" y="85"/>
                  </a:cxn>
                  <a:cxn ang="0">
                    <a:pos x="3" y="86"/>
                  </a:cxn>
                  <a:cxn ang="0">
                    <a:pos x="5" y="86"/>
                  </a:cxn>
                  <a:cxn ang="0">
                    <a:pos x="6" y="86"/>
                  </a:cxn>
                  <a:cxn ang="0">
                    <a:pos x="9" y="85"/>
                  </a:cxn>
                  <a:cxn ang="0">
                    <a:pos x="10" y="83"/>
                  </a:cxn>
                  <a:cxn ang="0">
                    <a:pos x="10" y="81"/>
                  </a:cxn>
                  <a:cxn ang="0">
                    <a:pos x="10" y="81"/>
                  </a:cxn>
                  <a:cxn ang="0">
                    <a:pos x="11" y="71"/>
                  </a:cxn>
                  <a:cxn ang="0">
                    <a:pos x="14" y="61"/>
                  </a:cxn>
                  <a:cxn ang="0">
                    <a:pos x="17" y="51"/>
                  </a:cxn>
                  <a:cxn ang="0">
                    <a:pos x="22" y="42"/>
                  </a:cxn>
                  <a:cxn ang="0">
                    <a:pos x="27" y="33"/>
                  </a:cxn>
                  <a:cxn ang="0">
                    <a:pos x="33" y="24"/>
                  </a:cxn>
                  <a:cxn ang="0">
                    <a:pos x="40" y="16"/>
                  </a:cxn>
                  <a:cxn ang="0">
                    <a:pos x="47" y="9"/>
                  </a:cxn>
                  <a:cxn ang="0">
                    <a:pos x="47" y="9"/>
                  </a:cxn>
                  <a:cxn ang="0">
                    <a:pos x="48" y="8"/>
                  </a:cxn>
                  <a:cxn ang="0">
                    <a:pos x="48" y="5"/>
                  </a:cxn>
                  <a:cxn ang="0">
                    <a:pos x="47" y="3"/>
                  </a:cxn>
                  <a:cxn ang="0">
                    <a:pos x="46" y="2"/>
                  </a:cxn>
                  <a:cxn ang="0">
                    <a:pos x="45" y="1"/>
                  </a:cxn>
                  <a:cxn ang="0">
                    <a:pos x="43" y="0"/>
                  </a:cxn>
                  <a:cxn ang="0">
                    <a:pos x="42" y="1"/>
                  </a:cxn>
                  <a:cxn ang="0">
                    <a:pos x="40" y="2"/>
                  </a:cxn>
                  <a:cxn ang="0">
                    <a:pos x="40" y="2"/>
                  </a:cxn>
                </a:cxnLst>
                <a:rect l="0" t="0" r="r" b="b"/>
                <a:pathLst>
                  <a:path w="48" h="86">
                    <a:moveTo>
                      <a:pt x="40" y="2"/>
                    </a:moveTo>
                    <a:lnTo>
                      <a:pt x="40" y="2"/>
                    </a:lnTo>
                    <a:lnTo>
                      <a:pt x="32" y="11"/>
                    </a:lnTo>
                    <a:lnTo>
                      <a:pt x="25" y="19"/>
                    </a:lnTo>
                    <a:lnTo>
                      <a:pt x="19" y="28"/>
                    </a:lnTo>
                    <a:lnTo>
                      <a:pt x="13" y="39"/>
                    </a:lnTo>
                    <a:lnTo>
                      <a:pt x="8" y="49"/>
                    </a:lnTo>
                    <a:lnTo>
                      <a:pt x="4" y="59"/>
                    </a:lnTo>
                    <a:lnTo>
                      <a:pt x="1" y="71"/>
                    </a:lnTo>
                    <a:lnTo>
                      <a:pt x="0" y="81"/>
                    </a:lnTo>
                    <a:lnTo>
                      <a:pt x="0" y="81"/>
                    </a:lnTo>
                    <a:lnTo>
                      <a:pt x="0" y="83"/>
                    </a:lnTo>
                    <a:lnTo>
                      <a:pt x="1" y="85"/>
                    </a:lnTo>
                    <a:lnTo>
                      <a:pt x="3" y="86"/>
                    </a:lnTo>
                    <a:lnTo>
                      <a:pt x="5" y="86"/>
                    </a:lnTo>
                    <a:lnTo>
                      <a:pt x="6" y="86"/>
                    </a:lnTo>
                    <a:lnTo>
                      <a:pt x="9" y="85"/>
                    </a:lnTo>
                    <a:lnTo>
                      <a:pt x="10" y="83"/>
                    </a:lnTo>
                    <a:lnTo>
                      <a:pt x="10" y="81"/>
                    </a:lnTo>
                    <a:lnTo>
                      <a:pt x="10" y="81"/>
                    </a:lnTo>
                    <a:lnTo>
                      <a:pt x="11" y="71"/>
                    </a:lnTo>
                    <a:lnTo>
                      <a:pt x="14" y="61"/>
                    </a:lnTo>
                    <a:lnTo>
                      <a:pt x="17" y="51"/>
                    </a:lnTo>
                    <a:lnTo>
                      <a:pt x="22" y="42"/>
                    </a:lnTo>
                    <a:lnTo>
                      <a:pt x="27" y="33"/>
                    </a:lnTo>
                    <a:lnTo>
                      <a:pt x="33" y="24"/>
                    </a:lnTo>
                    <a:lnTo>
                      <a:pt x="40" y="16"/>
                    </a:lnTo>
                    <a:lnTo>
                      <a:pt x="47" y="9"/>
                    </a:lnTo>
                    <a:lnTo>
                      <a:pt x="47" y="9"/>
                    </a:lnTo>
                    <a:lnTo>
                      <a:pt x="48" y="8"/>
                    </a:lnTo>
                    <a:lnTo>
                      <a:pt x="48" y="5"/>
                    </a:lnTo>
                    <a:lnTo>
                      <a:pt x="47" y="3"/>
                    </a:lnTo>
                    <a:lnTo>
                      <a:pt x="46" y="2"/>
                    </a:lnTo>
                    <a:lnTo>
                      <a:pt x="45" y="1"/>
                    </a:lnTo>
                    <a:lnTo>
                      <a:pt x="43" y="0"/>
                    </a:lnTo>
                    <a:lnTo>
                      <a:pt x="42" y="1"/>
                    </a:lnTo>
                    <a:lnTo>
                      <a:pt x="40" y="2"/>
                    </a:lnTo>
                    <a:lnTo>
                      <a:pt x="40"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6" name="Freeform 825"/>
              <p:cNvSpPr/>
              <p:nvPr/>
            </p:nvSpPr>
            <p:spPr bwMode="auto">
              <a:xfrm>
                <a:off x="6659563" y="1624013"/>
                <a:ext cx="28575" cy="46038"/>
              </a:xfrm>
              <a:custGeom>
                <a:avLst/>
                <a:gdLst/>
                <a:ahLst/>
                <a:cxnLst>
                  <a:cxn ang="0">
                    <a:pos x="44" y="2"/>
                  </a:cxn>
                  <a:cxn ang="0">
                    <a:pos x="44" y="2"/>
                  </a:cxn>
                  <a:cxn ang="0">
                    <a:pos x="38" y="10"/>
                  </a:cxn>
                  <a:cxn ang="0">
                    <a:pos x="32" y="17"/>
                  </a:cxn>
                  <a:cxn ang="0">
                    <a:pos x="25" y="26"/>
                  </a:cxn>
                  <a:cxn ang="0">
                    <a:pos x="19" y="34"/>
                  </a:cxn>
                  <a:cxn ang="0">
                    <a:pos x="19" y="34"/>
                  </a:cxn>
                  <a:cxn ang="0">
                    <a:pos x="13" y="44"/>
                  </a:cxn>
                  <a:cxn ang="0">
                    <a:pos x="9" y="56"/>
                  </a:cxn>
                  <a:cxn ang="0">
                    <a:pos x="5" y="67"/>
                  </a:cxn>
                  <a:cxn ang="0">
                    <a:pos x="0" y="77"/>
                  </a:cxn>
                  <a:cxn ang="0">
                    <a:pos x="0" y="77"/>
                  </a:cxn>
                  <a:cxn ang="0">
                    <a:pos x="0" y="79"/>
                  </a:cxn>
                  <a:cxn ang="0">
                    <a:pos x="0" y="82"/>
                  </a:cxn>
                  <a:cxn ang="0">
                    <a:pos x="2" y="85"/>
                  </a:cxn>
                  <a:cxn ang="0">
                    <a:pos x="4" y="85"/>
                  </a:cxn>
                  <a:cxn ang="0">
                    <a:pos x="5" y="85"/>
                  </a:cxn>
                  <a:cxn ang="0">
                    <a:pos x="7" y="85"/>
                  </a:cxn>
                  <a:cxn ang="0">
                    <a:pos x="8" y="83"/>
                  </a:cxn>
                  <a:cxn ang="0">
                    <a:pos x="8" y="83"/>
                  </a:cxn>
                  <a:cxn ang="0">
                    <a:pos x="16" y="63"/>
                  </a:cxn>
                  <a:cxn ang="0">
                    <a:pos x="26" y="42"/>
                  </a:cxn>
                  <a:cxn ang="0">
                    <a:pos x="26" y="42"/>
                  </a:cxn>
                  <a:cxn ang="0">
                    <a:pos x="28" y="37"/>
                  </a:cxn>
                  <a:cxn ang="0">
                    <a:pos x="31" y="33"/>
                  </a:cxn>
                  <a:cxn ang="0">
                    <a:pos x="38" y="25"/>
                  </a:cxn>
                  <a:cxn ang="0">
                    <a:pos x="46" y="15"/>
                  </a:cxn>
                  <a:cxn ang="0">
                    <a:pos x="52" y="7"/>
                  </a:cxn>
                  <a:cxn ang="0">
                    <a:pos x="52" y="7"/>
                  </a:cxn>
                  <a:cxn ang="0">
                    <a:pos x="53" y="5"/>
                  </a:cxn>
                  <a:cxn ang="0">
                    <a:pos x="52" y="3"/>
                  </a:cxn>
                  <a:cxn ang="0">
                    <a:pos x="52" y="2"/>
                  </a:cxn>
                  <a:cxn ang="0">
                    <a:pos x="50" y="0"/>
                  </a:cxn>
                  <a:cxn ang="0">
                    <a:pos x="49" y="0"/>
                  </a:cxn>
                  <a:cxn ang="0">
                    <a:pos x="47" y="0"/>
                  </a:cxn>
                  <a:cxn ang="0">
                    <a:pos x="45" y="1"/>
                  </a:cxn>
                  <a:cxn ang="0">
                    <a:pos x="44" y="2"/>
                  </a:cxn>
                  <a:cxn ang="0">
                    <a:pos x="44" y="2"/>
                  </a:cxn>
                </a:cxnLst>
                <a:rect l="0" t="0" r="r" b="b"/>
                <a:pathLst>
                  <a:path w="53" h="85">
                    <a:moveTo>
                      <a:pt x="44" y="2"/>
                    </a:moveTo>
                    <a:lnTo>
                      <a:pt x="44" y="2"/>
                    </a:lnTo>
                    <a:lnTo>
                      <a:pt x="38" y="10"/>
                    </a:lnTo>
                    <a:lnTo>
                      <a:pt x="32" y="17"/>
                    </a:lnTo>
                    <a:lnTo>
                      <a:pt x="25" y="26"/>
                    </a:lnTo>
                    <a:lnTo>
                      <a:pt x="19" y="34"/>
                    </a:lnTo>
                    <a:lnTo>
                      <a:pt x="19" y="34"/>
                    </a:lnTo>
                    <a:lnTo>
                      <a:pt x="13" y="44"/>
                    </a:lnTo>
                    <a:lnTo>
                      <a:pt x="9" y="56"/>
                    </a:lnTo>
                    <a:lnTo>
                      <a:pt x="5" y="67"/>
                    </a:lnTo>
                    <a:lnTo>
                      <a:pt x="0" y="77"/>
                    </a:lnTo>
                    <a:lnTo>
                      <a:pt x="0" y="77"/>
                    </a:lnTo>
                    <a:lnTo>
                      <a:pt x="0" y="79"/>
                    </a:lnTo>
                    <a:lnTo>
                      <a:pt x="0" y="82"/>
                    </a:lnTo>
                    <a:lnTo>
                      <a:pt x="2" y="85"/>
                    </a:lnTo>
                    <a:lnTo>
                      <a:pt x="4" y="85"/>
                    </a:lnTo>
                    <a:lnTo>
                      <a:pt x="5" y="85"/>
                    </a:lnTo>
                    <a:lnTo>
                      <a:pt x="7" y="85"/>
                    </a:lnTo>
                    <a:lnTo>
                      <a:pt x="8" y="83"/>
                    </a:lnTo>
                    <a:lnTo>
                      <a:pt x="8" y="83"/>
                    </a:lnTo>
                    <a:lnTo>
                      <a:pt x="16" y="63"/>
                    </a:lnTo>
                    <a:lnTo>
                      <a:pt x="26" y="42"/>
                    </a:lnTo>
                    <a:lnTo>
                      <a:pt x="26" y="42"/>
                    </a:lnTo>
                    <a:lnTo>
                      <a:pt x="28" y="37"/>
                    </a:lnTo>
                    <a:lnTo>
                      <a:pt x="31" y="33"/>
                    </a:lnTo>
                    <a:lnTo>
                      <a:pt x="38" y="25"/>
                    </a:lnTo>
                    <a:lnTo>
                      <a:pt x="46" y="15"/>
                    </a:lnTo>
                    <a:lnTo>
                      <a:pt x="52" y="7"/>
                    </a:lnTo>
                    <a:lnTo>
                      <a:pt x="52" y="7"/>
                    </a:lnTo>
                    <a:lnTo>
                      <a:pt x="53" y="5"/>
                    </a:lnTo>
                    <a:lnTo>
                      <a:pt x="52" y="3"/>
                    </a:lnTo>
                    <a:lnTo>
                      <a:pt x="52" y="2"/>
                    </a:lnTo>
                    <a:lnTo>
                      <a:pt x="50" y="0"/>
                    </a:lnTo>
                    <a:lnTo>
                      <a:pt x="49" y="0"/>
                    </a:lnTo>
                    <a:lnTo>
                      <a:pt x="47" y="0"/>
                    </a:lnTo>
                    <a:lnTo>
                      <a:pt x="45" y="1"/>
                    </a:lnTo>
                    <a:lnTo>
                      <a:pt x="44" y="2"/>
                    </a:lnTo>
                    <a:lnTo>
                      <a:pt x="44"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7" name="Freeform 826"/>
              <p:cNvSpPr/>
              <p:nvPr/>
            </p:nvSpPr>
            <p:spPr bwMode="auto">
              <a:xfrm>
                <a:off x="6746875" y="1463675"/>
                <a:ext cx="23813" cy="41275"/>
              </a:xfrm>
              <a:custGeom>
                <a:avLst/>
                <a:gdLst/>
                <a:ahLst/>
                <a:cxnLst>
                  <a:cxn ang="0">
                    <a:pos x="39" y="1"/>
                  </a:cxn>
                  <a:cxn ang="0">
                    <a:pos x="39" y="1"/>
                  </a:cxn>
                  <a:cxn ang="0">
                    <a:pos x="32" y="10"/>
                  </a:cxn>
                  <a:cxn ang="0">
                    <a:pos x="27" y="18"/>
                  </a:cxn>
                  <a:cxn ang="0">
                    <a:pos x="22" y="27"/>
                  </a:cxn>
                  <a:cxn ang="0">
                    <a:pos x="18" y="35"/>
                  </a:cxn>
                  <a:cxn ang="0">
                    <a:pos x="9" y="54"/>
                  </a:cxn>
                  <a:cxn ang="0">
                    <a:pos x="5" y="63"/>
                  </a:cxn>
                  <a:cxn ang="0">
                    <a:pos x="0" y="73"/>
                  </a:cxn>
                  <a:cxn ang="0">
                    <a:pos x="0" y="73"/>
                  </a:cxn>
                  <a:cxn ang="0">
                    <a:pos x="0" y="74"/>
                  </a:cxn>
                  <a:cxn ang="0">
                    <a:pos x="0" y="76"/>
                  </a:cxn>
                  <a:cxn ang="0">
                    <a:pos x="1" y="78"/>
                  </a:cxn>
                  <a:cxn ang="0">
                    <a:pos x="2" y="79"/>
                  </a:cxn>
                  <a:cxn ang="0">
                    <a:pos x="3" y="79"/>
                  </a:cxn>
                  <a:cxn ang="0">
                    <a:pos x="5" y="79"/>
                  </a:cxn>
                  <a:cxn ang="0">
                    <a:pos x="7" y="79"/>
                  </a:cxn>
                  <a:cxn ang="0">
                    <a:pos x="8" y="77"/>
                  </a:cxn>
                  <a:cxn ang="0">
                    <a:pos x="8" y="77"/>
                  </a:cxn>
                  <a:cxn ang="0">
                    <a:pos x="13" y="68"/>
                  </a:cxn>
                  <a:cxn ang="0">
                    <a:pos x="18" y="59"/>
                  </a:cxn>
                  <a:cxn ang="0">
                    <a:pos x="26" y="42"/>
                  </a:cxn>
                  <a:cxn ang="0">
                    <a:pos x="30" y="32"/>
                  </a:cxn>
                  <a:cxn ang="0">
                    <a:pos x="34" y="24"/>
                  </a:cxn>
                  <a:cxn ang="0">
                    <a:pos x="39" y="16"/>
                  </a:cxn>
                  <a:cxn ang="0">
                    <a:pos x="45" y="8"/>
                  </a:cxn>
                  <a:cxn ang="0">
                    <a:pos x="45" y="8"/>
                  </a:cxn>
                  <a:cxn ang="0">
                    <a:pos x="46" y="6"/>
                  </a:cxn>
                  <a:cxn ang="0">
                    <a:pos x="46" y="4"/>
                  </a:cxn>
                  <a:cxn ang="0">
                    <a:pos x="46" y="3"/>
                  </a:cxn>
                  <a:cxn ang="0">
                    <a:pos x="45" y="1"/>
                  </a:cxn>
                  <a:cxn ang="0">
                    <a:pos x="44" y="0"/>
                  </a:cxn>
                  <a:cxn ang="0">
                    <a:pos x="42" y="0"/>
                  </a:cxn>
                  <a:cxn ang="0">
                    <a:pos x="40" y="0"/>
                  </a:cxn>
                  <a:cxn ang="0">
                    <a:pos x="39" y="1"/>
                  </a:cxn>
                  <a:cxn ang="0">
                    <a:pos x="39" y="1"/>
                  </a:cxn>
                </a:cxnLst>
                <a:rect l="0" t="0" r="r" b="b"/>
                <a:pathLst>
                  <a:path w="46" h="79">
                    <a:moveTo>
                      <a:pt x="39" y="1"/>
                    </a:moveTo>
                    <a:lnTo>
                      <a:pt x="39" y="1"/>
                    </a:lnTo>
                    <a:lnTo>
                      <a:pt x="32" y="10"/>
                    </a:lnTo>
                    <a:lnTo>
                      <a:pt x="27" y="18"/>
                    </a:lnTo>
                    <a:lnTo>
                      <a:pt x="22" y="27"/>
                    </a:lnTo>
                    <a:lnTo>
                      <a:pt x="18" y="35"/>
                    </a:lnTo>
                    <a:lnTo>
                      <a:pt x="9" y="54"/>
                    </a:lnTo>
                    <a:lnTo>
                      <a:pt x="5" y="63"/>
                    </a:lnTo>
                    <a:lnTo>
                      <a:pt x="0" y="73"/>
                    </a:lnTo>
                    <a:lnTo>
                      <a:pt x="0" y="73"/>
                    </a:lnTo>
                    <a:lnTo>
                      <a:pt x="0" y="74"/>
                    </a:lnTo>
                    <a:lnTo>
                      <a:pt x="0" y="76"/>
                    </a:lnTo>
                    <a:lnTo>
                      <a:pt x="1" y="78"/>
                    </a:lnTo>
                    <a:lnTo>
                      <a:pt x="2" y="79"/>
                    </a:lnTo>
                    <a:lnTo>
                      <a:pt x="3" y="79"/>
                    </a:lnTo>
                    <a:lnTo>
                      <a:pt x="5" y="79"/>
                    </a:lnTo>
                    <a:lnTo>
                      <a:pt x="7" y="79"/>
                    </a:lnTo>
                    <a:lnTo>
                      <a:pt x="8" y="77"/>
                    </a:lnTo>
                    <a:lnTo>
                      <a:pt x="8" y="77"/>
                    </a:lnTo>
                    <a:lnTo>
                      <a:pt x="13" y="68"/>
                    </a:lnTo>
                    <a:lnTo>
                      <a:pt x="18" y="59"/>
                    </a:lnTo>
                    <a:lnTo>
                      <a:pt x="26" y="42"/>
                    </a:lnTo>
                    <a:lnTo>
                      <a:pt x="30" y="32"/>
                    </a:lnTo>
                    <a:lnTo>
                      <a:pt x="34" y="24"/>
                    </a:lnTo>
                    <a:lnTo>
                      <a:pt x="39" y="16"/>
                    </a:lnTo>
                    <a:lnTo>
                      <a:pt x="45" y="8"/>
                    </a:lnTo>
                    <a:lnTo>
                      <a:pt x="45" y="8"/>
                    </a:lnTo>
                    <a:lnTo>
                      <a:pt x="46" y="6"/>
                    </a:lnTo>
                    <a:lnTo>
                      <a:pt x="46" y="4"/>
                    </a:lnTo>
                    <a:lnTo>
                      <a:pt x="46" y="3"/>
                    </a:lnTo>
                    <a:lnTo>
                      <a:pt x="45" y="1"/>
                    </a:lnTo>
                    <a:lnTo>
                      <a:pt x="44" y="0"/>
                    </a:lnTo>
                    <a:lnTo>
                      <a:pt x="42" y="0"/>
                    </a:lnTo>
                    <a:lnTo>
                      <a:pt x="40" y="0"/>
                    </a:lnTo>
                    <a:lnTo>
                      <a:pt x="39" y="1"/>
                    </a:lnTo>
                    <a:lnTo>
                      <a:pt x="39"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8" name="Freeform 827"/>
              <p:cNvSpPr/>
              <p:nvPr/>
            </p:nvSpPr>
            <p:spPr bwMode="auto">
              <a:xfrm>
                <a:off x="6792913" y="1493838"/>
                <a:ext cx="9525" cy="7938"/>
              </a:xfrm>
              <a:custGeom>
                <a:avLst/>
                <a:gdLst/>
                <a:ahLst/>
                <a:cxnLst>
                  <a:cxn ang="0">
                    <a:pos x="8" y="1"/>
                  </a:cxn>
                  <a:cxn ang="0">
                    <a:pos x="2" y="8"/>
                  </a:cxn>
                  <a:cxn ang="0">
                    <a:pos x="2" y="8"/>
                  </a:cxn>
                  <a:cxn ang="0">
                    <a:pos x="1" y="9"/>
                  </a:cxn>
                  <a:cxn ang="0">
                    <a:pos x="0" y="11"/>
                  </a:cxn>
                  <a:cxn ang="0">
                    <a:pos x="1" y="13"/>
                  </a:cxn>
                  <a:cxn ang="0">
                    <a:pos x="2" y="14"/>
                  </a:cxn>
                  <a:cxn ang="0">
                    <a:pos x="3" y="16"/>
                  </a:cxn>
                  <a:cxn ang="0">
                    <a:pos x="5" y="16"/>
                  </a:cxn>
                  <a:cxn ang="0">
                    <a:pos x="7" y="16"/>
                  </a:cxn>
                  <a:cxn ang="0">
                    <a:pos x="8" y="14"/>
                  </a:cxn>
                  <a:cxn ang="0">
                    <a:pos x="14" y="8"/>
                  </a:cxn>
                  <a:cxn ang="0">
                    <a:pos x="14" y="8"/>
                  </a:cxn>
                  <a:cxn ang="0">
                    <a:pos x="15" y="6"/>
                  </a:cxn>
                  <a:cxn ang="0">
                    <a:pos x="16" y="5"/>
                  </a:cxn>
                  <a:cxn ang="0">
                    <a:pos x="15" y="3"/>
                  </a:cxn>
                  <a:cxn ang="0">
                    <a:pos x="14" y="1"/>
                  </a:cxn>
                  <a:cxn ang="0">
                    <a:pos x="13" y="0"/>
                  </a:cxn>
                  <a:cxn ang="0">
                    <a:pos x="11" y="0"/>
                  </a:cxn>
                  <a:cxn ang="0">
                    <a:pos x="9" y="0"/>
                  </a:cxn>
                  <a:cxn ang="0">
                    <a:pos x="8" y="1"/>
                  </a:cxn>
                  <a:cxn ang="0">
                    <a:pos x="8" y="1"/>
                  </a:cxn>
                </a:cxnLst>
                <a:rect l="0" t="0" r="r" b="b"/>
                <a:pathLst>
                  <a:path w="16" h="16">
                    <a:moveTo>
                      <a:pt x="8" y="1"/>
                    </a:moveTo>
                    <a:lnTo>
                      <a:pt x="2" y="8"/>
                    </a:lnTo>
                    <a:lnTo>
                      <a:pt x="2" y="8"/>
                    </a:lnTo>
                    <a:lnTo>
                      <a:pt x="1" y="9"/>
                    </a:lnTo>
                    <a:lnTo>
                      <a:pt x="0" y="11"/>
                    </a:lnTo>
                    <a:lnTo>
                      <a:pt x="1" y="13"/>
                    </a:lnTo>
                    <a:lnTo>
                      <a:pt x="2" y="14"/>
                    </a:lnTo>
                    <a:lnTo>
                      <a:pt x="3" y="16"/>
                    </a:lnTo>
                    <a:lnTo>
                      <a:pt x="5" y="16"/>
                    </a:lnTo>
                    <a:lnTo>
                      <a:pt x="7" y="16"/>
                    </a:lnTo>
                    <a:lnTo>
                      <a:pt x="8" y="14"/>
                    </a:lnTo>
                    <a:lnTo>
                      <a:pt x="14" y="8"/>
                    </a:lnTo>
                    <a:lnTo>
                      <a:pt x="14" y="8"/>
                    </a:lnTo>
                    <a:lnTo>
                      <a:pt x="15" y="6"/>
                    </a:lnTo>
                    <a:lnTo>
                      <a:pt x="16" y="5"/>
                    </a:lnTo>
                    <a:lnTo>
                      <a:pt x="15" y="3"/>
                    </a:lnTo>
                    <a:lnTo>
                      <a:pt x="14" y="1"/>
                    </a:lnTo>
                    <a:lnTo>
                      <a:pt x="13" y="0"/>
                    </a:lnTo>
                    <a:lnTo>
                      <a:pt x="11" y="0"/>
                    </a:lnTo>
                    <a:lnTo>
                      <a:pt x="9" y="0"/>
                    </a:lnTo>
                    <a:lnTo>
                      <a:pt x="8" y="1"/>
                    </a:lnTo>
                    <a:lnTo>
                      <a:pt x="8"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49" name="Freeform 828"/>
              <p:cNvSpPr>
                <a:spLocks noEditPoints="1"/>
              </p:cNvSpPr>
              <p:nvPr/>
            </p:nvSpPr>
            <p:spPr bwMode="auto">
              <a:xfrm>
                <a:off x="6208713" y="1243013"/>
                <a:ext cx="706438" cy="620713"/>
              </a:xfrm>
              <a:custGeom>
                <a:avLst/>
                <a:gdLst/>
                <a:ahLst/>
                <a:cxnLst>
                  <a:cxn ang="0">
                    <a:pos x="1208" y="1175"/>
                  </a:cxn>
                  <a:cxn ang="0">
                    <a:pos x="1095" y="1131"/>
                  </a:cxn>
                  <a:cxn ang="0">
                    <a:pos x="938" y="1062"/>
                  </a:cxn>
                  <a:cxn ang="0">
                    <a:pos x="899" y="1051"/>
                  </a:cxn>
                  <a:cxn ang="0">
                    <a:pos x="728" y="1088"/>
                  </a:cxn>
                  <a:cxn ang="0">
                    <a:pos x="531" y="1080"/>
                  </a:cxn>
                  <a:cxn ang="0">
                    <a:pos x="322" y="1026"/>
                  </a:cxn>
                  <a:cxn ang="0">
                    <a:pos x="161" y="920"/>
                  </a:cxn>
                  <a:cxn ang="0">
                    <a:pos x="51" y="762"/>
                  </a:cxn>
                  <a:cxn ang="0">
                    <a:pos x="8" y="609"/>
                  </a:cxn>
                  <a:cxn ang="0">
                    <a:pos x="4" y="424"/>
                  </a:cxn>
                  <a:cxn ang="0">
                    <a:pos x="39" y="285"/>
                  </a:cxn>
                  <a:cxn ang="0">
                    <a:pos x="97" y="185"/>
                  </a:cxn>
                  <a:cxn ang="0">
                    <a:pos x="167" y="114"/>
                  </a:cxn>
                  <a:cxn ang="0">
                    <a:pos x="255" y="62"/>
                  </a:cxn>
                  <a:cxn ang="0">
                    <a:pos x="439" y="14"/>
                  </a:cxn>
                  <a:cxn ang="0">
                    <a:pos x="700" y="5"/>
                  </a:cxn>
                  <a:cxn ang="0">
                    <a:pos x="714" y="7"/>
                  </a:cxn>
                  <a:cxn ang="0">
                    <a:pos x="803" y="0"/>
                  </a:cxn>
                  <a:cxn ang="0">
                    <a:pos x="994" y="43"/>
                  </a:cxn>
                  <a:cxn ang="0">
                    <a:pos x="1175" y="156"/>
                  </a:cxn>
                  <a:cxn ang="0">
                    <a:pos x="1247" y="243"/>
                  </a:cxn>
                  <a:cxn ang="0">
                    <a:pos x="1289" y="328"/>
                  </a:cxn>
                  <a:cxn ang="0">
                    <a:pos x="1324" y="456"/>
                  </a:cxn>
                  <a:cxn ang="0">
                    <a:pos x="1336" y="593"/>
                  </a:cxn>
                  <a:cxn ang="0">
                    <a:pos x="1319" y="726"/>
                  </a:cxn>
                  <a:cxn ang="0">
                    <a:pos x="1266" y="842"/>
                  </a:cxn>
                  <a:cxn ang="0">
                    <a:pos x="1204" y="907"/>
                  </a:cxn>
                  <a:cxn ang="0">
                    <a:pos x="1205" y="990"/>
                  </a:cxn>
                  <a:cxn ang="0">
                    <a:pos x="1239" y="1150"/>
                  </a:cxn>
                  <a:cxn ang="0">
                    <a:pos x="1234" y="1167"/>
                  </a:cxn>
                  <a:cxn ang="0">
                    <a:pos x="912" y="999"/>
                  </a:cxn>
                  <a:cxn ang="0">
                    <a:pos x="967" y="1032"/>
                  </a:cxn>
                  <a:cxn ang="0">
                    <a:pos x="1119" y="1098"/>
                  </a:cxn>
                  <a:cxn ang="0">
                    <a:pos x="1181" y="1067"/>
                  </a:cxn>
                  <a:cxn ang="0">
                    <a:pos x="1156" y="912"/>
                  </a:cxn>
                  <a:cxn ang="0">
                    <a:pos x="1170" y="893"/>
                  </a:cxn>
                  <a:cxn ang="0">
                    <a:pos x="1193" y="864"/>
                  </a:cxn>
                  <a:cxn ang="0">
                    <a:pos x="1262" y="762"/>
                  </a:cxn>
                  <a:cxn ang="0">
                    <a:pos x="1294" y="636"/>
                  </a:cxn>
                  <a:cxn ang="0">
                    <a:pos x="1293" y="502"/>
                  </a:cxn>
                  <a:cxn ang="0">
                    <a:pos x="1265" y="373"/>
                  </a:cxn>
                  <a:cxn ang="0">
                    <a:pos x="1214" y="265"/>
                  </a:cxn>
                  <a:cxn ang="0">
                    <a:pos x="1124" y="168"/>
                  </a:cxn>
                  <a:cxn ang="0">
                    <a:pos x="962" y="75"/>
                  </a:cxn>
                  <a:cxn ang="0">
                    <a:pos x="786" y="39"/>
                  </a:cxn>
                  <a:cxn ang="0">
                    <a:pos x="705" y="49"/>
                  </a:cxn>
                  <a:cxn ang="0">
                    <a:pos x="686" y="45"/>
                  </a:cxn>
                  <a:cxn ang="0">
                    <a:pos x="459" y="52"/>
                  </a:cxn>
                  <a:cxn ang="0">
                    <a:pos x="295" y="89"/>
                  </a:cxn>
                  <a:cxn ang="0">
                    <a:pos x="184" y="153"/>
                  </a:cxn>
                  <a:cxn ang="0">
                    <a:pos x="109" y="238"/>
                  </a:cxn>
                  <a:cxn ang="0">
                    <a:pos x="62" y="340"/>
                  </a:cxn>
                  <a:cxn ang="0">
                    <a:pos x="40" y="448"/>
                  </a:cxn>
                  <a:cxn ang="0">
                    <a:pos x="55" y="647"/>
                  </a:cxn>
                  <a:cxn ang="0">
                    <a:pos x="121" y="805"/>
                  </a:cxn>
                  <a:cxn ang="0">
                    <a:pos x="251" y="941"/>
                  </a:cxn>
                  <a:cxn ang="0">
                    <a:pos x="434" y="1017"/>
                  </a:cxn>
                  <a:cxn ang="0">
                    <a:pos x="592" y="1043"/>
                  </a:cxn>
                  <a:cxn ang="0">
                    <a:pos x="736" y="1045"/>
                  </a:cxn>
                  <a:cxn ang="0">
                    <a:pos x="890" y="1012"/>
                  </a:cxn>
                  <a:cxn ang="0">
                    <a:pos x="900" y="1005"/>
                  </a:cxn>
                </a:cxnLst>
                <a:rect l="0" t="0" r="r" b="b"/>
                <a:pathLst>
                  <a:path w="1336" h="1175">
                    <a:moveTo>
                      <a:pt x="1214" y="1175"/>
                    </a:moveTo>
                    <a:lnTo>
                      <a:pt x="1214" y="1175"/>
                    </a:lnTo>
                    <a:lnTo>
                      <a:pt x="1210" y="1175"/>
                    </a:lnTo>
                    <a:lnTo>
                      <a:pt x="1209" y="1175"/>
                    </a:lnTo>
                    <a:lnTo>
                      <a:pt x="1208" y="1175"/>
                    </a:lnTo>
                    <a:lnTo>
                      <a:pt x="1208" y="1175"/>
                    </a:lnTo>
                    <a:lnTo>
                      <a:pt x="1202" y="1174"/>
                    </a:lnTo>
                    <a:lnTo>
                      <a:pt x="1198" y="1173"/>
                    </a:lnTo>
                    <a:lnTo>
                      <a:pt x="1198" y="1173"/>
                    </a:lnTo>
                    <a:lnTo>
                      <a:pt x="1172" y="1162"/>
                    </a:lnTo>
                    <a:lnTo>
                      <a:pt x="1147" y="1152"/>
                    </a:lnTo>
                    <a:lnTo>
                      <a:pt x="1095" y="1131"/>
                    </a:lnTo>
                    <a:lnTo>
                      <a:pt x="1095" y="1131"/>
                    </a:lnTo>
                    <a:lnTo>
                      <a:pt x="1050" y="1113"/>
                    </a:lnTo>
                    <a:lnTo>
                      <a:pt x="1005" y="1095"/>
                    </a:lnTo>
                    <a:lnTo>
                      <a:pt x="982" y="1084"/>
                    </a:lnTo>
                    <a:lnTo>
                      <a:pt x="960" y="1073"/>
                    </a:lnTo>
                    <a:lnTo>
                      <a:pt x="938" y="1062"/>
                    </a:lnTo>
                    <a:lnTo>
                      <a:pt x="918" y="1048"/>
                    </a:lnTo>
                    <a:lnTo>
                      <a:pt x="911" y="1044"/>
                    </a:lnTo>
                    <a:lnTo>
                      <a:pt x="904" y="1048"/>
                    </a:lnTo>
                    <a:lnTo>
                      <a:pt x="904" y="1048"/>
                    </a:lnTo>
                    <a:lnTo>
                      <a:pt x="899" y="1051"/>
                    </a:lnTo>
                    <a:lnTo>
                      <a:pt x="899" y="1051"/>
                    </a:lnTo>
                    <a:lnTo>
                      <a:pt x="873" y="1061"/>
                    </a:lnTo>
                    <a:lnTo>
                      <a:pt x="847" y="1068"/>
                    </a:lnTo>
                    <a:lnTo>
                      <a:pt x="819" y="1075"/>
                    </a:lnTo>
                    <a:lnTo>
                      <a:pt x="789" y="1080"/>
                    </a:lnTo>
                    <a:lnTo>
                      <a:pt x="759" y="1084"/>
                    </a:lnTo>
                    <a:lnTo>
                      <a:pt x="728" y="1088"/>
                    </a:lnTo>
                    <a:lnTo>
                      <a:pt x="696" y="1090"/>
                    </a:lnTo>
                    <a:lnTo>
                      <a:pt x="664" y="1090"/>
                    </a:lnTo>
                    <a:lnTo>
                      <a:pt x="664" y="1090"/>
                    </a:lnTo>
                    <a:lnTo>
                      <a:pt x="620" y="1089"/>
                    </a:lnTo>
                    <a:lnTo>
                      <a:pt x="576" y="1086"/>
                    </a:lnTo>
                    <a:lnTo>
                      <a:pt x="531" y="1080"/>
                    </a:lnTo>
                    <a:lnTo>
                      <a:pt x="488" y="1073"/>
                    </a:lnTo>
                    <a:lnTo>
                      <a:pt x="445" y="1064"/>
                    </a:lnTo>
                    <a:lnTo>
                      <a:pt x="402" y="1052"/>
                    </a:lnTo>
                    <a:lnTo>
                      <a:pt x="361" y="1040"/>
                    </a:lnTo>
                    <a:lnTo>
                      <a:pt x="322" y="1026"/>
                    </a:lnTo>
                    <a:lnTo>
                      <a:pt x="322" y="1026"/>
                    </a:lnTo>
                    <a:lnTo>
                      <a:pt x="292" y="1012"/>
                    </a:lnTo>
                    <a:lnTo>
                      <a:pt x="263" y="997"/>
                    </a:lnTo>
                    <a:lnTo>
                      <a:pt x="235" y="980"/>
                    </a:lnTo>
                    <a:lnTo>
                      <a:pt x="209" y="962"/>
                    </a:lnTo>
                    <a:lnTo>
                      <a:pt x="184" y="942"/>
                    </a:lnTo>
                    <a:lnTo>
                      <a:pt x="161" y="920"/>
                    </a:lnTo>
                    <a:lnTo>
                      <a:pt x="138" y="898"/>
                    </a:lnTo>
                    <a:lnTo>
                      <a:pt x="117" y="873"/>
                    </a:lnTo>
                    <a:lnTo>
                      <a:pt x="99" y="847"/>
                    </a:lnTo>
                    <a:lnTo>
                      <a:pt x="81" y="820"/>
                    </a:lnTo>
                    <a:lnTo>
                      <a:pt x="66" y="792"/>
                    </a:lnTo>
                    <a:lnTo>
                      <a:pt x="51" y="762"/>
                    </a:lnTo>
                    <a:lnTo>
                      <a:pt x="39" y="732"/>
                    </a:lnTo>
                    <a:lnTo>
                      <a:pt x="28" y="700"/>
                    </a:lnTo>
                    <a:lnTo>
                      <a:pt x="19" y="668"/>
                    </a:lnTo>
                    <a:lnTo>
                      <a:pt x="12" y="634"/>
                    </a:lnTo>
                    <a:lnTo>
                      <a:pt x="12" y="634"/>
                    </a:lnTo>
                    <a:lnTo>
                      <a:pt x="8" y="609"/>
                    </a:lnTo>
                    <a:lnTo>
                      <a:pt x="5" y="582"/>
                    </a:lnTo>
                    <a:lnTo>
                      <a:pt x="2" y="554"/>
                    </a:lnTo>
                    <a:lnTo>
                      <a:pt x="1" y="524"/>
                    </a:lnTo>
                    <a:lnTo>
                      <a:pt x="0" y="492"/>
                    </a:lnTo>
                    <a:lnTo>
                      <a:pt x="1" y="459"/>
                    </a:lnTo>
                    <a:lnTo>
                      <a:pt x="4" y="424"/>
                    </a:lnTo>
                    <a:lnTo>
                      <a:pt x="9" y="389"/>
                    </a:lnTo>
                    <a:lnTo>
                      <a:pt x="16" y="354"/>
                    </a:lnTo>
                    <a:lnTo>
                      <a:pt x="21" y="337"/>
                    </a:lnTo>
                    <a:lnTo>
                      <a:pt x="26" y="320"/>
                    </a:lnTo>
                    <a:lnTo>
                      <a:pt x="33" y="303"/>
                    </a:lnTo>
                    <a:lnTo>
                      <a:pt x="39" y="285"/>
                    </a:lnTo>
                    <a:lnTo>
                      <a:pt x="46" y="267"/>
                    </a:lnTo>
                    <a:lnTo>
                      <a:pt x="54" y="251"/>
                    </a:lnTo>
                    <a:lnTo>
                      <a:pt x="64" y="234"/>
                    </a:lnTo>
                    <a:lnTo>
                      <a:pt x="74" y="218"/>
                    </a:lnTo>
                    <a:lnTo>
                      <a:pt x="84" y="201"/>
                    </a:lnTo>
                    <a:lnTo>
                      <a:pt x="97" y="185"/>
                    </a:lnTo>
                    <a:lnTo>
                      <a:pt x="109" y="169"/>
                    </a:lnTo>
                    <a:lnTo>
                      <a:pt x="123" y="154"/>
                    </a:lnTo>
                    <a:lnTo>
                      <a:pt x="138" y="139"/>
                    </a:lnTo>
                    <a:lnTo>
                      <a:pt x="153" y="125"/>
                    </a:lnTo>
                    <a:lnTo>
                      <a:pt x="153" y="125"/>
                    </a:lnTo>
                    <a:lnTo>
                      <a:pt x="167" y="114"/>
                    </a:lnTo>
                    <a:lnTo>
                      <a:pt x="180" y="103"/>
                    </a:lnTo>
                    <a:lnTo>
                      <a:pt x="195" y="94"/>
                    </a:lnTo>
                    <a:lnTo>
                      <a:pt x="209" y="86"/>
                    </a:lnTo>
                    <a:lnTo>
                      <a:pt x="224" y="76"/>
                    </a:lnTo>
                    <a:lnTo>
                      <a:pt x="239" y="69"/>
                    </a:lnTo>
                    <a:lnTo>
                      <a:pt x="255" y="62"/>
                    </a:lnTo>
                    <a:lnTo>
                      <a:pt x="270" y="56"/>
                    </a:lnTo>
                    <a:lnTo>
                      <a:pt x="303" y="43"/>
                    </a:lnTo>
                    <a:lnTo>
                      <a:pt x="336" y="34"/>
                    </a:lnTo>
                    <a:lnTo>
                      <a:pt x="369" y="26"/>
                    </a:lnTo>
                    <a:lnTo>
                      <a:pt x="403" y="20"/>
                    </a:lnTo>
                    <a:lnTo>
                      <a:pt x="439" y="14"/>
                    </a:lnTo>
                    <a:lnTo>
                      <a:pt x="473" y="11"/>
                    </a:lnTo>
                    <a:lnTo>
                      <a:pt x="507" y="8"/>
                    </a:lnTo>
                    <a:lnTo>
                      <a:pt x="541" y="6"/>
                    </a:lnTo>
                    <a:lnTo>
                      <a:pt x="607" y="5"/>
                    </a:lnTo>
                    <a:lnTo>
                      <a:pt x="669" y="5"/>
                    </a:lnTo>
                    <a:lnTo>
                      <a:pt x="700" y="5"/>
                    </a:lnTo>
                    <a:lnTo>
                      <a:pt x="700" y="5"/>
                    </a:lnTo>
                    <a:lnTo>
                      <a:pt x="704" y="5"/>
                    </a:lnTo>
                    <a:lnTo>
                      <a:pt x="708" y="6"/>
                    </a:lnTo>
                    <a:lnTo>
                      <a:pt x="711" y="7"/>
                    </a:lnTo>
                    <a:lnTo>
                      <a:pt x="714" y="7"/>
                    </a:lnTo>
                    <a:lnTo>
                      <a:pt x="714" y="7"/>
                    </a:lnTo>
                    <a:lnTo>
                      <a:pt x="732" y="4"/>
                    </a:lnTo>
                    <a:lnTo>
                      <a:pt x="749" y="2"/>
                    </a:lnTo>
                    <a:lnTo>
                      <a:pt x="768" y="1"/>
                    </a:lnTo>
                    <a:lnTo>
                      <a:pt x="787" y="0"/>
                    </a:lnTo>
                    <a:lnTo>
                      <a:pt x="787" y="0"/>
                    </a:lnTo>
                    <a:lnTo>
                      <a:pt x="803" y="0"/>
                    </a:lnTo>
                    <a:lnTo>
                      <a:pt x="821" y="1"/>
                    </a:lnTo>
                    <a:lnTo>
                      <a:pt x="856" y="5"/>
                    </a:lnTo>
                    <a:lnTo>
                      <a:pt x="891" y="11"/>
                    </a:lnTo>
                    <a:lnTo>
                      <a:pt x="926" y="21"/>
                    </a:lnTo>
                    <a:lnTo>
                      <a:pt x="960" y="31"/>
                    </a:lnTo>
                    <a:lnTo>
                      <a:pt x="994" y="43"/>
                    </a:lnTo>
                    <a:lnTo>
                      <a:pt x="1028" y="59"/>
                    </a:lnTo>
                    <a:lnTo>
                      <a:pt x="1060" y="75"/>
                    </a:lnTo>
                    <a:lnTo>
                      <a:pt x="1091" y="93"/>
                    </a:lnTo>
                    <a:lnTo>
                      <a:pt x="1121" y="112"/>
                    </a:lnTo>
                    <a:lnTo>
                      <a:pt x="1149" y="134"/>
                    </a:lnTo>
                    <a:lnTo>
                      <a:pt x="1175" y="156"/>
                    </a:lnTo>
                    <a:lnTo>
                      <a:pt x="1199" y="180"/>
                    </a:lnTo>
                    <a:lnTo>
                      <a:pt x="1210" y="192"/>
                    </a:lnTo>
                    <a:lnTo>
                      <a:pt x="1220" y="204"/>
                    </a:lnTo>
                    <a:lnTo>
                      <a:pt x="1230" y="217"/>
                    </a:lnTo>
                    <a:lnTo>
                      <a:pt x="1239" y="229"/>
                    </a:lnTo>
                    <a:lnTo>
                      <a:pt x="1247" y="243"/>
                    </a:lnTo>
                    <a:lnTo>
                      <a:pt x="1256" y="255"/>
                    </a:lnTo>
                    <a:lnTo>
                      <a:pt x="1256" y="255"/>
                    </a:lnTo>
                    <a:lnTo>
                      <a:pt x="1264" y="273"/>
                    </a:lnTo>
                    <a:lnTo>
                      <a:pt x="1272" y="290"/>
                    </a:lnTo>
                    <a:lnTo>
                      <a:pt x="1280" y="310"/>
                    </a:lnTo>
                    <a:lnTo>
                      <a:pt x="1289" y="328"/>
                    </a:lnTo>
                    <a:lnTo>
                      <a:pt x="1296" y="349"/>
                    </a:lnTo>
                    <a:lnTo>
                      <a:pt x="1302" y="370"/>
                    </a:lnTo>
                    <a:lnTo>
                      <a:pt x="1308" y="390"/>
                    </a:lnTo>
                    <a:lnTo>
                      <a:pt x="1314" y="412"/>
                    </a:lnTo>
                    <a:lnTo>
                      <a:pt x="1320" y="434"/>
                    </a:lnTo>
                    <a:lnTo>
                      <a:pt x="1324" y="456"/>
                    </a:lnTo>
                    <a:lnTo>
                      <a:pt x="1328" y="478"/>
                    </a:lnTo>
                    <a:lnTo>
                      <a:pt x="1331" y="501"/>
                    </a:lnTo>
                    <a:lnTo>
                      <a:pt x="1333" y="524"/>
                    </a:lnTo>
                    <a:lnTo>
                      <a:pt x="1335" y="547"/>
                    </a:lnTo>
                    <a:lnTo>
                      <a:pt x="1336" y="570"/>
                    </a:lnTo>
                    <a:lnTo>
                      <a:pt x="1336" y="593"/>
                    </a:lnTo>
                    <a:lnTo>
                      <a:pt x="1335" y="616"/>
                    </a:lnTo>
                    <a:lnTo>
                      <a:pt x="1334" y="638"/>
                    </a:lnTo>
                    <a:lnTo>
                      <a:pt x="1332" y="660"/>
                    </a:lnTo>
                    <a:lnTo>
                      <a:pt x="1328" y="683"/>
                    </a:lnTo>
                    <a:lnTo>
                      <a:pt x="1324" y="704"/>
                    </a:lnTo>
                    <a:lnTo>
                      <a:pt x="1319" y="726"/>
                    </a:lnTo>
                    <a:lnTo>
                      <a:pt x="1312" y="747"/>
                    </a:lnTo>
                    <a:lnTo>
                      <a:pt x="1305" y="767"/>
                    </a:lnTo>
                    <a:lnTo>
                      <a:pt x="1297" y="787"/>
                    </a:lnTo>
                    <a:lnTo>
                      <a:pt x="1288" y="806"/>
                    </a:lnTo>
                    <a:lnTo>
                      <a:pt x="1277" y="824"/>
                    </a:lnTo>
                    <a:lnTo>
                      <a:pt x="1266" y="842"/>
                    </a:lnTo>
                    <a:lnTo>
                      <a:pt x="1253" y="859"/>
                    </a:lnTo>
                    <a:lnTo>
                      <a:pt x="1239" y="875"/>
                    </a:lnTo>
                    <a:lnTo>
                      <a:pt x="1225" y="890"/>
                    </a:lnTo>
                    <a:lnTo>
                      <a:pt x="1208" y="904"/>
                    </a:lnTo>
                    <a:lnTo>
                      <a:pt x="1208" y="904"/>
                    </a:lnTo>
                    <a:lnTo>
                      <a:pt x="1204" y="907"/>
                    </a:lnTo>
                    <a:lnTo>
                      <a:pt x="1197" y="911"/>
                    </a:lnTo>
                    <a:lnTo>
                      <a:pt x="1197" y="918"/>
                    </a:lnTo>
                    <a:lnTo>
                      <a:pt x="1197" y="918"/>
                    </a:lnTo>
                    <a:lnTo>
                      <a:pt x="1198" y="937"/>
                    </a:lnTo>
                    <a:lnTo>
                      <a:pt x="1200" y="954"/>
                    </a:lnTo>
                    <a:lnTo>
                      <a:pt x="1205" y="990"/>
                    </a:lnTo>
                    <a:lnTo>
                      <a:pt x="1212" y="1026"/>
                    </a:lnTo>
                    <a:lnTo>
                      <a:pt x="1220" y="1061"/>
                    </a:lnTo>
                    <a:lnTo>
                      <a:pt x="1220" y="1061"/>
                    </a:lnTo>
                    <a:lnTo>
                      <a:pt x="1231" y="1104"/>
                    </a:lnTo>
                    <a:lnTo>
                      <a:pt x="1235" y="1127"/>
                    </a:lnTo>
                    <a:lnTo>
                      <a:pt x="1239" y="1150"/>
                    </a:lnTo>
                    <a:lnTo>
                      <a:pt x="1239" y="1150"/>
                    </a:lnTo>
                    <a:lnTo>
                      <a:pt x="1239" y="1154"/>
                    </a:lnTo>
                    <a:lnTo>
                      <a:pt x="1238" y="1159"/>
                    </a:lnTo>
                    <a:lnTo>
                      <a:pt x="1236" y="1163"/>
                    </a:lnTo>
                    <a:lnTo>
                      <a:pt x="1234" y="1167"/>
                    </a:lnTo>
                    <a:lnTo>
                      <a:pt x="1234" y="1167"/>
                    </a:lnTo>
                    <a:lnTo>
                      <a:pt x="1230" y="1170"/>
                    </a:lnTo>
                    <a:lnTo>
                      <a:pt x="1225" y="1173"/>
                    </a:lnTo>
                    <a:lnTo>
                      <a:pt x="1219" y="1175"/>
                    </a:lnTo>
                    <a:lnTo>
                      <a:pt x="1214" y="1175"/>
                    </a:lnTo>
                    <a:lnTo>
                      <a:pt x="1214" y="1175"/>
                    </a:lnTo>
                    <a:close/>
                    <a:moveTo>
                      <a:pt x="912" y="999"/>
                    </a:moveTo>
                    <a:lnTo>
                      <a:pt x="912" y="999"/>
                    </a:lnTo>
                    <a:lnTo>
                      <a:pt x="916" y="1000"/>
                    </a:lnTo>
                    <a:lnTo>
                      <a:pt x="920" y="1003"/>
                    </a:lnTo>
                    <a:lnTo>
                      <a:pt x="920" y="1003"/>
                    </a:lnTo>
                    <a:lnTo>
                      <a:pt x="944" y="1018"/>
                    </a:lnTo>
                    <a:lnTo>
                      <a:pt x="967" y="1032"/>
                    </a:lnTo>
                    <a:lnTo>
                      <a:pt x="992" y="1045"/>
                    </a:lnTo>
                    <a:lnTo>
                      <a:pt x="1017" y="1057"/>
                    </a:lnTo>
                    <a:lnTo>
                      <a:pt x="1043" y="1068"/>
                    </a:lnTo>
                    <a:lnTo>
                      <a:pt x="1069" y="1078"/>
                    </a:lnTo>
                    <a:lnTo>
                      <a:pt x="1119" y="1098"/>
                    </a:lnTo>
                    <a:lnTo>
                      <a:pt x="1119" y="1098"/>
                    </a:lnTo>
                    <a:lnTo>
                      <a:pt x="1173" y="1120"/>
                    </a:lnTo>
                    <a:lnTo>
                      <a:pt x="1195" y="1128"/>
                    </a:lnTo>
                    <a:lnTo>
                      <a:pt x="1189" y="1105"/>
                    </a:lnTo>
                    <a:lnTo>
                      <a:pt x="1189" y="1105"/>
                    </a:lnTo>
                    <a:lnTo>
                      <a:pt x="1181" y="1067"/>
                    </a:lnTo>
                    <a:lnTo>
                      <a:pt x="1181" y="1067"/>
                    </a:lnTo>
                    <a:lnTo>
                      <a:pt x="1172" y="1029"/>
                    </a:lnTo>
                    <a:lnTo>
                      <a:pt x="1165" y="990"/>
                    </a:lnTo>
                    <a:lnTo>
                      <a:pt x="1162" y="971"/>
                    </a:lnTo>
                    <a:lnTo>
                      <a:pt x="1158" y="951"/>
                    </a:lnTo>
                    <a:lnTo>
                      <a:pt x="1157" y="932"/>
                    </a:lnTo>
                    <a:lnTo>
                      <a:pt x="1156" y="912"/>
                    </a:lnTo>
                    <a:lnTo>
                      <a:pt x="1156" y="912"/>
                    </a:lnTo>
                    <a:lnTo>
                      <a:pt x="1156" y="907"/>
                    </a:lnTo>
                    <a:lnTo>
                      <a:pt x="1158" y="903"/>
                    </a:lnTo>
                    <a:lnTo>
                      <a:pt x="1161" y="899"/>
                    </a:lnTo>
                    <a:lnTo>
                      <a:pt x="1165" y="896"/>
                    </a:lnTo>
                    <a:lnTo>
                      <a:pt x="1170" y="893"/>
                    </a:lnTo>
                    <a:lnTo>
                      <a:pt x="1171" y="887"/>
                    </a:lnTo>
                    <a:lnTo>
                      <a:pt x="1171" y="887"/>
                    </a:lnTo>
                    <a:lnTo>
                      <a:pt x="1173" y="882"/>
                    </a:lnTo>
                    <a:lnTo>
                      <a:pt x="1177" y="878"/>
                    </a:lnTo>
                    <a:lnTo>
                      <a:pt x="1177" y="878"/>
                    </a:lnTo>
                    <a:lnTo>
                      <a:pt x="1193" y="864"/>
                    </a:lnTo>
                    <a:lnTo>
                      <a:pt x="1207" y="849"/>
                    </a:lnTo>
                    <a:lnTo>
                      <a:pt x="1220" y="833"/>
                    </a:lnTo>
                    <a:lnTo>
                      <a:pt x="1233" y="817"/>
                    </a:lnTo>
                    <a:lnTo>
                      <a:pt x="1243" y="799"/>
                    </a:lnTo>
                    <a:lnTo>
                      <a:pt x="1253" y="782"/>
                    </a:lnTo>
                    <a:lnTo>
                      <a:pt x="1262" y="762"/>
                    </a:lnTo>
                    <a:lnTo>
                      <a:pt x="1270" y="743"/>
                    </a:lnTo>
                    <a:lnTo>
                      <a:pt x="1276" y="723"/>
                    </a:lnTo>
                    <a:lnTo>
                      <a:pt x="1282" y="701"/>
                    </a:lnTo>
                    <a:lnTo>
                      <a:pt x="1287" y="681"/>
                    </a:lnTo>
                    <a:lnTo>
                      <a:pt x="1291" y="659"/>
                    </a:lnTo>
                    <a:lnTo>
                      <a:pt x="1294" y="636"/>
                    </a:lnTo>
                    <a:lnTo>
                      <a:pt x="1296" y="614"/>
                    </a:lnTo>
                    <a:lnTo>
                      <a:pt x="1297" y="592"/>
                    </a:lnTo>
                    <a:lnTo>
                      <a:pt x="1297" y="569"/>
                    </a:lnTo>
                    <a:lnTo>
                      <a:pt x="1296" y="546"/>
                    </a:lnTo>
                    <a:lnTo>
                      <a:pt x="1295" y="525"/>
                    </a:lnTo>
                    <a:lnTo>
                      <a:pt x="1293" y="502"/>
                    </a:lnTo>
                    <a:lnTo>
                      <a:pt x="1290" y="479"/>
                    </a:lnTo>
                    <a:lnTo>
                      <a:pt x="1286" y="457"/>
                    </a:lnTo>
                    <a:lnTo>
                      <a:pt x="1281" y="436"/>
                    </a:lnTo>
                    <a:lnTo>
                      <a:pt x="1276" y="414"/>
                    </a:lnTo>
                    <a:lnTo>
                      <a:pt x="1271" y="393"/>
                    </a:lnTo>
                    <a:lnTo>
                      <a:pt x="1265" y="373"/>
                    </a:lnTo>
                    <a:lnTo>
                      <a:pt x="1258" y="353"/>
                    </a:lnTo>
                    <a:lnTo>
                      <a:pt x="1250" y="334"/>
                    </a:lnTo>
                    <a:lnTo>
                      <a:pt x="1242" y="316"/>
                    </a:lnTo>
                    <a:lnTo>
                      <a:pt x="1233" y="298"/>
                    </a:lnTo>
                    <a:lnTo>
                      <a:pt x="1225" y="281"/>
                    </a:lnTo>
                    <a:lnTo>
                      <a:pt x="1214" y="265"/>
                    </a:lnTo>
                    <a:lnTo>
                      <a:pt x="1205" y="251"/>
                    </a:lnTo>
                    <a:lnTo>
                      <a:pt x="1205" y="251"/>
                    </a:lnTo>
                    <a:lnTo>
                      <a:pt x="1187" y="229"/>
                    </a:lnTo>
                    <a:lnTo>
                      <a:pt x="1169" y="208"/>
                    </a:lnTo>
                    <a:lnTo>
                      <a:pt x="1147" y="187"/>
                    </a:lnTo>
                    <a:lnTo>
                      <a:pt x="1124" y="168"/>
                    </a:lnTo>
                    <a:lnTo>
                      <a:pt x="1101" y="150"/>
                    </a:lnTo>
                    <a:lnTo>
                      <a:pt x="1075" y="132"/>
                    </a:lnTo>
                    <a:lnTo>
                      <a:pt x="1048" y="116"/>
                    </a:lnTo>
                    <a:lnTo>
                      <a:pt x="1020" y="101"/>
                    </a:lnTo>
                    <a:lnTo>
                      <a:pt x="991" y="88"/>
                    </a:lnTo>
                    <a:lnTo>
                      <a:pt x="962" y="75"/>
                    </a:lnTo>
                    <a:lnTo>
                      <a:pt x="932" y="65"/>
                    </a:lnTo>
                    <a:lnTo>
                      <a:pt x="902" y="56"/>
                    </a:lnTo>
                    <a:lnTo>
                      <a:pt x="872" y="49"/>
                    </a:lnTo>
                    <a:lnTo>
                      <a:pt x="843" y="44"/>
                    </a:lnTo>
                    <a:lnTo>
                      <a:pt x="815" y="41"/>
                    </a:lnTo>
                    <a:lnTo>
                      <a:pt x="786" y="39"/>
                    </a:lnTo>
                    <a:lnTo>
                      <a:pt x="786" y="39"/>
                    </a:lnTo>
                    <a:lnTo>
                      <a:pt x="765" y="40"/>
                    </a:lnTo>
                    <a:lnTo>
                      <a:pt x="744" y="42"/>
                    </a:lnTo>
                    <a:lnTo>
                      <a:pt x="725" y="45"/>
                    </a:lnTo>
                    <a:lnTo>
                      <a:pt x="705" y="49"/>
                    </a:lnTo>
                    <a:lnTo>
                      <a:pt x="705" y="49"/>
                    </a:lnTo>
                    <a:lnTo>
                      <a:pt x="700" y="50"/>
                    </a:lnTo>
                    <a:lnTo>
                      <a:pt x="700" y="50"/>
                    </a:lnTo>
                    <a:lnTo>
                      <a:pt x="695" y="49"/>
                    </a:lnTo>
                    <a:lnTo>
                      <a:pt x="690" y="47"/>
                    </a:lnTo>
                    <a:lnTo>
                      <a:pt x="686" y="45"/>
                    </a:lnTo>
                    <a:lnTo>
                      <a:pt x="686" y="45"/>
                    </a:lnTo>
                    <a:lnTo>
                      <a:pt x="633" y="44"/>
                    </a:lnTo>
                    <a:lnTo>
                      <a:pt x="633" y="44"/>
                    </a:lnTo>
                    <a:lnTo>
                      <a:pt x="575" y="45"/>
                    </a:lnTo>
                    <a:lnTo>
                      <a:pt x="516" y="47"/>
                    </a:lnTo>
                    <a:lnTo>
                      <a:pt x="488" y="49"/>
                    </a:lnTo>
                    <a:lnTo>
                      <a:pt x="459" y="52"/>
                    </a:lnTo>
                    <a:lnTo>
                      <a:pt x="430" y="56"/>
                    </a:lnTo>
                    <a:lnTo>
                      <a:pt x="402" y="60"/>
                    </a:lnTo>
                    <a:lnTo>
                      <a:pt x="374" y="65"/>
                    </a:lnTo>
                    <a:lnTo>
                      <a:pt x="348" y="71"/>
                    </a:lnTo>
                    <a:lnTo>
                      <a:pt x="321" y="79"/>
                    </a:lnTo>
                    <a:lnTo>
                      <a:pt x="295" y="89"/>
                    </a:lnTo>
                    <a:lnTo>
                      <a:pt x="270" y="99"/>
                    </a:lnTo>
                    <a:lnTo>
                      <a:pt x="245" y="111"/>
                    </a:lnTo>
                    <a:lnTo>
                      <a:pt x="223" y="125"/>
                    </a:lnTo>
                    <a:lnTo>
                      <a:pt x="200" y="140"/>
                    </a:lnTo>
                    <a:lnTo>
                      <a:pt x="200" y="140"/>
                    </a:lnTo>
                    <a:lnTo>
                      <a:pt x="184" y="153"/>
                    </a:lnTo>
                    <a:lnTo>
                      <a:pt x="169" y="165"/>
                    </a:lnTo>
                    <a:lnTo>
                      <a:pt x="156" y="179"/>
                    </a:lnTo>
                    <a:lnTo>
                      <a:pt x="142" y="193"/>
                    </a:lnTo>
                    <a:lnTo>
                      <a:pt x="131" y="208"/>
                    </a:lnTo>
                    <a:lnTo>
                      <a:pt x="119" y="223"/>
                    </a:lnTo>
                    <a:lnTo>
                      <a:pt x="109" y="238"/>
                    </a:lnTo>
                    <a:lnTo>
                      <a:pt x="99" y="254"/>
                    </a:lnTo>
                    <a:lnTo>
                      <a:pt x="90" y="271"/>
                    </a:lnTo>
                    <a:lnTo>
                      <a:pt x="82" y="287"/>
                    </a:lnTo>
                    <a:lnTo>
                      <a:pt x="74" y="305"/>
                    </a:lnTo>
                    <a:lnTo>
                      <a:pt x="68" y="321"/>
                    </a:lnTo>
                    <a:lnTo>
                      <a:pt x="62" y="340"/>
                    </a:lnTo>
                    <a:lnTo>
                      <a:pt x="56" y="357"/>
                    </a:lnTo>
                    <a:lnTo>
                      <a:pt x="52" y="375"/>
                    </a:lnTo>
                    <a:lnTo>
                      <a:pt x="48" y="393"/>
                    </a:lnTo>
                    <a:lnTo>
                      <a:pt x="45" y="412"/>
                    </a:lnTo>
                    <a:lnTo>
                      <a:pt x="42" y="431"/>
                    </a:lnTo>
                    <a:lnTo>
                      <a:pt x="40" y="448"/>
                    </a:lnTo>
                    <a:lnTo>
                      <a:pt x="39" y="467"/>
                    </a:lnTo>
                    <a:lnTo>
                      <a:pt x="38" y="504"/>
                    </a:lnTo>
                    <a:lnTo>
                      <a:pt x="39" y="541"/>
                    </a:lnTo>
                    <a:lnTo>
                      <a:pt x="43" y="577"/>
                    </a:lnTo>
                    <a:lnTo>
                      <a:pt x="48" y="612"/>
                    </a:lnTo>
                    <a:lnTo>
                      <a:pt x="55" y="647"/>
                    </a:lnTo>
                    <a:lnTo>
                      <a:pt x="65" y="679"/>
                    </a:lnTo>
                    <a:lnTo>
                      <a:pt x="65" y="679"/>
                    </a:lnTo>
                    <a:lnTo>
                      <a:pt x="77" y="713"/>
                    </a:lnTo>
                    <a:lnTo>
                      <a:pt x="90" y="745"/>
                    </a:lnTo>
                    <a:lnTo>
                      <a:pt x="105" y="776"/>
                    </a:lnTo>
                    <a:lnTo>
                      <a:pt x="121" y="805"/>
                    </a:lnTo>
                    <a:lnTo>
                      <a:pt x="139" y="831"/>
                    </a:lnTo>
                    <a:lnTo>
                      <a:pt x="159" y="856"/>
                    </a:lnTo>
                    <a:lnTo>
                      <a:pt x="179" y="880"/>
                    </a:lnTo>
                    <a:lnTo>
                      <a:pt x="201" y="902"/>
                    </a:lnTo>
                    <a:lnTo>
                      <a:pt x="225" y="922"/>
                    </a:lnTo>
                    <a:lnTo>
                      <a:pt x="251" y="941"/>
                    </a:lnTo>
                    <a:lnTo>
                      <a:pt x="277" y="957"/>
                    </a:lnTo>
                    <a:lnTo>
                      <a:pt x="305" y="973"/>
                    </a:lnTo>
                    <a:lnTo>
                      <a:pt x="335" y="986"/>
                    </a:lnTo>
                    <a:lnTo>
                      <a:pt x="367" y="998"/>
                    </a:lnTo>
                    <a:lnTo>
                      <a:pt x="400" y="1008"/>
                    </a:lnTo>
                    <a:lnTo>
                      <a:pt x="434" y="1017"/>
                    </a:lnTo>
                    <a:lnTo>
                      <a:pt x="434" y="1017"/>
                    </a:lnTo>
                    <a:lnTo>
                      <a:pt x="468" y="1025"/>
                    </a:lnTo>
                    <a:lnTo>
                      <a:pt x="500" y="1031"/>
                    </a:lnTo>
                    <a:lnTo>
                      <a:pt x="533" y="1036"/>
                    </a:lnTo>
                    <a:lnTo>
                      <a:pt x="562" y="1040"/>
                    </a:lnTo>
                    <a:lnTo>
                      <a:pt x="592" y="1043"/>
                    </a:lnTo>
                    <a:lnTo>
                      <a:pt x="622" y="1045"/>
                    </a:lnTo>
                    <a:lnTo>
                      <a:pt x="650" y="1046"/>
                    </a:lnTo>
                    <a:lnTo>
                      <a:pt x="678" y="1047"/>
                    </a:lnTo>
                    <a:lnTo>
                      <a:pt x="678" y="1047"/>
                    </a:lnTo>
                    <a:lnTo>
                      <a:pt x="707" y="1046"/>
                    </a:lnTo>
                    <a:lnTo>
                      <a:pt x="736" y="1045"/>
                    </a:lnTo>
                    <a:lnTo>
                      <a:pt x="764" y="1042"/>
                    </a:lnTo>
                    <a:lnTo>
                      <a:pt x="791" y="1038"/>
                    </a:lnTo>
                    <a:lnTo>
                      <a:pt x="817" y="1033"/>
                    </a:lnTo>
                    <a:lnTo>
                      <a:pt x="842" y="1028"/>
                    </a:lnTo>
                    <a:lnTo>
                      <a:pt x="866" y="1020"/>
                    </a:lnTo>
                    <a:lnTo>
                      <a:pt x="890" y="1012"/>
                    </a:lnTo>
                    <a:lnTo>
                      <a:pt x="890" y="1012"/>
                    </a:lnTo>
                    <a:lnTo>
                      <a:pt x="892" y="1011"/>
                    </a:lnTo>
                    <a:lnTo>
                      <a:pt x="895" y="1010"/>
                    </a:lnTo>
                    <a:lnTo>
                      <a:pt x="897" y="1007"/>
                    </a:lnTo>
                    <a:lnTo>
                      <a:pt x="897" y="1007"/>
                    </a:lnTo>
                    <a:lnTo>
                      <a:pt x="900" y="1005"/>
                    </a:lnTo>
                    <a:lnTo>
                      <a:pt x="903" y="1002"/>
                    </a:lnTo>
                    <a:lnTo>
                      <a:pt x="912" y="999"/>
                    </a:lnTo>
                    <a:lnTo>
                      <a:pt x="912" y="999"/>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0" name="Freeform 829"/>
              <p:cNvSpPr/>
              <p:nvPr/>
            </p:nvSpPr>
            <p:spPr bwMode="auto">
              <a:xfrm>
                <a:off x="6411913" y="1501775"/>
                <a:ext cx="71438" cy="65088"/>
              </a:xfrm>
              <a:custGeom>
                <a:avLst/>
                <a:gdLst/>
                <a:ahLst/>
                <a:cxnLst>
                  <a:cxn ang="0">
                    <a:pos x="76" y="123"/>
                  </a:cxn>
                  <a:cxn ang="0">
                    <a:pos x="76" y="123"/>
                  </a:cxn>
                  <a:cxn ang="0">
                    <a:pos x="71" y="123"/>
                  </a:cxn>
                  <a:cxn ang="0">
                    <a:pos x="66" y="122"/>
                  </a:cxn>
                  <a:cxn ang="0">
                    <a:pos x="64" y="121"/>
                  </a:cxn>
                  <a:cxn ang="0">
                    <a:pos x="64" y="121"/>
                  </a:cxn>
                  <a:cxn ang="0">
                    <a:pos x="57" y="121"/>
                  </a:cxn>
                  <a:cxn ang="0">
                    <a:pos x="57" y="121"/>
                  </a:cxn>
                  <a:cxn ang="0">
                    <a:pos x="55" y="121"/>
                  </a:cxn>
                  <a:cxn ang="0">
                    <a:pos x="55" y="121"/>
                  </a:cxn>
                  <a:cxn ang="0">
                    <a:pos x="45" y="119"/>
                  </a:cxn>
                  <a:cxn ang="0">
                    <a:pos x="36" y="115"/>
                  </a:cxn>
                  <a:cxn ang="0">
                    <a:pos x="27" y="110"/>
                  </a:cxn>
                  <a:cxn ang="0">
                    <a:pos x="19" y="104"/>
                  </a:cxn>
                  <a:cxn ang="0">
                    <a:pos x="13" y="98"/>
                  </a:cxn>
                  <a:cxn ang="0">
                    <a:pos x="8" y="89"/>
                  </a:cxn>
                  <a:cxn ang="0">
                    <a:pos x="4" y="81"/>
                  </a:cxn>
                  <a:cxn ang="0">
                    <a:pos x="1" y="73"/>
                  </a:cxn>
                  <a:cxn ang="0">
                    <a:pos x="1" y="73"/>
                  </a:cxn>
                  <a:cxn ang="0">
                    <a:pos x="0" y="63"/>
                  </a:cxn>
                  <a:cxn ang="0">
                    <a:pos x="1" y="53"/>
                  </a:cxn>
                  <a:cxn ang="0">
                    <a:pos x="2" y="44"/>
                  </a:cxn>
                  <a:cxn ang="0">
                    <a:pos x="5" y="36"/>
                  </a:cxn>
                  <a:cxn ang="0">
                    <a:pos x="9" y="27"/>
                  </a:cxn>
                  <a:cxn ang="0">
                    <a:pos x="13" y="20"/>
                  </a:cxn>
                  <a:cxn ang="0">
                    <a:pos x="19" y="14"/>
                  </a:cxn>
                  <a:cxn ang="0">
                    <a:pos x="27" y="8"/>
                  </a:cxn>
                  <a:cxn ang="0">
                    <a:pos x="27" y="8"/>
                  </a:cxn>
                  <a:cxn ang="0">
                    <a:pos x="33" y="5"/>
                  </a:cxn>
                  <a:cxn ang="0">
                    <a:pos x="40" y="2"/>
                  </a:cxn>
                  <a:cxn ang="0">
                    <a:pos x="47" y="1"/>
                  </a:cxn>
                  <a:cxn ang="0">
                    <a:pos x="56" y="0"/>
                  </a:cxn>
                  <a:cxn ang="0">
                    <a:pos x="56" y="0"/>
                  </a:cxn>
                  <a:cxn ang="0">
                    <a:pos x="64" y="1"/>
                  </a:cxn>
                  <a:cxn ang="0">
                    <a:pos x="72" y="3"/>
                  </a:cxn>
                  <a:cxn ang="0">
                    <a:pos x="80" y="6"/>
                  </a:cxn>
                  <a:cxn ang="0">
                    <a:pos x="89" y="9"/>
                  </a:cxn>
                  <a:cxn ang="0">
                    <a:pos x="89" y="9"/>
                  </a:cxn>
                  <a:cxn ang="0">
                    <a:pos x="99" y="15"/>
                  </a:cxn>
                  <a:cxn ang="0">
                    <a:pos x="108" y="22"/>
                  </a:cxn>
                  <a:cxn ang="0">
                    <a:pos x="118" y="31"/>
                  </a:cxn>
                  <a:cxn ang="0">
                    <a:pos x="125" y="40"/>
                  </a:cxn>
                  <a:cxn ang="0">
                    <a:pos x="130" y="49"/>
                  </a:cxn>
                  <a:cxn ang="0">
                    <a:pos x="132" y="54"/>
                  </a:cxn>
                  <a:cxn ang="0">
                    <a:pos x="134" y="59"/>
                  </a:cxn>
                  <a:cxn ang="0">
                    <a:pos x="134" y="65"/>
                  </a:cxn>
                  <a:cxn ang="0">
                    <a:pos x="134" y="70"/>
                  </a:cxn>
                  <a:cxn ang="0">
                    <a:pos x="134" y="75"/>
                  </a:cxn>
                  <a:cxn ang="0">
                    <a:pos x="132" y="80"/>
                  </a:cxn>
                  <a:cxn ang="0">
                    <a:pos x="132" y="80"/>
                  </a:cxn>
                  <a:cxn ang="0">
                    <a:pos x="128" y="88"/>
                  </a:cxn>
                  <a:cxn ang="0">
                    <a:pos x="123" y="96"/>
                  </a:cxn>
                  <a:cxn ang="0">
                    <a:pos x="116" y="103"/>
                  </a:cxn>
                  <a:cxn ang="0">
                    <a:pos x="109" y="110"/>
                  </a:cxn>
                  <a:cxn ang="0">
                    <a:pos x="101" y="115"/>
                  </a:cxn>
                  <a:cxn ang="0">
                    <a:pos x="93" y="120"/>
                  </a:cxn>
                  <a:cxn ang="0">
                    <a:pos x="84" y="122"/>
                  </a:cxn>
                  <a:cxn ang="0">
                    <a:pos x="76" y="123"/>
                  </a:cxn>
                  <a:cxn ang="0">
                    <a:pos x="76" y="123"/>
                  </a:cxn>
                </a:cxnLst>
                <a:rect l="0" t="0" r="r" b="b"/>
                <a:pathLst>
                  <a:path w="134" h="123">
                    <a:moveTo>
                      <a:pt x="76" y="123"/>
                    </a:moveTo>
                    <a:lnTo>
                      <a:pt x="76" y="123"/>
                    </a:lnTo>
                    <a:lnTo>
                      <a:pt x="71" y="123"/>
                    </a:lnTo>
                    <a:lnTo>
                      <a:pt x="66" y="122"/>
                    </a:lnTo>
                    <a:lnTo>
                      <a:pt x="64" y="121"/>
                    </a:lnTo>
                    <a:lnTo>
                      <a:pt x="64" y="121"/>
                    </a:lnTo>
                    <a:lnTo>
                      <a:pt x="57" y="121"/>
                    </a:lnTo>
                    <a:lnTo>
                      <a:pt x="57" y="121"/>
                    </a:lnTo>
                    <a:lnTo>
                      <a:pt x="55" y="121"/>
                    </a:lnTo>
                    <a:lnTo>
                      <a:pt x="55" y="121"/>
                    </a:lnTo>
                    <a:lnTo>
                      <a:pt x="45" y="119"/>
                    </a:lnTo>
                    <a:lnTo>
                      <a:pt x="36" y="115"/>
                    </a:lnTo>
                    <a:lnTo>
                      <a:pt x="27" y="110"/>
                    </a:lnTo>
                    <a:lnTo>
                      <a:pt x="19" y="104"/>
                    </a:lnTo>
                    <a:lnTo>
                      <a:pt x="13" y="98"/>
                    </a:lnTo>
                    <a:lnTo>
                      <a:pt x="8" y="89"/>
                    </a:lnTo>
                    <a:lnTo>
                      <a:pt x="4" y="81"/>
                    </a:lnTo>
                    <a:lnTo>
                      <a:pt x="1" y="73"/>
                    </a:lnTo>
                    <a:lnTo>
                      <a:pt x="1" y="73"/>
                    </a:lnTo>
                    <a:lnTo>
                      <a:pt x="0" y="63"/>
                    </a:lnTo>
                    <a:lnTo>
                      <a:pt x="1" y="53"/>
                    </a:lnTo>
                    <a:lnTo>
                      <a:pt x="2" y="44"/>
                    </a:lnTo>
                    <a:lnTo>
                      <a:pt x="5" y="36"/>
                    </a:lnTo>
                    <a:lnTo>
                      <a:pt x="9" y="27"/>
                    </a:lnTo>
                    <a:lnTo>
                      <a:pt x="13" y="20"/>
                    </a:lnTo>
                    <a:lnTo>
                      <a:pt x="19" y="14"/>
                    </a:lnTo>
                    <a:lnTo>
                      <a:pt x="27" y="8"/>
                    </a:lnTo>
                    <a:lnTo>
                      <a:pt x="27" y="8"/>
                    </a:lnTo>
                    <a:lnTo>
                      <a:pt x="33" y="5"/>
                    </a:lnTo>
                    <a:lnTo>
                      <a:pt x="40" y="2"/>
                    </a:lnTo>
                    <a:lnTo>
                      <a:pt x="47" y="1"/>
                    </a:lnTo>
                    <a:lnTo>
                      <a:pt x="56" y="0"/>
                    </a:lnTo>
                    <a:lnTo>
                      <a:pt x="56" y="0"/>
                    </a:lnTo>
                    <a:lnTo>
                      <a:pt x="64" y="1"/>
                    </a:lnTo>
                    <a:lnTo>
                      <a:pt x="72" y="3"/>
                    </a:lnTo>
                    <a:lnTo>
                      <a:pt x="80" y="6"/>
                    </a:lnTo>
                    <a:lnTo>
                      <a:pt x="89" y="9"/>
                    </a:lnTo>
                    <a:lnTo>
                      <a:pt x="89" y="9"/>
                    </a:lnTo>
                    <a:lnTo>
                      <a:pt x="99" y="15"/>
                    </a:lnTo>
                    <a:lnTo>
                      <a:pt x="108" y="22"/>
                    </a:lnTo>
                    <a:lnTo>
                      <a:pt x="118" y="31"/>
                    </a:lnTo>
                    <a:lnTo>
                      <a:pt x="125" y="40"/>
                    </a:lnTo>
                    <a:lnTo>
                      <a:pt x="130" y="49"/>
                    </a:lnTo>
                    <a:lnTo>
                      <a:pt x="132" y="54"/>
                    </a:lnTo>
                    <a:lnTo>
                      <a:pt x="134" y="59"/>
                    </a:lnTo>
                    <a:lnTo>
                      <a:pt x="134" y="65"/>
                    </a:lnTo>
                    <a:lnTo>
                      <a:pt x="134" y="70"/>
                    </a:lnTo>
                    <a:lnTo>
                      <a:pt x="134" y="75"/>
                    </a:lnTo>
                    <a:lnTo>
                      <a:pt x="132" y="80"/>
                    </a:lnTo>
                    <a:lnTo>
                      <a:pt x="132" y="80"/>
                    </a:lnTo>
                    <a:lnTo>
                      <a:pt x="128" y="88"/>
                    </a:lnTo>
                    <a:lnTo>
                      <a:pt x="123" y="96"/>
                    </a:lnTo>
                    <a:lnTo>
                      <a:pt x="116" y="103"/>
                    </a:lnTo>
                    <a:lnTo>
                      <a:pt x="109" y="110"/>
                    </a:lnTo>
                    <a:lnTo>
                      <a:pt x="101" y="115"/>
                    </a:lnTo>
                    <a:lnTo>
                      <a:pt x="93" y="120"/>
                    </a:lnTo>
                    <a:lnTo>
                      <a:pt x="84" y="122"/>
                    </a:lnTo>
                    <a:lnTo>
                      <a:pt x="76" y="123"/>
                    </a:lnTo>
                    <a:lnTo>
                      <a:pt x="76" y="12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1" name="Freeform 830"/>
              <p:cNvSpPr/>
              <p:nvPr/>
            </p:nvSpPr>
            <p:spPr bwMode="auto">
              <a:xfrm>
                <a:off x="6535738" y="1511300"/>
                <a:ext cx="63500" cy="57150"/>
              </a:xfrm>
              <a:custGeom>
                <a:avLst/>
                <a:gdLst/>
                <a:ahLst/>
                <a:cxnLst>
                  <a:cxn ang="0">
                    <a:pos x="66" y="110"/>
                  </a:cxn>
                  <a:cxn ang="0">
                    <a:pos x="46" y="106"/>
                  </a:cxn>
                  <a:cxn ang="0">
                    <a:pos x="44" y="106"/>
                  </a:cxn>
                  <a:cxn ang="0">
                    <a:pos x="42" y="106"/>
                  </a:cxn>
                  <a:cxn ang="0">
                    <a:pos x="38" y="106"/>
                  </a:cxn>
                  <a:cxn ang="0">
                    <a:pos x="33" y="104"/>
                  </a:cxn>
                  <a:cxn ang="0">
                    <a:pos x="29" y="100"/>
                  </a:cxn>
                  <a:cxn ang="0">
                    <a:pos x="28" y="99"/>
                  </a:cxn>
                  <a:cxn ang="0">
                    <a:pos x="11" y="83"/>
                  </a:cxn>
                  <a:cxn ang="0">
                    <a:pos x="1" y="62"/>
                  </a:cxn>
                  <a:cxn ang="0">
                    <a:pos x="0" y="52"/>
                  </a:cxn>
                  <a:cxn ang="0">
                    <a:pos x="3" y="33"/>
                  </a:cxn>
                  <a:cxn ang="0">
                    <a:pos x="7" y="26"/>
                  </a:cxn>
                  <a:cxn ang="0">
                    <a:pos x="15" y="18"/>
                  </a:cxn>
                  <a:cxn ang="0">
                    <a:pos x="35" y="5"/>
                  </a:cxn>
                  <a:cxn ang="0">
                    <a:pos x="49" y="1"/>
                  </a:cxn>
                  <a:cxn ang="0">
                    <a:pos x="58" y="0"/>
                  </a:cxn>
                  <a:cxn ang="0">
                    <a:pos x="61" y="0"/>
                  </a:cxn>
                  <a:cxn ang="0">
                    <a:pos x="63" y="0"/>
                  </a:cxn>
                  <a:cxn ang="0">
                    <a:pos x="80" y="1"/>
                  </a:cxn>
                  <a:cxn ang="0">
                    <a:pos x="89" y="4"/>
                  </a:cxn>
                  <a:cxn ang="0">
                    <a:pos x="102" y="11"/>
                  </a:cxn>
                  <a:cxn ang="0">
                    <a:pos x="112" y="21"/>
                  </a:cxn>
                  <a:cxn ang="0">
                    <a:pos x="119" y="35"/>
                  </a:cxn>
                  <a:cxn ang="0">
                    <a:pos x="120" y="43"/>
                  </a:cxn>
                  <a:cxn ang="0">
                    <a:pos x="120" y="60"/>
                  </a:cxn>
                  <a:cxn ang="0">
                    <a:pos x="116" y="76"/>
                  </a:cxn>
                  <a:cxn ang="0">
                    <a:pos x="109" y="91"/>
                  </a:cxn>
                  <a:cxn ang="0">
                    <a:pos x="99" y="100"/>
                  </a:cxn>
                  <a:cxn ang="0">
                    <a:pos x="99" y="103"/>
                  </a:cxn>
                  <a:cxn ang="0">
                    <a:pos x="93" y="105"/>
                  </a:cxn>
                  <a:cxn ang="0">
                    <a:pos x="85" y="109"/>
                  </a:cxn>
                  <a:cxn ang="0">
                    <a:pos x="76" y="109"/>
                  </a:cxn>
                  <a:cxn ang="0">
                    <a:pos x="66" y="110"/>
                  </a:cxn>
                </a:cxnLst>
                <a:rect l="0" t="0" r="r" b="b"/>
                <a:pathLst>
                  <a:path w="121" h="110">
                    <a:moveTo>
                      <a:pt x="66" y="110"/>
                    </a:moveTo>
                    <a:lnTo>
                      <a:pt x="66" y="110"/>
                    </a:lnTo>
                    <a:lnTo>
                      <a:pt x="56" y="109"/>
                    </a:lnTo>
                    <a:lnTo>
                      <a:pt x="46" y="106"/>
                    </a:lnTo>
                    <a:lnTo>
                      <a:pt x="46" y="106"/>
                    </a:lnTo>
                    <a:lnTo>
                      <a:pt x="44" y="106"/>
                    </a:lnTo>
                    <a:lnTo>
                      <a:pt x="42" y="106"/>
                    </a:lnTo>
                    <a:lnTo>
                      <a:pt x="42" y="106"/>
                    </a:lnTo>
                    <a:lnTo>
                      <a:pt x="38" y="106"/>
                    </a:lnTo>
                    <a:lnTo>
                      <a:pt x="38" y="106"/>
                    </a:lnTo>
                    <a:lnTo>
                      <a:pt x="36" y="105"/>
                    </a:lnTo>
                    <a:lnTo>
                      <a:pt x="33" y="104"/>
                    </a:lnTo>
                    <a:lnTo>
                      <a:pt x="29" y="100"/>
                    </a:lnTo>
                    <a:lnTo>
                      <a:pt x="29" y="100"/>
                    </a:lnTo>
                    <a:lnTo>
                      <a:pt x="28" y="99"/>
                    </a:lnTo>
                    <a:lnTo>
                      <a:pt x="28" y="99"/>
                    </a:lnTo>
                    <a:lnTo>
                      <a:pt x="18" y="92"/>
                    </a:lnTo>
                    <a:lnTo>
                      <a:pt x="11" y="83"/>
                    </a:lnTo>
                    <a:lnTo>
                      <a:pt x="4" y="73"/>
                    </a:lnTo>
                    <a:lnTo>
                      <a:pt x="1" y="62"/>
                    </a:lnTo>
                    <a:lnTo>
                      <a:pt x="1" y="62"/>
                    </a:lnTo>
                    <a:lnTo>
                      <a:pt x="0" y="52"/>
                    </a:lnTo>
                    <a:lnTo>
                      <a:pt x="0" y="42"/>
                    </a:lnTo>
                    <a:lnTo>
                      <a:pt x="3" y="33"/>
                    </a:lnTo>
                    <a:lnTo>
                      <a:pt x="7" y="26"/>
                    </a:lnTo>
                    <a:lnTo>
                      <a:pt x="7" y="26"/>
                    </a:lnTo>
                    <a:lnTo>
                      <a:pt x="11" y="21"/>
                    </a:lnTo>
                    <a:lnTo>
                      <a:pt x="15" y="18"/>
                    </a:lnTo>
                    <a:lnTo>
                      <a:pt x="24" y="10"/>
                    </a:lnTo>
                    <a:lnTo>
                      <a:pt x="35" y="5"/>
                    </a:lnTo>
                    <a:lnTo>
                      <a:pt x="49" y="1"/>
                    </a:lnTo>
                    <a:lnTo>
                      <a:pt x="49" y="1"/>
                    </a:lnTo>
                    <a:lnTo>
                      <a:pt x="54" y="0"/>
                    </a:lnTo>
                    <a:lnTo>
                      <a:pt x="58" y="0"/>
                    </a:lnTo>
                    <a:lnTo>
                      <a:pt x="58" y="0"/>
                    </a:lnTo>
                    <a:lnTo>
                      <a:pt x="61" y="0"/>
                    </a:lnTo>
                    <a:lnTo>
                      <a:pt x="63" y="0"/>
                    </a:lnTo>
                    <a:lnTo>
                      <a:pt x="63" y="0"/>
                    </a:lnTo>
                    <a:lnTo>
                      <a:pt x="71" y="0"/>
                    </a:lnTo>
                    <a:lnTo>
                      <a:pt x="80" y="1"/>
                    </a:lnTo>
                    <a:lnTo>
                      <a:pt x="80" y="1"/>
                    </a:lnTo>
                    <a:lnTo>
                      <a:pt x="89" y="4"/>
                    </a:lnTo>
                    <a:lnTo>
                      <a:pt x="96" y="7"/>
                    </a:lnTo>
                    <a:lnTo>
                      <a:pt x="102" y="11"/>
                    </a:lnTo>
                    <a:lnTo>
                      <a:pt x="108" y="16"/>
                    </a:lnTo>
                    <a:lnTo>
                      <a:pt x="112" y="21"/>
                    </a:lnTo>
                    <a:lnTo>
                      <a:pt x="115" y="25"/>
                    </a:lnTo>
                    <a:lnTo>
                      <a:pt x="119" y="35"/>
                    </a:lnTo>
                    <a:lnTo>
                      <a:pt x="119" y="35"/>
                    </a:lnTo>
                    <a:lnTo>
                      <a:pt x="120" y="43"/>
                    </a:lnTo>
                    <a:lnTo>
                      <a:pt x="121" y="52"/>
                    </a:lnTo>
                    <a:lnTo>
                      <a:pt x="120" y="60"/>
                    </a:lnTo>
                    <a:lnTo>
                      <a:pt x="119" y="68"/>
                    </a:lnTo>
                    <a:lnTo>
                      <a:pt x="116" y="76"/>
                    </a:lnTo>
                    <a:lnTo>
                      <a:pt x="113" y="84"/>
                    </a:lnTo>
                    <a:lnTo>
                      <a:pt x="109" y="91"/>
                    </a:lnTo>
                    <a:lnTo>
                      <a:pt x="104" y="97"/>
                    </a:lnTo>
                    <a:lnTo>
                      <a:pt x="99" y="100"/>
                    </a:lnTo>
                    <a:lnTo>
                      <a:pt x="99" y="103"/>
                    </a:lnTo>
                    <a:lnTo>
                      <a:pt x="99" y="103"/>
                    </a:lnTo>
                    <a:lnTo>
                      <a:pt x="97" y="103"/>
                    </a:lnTo>
                    <a:lnTo>
                      <a:pt x="93" y="105"/>
                    </a:lnTo>
                    <a:lnTo>
                      <a:pt x="93" y="105"/>
                    </a:lnTo>
                    <a:lnTo>
                      <a:pt x="85" y="109"/>
                    </a:lnTo>
                    <a:lnTo>
                      <a:pt x="77" y="109"/>
                    </a:lnTo>
                    <a:lnTo>
                      <a:pt x="76" y="109"/>
                    </a:lnTo>
                    <a:lnTo>
                      <a:pt x="76" y="109"/>
                    </a:lnTo>
                    <a:lnTo>
                      <a:pt x="66" y="110"/>
                    </a:lnTo>
                    <a:lnTo>
                      <a:pt x="66" y="110"/>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2" name="Freeform 831"/>
              <p:cNvSpPr/>
              <p:nvPr/>
            </p:nvSpPr>
            <p:spPr bwMode="auto">
              <a:xfrm>
                <a:off x="6656388" y="1506538"/>
                <a:ext cx="73025" cy="68263"/>
              </a:xfrm>
              <a:custGeom>
                <a:avLst/>
                <a:gdLst/>
                <a:ahLst/>
                <a:cxnLst>
                  <a:cxn ang="0">
                    <a:pos x="62" y="128"/>
                  </a:cxn>
                  <a:cxn ang="0">
                    <a:pos x="46" y="124"/>
                  </a:cxn>
                  <a:cxn ang="0">
                    <a:pos x="42" y="122"/>
                  </a:cxn>
                  <a:cxn ang="0">
                    <a:pos x="30" y="109"/>
                  </a:cxn>
                  <a:cxn ang="0">
                    <a:pos x="18" y="85"/>
                  </a:cxn>
                  <a:cxn ang="0">
                    <a:pos x="15" y="79"/>
                  </a:cxn>
                  <a:cxn ang="0">
                    <a:pos x="11" y="75"/>
                  </a:cxn>
                  <a:cxn ang="0">
                    <a:pos x="4" y="64"/>
                  </a:cxn>
                  <a:cxn ang="0">
                    <a:pos x="0" y="51"/>
                  </a:cxn>
                  <a:cxn ang="0">
                    <a:pos x="3" y="39"/>
                  </a:cxn>
                  <a:cxn ang="0">
                    <a:pos x="6" y="34"/>
                  </a:cxn>
                  <a:cxn ang="0">
                    <a:pos x="18" y="20"/>
                  </a:cxn>
                  <a:cxn ang="0">
                    <a:pos x="35" y="10"/>
                  </a:cxn>
                  <a:cxn ang="0">
                    <a:pos x="53" y="3"/>
                  </a:cxn>
                  <a:cxn ang="0">
                    <a:pos x="72" y="0"/>
                  </a:cxn>
                  <a:cxn ang="0">
                    <a:pos x="80" y="1"/>
                  </a:cxn>
                  <a:cxn ang="0">
                    <a:pos x="94" y="6"/>
                  </a:cxn>
                  <a:cxn ang="0">
                    <a:pos x="102" y="13"/>
                  </a:cxn>
                  <a:cxn ang="0">
                    <a:pos x="105" y="14"/>
                  </a:cxn>
                  <a:cxn ang="0">
                    <a:pos x="114" y="18"/>
                  </a:cxn>
                  <a:cxn ang="0">
                    <a:pos x="122" y="26"/>
                  </a:cxn>
                  <a:cxn ang="0">
                    <a:pos x="135" y="45"/>
                  </a:cxn>
                  <a:cxn ang="0">
                    <a:pos x="138" y="56"/>
                  </a:cxn>
                  <a:cxn ang="0">
                    <a:pos x="139" y="70"/>
                  </a:cxn>
                  <a:cxn ang="0">
                    <a:pos x="136" y="81"/>
                  </a:cxn>
                  <a:cxn ang="0">
                    <a:pos x="134" y="86"/>
                  </a:cxn>
                  <a:cxn ang="0">
                    <a:pos x="120" y="98"/>
                  </a:cxn>
                  <a:cxn ang="0">
                    <a:pos x="104" y="104"/>
                  </a:cxn>
                  <a:cxn ang="0">
                    <a:pos x="96" y="109"/>
                  </a:cxn>
                  <a:cxn ang="0">
                    <a:pos x="90" y="116"/>
                  </a:cxn>
                  <a:cxn ang="0">
                    <a:pos x="84" y="121"/>
                  </a:cxn>
                  <a:cxn ang="0">
                    <a:pos x="70" y="128"/>
                  </a:cxn>
                  <a:cxn ang="0">
                    <a:pos x="62" y="128"/>
                  </a:cxn>
                </a:cxnLst>
                <a:rect l="0" t="0" r="r" b="b"/>
                <a:pathLst>
                  <a:path w="139" h="128">
                    <a:moveTo>
                      <a:pt x="62" y="128"/>
                    </a:moveTo>
                    <a:lnTo>
                      <a:pt x="62" y="128"/>
                    </a:lnTo>
                    <a:lnTo>
                      <a:pt x="54" y="127"/>
                    </a:lnTo>
                    <a:lnTo>
                      <a:pt x="46" y="124"/>
                    </a:lnTo>
                    <a:lnTo>
                      <a:pt x="46" y="124"/>
                    </a:lnTo>
                    <a:lnTo>
                      <a:pt x="42" y="122"/>
                    </a:lnTo>
                    <a:lnTo>
                      <a:pt x="38" y="118"/>
                    </a:lnTo>
                    <a:lnTo>
                      <a:pt x="30" y="109"/>
                    </a:lnTo>
                    <a:lnTo>
                      <a:pt x="24" y="98"/>
                    </a:lnTo>
                    <a:lnTo>
                      <a:pt x="18" y="85"/>
                    </a:lnTo>
                    <a:lnTo>
                      <a:pt x="17" y="81"/>
                    </a:lnTo>
                    <a:lnTo>
                      <a:pt x="15" y="79"/>
                    </a:lnTo>
                    <a:lnTo>
                      <a:pt x="15" y="79"/>
                    </a:lnTo>
                    <a:lnTo>
                      <a:pt x="11" y="75"/>
                    </a:lnTo>
                    <a:lnTo>
                      <a:pt x="7" y="70"/>
                    </a:lnTo>
                    <a:lnTo>
                      <a:pt x="4" y="64"/>
                    </a:lnTo>
                    <a:lnTo>
                      <a:pt x="2" y="58"/>
                    </a:lnTo>
                    <a:lnTo>
                      <a:pt x="0" y="51"/>
                    </a:lnTo>
                    <a:lnTo>
                      <a:pt x="0" y="45"/>
                    </a:lnTo>
                    <a:lnTo>
                      <a:pt x="3" y="39"/>
                    </a:lnTo>
                    <a:lnTo>
                      <a:pt x="6" y="34"/>
                    </a:lnTo>
                    <a:lnTo>
                      <a:pt x="6" y="34"/>
                    </a:lnTo>
                    <a:lnTo>
                      <a:pt x="11" y="27"/>
                    </a:lnTo>
                    <a:lnTo>
                      <a:pt x="18" y="20"/>
                    </a:lnTo>
                    <a:lnTo>
                      <a:pt x="26" y="15"/>
                    </a:lnTo>
                    <a:lnTo>
                      <a:pt x="35" y="10"/>
                    </a:lnTo>
                    <a:lnTo>
                      <a:pt x="44" y="6"/>
                    </a:lnTo>
                    <a:lnTo>
                      <a:pt x="53" y="3"/>
                    </a:lnTo>
                    <a:lnTo>
                      <a:pt x="62" y="1"/>
                    </a:lnTo>
                    <a:lnTo>
                      <a:pt x="72" y="0"/>
                    </a:lnTo>
                    <a:lnTo>
                      <a:pt x="72" y="0"/>
                    </a:lnTo>
                    <a:lnTo>
                      <a:pt x="80" y="1"/>
                    </a:lnTo>
                    <a:lnTo>
                      <a:pt x="87" y="3"/>
                    </a:lnTo>
                    <a:lnTo>
                      <a:pt x="94" y="6"/>
                    </a:lnTo>
                    <a:lnTo>
                      <a:pt x="100" y="11"/>
                    </a:lnTo>
                    <a:lnTo>
                      <a:pt x="102" y="13"/>
                    </a:lnTo>
                    <a:lnTo>
                      <a:pt x="105" y="14"/>
                    </a:lnTo>
                    <a:lnTo>
                      <a:pt x="105" y="14"/>
                    </a:lnTo>
                    <a:lnTo>
                      <a:pt x="114" y="18"/>
                    </a:lnTo>
                    <a:lnTo>
                      <a:pt x="114" y="18"/>
                    </a:lnTo>
                    <a:lnTo>
                      <a:pt x="118" y="22"/>
                    </a:lnTo>
                    <a:lnTo>
                      <a:pt x="122" y="26"/>
                    </a:lnTo>
                    <a:lnTo>
                      <a:pt x="130" y="35"/>
                    </a:lnTo>
                    <a:lnTo>
                      <a:pt x="135" y="45"/>
                    </a:lnTo>
                    <a:lnTo>
                      <a:pt x="138" y="56"/>
                    </a:lnTo>
                    <a:lnTo>
                      <a:pt x="138" y="56"/>
                    </a:lnTo>
                    <a:lnTo>
                      <a:pt x="139" y="63"/>
                    </a:lnTo>
                    <a:lnTo>
                      <a:pt x="139" y="70"/>
                    </a:lnTo>
                    <a:lnTo>
                      <a:pt x="137" y="78"/>
                    </a:lnTo>
                    <a:lnTo>
                      <a:pt x="136" y="81"/>
                    </a:lnTo>
                    <a:lnTo>
                      <a:pt x="134" y="86"/>
                    </a:lnTo>
                    <a:lnTo>
                      <a:pt x="134" y="86"/>
                    </a:lnTo>
                    <a:lnTo>
                      <a:pt x="128" y="92"/>
                    </a:lnTo>
                    <a:lnTo>
                      <a:pt x="120" y="98"/>
                    </a:lnTo>
                    <a:lnTo>
                      <a:pt x="113" y="101"/>
                    </a:lnTo>
                    <a:lnTo>
                      <a:pt x="104" y="104"/>
                    </a:lnTo>
                    <a:lnTo>
                      <a:pt x="99" y="105"/>
                    </a:lnTo>
                    <a:lnTo>
                      <a:pt x="96" y="109"/>
                    </a:lnTo>
                    <a:lnTo>
                      <a:pt x="96" y="109"/>
                    </a:lnTo>
                    <a:lnTo>
                      <a:pt x="90" y="116"/>
                    </a:lnTo>
                    <a:lnTo>
                      <a:pt x="90" y="116"/>
                    </a:lnTo>
                    <a:lnTo>
                      <a:pt x="84" y="121"/>
                    </a:lnTo>
                    <a:lnTo>
                      <a:pt x="78" y="125"/>
                    </a:lnTo>
                    <a:lnTo>
                      <a:pt x="70" y="128"/>
                    </a:lnTo>
                    <a:lnTo>
                      <a:pt x="62" y="128"/>
                    </a:lnTo>
                    <a:lnTo>
                      <a:pt x="62" y="128"/>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grpSp>
      </p:grpSp>
      <p:grpSp>
        <p:nvGrpSpPr>
          <p:cNvPr id="53" name="组合 52"/>
          <p:cNvGrpSpPr/>
          <p:nvPr/>
        </p:nvGrpSpPr>
        <p:grpSpPr>
          <a:xfrm>
            <a:off x="546360" y="2166045"/>
            <a:ext cx="1635937" cy="1652414"/>
            <a:chOff x="1746814" y="1981505"/>
            <a:chExt cx="889884" cy="898847"/>
          </a:xfrm>
        </p:grpSpPr>
        <p:sp useBgFill="1">
          <p:nvSpPr>
            <p:cNvPr id="54" name="椭圆 31"/>
            <p:cNvSpPr/>
            <p:nvPr/>
          </p:nvSpPr>
          <p:spPr>
            <a:xfrm rot="15654318">
              <a:off x="1742332" y="1985987"/>
              <a:ext cx="898847" cy="889884"/>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1" fmla="*/ 328247 w 656494"/>
                <a:gd name="connsiteY0-2" fmla="*/ 0 h 633046"/>
                <a:gd name="connsiteX1-3" fmla="*/ 656494 w 656494"/>
                <a:gd name="connsiteY1-4" fmla="*/ 316523 h 633046"/>
                <a:gd name="connsiteX2-5" fmla="*/ 328247 w 656494"/>
                <a:gd name="connsiteY2-6" fmla="*/ 633046 h 633046"/>
                <a:gd name="connsiteX3-7" fmla="*/ 0 w 656494"/>
                <a:gd name="connsiteY3-8" fmla="*/ 316523 h 633046"/>
                <a:gd name="connsiteX4-9" fmla="*/ 419687 w 656494"/>
                <a:gd name="connsiteY4-10" fmla="*/ 91440 h 633046"/>
                <a:gd name="connsiteX0-11" fmla="*/ 402964 w 731211"/>
                <a:gd name="connsiteY0-12" fmla="*/ 0 h 633046"/>
                <a:gd name="connsiteX1-13" fmla="*/ 731211 w 731211"/>
                <a:gd name="connsiteY1-14" fmla="*/ 316523 h 633046"/>
                <a:gd name="connsiteX2-15" fmla="*/ 402964 w 731211"/>
                <a:gd name="connsiteY2-16" fmla="*/ 633046 h 633046"/>
                <a:gd name="connsiteX3-17" fmla="*/ 74717 w 731211"/>
                <a:gd name="connsiteY3-18" fmla="*/ 316523 h 633046"/>
                <a:gd name="connsiteX4-19" fmla="*/ 161895 w 731211"/>
                <a:gd name="connsiteY4-20" fmla="*/ 152400 h 633046"/>
                <a:gd name="connsiteX0-21" fmla="*/ 353700 w 681947"/>
                <a:gd name="connsiteY0-22" fmla="*/ 0 h 633046"/>
                <a:gd name="connsiteX1-23" fmla="*/ 681947 w 681947"/>
                <a:gd name="connsiteY1-24" fmla="*/ 316523 h 633046"/>
                <a:gd name="connsiteX2-25" fmla="*/ 353700 w 681947"/>
                <a:gd name="connsiteY2-26" fmla="*/ 633046 h 633046"/>
                <a:gd name="connsiteX3-27" fmla="*/ 25453 w 681947"/>
                <a:gd name="connsiteY3-28" fmla="*/ 316523 h 633046"/>
                <a:gd name="connsiteX4-29" fmla="*/ 112631 w 681947"/>
                <a:gd name="connsiteY4-30" fmla="*/ 152400 h 633046"/>
                <a:gd name="connsiteX0-31" fmla="*/ 341249 w 669496"/>
                <a:gd name="connsiteY0-32" fmla="*/ 0 h 633046"/>
                <a:gd name="connsiteX1-33" fmla="*/ 669496 w 669496"/>
                <a:gd name="connsiteY1-34" fmla="*/ 316523 h 633046"/>
                <a:gd name="connsiteX2-35" fmla="*/ 341249 w 669496"/>
                <a:gd name="connsiteY2-36" fmla="*/ 633046 h 633046"/>
                <a:gd name="connsiteX3-37" fmla="*/ 13002 w 669496"/>
                <a:gd name="connsiteY3-38" fmla="*/ 316523 h 633046"/>
                <a:gd name="connsiteX4-39" fmla="*/ 100180 w 669496"/>
                <a:gd name="connsiteY4-40" fmla="*/ 152400 h 633046"/>
                <a:gd name="connsiteX0-41" fmla="*/ 347951 w 676198"/>
                <a:gd name="connsiteY0-42" fmla="*/ 0 h 633046"/>
                <a:gd name="connsiteX1-43" fmla="*/ 676198 w 676198"/>
                <a:gd name="connsiteY1-44" fmla="*/ 316523 h 633046"/>
                <a:gd name="connsiteX2-45" fmla="*/ 347951 w 676198"/>
                <a:gd name="connsiteY2-46" fmla="*/ 633046 h 633046"/>
                <a:gd name="connsiteX3-47" fmla="*/ 19704 w 676198"/>
                <a:gd name="connsiteY3-48" fmla="*/ 316523 h 633046"/>
                <a:gd name="connsiteX4-49" fmla="*/ 79173 w 676198"/>
                <a:gd name="connsiteY4-50" fmla="*/ 113607 h 633046"/>
                <a:gd name="connsiteX0-51" fmla="*/ 333371 w 661618"/>
                <a:gd name="connsiteY0-52" fmla="*/ 0 h 633046"/>
                <a:gd name="connsiteX1-53" fmla="*/ 661618 w 661618"/>
                <a:gd name="connsiteY1-54" fmla="*/ 316523 h 633046"/>
                <a:gd name="connsiteX2-55" fmla="*/ 333371 w 661618"/>
                <a:gd name="connsiteY2-56" fmla="*/ 633046 h 633046"/>
                <a:gd name="connsiteX3-57" fmla="*/ 5124 w 661618"/>
                <a:gd name="connsiteY3-58" fmla="*/ 316523 h 633046"/>
                <a:gd name="connsiteX4-59" fmla="*/ 64593 w 661618"/>
                <a:gd name="connsiteY4-60" fmla="*/ 113607 h 633046"/>
                <a:gd name="connsiteX0-61" fmla="*/ 178200 w 661618"/>
                <a:gd name="connsiteY0-62" fmla="*/ 0 h 583170"/>
                <a:gd name="connsiteX1-63" fmla="*/ 661618 w 661618"/>
                <a:gd name="connsiteY1-64" fmla="*/ 266647 h 583170"/>
                <a:gd name="connsiteX2-65" fmla="*/ 333371 w 661618"/>
                <a:gd name="connsiteY2-66" fmla="*/ 583170 h 583170"/>
                <a:gd name="connsiteX3-67" fmla="*/ 5124 w 661618"/>
                <a:gd name="connsiteY3-68" fmla="*/ 266647 h 583170"/>
                <a:gd name="connsiteX4-69" fmla="*/ 64593 w 661618"/>
                <a:gd name="connsiteY4-70" fmla="*/ 63731 h 583170"/>
                <a:gd name="connsiteX0-71" fmla="*/ 178200 w 662133"/>
                <a:gd name="connsiteY0-72" fmla="*/ 66578 h 649748"/>
                <a:gd name="connsiteX1-73" fmla="*/ 412660 w 662133"/>
                <a:gd name="connsiteY1-74" fmla="*/ 10947 h 649748"/>
                <a:gd name="connsiteX2-75" fmla="*/ 661618 w 662133"/>
                <a:gd name="connsiteY2-76" fmla="*/ 333225 h 649748"/>
                <a:gd name="connsiteX3-77" fmla="*/ 333371 w 662133"/>
                <a:gd name="connsiteY3-78" fmla="*/ 649748 h 649748"/>
                <a:gd name="connsiteX4-79" fmla="*/ 5124 w 662133"/>
                <a:gd name="connsiteY4-80" fmla="*/ 333225 h 649748"/>
                <a:gd name="connsiteX5" fmla="*/ 64593 w 662133"/>
                <a:gd name="connsiteY5" fmla="*/ 130309 h 649748"/>
                <a:gd name="connsiteX0-81" fmla="*/ 178200 w 662148"/>
                <a:gd name="connsiteY0-82" fmla="*/ 66578 h 649748"/>
                <a:gd name="connsiteX1-83" fmla="*/ 412660 w 662148"/>
                <a:gd name="connsiteY1-84" fmla="*/ 10947 h 649748"/>
                <a:gd name="connsiteX2-85" fmla="*/ 661618 w 662148"/>
                <a:gd name="connsiteY2-86" fmla="*/ 333225 h 649748"/>
                <a:gd name="connsiteX3-87" fmla="*/ 333371 w 662148"/>
                <a:gd name="connsiteY3-88" fmla="*/ 649748 h 649748"/>
                <a:gd name="connsiteX4-89" fmla="*/ 5124 w 662148"/>
                <a:gd name="connsiteY4-90" fmla="*/ 333225 h 649748"/>
                <a:gd name="connsiteX5-91" fmla="*/ 64593 w 662148"/>
                <a:gd name="connsiteY5-92" fmla="*/ 130309 h 649748"/>
                <a:gd name="connsiteX0-93" fmla="*/ 178200 w 662148"/>
                <a:gd name="connsiteY0-94" fmla="*/ 61032 h 644202"/>
                <a:gd name="connsiteX1-95" fmla="*/ 412660 w 662148"/>
                <a:gd name="connsiteY1-96" fmla="*/ 5401 h 644202"/>
                <a:gd name="connsiteX2-97" fmla="*/ 661618 w 662148"/>
                <a:gd name="connsiteY2-98" fmla="*/ 327679 h 644202"/>
                <a:gd name="connsiteX3-99" fmla="*/ 333371 w 662148"/>
                <a:gd name="connsiteY3-100" fmla="*/ 644202 h 644202"/>
                <a:gd name="connsiteX4-101" fmla="*/ 5124 w 662148"/>
                <a:gd name="connsiteY4-102" fmla="*/ 327679 h 644202"/>
                <a:gd name="connsiteX5-103" fmla="*/ 64593 w 662148"/>
                <a:gd name="connsiteY5-104" fmla="*/ 124763 h 644202"/>
                <a:gd name="connsiteX0-105" fmla="*/ 178200 w 662148"/>
                <a:gd name="connsiteY0-106" fmla="*/ 75865 h 659035"/>
                <a:gd name="connsiteX1-107" fmla="*/ 168819 w 662148"/>
                <a:gd name="connsiteY1-108" fmla="*/ 31317 h 659035"/>
                <a:gd name="connsiteX2-109" fmla="*/ 412660 w 662148"/>
                <a:gd name="connsiteY2-110" fmla="*/ 20234 h 659035"/>
                <a:gd name="connsiteX3-111" fmla="*/ 661618 w 662148"/>
                <a:gd name="connsiteY3-112" fmla="*/ 342512 h 659035"/>
                <a:gd name="connsiteX4-113" fmla="*/ 333371 w 662148"/>
                <a:gd name="connsiteY4-114" fmla="*/ 659035 h 659035"/>
                <a:gd name="connsiteX5-115" fmla="*/ 5124 w 662148"/>
                <a:gd name="connsiteY5-116" fmla="*/ 342512 h 659035"/>
                <a:gd name="connsiteX6" fmla="*/ 64593 w 662148"/>
                <a:gd name="connsiteY6" fmla="*/ 139596 h 659035"/>
                <a:gd name="connsiteX0-117" fmla="*/ 178200 w 662148"/>
                <a:gd name="connsiteY0-118" fmla="*/ 68901 h 652071"/>
                <a:gd name="connsiteX1-119" fmla="*/ 130026 w 662148"/>
                <a:gd name="connsiteY1-120" fmla="*/ 68688 h 652071"/>
                <a:gd name="connsiteX2-121" fmla="*/ 412660 w 662148"/>
                <a:gd name="connsiteY2-122" fmla="*/ 13270 h 652071"/>
                <a:gd name="connsiteX3-123" fmla="*/ 661618 w 662148"/>
                <a:gd name="connsiteY3-124" fmla="*/ 335548 h 652071"/>
                <a:gd name="connsiteX4-125" fmla="*/ 333371 w 662148"/>
                <a:gd name="connsiteY4-126" fmla="*/ 652071 h 652071"/>
                <a:gd name="connsiteX5-127" fmla="*/ 5124 w 662148"/>
                <a:gd name="connsiteY5-128" fmla="*/ 335548 h 652071"/>
                <a:gd name="connsiteX6-129" fmla="*/ 64593 w 662148"/>
                <a:gd name="connsiteY6-130" fmla="*/ 132632 h 652071"/>
                <a:gd name="connsiteX0-131" fmla="*/ 178200 w 662220"/>
                <a:gd name="connsiteY0-132" fmla="*/ 68901 h 652071"/>
                <a:gd name="connsiteX1-133" fmla="*/ 130026 w 662220"/>
                <a:gd name="connsiteY1-134" fmla="*/ 68688 h 652071"/>
                <a:gd name="connsiteX2-135" fmla="*/ 412660 w 662220"/>
                <a:gd name="connsiteY2-136" fmla="*/ 13270 h 652071"/>
                <a:gd name="connsiteX3-137" fmla="*/ 661618 w 662220"/>
                <a:gd name="connsiteY3-138" fmla="*/ 335548 h 652071"/>
                <a:gd name="connsiteX4-139" fmla="*/ 333371 w 662220"/>
                <a:gd name="connsiteY4-140" fmla="*/ 652071 h 652071"/>
                <a:gd name="connsiteX5-141" fmla="*/ 5124 w 662220"/>
                <a:gd name="connsiteY5-142" fmla="*/ 335548 h 652071"/>
                <a:gd name="connsiteX6-143" fmla="*/ 64593 w 662220"/>
                <a:gd name="connsiteY6-144" fmla="*/ 132632 h 652071"/>
                <a:gd name="connsiteX0-145" fmla="*/ 178200 w 662220"/>
                <a:gd name="connsiteY0-146" fmla="*/ 58449 h 641619"/>
                <a:gd name="connsiteX1-147" fmla="*/ 130026 w 662220"/>
                <a:gd name="connsiteY1-148" fmla="*/ 58236 h 641619"/>
                <a:gd name="connsiteX2-149" fmla="*/ 412660 w 662220"/>
                <a:gd name="connsiteY2-150" fmla="*/ 2818 h 641619"/>
                <a:gd name="connsiteX3-151" fmla="*/ 661618 w 662220"/>
                <a:gd name="connsiteY3-152" fmla="*/ 325096 h 641619"/>
                <a:gd name="connsiteX4-153" fmla="*/ 333371 w 662220"/>
                <a:gd name="connsiteY4-154" fmla="*/ 641619 h 641619"/>
                <a:gd name="connsiteX5-155" fmla="*/ 5124 w 662220"/>
                <a:gd name="connsiteY5-156" fmla="*/ 325096 h 641619"/>
                <a:gd name="connsiteX6-157" fmla="*/ 64593 w 662220"/>
                <a:gd name="connsiteY6-158" fmla="*/ 122180 h 641619"/>
                <a:gd name="connsiteX0-159" fmla="*/ 178200 w 662220"/>
                <a:gd name="connsiteY0-160" fmla="*/ 58449 h 641619"/>
                <a:gd name="connsiteX1-161" fmla="*/ 130026 w 662220"/>
                <a:gd name="connsiteY1-162" fmla="*/ 58236 h 641619"/>
                <a:gd name="connsiteX2-163" fmla="*/ 412660 w 662220"/>
                <a:gd name="connsiteY2-164" fmla="*/ 2818 h 641619"/>
                <a:gd name="connsiteX3-165" fmla="*/ 661618 w 662220"/>
                <a:gd name="connsiteY3-166" fmla="*/ 325096 h 641619"/>
                <a:gd name="connsiteX4-167" fmla="*/ 333371 w 662220"/>
                <a:gd name="connsiteY4-168" fmla="*/ 641619 h 641619"/>
                <a:gd name="connsiteX5-169" fmla="*/ 5124 w 662220"/>
                <a:gd name="connsiteY5-170" fmla="*/ 325096 h 641619"/>
                <a:gd name="connsiteX6-171" fmla="*/ 64593 w 662220"/>
                <a:gd name="connsiteY6-172" fmla="*/ 122180 h 641619"/>
                <a:gd name="connsiteX0-173" fmla="*/ 178200 w 662220"/>
                <a:gd name="connsiteY0-174" fmla="*/ 58449 h 641619"/>
                <a:gd name="connsiteX1-175" fmla="*/ 130026 w 662220"/>
                <a:gd name="connsiteY1-176" fmla="*/ 58236 h 641619"/>
                <a:gd name="connsiteX2-177" fmla="*/ 412660 w 662220"/>
                <a:gd name="connsiteY2-178" fmla="*/ 2818 h 641619"/>
                <a:gd name="connsiteX3-179" fmla="*/ 661618 w 662220"/>
                <a:gd name="connsiteY3-180" fmla="*/ 325096 h 641619"/>
                <a:gd name="connsiteX4-181" fmla="*/ 333371 w 662220"/>
                <a:gd name="connsiteY4-182" fmla="*/ 641619 h 641619"/>
                <a:gd name="connsiteX5-183" fmla="*/ 5124 w 662220"/>
                <a:gd name="connsiteY5-184" fmla="*/ 325096 h 641619"/>
                <a:gd name="connsiteX6-185" fmla="*/ 64593 w 662220"/>
                <a:gd name="connsiteY6-186" fmla="*/ 122180 h 641619"/>
                <a:gd name="connsiteX0-187" fmla="*/ 178200 w 662220"/>
                <a:gd name="connsiteY0-188" fmla="*/ 58449 h 641619"/>
                <a:gd name="connsiteX1-189" fmla="*/ 130026 w 662220"/>
                <a:gd name="connsiteY1-190" fmla="*/ 58236 h 641619"/>
                <a:gd name="connsiteX2-191" fmla="*/ 412660 w 662220"/>
                <a:gd name="connsiteY2-192" fmla="*/ 2818 h 641619"/>
                <a:gd name="connsiteX3-193" fmla="*/ 661618 w 662220"/>
                <a:gd name="connsiteY3-194" fmla="*/ 325096 h 641619"/>
                <a:gd name="connsiteX4-195" fmla="*/ 333371 w 662220"/>
                <a:gd name="connsiteY4-196" fmla="*/ 641619 h 641619"/>
                <a:gd name="connsiteX5-197" fmla="*/ 5124 w 662220"/>
                <a:gd name="connsiteY5-198" fmla="*/ 325096 h 641619"/>
                <a:gd name="connsiteX6-199" fmla="*/ 64593 w 662220"/>
                <a:gd name="connsiteY6-200" fmla="*/ 122180 h 641619"/>
                <a:gd name="connsiteX0-201" fmla="*/ 178200 w 662220"/>
                <a:gd name="connsiteY0-202" fmla="*/ 58449 h 641619"/>
                <a:gd name="connsiteX1-203" fmla="*/ 130026 w 662220"/>
                <a:gd name="connsiteY1-204" fmla="*/ 58236 h 641619"/>
                <a:gd name="connsiteX2-205" fmla="*/ 412660 w 662220"/>
                <a:gd name="connsiteY2-206" fmla="*/ 2818 h 641619"/>
                <a:gd name="connsiteX3-207" fmla="*/ 661618 w 662220"/>
                <a:gd name="connsiteY3-208" fmla="*/ 325096 h 641619"/>
                <a:gd name="connsiteX4-209" fmla="*/ 333371 w 662220"/>
                <a:gd name="connsiteY4-210" fmla="*/ 641619 h 641619"/>
                <a:gd name="connsiteX5-211" fmla="*/ 5124 w 662220"/>
                <a:gd name="connsiteY5-212" fmla="*/ 325096 h 641619"/>
                <a:gd name="connsiteX6-213" fmla="*/ 64593 w 662220"/>
                <a:gd name="connsiteY6-214" fmla="*/ 122180 h 641619"/>
                <a:gd name="connsiteX0-215" fmla="*/ 176252 w 660272"/>
                <a:gd name="connsiteY0-216" fmla="*/ 58449 h 641619"/>
                <a:gd name="connsiteX1-217" fmla="*/ 128078 w 660272"/>
                <a:gd name="connsiteY1-218" fmla="*/ 58236 h 641619"/>
                <a:gd name="connsiteX2-219" fmla="*/ 410712 w 660272"/>
                <a:gd name="connsiteY2-220" fmla="*/ 2818 h 641619"/>
                <a:gd name="connsiteX3-221" fmla="*/ 659670 w 660272"/>
                <a:gd name="connsiteY3-222" fmla="*/ 325096 h 641619"/>
                <a:gd name="connsiteX4-223" fmla="*/ 331423 w 660272"/>
                <a:gd name="connsiteY4-224" fmla="*/ 641619 h 641619"/>
                <a:gd name="connsiteX5-225" fmla="*/ 3176 w 660272"/>
                <a:gd name="connsiteY5-226" fmla="*/ 325096 h 641619"/>
                <a:gd name="connsiteX6-227" fmla="*/ 62645 w 660272"/>
                <a:gd name="connsiteY6-228" fmla="*/ 122180 h 641619"/>
                <a:gd name="connsiteX0-229" fmla="*/ 253837 w 660272"/>
                <a:gd name="connsiteY0-230" fmla="*/ 30740 h 641619"/>
                <a:gd name="connsiteX1-231" fmla="*/ 128078 w 660272"/>
                <a:gd name="connsiteY1-232" fmla="*/ 58236 h 641619"/>
                <a:gd name="connsiteX2-233" fmla="*/ 410712 w 660272"/>
                <a:gd name="connsiteY2-234" fmla="*/ 2818 h 641619"/>
                <a:gd name="connsiteX3-235" fmla="*/ 659670 w 660272"/>
                <a:gd name="connsiteY3-236" fmla="*/ 325096 h 641619"/>
                <a:gd name="connsiteX4-237" fmla="*/ 331423 w 660272"/>
                <a:gd name="connsiteY4-238" fmla="*/ 641619 h 641619"/>
                <a:gd name="connsiteX5-239" fmla="*/ 3176 w 660272"/>
                <a:gd name="connsiteY5-240" fmla="*/ 325096 h 641619"/>
                <a:gd name="connsiteX6-241" fmla="*/ 62645 w 660272"/>
                <a:gd name="connsiteY6-242" fmla="*/ 122180 h 641619"/>
                <a:gd name="connsiteX0-243" fmla="*/ 253837 w 660191"/>
                <a:gd name="connsiteY0-244" fmla="*/ 41069 h 651948"/>
                <a:gd name="connsiteX1-245" fmla="*/ 161329 w 660191"/>
                <a:gd name="connsiteY1-246" fmla="*/ 63023 h 651948"/>
                <a:gd name="connsiteX2-247" fmla="*/ 410712 w 660191"/>
                <a:gd name="connsiteY2-248" fmla="*/ 13147 h 651948"/>
                <a:gd name="connsiteX3-249" fmla="*/ 659670 w 660191"/>
                <a:gd name="connsiteY3-250" fmla="*/ 335425 h 651948"/>
                <a:gd name="connsiteX4-251" fmla="*/ 331423 w 660191"/>
                <a:gd name="connsiteY4-252" fmla="*/ 651948 h 651948"/>
                <a:gd name="connsiteX5-253" fmla="*/ 3176 w 660191"/>
                <a:gd name="connsiteY5-254" fmla="*/ 335425 h 651948"/>
                <a:gd name="connsiteX6-255" fmla="*/ 62645 w 660191"/>
                <a:gd name="connsiteY6-256" fmla="*/ 132509 h 651948"/>
                <a:gd name="connsiteX0-257" fmla="*/ 253837 w 660897"/>
                <a:gd name="connsiteY0-258" fmla="*/ 45475 h 656354"/>
                <a:gd name="connsiteX1-259" fmla="*/ 161329 w 660897"/>
                <a:gd name="connsiteY1-260" fmla="*/ 67429 h 656354"/>
                <a:gd name="connsiteX2-261" fmla="*/ 410712 w 660897"/>
                <a:gd name="connsiteY2-262" fmla="*/ 17553 h 656354"/>
                <a:gd name="connsiteX3-263" fmla="*/ 659670 w 660897"/>
                <a:gd name="connsiteY3-264" fmla="*/ 339831 h 656354"/>
                <a:gd name="connsiteX4-265" fmla="*/ 331423 w 660897"/>
                <a:gd name="connsiteY4-266" fmla="*/ 656354 h 656354"/>
                <a:gd name="connsiteX5-267" fmla="*/ 3176 w 660897"/>
                <a:gd name="connsiteY5-268" fmla="*/ 339831 h 656354"/>
                <a:gd name="connsiteX6-269" fmla="*/ 62645 w 660897"/>
                <a:gd name="connsiteY6-270" fmla="*/ 136915 h 656354"/>
                <a:gd name="connsiteX0-271" fmla="*/ 253837 w 660406"/>
                <a:gd name="connsiteY0-272" fmla="*/ 41070 h 651949"/>
                <a:gd name="connsiteX1-273" fmla="*/ 161329 w 660406"/>
                <a:gd name="connsiteY1-274" fmla="*/ 63024 h 651949"/>
                <a:gd name="connsiteX2-275" fmla="*/ 410712 w 660406"/>
                <a:gd name="connsiteY2-276" fmla="*/ 13148 h 651949"/>
                <a:gd name="connsiteX3-277" fmla="*/ 659670 w 660406"/>
                <a:gd name="connsiteY3-278" fmla="*/ 335426 h 651949"/>
                <a:gd name="connsiteX4-279" fmla="*/ 331423 w 660406"/>
                <a:gd name="connsiteY4-280" fmla="*/ 651949 h 651949"/>
                <a:gd name="connsiteX5-281" fmla="*/ 3176 w 660406"/>
                <a:gd name="connsiteY5-282" fmla="*/ 335426 h 651949"/>
                <a:gd name="connsiteX6-283" fmla="*/ 62645 w 660406"/>
                <a:gd name="connsiteY6-284" fmla="*/ 132510 h 651949"/>
                <a:gd name="connsiteX0-285" fmla="*/ 161329 w 660406"/>
                <a:gd name="connsiteY0-286" fmla="*/ 63024 h 651949"/>
                <a:gd name="connsiteX1-287" fmla="*/ 410712 w 660406"/>
                <a:gd name="connsiteY1-288" fmla="*/ 13148 h 651949"/>
                <a:gd name="connsiteX2-289" fmla="*/ 659670 w 660406"/>
                <a:gd name="connsiteY2-290" fmla="*/ 335426 h 651949"/>
                <a:gd name="connsiteX3-291" fmla="*/ 331423 w 660406"/>
                <a:gd name="connsiteY3-292" fmla="*/ 651949 h 651949"/>
                <a:gd name="connsiteX4-293" fmla="*/ 3176 w 660406"/>
                <a:gd name="connsiteY4-294" fmla="*/ 335426 h 651949"/>
                <a:gd name="connsiteX5-295" fmla="*/ 62645 w 660406"/>
                <a:gd name="connsiteY5-296" fmla="*/ 132510 h 651949"/>
                <a:gd name="connsiteX0-297" fmla="*/ 128078 w 660207"/>
                <a:gd name="connsiteY0-298" fmla="*/ 63024 h 651949"/>
                <a:gd name="connsiteX1-299" fmla="*/ 410712 w 660207"/>
                <a:gd name="connsiteY1-300" fmla="*/ 13148 h 651949"/>
                <a:gd name="connsiteX2-301" fmla="*/ 659670 w 660207"/>
                <a:gd name="connsiteY2-302" fmla="*/ 335426 h 651949"/>
                <a:gd name="connsiteX3-303" fmla="*/ 331423 w 660207"/>
                <a:gd name="connsiteY3-304" fmla="*/ 651949 h 651949"/>
                <a:gd name="connsiteX4-305" fmla="*/ 3176 w 660207"/>
                <a:gd name="connsiteY4-306" fmla="*/ 335426 h 651949"/>
                <a:gd name="connsiteX5-307" fmla="*/ 62645 w 660207"/>
                <a:gd name="connsiteY5-308" fmla="*/ 132510 h 651949"/>
                <a:gd name="connsiteX0-309" fmla="*/ 128078 w 660438"/>
                <a:gd name="connsiteY0-310" fmla="*/ 60888 h 649813"/>
                <a:gd name="connsiteX1-311" fmla="*/ 410712 w 660438"/>
                <a:gd name="connsiteY1-312" fmla="*/ 11012 h 649813"/>
                <a:gd name="connsiteX2-313" fmla="*/ 659670 w 660438"/>
                <a:gd name="connsiteY2-314" fmla="*/ 333290 h 649813"/>
                <a:gd name="connsiteX3-315" fmla="*/ 331423 w 660438"/>
                <a:gd name="connsiteY3-316" fmla="*/ 649813 h 649813"/>
                <a:gd name="connsiteX4-317" fmla="*/ 3176 w 660438"/>
                <a:gd name="connsiteY4-318" fmla="*/ 333290 h 649813"/>
                <a:gd name="connsiteX5-319" fmla="*/ 62645 w 660438"/>
                <a:gd name="connsiteY5-320" fmla="*/ 130374 h 649813"/>
                <a:gd name="connsiteX0-321" fmla="*/ 128078 w 660438"/>
                <a:gd name="connsiteY0-322" fmla="*/ 64927 h 653852"/>
                <a:gd name="connsiteX1-323" fmla="*/ 410712 w 660438"/>
                <a:gd name="connsiteY1-324" fmla="*/ 15051 h 653852"/>
                <a:gd name="connsiteX2-325" fmla="*/ 659670 w 660438"/>
                <a:gd name="connsiteY2-326" fmla="*/ 337329 h 653852"/>
                <a:gd name="connsiteX3-327" fmla="*/ 331423 w 660438"/>
                <a:gd name="connsiteY3-328" fmla="*/ 653852 h 653852"/>
                <a:gd name="connsiteX4-329" fmla="*/ 3176 w 660438"/>
                <a:gd name="connsiteY4-330" fmla="*/ 337329 h 653852"/>
                <a:gd name="connsiteX5-331" fmla="*/ 62645 w 660438"/>
                <a:gd name="connsiteY5-332" fmla="*/ 134413 h 6538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ln w="25400" cap="rnd">
              <a:solidFill>
                <a:schemeClr val="accent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grpSp>
          <p:nvGrpSpPr>
            <p:cNvPr id="55" name="组合 54"/>
            <p:cNvGrpSpPr/>
            <p:nvPr/>
          </p:nvGrpSpPr>
          <p:grpSpPr>
            <a:xfrm>
              <a:off x="1927519" y="2159252"/>
              <a:ext cx="555270" cy="543354"/>
              <a:chOff x="2159000" y="1141413"/>
              <a:chExt cx="739775" cy="723900"/>
            </a:xfrm>
            <a:solidFill>
              <a:schemeClr val="bg1"/>
            </a:solidFill>
          </p:grpSpPr>
          <p:sp>
            <p:nvSpPr>
              <p:cNvPr id="56" name="Freeform 832"/>
              <p:cNvSpPr/>
              <p:nvPr/>
            </p:nvSpPr>
            <p:spPr bwMode="auto">
              <a:xfrm>
                <a:off x="2216150" y="1428750"/>
                <a:ext cx="14288" cy="63500"/>
              </a:xfrm>
              <a:custGeom>
                <a:avLst/>
                <a:gdLst/>
                <a:ahLst/>
                <a:cxnLst>
                  <a:cxn ang="0">
                    <a:pos x="27" y="4"/>
                  </a:cxn>
                  <a:cxn ang="0">
                    <a:pos x="27" y="4"/>
                  </a:cxn>
                  <a:cxn ang="0">
                    <a:pos x="27" y="2"/>
                  </a:cxn>
                  <a:cxn ang="0">
                    <a:pos x="26" y="1"/>
                  </a:cxn>
                  <a:cxn ang="0">
                    <a:pos x="25" y="0"/>
                  </a:cxn>
                  <a:cxn ang="0">
                    <a:pos x="23" y="0"/>
                  </a:cxn>
                  <a:cxn ang="0">
                    <a:pos x="21" y="0"/>
                  </a:cxn>
                  <a:cxn ang="0">
                    <a:pos x="20" y="1"/>
                  </a:cxn>
                  <a:cxn ang="0">
                    <a:pos x="19" y="2"/>
                  </a:cxn>
                  <a:cxn ang="0">
                    <a:pos x="18" y="4"/>
                  </a:cxn>
                  <a:cxn ang="0">
                    <a:pos x="18" y="4"/>
                  </a:cxn>
                  <a:cxn ang="0">
                    <a:pos x="17" y="22"/>
                  </a:cxn>
                  <a:cxn ang="0">
                    <a:pos x="14" y="39"/>
                  </a:cxn>
                  <a:cxn ang="0">
                    <a:pos x="9" y="56"/>
                  </a:cxn>
                  <a:cxn ang="0">
                    <a:pos x="4" y="73"/>
                  </a:cxn>
                  <a:cxn ang="0">
                    <a:pos x="4" y="73"/>
                  </a:cxn>
                  <a:cxn ang="0">
                    <a:pos x="2" y="84"/>
                  </a:cxn>
                  <a:cxn ang="0">
                    <a:pos x="1" y="95"/>
                  </a:cxn>
                  <a:cxn ang="0">
                    <a:pos x="0" y="100"/>
                  </a:cxn>
                  <a:cxn ang="0">
                    <a:pos x="1" y="106"/>
                  </a:cxn>
                  <a:cxn ang="0">
                    <a:pos x="2" y="111"/>
                  </a:cxn>
                  <a:cxn ang="0">
                    <a:pos x="4" y="116"/>
                  </a:cxn>
                  <a:cxn ang="0">
                    <a:pos x="4" y="116"/>
                  </a:cxn>
                  <a:cxn ang="0">
                    <a:pos x="5" y="117"/>
                  </a:cxn>
                  <a:cxn ang="0">
                    <a:pos x="7" y="118"/>
                  </a:cxn>
                  <a:cxn ang="0">
                    <a:pos x="8" y="118"/>
                  </a:cxn>
                  <a:cxn ang="0">
                    <a:pos x="10" y="118"/>
                  </a:cxn>
                  <a:cxn ang="0">
                    <a:pos x="12" y="116"/>
                  </a:cxn>
                  <a:cxn ang="0">
                    <a:pos x="13" y="115"/>
                  </a:cxn>
                  <a:cxn ang="0">
                    <a:pos x="14" y="113"/>
                  </a:cxn>
                  <a:cxn ang="0">
                    <a:pos x="13" y="111"/>
                  </a:cxn>
                  <a:cxn ang="0">
                    <a:pos x="13" y="111"/>
                  </a:cxn>
                  <a:cxn ang="0">
                    <a:pos x="10" y="104"/>
                  </a:cxn>
                  <a:cxn ang="0">
                    <a:pos x="9" y="97"/>
                  </a:cxn>
                  <a:cxn ang="0">
                    <a:pos x="10" y="91"/>
                  </a:cxn>
                  <a:cxn ang="0">
                    <a:pos x="12" y="83"/>
                  </a:cxn>
                  <a:cxn ang="0">
                    <a:pos x="16" y="68"/>
                  </a:cxn>
                  <a:cxn ang="0">
                    <a:pos x="20" y="56"/>
                  </a:cxn>
                  <a:cxn ang="0">
                    <a:pos x="20" y="56"/>
                  </a:cxn>
                  <a:cxn ang="0">
                    <a:pos x="23" y="44"/>
                  </a:cxn>
                  <a:cxn ang="0">
                    <a:pos x="26" y="30"/>
                  </a:cxn>
                  <a:cxn ang="0">
                    <a:pos x="27" y="4"/>
                  </a:cxn>
                  <a:cxn ang="0">
                    <a:pos x="27" y="4"/>
                  </a:cxn>
                </a:cxnLst>
                <a:rect l="0" t="0" r="r" b="b"/>
                <a:pathLst>
                  <a:path w="27" h="118">
                    <a:moveTo>
                      <a:pt x="27" y="4"/>
                    </a:moveTo>
                    <a:lnTo>
                      <a:pt x="27" y="4"/>
                    </a:lnTo>
                    <a:lnTo>
                      <a:pt x="27" y="2"/>
                    </a:lnTo>
                    <a:lnTo>
                      <a:pt x="26" y="1"/>
                    </a:lnTo>
                    <a:lnTo>
                      <a:pt x="25" y="0"/>
                    </a:lnTo>
                    <a:lnTo>
                      <a:pt x="23" y="0"/>
                    </a:lnTo>
                    <a:lnTo>
                      <a:pt x="21" y="0"/>
                    </a:lnTo>
                    <a:lnTo>
                      <a:pt x="20" y="1"/>
                    </a:lnTo>
                    <a:lnTo>
                      <a:pt x="19" y="2"/>
                    </a:lnTo>
                    <a:lnTo>
                      <a:pt x="18" y="4"/>
                    </a:lnTo>
                    <a:lnTo>
                      <a:pt x="18" y="4"/>
                    </a:lnTo>
                    <a:lnTo>
                      <a:pt x="17" y="22"/>
                    </a:lnTo>
                    <a:lnTo>
                      <a:pt x="14" y="39"/>
                    </a:lnTo>
                    <a:lnTo>
                      <a:pt x="9" y="56"/>
                    </a:lnTo>
                    <a:lnTo>
                      <a:pt x="4" y="73"/>
                    </a:lnTo>
                    <a:lnTo>
                      <a:pt x="4" y="73"/>
                    </a:lnTo>
                    <a:lnTo>
                      <a:pt x="2" y="84"/>
                    </a:lnTo>
                    <a:lnTo>
                      <a:pt x="1" y="95"/>
                    </a:lnTo>
                    <a:lnTo>
                      <a:pt x="0" y="100"/>
                    </a:lnTo>
                    <a:lnTo>
                      <a:pt x="1" y="106"/>
                    </a:lnTo>
                    <a:lnTo>
                      <a:pt x="2" y="111"/>
                    </a:lnTo>
                    <a:lnTo>
                      <a:pt x="4" y="116"/>
                    </a:lnTo>
                    <a:lnTo>
                      <a:pt x="4" y="116"/>
                    </a:lnTo>
                    <a:lnTo>
                      <a:pt x="5" y="117"/>
                    </a:lnTo>
                    <a:lnTo>
                      <a:pt x="7" y="118"/>
                    </a:lnTo>
                    <a:lnTo>
                      <a:pt x="8" y="118"/>
                    </a:lnTo>
                    <a:lnTo>
                      <a:pt x="10" y="118"/>
                    </a:lnTo>
                    <a:lnTo>
                      <a:pt x="12" y="116"/>
                    </a:lnTo>
                    <a:lnTo>
                      <a:pt x="13" y="115"/>
                    </a:lnTo>
                    <a:lnTo>
                      <a:pt x="14" y="113"/>
                    </a:lnTo>
                    <a:lnTo>
                      <a:pt x="13" y="111"/>
                    </a:lnTo>
                    <a:lnTo>
                      <a:pt x="13" y="111"/>
                    </a:lnTo>
                    <a:lnTo>
                      <a:pt x="10" y="104"/>
                    </a:lnTo>
                    <a:lnTo>
                      <a:pt x="9" y="97"/>
                    </a:lnTo>
                    <a:lnTo>
                      <a:pt x="10" y="91"/>
                    </a:lnTo>
                    <a:lnTo>
                      <a:pt x="12" y="83"/>
                    </a:lnTo>
                    <a:lnTo>
                      <a:pt x="16" y="68"/>
                    </a:lnTo>
                    <a:lnTo>
                      <a:pt x="20" y="56"/>
                    </a:lnTo>
                    <a:lnTo>
                      <a:pt x="20" y="56"/>
                    </a:lnTo>
                    <a:lnTo>
                      <a:pt x="23" y="44"/>
                    </a:lnTo>
                    <a:lnTo>
                      <a:pt x="26" y="30"/>
                    </a:lnTo>
                    <a:lnTo>
                      <a:pt x="27" y="4"/>
                    </a:lnTo>
                    <a:lnTo>
                      <a:pt x="27"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7" name="Freeform 833"/>
              <p:cNvSpPr/>
              <p:nvPr/>
            </p:nvSpPr>
            <p:spPr bwMode="auto">
              <a:xfrm>
                <a:off x="2251075" y="1462088"/>
                <a:ext cx="9525" cy="53975"/>
              </a:xfrm>
              <a:custGeom>
                <a:avLst/>
                <a:gdLst/>
                <a:ahLst/>
                <a:cxnLst>
                  <a:cxn ang="0">
                    <a:pos x="20" y="5"/>
                  </a:cxn>
                  <a:cxn ang="0">
                    <a:pos x="20" y="5"/>
                  </a:cxn>
                  <a:cxn ang="0">
                    <a:pos x="19" y="3"/>
                  </a:cxn>
                  <a:cxn ang="0">
                    <a:pos x="18" y="1"/>
                  </a:cxn>
                  <a:cxn ang="0">
                    <a:pos x="17" y="1"/>
                  </a:cxn>
                  <a:cxn ang="0">
                    <a:pos x="15" y="0"/>
                  </a:cxn>
                  <a:cxn ang="0">
                    <a:pos x="13" y="1"/>
                  </a:cxn>
                  <a:cxn ang="0">
                    <a:pos x="12" y="1"/>
                  </a:cxn>
                  <a:cxn ang="0">
                    <a:pos x="11" y="3"/>
                  </a:cxn>
                  <a:cxn ang="0">
                    <a:pos x="10" y="5"/>
                  </a:cxn>
                  <a:cxn ang="0">
                    <a:pos x="10" y="55"/>
                  </a:cxn>
                  <a:cxn ang="0">
                    <a:pos x="10" y="55"/>
                  </a:cxn>
                  <a:cxn ang="0">
                    <a:pos x="10" y="61"/>
                  </a:cxn>
                  <a:cxn ang="0">
                    <a:pos x="8" y="66"/>
                  </a:cxn>
                  <a:cxn ang="0">
                    <a:pos x="5" y="78"/>
                  </a:cxn>
                  <a:cxn ang="0">
                    <a:pos x="2" y="88"/>
                  </a:cxn>
                  <a:cxn ang="0">
                    <a:pos x="0" y="100"/>
                  </a:cxn>
                  <a:cxn ang="0">
                    <a:pos x="0" y="100"/>
                  </a:cxn>
                  <a:cxn ang="0">
                    <a:pos x="0" y="101"/>
                  </a:cxn>
                  <a:cxn ang="0">
                    <a:pos x="1" y="103"/>
                  </a:cxn>
                  <a:cxn ang="0">
                    <a:pos x="3" y="104"/>
                  </a:cxn>
                  <a:cxn ang="0">
                    <a:pos x="4" y="104"/>
                  </a:cxn>
                  <a:cxn ang="0">
                    <a:pos x="8" y="103"/>
                  </a:cxn>
                  <a:cxn ang="0">
                    <a:pos x="10" y="101"/>
                  </a:cxn>
                  <a:cxn ang="0">
                    <a:pos x="10" y="100"/>
                  </a:cxn>
                  <a:cxn ang="0">
                    <a:pos x="10" y="100"/>
                  </a:cxn>
                  <a:cxn ang="0">
                    <a:pos x="12" y="90"/>
                  </a:cxn>
                  <a:cxn ang="0">
                    <a:pos x="15" y="81"/>
                  </a:cxn>
                  <a:cxn ang="0">
                    <a:pos x="18" y="71"/>
                  </a:cxn>
                  <a:cxn ang="0">
                    <a:pos x="20" y="62"/>
                  </a:cxn>
                  <a:cxn ang="0">
                    <a:pos x="20" y="62"/>
                  </a:cxn>
                  <a:cxn ang="0">
                    <a:pos x="20" y="48"/>
                  </a:cxn>
                  <a:cxn ang="0">
                    <a:pos x="20" y="33"/>
                  </a:cxn>
                  <a:cxn ang="0">
                    <a:pos x="20" y="5"/>
                  </a:cxn>
                  <a:cxn ang="0">
                    <a:pos x="20" y="5"/>
                  </a:cxn>
                </a:cxnLst>
                <a:rect l="0" t="0" r="r" b="b"/>
                <a:pathLst>
                  <a:path w="20" h="104">
                    <a:moveTo>
                      <a:pt x="20" y="5"/>
                    </a:moveTo>
                    <a:lnTo>
                      <a:pt x="20" y="5"/>
                    </a:lnTo>
                    <a:lnTo>
                      <a:pt x="19" y="3"/>
                    </a:lnTo>
                    <a:lnTo>
                      <a:pt x="18" y="1"/>
                    </a:lnTo>
                    <a:lnTo>
                      <a:pt x="17" y="1"/>
                    </a:lnTo>
                    <a:lnTo>
                      <a:pt x="15" y="0"/>
                    </a:lnTo>
                    <a:lnTo>
                      <a:pt x="13" y="1"/>
                    </a:lnTo>
                    <a:lnTo>
                      <a:pt x="12" y="1"/>
                    </a:lnTo>
                    <a:lnTo>
                      <a:pt x="11" y="3"/>
                    </a:lnTo>
                    <a:lnTo>
                      <a:pt x="10" y="5"/>
                    </a:lnTo>
                    <a:lnTo>
                      <a:pt x="10" y="55"/>
                    </a:lnTo>
                    <a:lnTo>
                      <a:pt x="10" y="55"/>
                    </a:lnTo>
                    <a:lnTo>
                      <a:pt x="10" y="61"/>
                    </a:lnTo>
                    <a:lnTo>
                      <a:pt x="8" y="66"/>
                    </a:lnTo>
                    <a:lnTo>
                      <a:pt x="5" y="78"/>
                    </a:lnTo>
                    <a:lnTo>
                      <a:pt x="2" y="88"/>
                    </a:lnTo>
                    <a:lnTo>
                      <a:pt x="0" y="100"/>
                    </a:lnTo>
                    <a:lnTo>
                      <a:pt x="0" y="100"/>
                    </a:lnTo>
                    <a:lnTo>
                      <a:pt x="0" y="101"/>
                    </a:lnTo>
                    <a:lnTo>
                      <a:pt x="1" y="103"/>
                    </a:lnTo>
                    <a:lnTo>
                      <a:pt x="3" y="104"/>
                    </a:lnTo>
                    <a:lnTo>
                      <a:pt x="4" y="104"/>
                    </a:lnTo>
                    <a:lnTo>
                      <a:pt x="8" y="103"/>
                    </a:lnTo>
                    <a:lnTo>
                      <a:pt x="10" y="101"/>
                    </a:lnTo>
                    <a:lnTo>
                      <a:pt x="10" y="100"/>
                    </a:lnTo>
                    <a:lnTo>
                      <a:pt x="10" y="100"/>
                    </a:lnTo>
                    <a:lnTo>
                      <a:pt x="12" y="90"/>
                    </a:lnTo>
                    <a:lnTo>
                      <a:pt x="15" y="81"/>
                    </a:lnTo>
                    <a:lnTo>
                      <a:pt x="18" y="71"/>
                    </a:lnTo>
                    <a:lnTo>
                      <a:pt x="20" y="62"/>
                    </a:lnTo>
                    <a:lnTo>
                      <a:pt x="20" y="62"/>
                    </a:lnTo>
                    <a:lnTo>
                      <a:pt x="20" y="48"/>
                    </a:lnTo>
                    <a:lnTo>
                      <a:pt x="20" y="33"/>
                    </a:lnTo>
                    <a:lnTo>
                      <a:pt x="20" y="5"/>
                    </a:lnTo>
                    <a:lnTo>
                      <a:pt x="2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8" name="Freeform 834"/>
              <p:cNvSpPr/>
              <p:nvPr/>
            </p:nvSpPr>
            <p:spPr bwMode="auto">
              <a:xfrm>
                <a:off x="2278063" y="1493838"/>
                <a:ext cx="9525" cy="58738"/>
              </a:xfrm>
              <a:custGeom>
                <a:avLst/>
                <a:gdLst/>
                <a:ahLst/>
                <a:cxnLst>
                  <a:cxn ang="0">
                    <a:pos x="9" y="4"/>
                  </a:cxn>
                  <a:cxn ang="0">
                    <a:pos x="9" y="4"/>
                  </a:cxn>
                  <a:cxn ang="0">
                    <a:pos x="7" y="30"/>
                  </a:cxn>
                  <a:cxn ang="0">
                    <a:pos x="4" y="55"/>
                  </a:cxn>
                  <a:cxn ang="0">
                    <a:pos x="1" y="80"/>
                  </a:cxn>
                  <a:cxn ang="0">
                    <a:pos x="0" y="104"/>
                  </a:cxn>
                  <a:cxn ang="0">
                    <a:pos x="0" y="104"/>
                  </a:cxn>
                  <a:cxn ang="0">
                    <a:pos x="0" y="106"/>
                  </a:cxn>
                  <a:cxn ang="0">
                    <a:pos x="1" y="107"/>
                  </a:cxn>
                  <a:cxn ang="0">
                    <a:pos x="3" y="109"/>
                  </a:cxn>
                  <a:cxn ang="0">
                    <a:pos x="4" y="109"/>
                  </a:cxn>
                  <a:cxn ang="0">
                    <a:pos x="6" y="109"/>
                  </a:cxn>
                  <a:cxn ang="0">
                    <a:pos x="7" y="107"/>
                  </a:cxn>
                  <a:cxn ang="0">
                    <a:pos x="8" y="106"/>
                  </a:cxn>
                  <a:cxn ang="0">
                    <a:pos x="9" y="104"/>
                  </a:cxn>
                  <a:cxn ang="0">
                    <a:pos x="9" y="104"/>
                  </a:cxn>
                  <a:cxn ang="0">
                    <a:pos x="10" y="80"/>
                  </a:cxn>
                  <a:cxn ang="0">
                    <a:pos x="13" y="55"/>
                  </a:cxn>
                  <a:cxn ang="0">
                    <a:pos x="16" y="30"/>
                  </a:cxn>
                  <a:cxn ang="0">
                    <a:pos x="18" y="4"/>
                  </a:cxn>
                  <a:cxn ang="0">
                    <a:pos x="18" y="4"/>
                  </a:cxn>
                  <a:cxn ang="0">
                    <a:pos x="18" y="2"/>
                  </a:cxn>
                  <a:cxn ang="0">
                    <a:pos x="17" y="1"/>
                  </a:cxn>
                  <a:cxn ang="0">
                    <a:pos x="15" y="0"/>
                  </a:cxn>
                  <a:cxn ang="0">
                    <a:pos x="14" y="0"/>
                  </a:cxn>
                  <a:cxn ang="0">
                    <a:pos x="12" y="0"/>
                  </a:cxn>
                  <a:cxn ang="0">
                    <a:pos x="10" y="1"/>
                  </a:cxn>
                  <a:cxn ang="0">
                    <a:pos x="9" y="2"/>
                  </a:cxn>
                  <a:cxn ang="0">
                    <a:pos x="9" y="4"/>
                  </a:cxn>
                  <a:cxn ang="0">
                    <a:pos x="9" y="4"/>
                  </a:cxn>
                </a:cxnLst>
                <a:rect l="0" t="0" r="r" b="b"/>
                <a:pathLst>
                  <a:path w="18" h="109">
                    <a:moveTo>
                      <a:pt x="9" y="4"/>
                    </a:moveTo>
                    <a:lnTo>
                      <a:pt x="9" y="4"/>
                    </a:lnTo>
                    <a:lnTo>
                      <a:pt x="7" y="30"/>
                    </a:lnTo>
                    <a:lnTo>
                      <a:pt x="4" y="55"/>
                    </a:lnTo>
                    <a:lnTo>
                      <a:pt x="1" y="80"/>
                    </a:lnTo>
                    <a:lnTo>
                      <a:pt x="0" y="104"/>
                    </a:lnTo>
                    <a:lnTo>
                      <a:pt x="0" y="104"/>
                    </a:lnTo>
                    <a:lnTo>
                      <a:pt x="0" y="106"/>
                    </a:lnTo>
                    <a:lnTo>
                      <a:pt x="1" y="107"/>
                    </a:lnTo>
                    <a:lnTo>
                      <a:pt x="3" y="109"/>
                    </a:lnTo>
                    <a:lnTo>
                      <a:pt x="4" y="109"/>
                    </a:lnTo>
                    <a:lnTo>
                      <a:pt x="6" y="109"/>
                    </a:lnTo>
                    <a:lnTo>
                      <a:pt x="7" y="107"/>
                    </a:lnTo>
                    <a:lnTo>
                      <a:pt x="8" y="106"/>
                    </a:lnTo>
                    <a:lnTo>
                      <a:pt x="9" y="104"/>
                    </a:lnTo>
                    <a:lnTo>
                      <a:pt x="9" y="104"/>
                    </a:lnTo>
                    <a:lnTo>
                      <a:pt x="10" y="80"/>
                    </a:lnTo>
                    <a:lnTo>
                      <a:pt x="13" y="55"/>
                    </a:lnTo>
                    <a:lnTo>
                      <a:pt x="16" y="30"/>
                    </a:lnTo>
                    <a:lnTo>
                      <a:pt x="18" y="4"/>
                    </a:lnTo>
                    <a:lnTo>
                      <a:pt x="18" y="4"/>
                    </a:lnTo>
                    <a:lnTo>
                      <a:pt x="18" y="2"/>
                    </a:lnTo>
                    <a:lnTo>
                      <a:pt x="17" y="1"/>
                    </a:lnTo>
                    <a:lnTo>
                      <a:pt x="15" y="0"/>
                    </a:lnTo>
                    <a:lnTo>
                      <a:pt x="14" y="0"/>
                    </a:lnTo>
                    <a:lnTo>
                      <a:pt x="12" y="0"/>
                    </a:lnTo>
                    <a:lnTo>
                      <a:pt x="10" y="1"/>
                    </a:lnTo>
                    <a:lnTo>
                      <a:pt x="9" y="2"/>
                    </a:lnTo>
                    <a:lnTo>
                      <a:pt x="9" y="4"/>
                    </a:lnTo>
                    <a:lnTo>
                      <a:pt x="9"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59" name="Freeform 835"/>
              <p:cNvSpPr/>
              <p:nvPr/>
            </p:nvSpPr>
            <p:spPr bwMode="auto">
              <a:xfrm>
                <a:off x="2308225" y="1528763"/>
                <a:ext cx="12700" cy="55563"/>
              </a:xfrm>
              <a:custGeom>
                <a:avLst/>
                <a:gdLst/>
                <a:ahLst/>
                <a:cxnLst>
                  <a:cxn ang="0">
                    <a:pos x="14" y="5"/>
                  </a:cxn>
                  <a:cxn ang="0">
                    <a:pos x="14" y="5"/>
                  </a:cxn>
                  <a:cxn ang="0">
                    <a:pos x="13" y="17"/>
                  </a:cxn>
                  <a:cxn ang="0">
                    <a:pos x="12" y="29"/>
                  </a:cxn>
                  <a:cxn ang="0">
                    <a:pos x="8" y="52"/>
                  </a:cxn>
                  <a:cxn ang="0">
                    <a:pos x="4" y="76"/>
                  </a:cxn>
                  <a:cxn ang="0">
                    <a:pos x="0" y="98"/>
                  </a:cxn>
                  <a:cxn ang="0">
                    <a:pos x="0" y="98"/>
                  </a:cxn>
                  <a:cxn ang="0">
                    <a:pos x="0" y="100"/>
                  </a:cxn>
                  <a:cxn ang="0">
                    <a:pos x="1" y="102"/>
                  </a:cxn>
                  <a:cxn ang="0">
                    <a:pos x="4" y="105"/>
                  </a:cxn>
                  <a:cxn ang="0">
                    <a:pos x="5" y="105"/>
                  </a:cxn>
                  <a:cxn ang="0">
                    <a:pos x="7" y="105"/>
                  </a:cxn>
                  <a:cxn ang="0">
                    <a:pos x="8" y="102"/>
                  </a:cxn>
                  <a:cxn ang="0">
                    <a:pos x="9" y="101"/>
                  </a:cxn>
                  <a:cxn ang="0">
                    <a:pos x="9" y="101"/>
                  </a:cxn>
                  <a:cxn ang="0">
                    <a:pos x="13" y="77"/>
                  </a:cxn>
                  <a:cxn ang="0">
                    <a:pos x="17" y="53"/>
                  </a:cxn>
                  <a:cxn ang="0">
                    <a:pos x="21" y="29"/>
                  </a:cxn>
                  <a:cxn ang="0">
                    <a:pos x="22" y="17"/>
                  </a:cxn>
                  <a:cxn ang="0">
                    <a:pos x="23" y="5"/>
                  </a:cxn>
                  <a:cxn ang="0">
                    <a:pos x="23" y="5"/>
                  </a:cxn>
                  <a:cxn ang="0">
                    <a:pos x="22" y="3"/>
                  </a:cxn>
                  <a:cxn ang="0">
                    <a:pos x="21" y="1"/>
                  </a:cxn>
                  <a:cxn ang="0">
                    <a:pos x="20" y="0"/>
                  </a:cxn>
                  <a:cxn ang="0">
                    <a:pos x="18" y="0"/>
                  </a:cxn>
                  <a:cxn ang="0">
                    <a:pos x="17" y="0"/>
                  </a:cxn>
                  <a:cxn ang="0">
                    <a:pos x="15" y="1"/>
                  </a:cxn>
                  <a:cxn ang="0">
                    <a:pos x="14" y="3"/>
                  </a:cxn>
                  <a:cxn ang="0">
                    <a:pos x="14" y="5"/>
                  </a:cxn>
                  <a:cxn ang="0">
                    <a:pos x="14" y="5"/>
                  </a:cxn>
                </a:cxnLst>
                <a:rect l="0" t="0" r="r" b="b"/>
                <a:pathLst>
                  <a:path w="23" h="105">
                    <a:moveTo>
                      <a:pt x="14" y="5"/>
                    </a:moveTo>
                    <a:lnTo>
                      <a:pt x="14" y="5"/>
                    </a:lnTo>
                    <a:lnTo>
                      <a:pt x="13" y="17"/>
                    </a:lnTo>
                    <a:lnTo>
                      <a:pt x="12" y="29"/>
                    </a:lnTo>
                    <a:lnTo>
                      <a:pt x="8" y="52"/>
                    </a:lnTo>
                    <a:lnTo>
                      <a:pt x="4" y="76"/>
                    </a:lnTo>
                    <a:lnTo>
                      <a:pt x="0" y="98"/>
                    </a:lnTo>
                    <a:lnTo>
                      <a:pt x="0" y="98"/>
                    </a:lnTo>
                    <a:lnTo>
                      <a:pt x="0" y="100"/>
                    </a:lnTo>
                    <a:lnTo>
                      <a:pt x="1" y="102"/>
                    </a:lnTo>
                    <a:lnTo>
                      <a:pt x="4" y="105"/>
                    </a:lnTo>
                    <a:lnTo>
                      <a:pt x="5" y="105"/>
                    </a:lnTo>
                    <a:lnTo>
                      <a:pt x="7" y="105"/>
                    </a:lnTo>
                    <a:lnTo>
                      <a:pt x="8" y="102"/>
                    </a:lnTo>
                    <a:lnTo>
                      <a:pt x="9" y="101"/>
                    </a:lnTo>
                    <a:lnTo>
                      <a:pt x="9" y="101"/>
                    </a:lnTo>
                    <a:lnTo>
                      <a:pt x="13" y="77"/>
                    </a:lnTo>
                    <a:lnTo>
                      <a:pt x="17" y="53"/>
                    </a:lnTo>
                    <a:lnTo>
                      <a:pt x="21" y="29"/>
                    </a:lnTo>
                    <a:lnTo>
                      <a:pt x="22" y="17"/>
                    </a:lnTo>
                    <a:lnTo>
                      <a:pt x="23" y="5"/>
                    </a:lnTo>
                    <a:lnTo>
                      <a:pt x="23" y="5"/>
                    </a:lnTo>
                    <a:lnTo>
                      <a:pt x="22" y="3"/>
                    </a:lnTo>
                    <a:lnTo>
                      <a:pt x="21" y="1"/>
                    </a:lnTo>
                    <a:lnTo>
                      <a:pt x="20" y="0"/>
                    </a:lnTo>
                    <a:lnTo>
                      <a:pt x="18" y="0"/>
                    </a:lnTo>
                    <a:lnTo>
                      <a:pt x="17" y="0"/>
                    </a:lnTo>
                    <a:lnTo>
                      <a:pt x="15" y="1"/>
                    </a:lnTo>
                    <a:lnTo>
                      <a:pt x="14" y="3"/>
                    </a:lnTo>
                    <a:lnTo>
                      <a:pt x="14" y="5"/>
                    </a:lnTo>
                    <a:lnTo>
                      <a:pt x="14"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0" name="Freeform 836"/>
              <p:cNvSpPr/>
              <p:nvPr/>
            </p:nvSpPr>
            <p:spPr bwMode="auto">
              <a:xfrm>
                <a:off x="2328863" y="1558925"/>
                <a:ext cx="14288" cy="52388"/>
              </a:xfrm>
              <a:custGeom>
                <a:avLst/>
                <a:gdLst/>
                <a:ahLst/>
                <a:cxnLst>
                  <a:cxn ang="0">
                    <a:pos x="19" y="5"/>
                  </a:cxn>
                  <a:cxn ang="0">
                    <a:pos x="19" y="5"/>
                  </a:cxn>
                  <a:cxn ang="0">
                    <a:pos x="17" y="17"/>
                  </a:cxn>
                  <a:cxn ang="0">
                    <a:pos x="15" y="28"/>
                  </a:cxn>
                  <a:cxn ang="0">
                    <a:pos x="10" y="50"/>
                  </a:cxn>
                  <a:cxn ang="0">
                    <a:pos x="5" y="71"/>
                  </a:cxn>
                  <a:cxn ang="0">
                    <a:pos x="0" y="94"/>
                  </a:cxn>
                  <a:cxn ang="0">
                    <a:pos x="0" y="94"/>
                  </a:cxn>
                  <a:cxn ang="0">
                    <a:pos x="0" y="96"/>
                  </a:cxn>
                  <a:cxn ang="0">
                    <a:pos x="0" y="97"/>
                  </a:cxn>
                  <a:cxn ang="0">
                    <a:pos x="3" y="99"/>
                  </a:cxn>
                  <a:cxn ang="0">
                    <a:pos x="5" y="99"/>
                  </a:cxn>
                  <a:cxn ang="0">
                    <a:pos x="7" y="99"/>
                  </a:cxn>
                  <a:cxn ang="0">
                    <a:pos x="8" y="98"/>
                  </a:cxn>
                  <a:cxn ang="0">
                    <a:pos x="8" y="96"/>
                  </a:cxn>
                  <a:cxn ang="0">
                    <a:pos x="8" y="96"/>
                  </a:cxn>
                  <a:cxn ang="0">
                    <a:pos x="14" y="73"/>
                  </a:cxn>
                  <a:cxn ang="0">
                    <a:pos x="20" y="51"/>
                  </a:cxn>
                  <a:cxn ang="0">
                    <a:pos x="26" y="28"/>
                  </a:cxn>
                  <a:cxn ang="0">
                    <a:pos x="27" y="17"/>
                  </a:cxn>
                  <a:cxn ang="0">
                    <a:pos x="28" y="5"/>
                  </a:cxn>
                  <a:cxn ang="0">
                    <a:pos x="28" y="5"/>
                  </a:cxn>
                  <a:cxn ang="0">
                    <a:pos x="28" y="3"/>
                  </a:cxn>
                  <a:cxn ang="0">
                    <a:pos x="27" y="1"/>
                  </a:cxn>
                  <a:cxn ang="0">
                    <a:pos x="25" y="1"/>
                  </a:cxn>
                  <a:cxn ang="0">
                    <a:pos x="24" y="0"/>
                  </a:cxn>
                  <a:cxn ang="0">
                    <a:pos x="22" y="1"/>
                  </a:cxn>
                  <a:cxn ang="0">
                    <a:pos x="20" y="1"/>
                  </a:cxn>
                  <a:cxn ang="0">
                    <a:pos x="19" y="3"/>
                  </a:cxn>
                  <a:cxn ang="0">
                    <a:pos x="19" y="5"/>
                  </a:cxn>
                  <a:cxn ang="0">
                    <a:pos x="19" y="5"/>
                  </a:cxn>
                </a:cxnLst>
                <a:rect l="0" t="0" r="r" b="b"/>
                <a:pathLst>
                  <a:path w="28" h="99">
                    <a:moveTo>
                      <a:pt x="19" y="5"/>
                    </a:moveTo>
                    <a:lnTo>
                      <a:pt x="19" y="5"/>
                    </a:lnTo>
                    <a:lnTo>
                      <a:pt x="17" y="17"/>
                    </a:lnTo>
                    <a:lnTo>
                      <a:pt x="15" y="28"/>
                    </a:lnTo>
                    <a:lnTo>
                      <a:pt x="10" y="50"/>
                    </a:lnTo>
                    <a:lnTo>
                      <a:pt x="5" y="71"/>
                    </a:lnTo>
                    <a:lnTo>
                      <a:pt x="0" y="94"/>
                    </a:lnTo>
                    <a:lnTo>
                      <a:pt x="0" y="94"/>
                    </a:lnTo>
                    <a:lnTo>
                      <a:pt x="0" y="96"/>
                    </a:lnTo>
                    <a:lnTo>
                      <a:pt x="0" y="97"/>
                    </a:lnTo>
                    <a:lnTo>
                      <a:pt x="3" y="99"/>
                    </a:lnTo>
                    <a:lnTo>
                      <a:pt x="5" y="99"/>
                    </a:lnTo>
                    <a:lnTo>
                      <a:pt x="7" y="99"/>
                    </a:lnTo>
                    <a:lnTo>
                      <a:pt x="8" y="98"/>
                    </a:lnTo>
                    <a:lnTo>
                      <a:pt x="8" y="96"/>
                    </a:lnTo>
                    <a:lnTo>
                      <a:pt x="8" y="96"/>
                    </a:lnTo>
                    <a:lnTo>
                      <a:pt x="14" y="73"/>
                    </a:lnTo>
                    <a:lnTo>
                      <a:pt x="20" y="51"/>
                    </a:lnTo>
                    <a:lnTo>
                      <a:pt x="26" y="28"/>
                    </a:lnTo>
                    <a:lnTo>
                      <a:pt x="27" y="17"/>
                    </a:lnTo>
                    <a:lnTo>
                      <a:pt x="28" y="5"/>
                    </a:lnTo>
                    <a:lnTo>
                      <a:pt x="28" y="5"/>
                    </a:lnTo>
                    <a:lnTo>
                      <a:pt x="28" y="3"/>
                    </a:lnTo>
                    <a:lnTo>
                      <a:pt x="27" y="1"/>
                    </a:lnTo>
                    <a:lnTo>
                      <a:pt x="25" y="1"/>
                    </a:lnTo>
                    <a:lnTo>
                      <a:pt x="24" y="0"/>
                    </a:lnTo>
                    <a:lnTo>
                      <a:pt x="22" y="1"/>
                    </a:lnTo>
                    <a:lnTo>
                      <a:pt x="20" y="1"/>
                    </a:lnTo>
                    <a:lnTo>
                      <a:pt x="19" y="3"/>
                    </a:lnTo>
                    <a:lnTo>
                      <a:pt x="19" y="5"/>
                    </a:lnTo>
                    <a:lnTo>
                      <a:pt x="19"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1" name="Freeform 837"/>
              <p:cNvSpPr/>
              <p:nvPr/>
            </p:nvSpPr>
            <p:spPr bwMode="auto">
              <a:xfrm>
                <a:off x="2359025" y="1576388"/>
                <a:ext cx="22225" cy="63500"/>
              </a:xfrm>
              <a:custGeom>
                <a:avLst/>
                <a:gdLst/>
                <a:ahLst/>
                <a:cxnLst>
                  <a:cxn ang="0">
                    <a:pos x="34" y="3"/>
                  </a:cxn>
                  <a:cxn ang="0">
                    <a:pos x="34" y="3"/>
                  </a:cxn>
                  <a:cxn ang="0">
                    <a:pos x="31" y="10"/>
                  </a:cxn>
                  <a:cxn ang="0">
                    <a:pos x="28" y="18"/>
                  </a:cxn>
                  <a:cxn ang="0">
                    <a:pos x="23" y="33"/>
                  </a:cxn>
                  <a:cxn ang="0">
                    <a:pos x="20" y="49"/>
                  </a:cxn>
                  <a:cxn ang="0">
                    <a:pos x="16" y="65"/>
                  </a:cxn>
                  <a:cxn ang="0">
                    <a:pos x="16" y="65"/>
                  </a:cxn>
                  <a:cxn ang="0">
                    <a:pos x="9" y="89"/>
                  </a:cxn>
                  <a:cxn ang="0">
                    <a:pos x="1" y="113"/>
                  </a:cxn>
                  <a:cxn ang="0">
                    <a:pos x="1" y="113"/>
                  </a:cxn>
                  <a:cxn ang="0">
                    <a:pos x="0" y="115"/>
                  </a:cxn>
                  <a:cxn ang="0">
                    <a:pos x="1" y="117"/>
                  </a:cxn>
                  <a:cxn ang="0">
                    <a:pos x="2" y="118"/>
                  </a:cxn>
                  <a:cxn ang="0">
                    <a:pos x="4" y="119"/>
                  </a:cxn>
                  <a:cxn ang="0">
                    <a:pos x="7" y="118"/>
                  </a:cxn>
                  <a:cxn ang="0">
                    <a:pos x="9" y="117"/>
                  </a:cxn>
                  <a:cxn ang="0">
                    <a:pos x="10" y="116"/>
                  </a:cxn>
                  <a:cxn ang="0">
                    <a:pos x="10" y="116"/>
                  </a:cxn>
                  <a:cxn ang="0">
                    <a:pos x="23" y="75"/>
                  </a:cxn>
                  <a:cxn ang="0">
                    <a:pos x="23" y="75"/>
                  </a:cxn>
                  <a:cxn ang="0">
                    <a:pos x="28" y="58"/>
                  </a:cxn>
                  <a:cxn ang="0">
                    <a:pos x="31" y="40"/>
                  </a:cxn>
                  <a:cxn ang="0">
                    <a:pos x="36" y="24"/>
                  </a:cxn>
                  <a:cxn ang="0">
                    <a:pos x="39" y="16"/>
                  </a:cxn>
                  <a:cxn ang="0">
                    <a:pos x="42" y="7"/>
                  </a:cxn>
                  <a:cxn ang="0">
                    <a:pos x="42" y="7"/>
                  </a:cxn>
                  <a:cxn ang="0">
                    <a:pos x="43" y="5"/>
                  </a:cxn>
                  <a:cxn ang="0">
                    <a:pos x="43" y="4"/>
                  </a:cxn>
                  <a:cxn ang="0">
                    <a:pos x="42" y="2"/>
                  </a:cxn>
                  <a:cxn ang="0">
                    <a:pos x="40" y="1"/>
                  </a:cxn>
                  <a:cxn ang="0">
                    <a:pos x="39" y="0"/>
                  </a:cxn>
                  <a:cxn ang="0">
                    <a:pos x="37" y="0"/>
                  </a:cxn>
                  <a:cxn ang="0">
                    <a:pos x="36" y="1"/>
                  </a:cxn>
                  <a:cxn ang="0">
                    <a:pos x="34" y="3"/>
                  </a:cxn>
                  <a:cxn ang="0">
                    <a:pos x="34" y="3"/>
                  </a:cxn>
                </a:cxnLst>
                <a:rect l="0" t="0" r="r" b="b"/>
                <a:pathLst>
                  <a:path w="43" h="119">
                    <a:moveTo>
                      <a:pt x="34" y="3"/>
                    </a:moveTo>
                    <a:lnTo>
                      <a:pt x="34" y="3"/>
                    </a:lnTo>
                    <a:lnTo>
                      <a:pt x="31" y="10"/>
                    </a:lnTo>
                    <a:lnTo>
                      <a:pt x="28" y="18"/>
                    </a:lnTo>
                    <a:lnTo>
                      <a:pt x="23" y="33"/>
                    </a:lnTo>
                    <a:lnTo>
                      <a:pt x="20" y="49"/>
                    </a:lnTo>
                    <a:lnTo>
                      <a:pt x="16" y="65"/>
                    </a:lnTo>
                    <a:lnTo>
                      <a:pt x="16" y="65"/>
                    </a:lnTo>
                    <a:lnTo>
                      <a:pt x="9" y="89"/>
                    </a:lnTo>
                    <a:lnTo>
                      <a:pt x="1" y="113"/>
                    </a:lnTo>
                    <a:lnTo>
                      <a:pt x="1" y="113"/>
                    </a:lnTo>
                    <a:lnTo>
                      <a:pt x="0" y="115"/>
                    </a:lnTo>
                    <a:lnTo>
                      <a:pt x="1" y="117"/>
                    </a:lnTo>
                    <a:lnTo>
                      <a:pt x="2" y="118"/>
                    </a:lnTo>
                    <a:lnTo>
                      <a:pt x="4" y="119"/>
                    </a:lnTo>
                    <a:lnTo>
                      <a:pt x="7" y="118"/>
                    </a:lnTo>
                    <a:lnTo>
                      <a:pt x="9" y="117"/>
                    </a:lnTo>
                    <a:lnTo>
                      <a:pt x="10" y="116"/>
                    </a:lnTo>
                    <a:lnTo>
                      <a:pt x="10" y="116"/>
                    </a:lnTo>
                    <a:lnTo>
                      <a:pt x="23" y="75"/>
                    </a:lnTo>
                    <a:lnTo>
                      <a:pt x="23" y="75"/>
                    </a:lnTo>
                    <a:lnTo>
                      <a:pt x="28" y="58"/>
                    </a:lnTo>
                    <a:lnTo>
                      <a:pt x="31" y="40"/>
                    </a:lnTo>
                    <a:lnTo>
                      <a:pt x="36" y="24"/>
                    </a:lnTo>
                    <a:lnTo>
                      <a:pt x="39" y="16"/>
                    </a:lnTo>
                    <a:lnTo>
                      <a:pt x="42" y="7"/>
                    </a:lnTo>
                    <a:lnTo>
                      <a:pt x="42" y="7"/>
                    </a:lnTo>
                    <a:lnTo>
                      <a:pt x="43" y="5"/>
                    </a:lnTo>
                    <a:lnTo>
                      <a:pt x="43" y="4"/>
                    </a:lnTo>
                    <a:lnTo>
                      <a:pt x="42" y="2"/>
                    </a:lnTo>
                    <a:lnTo>
                      <a:pt x="40" y="1"/>
                    </a:lnTo>
                    <a:lnTo>
                      <a:pt x="39" y="0"/>
                    </a:lnTo>
                    <a:lnTo>
                      <a:pt x="37" y="0"/>
                    </a:lnTo>
                    <a:lnTo>
                      <a:pt x="36" y="1"/>
                    </a:lnTo>
                    <a:lnTo>
                      <a:pt x="34" y="3"/>
                    </a:lnTo>
                    <a:lnTo>
                      <a:pt x="34"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2" name="Freeform 838"/>
              <p:cNvSpPr/>
              <p:nvPr/>
            </p:nvSpPr>
            <p:spPr bwMode="auto">
              <a:xfrm>
                <a:off x="2393950" y="1608138"/>
                <a:ext cx="22225" cy="61913"/>
              </a:xfrm>
              <a:custGeom>
                <a:avLst/>
                <a:gdLst/>
                <a:ahLst/>
                <a:cxnLst>
                  <a:cxn ang="0">
                    <a:pos x="33" y="3"/>
                  </a:cxn>
                  <a:cxn ang="0">
                    <a:pos x="33" y="3"/>
                  </a:cxn>
                  <a:cxn ang="0">
                    <a:pos x="23" y="30"/>
                  </a:cxn>
                  <a:cxn ang="0">
                    <a:pos x="11" y="57"/>
                  </a:cxn>
                  <a:cxn ang="0">
                    <a:pos x="7" y="70"/>
                  </a:cxn>
                  <a:cxn ang="0">
                    <a:pos x="4" y="84"/>
                  </a:cxn>
                  <a:cxn ang="0">
                    <a:pos x="1" y="98"/>
                  </a:cxn>
                  <a:cxn ang="0">
                    <a:pos x="0" y="114"/>
                  </a:cxn>
                  <a:cxn ang="0">
                    <a:pos x="0" y="114"/>
                  </a:cxn>
                  <a:cxn ang="0">
                    <a:pos x="0" y="115"/>
                  </a:cxn>
                  <a:cxn ang="0">
                    <a:pos x="1" y="117"/>
                  </a:cxn>
                  <a:cxn ang="0">
                    <a:pos x="3" y="118"/>
                  </a:cxn>
                  <a:cxn ang="0">
                    <a:pos x="4" y="118"/>
                  </a:cxn>
                  <a:cxn ang="0">
                    <a:pos x="6" y="118"/>
                  </a:cxn>
                  <a:cxn ang="0">
                    <a:pos x="7" y="117"/>
                  </a:cxn>
                  <a:cxn ang="0">
                    <a:pos x="9" y="115"/>
                  </a:cxn>
                  <a:cxn ang="0">
                    <a:pos x="9" y="114"/>
                  </a:cxn>
                  <a:cxn ang="0">
                    <a:pos x="9" y="114"/>
                  </a:cxn>
                  <a:cxn ang="0">
                    <a:pos x="10" y="99"/>
                  </a:cxn>
                  <a:cxn ang="0">
                    <a:pos x="13" y="85"/>
                  </a:cxn>
                  <a:cxn ang="0">
                    <a:pos x="16" y="71"/>
                  </a:cxn>
                  <a:cxn ang="0">
                    <a:pos x="22" y="58"/>
                  </a:cxn>
                  <a:cxn ang="0">
                    <a:pos x="32" y="32"/>
                  </a:cxn>
                  <a:cxn ang="0">
                    <a:pos x="42" y="5"/>
                  </a:cxn>
                  <a:cxn ang="0">
                    <a:pos x="42" y="5"/>
                  </a:cxn>
                  <a:cxn ang="0">
                    <a:pos x="42" y="3"/>
                  </a:cxn>
                  <a:cxn ang="0">
                    <a:pos x="42" y="2"/>
                  </a:cxn>
                  <a:cxn ang="0">
                    <a:pos x="41" y="1"/>
                  </a:cxn>
                  <a:cxn ang="0">
                    <a:pos x="39" y="0"/>
                  </a:cxn>
                  <a:cxn ang="0">
                    <a:pos x="36" y="0"/>
                  </a:cxn>
                  <a:cxn ang="0">
                    <a:pos x="34" y="1"/>
                  </a:cxn>
                  <a:cxn ang="0">
                    <a:pos x="33" y="3"/>
                  </a:cxn>
                  <a:cxn ang="0">
                    <a:pos x="33" y="3"/>
                  </a:cxn>
                </a:cxnLst>
                <a:rect l="0" t="0" r="r" b="b"/>
                <a:pathLst>
                  <a:path w="42" h="118">
                    <a:moveTo>
                      <a:pt x="33" y="3"/>
                    </a:moveTo>
                    <a:lnTo>
                      <a:pt x="33" y="3"/>
                    </a:lnTo>
                    <a:lnTo>
                      <a:pt x="23" y="30"/>
                    </a:lnTo>
                    <a:lnTo>
                      <a:pt x="11" y="57"/>
                    </a:lnTo>
                    <a:lnTo>
                      <a:pt x="7" y="70"/>
                    </a:lnTo>
                    <a:lnTo>
                      <a:pt x="4" y="84"/>
                    </a:lnTo>
                    <a:lnTo>
                      <a:pt x="1" y="98"/>
                    </a:lnTo>
                    <a:lnTo>
                      <a:pt x="0" y="114"/>
                    </a:lnTo>
                    <a:lnTo>
                      <a:pt x="0" y="114"/>
                    </a:lnTo>
                    <a:lnTo>
                      <a:pt x="0" y="115"/>
                    </a:lnTo>
                    <a:lnTo>
                      <a:pt x="1" y="117"/>
                    </a:lnTo>
                    <a:lnTo>
                      <a:pt x="3" y="118"/>
                    </a:lnTo>
                    <a:lnTo>
                      <a:pt x="4" y="118"/>
                    </a:lnTo>
                    <a:lnTo>
                      <a:pt x="6" y="118"/>
                    </a:lnTo>
                    <a:lnTo>
                      <a:pt x="7" y="117"/>
                    </a:lnTo>
                    <a:lnTo>
                      <a:pt x="9" y="115"/>
                    </a:lnTo>
                    <a:lnTo>
                      <a:pt x="9" y="114"/>
                    </a:lnTo>
                    <a:lnTo>
                      <a:pt x="9" y="114"/>
                    </a:lnTo>
                    <a:lnTo>
                      <a:pt x="10" y="99"/>
                    </a:lnTo>
                    <a:lnTo>
                      <a:pt x="13" y="85"/>
                    </a:lnTo>
                    <a:lnTo>
                      <a:pt x="16" y="71"/>
                    </a:lnTo>
                    <a:lnTo>
                      <a:pt x="22" y="58"/>
                    </a:lnTo>
                    <a:lnTo>
                      <a:pt x="32" y="32"/>
                    </a:lnTo>
                    <a:lnTo>
                      <a:pt x="42" y="5"/>
                    </a:lnTo>
                    <a:lnTo>
                      <a:pt x="42" y="5"/>
                    </a:lnTo>
                    <a:lnTo>
                      <a:pt x="42" y="3"/>
                    </a:lnTo>
                    <a:lnTo>
                      <a:pt x="42" y="2"/>
                    </a:lnTo>
                    <a:lnTo>
                      <a:pt x="41" y="1"/>
                    </a:lnTo>
                    <a:lnTo>
                      <a:pt x="39" y="0"/>
                    </a:lnTo>
                    <a:lnTo>
                      <a:pt x="36" y="0"/>
                    </a:lnTo>
                    <a:lnTo>
                      <a:pt x="34" y="1"/>
                    </a:lnTo>
                    <a:lnTo>
                      <a:pt x="33" y="3"/>
                    </a:lnTo>
                    <a:lnTo>
                      <a:pt x="3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3" name="Freeform 839"/>
              <p:cNvSpPr/>
              <p:nvPr/>
            </p:nvSpPr>
            <p:spPr bwMode="auto">
              <a:xfrm>
                <a:off x="2420938" y="1644650"/>
                <a:ext cx="20638" cy="58738"/>
              </a:xfrm>
              <a:custGeom>
                <a:avLst/>
                <a:gdLst/>
                <a:ahLst/>
                <a:cxnLst>
                  <a:cxn ang="0">
                    <a:pos x="29" y="2"/>
                  </a:cxn>
                  <a:cxn ang="0">
                    <a:pos x="29" y="2"/>
                  </a:cxn>
                  <a:cxn ang="0">
                    <a:pos x="23" y="14"/>
                  </a:cxn>
                  <a:cxn ang="0">
                    <a:pos x="18" y="25"/>
                  </a:cxn>
                  <a:cxn ang="0">
                    <a:pos x="15" y="37"/>
                  </a:cxn>
                  <a:cxn ang="0">
                    <a:pos x="12" y="50"/>
                  </a:cxn>
                  <a:cxn ang="0">
                    <a:pos x="12" y="50"/>
                  </a:cxn>
                  <a:cxn ang="0">
                    <a:pos x="6" y="77"/>
                  </a:cxn>
                  <a:cxn ang="0">
                    <a:pos x="3" y="91"/>
                  </a:cxn>
                  <a:cxn ang="0">
                    <a:pos x="0" y="104"/>
                  </a:cxn>
                  <a:cxn ang="0">
                    <a:pos x="0" y="104"/>
                  </a:cxn>
                  <a:cxn ang="0">
                    <a:pos x="2" y="107"/>
                  </a:cxn>
                  <a:cxn ang="0">
                    <a:pos x="3" y="108"/>
                  </a:cxn>
                  <a:cxn ang="0">
                    <a:pos x="4" y="109"/>
                  </a:cxn>
                  <a:cxn ang="0">
                    <a:pos x="6" y="110"/>
                  </a:cxn>
                  <a:cxn ang="0">
                    <a:pos x="7" y="109"/>
                  </a:cxn>
                  <a:cxn ang="0">
                    <a:pos x="9" y="108"/>
                  </a:cxn>
                  <a:cxn ang="0">
                    <a:pos x="10" y="107"/>
                  </a:cxn>
                  <a:cxn ang="0">
                    <a:pos x="10" y="104"/>
                  </a:cxn>
                  <a:cxn ang="0">
                    <a:pos x="10" y="104"/>
                  </a:cxn>
                  <a:cxn ang="0">
                    <a:pos x="12" y="94"/>
                  </a:cxn>
                  <a:cxn ang="0">
                    <a:pos x="15" y="84"/>
                  </a:cxn>
                  <a:cxn ang="0">
                    <a:pos x="18" y="73"/>
                  </a:cxn>
                  <a:cxn ang="0">
                    <a:pos x="19" y="62"/>
                  </a:cxn>
                  <a:cxn ang="0">
                    <a:pos x="19" y="62"/>
                  </a:cxn>
                  <a:cxn ang="0">
                    <a:pos x="21" y="48"/>
                  </a:cxn>
                  <a:cxn ang="0">
                    <a:pos x="25" y="34"/>
                  </a:cxn>
                  <a:cxn ang="0">
                    <a:pos x="30" y="20"/>
                  </a:cxn>
                  <a:cxn ang="0">
                    <a:pos x="38" y="7"/>
                  </a:cxn>
                  <a:cxn ang="0">
                    <a:pos x="38" y="7"/>
                  </a:cxn>
                  <a:cxn ang="0">
                    <a:pos x="39" y="5"/>
                  </a:cxn>
                  <a:cxn ang="0">
                    <a:pos x="39" y="4"/>
                  </a:cxn>
                  <a:cxn ang="0">
                    <a:pos x="38" y="2"/>
                  </a:cxn>
                  <a:cxn ang="0">
                    <a:pos x="37" y="1"/>
                  </a:cxn>
                  <a:cxn ang="0">
                    <a:pos x="34" y="0"/>
                  </a:cxn>
                  <a:cxn ang="0">
                    <a:pos x="31" y="1"/>
                  </a:cxn>
                  <a:cxn ang="0">
                    <a:pos x="29" y="2"/>
                  </a:cxn>
                  <a:cxn ang="0">
                    <a:pos x="29" y="2"/>
                  </a:cxn>
                </a:cxnLst>
                <a:rect l="0" t="0" r="r" b="b"/>
                <a:pathLst>
                  <a:path w="39" h="110">
                    <a:moveTo>
                      <a:pt x="29" y="2"/>
                    </a:moveTo>
                    <a:lnTo>
                      <a:pt x="29" y="2"/>
                    </a:lnTo>
                    <a:lnTo>
                      <a:pt x="23" y="14"/>
                    </a:lnTo>
                    <a:lnTo>
                      <a:pt x="18" y="25"/>
                    </a:lnTo>
                    <a:lnTo>
                      <a:pt x="15" y="37"/>
                    </a:lnTo>
                    <a:lnTo>
                      <a:pt x="12" y="50"/>
                    </a:lnTo>
                    <a:lnTo>
                      <a:pt x="12" y="50"/>
                    </a:lnTo>
                    <a:lnTo>
                      <a:pt x="6" y="77"/>
                    </a:lnTo>
                    <a:lnTo>
                      <a:pt x="3" y="91"/>
                    </a:lnTo>
                    <a:lnTo>
                      <a:pt x="0" y="104"/>
                    </a:lnTo>
                    <a:lnTo>
                      <a:pt x="0" y="104"/>
                    </a:lnTo>
                    <a:lnTo>
                      <a:pt x="2" y="107"/>
                    </a:lnTo>
                    <a:lnTo>
                      <a:pt x="3" y="108"/>
                    </a:lnTo>
                    <a:lnTo>
                      <a:pt x="4" y="109"/>
                    </a:lnTo>
                    <a:lnTo>
                      <a:pt x="6" y="110"/>
                    </a:lnTo>
                    <a:lnTo>
                      <a:pt x="7" y="109"/>
                    </a:lnTo>
                    <a:lnTo>
                      <a:pt x="9" y="108"/>
                    </a:lnTo>
                    <a:lnTo>
                      <a:pt x="10" y="107"/>
                    </a:lnTo>
                    <a:lnTo>
                      <a:pt x="10" y="104"/>
                    </a:lnTo>
                    <a:lnTo>
                      <a:pt x="10" y="104"/>
                    </a:lnTo>
                    <a:lnTo>
                      <a:pt x="12" y="94"/>
                    </a:lnTo>
                    <a:lnTo>
                      <a:pt x="15" y="84"/>
                    </a:lnTo>
                    <a:lnTo>
                      <a:pt x="18" y="73"/>
                    </a:lnTo>
                    <a:lnTo>
                      <a:pt x="19" y="62"/>
                    </a:lnTo>
                    <a:lnTo>
                      <a:pt x="19" y="62"/>
                    </a:lnTo>
                    <a:lnTo>
                      <a:pt x="21" y="48"/>
                    </a:lnTo>
                    <a:lnTo>
                      <a:pt x="25" y="34"/>
                    </a:lnTo>
                    <a:lnTo>
                      <a:pt x="30" y="20"/>
                    </a:lnTo>
                    <a:lnTo>
                      <a:pt x="38" y="7"/>
                    </a:lnTo>
                    <a:lnTo>
                      <a:pt x="38" y="7"/>
                    </a:lnTo>
                    <a:lnTo>
                      <a:pt x="39" y="5"/>
                    </a:lnTo>
                    <a:lnTo>
                      <a:pt x="39" y="4"/>
                    </a:lnTo>
                    <a:lnTo>
                      <a:pt x="38" y="2"/>
                    </a:lnTo>
                    <a:lnTo>
                      <a:pt x="37" y="1"/>
                    </a:lnTo>
                    <a:lnTo>
                      <a:pt x="34" y="0"/>
                    </a:lnTo>
                    <a:lnTo>
                      <a:pt x="31" y="1"/>
                    </a:lnTo>
                    <a:lnTo>
                      <a:pt x="29" y="2"/>
                    </a:lnTo>
                    <a:lnTo>
                      <a:pt x="29"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4" name="Freeform 840"/>
              <p:cNvSpPr/>
              <p:nvPr/>
            </p:nvSpPr>
            <p:spPr bwMode="auto">
              <a:xfrm>
                <a:off x="2451100" y="1674813"/>
                <a:ext cx="12700" cy="55563"/>
              </a:xfrm>
              <a:custGeom>
                <a:avLst/>
                <a:gdLst/>
                <a:ahLst/>
                <a:cxnLst>
                  <a:cxn ang="0">
                    <a:pos x="15" y="5"/>
                  </a:cxn>
                  <a:cxn ang="0">
                    <a:pos x="15" y="5"/>
                  </a:cxn>
                  <a:cxn ang="0">
                    <a:pos x="13" y="29"/>
                  </a:cxn>
                  <a:cxn ang="0">
                    <a:pos x="11" y="53"/>
                  </a:cxn>
                  <a:cxn ang="0">
                    <a:pos x="7" y="75"/>
                  </a:cxn>
                  <a:cxn ang="0">
                    <a:pos x="1" y="98"/>
                  </a:cxn>
                  <a:cxn ang="0">
                    <a:pos x="1" y="98"/>
                  </a:cxn>
                  <a:cxn ang="0">
                    <a:pos x="0" y="100"/>
                  </a:cxn>
                  <a:cxn ang="0">
                    <a:pos x="1" y="102"/>
                  </a:cxn>
                  <a:cxn ang="0">
                    <a:pos x="2" y="103"/>
                  </a:cxn>
                  <a:cxn ang="0">
                    <a:pos x="4" y="104"/>
                  </a:cxn>
                  <a:cxn ang="0">
                    <a:pos x="7" y="104"/>
                  </a:cxn>
                  <a:cxn ang="0">
                    <a:pos x="8" y="104"/>
                  </a:cxn>
                  <a:cxn ang="0">
                    <a:pos x="10" y="103"/>
                  </a:cxn>
                  <a:cxn ang="0">
                    <a:pos x="10" y="101"/>
                  </a:cxn>
                  <a:cxn ang="0">
                    <a:pos x="10" y="101"/>
                  </a:cxn>
                  <a:cxn ang="0">
                    <a:pos x="16" y="77"/>
                  </a:cxn>
                  <a:cxn ang="0">
                    <a:pos x="20" y="54"/>
                  </a:cxn>
                  <a:cxn ang="0">
                    <a:pos x="23" y="29"/>
                  </a:cxn>
                  <a:cxn ang="0">
                    <a:pos x="24" y="5"/>
                  </a:cxn>
                  <a:cxn ang="0">
                    <a:pos x="24" y="5"/>
                  </a:cxn>
                  <a:cxn ang="0">
                    <a:pos x="24" y="3"/>
                  </a:cxn>
                  <a:cxn ang="0">
                    <a:pos x="23" y="2"/>
                  </a:cxn>
                  <a:cxn ang="0">
                    <a:pos x="22" y="1"/>
                  </a:cxn>
                  <a:cxn ang="0">
                    <a:pos x="20" y="0"/>
                  </a:cxn>
                  <a:cxn ang="0">
                    <a:pos x="18" y="1"/>
                  </a:cxn>
                  <a:cxn ang="0">
                    <a:pos x="17" y="2"/>
                  </a:cxn>
                  <a:cxn ang="0">
                    <a:pos x="16" y="3"/>
                  </a:cxn>
                  <a:cxn ang="0">
                    <a:pos x="15" y="5"/>
                  </a:cxn>
                  <a:cxn ang="0">
                    <a:pos x="15" y="5"/>
                  </a:cxn>
                </a:cxnLst>
                <a:rect l="0" t="0" r="r" b="b"/>
                <a:pathLst>
                  <a:path w="24" h="104">
                    <a:moveTo>
                      <a:pt x="15" y="5"/>
                    </a:moveTo>
                    <a:lnTo>
                      <a:pt x="15" y="5"/>
                    </a:lnTo>
                    <a:lnTo>
                      <a:pt x="13" y="29"/>
                    </a:lnTo>
                    <a:lnTo>
                      <a:pt x="11" y="53"/>
                    </a:lnTo>
                    <a:lnTo>
                      <a:pt x="7" y="75"/>
                    </a:lnTo>
                    <a:lnTo>
                      <a:pt x="1" y="98"/>
                    </a:lnTo>
                    <a:lnTo>
                      <a:pt x="1" y="98"/>
                    </a:lnTo>
                    <a:lnTo>
                      <a:pt x="0" y="100"/>
                    </a:lnTo>
                    <a:lnTo>
                      <a:pt x="1" y="102"/>
                    </a:lnTo>
                    <a:lnTo>
                      <a:pt x="2" y="103"/>
                    </a:lnTo>
                    <a:lnTo>
                      <a:pt x="4" y="104"/>
                    </a:lnTo>
                    <a:lnTo>
                      <a:pt x="7" y="104"/>
                    </a:lnTo>
                    <a:lnTo>
                      <a:pt x="8" y="104"/>
                    </a:lnTo>
                    <a:lnTo>
                      <a:pt x="10" y="103"/>
                    </a:lnTo>
                    <a:lnTo>
                      <a:pt x="10" y="101"/>
                    </a:lnTo>
                    <a:lnTo>
                      <a:pt x="10" y="101"/>
                    </a:lnTo>
                    <a:lnTo>
                      <a:pt x="16" y="77"/>
                    </a:lnTo>
                    <a:lnTo>
                      <a:pt x="20" y="54"/>
                    </a:lnTo>
                    <a:lnTo>
                      <a:pt x="23" y="29"/>
                    </a:lnTo>
                    <a:lnTo>
                      <a:pt x="24" y="5"/>
                    </a:lnTo>
                    <a:lnTo>
                      <a:pt x="24" y="5"/>
                    </a:lnTo>
                    <a:lnTo>
                      <a:pt x="24" y="3"/>
                    </a:lnTo>
                    <a:lnTo>
                      <a:pt x="23" y="2"/>
                    </a:lnTo>
                    <a:lnTo>
                      <a:pt x="22" y="1"/>
                    </a:lnTo>
                    <a:lnTo>
                      <a:pt x="20" y="0"/>
                    </a:lnTo>
                    <a:lnTo>
                      <a:pt x="18" y="1"/>
                    </a:lnTo>
                    <a:lnTo>
                      <a:pt x="17" y="2"/>
                    </a:lnTo>
                    <a:lnTo>
                      <a:pt x="16" y="3"/>
                    </a:lnTo>
                    <a:lnTo>
                      <a:pt x="15" y="5"/>
                    </a:lnTo>
                    <a:lnTo>
                      <a:pt x="15"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5" name="Freeform 841"/>
              <p:cNvSpPr/>
              <p:nvPr/>
            </p:nvSpPr>
            <p:spPr bwMode="auto">
              <a:xfrm>
                <a:off x="2479675" y="1695450"/>
                <a:ext cx="22225" cy="60325"/>
              </a:xfrm>
              <a:custGeom>
                <a:avLst/>
                <a:gdLst/>
                <a:ahLst/>
                <a:cxnLst>
                  <a:cxn ang="0">
                    <a:pos x="33" y="3"/>
                  </a:cxn>
                  <a:cxn ang="0">
                    <a:pos x="33" y="3"/>
                  </a:cxn>
                  <a:cxn ang="0">
                    <a:pos x="19" y="56"/>
                  </a:cxn>
                  <a:cxn ang="0">
                    <a:pos x="9" y="83"/>
                  </a:cxn>
                  <a:cxn ang="0">
                    <a:pos x="0" y="108"/>
                  </a:cxn>
                  <a:cxn ang="0">
                    <a:pos x="0" y="108"/>
                  </a:cxn>
                  <a:cxn ang="0">
                    <a:pos x="0" y="110"/>
                  </a:cxn>
                  <a:cxn ang="0">
                    <a:pos x="0" y="112"/>
                  </a:cxn>
                  <a:cxn ang="0">
                    <a:pos x="1" y="113"/>
                  </a:cxn>
                  <a:cxn ang="0">
                    <a:pos x="3" y="114"/>
                  </a:cxn>
                  <a:cxn ang="0">
                    <a:pos x="6" y="113"/>
                  </a:cxn>
                  <a:cxn ang="0">
                    <a:pos x="8" y="112"/>
                  </a:cxn>
                  <a:cxn ang="0">
                    <a:pos x="9" y="111"/>
                  </a:cxn>
                  <a:cxn ang="0">
                    <a:pos x="9" y="111"/>
                  </a:cxn>
                  <a:cxn ang="0">
                    <a:pos x="19" y="85"/>
                  </a:cxn>
                  <a:cxn ang="0">
                    <a:pos x="27" y="59"/>
                  </a:cxn>
                  <a:cxn ang="0">
                    <a:pos x="42" y="6"/>
                  </a:cxn>
                  <a:cxn ang="0">
                    <a:pos x="42" y="6"/>
                  </a:cxn>
                  <a:cxn ang="0">
                    <a:pos x="42" y="4"/>
                  </a:cxn>
                  <a:cxn ang="0">
                    <a:pos x="42" y="2"/>
                  </a:cxn>
                  <a:cxn ang="0">
                    <a:pos x="40" y="1"/>
                  </a:cxn>
                  <a:cxn ang="0">
                    <a:pos x="39" y="0"/>
                  </a:cxn>
                  <a:cxn ang="0">
                    <a:pos x="37" y="0"/>
                  </a:cxn>
                  <a:cxn ang="0">
                    <a:pos x="35" y="1"/>
                  </a:cxn>
                  <a:cxn ang="0">
                    <a:pos x="34" y="2"/>
                  </a:cxn>
                  <a:cxn ang="0">
                    <a:pos x="33" y="3"/>
                  </a:cxn>
                  <a:cxn ang="0">
                    <a:pos x="33" y="3"/>
                  </a:cxn>
                </a:cxnLst>
                <a:rect l="0" t="0" r="r" b="b"/>
                <a:pathLst>
                  <a:path w="42" h="114">
                    <a:moveTo>
                      <a:pt x="33" y="3"/>
                    </a:moveTo>
                    <a:lnTo>
                      <a:pt x="33" y="3"/>
                    </a:lnTo>
                    <a:lnTo>
                      <a:pt x="19" y="56"/>
                    </a:lnTo>
                    <a:lnTo>
                      <a:pt x="9" y="83"/>
                    </a:lnTo>
                    <a:lnTo>
                      <a:pt x="0" y="108"/>
                    </a:lnTo>
                    <a:lnTo>
                      <a:pt x="0" y="108"/>
                    </a:lnTo>
                    <a:lnTo>
                      <a:pt x="0" y="110"/>
                    </a:lnTo>
                    <a:lnTo>
                      <a:pt x="0" y="112"/>
                    </a:lnTo>
                    <a:lnTo>
                      <a:pt x="1" y="113"/>
                    </a:lnTo>
                    <a:lnTo>
                      <a:pt x="3" y="114"/>
                    </a:lnTo>
                    <a:lnTo>
                      <a:pt x="6" y="113"/>
                    </a:lnTo>
                    <a:lnTo>
                      <a:pt x="8" y="112"/>
                    </a:lnTo>
                    <a:lnTo>
                      <a:pt x="9" y="111"/>
                    </a:lnTo>
                    <a:lnTo>
                      <a:pt x="9" y="111"/>
                    </a:lnTo>
                    <a:lnTo>
                      <a:pt x="19" y="85"/>
                    </a:lnTo>
                    <a:lnTo>
                      <a:pt x="27" y="59"/>
                    </a:lnTo>
                    <a:lnTo>
                      <a:pt x="42" y="6"/>
                    </a:lnTo>
                    <a:lnTo>
                      <a:pt x="42" y="6"/>
                    </a:lnTo>
                    <a:lnTo>
                      <a:pt x="42" y="4"/>
                    </a:lnTo>
                    <a:lnTo>
                      <a:pt x="42" y="2"/>
                    </a:lnTo>
                    <a:lnTo>
                      <a:pt x="40" y="1"/>
                    </a:lnTo>
                    <a:lnTo>
                      <a:pt x="39" y="0"/>
                    </a:lnTo>
                    <a:lnTo>
                      <a:pt x="37" y="0"/>
                    </a:lnTo>
                    <a:lnTo>
                      <a:pt x="35" y="1"/>
                    </a:lnTo>
                    <a:lnTo>
                      <a:pt x="34" y="2"/>
                    </a:lnTo>
                    <a:lnTo>
                      <a:pt x="33" y="3"/>
                    </a:lnTo>
                    <a:lnTo>
                      <a:pt x="3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6" name="Freeform 842"/>
              <p:cNvSpPr/>
              <p:nvPr/>
            </p:nvSpPr>
            <p:spPr bwMode="auto">
              <a:xfrm>
                <a:off x="2509838" y="1725613"/>
                <a:ext cx="14288" cy="53975"/>
              </a:xfrm>
              <a:custGeom>
                <a:avLst/>
                <a:gdLst/>
                <a:ahLst/>
                <a:cxnLst>
                  <a:cxn ang="0">
                    <a:pos x="18" y="5"/>
                  </a:cxn>
                  <a:cxn ang="0">
                    <a:pos x="18" y="5"/>
                  </a:cxn>
                  <a:cxn ang="0">
                    <a:pos x="17" y="16"/>
                  </a:cxn>
                  <a:cxn ang="0">
                    <a:pos x="14" y="27"/>
                  </a:cxn>
                  <a:cxn ang="0">
                    <a:pos x="11" y="37"/>
                  </a:cxn>
                  <a:cxn ang="0">
                    <a:pos x="8" y="49"/>
                  </a:cxn>
                  <a:cxn ang="0">
                    <a:pos x="8" y="49"/>
                  </a:cxn>
                  <a:cxn ang="0">
                    <a:pos x="6" y="61"/>
                  </a:cxn>
                  <a:cxn ang="0">
                    <a:pos x="4" y="73"/>
                  </a:cxn>
                  <a:cxn ang="0">
                    <a:pos x="2" y="86"/>
                  </a:cxn>
                  <a:cxn ang="0">
                    <a:pos x="0" y="98"/>
                  </a:cxn>
                  <a:cxn ang="0">
                    <a:pos x="0" y="98"/>
                  </a:cxn>
                  <a:cxn ang="0">
                    <a:pos x="0" y="100"/>
                  </a:cxn>
                  <a:cxn ang="0">
                    <a:pos x="1" y="102"/>
                  </a:cxn>
                  <a:cxn ang="0">
                    <a:pos x="2" y="103"/>
                  </a:cxn>
                  <a:cxn ang="0">
                    <a:pos x="4" y="104"/>
                  </a:cxn>
                  <a:cxn ang="0">
                    <a:pos x="5" y="104"/>
                  </a:cxn>
                  <a:cxn ang="0">
                    <a:pos x="7" y="104"/>
                  </a:cxn>
                  <a:cxn ang="0">
                    <a:pos x="8" y="102"/>
                  </a:cxn>
                  <a:cxn ang="0">
                    <a:pos x="9" y="101"/>
                  </a:cxn>
                  <a:cxn ang="0">
                    <a:pos x="9" y="101"/>
                  </a:cxn>
                  <a:cxn ang="0">
                    <a:pos x="13" y="76"/>
                  </a:cxn>
                  <a:cxn ang="0">
                    <a:pos x="17" y="51"/>
                  </a:cxn>
                  <a:cxn ang="0">
                    <a:pos x="17" y="51"/>
                  </a:cxn>
                  <a:cxn ang="0">
                    <a:pos x="19" y="39"/>
                  </a:cxn>
                  <a:cxn ang="0">
                    <a:pos x="24" y="28"/>
                  </a:cxn>
                  <a:cxn ang="0">
                    <a:pos x="27" y="16"/>
                  </a:cxn>
                  <a:cxn ang="0">
                    <a:pos x="29" y="5"/>
                  </a:cxn>
                  <a:cxn ang="0">
                    <a:pos x="29" y="5"/>
                  </a:cxn>
                  <a:cxn ang="0">
                    <a:pos x="28" y="3"/>
                  </a:cxn>
                  <a:cxn ang="0">
                    <a:pos x="27" y="1"/>
                  </a:cxn>
                  <a:cxn ang="0">
                    <a:pos x="26" y="1"/>
                  </a:cxn>
                  <a:cxn ang="0">
                    <a:pos x="24" y="0"/>
                  </a:cxn>
                  <a:cxn ang="0">
                    <a:pos x="21" y="1"/>
                  </a:cxn>
                  <a:cxn ang="0">
                    <a:pos x="20" y="1"/>
                  </a:cxn>
                  <a:cxn ang="0">
                    <a:pos x="19" y="3"/>
                  </a:cxn>
                  <a:cxn ang="0">
                    <a:pos x="18" y="5"/>
                  </a:cxn>
                  <a:cxn ang="0">
                    <a:pos x="18" y="5"/>
                  </a:cxn>
                </a:cxnLst>
                <a:rect l="0" t="0" r="r" b="b"/>
                <a:pathLst>
                  <a:path w="29" h="104">
                    <a:moveTo>
                      <a:pt x="18" y="5"/>
                    </a:moveTo>
                    <a:lnTo>
                      <a:pt x="18" y="5"/>
                    </a:lnTo>
                    <a:lnTo>
                      <a:pt x="17" y="16"/>
                    </a:lnTo>
                    <a:lnTo>
                      <a:pt x="14" y="27"/>
                    </a:lnTo>
                    <a:lnTo>
                      <a:pt x="11" y="37"/>
                    </a:lnTo>
                    <a:lnTo>
                      <a:pt x="8" y="49"/>
                    </a:lnTo>
                    <a:lnTo>
                      <a:pt x="8" y="49"/>
                    </a:lnTo>
                    <a:lnTo>
                      <a:pt x="6" y="61"/>
                    </a:lnTo>
                    <a:lnTo>
                      <a:pt x="4" y="73"/>
                    </a:lnTo>
                    <a:lnTo>
                      <a:pt x="2" y="86"/>
                    </a:lnTo>
                    <a:lnTo>
                      <a:pt x="0" y="98"/>
                    </a:lnTo>
                    <a:lnTo>
                      <a:pt x="0" y="98"/>
                    </a:lnTo>
                    <a:lnTo>
                      <a:pt x="0" y="100"/>
                    </a:lnTo>
                    <a:lnTo>
                      <a:pt x="1" y="102"/>
                    </a:lnTo>
                    <a:lnTo>
                      <a:pt x="2" y="103"/>
                    </a:lnTo>
                    <a:lnTo>
                      <a:pt x="4" y="104"/>
                    </a:lnTo>
                    <a:lnTo>
                      <a:pt x="5" y="104"/>
                    </a:lnTo>
                    <a:lnTo>
                      <a:pt x="7" y="104"/>
                    </a:lnTo>
                    <a:lnTo>
                      <a:pt x="8" y="102"/>
                    </a:lnTo>
                    <a:lnTo>
                      <a:pt x="9" y="101"/>
                    </a:lnTo>
                    <a:lnTo>
                      <a:pt x="9" y="101"/>
                    </a:lnTo>
                    <a:lnTo>
                      <a:pt x="13" y="76"/>
                    </a:lnTo>
                    <a:lnTo>
                      <a:pt x="17" y="51"/>
                    </a:lnTo>
                    <a:lnTo>
                      <a:pt x="17" y="51"/>
                    </a:lnTo>
                    <a:lnTo>
                      <a:pt x="19" y="39"/>
                    </a:lnTo>
                    <a:lnTo>
                      <a:pt x="24" y="28"/>
                    </a:lnTo>
                    <a:lnTo>
                      <a:pt x="27" y="16"/>
                    </a:lnTo>
                    <a:lnTo>
                      <a:pt x="29" y="5"/>
                    </a:lnTo>
                    <a:lnTo>
                      <a:pt x="29" y="5"/>
                    </a:lnTo>
                    <a:lnTo>
                      <a:pt x="28" y="3"/>
                    </a:lnTo>
                    <a:lnTo>
                      <a:pt x="27" y="1"/>
                    </a:lnTo>
                    <a:lnTo>
                      <a:pt x="26" y="1"/>
                    </a:lnTo>
                    <a:lnTo>
                      <a:pt x="24" y="0"/>
                    </a:lnTo>
                    <a:lnTo>
                      <a:pt x="21" y="1"/>
                    </a:lnTo>
                    <a:lnTo>
                      <a:pt x="20" y="1"/>
                    </a:lnTo>
                    <a:lnTo>
                      <a:pt x="19" y="3"/>
                    </a:lnTo>
                    <a:lnTo>
                      <a:pt x="18" y="5"/>
                    </a:lnTo>
                    <a:lnTo>
                      <a:pt x="18"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7" name="Freeform 843"/>
              <p:cNvSpPr/>
              <p:nvPr/>
            </p:nvSpPr>
            <p:spPr bwMode="auto">
              <a:xfrm>
                <a:off x="2528888" y="1752600"/>
                <a:ext cx="17463" cy="57150"/>
              </a:xfrm>
              <a:custGeom>
                <a:avLst/>
                <a:gdLst/>
                <a:ahLst/>
                <a:cxnLst>
                  <a:cxn ang="0">
                    <a:pos x="24" y="2"/>
                  </a:cxn>
                  <a:cxn ang="0">
                    <a:pos x="24" y="2"/>
                  </a:cxn>
                  <a:cxn ang="0">
                    <a:pos x="20" y="14"/>
                  </a:cxn>
                  <a:cxn ang="0">
                    <a:pos x="16" y="28"/>
                  </a:cxn>
                  <a:cxn ang="0">
                    <a:pos x="9" y="54"/>
                  </a:cxn>
                  <a:cxn ang="0">
                    <a:pos x="9" y="54"/>
                  </a:cxn>
                  <a:cxn ang="0">
                    <a:pos x="3" y="79"/>
                  </a:cxn>
                  <a:cxn ang="0">
                    <a:pos x="1" y="91"/>
                  </a:cxn>
                  <a:cxn ang="0">
                    <a:pos x="0" y="104"/>
                  </a:cxn>
                  <a:cxn ang="0">
                    <a:pos x="0" y="104"/>
                  </a:cxn>
                  <a:cxn ang="0">
                    <a:pos x="0" y="105"/>
                  </a:cxn>
                  <a:cxn ang="0">
                    <a:pos x="1" y="107"/>
                  </a:cxn>
                  <a:cxn ang="0">
                    <a:pos x="2" y="108"/>
                  </a:cxn>
                  <a:cxn ang="0">
                    <a:pos x="4" y="108"/>
                  </a:cxn>
                  <a:cxn ang="0">
                    <a:pos x="6" y="108"/>
                  </a:cxn>
                  <a:cxn ang="0">
                    <a:pos x="7" y="107"/>
                  </a:cxn>
                  <a:cxn ang="0">
                    <a:pos x="8" y="105"/>
                  </a:cxn>
                  <a:cxn ang="0">
                    <a:pos x="9" y="104"/>
                  </a:cxn>
                  <a:cxn ang="0">
                    <a:pos x="9" y="104"/>
                  </a:cxn>
                  <a:cxn ang="0">
                    <a:pos x="10" y="92"/>
                  </a:cxn>
                  <a:cxn ang="0">
                    <a:pos x="12" y="80"/>
                  </a:cxn>
                  <a:cxn ang="0">
                    <a:pos x="19" y="57"/>
                  </a:cxn>
                  <a:cxn ang="0">
                    <a:pos x="19" y="57"/>
                  </a:cxn>
                  <a:cxn ang="0">
                    <a:pos x="22" y="44"/>
                  </a:cxn>
                  <a:cxn ang="0">
                    <a:pos x="25" y="32"/>
                  </a:cxn>
                  <a:cxn ang="0">
                    <a:pos x="28" y="19"/>
                  </a:cxn>
                  <a:cxn ang="0">
                    <a:pos x="32" y="6"/>
                  </a:cxn>
                  <a:cxn ang="0">
                    <a:pos x="32" y="6"/>
                  </a:cxn>
                  <a:cxn ang="0">
                    <a:pos x="33" y="5"/>
                  </a:cxn>
                  <a:cxn ang="0">
                    <a:pos x="32" y="3"/>
                  </a:cxn>
                  <a:cxn ang="0">
                    <a:pos x="30" y="0"/>
                  </a:cxn>
                  <a:cxn ang="0">
                    <a:pos x="28" y="0"/>
                  </a:cxn>
                  <a:cxn ang="0">
                    <a:pos x="27" y="0"/>
                  </a:cxn>
                  <a:cxn ang="0">
                    <a:pos x="25" y="0"/>
                  </a:cxn>
                  <a:cxn ang="0">
                    <a:pos x="24" y="2"/>
                  </a:cxn>
                  <a:cxn ang="0">
                    <a:pos x="24" y="2"/>
                  </a:cxn>
                </a:cxnLst>
                <a:rect l="0" t="0" r="r" b="b"/>
                <a:pathLst>
                  <a:path w="33" h="108">
                    <a:moveTo>
                      <a:pt x="24" y="2"/>
                    </a:moveTo>
                    <a:lnTo>
                      <a:pt x="24" y="2"/>
                    </a:lnTo>
                    <a:lnTo>
                      <a:pt x="20" y="14"/>
                    </a:lnTo>
                    <a:lnTo>
                      <a:pt x="16" y="28"/>
                    </a:lnTo>
                    <a:lnTo>
                      <a:pt x="9" y="54"/>
                    </a:lnTo>
                    <a:lnTo>
                      <a:pt x="9" y="54"/>
                    </a:lnTo>
                    <a:lnTo>
                      <a:pt x="3" y="79"/>
                    </a:lnTo>
                    <a:lnTo>
                      <a:pt x="1" y="91"/>
                    </a:lnTo>
                    <a:lnTo>
                      <a:pt x="0" y="104"/>
                    </a:lnTo>
                    <a:lnTo>
                      <a:pt x="0" y="104"/>
                    </a:lnTo>
                    <a:lnTo>
                      <a:pt x="0" y="105"/>
                    </a:lnTo>
                    <a:lnTo>
                      <a:pt x="1" y="107"/>
                    </a:lnTo>
                    <a:lnTo>
                      <a:pt x="2" y="108"/>
                    </a:lnTo>
                    <a:lnTo>
                      <a:pt x="4" y="108"/>
                    </a:lnTo>
                    <a:lnTo>
                      <a:pt x="6" y="108"/>
                    </a:lnTo>
                    <a:lnTo>
                      <a:pt x="7" y="107"/>
                    </a:lnTo>
                    <a:lnTo>
                      <a:pt x="8" y="105"/>
                    </a:lnTo>
                    <a:lnTo>
                      <a:pt x="9" y="104"/>
                    </a:lnTo>
                    <a:lnTo>
                      <a:pt x="9" y="104"/>
                    </a:lnTo>
                    <a:lnTo>
                      <a:pt x="10" y="92"/>
                    </a:lnTo>
                    <a:lnTo>
                      <a:pt x="12" y="80"/>
                    </a:lnTo>
                    <a:lnTo>
                      <a:pt x="19" y="57"/>
                    </a:lnTo>
                    <a:lnTo>
                      <a:pt x="19" y="57"/>
                    </a:lnTo>
                    <a:lnTo>
                      <a:pt x="22" y="44"/>
                    </a:lnTo>
                    <a:lnTo>
                      <a:pt x="25" y="32"/>
                    </a:lnTo>
                    <a:lnTo>
                      <a:pt x="28" y="19"/>
                    </a:lnTo>
                    <a:lnTo>
                      <a:pt x="32" y="6"/>
                    </a:lnTo>
                    <a:lnTo>
                      <a:pt x="32" y="6"/>
                    </a:lnTo>
                    <a:lnTo>
                      <a:pt x="33" y="5"/>
                    </a:lnTo>
                    <a:lnTo>
                      <a:pt x="32" y="3"/>
                    </a:lnTo>
                    <a:lnTo>
                      <a:pt x="30" y="0"/>
                    </a:lnTo>
                    <a:lnTo>
                      <a:pt x="28" y="0"/>
                    </a:lnTo>
                    <a:lnTo>
                      <a:pt x="27" y="0"/>
                    </a:lnTo>
                    <a:lnTo>
                      <a:pt x="25" y="0"/>
                    </a:lnTo>
                    <a:lnTo>
                      <a:pt x="24" y="2"/>
                    </a:lnTo>
                    <a:lnTo>
                      <a:pt x="24"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8" name="Freeform 844"/>
              <p:cNvSpPr/>
              <p:nvPr/>
            </p:nvSpPr>
            <p:spPr bwMode="auto">
              <a:xfrm>
                <a:off x="2557463" y="1774825"/>
                <a:ext cx="11113" cy="52388"/>
              </a:xfrm>
              <a:custGeom>
                <a:avLst/>
                <a:gdLst/>
                <a:ahLst/>
                <a:cxnLst>
                  <a:cxn ang="0">
                    <a:pos x="14" y="4"/>
                  </a:cxn>
                  <a:cxn ang="0">
                    <a:pos x="14" y="4"/>
                  </a:cxn>
                  <a:cxn ang="0">
                    <a:pos x="13" y="15"/>
                  </a:cxn>
                  <a:cxn ang="0">
                    <a:pos x="12" y="27"/>
                  </a:cxn>
                  <a:cxn ang="0">
                    <a:pos x="9" y="50"/>
                  </a:cxn>
                  <a:cxn ang="0">
                    <a:pos x="0" y="93"/>
                  </a:cxn>
                  <a:cxn ang="0">
                    <a:pos x="0" y="93"/>
                  </a:cxn>
                  <a:cxn ang="0">
                    <a:pos x="0" y="95"/>
                  </a:cxn>
                  <a:cxn ang="0">
                    <a:pos x="1" y="97"/>
                  </a:cxn>
                  <a:cxn ang="0">
                    <a:pos x="4" y="99"/>
                  </a:cxn>
                  <a:cxn ang="0">
                    <a:pos x="6" y="99"/>
                  </a:cxn>
                  <a:cxn ang="0">
                    <a:pos x="7" y="99"/>
                  </a:cxn>
                  <a:cxn ang="0">
                    <a:pos x="8" y="98"/>
                  </a:cxn>
                  <a:cxn ang="0">
                    <a:pos x="9" y="96"/>
                  </a:cxn>
                  <a:cxn ang="0">
                    <a:pos x="9" y="96"/>
                  </a:cxn>
                  <a:cxn ang="0">
                    <a:pos x="18" y="51"/>
                  </a:cxn>
                  <a:cxn ang="0">
                    <a:pos x="21" y="28"/>
                  </a:cxn>
                  <a:cxn ang="0">
                    <a:pos x="23" y="17"/>
                  </a:cxn>
                  <a:cxn ang="0">
                    <a:pos x="23" y="4"/>
                  </a:cxn>
                  <a:cxn ang="0">
                    <a:pos x="23" y="4"/>
                  </a:cxn>
                  <a:cxn ang="0">
                    <a:pos x="23" y="3"/>
                  </a:cxn>
                  <a:cxn ang="0">
                    <a:pos x="22" y="1"/>
                  </a:cxn>
                  <a:cxn ang="0">
                    <a:pos x="20" y="0"/>
                  </a:cxn>
                  <a:cxn ang="0">
                    <a:pos x="19" y="0"/>
                  </a:cxn>
                  <a:cxn ang="0">
                    <a:pos x="17" y="0"/>
                  </a:cxn>
                  <a:cxn ang="0">
                    <a:pos x="15" y="1"/>
                  </a:cxn>
                  <a:cxn ang="0">
                    <a:pos x="14" y="3"/>
                  </a:cxn>
                  <a:cxn ang="0">
                    <a:pos x="14" y="4"/>
                  </a:cxn>
                  <a:cxn ang="0">
                    <a:pos x="14" y="4"/>
                  </a:cxn>
                </a:cxnLst>
                <a:rect l="0" t="0" r="r" b="b"/>
                <a:pathLst>
                  <a:path w="23" h="99">
                    <a:moveTo>
                      <a:pt x="14" y="4"/>
                    </a:moveTo>
                    <a:lnTo>
                      <a:pt x="14" y="4"/>
                    </a:lnTo>
                    <a:lnTo>
                      <a:pt x="13" y="15"/>
                    </a:lnTo>
                    <a:lnTo>
                      <a:pt x="12" y="27"/>
                    </a:lnTo>
                    <a:lnTo>
                      <a:pt x="9" y="50"/>
                    </a:lnTo>
                    <a:lnTo>
                      <a:pt x="0" y="93"/>
                    </a:lnTo>
                    <a:lnTo>
                      <a:pt x="0" y="93"/>
                    </a:lnTo>
                    <a:lnTo>
                      <a:pt x="0" y="95"/>
                    </a:lnTo>
                    <a:lnTo>
                      <a:pt x="1" y="97"/>
                    </a:lnTo>
                    <a:lnTo>
                      <a:pt x="4" y="99"/>
                    </a:lnTo>
                    <a:lnTo>
                      <a:pt x="6" y="99"/>
                    </a:lnTo>
                    <a:lnTo>
                      <a:pt x="7" y="99"/>
                    </a:lnTo>
                    <a:lnTo>
                      <a:pt x="8" y="98"/>
                    </a:lnTo>
                    <a:lnTo>
                      <a:pt x="9" y="96"/>
                    </a:lnTo>
                    <a:lnTo>
                      <a:pt x="9" y="96"/>
                    </a:lnTo>
                    <a:lnTo>
                      <a:pt x="18" y="51"/>
                    </a:lnTo>
                    <a:lnTo>
                      <a:pt x="21" y="28"/>
                    </a:lnTo>
                    <a:lnTo>
                      <a:pt x="23" y="17"/>
                    </a:lnTo>
                    <a:lnTo>
                      <a:pt x="23" y="4"/>
                    </a:lnTo>
                    <a:lnTo>
                      <a:pt x="23" y="4"/>
                    </a:lnTo>
                    <a:lnTo>
                      <a:pt x="23" y="3"/>
                    </a:lnTo>
                    <a:lnTo>
                      <a:pt x="22" y="1"/>
                    </a:lnTo>
                    <a:lnTo>
                      <a:pt x="20" y="0"/>
                    </a:lnTo>
                    <a:lnTo>
                      <a:pt x="19" y="0"/>
                    </a:lnTo>
                    <a:lnTo>
                      <a:pt x="17" y="0"/>
                    </a:lnTo>
                    <a:lnTo>
                      <a:pt x="15" y="1"/>
                    </a:lnTo>
                    <a:lnTo>
                      <a:pt x="14" y="3"/>
                    </a:lnTo>
                    <a:lnTo>
                      <a:pt x="14" y="4"/>
                    </a:lnTo>
                    <a:lnTo>
                      <a:pt x="14"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69" name="Freeform 847"/>
              <p:cNvSpPr/>
              <p:nvPr/>
            </p:nvSpPr>
            <p:spPr bwMode="auto">
              <a:xfrm>
                <a:off x="2640013" y="1768475"/>
                <a:ext cx="7938" cy="57150"/>
              </a:xfrm>
              <a:custGeom>
                <a:avLst/>
                <a:gdLst/>
                <a:ahLst/>
                <a:cxnLst>
                  <a:cxn ang="0">
                    <a:pos x="13" y="73"/>
                  </a:cxn>
                  <a:cxn ang="0">
                    <a:pos x="13" y="73"/>
                  </a:cxn>
                  <a:cxn ang="0">
                    <a:pos x="14" y="39"/>
                  </a:cxn>
                  <a:cxn ang="0">
                    <a:pos x="13" y="5"/>
                  </a:cxn>
                  <a:cxn ang="0">
                    <a:pos x="13" y="5"/>
                  </a:cxn>
                  <a:cxn ang="0">
                    <a:pos x="13" y="3"/>
                  </a:cxn>
                  <a:cxn ang="0">
                    <a:pos x="12" y="1"/>
                  </a:cxn>
                  <a:cxn ang="0">
                    <a:pos x="11" y="1"/>
                  </a:cxn>
                  <a:cxn ang="0">
                    <a:pos x="9" y="0"/>
                  </a:cxn>
                  <a:cxn ang="0">
                    <a:pos x="7" y="1"/>
                  </a:cxn>
                  <a:cxn ang="0">
                    <a:pos x="6" y="1"/>
                  </a:cxn>
                  <a:cxn ang="0">
                    <a:pos x="5" y="3"/>
                  </a:cxn>
                  <a:cxn ang="0">
                    <a:pos x="4" y="5"/>
                  </a:cxn>
                  <a:cxn ang="0">
                    <a:pos x="4" y="5"/>
                  </a:cxn>
                  <a:cxn ang="0">
                    <a:pos x="4" y="58"/>
                  </a:cxn>
                  <a:cxn ang="0">
                    <a:pos x="4" y="58"/>
                  </a:cxn>
                  <a:cxn ang="0">
                    <a:pos x="5" y="80"/>
                  </a:cxn>
                  <a:cxn ang="0">
                    <a:pos x="4" y="94"/>
                  </a:cxn>
                  <a:cxn ang="0">
                    <a:pos x="3" y="98"/>
                  </a:cxn>
                  <a:cxn ang="0">
                    <a:pos x="2" y="100"/>
                  </a:cxn>
                  <a:cxn ang="0">
                    <a:pos x="2" y="100"/>
                  </a:cxn>
                  <a:cxn ang="0">
                    <a:pos x="0" y="101"/>
                  </a:cxn>
                  <a:cxn ang="0">
                    <a:pos x="0" y="103"/>
                  </a:cxn>
                  <a:cxn ang="0">
                    <a:pos x="0" y="105"/>
                  </a:cxn>
                  <a:cxn ang="0">
                    <a:pos x="0" y="106"/>
                  </a:cxn>
                  <a:cxn ang="0">
                    <a:pos x="1" y="108"/>
                  </a:cxn>
                  <a:cxn ang="0">
                    <a:pos x="3" y="108"/>
                  </a:cxn>
                  <a:cxn ang="0">
                    <a:pos x="5" y="109"/>
                  </a:cxn>
                  <a:cxn ang="0">
                    <a:pos x="7" y="108"/>
                  </a:cxn>
                  <a:cxn ang="0">
                    <a:pos x="7" y="108"/>
                  </a:cxn>
                  <a:cxn ang="0">
                    <a:pos x="9" y="106"/>
                  </a:cxn>
                  <a:cxn ang="0">
                    <a:pos x="11" y="102"/>
                  </a:cxn>
                  <a:cxn ang="0">
                    <a:pos x="12" y="97"/>
                  </a:cxn>
                  <a:cxn ang="0">
                    <a:pos x="13" y="91"/>
                  </a:cxn>
                  <a:cxn ang="0">
                    <a:pos x="13" y="81"/>
                  </a:cxn>
                  <a:cxn ang="0">
                    <a:pos x="13" y="73"/>
                  </a:cxn>
                  <a:cxn ang="0">
                    <a:pos x="13" y="73"/>
                  </a:cxn>
                </a:cxnLst>
                <a:rect l="0" t="0" r="r" b="b"/>
                <a:pathLst>
                  <a:path w="14" h="109">
                    <a:moveTo>
                      <a:pt x="13" y="73"/>
                    </a:moveTo>
                    <a:lnTo>
                      <a:pt x="13" y="73"/>
                    </a:lnTo>
                    <a:lnTo>
                      <a:pt x="14" y="39"/>
                    </a:lnTo>
                    <a:lnTo>
                      <a:pt x="13" y="5"/>
                    </a:lnTo>
                    <a:lnTo>
                      <a:pt x="13" y="5"/>
                    </a:lnTo>
                    <a:lnTo>
                      <a:pt x="13" y="3"/>
                    </a:lnTo>
                    <a:lnTo>
                      <a:pt x="12" y="1"/>
                    </a:lnTo>
                    <a:lnTo>
                      <a:pt x="11" y="1"/>
                    </a:lnTo>
                    <a:lnTo>
                      <a:pt x="9" y="0"/>
                    </a:lnTo>
                    <a:lnTo>
                      <a:pt x="7" y="1"/>
                    </a:lnTo>
                    <a:lnTo>
                      <a:pt x="6" y="1"/>
                    </a:lnTo>
                    <a:lnTo>
                      <a:pt x="5" y="3"/>
                    </a:lnTo>
                    <a:lnTo>
                      <a:pt x="4" y="5"/>
                    </a:lnTo>
                    <a:lnTo>
                      <a:pt x="4" y="5"/>
                    </a:lnTo>
                    <a:lnTo>
                      <a:pt x="4" y="58"/>
                    </a:lnTo>
                    <a:lnTo>
                      <a:pt x="4" y="58"/>
                    </a:lnTo>
                    <a:lnTo>
                      <a:pt x="5" y="80"/>
                    </a:lnTo>
                    <a:lnTo>
                      <a:pt x="4" y="94"/>
                    </a:lnTo>
                    <a:lnTo>
                      <a:pt x="3" y="98"/>
                    </a:lnTo>
                    <a:lnTo>
                      <a:pt x="2" y="100"/>
                    </a:lnTo>
                    <a:lnTo>
                      <a:pt x="2" y="100"/>
                    </a:lnTo>
                    <a:lnTo>
                      <a:pt x="0" y="101"/>
                    </a:lnTo>
                    <a:lnTo>
                      <a:pt x="0" y="103"/>
                    </a:lnTo>
                    <a:lnTo>
                      <a:pt x="0" y="105"/>
                    </a:lnTo>
                    <a:lnTo>
                      <a:pt x="0" y="106"/>
                    </a:lnTo>
                    <a:lnTo>
                      <a:pt x="1" y="108"/>
                    </a:lnTo>
                    <a:lnTo>
                      <a:pt x="3" y="108"/>
                    </a:lnTo>
                    <a:lnTo>
                      <a:pt x="5" y="109"/>
                    </a:lnTo>
                    <a:lnTo>
                      <a:pt x="7" y="108"/>
                    </a:lnTo>
                    <a:lnTo>
                      <a:pt x="7" y="108"/>
                    </a:lnTo>
                    <a:lnTo>
                      <a:pt x="9" y="106"/>
                    </a:lnTo>
                    <a:lnTo>
                      <a:pt x="11" y="102"/>
                    </a:lnTo>
                    <a:lnTo>
                      <a:pt x="12" y="97"/>
                    </a:lnTo>
                    <a:lnTo>
                      <a:pt x="13" y="91"/>
                    </a:lnTo>
                    <a:lnTo>
                      <a:pt x="13" y="81"/>
                    </a:lnTo>
                    <a:lnTo>
                      <a:pt x="13" y="73"/>
                    </a:lnTo>
                    <a:lnTo>
                      <a:pt x="13" y="7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0" name="Freeform 848"/>
              <p:cNvSpPr/>
              <p:nvPr/>
            </p:nvSpPr>
            <p:spPr bwMode="auto">
              <a:xfrm>
                <a:off x="2665413" y="1757363"/>
                <a:ext cx="19050" cy="52388"/>
              </a:xfrm>
              <a:custGeom>
                <a:avLst/>
                <a:gdLst/>
                <a:ahLst/>
                <a:cxnLst>
                  <a:cxn ang="0">
                    <a:pos x="28" y="4"/>
                  </a:cxn>
                  <a:cxn ang="0">
                    <a:pos x="28" y="4"/>
                  </a:cxn>
                  <a:cxn ang="0">
                    <a:pos x="27" y="14"/>
                  </a:cxn>
                  <a:cxn ang="0">
                    <a:pos x="24" y="24"/>
                  </a:cxn>
                  <a:cxn ang="0">
                    <a:pos x="20" y="33"/>
                  </a:cxn>
                  <a:cxn ang="0">
                    <a:pos x="17" y="42"/>
                  </a:cxn>
                  <a:cxn ang="0">
                    <a:pos x="17" y="42"/>
                  </a:cxn>
                  <a:cxn ang="0">
                    <a:pos x="13" y="56"/>
                  </a:cxn>
                  <a:cxn ang="0">
                    <a:pos x="8" y="68"/>
                  </a:cxn>
                  <a:cxn ang="0">
                    <a:pos x="4" y="81"/>
                  </a:cxn>
                  <a:cxn ang="0">
                    <a:pos x="0" y="93"/>
                  </a:cxn>
                  <a:cxn ang="0">
                    <a:pos x="0" y="93"/>
                  </a:cxn>
                  <a:cxn ang="0">
                    <a:pos x="0" y="95"/>
                  </a:cxn>
                  <a:cxn ang="0">
                    <a:pos x="0" y="97"/>
                  </a:cxn>
                  <a:cxn ang="0">
                    <a:pos x="1" y="98"/>
                  </a:cxn>
                  <a:cxn ang="0">
                    <a:pos x="3" y="99"/>
                  </a:cxn>
                  <a:cxn ang="0">
                    <a:pos x="5" y="99"/>
                  </a:cxn>
                  <a:cxn ang="0">
                    <a:pos x="6" y="99"/>
                  </a:cxn>
                  <a:cxn ang="0">
                    <a:pos x="8" y="98"/>
                  </a:cxn>
                  <a:cxn ang="0">
                    <a:pos x="9" y="96"/>
                  </a:cxn>
                  <a:cxn ang="0">
                    <a:pos x="9" y="96"/>
                  </a:cxn>
                  <a:cxn ang="0">
                    <a:pos x="13" y="85"/>
                  </a:cxn>
                  <a:cxn ang="0">
                    <a:pos x="17" y="73"/>
                  </a:cxn>
                  <a:cxn ang="0">
                    <a:pos x="26" y="51"/>
                  </a:cxn>
                  <a:cxn ang="0">
                    <a:pos x="30" y="39"/>
                  </a:cxn>
                  <a:cxn ang="0">
                    <a:pos x="33" y="28"/>
                  </a:cxn>
                  <a:cxn ang="0">
                    <a:pos x="36" y="16"/>
                  </a:cxn>
                  <a:cxn ang="0">
                    <a:pos x="37" y="4"/>
                  </a:cxn>
                  <a:cxn ang="0">
                    <a:pos x="37" y="4"/>
                  </a:cxn>
                  <a:cxn ang="0">
                    <a:pos x="37" y="2"/>
                  </a:cxn>
                  <a:cxn ang="0">
                    <a:pos x="36" y="1"/>
                  </a:cxn>
                  <a:cxn ang="0">
                    <a:pos x="35" y="0"/>
                  </a:cxn>
                  <a:cxn ang="0">
                    <a:pos x="33" y="0"/>
                  </a:cxn>
                  <a:cxn ang="0">
                    <a:pos x="31" y="0"/>
                  </a:cxn>
                  <a:cxn ang="0">
                    <a:pos x="30" y="1"/>
                  </a:cxn>
                  <a:cxn ang="0">
                    <a:pos x="29" y="2"/>
                  </a:cxn>
                  <a:cxn ang="0">
                    <a:pos x="28" y="4"/>
                  </a:cxn>
                  <a:cxn ang="0">
                    <a:pos x="28" y="4"/>
                  </a:cxn>
                </a:cxnLst>
                <a:rect l="0" t="0" r="r" b="b"/>
                <a:pathLst>
                  <a:path w="37" h="99">
                    <a:moveTo>
                      <a:pt x="28" y="4"/>
                    </a:moveTo>
                    <a:lnTo>
                      <a:pt x="28" y="4"/>
                    </a:lnTo>
                    <a:lnTo>
                      <a:pt x="27" y="14"/>
                    </a:lnTo>
                    <a:lnTo>
                      <a:pt x="24" y="24"/>
                    </a:lnTo>
                    <a:lnTo>
                      <a:pt x="20" y="33"/>
                    </a:lnTo>
                    <a:lnTo>
                      <a:pt x="17" y="42"/>
                    </a:lnTo>
                    <a:lnTo>
                      <a:pt x="17" y="42"/>
                    </a:lnTo>
                    <a:lnTo>
                      <a:pt x="13" y="56"/>
                    </a:lnTo>
                    <a:lnTo>
                      <a:pt x="8" y="68"/>
                    </a:lnTo>
                    <a:lnTo>
                      <a:pt x="4" y="81"/>
                    </a:lnTo>
                    <a:lnTo>
                      <a:pt x="0" y="93"/>
                    </a:lnTo>
                    <a:lnTo>
                      <a:pt x="0" y="93"/>
                    </a:lnTo>
                    <a:lnTo>
                      <a:pt x="0" y="95"/>
                    </a:lnTo>
                    <a:lnTo>
                      <a:pt x="0" y="97"/>
                    </a:lnTo>
                    <a:lnTo>
                      <a:pt x="1" y="98"/>
                    </a:lnTo>
                    <a:lnTo>
                      <a:pt x="3" y="99"/>
                    </a:lnTo>
                    <a:lnTo>
                      <a:pt x="5" y="99"/>
                    </a:lnTo>
                    <a:lnTo>
                      <a:pt x="6" y="99"/>
                    </a:lnTo>
                    <a:lnTo>
                      <a:pt x="8" y="98"/>
                    </a:lnTo>
                    <a:lnTo>
                      <a:pt x="9" y="96"/>
                    </a:lnTo>
                    <a:lnTo>
                      <a:pt x="9" y="96"/>
                    </a:lnTo>
                    <a:lnTo>
                      <a:pt x="13" y="85"/>
                    </a:lnTo>
                    <a:lnTo>
                      <a:pt x="17" y="73"/>
                    </a:lnTo>
                    <a:lnTo>
                      <a:pt x="26" y="51"/>
                    </a:lnTo>
                    <a:lnTo>
                      <a:pt x="30" y="39"/>
                    </a:lnTo>
                    <a:lnTo>
                      <a:pt x="33" y="28"/>
                    </a:lnTo>
                    <a:lnTo>
                      <a:pt x="36" y="16"/>
                    </a:lnTo>
                    <a:lnTo>
                      <a:pt x="37" y="4"/>
                    </a:lnTo>
                    <a:lnTo>
                      <a:pt x="37" y="4"/>
                    </a:lnTo>
                    <a:lnTo>
                      <a:pt x="37" y="2"/>
                    </a:lnTo>
                    <a:lnTo>
                      <a:pt x="36" y="1"/>
                    </a:lnTo>
                    <a:lnTo>
                      <a:pt x="35" y="0"/>
                    </a:lnTo>
                    <a:lnTo>
                      <a:pt x="33" y="0"/>
                    </a:lnTo>
                    <a:lnTo>
                      <a:pt x="31" y="0"/>
                    </a:lnTo>
                    <a:lnTo>
                      <a:pt x="30" y="1"/>
                    </a:lnTo>
                    <a:lnTo>
                      <a:pt x="29" y="2"/>
                    </a:lnTo>
                    <a:lnTo>
                      <a:pt x="28" y="4"/>
                    </a:lnTo>
                    <a:lnTo>
                      <a:pt x="28"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1" name="Freeform 849"/>
              <p:cNvSpPr/>
              <p:nvPr/>
            </p:nvSpPr>
            <p:spPr bwMode="auto">
              <a:xfrm>
                <a:off x="2697163" y="1725613"/>
                <a:ext cx="15875" cy="52388"/>
              </a:xfrm>
              <a:custGeom>
                <a:avLst/>
                <a:gdLst/>
                <a:ahLst/>
                <a:cxnLst>
                  <a:cxn ang="0">
                    <a:pos x="15" y="91"/>
                  </a:cxn>
                  <a:cxn ang="0">
                    <a:pos x="15" y="91"/>
                  </a:cxn>
                  <a:cxn ang="0">
                    <a:pos x="20" y="82"/>
                  </a:cxn>
                  <a:cxn ang="0">
                    <a:pos x="24" y="71"/>
                  </a:cxn>
                  <a:cxn ang="0">
                    <a:pos x="27" y="61"/>
                  </a:cxn>
                  <a:cxn ang="0">
                    <a:pos x="28" y="50"/>
                  </a:cxn>
                  <a:cxn ang="0">
                    <a:pos x="29" y="38"/>
                  </a:cxn>
                  <a:cxn ang="0">
                    <a:pos x="29" y="27"/>
                  </a:cxn>
                  <a:cxn ang="0">
                    <a:pos x="29" y="5"/>
                  </a:cxn>
                  <a:cxn ang="0">
                    <a:pos x="29" y="5"/>
                  </a:cxn>
                  <a:cxn ang="0">
                    <a:pos x="28" y="3"/>
                  </a:cxn>
                  <a:cxn ang="0">
                    <a:pos x="27" y="1"/>
                  </a:cxn>
                  <a:cxn ang="0">
                    <a:pos x="26" y="1"/>
                  </a:cxn>
                  <a:cxn ang="0">
                    <a:pos x="24" y="0"/>
                  </a:cxn>
                  <a:cxn ang="0">
                    <a:pos x="22" y="1"/>
                  </a:cxn>
                  <a:cxn ang="0">
                    <a:pos x="21" y="1"/>
                  </a:cxn>
                  <a:cxn ang="0">
                    <a:pos x="20" y="3"/>
                  </a:cxn>
                  <a:cxn ang="0">
                    <a:pos x="20" y="5"/>
                  </a:cxn>
                  <a:cxn ang="0">
                    <a:pos x="20" y="5"/>
                  </a:cxn>
                  <a:cxn ang="0">
                    <a:pos x="20" y="26"/>
                  </a:cxn>
                  <a:cxn ang="0">
                    <a:pos x="19" y="47"/>
                  </a:cxn>
                  <a:cxn ang="0">
                    <a:pos x="18" y="58"/>
                  </a:cxn>
                  <a:cxn ang="0">
                    <a:pos x="16" y="67"/>
                  </a:cxn>
                  <a:cxn ang="0">
                    <a:pos x="11" y="76"/>
                  </a:cxn>
                  <a:cxn ang="0">
                    <a:pos x="6" y="86"/>
                  </a:cxn>
                  <a:cxn ang="0">
                    <a:pos x="6" y="86"/>
                  </a:cxn>
                  <a:cxn ang="0">
                    <a:pos x="3" y="87"/>
                  </a:cxn>
                  <a:cxn ang="0">
                    <a:pos x="2" y="89"/>
                  </a:cxn>
                  <a:cxn ang="0">
                    <a:pos x="1" y="91"/>
                  </a:cxn>
                  <a:cxn ang="0">
                    <a:pos x="0" y="95"/>
                  </a:cxn>
                  <a:cxn ang="0">
                    <a:pos x="0" y="95"/>
                  </a:cxn>
                  <a:cxn ang="0">
                    <a:pos x="1" y="97"/>
                  </a:cxn>
                  <a:cxn ang="0">
                    <a:pos x="3" y="99"/>
                  </a:cxn>
                  <a:cxn ang="0">
                    <a:pos x="6" y="99"/>
                  </a:cxn>
                  <a:cxn ang="0">
                    <a:pos x="8" y="98"/>
                  </a:cxn>
                  <a:cxn ang="0">
                    <a:pos x="8" y="98"/>
                  </a:cxn>
                  <a:cxn ang="0">
                    <a:pos x="11" y="94"/>
                  </a:cxn>
                  <a:cxn ang="0">
                    <a:pos x="11" y="94"/>
                  </a:cxn>
                  <a:cxn ang="0">
                    <a:pos x="14" y="93"/>
                  </a:cxn>
                  <a:cxn ang="0">
                    <a:pos x="15" y="91"/>
                  </a:cxn>
                  <a:cxn ang="0">
                    <a:pos x="15" y="91"/>
                  </a:cxn>
                </a:cxnLst>
                <a:rect l="0" t="0" r="r" b="b"/>
                <a:pathLst>
                  <a:path w="29" h="99">
                    <a:moveTo>
                      <a:pt x="15" y="91"/>
                    </a:moveTo>
                    <a:lnTo>
                      <a:pt x="15" y="91"/>
                    </a:lnTo>
                    <a:lnTo>
                      <a:pt x="20" y="82"/>
                    </a:lnTo>
                    <a:lnTo>
                      <a:pt x="24" y="71"/>
                    </a:lnTo>
                    <a:lnTo>
                      <a:pt x="27" y="61"/>
                    </a:lnTo>
                    <a:lnTo>
                      <a:pt x="28" y="50"/>
                    </a:lnTo>
                    <a:lnTo>
                      <a:pt x="29" y="38"/>
                    </a:lnTo>
                    <a:lnTo>
                      <a:pt x="29" y="27"/>
                    </a:lnTo>
                    <a:lnTo>
                      <a:pt x="29" y="5"/>
                    </a:lnTo>
                    <a:lnTo>
                      <a:pt x="29" y="5"/>
                    </a:lnTo>
                    <a:lnTo>
                      <a:pt x="28" y="3"/>
                    </a:lnTo>
                    <a:lnTo>
                      <a:pt x="27" y="1"/>
                    </a:lnTo>
                    <a:lnTo>
                      <a:pt x="26" y="1"/>
                    </a:lnTo>
                    <a:lnTo>
                      <a:pt x="24" y="0"/>
                    </a:lnTo>
                    <a:lnTo>
                      <a:pt x="22" y="1"/>
                    </a:lnTo>
                    <a:lnTo>
                      <a:pt x="21" y="1"/>
                    </a:lnTo>
                    <a:lnTo>
                      <a:pt x="20" y="3"/>
                    </a:lnTo>
                    <a:lnTo>
                      <a:pt x="20" y="5"/>
                    </a:lnTo>
                    <a:lnTo>
                      <a:pt x="20" y="5"/>
                    </a:lnTo>
                    <a:lnTo>
                      <a:pt x="20" y="26"/>
                    </a:lnTo>
                    <a:lnTo>
                      <a:pt x="19" y="47"/>
                    </a:lnTo>
                    <a:lnTo>
                      <a:pt x="18" y="58"/>
                    </a:lnTo>
                    <a:lnTo>
                      <a:pt x="16" y="67"/>
                    </a:lnTo>
                    <a:lnTo>
                      <a:pt x="11" y="76"/>
                    </a:lnTo>
                    <a:lnTo>
                      <a:pt x="6" y="86"/>
                    </a:lnTo>
                    <a:lnTo>
                      <a:pt x="6" y="86"/>
                    </a:lnTo>
                    <a:lnTo>
                      <a:pt x="3" y="87"/>
                    </a:lnTo>
                    <a:lnTo>
                      <a:pt x="2" y="89"/>
                    </a:lnTo>
                    <a:lnTo>
                      <a:pt x="1" y="91"/>
                    </a:lnTo>
                    <a:lnTo>
                      <a:pt x="0" y="95"/>
                    </a:lnTo>
                    <a:lnTo>
                      <a:pt x="0" y="95"/>
                    </a:lnTo>
                    <a:lnTo>
                      <a:pt x="1" y="97"/>
                    </a:lnTo>
                    <a:lnTo>
                      <a:pt x="3" y="99"/>
                    </a:lnTo>
                    <a:lnTo>
                      <a:pt x="6" y="99"/>
                    </a:lnTo>
                    <a:lnTo>
                      <a:pt x="8" y="98"/>
                    </a:lnTo>
                    <a:lnTo>
                      <a:pt x="8" y="98"/>
                    </a:lnTo>
                    <a:lnTo>
                      <a:pt x="11" y="94"/>
                    </a:lnTo>
                    <a:lnTo>
                      <a:pt x="11" y="94"/>
                    </a:lnTo>
                    <a:lnTo>
                      <a:pt x="14" y="93"/>
                    </a:lnTo>
                    <a:lnTo>
                      <a:pt x="15" y="91"/>
                    </a:lnTo>
                    <a:lnTo>
                      <a:pt x="15" y="9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2" name="Freeform 850"/>
              <p:cNvSpPr/>
              <p:nvPr/>
            </p:nvSpPr>
            <p:spPr bwMode="auto">
              <a:xfrm>
                <a:off x="2732088" y="1708150"/>
                <a:ext cx="11113" cy="53975"/>
              </a:xfrm>
              <a:custGeom>
                <a:avLst/>
                <a:gdLst/>
                <a:ahLst/>
                <a:cxnLst>
                  <a:cxn ang="0">
                    <a:pos x="20" y="5"/>
                  </a:cxn>
                  <a:cxn ang="0">
                    <a:pos x="20" y="5"/>
                  </a:cxn>
                  <a:cxn ang="0">
                    <a:pos x="19" y="3"/>
                  </a:cxn>
                  <a:cxn ang="0">
                    <a:pos x="18" y="1"/>
                  </a:cxn>
                  <a:cxn ang="0">
                    <a:pos x="17" y="0"/>
                  </a:cxn>
                  <a:cxn ang="0">
                    <a:pos x="15" y="0"/>
                  </a:cxn>
                  <a:cxn ang="0">
                    <a:pos x="14" y="0"/>
                  </a:cxn>
                  <a:cxn ang="0">
                    <a:pos x="12" y="1"/>
                  </a:cxn>
                  <a:cxn ang="0">
                    <a:pos x="11" y="3"/>
                  </a:cxn>
                  <a:cxn ang="0">
                    <a:pos x="11" y="5"/>
                  </a:cxn>
                  <a:cxn ang="0">
                    <a:pos x="11" y="5"/>
                  </a:cxn>
                  <a:cxn ang="0">
                    <a:pos x="12" y="28"/>
                  </a:cxn>
                  <a:cxn ang="0">
                    <a:pos x="13" y="53"/>
                  </a:cxn>
                  <a:cxn ang="0">
                    <a:pos x="13" y="64"/>
                  </a:cxn>
                  <a:cxn ang="0">
                    <a:pos x="11" y="75"/>
                  </a:cxn>
                  <a:cxn ang="0">
                    <a:pos x="7" y="87"/>
                  </a:cxn>
                  <a:cxn ang="0">
                    <a:pos x="4" y="92"/>
                  </a:cxn>
                  <a:cxn ang="0">
                    <a:pos x="1" y="97"/>
                  </a:cxn>
                  <a:cxn ang="0">
                    <a:pos x="1" y="97"/>
                  </a:cxn>
                  <a:cxn ang="0">
                    <a:pos x="0" y="99"/>
                  </a:cxn>
                  <a:cxn ang="0">
                    <a:pos x="0" y="100"/>
                  </a:cxn>
                  <a:cxn ang="0">
                    <a:pos x="1" y="102"/>
                  </a:cxn>
                  <a:cxn ang="0">
                    <a:pos x="3" y="103"/>
                  </a:cxn>
                  <a:cxn ang="0">
                    <a:pos x="6" y="104"/>
                  </a:cxn>
                  <a:cxn ang="0">
                    <a:pos x="8" y="103"/>
                  </a:cxn>
                  <a:cxn ang="0">
                    <a:pos x="10" y="102"/>
                  </a:cxn>
                  <a:cxn ang="0">
                    <a:pos x="10" y="102"/>
                  </a:cxn>
                  <a:cxn ang="0">
                    <a:pos x="13" y="96"/>
                  </a:cxn>
                  <a:cxn ang="0">
                    <a:pos x="16" y="91"/>
                  </a:cxn>
                  <a:cxn ang="0">
                    <a:pos x="20" y="79"/>
                  </a:cxn>
                  <a:cxn ang="0">
                    <a:pos x="22" y="67"/>
                  </a:cxn>
                  <a:cxn ang="0">
                    <a:pos x="22" y="55"/>
                  </a:cxn>
                  <a:cxn ang="0">
                    <a:pos x="22" y="42"/>
                  </a:cxn>
                  <a:cxn ang="0">
                    <a:pos x="21" y="29"/>
                  </a:cxn>
                  <a:cxn ang="0">
                    <a:pos x="20" y="5"/>
                  </a:cxn>
                  <a:cxn ang="0">
                    <a:pos x="20" y="5"/>
                  </a:cxn>
                </a:cxnLst>
                <a:rect l="0" t="0" r="r" b="b"/>
                <a:pathLst>
                  <a:path w="22" h="104">
                    <a:moveTo>
                      <a:pt x="20" y="5"/>
                    </a:moveTo>
                    <a:lnTo>
                      <a:pt x="20" y="5"/>
                    </a:lnTo>
                    <a:lnTo>
                      <a:pt x="19" y="3"/>
                    </a:lnTo>
                    <a:lnTo>
                      <a:pt x="18" y="1"/>
                    </a:lnTo>
                    <a:lnTo>
                      <a:pt x="17" y="0"/>
                    </a:lnTo>
                    <a:lnTo>
                      <a:pt x="15" y="0"/>
                    </a:lnTo>
                    <a:lnTo>
                      <a:pt x="14" y="0"/>
                    </a:lnTo>
                    <a:lnTo>
                      <a:pt x="12" y="1"/>
                    </a:lnTo>
                    <a:lnTo>
                      <a:pt x="11" y="3"/>
                    </a:lnTo>
                    <a:lnTo>
                      <a:pt x="11" y="5"/>
                    </a:lnTo>
                    <a:lnTo>
                      <a:pt x="11" y="5"/>
                    </a:lnTo>
                    <a:lnTo>
                      <a:pt x="12" y="28"/>
                    </a:lnTo>
                    <a:lnTo>
                      <a:pt x="13" y="53"/>
                    </a:lnTo>
                    <a:lnTo>
                      <a:pt x="13" y="64"/>
                    </a:lnTo>
                    <a:lnTo>
                      <a:pt x="11" y="75"/>
                    </a:lnTo>
                    <a:lnTo>
                      <a:pt x="7" y="87"/>
                    </a:lnTo>
                    <a:lnTo>
                      <a:pt x="4" y="92"/>
                    </a:lnTo>
                    <a:lnTo>
                      <a:pt x="1" y="97"/>
                    </a:lnTo>
                    <a:lnTo>
                      <a:pt x="1" y="97"/>
                    </a:lnTo>
                    <a:lnTo>
                      <a:pt x="0" y="99"/>
                    </a:lnTo>
                    <a:lnTo>
                      <a:pt x="0" y="100"/>
                    </a:lnTo>
                    <a:lnTo>
                      <a:pt x="1" y="102"/>
                    </a:lnTo>
                    <a:lnTo>
                      <a:pt x="3" y="103"/>
                    </a:lnTo>
                    <a:lnTo>
                      <a:pt x="6" y="104"/>
                    </a:lnTo>
                    <a:lnTo>
                      <a:pt x="8" y="103"/>
                    </a:lnTo>
                    <a:lnTo>
                      <a:pt x="10" y="102"/>
                    </a:lnTo>
                    <a:lnTo>
                      <a:pt x="10" y="102"/>
                    </a:lnTo>
                    <a:lnTo>
                      <a:pt x="13" y="96"/>
                    </a:lnTo>
                    <a:lnTo>
                      <a:pt x="16" y="91"/>
                    </a:lnTo>
                    <a:lnTo>
                      <a:pt x="20" y="79"/>
                    </a:lnTo>
                    <a:lnTo>
                      <a:pt x="22" y="67"/>
                    </a:lnTo>
                    <a:lnTo>
                      <a:pt x="22" y="55"/>
                    </a:lnTo>
                    <a:lnTo>
                      <a:pt x="22" y="42"/>
                    </a:lnTo>
                    <a:lnTo>
                      <a:pt x="21" y="29"/>
                    </a:lnTo>
                    <a:lnTo>
                      <a:pt x="20" y="5"/>
                    </a:lnTo>
                    <a:lnTo>
                      <a:pt x="2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3" name="Freeform 851"/>
              <p:cNvSpPr/>
              <p:nvPr/>
            </p:nvSpPr>
            <p:spPr bwMode="auto">
              <a:xfrm>
                <a:off x="2765425" y="1674813"/>
                <a:ext cx="7938" cy="55563"/>
              </a:xfrm>
              <a:custGeom>
                <a:avLst/>
                <a:gdLst/>
                <a:ahLst/>
                <a:cxnLst>
                  <a:cxn ang="0">
                    <a:pos x="15" y="94"/>
                  </a:cxn>
                  <a:cxn ang="0">
                    <a:pos x="15" y="94"/>
                  </a:cxn>
                  <a:cxn ang="0">
                    <a:pos x="14" y="72"/>
                  </a:cxn>
                  <a:cxn ang="0">
                    <a:pos x="12" y="50"/>
                  </a:cxn>
                  <a:cxn ang="0">
                    <a:pos x="11" y="27"/>
                  </a:cxn>
                  <a:cxn ang="0">
                    <a:pos x="9" y="5"/>
                  </a:cxn>
                  <a:cxn ang="0">
                    <a:pos x="9" y="5"/>
                  </a:cxn>
                  <a:cxn ang="0">
                    <a:pos x="9" y="3"/>
                  </a:cxn>
                  <a:cxn ang="0">
                    <a:pos x="8" y="2"/>
                  </a:cxn>
                  <a:cxn ang="0">
                    <a:pos x="6" y="1"/>
                  </a:cxn>
                  <a:cxn ang="0">
                    <a:pos x="5" y="0"/>
                  </a:cxn>
                  <a:cxn ang="0">
                    <a:pos x="3" y="1"/>
                  </a:cxn>
                  <a:cxn ang="0">
                    <a:pos x="2" y="2"/>
                  </a:cxn>
                  <a:cxn ang="0">
                    <a:pos x="1" y="3"/>
                  </a:cxn>
                  <a:cxn ang="0">
                    <a:pos x="0" y="5"/>
                  </a:cxn>
                  <a:cxn ang="0">
                    <a:pos x="0" y="5"/>
                  </a:cxn>
                  <a:cxn ang="0">
                    <a:pos x="1" y="29"/>
                  </a:cxn>
                  <a:cxn ang="0">
                    <a:pos x="2" y="53"/>
                  </a:cxn>
                  <a:cxn ang="0">
                    <a:pos x="4" y="76"/>
                  </a:cxn>
                  <a:cxn ang="0">
                    <a:pos x="5" y="100"/>
                  </a:cxn>
                  <a:cxn ang="0">
                    <a:pos x="5" y="100"/>
                  </a:cxn>
                  <a:cxn ang="0">
                    <a:pos x="5" y="102"/>
                  </a:cxn>
                  <a:cxn ang="0">
                    <a:pos x="6" y="103"/>
                  </a:cxn>
                  <a:cxn ang="0">
                    <a:pos x="8" y="104"/>
                  </a:cxn>
                  <a:cxn ang="0">
                    <a:pos x="9" y="104"/>
                  </a:cxn>
                  <a:cxn ang="0">
                    <a:pos x="12" y="104"/>
                  </a:cxn>
                  <a:cxn ang="0">
                    <a:pos x="13" y="103"/>
                  </a:cxn>
                  <a:cxn ang="0">
                    <a:pos x="15" y="102"/>
                  </a:cxn>
                  <a:cxn ang="0">
                    <a:pos x="15" y="100"/>
                  </a:cxn>
                  <a:cxn ang="0">
                    <a:pos x="15" y="95"/>
                  </a:cxn>
                  <a:cxn ang="0">
                    <a:pos x="15" y="95"/>
                  </a:cxn>
                  <a:cxn ang="0">
                    <a:pos x="15" y="94"/>
                  </a:cxn>
                  <a:cxn ang="0">
                    <a:pos x="15" y="94"/>
                  </a:cxn>
                </a:cxnLst>
                <a:rect l="0" t="0" r="r" b="b"/>
                <a:pathLst>
                  <a:path w="15" h="104">
                    <a:moveTo>
                      <a:pt x="15" y="94"/>
                    </a:moveTo>
                    <a:lnTo>
                      <a:pt x="15" y="94"/>
                    </a:lnTo>
                    <a:lnTo>
                      <a:pt x="14" y="72"/>
                    </a:lnTo>
                    <a:lnTo>
                      <a:pt x="12" y="50"/>
                    </a:lnTo>
                    <a:lnTo>
                      <a:pt x="11" y="27"/>
                    </a:lnTo>
                    <a:lnTo>
                      <a:pt x="9" y="5"/>
                    </a:lnTo>
                    <a:lnTo>
                      <a:pt x="9" y="5"/>
                    </a:lnTo>
                    <a:lnTo>
                      <a:pt x="9" y="3"/>
                    </a:lnTo>
                    <a:lnTo>
                      <a:pt x="8" y="2"/>
                    </a:lnTo>
                    <a:lnTo>
                      <a:pt x="6" y="1"/>
                    </a:lnTo>
                    <a:lnTo>
                      <a:pt x="5" y="0"/>
                    </a:lnTo>
                    <a:lnTo>
                      <a:pt x="3" y="1"/>
                    </a:lnTo>
                    <a:lnTo>
                      <a:pt x="2" y="2"/>
                    </a:lnTo>
                    <a:lnTo>
                      <a:pt x="1" y="3"/>
                    </a:lnTo>
                    <a:lnTo>
                      <a:pt x="0" y="5"/>
                    </a:lnTo>
                    <a:lnTo>
                      <a:pt x="0" y="5"/>
                    </a:lnTo>
                    <a:lnTo>
                      <a:pt x="1" y="29"/>
                    </a:lnTo>
                    <a:lnTo>
                      <a:pt x="2" y="53"/>
                    </a:lnTo>
                    <a:lnTo>
                      <a:pt x="4" y="76"/>
                    </a:lnTo>
                    <a:lnTo>
                      <a:pt x="5" y="100"/>
                    </a:lnTo>
                    <a:lnTo>
                      <a:pt x="5" y="100"/>
                    </a:lnTo>
                    <a:lnTo>
                      <a:pt x="5" y="102"/>
                    </a:lnTo>
                    <a:lnTo>
                      <a:pt x="6" y="103"/>
                    </a:lnTo>
                    <a:lnTo>
                      <a:pt x="8" y="104"/>
                    </a:lnTo>
                    <a:lnTo>
                      <a:pt x="9" y="104"/>
                    </a:lnTo>
                    <a:lnTo>
                      <a:pt x="12" y="104"/>
                    </a:lnTo>
                    <a:lnTo>
                      <a:pt x="13" y="103"/>
                    </a:lnTo>
                    <a:lnTo>
                      <a:pt x="15" y="102"/>
                    </a:lnTo>
                    <a:lnTo>
                      <a:pt x="15" y="100"/>
                    </a:lnTo>
                    <a:lnTo>
                      <a:pt x="15" y="95"/>
                    </a:lnTo>
                    <a:lnTo>
                      <a:pt x="15" y="95"/>
                    </a:lnTo>
                    <a:lnTo>
                      <a:pt x="15" y="94"/>
                    </a:lnTo>
                    <a:lnTo>
                      <a:pt x="15" y="9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4" name="Freeform 852"/>
              <p:cNvSpPr/>
              <p:nvPr/>
            </p:nvSpPr>
            <p:spPr bwMode="auto">
              <a:xfrm>
                <a:off x="2792413" y="1638300"/>
                <a:ext cx="7938" cy="53975"/>
              </a:xfrm>
              <a:custGeom>
                <a:avLst/>
                <a:gdLst/>
                <a:ahLst/>
                <a:cxnLst>
                  <a:cxn ang="0">
                    <a:pos x="13" y="4"/>
                  </a:cxn>
                  <a:cxn ang="0">
                    <a:pos x="13" y="4"/>
                  </a:cxn>
                  <a:cxn ang="0">
                    <a:pos x="13" y="2"/>
                  </a:cxn>
                  <a:cxn ang="0">
                    <a:pos x="12" y="1"/>
                  </a:cxn>
                  <a:cxn ang="0">
                    <a:pos x="10" y="0"/>
                  </a:cxn>
                  <a:cxn ang="0">
                    <a:pos x="9" y="0"/>
                  </a:cxn>
                  <a:cxn ang="0">
                    <a:pos x="7" y="0"/>
                  </a:cxn>
                  <a:cxn ang="0">
                    <a:pos x="6" y="1"/>
                  </a:cxn>
                  <a:cxn ang="0">
                    <a:pos x="5" y="2"/>
                  </a:cxn>
                  <a:cxn ang="0">
                    <a:pos x="4" y="4"/>
                  </a:cxn>
                  <a:cxn ang="0">
                    <a:pos x="4" y="4"/>
                  </a:cxn>
                  <a:cxn ang="0">
                    <a:pos x="5" y="28"/>
                  </a:cxn>
                  <a:cxn ang="0">
                    <a:pos x="5" y="51"/>
                  </a:cxn>
                  <a:cxn ang="0">
                    <a:pos x="5" y="63"/>
                  </a:cxn>
                  <a:cxn ang="0">
                    <a:pos x="4" y="74"/>
                  </a:cxn>
                  <a:cxn ang="0">
                    <a:pos x="3" y="85"/>
                  </a:cxn>
                  <a:cxn ang="0">
                    <a:pos x="0" y="98"/>
                  </a:cxn>
                  <a:cxn ang="0">
                    <a:pos x="0" y="98"/>
                  </a:cxn>
                  <a:cxn ang="0">
                    <a:pos x="0" y="100"/>
                  </a:cxn>
                  <a:cxn ang="0">
                    <a:pos x="0" y="101"/>
                  </a:cxn>
                  <a:cxn ang="0">
                    <a:pos x="1" y="102"/>
                  </a:cxn>
                  <a:cxn ang="0">
                    <a:pos x="3" y="103"/>
                  </a:cxn>
                  <a:cxn ang="0">
                    <a:pos x="5" y="103"/>
                  </a:cxn>
                  <a:cxn ang="0">
                    <a:pos x="6" y="103"/>
                  </a:cxn>
                  <a:cxn ang="0">
                    <a:pos x="8" y="102"/>
                  </a:cxn>
                  <a:cxn ang="0">
                    <a:pos x="9" y="100"/>
                  </a:cxn>
                  <a:cxn ang="0">
                    <a:pos x="9" y="100"/>
                  </a:cxn>
                  <a:cxn ang="0">
                    <a:pos x="11" y="89"/>
                  </a:cxn>
                  <a:cxn ang="0">
                    <a:pos x="13" y="76"/>
                  </a:cxn>
                  <a:cxn ang="0">
                    <a:pos x="14" y="64"/>
                  </a:cxn>
                  <a:cxn ang="0">
                    <a:pos x="15" y="52"/>
                  </a:cxn>
                  <a:cxn ang="0">
                    <a:pos x="14" y="28"/>
                  </a:cxn>
                  <a:cxn ang="0">
                    <a:pos x="13" y="4"/>
                  </a:cxn>
                  <a:cxn ang="0">
                    <a:pos x="13" y="4"/>
                  </a:cxn>
                </a:cxnLst>
                <a:rect l="0" t="0" r="r" b="b"/>
                <a:pathLst>
                  <a:path w="15" h="103">
                    <a:moveTo>
                      <a:pt x="13" y="4"/>
                    </a:moveTo>
                    <a:lnTo>
                      <a:pt x="13" y="4"/>
                    </a:lnTo>
                    <a:lnTo>
                      <a:pt x="13" y="2"/>
                    </a:lnTo>
                    <a:lnTo>
                      <a:pt x="12" y="1"/>
                    </a:lnTo>
                    <a:lnTo>
                      <a:pt x="10" y="0"/>
                    </a:lnTo>
                    <a:lnTo>
                      <a:pt x="9" y="0"/>
                    </a:lnTo>
                    <a:lnTo>
                      <a:pt x="7" y="0"/>
                    </a:lnTo>
                    <a:lnTo>
                      <a:pt x="6" y="1"/>
                    </a:lnTo>
                    <a:lnTo>
                      <a:pt x="5" y="2"/>
                    </a:lnTo>
                    <a:lnTo>
                      <a:pt x="4" y="4"/>
                    </a:lnTo>
                    <a:lnTo>
                      <a:pt x="4" y="4"/>
                    </a:lnTo>
                    <a:lnTo>
                      <a:pt x="5" y="28"/>
                    </a:lnTo>
                    <a:lnTo>
                      <a:pt x="5" y="51"/>
                    </a:lnTo>
                    <a:lnTo>
                      <a:pt x="5" y="63"/>
                    </a:lnTo>
                    <a:lnTo>
                      <a:pt x="4" y="74"/>
                    </a:lnTo>
                    <a:lnTo>
                      <a:pt x="3" y="85"/>
                    </a:lnTo>
                    <a:lnTo>
                      <a:pt x="0" y="98"/>
                    </a:lnTo>
                    <a:lnTo>
                      <a:pt x="0" y="98"/>
                    </a:lnTo>
                    <a:lnTo>
                      <a:pt x="0" y="100"/>
                    </a:lnTo>
                    <a:lnTo>
                      <a:pt x="0" y="101"/>
                    </a:lnTo>
                    <a:lnTo>
                      <a:pt x="1" y="102"/>
                    </a:lnTo>
                    <a:lnTo>
                      <a:pt x="3" y="103"/>
                    </a:lnTo>
                    <a:lnTo>
                      <a:pt x="5" y="103"/>
                    </a:lnTo>
                    <a:lnTo>
                      <a:pt x="6" y="103"/>
                    </a:lnTo>
                    <a:lnTo>
                      <a:pt x="8" y="102"/>
                    </a:lnTo>
                    <a:lnTo>
                      <a:pt x="9" y="100"/>
                    </a:lnTo>
                    <a:lnTo>
                      <a:pt x="9" y="100"/>
                    </a:lnTo>
                    <a:lnTo>
                      <a:pt x="11" y="89"/>
                    </a:lnTo>
                    <a:lnTo>
                      <a:pt x="13" y="76"/>
                    </a:lnTo>
                    <a:lnTo>
                      <a:pt x="14" y="64"/>
                    </a:lnTo>
                    <a:lnTo>
                      <a:pt x="15" y="52"/>
                    </a:lnTo>
                    <a:lnTo>
                      <a:pt x="14" y="28"/>
                    </a:lnTo>
                    <a:lnTo>
                      <a:pt x="13" y="4"/>
                    </a:lnTo>
                    <a:lnTo>
                      <a:pt x="13"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5" name="Freeform 853"/>
              <p:cNvSpPr/>
              <p:nvPr/>
            </p:nvSpPr>
            <p:spPr bwMode="auto">
              <a:xfrm>
                <a:off x="2817813" y="1609725"/>
                <a:ext cx="7938" cy="42863"/>
              </a:xfrm>
              <a:custGeom>
                <a:avLst/>
                <a:gdLst/>
                <a:ahLst/>
                <a:cxnLst>
                  <a:cxn ang="0">
                    <a:pos x="10" y="5"/>
                  </a:cxn>
                  <a:cxn ang="0">
                    <a:pos x="10" y="5"/>
                  </a:cxn>
                  <a:cxn ang="0">
                    <a:pos x="9" y="3"/>
                  </a:cxn>
                  <a:cxn ang="0">
                    <a:pos x="8" y="1"/>
                  </a:cxn>
                  <a:cxn ang="0">
                    <a:pos x="7" y="0"/>
                  </a:cxn>
                  <a:cxn ang="0">
                    <a:pos x="5" y="0"/>
                  </a:cxn>
                  <a:cxn ang="0">
                    <a:pos x="2" y="0"/>
                  </a:cxn>
                  <a:cxn ang="0">
                    <a:pos x="1" y="1"/>
                  </a:cxn>
                  <a:cxn ang="0">
                    <a:pos x="0" y="3"/>
                  </a:cxn>
                  <a:cxn ang="0">
                    <a:pos x="0" y="5"/>
                  </a:cxn>
                  <a:cxn ang="0">
                    <a:pos x="0" y="5"/>
                  </a:cxn>
                  <a:cxn ang="0">
                    <a:pos x="0" y="14"/>
                  </a:cxn>
                  <a:cxn ang="0">
                    <a:pos x="2" y="24"/>
                  </a:cxn>
                  <a:cxn ang="0">
                    <a:pos x="3" y="33"/>
                  </a:cxn>
                  <a:cxn ang="0">
                    <a:pos x="5" y="42"/>
                  </a:cxn>
                  <a:cxn ang="0">
                    <a:pos x="5" y="42"/>
                  </a:cxn>
                  <a:cxn ang="0">
                    <a:pos x="5" y="59"/>
                  </a:cxn>
                  <a:cxn ang="0">
                    <a:pos x="5" y="75"/>
                  </a:cxn>
                  <a:cxn ang="0">
                    <a:pos x="5" y="75"/>
                  </a:cxn>
                  <a:cxn ang="0">
                    <a:pos x="6" y="77"/>
                  </a:cxn>
                  <a:cxn ang="0">
                    <a:pos x="7" y="80"/>
                  </a:cxn>
                  <a:cxn ang="0">
                    <a:pos x="8" y="81"/>
                  </a:cxn>
                  <a:cxn ang="0">
                    <a:pos x="10" y="81"/>
                  </a:cxn>
                  <a:cxn ang="0">
                    <a:pos x="11" y="81"/>
                  </a:cxn>
                  <a:cxn ang="0">
                    <a:pos x="13" y="80"/>
                  </a:cxn>
                  <a:cxn ang="0">
                    <a:pos x="14" y="77"/>
                  </a:cxn>
                  <a:cxn ang="0">
                    <a:pos x="14" y="75"/>
                  </a:cxn>
                  <a:cxn ang="0">
                    <a:pos x="14" y="42"/>
                  </a:cxn>
                  <a:cxn ang="0">
                    <a:pos x="14" y="42"/>
                  </a:cxn>
                  <a:cxn ang="0">
                    <a:pos x="14" y="33"/>
                  </a:cxn>
                  <a:cxn ang="0">
                    <a:pos x="12" y="24"/>
                  </a:cxn>
                  <a:cxn ang="0">
                    <a:pos x="11" y="14"/>
                  </a:cxn>
                  <a:cxn ang="0">
                    <a:pos x="10" y="5"/>
                  </a:cxn>
                  <a:cxn ang="0">
                    <a:pos x="10" y="5"/>
                  </a:cxn>
                </a:cxnLst>
                <a:rect l="0" t="0" r="r" b="b"/>
                <a:pathLst>
                  <a:path w="14" h="81">
                    <a:moveTo>
                      <a:pt x="10" y="5"/>
                    </a:moveTo>
                    <a:lnTo>
                      <a:pt x="10" y="5"/>
                    </a:lnTo>
                    <a:lnTo>
                      <a:pt x="9" y="3"/>
                    </a:lnTo>
                    <a:lnTo>
                      <a:pt x="8" y="1"/>
                    </a:lnTo>
                    <a:lnTo>
                      <a:pt x="7" y="0"/>
                    </a:lnTo>
                    <a:lnTo>
                      <a:pt x="5" y="0"/>
                    </a:lnTo>
                    <a:lnTo>
                      <a:pt x="2" y="0"/>
                    </a:lnTo>
                    <a:lnTo>
                      <a:pt x="1" y="1"/>
                    </a:lnTo>
                    <a:lnTo>
                      <a:pt x="0" y="3"/>
                    </a:lnTo>
                    <a:lnTo>
                      <a:pt x="0" y="5"/>
                    </a:lnTo>
                    <a:lnTo>
                      <a:pt x="0" y="5"/>
                    </a:lnTo>
                    <a:lnTo>
                      <a:pt x="0" y="14"/>
                    </a:lnTo>
                    <a:lnTo>
                      <a:pt x="2" y="24"/>
                    </a:lnTo>
                    <a:lnTo>
                      <a:pt x="3" y="33"/>
                    </a:lnTo>
                    <a:lnTo>
                      <a:pt x="5" y="42"/>
                    </a:lnTo>
                    <a:lnTo>
                      <a:pt x="5" y="42"/>
                    </a:lnTo>
                    <a:lnTo>
                      <a:pt x="5" y="59"/>
                    </a:lnTo>
                    <a:lnTo>
                      <a:pt x="5" y="75"/>
                    </a:lnTo>
                    <a:lnTo>
                      <a:pt x="5" y="75"/>
                    </a:lnTo>
                    <a:lnTo>
                      <a:pt x="6" y="77"/>
                    </a:lnTo>
                    <a:lnTo>
                      <a:pt x="7" y="80"/>
                    </a:lnTo>
                    <a:lnTo>
                      <a:pt x="8" y="81"/>
                    </a:lnTo>
                    <a:lnTo>
                      <a:pt x="10" y="81"/>
                    </a:lnTo>
                    <a:lnTo>
                      <a:pt x="11" y="81"/>
                    </a:lnTo>
                    <a:lnTo>
                      <a:pt x="13" y="80"/>
                    </a:lnTo>
                    <a:lnTo>
                      <a:pt x="14" y="77"/>
                    </a:lnTo>
                    <a:lnTo>
                      <a:pt x="14" y="75"/>
                    </a:lnTo>
                    <a:lnTo>
                      <a:pt x="14" y="42"/>
                    </a:lnTo>
                    <a:lnTo>
                      <a:pt x="14" y="42"/>
                    </a:lnTo>
                    <a:lnTo>
                      <a:pt x="14" y="33"/>
                    </a:lnTo>
                    <a:lnTo>
                      <a:pt x="12" y="24"/>
                    </a:lnTo>
                    <a:lnTo>
                      <a:pt x="11" y="14"/>
                    </a:lnTo>
                    <a:lnTo>
                      <a:pt x="10" y="5"/>
                    </a:lnTo>
                    <a:lnTo>
                      <a:pt x="1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6" name="Freeform 854"/>
              <p:cNvSpPr/>
              <p:nvPr/>
            </p:nvSpPr>
            <p:spPr bwMode="auto">
              <a:xfrm>
                <a:off x="2847975" y="1576388"/>
                <a:ext cx="7938" cy="33338"/>
              </a:xfrm>
              <a:custGeom>
                <a:avLst/>
                <a:gdLst/>
                <a:ahLst/>
                <a:cxnLst>
                  <a:cxn ang="0">
                    <a:pos x="9" y="5"/>
                  </a:cxn>
                  <a:cxn ang="0">
                    <a:pos x="9" y="5"/>
                  </a:cxn>
                  <a:cxn ang="0">
                    <a:pos x="8" y="3"/>
                  </a:cxn>
                  <a:cxn ang="0">
                    <a:pos x="7" y="2"/>
                  </a:cxn>
                  <a:cxn ang="0">
                    <a:pos x="6" y="1"/>
                  </a:cxn>
                  <a:cxn ang="0">
                    <a:pos x="4" y="0"/>
                  </a:cxn>
                  <a:cxn ang="0">
                    <a:pos x="2" y="1"/>
                  </a:cxn>
                  <a:cxn ang="0">
                    <a:pos x="1" y="2"/>
                  </a:cxn>
                  <a:cxn ang="0">
                    <a:pos x="0" y="3"/>
                  </a:cxn>
                  <a:cxn ang="0">
                    <a:pos x="0" y="5"/>
                  </a:cxn>
                  <a:cxn ang="0">
                    <a:pos x="0" y="5"/>
                  </a:cxn>
                  <a:cxn ang="0">
                    <a:pos x="0" y="19"/>
                  </a:cxn>
                  <a:cxn ang="0">
                    <a:pos x="2" y="31"/>
                  </a:cxn>
                  <a:cxn ang="0">
                    <a:pos x="3" y="44"/>
                  </a:cxn>
                  <a:cxn ang="0">
                    <a:pos x="4" y="57"/>
                  </a:cxn>
                  <a:cxn ang="0">
                    <a:pos x="4" y="57"/>
                  </a:cxn>
                  <a:cxn ang="0">
                    <a:pos x="5" y="59"/>
                  </a:cxn>
                  <a:cxn ang="0">
                    <a:pos x="6" y="61"/>
                  </a:cxn>
                  <a:cxn ang="0">
                    <a:pos x="7" y="62"/>
                  </a:cxn>
                  <a:cxn ang="0">
                    <a:pos x="9" y="62"/>
                  </a:cxn>
                  <a:cxn ang="0">
                    <a:pos x="12" y="62"/>
                  </a:cxn>
                  <a:cxn ang="0">
                    <a:pos x="13" y="61"/>
                  </a:cxn>
                  <a:cxn ang="0">
                    <a:pos x="14" y="59"/>
                  </a:cxn>
                  <a:cxn ang="0">
                    <a:pos x="14" y="57"/>
                  </a:cxn>
                  <a:cxn ang="0">
                    <a:pos x="14" y="57"/>
                  </a:cxn>
                  <a:cxn ang="0">
                    <a:pos x="14" y="44"/>
                  </a:cxn>
                  <a:cxn ang="0">
                    <a:pos x="12" y="31"/>
                  </a:cxn>
                  <a:cxn ang="0">
                    <a:pos x="11" y="19"/>
                  </a:cxn>
                  <a:cxn ang="0">
                    <a:pos x="9" y="5"/>
                  </a:cxn>
                  <a:cxn ang="0">
                    <a:pos x="9" y="5"/>
                  </a:cxn>
                </a:cxnLst>
                <a:rect l="0" t="0" r="r" b="b"/>
                <a:pathLst>
                  <a:path w="14" h="62">
                    <a:moveTo>
                      <a:pt x="9" y="5"/>
                    </a:moveTo>
                    <a:lnTo>
                      <a:pt x="9" y="5"/>
                    </a:lnTo>
                    <a:lnTo>
                      <a:pt x="8" y="3"/>
                    </a:lnTo>
                    <a:lnTo>
                      <a:pt x="7" y="2"/>
                    </a:lnTo>
                    <a:lnTo>
                      <a:pt x="6" y="1"/>
                    </a:lnTo>
                    <a:lnTo>
                      <a:pt x="4" y="0"/>
                    </a:lnTo>
                    <a:lnTo>
                      <a:pt x="2" y="1"/>
                    </a:lnTo>
                    <a:lnTo>
                      <a:pt x="1" y="2"/>
                    </a:lnTo>
                    <a:lnTo>
                      <a:pt x="0" y="3"/>
                    </a:lnTo>
                    <a:lnTo>
                      <a:pt x="0" y="5"/>
                    </a:lnTo>
                    <a:lnTo>
                      <a:pt x="0" y="5"/>
                    </a:lnTo>
                    <a:lnTo>
                      <a:pt x="0" y="19"/>
                    </a:lnTo>
                    <a:lnTo>
                      <a:pt x="2" y="31"/>
                    </a:lnTo>
                    <a:lnTo>
                      <a:pt x="3" y="44"/>
                    </a:lnTo>
                    <a:lnTo>
                      <a:pt x="4" y="57"/>
                    </a:lnTo>
                    <a:lnTo>
                      <a:pt x="4" y="57"/>
                    </a:lnTo>
                    <a:lnTo>
                      <a:pt x="5" y="59"/>
                    </a:lnTo>
                    <a:lnTo>
                      <a:pt x="6" y="61"/>
                    </a:lnTo>
                    <a:lnTo>
                      <a:pt x="7" y="62"/>
                    </a:lnTo>
                    <a:lnTo>
                      <a:pt x="9" y="62"/>
                    </a:lnTo>
                    <a:lnTo>
                      <a:pt x="12" y="62"/>
                    </a:lnTo>
                    <a:lnTo>
                      <a:pt x="13" y="61"/>
                    </a:lnTo>
                    <a:lnTo>
                      <a:pt x="14" y="59"/>
                    </a:lnTo>
                    <a:lnTo>
                      <a:pt x="14" y="57"/>
                    </a:lnTo>
                    <a:lnTo>
                      <a:pt x="14" y="57"/>
                    </a:lnTo>
                    <a:lnTo>
                      <a:pt x="14" y="44"/>
                    </a:lnTo>
                    <a:lnTo>
                      <a:pt x="12" y="31"/>
                    </a:lnTo>
                    <a:lnTo>
                      <a:pt x="11" y="19"/>
                    </a:lnTo>
                    <a:lnTo>
                      <a:pt x="9" y="5"/>
                    </a:lnTo>
                    <a:lnTo>
                      <a:pt x="9"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7" name="Freeform 855"/>
              <p:cNvSpPr/>
              <p:nvPr/>
            </p:nvSpPr>
            <p:spPr bwMode="auto">
              <a:xfrm>
                <a:off x="2573338" y="1277938"/>
                <a:ext cx="25400" cy="68263"/>
              </a:xfrm>
              <a:custGeom>
                <a:avLst/>
                <a:gdLst/>
                <a:ahLst/>
                <a:cxnLst>
                  <a:cxn ang="0">
                    <a:pos x="38" y="2"/>
                  </a:cxn>
                  <a:cxn ang="0">
                    <a:pos x="38" y="2"/>
                  </a:cxn>
                  <a:cxn ang="0">
                    <a:pos x="31" y="17"/>
                  </a:cxn>
                  <a:cxn ang="0">
                    <a:pos x="24" y="31"/>
                  </a:cxn>
                  <a:cxn ang="0">
                    <a:pos x="19" y="46"/>
                  </a:cxn>
                  <a:cxn ang="0">
                    <a:pos x="14" y="60"/>
                  </a:cxn>
                  <a:cxn ang="0">
                    <a:pos x="14" y="60"/>
                  </a:cxn>
                  <a:cxn ang="0">
                    <a:pos x="10" y="75"/>
                  </a:cxn>
                  <a:cxn ang="0">
                    <a:pos x="5" y="92"/>
                  </a:cxn>
                  <a:cxn ang="0">
                    <a:pos x="2" y="109"/>
                  </a:cxn>
                  <a:cxn ang="0">
                    <a:pos x="0" y="125"/>
                  </a:cxn>
                  <a:cxn ang="0">
                    <a:pos x="0" y="125"/>
                  </a:cxn>
                  <a:cxn ang="0">
                    <a:pos x="0" y="127"/>
                  </a:cxn>
                  <a:cxn ang="0">
                    <a:pos x="1" y="128"/>
                  </a:cxn>
                  <a:cxn ang="0">
                    <a:pos x="2" y="129"/>
                  </a:cxn>
                  <a:cxn ang="0">
                    <a:pos x="4" y="129"/>
                  </a:cxn>
                  <a:cxn ang="0">
                    <a:pos x="7" y="128"/>
                  </a:cxn>
                  <a:cxn ang="0">
                    <a:pos x="8" y="127"/>
                  </a:cxn>
                  <a:cxn ang="0">
                    <a:pos x="9" y="125"/>
                  </a:cxn>
                  <a:cxn ang="0">
                    <a:pos x="9" y="125"/>
                  </a:cxn>
                  <a:cxn ang="0">
                    <a:pos x="10" y="119"/>
                  </a:cxn>
                  <a:cxn ang="0">
                    <a:pos x="11" y="113"/>
                  </a:cxn>
                  <a:cxn ang="0">
                    <a:pos x="15" y="100"/>
                  </a:cxn>
                  <a:cxn ang="0">
                    <a:pos x="18" y="88"/>
                  </a:cxn>
                  <a:cxn ang="0">
                    <a:pos x="20" y="82"/>
                  </a:cxn>
                  <a:cxn ang="0">
                    <a:pos x="21" y="75"/>
                  </a:cxn>
                  <a:cxn ang="0">
                    <a:pos x="21" y="75"/>
                  </a:cxn>
                  <a:cxn ang="0">
                    <a:pos x="22" y="66"/>
                  </a:cxn>
                  <a:cxn ang="0">
                    <a:pos x="24" y="58"/>
                  </a:cxn>
                  <a:cxn ang="0">
                    <a:pos x="30" y="40"/>
                  </a:cxn>
                  <a:cxn ang="0">
                    <a:pos x="38" y="23"/>
                  </a:cxn>
                  <a:cxn ang="0">
                    <a:pos x="46" y="7"/>
                  </a:cxn>
                  <a:cxn ang="0">
                    <a:pos x="46" y="7"/>
                  </a:cxn>
                  <a:cxn ang="0">
                    <a:pos x="47" y="5"/>
                  </a:cxn>
                  <a:cxn ang="0">
                    <a:pos x="46" y="3"/>
                  </a:cxn>
                  <a:cxn ang="0">
                    <a:pos x="46" y="2"/>
                  </a:cxn>
                  <a:cxn ang="0">
                    <a:pos x="44" y="1"/>
                  </a:cxn>
                  <a:cxn ang="0">
                    <a:pos x="43" y="0"/>
                  </a:cxn>
                  <a:cxn ang="0">
                    <a:pos x="41" y="0"/>
                  </a:cxn>
                  <a:cxn ang="0">
                    <a:pos x="39" y="1"/>
                  </a:cxn>
                  <a:cxn ang="0">
                    <a:pos x="38" y="2"/>
                  </a:cxn>
                  <a:cxn ang="0">
                    <a:pos x="38" y="2"/>
                  </a:cxn>
                </a:cxnLst>
                <a:rect l="0" t="0" r="r" b="b"/>
                <a:pathLst>
                  <a:path w="47" h="129">
                    <a:moveTo>
                      <a:pt x="38" y="2"/>
                    </a:moveTo>
                    <a:lnTo>
                      <a:pt x="38" y="2"/>
                    </a:lnTo>
                    <a:lnTo>
                      <a:pt x="31" y="17"/>
                    </a:lnTo>
                    <a:lnTo>
                      <a:pt x="24" y="31"/>
                    </a:lnTo>
                    <a:lnTo>
                      <a:pt x="19" y="46"/>
                    </a:lnTo>
                    <a:lnTo>
                      <a:pt x="14" y="60"/>
                    </a:lnTo>
                    <a:lnTo>
                      <a:pt x="14" y="60"/>
                    </a:lnTo>
                    <a:lnTo>
                      <a:pt x="10" y="75"/>
                    </a:lnTo>
                    <a:lnTo>
                      <a:pt x="5" y="92"/>
                    </a:lnTo>
                    <a:lnTo>
                      <a:pt x="2" y="109"/>
                    </a:lnTo>
                    <a:lnTo>
                      <a:pt x="0" y="125"/>
                    </a:lnTo>
                    <a:lnTo>
                      <a:pt x="0" y="125"/>
                    </a:lnTo>
                    <a:lnTo>
                      <a:pt x="0" y="127"/>
                    </a:lnTo>
                    <a:lnTo>
                      <a:pt x="1" y="128"/>
                    </a:lnTo>
                    <a:lnTo>
                      <a:pt x="2" y="129"/>
                    </a:lnTo>
                    <a:lnTo>
                      <a:pt x="4" y="129"/>
                    </a:lnTo>
                    <a:lnTo>
                      <a:pt x="7" y="128"/>
                    </a:lnTo>
                    <a:lnTo>
                      <a:pt x="8" y="127"/>
                    </a:lnTo>
                    <a:lnTo>
                      <a:pt x="9" y="125"/>
                    </a:lnTo>
                    <a:lnTo>
                      <a:pt x="9" y="125"/>
                    </a:lnTo>
                    <a:lnTo>
                      <a:pt x="10" y="119"/>
                    </a:lnTo>
                    <a:lnTo>
                      <a:pt x="11" y="113"/>
                    </a:lnTo>
                    <a:lnTo>
                      <a:pt x="15" y="100"/>
                    </a:lnTo>
                    <a:lnTo>
                      <a:pt x="18" y="88"/>
                    </a:lnTo>
                    <a:lnTo>
                      <a:pt x="20" y="82"/>
                    </a:lnTo>
                    <a:lnTo>
                      <a:pt x="21" y="75"/>
                    </a:lnTo>
                    <a:lnTo>
                      <a:pt x="21" y="75"/>
                    </a:lnTo>
                    <a:lnTo>
                      <a:pt x="22" y="66"/>
                    </a:lnTo>
                    <a:lnTo>
                      <a:pt x="24" y="58"/>
                    </a:lnTo>
                    <a:lnTo>
                      <a:pt x="30" y="40"/>
                    </a:lnTo>
                    <a:lnTo>
                      <a:pt x="38" y="23"/>
                    </a:lnTo>
                    <a:lnTo>
                      <a:pt x="46" y="7"/>
                    </a:lnTo>
                    <a:lnTo>
                      <a:pt x="46" y="7"/>
                    </a:lnTo>
                    <a:lnTo>
                      <a:pt x="47" y="5"/>
                    </a:lnTo>
                    <a:lnTo>
                      <a:pt x="46" y="3"/>
                    </a:lnTo>
                    <a:lnTo>
                      <a:pt x="46" y="2"/>
                    </a:lnTo>
                    <a:lnTo>
                      <a:pt x="44" y="1"/>
                    </a:lnTo>
                    <a:lnTo>
                      <a:pt x="43" y="0"/>
                    </a:lnTo>
                    <a:lnTo>
                      <a:pt x="41" y="0"/>
                    </a:lnTo>
                    <a:lnTo>
                      <a:pt x="39" y="1"/>
                    </a:lnTo>
                    <a:lnTo>
                      <a:pt x="38" y="2"/>
                    </a:lnTo>
                    <a:lnTo>
                      <a:pt x="38"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8" name="Freeform 856"/>
              <p:cNvSpPr/>
              <p:nvPr/>
            </p:nvSpPr>
            <p:spPr bwMode="auto">
              <a:xfrm>
                <a:off x="2606675" y="1308100"/>
                <a:ext cx="22225" cy="34925"/>
              </a:xfrm>
              <a:custGeom>
                <a:avLst/>
                <a:gdLst/>
                <a:ahLst/>
                <a:cxnLst>
                  <a:cxn ang="0">
                    <a:pos x="33" y="1"/>
                  </a:cxn>
                  <a:cxn ang="0">
                    <a:pos x="33" y="1"/>
                  </a:cxn>
                  <a:cxn ang="0">
                    <a:pos x="27" y="8"/>
                  </a:cxn>
                  <a:cxn ang="0">
                    <a:pos x="22" y="14"/>
                  </a:cxn>
                  <a:cxn ang="0">
                    <a:pos x="13" y="29"/>
                  </a:cxn>
                  <a:cxn ang="0">
                    <a:pos x="6" y="44"/>
                  </a:cxn>
                  <a:cxn ang="0">
                    <a:pos x="0" y="61"/>
                  </a:cxn>
                  <a:cxn ang="0">
                    <a:pos x="0" y="61"/>
                  </a:cxn>
                  <a:cxn ang="0">
                    <a:pos x="0" y="63"/>
                  </a:cxn>
                  <a:cxn ang="0">
                    <a:pos x="0" y="64"/>
                  </a:cxn>
                  <a:cxn ang="0">
                    <a:pos x="2" y="65"/>
                  </a:cxn>
                  <a:cxn ang="0">
                    <a:pos x="3" y="66"/>
                  </a:cxn>
                  <a:cxn ang="0">
                    <a:pos x="5" y="66"/>
                  </a:cxn>
                  <a:cxn ang="0">
                    <a:pos x="6" y="66"/>
                  </a:cxn>
                  <a:cxn ang="0">
                    <a:pos x="8" y="65"/>
                  </a:cxn>
                  <a:cxn ang="0">
                    <a:pos x="9" y="63"/>
                  </a:cxn>
                  <a:cxn ang="0">
                    <a:pos x="9" y="63"/>
                  </a:cxn>
                  <a:cxn ang="0">
                    <a:pos x="14" y="48"/>
                  </a:cxn>
                  <a:cxn ang="0">
                    <a:pos x="21" y="34"/>
                  </a:cxn>
                  <a:cxn ang="0">
                    <a:pos x="30" y="21"/>
                  </a:cxn>
                  <a:cxn ang="0">
                    <a:pos x="34" y="14"/>
                  </a:cxn>
                  <a:cxn ang="0">
                    <a:pos x="39" y="8"/>
                  </a:cxn>
                  <a:cxn ang="0">
                    <a:pos x="39" y="8"/>
                  </a:cxn>
                  <a:cxn ang="0">
                    <a:pos x="40" y="6"/>
                  </a:cxn>
                  <a:cxn ang="0">
                    <a:pos x="41" y="5"/>
                  </a:cxn>
                  <a:cxn ang="0">
                    <a:pos x="40" y="3"/>
                  </a:cxn>
                  <a:cxn ang="0">
                    <a:pos x="39" y="2"/>
                  </a:cxn>
                  <a:cxn ang="0">
                    <a:pos x="38" y="1"/>
                  </a:cxn>
                  <a:cxn ang="0">
                    <a:pos x="36" y="0"/>
                  </a:cxn>
                  <a:cxn ang="0">
                    <a:pos x="34" y="0"/>
                  </a:cxn>
                  <a:cxn ang="0">
                    <a:pos x="33" y="1"/>
                  </a:cxn>
                  <a:cxn ang="0">
                    <a:pos x="33" y="1"/>
                  </a:cxn>
                </a:cxnLst>
                <a:rect l="0" t="0" r="r" b="b"/>
                <a:pathLst>
                  <a:path w="41" h="66">
                    <a:moveTo>
                      <a:pt x="33" y="1"/>
                    </a:moveTo>
                    <a:lnTo>
                      <a:pt x="33" y="1"/>
                    </a:lnTo>
                    <a:lnTo>
                      <a:pt x="27" y="8"/>
                    </a:lnTo>
                    <a:lnTo>
                      <a:pt x="22" y="14"/>
                    </a:lnTo>
                    <a:lnTo>
                      <a:pt x="13" y="29"/>
                    </a:lnTo>
                    <a:lnTo>
                      <a:pt x="6" y="44"/>
                    </a:lnTo>
                    <a:lnTo>
                      <a:pt x="0" y="61"/>
                    </a:lnTo>
                    <a:lnTo>
                      <a:pt x="0" y="61"/>
                    </a:lnTo>
                    <a:lnTo>
                      <a:pt x="0" y="63"/>
                    </a:lnTo>
                    <a:lnTo>
                      <a:pt x="0" y="64"/>
                    </a:lnTo>
                    <a:lnTo>
                      <a:pt x="2" y="65"/>
                    </a:lnTo>
                    <a:lnTo>
                      <a:pt x="3" y="66"/>
                    </a:lnTo>
                    <a:lnTo>
                      <a:pt x="5" y="66"/>
                    </a:lnTo>
                    <a:lnTo>
                      <a:pt x="6" y="66"/>
                    </a:lnTo>
                    <a:lnTo>
                      <a:pt x="8" y="65"/>
                    </a:lnTo>
                    <a:lnTo>
                      <a:pt x="9" y="63"/>
                    </a:lnTo>
                    <a:lnTo>
                      <a:pt x="9" y="63"/>
                    </a:lnTo>
                    <a:lnTo>
                      <a:pt x="14" y="48"/>
                    </a:lnTo>
                    <a:lnTo>
                      <a:pt x="21" y="34"/>
                    </a:lnTo>
                    <a:lnTo>
                      <a:pt x="30" y="21"/>
                    </a:lnTo>
                    <a:lnTo>
                      <a:pt x="34" y="14"/>
                    </a:lnTo>
                    <a:lnTo>
                      <a:pt x="39" y="8"/>
                    </a:lnTo>
                    <a:lnTo>
                      <a:pt x="39" y="8"/>
                    </a:lnTo>
                    <a:lnTo>
                      <a:pt x="40" y="6"/>
                    </a:lnTo>
                    <a:lnTo>
                      <a:pt x="41" y="5"/>
                    </a:lnTo>
                    <a:lnTo>
                      <a:pt x="40" y="3"/>
                    </a:lnTo>
                    <a:lnTo>
                      <a:pt x="39" y="2"/>
                    </a:lnTo>
                    <a:lnTo>
                      <a:pt x="38" y="1"/>
                    </a:lnTo>
                    <a:lnTo>
                      <a:pt x="36" y="0"/>
                    </a:lnTo>
                    <a:lnTo>
                      <a:pt x="34" y="0"/>
                    </a:lnTo>
                    <a:lnTo>
                      <a:pt x="33" y="1"/>
                    </a:lnTo>
                    <a:lnTo>
                      <a:pt x="33" y="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79" name="Freeform 857"/>
              <p:cNvSpPr/>
              <p:nvPr/>
            </p:nvSpPr>
            <p:spPr bwMode="auto">
              <a:xfrm>
                <a:off x="2646363" y="1443038"/>
                <a:ext cx="19050" cy="41275"/>
              </a:xfrm>
              <a:custGeom>
                <a:avLst/>
                <a:gdLst/>
                <a:ahLst/>
                <a:cxnLst>
                  <a:cxn ang="0">
                    <a:pos x="26" y="2"/>
                  </a:cxn>
                  <a:cxn ang="0">
                    <a:pos x="26" y="2"/>
                  </a:cxn>
                  <a:cxn ang="0">
                    <a:pos x="18" y="20"/>
                  </a:cxn>
                  <a:cxn ang="0">
                    <a:pos x="9" y="37"/>
                  </a:cxn>
                  <a:cxn ang="0">
                    <a:pos x="6" y="45"/>
                  </a:cxn>
                  <a:cxn ang="0">
                    <a:pos x="3" y="55"/>
                  </a:cxn>
                  <a:cxn ang="0">
                    <a:pos x="1" y="64"/>
                  </a:cxn>
                  <a:cxn ang="0">
                    <a:pos x="0" y="74"/>
                  </a:cxn>
                  <a:cxn ang="0">
                    <a:pos x="0" y="74"/>
                  </a:cxn>
                  <a:cxn ang="0">
                    <a:pos x="1" y="76"/>
                  </a:cxn>
                  <a:cxn ang="0">
                    <a:pos x="2" y="77"/>
                  </a:cxn>
                  <a:cxn ang="0">
                    <a:pos x="3" y="78"/>
                  </a:cxn>
                  <a:cxn ang="0">
                    <a:pos x="5" y="78"/>
                  </a:cxn>
                  <a:cxn ang="0">
                    <a:pos x="7" y="78"/>
                  </a:cxn>
                  <a:cxn ang="0">
                    <a:pos x="8" y="77"/>
                  </a:cxn>
                  <a:cxn ang="0">
                    <a:pos x="9" y="76"/>
                  </a:cxn>
                  <a:cxn ang="0">
                    <a:pos x="10" y="74"/>
                  </a:cxn>
                  <a:cxn ang="0">
                    <a:pos x="10" y="74"/>
                  </a:cxn>
                  <a:cxn ang="0">
                    <a:pos x="10" y="65"/>
                  </a:cxn>
                  <a:cxn ang="0">
                    <a:pos x="12" y="56"/>
                  </a:cxn>
                  <a:cxn ang="0">
                    <a:pos x="16" y="47"/>
                  </a:cxn>
                  <a:cxn ang="0">
                    <a:pos x="19" y="39"/>
                  </a:cxn>
                  <a:cxn ang="0">
                    <a:pos x="26" y="23"/>
                  </a:cxn>
                  <a:cxn ang="0">
                    <a:pos x="34" y="7"/>
                  </a:cxn>
                  <a:cxn ang="0">
                    <a:pos x="34" y="7"/>
                  </a:cxn>
                  <a:cxn ang="0">
                    <a:pos x="35" y="5"/>
                  </a:cxn>
                  <a:cxn ang="0">
                    <a:pos x="35" y="3"/>
                  </a:cxn>
                  <a:cxn ang="0">
                    <a:pos x="34" y="2"/>
                  </a:cxn>
                  <a:cxn ang="0">
                    <a:pos x="32" y="1"/>
                  </a:cxn>
                  <a:cxn ang="0">
                    <a:pos x="31" y="0"/>
                  </a:cxn>
                  <a:cxn ang="0">
                    <a:pos x="29" y="0"/>
                  </a:cxn>
                  <a:cxn ang="0">
                    <a:pos x="28" y="1"/>
                  </a:cxn>
                  <a:cxn ang="0">
                    <a:pos x="26" y="2"/>
                  </a:cxn>
                  <a:cxn ang="0">
                    <a:pos x="26" y="2"/>
                  </a:cxn>
                </a:cxnLst>
                <a:rect l="0" t="0" r="r" b="b"/>
                <a:pathLst>
                  <a:path w="35" h="78">
                    <a:moveTo>
                      <a:pt x="26" y="2"/>
                    </a:moveTo>
                    <a:lnTo>
                      <a:pt x="26" y="2"/>
                    </a:lnTo>
                    <a:lnTo>
                      <a:pt x="18" y="20"/>
                    </a:lnTo>
                    <a:lnTo>
                      <a:pt x="9" y="37"/>
                    </a:lnTo>
                    <a:lnTo>
                      <a:pt x="6" y="45"/>
                    </a:lnTo>
                    <a:lnTo>
                      <a:pt x="3" y="55"/>
                    </a:lnTo>
                    <a:lnTo>
                      <a:pt x="1" y="64"/>
                    </a:lnTo>
                    <a:lnTo>
                      <a:pt x="0" y="74"/>
                    </a:lnTo>
                    <a:lnTo>
                      <a:pt x="0" y="74"/>
                    </a:lnTo>
                    <a:lnTo>
                      <a:pt x="1" y="76"/>
                    </a:lnTo>
                    <a:lnTo>
                      <a:pt x="2" y="77"/>
                    </a:lnTo>
                    <a:lnTo>
                      <a:pt x="3" y="78"/>
                    </a:lnTo>
                    <a:lnTo>
                      <a:pt x="5" y="78"/>
                    </a:lnTo>
                    <a:lnTo>
                      <a:pt x="7" y="78"/>
                    </a:lnTo>
                    <a:lnTo>
                      <a:pt x="8" y="77"/>
                    </a:lnTo>
                    <a:lnTo>
                      <a:pt x="9" y="76"/>
                    </a:lnTo>
                    <a:lnTo>
                      <a:pt x="10" y="74"/>
                    </a:lnTo>
                    <a:lnTo>
                      <a:pt x="10" y="74"/>
                    </a:lnTo>
                    <a:lnTo>
                      <a:pt x="10" y="65"/>
                    </a:lnTo>
                    <a:lnTo>
                      <a:pt x="12" y="56"/>
                    </a:lnTo>
                    <a:lnTo>
                      <a:pt x="16" y="47"/>
                    </a:lnTo>
                    <a:lnTo>
                      <a:pt x="19" y="39"/>
                    </a:lnTo>
                    <a:lnTo>
                      <a:pt x="26" y="23"/>
                    </a:lnTo>
                    <a:lnTo>
                      <a:pt x="34" y="7"/>
                    </a:lnTo>
                    <a:lnTo>
                      <a:pt x="34" y="7"/>
                    </a:lnTo>
                    <a:lnTo>
                      <a:pt x="35" y="5"/>
                    </a:lnTo>
                    <a:lnTo>
                      <a:pt x="35" y="3"/>
                    </a:lnTo>
                    <a:lnTo>
                      <a:pt x="34" y="2"/>
                    </a:lnTo>
                    <a:lnTo>
                      <a:pt x="32" y="1"/>
                    </a:lnTo>
                    <a:lnTo>
                      <a:pt x="31" y="0"/>
                    </a:lnTo>
                    <a:lnTo>
                      <a:pt x="29" y="0"/>
                    </a:lnTo>
                    <a:lnTo>
                      <a:pt x="28" y="1"/>
                    </a:lnTo>
                    <a:lnTo>
                      <a:pt x="26" y="2"/>
                    </a:lnTo>
                    <a:lnTo>
                      <a:pt x="26"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0" name="Freeform 858"/>
              <p:cNvSpPr/>
              <p:nvPr/>
            </p:nvSpPr>
            <p:spPr bwMode="auto">
              <a:xfrm>
                <a:off x="2684463" y="1452563"/>
                <a:ext cx="17463" cy="34925"/>
              </a:xfrm>
              <a:custGeom>
                <a:avLst/>
                <a:gdLst/>
                <a:ahLst/>
                <a:cxnLst>
                  <a:cxn ang="0">
                    <a:pos x="26" y="2"/>
                  </a:cxn>
                  <a:cxn ang="0">
                    <a:pos x="26" y="2"/>
                  </a:cxn>
                  <a:cxn ang="0">
                    <a:pos x="17" y="15"/>
                  </a:cxn>
                  <a:cxn ang="0">
                    <a:pos x="9" y="30"/>
                  </a:cxn>
                  <a:cxn ang="0">
                    <a:pos x="5" y="37"/>
                  </a:cxn>
                  <a:cxn ang="0">
                    <a:pos x="2" y="44"/>
                  </a:cxn>
                  <a:cxn ang="0">
                    <a:pos x="1" y="52"/>
                  </a:cxn>
                  <a:cxn ang="0">
                    <a:pos x="0" y="61"/>
                  </a:cxn>
                  <a:cxn ang="0">
                    <a:pos x="0" y="61"/>
                  </a:cxn>
                  <a:cxn ang="0">
                    <a:pos x="0" y="63"/>
                  </a:cxn>
                  <a:cxn ang="0">
                    <a:pos x="1" y="64"/>
                  </a:cxn>
                  <a:cxn ang="0">
                    <a:pos x="2" y="65"/>
                  </a:cxn>
                  <a:cxn ang="0">
                    <a:pos x="4" y="65"/>
                  </a:cxn>
                  <a:cxn ang="0">
                    <a:pos x="7" y="65"/>
                  </a:cxn>
                  <a:cxn ang="0">
                    <a:pos x="8" y="64"/>
                  </a:cxn>
                  <a:cxn ang="0">
                    <a:pos x="9" y="63"/>
                  </a:cxn>
                  <a:cxn ang="0">
                    <a:pos x="10" y="61"/>
                  </a:cxn>
                  <a:cxn ang="0">
                    <a:pos x="10" y="61"/>
                  </a:cxn>
                  <a:cxn ang="0">
                    <a:pos x="11" y="53"/>
                  </a:cxn>
                  <a:cxn ang="0">
                    <a:pos x="12" y="46"/>
                  </a:cxn>
                  <a:cxn ang="0">
                    <a:pos x="15" y="39"/>
                  </a:cxn>
                  <a:cxn ang="0">
                    <a:pos x="18" y="32"/>
                  </a:cxn>
                  <a:cxn ang="0">
                    <a:pos x="26" y="18"/>
                  </a:cxn>
                  <a:cxn ang="0">
                    <a:pos x="34" y="6"/>
                  </a:cxn>
                  <a:cxn ang="0">
                    <a:pos x="34" y="6"/>
                  </a:cxn>
                  <a:cxn ang="0">
                    <a:pos x="34" y="4"/>
                  </a:cxn>
                  <a:cxn ang="0">
                    <a:pos x="34" y="3"/>
                  </a:cxn>
                  <a:cxn ang="0">
                    <a:pos x="34" y="1"/>
                  </a:cxn>
                  <a:cxn ang="0">
                    <a:pos x="32" y="0"/>
                  </a:cxn>
                  <a:cxn ang="0">
                    <a:pos x="31" y="0"/>
                  </a:cxn>
                  <a:cxn ang="0">
                    <a:pos x="29" y="0"/>
                  </a:cxn>
                  <a:cxn ang="0">
                    <a:pos x="27" y="0"/>
                  </a:cxn>
                  <a:cxn ang="0">
                    <a:pos x="26" y="2"/>
                  </a:cxn>
                  <a:cxn ang="0">
                    <a:pos x="26" y="2"/>
                  </a:cxn>
                </a:cxnLst>
                <a:rect l="0" t="0" r="r" b="b"/>
                <a:pathLst>
                  <a:path w="34" h="65">
                    <a:moveTo>
                      <a:pt x="26" y="2"/>
                    </a:moveTo>
                    <a:lnTo>
                      <a:pt x="26" y="2"/>
                    </a:lnTo>
                    <a:lnTo>
                      <a:pt x="17" y="15"/>
                    </a:lnTo>
                    <a:lnTo>
                      <a:pt x="9" y="30"/>
                    </a:lnTo>
                    <a:lnTo>
                      <a:pt x="5" y="37"/>
                    </a:lnTo>
                    <a:lnTo>
                      <a:pt x="2" y="44"/>
                    </a:lnTo>
                    <a:lnTo>
                      <a:pt x="1" y="52"/>
                    </a:lnTo>
                    <a:lnTo>
                      <a:pt x="0" y="61"/>
                    </a:lnTo>
                    <a:lnTo>
                      <a:pt x="0" y="61"/>
                    </a:lnTo>
                    <a:lnTo>
                      <a:pt x="0" y="63"/>
                    </a:lnTo>
                    <a:lnTo>
                      <a:pt x="1" y="64"/>
                    </a:lnTo>
                    <a:lnTo>
                      <a:pt x="2" y="65"/>
                    </a:lnTo>
                    <a:lnTo>
                      <a:pt x="4" y="65"/>
                    </a:lnTo>
                    <a:lnTo>
                      <a:pt x="7" y="65"/>
                    </a:lnTo>
                    <a:lnTo>
                      <a:pt x="8" y="64"/>
                    </a:lnTo>
                    <a:lnTo>
                      <a:pt x="9" y="63"/>
                    </a:lnTo>
                    <a:lnTo>
                      <a:pt x="10" y="61"/>
                    </a:lnTo>
                    <a:lnTo>
                      <a:pt x="10" y="61"/>
                    </a:lnTo>
                    <a:lnTo>
                      <a:pt x="11" y="53"/>
                    </a:lnTo>
                    <a:lnTo>
                      <a:pt x="12" y="46"/>
                    </a:lnTo>
                    <a:lnTo>
                      <a:pt x="15" y="39"/>
                    </a:lnTo>
                    <a:lnTo>
                      <a:pt x="18" y="32"/>
                    </a:lnTo>
                    <a:lnTo>
                      <a:pt x="26" y="18"/>
                    </a:lnTo>
                    <a:lnTo>
                      <a:pt x="34" y="6"/>
                    </a:lnTo>
                    <a:lnTo>
                      <a:pt x="34" y="6"/>
                    </a:lnTo>
                    <a:lnTo>
                      <a:pt x="34" y="4"/>
                    </a:lnTo>
                    <a:lnTo>
                      <a:pt x="34" y="3"/>
                    </a:lnTo>
                    <a:lnTo>
                      <a:pt x="34" y="1"/>
                    </a:lnTo>
                    <a:lnTo>
                      <a:pt x="32" y="0"/>
                    </a:lnTo>
                    <a:lnTo>
                      <a:pt x="31" y="0"/>
                    </a:lnTo>
                    <a:lnTo>
                      <a:pt x="29" y="0"/>
                    </a:lnTo>
                    <a:lnTo>
                      <a:pt x="27" y="0"/>
                    </a:lnTo>
                    <a:lnTo>
                      <a:pt x="26" y="2"/>
                    </a:lnTo>
                    <a:lnTo>
                      <a:pt x="26"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1" name="Freeform 859"/>
              <p:cNvSpPr/>
              <p:nvPr/>
            </p:nvSpPr>
            <p:spPr bwMode="auto">
              <a:xfrm>
                <a:off x="2724150" y="1473200"/>
                <a:ext cx="4763" cy="11113"/>
              </a:xfrm>
              <a:custGeom>
                <a:avLst/>
                <a:gdLst/>
                <a:ahLst/>
                <a:cxnLst>
                  <a:cxn ang="0">
                    <a:pos x="0" y="5"/>
                  </a:cxn>
                  <a:cxn ang="0">
                    <a:pos x="0" y="17"/>
                  </a:cxn>
                  <a:cxn ang="0">
                    <a:pos x="0" y="17"/>
                  </a:cxn>
                  <a:cxn ang="0">
                    <a:pos x="1" y="19"/>
                  </a:cxn>
                  <a:cxn ang="0">
                    <a:pos x="2" y="20"/>
                  </a:cxn>
                  <a:cxn ang="0">
                    <a:pos x="3" y="21"/>
                  </a:cxn>
                  <a:cxn ang="0">
                    <a:pos x="5" y="21"/>
                  </a:cxn>
                  <a:cxn ang="0">
                    <a:pos x="6" y="21"/>
                  </a:cxn>
                  <a:cxn ang="0">
                    <a:pos x="8" y="20"/>
                  </a:cxn>
                  <a:cxn ang="0">
                    <a:pos x="9" y="19"/>
                  </a:cxn>
                  <a:cxn ang="0">
                    <a:pos x="9" y="17"/>
                  </a:cxn>
                  <a:cxn ang="0">
                    <a:pos x="9" y="5"/>
                  </a:cxn>
                  <a:cxn ang="0">
                    <a:pos x="9" y="5"/>
                  </a:cxn>
                  <a:cxn ang="0">
                    <a:pos x="9" y="3"/>
                  </a:cxn>
                  <a:cxn ang="0">
                    <a:pos x="8" y="1"/>
                  </a:cxn>
                  <a:cxn ang="0">
                    <a:pos x="6" y="0"/>
                  </a:cxn>
                  <a:cxn ang="0">
                    <a:pos x="5" y="0"/>
                  </a:cxn>
                  <a:cxn ang="0">
                    <a:pos x="3" y="0"/>
                  </a:cxn>
                  <a:cxn ang="0">
                    <a:pos x="2" y="1"/>
                  </a:cxn>
                  <a:cxn ang="0">
                    <a:pos x="1" y="3"/>
                  </a:cxn>
                  <a:cxn ang="0">
                    <a:pos x="0" y="5"/>
                  </a:cxn>
                  <a:cxn ang="0">
                    <a:pos x="0" y="5"/>
                  </a:cxn>
                </a:cxnLst>
                <a:rect l="0" t="0" r="r" b="b"/>
                <a:pathLst>
                  <a:path w="9" h="21">
                    <a:moveTo>
                      <a:pt x="0" y="5"/>
                    </a:moveTo>
                    <a:lnTo>
                      <a:pt x="0" y="17"/>
                    </a:lnTo>
                    <a:lnTo>
                      <a:pt x="0" y="17"/>
                    </a:lnTo>
                    <a:lnTo>
                      <a:pt x="1" y="19"/>
                    </a:lnTo>
                    <a:lnTo>
                      <a:pt x="2" y="20"/>
                    </a:lnTo>
                    <a:lnTo>
                      <a:pt x="3" y="21"/>
                    </a:lnTo>
                    <a:lnTo>
                      <a:pt x="5" y="21"/>
                    </a:lnTo>
                    <a:lnTo>
                      <a:pt x="6" y="21"/>
                    </a:lnTo>
                    <a:lnTo>
                      <a:pt x="8" y="20"/>
                    </a:lnTo>
                    <a:lnTo>
                      <a:pt x="9" y="19"/>
                    </a:lnTo>
                    <a:lnTo>
                      <a:pt x="9" y="17"/>
                    </a:lnTo>
                    <a:lnTo>
                      <a:pt x="9" y="5"/>
                    </a:lnTo>
                    <a:lnTo>
                      <a:pt x="9" y="5"/>
                    </a:lnTo>
                    <a:lnTo>
                      <a:pt x="9" y="3"/>
                    </a:lnTo>
                    <a:lnTo>
                      <a:pt x="8" y="1"/>
                    </a:lnTo>
                    <a:lnTo>
                      <a:pt x="6" y="0"/>
                    </a:lnTo>
                    <a:lnTo>
                      <a:pt x="5" y="0"/>
                    </a:lnTo>
                    <a:lnTo>
                      <a:pt x="3" y="0"/>
                    </a:lnTo>
                    <a:lnTo>
                      <a:pt x="2" y="1"/>
                    </a:lnTo>
                    <a:lnTo>
                      <a:pt x="1" y="3"/>
                    </a:lnTo>
                    <a:lnTo>
                      <a:pt x="0" y="5"/>
                    </a:lnTo>
                    <a:lnTo>
                      <a:pt x="0"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2" name="Freeform 860"/>
              <p:cNvSpPr/>
              <p:nvPr/>
            </p:nvSpPr>
            <p:spPr bwMode="auto">
              <a:xfrm>
                <a:off x="2386013" y="1473200"/>
                <a:ext cx="15875" cy="47625"/>
              </a:xfrm>
              <a:custGeom>
                <a:avLst/>
                <a:gdLst/>
                <a:ahLst/>
                <a:cxnLst>
                  <a:cxn ang="0">
                    <a:pos x="19" y="5"/>
                  </a:cxn>
                  <a:cxn ang="0">
                    <a:pos x="19" y="5"/>
                  </a:cxn>
                  <a:cxn ang="0">
                    <a:pos x="18" y="15"/>
                  </a:cxn>
                  <a:cxn ang="0">
                    <a:pos x="16" y="26"/>
                  </a:cxn>
                  <a:cxn ang="0">
                    <a:pos x="10" y="45"/>
                  </a:cxn>
                  <a:cxn ang="0">
                    <a:pos x="3" y="66"/>
                  </a:cxn>
                  <a:cxn ang="0">
                    <a:pos x="1" y="76"/>
                  </a:cxn>
                  <a:cxn ang="0">
                    <a:pos x="0" y="87"/>
                  </a:cxn>
                  <a:cxn ang="0">
                    <a:pos x="0" y="87"/>
                  </a:cxn>
                  <a:cxn ang="0">
                    <a:pos x="0" y="89"/>
                  </a:cxn>
                  <a:cxn ang="0">
                    <a:pos x="1" y="91"/>
                  </a:cxn>
                  <a:cxn ang="0">
                    <a:pos x="3" y="91"/>
                  </a:cxn>
                  <a:cxn ang="0">
                    <a:pos x="5" y="92"/>
                  </a:cxn>
                  <a:cxn ang="0">
                    <a:pos x="7" y="91"/>
                  </a:cxn>
                  <a:cxn ang="0">
                    <a:pos x="9" y="91"/>
                  </a:cxn>
                  <a:cxn ang="0">
                    <a:pos x="10" y="89"/>
                  </a:cxn>
                  <a:cxn ang="0">
                    <a:pos x="10" y="87"/>
                  </a:cxn>
                  <a:cxn ang="0">
                    <a:pos x="10" y="87"/>
                  </a:cxn>
                  <a:cxn ang="0">
                    <a:pos x="11" y="76"/>
                  </a:cxn>
                  <a:cxn ang="0">
                    <a:pos x="13" y="66"/>
                  </a:cxn>
                  <a:cxn ang="0">
                    <a:pos x="19" y="45"/>
                  </a:cxn>
                  <a:cxn ang="0">
                    <a:pos x="25" y="26"/>
                  </a:cxn>
                  <a:cxn ang="0">
                    <a:pos x="27" y="15"/>
                  </a:cxn>
                  <a:cxn ang="0">
                    <a:pos x="29" y="5"/>
                  </a:cxn>
                  <a:cxn ang="0">
                    <a:pos x="29" y="5"/>
                  </a:cxn>
                  <a:cxn ang="0">
                    <a:pos x="28" y="3"/>
                  </a:cxn>
                  <a:cxn ang="0">
                    <a:pos x="27" y="1"/>
                  </a:cxn>
                  <a:cxn ang="0">
                    <a:pos x="26" y="0"/>
                  </a:cxn>
                  <a:cxn ang="0">
                    <a:pos x="24" y="0"/>
                  </a:cxn>
                  <a:cxn ang="0">
                    <a:pos x="22" y="0"/>
                  </a:cxn>
                  <a:cxn ang="0">
                    <a:pos x="21" y="1"/>
                  </a:cxn>
                  <a:cxn ang="0">
                    <a:pos x="20" y="3"/>
                  </a:cxn>
                  <a:cxn ang="0">
                    <a:pos x="19" y="5"/>
                  </a:cxn>
                  <a:cxn ang="0">
                    <a:pos x="19" y="5"/>
                  </a:cxn>
                </a:cxnLst>
                <a:rect l="0" t="0" r="r" b="b"/>
                <a:pathLst>
                  <a:path w="29" h="92">
                    <a:moveTo>
                      <a:pt x="19" y="5"/>
                    </a:moveTo>
                    <a:lnTo>
                      <a:pt x="19" y="5"/>
                    </a:lnTo>
                    <a:lnTo>
                      <a:pt x="18" y="15"/>
                    </a:lnTo>
                    <a:lnTo>
                      <a:pt x="16" y="26"/>
                    </a:lnTo>
                    <a:lnTo>
                      <a:pt x="10" y="45"/>
                    </a:lnTo>
                    <a:lnTo>
                      <a:pt x="3" y="66"/>
                    </a:lnTo>
                    <a:lnTo>
                      <a:pt x="1" y="76"/>
                    </a:lnTo>
                    <a:lnTo>
                      <a:pt x="0" y="87"/>
                    </a:lnTo>
                    <a:lnTo>
                      <a:pt x="0" y="87"/>
                    </a:lnTo>
                    <a:lnTo>
                      <a:pt x="0" y="89"/>
                    </a:lnTo>
                    <a:lnTo>
                      <a:pt x="1" y="91"/>
                    </a:lnTo>
                    <a:lnTo>
                      <a:pt x="3" y="91"/>
                    </a:lnTo>
                    <a:lnTo>
                      <a:pt x="5" y="92"/>
                    </a:lnTo>
                    <a:lnTo>
                      <a:pt x="7" y="91"/>
                    </a:lnTo>
                    <a:lnTo>
                      <a:pt x="9" y="91"/>
                    </a:lnTo>
                    <a:lnTo>
                      <a:pt x="10" y="89"/>
                    </a:lnTo>
                    <a:lnTo>
                      <a:pt x="10" y="87"/>
                    </a:lnTo>
                    <a:lnTo>
                      <a:pt x="10" y="87"/>
                    </a:lnTo>
                    <a:lnTo>
                      <a:pt x="11" y="76"/>
                    </a:lnTo>
                    <a:lnTo>
                      <a:pt x="13" y="66"/>
                    </a:lnTo>
                    <a:lnTo>
                      <a:pt x="19" y="45"/>
                    </a:lnTo>
                    <a:lnTo>
                      <a:pt x="25" y="26"/>
                    </a:lnTo>
                    <a:lnTo>
                      <a:pt x="27" y="15"/>
                    </a:lnTo>
                    <a:lnTo>
                      <a:pt x="29" y="5"/>
                    </a:lnTo>
                    <a:lnTo>
                      <a:pt x="29" y="5"/>
                    </a:lnTo>
                    <a:lnTo>
                      <a:pt x="28" y="3"/>
                    </a:lnTo>
                    <a:lnTo>
                      <a:pt x="27" y="1"/>
                    </a:lnTo>
                    <a:lnTo>
                      <a:pt x="26" y="0"/>
                    </a:lnTo>
                    <a:lnTo>
                      <a:pt x="24" y="0"/>
                    </a:lnTo>
                    <a:lnTo>
                      <a:pt x="22" y="0"/>
                    </a:lnTo>
                    <a:lnTo>
                      <a:pt x="21" y="1"/>
                    </a:lnTo>
                    <a:lnTo>
                      <a:pt x="20" y="3"/>
                    </a:lnTo>
                    <a:lnTo>
                      <a:pt x="19" y="5"/>
                    </a:lnTo>
                    <a:lnTo>
                      <a:pt x="19" y="5"/>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3" name="Freeform 861"/>
              <p:cNvSpPr/>
              <p:nvPr/>
            </p:nvSpPr>
            <p:spPr bwMode="auto">
              <a:xfrm>
                <a:off x="2422525" y="1492250"/>
                <a:ext cx="12700" cy="31750"/>
              </a:xfrm>
              <a:custGeom>
                <a:avLst/>
                <a:gdLst/>
                <a:ahLst/>
                <a:cxnLst>
                  <a:cxn ang="0">
                    <a:pos x="13" y="3"/>
                  </a:cxn>
                  <a:cxn ang="0">
                    <a:pos x="13" y="3"/>
                  </a:cxn>
                  <a:cxn ang="0">
                    <a:pos x="5" y="29"/>
                  </a:cxn>
                  <a:cxn ang="0">
                    <a:pos x="2" y="41"/>
                  </a:cxn>
                  <a:cxn ang="0">
                    <a:pos x="0" y="55"/>
                  </a:cxn>
                  <a:cxn ang="0">
                    <a:pos x="0" y="55"/>
                  </a:cxn>
                  <a:cxn ang="0">
                    <a:pos x="1" y="57"/>
                  </a:cxn>
                  <a:cxn ang="0">
                    <a:pos x="2" y="59"/>
                  </a:cxn>
                  <a:cxn ang="0">
                    <a:pos x="3" y="59"/>
                  </a:cxn>
                  <a:cxn ang="0">
                    <a:pos x="5" y="60"/>
                  </a:cxn>
                  <a:cxn ang="0">
                    <a:pos x="6" y="59"/>
                  </a:cxn>
                  <a:cxn ang="0">
                    <a:pos x="8" y="59"/>
                  </a:cxn>
                  <a:cxn ang="0">
                    <a:pos x="9" y="57"/>
                  </a:cxn>
                  <a:cxn ang="0">
                    <a:pos x="9" y="55"/>
                  </a:cxn>
                  <a:cxn ang="0">
                    <a:pos x="9" y="55"/>
                  </a:cxn>
                  <a:cxn ang="0">
                    <a:pos x="11" y="42"/>
                  </a:cxn>
                  <a:cxn ang="0">
                    <a:pos x="14" y="30"/>
                  </a:cxn>
                  <a:cxn ang="0">
                    <a:pos x="22" y="6"/>
                  </a:cxn>
                  <a:cxn ang="0">
                    <a:pos x="22" y="6"/>
                  </a:cxn>
                  <a:cxn ang="0">
                    <a:pos x="22" y="4"/>
                  </a:cxn>
                  <a:cxn ang="0">
                    <a:pos x="21" y="2"/>
                  </a:cxn>
                  <a:cxn ang="0">
                    <a:pos x="20" y="1"/>
                  </a:cxn>
                  <a:cxn ang="0">
                    <a:pos x="19" y="0"/>
                  </a:cxn>
                  <a:cxn ang="0">
                    <a:pos x="17" y="0"/>
                  </a:cxn>
                  <a:cxn ang="0">
                    <a:pos x="15" y="0"/>
                  </a:cxn>
                  <a:cxn ang="0">
                    <a:pos x="14" y="1"/>
                  </a:cxn>
                  <a:cxn ang="0">
                    <a:pos x="13" y="3"/>
                  </a:cxn>
                  <a:cxn ang="0">
                    <a:pos x="13" y="3"/>
                  </a:cxn>
                </a:cxnLst>
                <a:rect l="0" t="0" r="r" b="b"/>
                <a:pathLst>
                  <a:path w="22" h="60">
                    <a:moveTo>
                      <a:pt x="13" y="3"/>
                    </a:moveTo>
                    <a:lnTo>
                      <a:pt x="13" y="3"/>
                    </a:lnTo>
                    <a:lnTo>
                      <a:pt x="5" y="29"/>
                    </a:lnTo>
                    <a:lnTo>
                      <a:pt x="2" y="41"/>
                    </a:lnTo>
                    <a:lnTo>
                      <a:pt x="0" y="55"/>
                    </a:lnTo>
                    <a:lnTo>
                      <a:pt x="0" y="55"/>
                    </a:lnTo>
                    <a:lnTo>
                      <a:pt x="1" y="57"/>
                    </a:lnTo>
                    <a:lnTo>
                      <a:pt x="2" y="59"/>
                    </a:lnTo>
                    <a:lnTo>
                      <a:pt x="3" y="59"/>
                    </a:lnTo>
                    <a:lnTo>
                      <a:pt x="5" y="60"/>
                    </a:lnTo>
                    <a:lnTo>
                      <a:pt x="6" y="59"/>
                    </a:lnTo>
                    <a:lnTo>
                      <a:pt x="8" y="59"/>
                    </a:lnTo>
                    <a:lnTo>
                      <a:pt x="9" y="57"/>
                    </a:lnTo>
                    <a:lnTo>
                      <a:pt x="9" y="55"/>
                    </a:lnTo>
                    <a:lnTo>
                      <a:pt x="9" y="55"/>
                    </a:lnTo>
                    <a:lnTo>
                      <a:pt x="11" y="42"/>
                    </a:lnTo>
                    <a:lnTo>
                      <a:pt x="14" y="30"/>
                    </a:lnTo>
                    <a:lnTo>
                      <a:pt x="22" y="6"/>
                    </a:lnTo>
                    <a:lnTo>
                      <a:pt x="22" y="6"/>
                    </a:lnTo>
                    <a:lnTo>
                      <a:pt x="22" y="4"/>
                    </a:lnTo>
                    <a:lnTo>
                      <a:pt x="21" y="2"/>
                    </a:lnTo>
                    <a:lnTo>
                      <a:pt x="20" y="1"/>
                    </a:lnTo>
                    <a:lnTo>
                      <a:pt x="19" y="0"/>
                    </a:lnTo>
                    <a:lnTo>
                      <a:pt x="17" y="0"/>
                    </a:lnTo>
                    <a:lnTo>
                      <a:pt x="15" y="0"/>
                    </a:lnTo>
                    <a:lnTo>
                      <a:pt x="14" y="1"/>
                    </a:lnTo>
                    <a:lnTo>
                      <a:pt x="13" y="3"/>
                    </a:lnTo>
                    <a:lnTo>
                      <a:pt x="13" y="3"/>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4" name="Freeform 862"/>
              <p:cNvSpPr/>
              <p:nvPr/>
            </p:nvSpPr>
            <p:spPr bwMode="auto">
              <a:xfrm>
                <a:off x="2322513" y="1298575"/>
                <a:ext cx="19050" cy="47625"/>
              </a:xfrm>
              <a:custGeom>
                <a:avLst/>
                <a:gdLst/>
                <a:ahLst/>
                <a:cxnLst>
                  <a:cxn ang="0">
                    <a:pos x="24" y="4"/>
                  </a:cxn>
                  <a:cxn ang="0">
                    <a:pos x="24" y="4"/>
                  </a:cxn>
                  <a:cxn ang="0">
                    <a:pos x="23" y="16"/>
                  </a:cxn>
                  <a:cxn ang="0">
                    <a:pos x="20" y="26"/>
                  </a:cxn>
                  <a:cxn ang="0">
                    <a:pos x="16" y="35"/>
                  </a:cxn>
                  <a:cxn ang="0">
                    <a:pos x="12" y="46"/>
                  </a:cxn>
                  <a:cxn ang="0">
                    <a:pos x="7" y="55"/>
                  </a:cxn>
                  <a:cxn ang="0">
                    <a:pos x="4" y="65"/>
                  </a:cxn>
                  <a:cxn ang="0">
                    <a:pos x="1" y="76"/>
                  </a:cxn>
                  <a:cxn ang="0">
                    <a:pos x="0" y="87"/>
                  </a:cxn>
                  <a:cxn ang="0">
                    <a:pos x="0" y="87"/>
                  </a:cxn>
                  <a:cxn ang="0">
                    <a:pos x="0" y="89"/>
                  </a:cxn>
                  <a:cxn ang="0">
                    <a:pos x="1" y="90"/>
                  </a:cxn>
                  <a:cxn ang="0">
                    <a:pos x="2" y="91"/>
                  </a:cxn>
                  <a:cxn ang="0">
                    <a:pos x="4" y="91"/>
                  </a:cxn>
                  <a:cxn ang="0">
                    <a:pos x="6" y="91"/>
                  </a:cxn>
                  <a:cxn ang="0">
                    <a:pos x="7" y="90"/>
                  </a:cxn>
                  <a:cxn ang="0">
                    <a:pos x="8" y="89"/>
                  </a:cxn>
                  <a:cxn ang="0">
                    <a:pos x="9" y="87"/>
                  </a:cxn>
                  <a:cxn ang="0">
                    <a:pos x="9" y="87"/>
                  </a:cxn>
                  <a:cxn ang="0">
                    <a:pos x="10" y="76"/>
                  </a:cxn>
                  <a:cxn ang="0">
                    <a:pos x="13" y="65"/>
                  </a:cxn>
                  <a:cxn ang="0">
                    <a:pos x="17" y="55"/>
                  </a:cxn>
                  <a:cxn ang="0">
                    <a:pos x="21" y="46"/>
                  </a:cxn>
                  <a:cxn ang="0">
                    <a:pos x="25" y="35"/>
                  </a:cxn>
                  <a:cxn ang="0">
                    <a:pos x="30" y="26"/>
                  </a:cxn>
                  <a:cxn ang="0">
                    <a:pos x="33" y="16"/>
                  </a:cxn>
                  <a:cxn ang="0">
                    <a:pos x="34" y="4"/>
                  </a:cxn>
                  <a:cxn ang="0">
                    <a:pos x="34" y="4"/>
                  </a:cxn>
                  <a:cxn ang="0">
                    <a:pos x="34" y="2"/>
                  </a:cxn>
                  <a:cxn ang="0">
                    <a:pos x="33" y="1"/>
                  </a:cxn>
                  <a:cxn ang="0">
                    <a:pos x="32" y="0"/>
                  </a:cxn>
                  <a:cxn ang="0">
                    <a:pos x="30" y="0"/>
                  </a:cxn>
                  <a:cxn ang="0">
                    <a:pos x="27" y="0"/>
                  </a:cxn>
                  <a:cxn ang="0">
                    <a:pos x="26" y="1"/>
                  </a:cxn>
                  <a:cxn ang="0">
                    <a:pos x="25" y="2"/>
                  </a:cxn>
                  <a:cxn ang="0">
                    <a:pos x="24" y="4"/>
                  </a:cxn>
                  <a:cxn ang="0">
                    <a:pos x="24" y="4"/>
                  </a:cxn>
                </a:cxnLst>
                <a:rect l="0" t="0" r="r" b="b"/>
                <a:pathLst>
                  <a:path w="34" h="91">
                    <a:moveTo>
                      <a:pt x="24" y="4"/>
                    </a:moveTo>
                    <a:lnTo>
                      <a:pt x="24" y="4"/>
                    </a:lnTo>
                    <a:lnTo>
                      <a:pt x="23" y="16"/>
                    </a:lnTo>
                    <a:lnTo>
                      <a:pt x="20" y="26"/>
                    </a:lnTo>
                    <a:lnTo>
                      <a:pt x="16" y="35"/>
                    </a:lnTo>
                    <a:lnTo>
                      <a:pt x="12" y="46"/>
                    </a:lnTo>
                    <a:lnTo>
                      <a:pt x="7" y="55"/>
                    </a:lnTo>
                    <a:lnTo>
                      <a:pt x="4" y="65"/>
                    </a:lnTo>
                    <a:lnTo>
                      <a:pt x="1" y="76"/>
                    </a:lnTo>
                    <a:lnTo>
                      <a:pt x="0" y="87"/>
                    </a:lnTo>
                    <a:lnTo>
                      <a:pt x="0" y="87"/>
                    </a:lnTo>
                    <a:lnTo>
                      <a:pt x="0" y="89"/>
                    </a:lnTo>
                    <a:lnTo>
                      <a:pt x="1" y="90"/>
                    </a:lnTo>
                    <a:lnTo>
                      <a:pt x="2" y="91"/>
                    </a:lnTo>
                    <a:lnTo>
                      <a:pt x="4" y="91"/>
                    </a:lnTo>
                    <a:lnTo>
                      <a:pt x="6" y="91"/>
                    </a:lnTo>
                    <a:lnTo>
                      <a:pt x="7" y="90"/>
                    </a:lnTo>
                    <a:lnTo>
                      <a:pt x="8" y="89"/>
                    </a:lnTo>
                    <a:lnTo>
                      <a:pt x="9" y="87"/>
                    </a:lnTo>
                    <a:lnTo>
                      <a:pt x="9" y="87"/>
                    </a:lnTo>
                    <a:lnTo>
                      <a:pt x="10" y="76"/>
                    </a:lnTo>
                    <a:lnTo>
                      <a:pt x="13" y="65"/>
                    </a:lnTo>
                    <a:lnTo>
                      <a:pt x="17" y="55"/>
                    </a:lnTo>
                    <a:lnTo>
                      <a:pt x="21" y="46"/>
                    </a:lnTo>
                    <a:lnTo>
                      <a:pt x="25" y="35"/>
                    </a:lnTo>
                    <a:lnTo>
                      <a:pt x="30" y="26"/>
                    </a:lnTo>
                    <a:lnTo>
                      <a:pt x="33" y="16"/>
                    </a:lnTo>
                    <a:lnTo>
                      <a:pt x="34" y="4"/>
                    </a:lnTo>
                    <a:lnTo>
                      <a:pt x="34" y="4"/>
                    </a:lnTo>
                    <a:lnTo>
                      <a:pt x="34" y="2"/>
                    </a:lnTo>
                    <a:lnTo>
                      <a:pt x="33" y="1"/>
                    </a:lnTo>
                    <a:lnTo>
                      <a:pt x="32" y="0"/>
                    </a:lnTo>
                    <a:lnTo>
                      <a:pt x="30" y="0"/>
                    </a:lnTo>
                    <a:lnTo>
                      <a:pt x="27" y="0"/>
                    </a:lnTo>
                    <a:lnTo>
                      <a:pt x="26" y="1"/>
                    </a:lnTo>
                    <a:lnTo>
                      <a:pt x="25" y="2"/>
                    </a:lnTo>
                    <a:lnTo>
                      <a:pt x="24" y="4"/>
                    </a:lnTo>
                    <a:lnTo>
                      <a:pt x="24"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5" name="Freeform 863"/>
              <p:cNvSpPr/>
              <p:nvPr/>
            </p:nvSpPr>
            <p:spPr bwMode="auto">
              <a:xfrm>
                <a:off x="2355850" y="1304925"/>
                <a:ext cx="22225" cy="34925"/>
              </a:xfrm>
              <a:custGeom>
                <a:avLst/>
                <a:gdLst/>
                <a:ahLst/>
                <a:cxnLst>
                  <a:cxn ang="0">
                    <a:pos x="32" y="2"/>
                  </a:cxn>
                  <a:cxn ang="0">
                    <a:pos x="32" y="2"/>
                  </a:cxn>
                  <a:cxn ang="0">
                    <a:pos x="21" y="16"/>
                  </a:cxn>
                  <a:cxn ang="0">
                    <a:pos x="11" y="30"/>
                  </a:cxn>
                  <a:cxn ang="0">
                    <a:pos x="7" y="37"/>
                  </a:cxn>
                  <a:cxn ang="0">
                    <a:pos x="4" y="45"/>
                  </a:cxn>
                  <a:cxn ang="0">
                    <a:pos x="1" y="52"/>
                  </a:cxn>
                  <a:cxn ang="0">
                    <a:pos x="0" y="62"/>
                  </a:cxn>
                  <a:cxn ang="0">
                    <a:pos x="0" y="62"/>
                  </a:cxn>
                  <a:cxn ang="0">
                    <a:pos x="0" y="64"/>
                  </a:cxn>
                  <a:cxn ang="0">
                    <a:pos x="1" y="65"/>
                  </a:cxn>
                  <a:cxn ang="0">
                    <a:pos x="3" y="66"/>
                  </a:cxn>
                  <a:cxn ang="0">
                    <a:pos x="4" y="66"/>
                  </a:cxn>
                  <a:cxn ang="0">
                    <a:pos x="6" y="66"/>
                  </a:cxn>
                  <a:cxn ang="0">
                    <a:pos x="7" y="65"/>
                  </a:cxn>
                  <a:cxn ang="0">
                    <a:pos x="9" y="64"/>
                  </a:cxn>
                  <a:cxn ang="0">
                    <a:pos x="9" y="62"/>
                  </a:cxn>
                  <a:cxn ang="0">
                    <a:pos x="9" y="62"/>
                  </a:cxn>
                  <a:cxn ang="0">
                    <a:pos x="10" y="53"/>
                  </a:cxn>
                  <a:cxn ang="0">
                    <a:pos x="13" y="46"/>
                  </a:cxn>
                  <a:cxn ang="0">
                    <a:pos x="16" y="39"/>
                  </a:cxn>
                  <a:cxn ang="0">
                    <a:pos x="20" y="33"/>
                  </a:cxn>
                  <a:cxn ang="0">
                    <a:pos x="31" y="19"/>
                  </a:cxn>
                  <a:cxn ang="0">
                    <a:pos x="40" y="7"/>
                  </a:cxn>
                  <a:cxn ang="0">
                    <a:pos x="40" y="7"/>
                  </a:cxn>
                  <a:cxn ang="0">
                    <a:pos x="41" y="5"/>
                  </a:cxn>
                  <a:cxn ang="0">
                    <a:pos x="41" y="3"/>
                  </a:cxn>
                  <a:cxn ang="0">
                    <a:pos x="40" y="2"/>
                  </a:cxn>
                  <a:cxn ang="0">
                    <a:pos x="39" y="1"/>
                  </a:cxn>
                  <a:cxn ang="0">
                    <a:pos x="37" y="0"/>
                  </a:cxn>
                  <a:cxn ang="0">
                    <a:pos x="35" y="0"/>
                  </a:cxn>
                  <a:cxn ang="0">
                    <a:pos x="34" y="1"/>
                  </a:cxn>
                  <a:cxn ang="0">
                    <a:pos x="32" y="2"/>
                  </a:cxn>
                  <a:cxn ang="0">
                    <a:pos x="32" y="2"/>
                  </a:cxn>
                </a:cxnLst>
                <a:rect l="0" t="0" r="r" b="b"/>
                <a:pathLst>
                  <a:path w="41" h="66">
                    <a:moveTo>
                      <a:pt x="32" y="2"/>
                    </a:moveTo>
                    <a:lnTo>
                      <a:pt x="32" y="2"/>
                    </a:lnTo>
                    <a:lnTo>
                      <a:pt x="21" y="16"/>
                    </a:lnTo>
                    <a:lnTo>
                      <a:pt x="11" y="30"/>
                    </a:lnTo>
                    <a:lnTo>
                      <a:pt x="7" y="37"/>
                    </a:lnTo>
                    <a:lnTo>
                      <a:pt x="4" y="45"/>
                    </a:lnTo>
                    <a:lnTo>
                      <a:pt x="1" y="52"/>
                    </a:lnTo>
                    <a:lnTo>
                      <a:pt x="0" y="62"/>
                    </a:lnTo>
                    <a:lnTo>
                      <a:pt x="0" y="62"/>
                    </a:lnTo>
                    <a:lnTo>
                      <a:pt x="0" y="64"/>
                    </a:lnTo>
                    <a:lnTo>
                      <a:pt x="1" y="65"/>
                    </a:lnTo>
                    <a:lnTo>
                      <a:pt x="3" y="66"/>
                    </a:lnTo>
                    <a:lnTo>
                      <a:pt x="4" y="66"/>
                    </a:lnTo>
                    <a:lnTo>
                      <a:pt x="6" y="66"/>
                    </a:lnTo>
                    <a:lnTo>
                      <a:pt x="7" y="65"/>
                    </a:lnTo>
                    <a:lnTo>
                      <a:pt x="9" y="64"/>
                    </a:lnTo>
                    <a:lnTo>
                      <a:pt x="9" y="62"/>
                    </a:lnTo>
                    <a:lnTo>
                      <a:pt x="9" y="62"/>
                    </a:lnTo>
                    <a:lnTo>
                      <a:pt x="10" y="53"/>
                    </a:lnTo>
                    <a:lnTo>
                      <a:pt x="13" y="46"/>
                    </a:lnTo>
                    <a:lnTo>
                      <a:pt x="16" y="39"/>
                    </a:lnTo>
                    <a:lnTo>
                      <a:pt x="20" y="33"/>
                    </a:lnTo>
                    <a:lnTo>
                      <a:pt x="31" y="19"/>
                    </a:lnTo>
                    <a:lnTo>
                      <a:pt x="40" y="7"/>
                    </a:lnTo>
                    <a:lnTo>
                      <a:pt x="40" y="7"/>
                    </a:lnTo>
                    <a:lnTo>
                      <a:pt x="41" y="5"/>
                    </a:lnTo>
                    <a:lnTo>
                      <a:pt x="41" y="3"/>
                    </a:lnTo>
                    <a:lnTo>
                      <a:pt x="40" y="2"/>
                    </a:lnTo>
                    <a:lnTo>
                      <a:pt x="39" y="1"/>
                    </a:lnTo>
                    <a:lnTo>
                      <a:pt x="37" y="0"/>
                    </a:lnTo>
                    <a:lnTo>
                      <a:pt x="35" y="0"/>
                    </a:lnTo>
                    <a:lnTo>
                      <a:pt x="34" y="1"/>
                    </a:lnTo>
                    <a:lnTo>
                      <a:pt x="32" y="2"/>
                    </a:lnTo>
                    <a:lnTo>
                      <a:pt x="32" y="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6" name="Freeform 864"/>
              <p:cNvSpPr/>
              <p:nvPr/>
            </p:nvSpPr>
            <p:spPr bwMode="auto">
              <a:xfrm>
                <a:off x="2382838" y="1314450"/>
                <a:ext cx="22225" cy="42863"/>
              </a:xfrm>
              <a:custGeom>
                <a:avLst/>
                <a:gdLst/>
                <a:ahLst/>
                <a:cxnLst>
                  <a:cxn ang="0">
                    <a:pos x="40" y="4"/>
                  </a:cxn>
                  <a:cxn ang="0">
                    <a:pos x="40" y="4"/>
                  </a:cxn>
                  <a:cxn ang="0">
                    <a:pos x="40" y="2"/>
                  </a:cxn>
                  <a:cxn ang="0">
                    <a:pos x="39" y="1"/>
                  </a:cxn>
                  <a:cxn ang="0">
                    <a:pos x="37" y="0"/>
                  </a:cxn>
                  <a:cxn ang="0">
                    <a:pos x="35" y="1"/>
                  </a:cxn>
                  <a:cxn ang="0">
                    <a:pos x="32" y="3"/>
                  </a:cxn>
                  <a:cxn ang="0">
                    <a:pos x="32" y="4"/>
                  </a:cxn>
                  <a:cxn ang="0">
                    <a:pos x="32" y="6"/>
                  </a:cxn>
                  <a:cxn ang="0">
                    <a:pos x="32" y="6"/>
                  </a:cxn>
                  <a:cxn ang="0">
                    <a:pos x="32" y="12"/>
                  </a:cxn>
                  <a:cxn ang="0">
                    <a:pos x="31" y="18"/>
                  </a:cxn>
                  <a:cxn ang="0">
                    <a:pos x="29" y="22"/>
                  </a:cxn>
                  <a:cxn ang="0">
                    <a:pos x="27" y="27"/>
                  </a:cxn>
                  <a:cxn ang="0">
                    <a:pos x="20" y="36"/>
                  </a:cxn>
                  <a:cxn ang="0">
                    <a:pos x="14" y="45"/>
                  </a:cxn>
                  <a:cxn ang="0">
                    <a:pos x="14" y="45"/>
                  </a:cxn>
                  <a:cxn ang="0">
                    <a:pos x="8" y="52"/>
                  </a:cxn>
                  <a:cxn ang="0">
                    <a:pos x="4" y="59"/>
                  </a:cxn>
                  <a:cxn ang="0">
                    <a:pos x="1" y="66"/>
                  </a:cxn>
                  <a:cxn ang="0">
                    <a:pos x="0" y="75"/>
                  </a:cxn>
                  <a:cxn ang="0">
                    <a:pos x="0" y="75"/>
                  </a:cxn>
                  <a:cxn ang="0">
                    <a:pos x="0" y="77"/>
                  </a:cxn>
                  <a:cxn ang="0">
                    <a:pos x="1" y="79"/>
                  </a:cxn>
                  <a:cxn ang="0">
                    <a:pos x="3" y="79"/>
                  </a:cxn>
                  <a:cxn ang="0">
                    <a:pos x="4" y="80"/>
                  </a:cxn>
                  <a:cxn ang="0">
                    <a:pos x="6" y="79"/>
                  </a:cxn>
                  <a:cxn ang="0">
                    <a:pos x="7" y="79"/>
                  </a:cxn>
                  <a:cxn ang="0">
                    <a:pos x="9" y="77"/>
                  </a:cxn>
                  <a:cxn ang="0">
                    <a:pos x="9" y="75"/>
                  </a:cxn>
                  <a:cxn ang="0">
                    <a:pos x="9" y="75"/>
                  </a:cxn>
                  <a:cxn ang="0">
                    <a:pos x="11" y="69"/>
                  </a:cxn>
                  <a:cxn ang="0">
                    <a:pos x="12" y="65"/>
                  </a:cxn>
                  <a:cxn ang="0">
                    <a:pos x="16" y="56"/>
                  </a:cxn>
                  <a:cxn ang="0">
                    <a:pos x="22" y="49"/>
                  </a:cxn>
                  <a:cxn ang="0">
                    <a:pos x="28" y="41"/>
                  </a:cxn>
                  <a:cxn ang="0">
                    <a:pos x="34" y="32"/>
                  </a:cxn>
                  <a:cxn ang="0">
                    <a:pos x="38" y="24"/>
                  </a:cxn>
                  <a:cxn ang="0">
                    <a:pos x="40" y="20"/>
                  </a:cxn>
                  <a:cxn ang="0">
                    <a:pos x="42" y="15"/>
                  </a:cxn>
                  <a:cxn ang="0">
                    <a:pos x="42" y="10"/>
                  </a:cxn>
                  <a:cxn ang="0">
                    <a:pos x="40" y="4"/>
                  </a:cxn>
                  <a:cxn ang="0">
                    <a:pos x="40" y="4"/>
                  </a:cxn>
                </a:cxnLst>
                <a:rect l="0" t="0" r="r" b="b"/>
                <a:pathLst>
                  <a:path w="42" h="80">
                    <a:moveTo>
                      <a:pt x="40" y="4"/>
                    </a:moveTo>
                    <a:lnTo>
                      <a:pt x="40" y="4"/>
                    </a:lnTo>
                    <a:lnTo>
                      <a:pt x="40" y="2"/>
                    </a:lnTo>
                    <a:lnTo>
                      <a:pt x="39" y="1"/>
                    </a:lnTo>
                    <a:lnTo>
                      <a:pt x="37" y="0"/>
                    </a:lnTo>
                    <a:lnTo>
                      <a:pt x="35" y="1"/>
                    </a:lnTo>
                    <a:lnTo>
                      <a:pt x="32" y="3"/>
                    </a:lnTo>
                    <a:lnTo>
                      <a:pt x="32" y="4"/>
                    </a:lnTo>
                    <a:lnTo>
                      <a:pt x="32" y="6"/>
                    </a:lnTo>
                    <a:lnTo>
                      <a:pt x="32" y="6"/>
                    </a:lnTo>
                    <a:lnTo>
                      <a:pt x="32" y="12"/>
                    </a:lnTo>
                    <a:lnTo>
                      <a:pt x="31" y="18"/>
                    </a:lnTo>
                    <a:lnTo>
                      <a:pt x="29" y="22"/>
                    </a:lnTo>
                    <a:lnTo>
                      <a:pt x="27" y="27"/>
                    </a:lnTo>
                    <a:lnTo>
                      <a:pt x="20" y="36"/>
                    </a:lnTo>
                    <a:lnTo>
                      <a:pt x="14" y="45"/>
                    </a:lnTo>
                    <a:lnTo>
                      <a:pt x="14" y="45"/>
                    </a:lnTo>
                    <a:lnTo>
                      <a:pt x="8" y="52"/>
                    </a:lnTo>
                    <a:lnTo>
                      <a:pt x="4" y="59"/>
                    </a:lnTo>
                    <a:lnTo>
                      <a:pt x="1" y="66"/>
                    </a:lnTo>
                    <a:lnTo>
                      <a:pt x="0" y="75"/>
                    </a:lnTo>
                    <a:lnTo>
                      <a:pt x="0" y="75"/>
                    </a:lnTo>
                    <a:lnTo>
                      <a:pt x="0" y="77"/>
                    </a:lnTo>
                    <a:lnTo>
                      <a:pt x="1" y="79"/>
                    </a:lnTo>
                    <a:lnTo>
                      <a:pt x="3" y="79"/>
                    </a:lnTo>
                    <a:lnTo>
                      <a:pt x="4" y="80"/>
                    </a:lnTo>
                    <a:lnTo>
                      <a:pt x="6" y="79"/>
                    </a:lnTo>
                    <a:lnTo>
                      <a:pt x="7" y="79"/>
                    </a:lnTo>
                    <a:lnTo>
                      <a:pt x="9" y="77"/>
                    </a:lnTo>
                    <a:lnTo>
                      <a:pt x="9" y="75"/>
                    </a:lnTo>
                    <a:lnTo>
                      <a:pt x="9" y="75"/>
                    </a:lnTo>
                    <a:lnTo>
                      <a:pt x="11" y="69"/>
                    </a:lnTo>
                    <a:lnTo>
                      <a:pt x="12" y="65"/>
                    </a:lnTo>
                    <a:lnTo>
                      <a:pt x="16" y="56"/>
                    </a:lnTo>
                    <a:lnTo>
                      <a:pt x="22" y="49"/>
                    </a:lnTo>
                    <a:lnTo>
                      <a:pt x="28" y="41"/>
                    </a:lnTo>
                    <a:lnTo>
                      <a:pt x="34" y="32"/>
                    </a:lnTo>
                    <a:lnTo>
                      <a:pt x="38" y="24"/>
                    </a:lnTo>
                    <a:lnTo>
                      <a:pt x="40" y="20"/>
                    </a:lnTo>
                    <a:lnTo>
                      <a:pt x="42" y="15"/>
                    </a:lnTo>
                    <a:lnTo>
                      <a:pt x="42" y="10"/>
                    </a:lnTo>
                    <a:lnTo>
                      <a:pt x="40" y="4"/>
                    </a:lnTo>
                    <a:lnTo>
                      <a:pt x="40" y="4"/>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7" name="Freeform 865"/>
              <p:cNvSpPr>
                <a:spLocks noEditPoints="1"/>
              </p:cNvSpPr>
              <p:nvPr/>
            </p:nvSpPr>
            <p:spPr bwMode="auto">
              <a:xfrm>
                <a:off x="2159000" y="1141413"/>
                <a:ext cx="739775" cy="723900"/>
              </a:xfrm>
              <a:custGeom>
                <a:avLst/>
                <a:gdLst/>
                <a:ahLst/>
                <a:cxnLst>
                  <a:cxn ang="0">
                    <a:pos x="761" y="1352"/>
                  </a:cxn>
                  <a:cxn ang="0">
                    <a:pos x="683" y="1296"/>
                  </a:cxn>
                  <a:cxn ang="0">
                    <a:pos x="639" y="1242"/>
                  </a:cxn>
                  <a:cxn ang="0">
                    <a:pos x="406" y="1019"/>
                  </a:cxn>
                  <a:cxn ang="0">
                    <a:pos x="260" y="865"/>
                  </a:cxn>
                  <a:cxn ang="0">
                    <a:pos x="75" y="672"/>
                  </a:cxn>
                  <a:cxn ang="0">
                    <a:pos x="27" y="609"/>
                  </a:cxn>
                  <a:cxn ang="0">
                    <a:pos x="0" y="518"/>
                  </a:cxn>
                  <a:cxn ang="0">
                    <a:pos x="17" y="455"/>
                  </a:cxn>
                  <a:cxn ang="0">
                    <a:pos x="61" y="408"/>
                  </a:cxn>
                  <a:cxn ang="0">
                    <a:pos x="168" y="302"/>
                  </a:cxn>
                  <a:cxn ang="0">
                    <a:pos x="410" y="87"/>
                  </a:cxn>
                  <a:cxn ang="0">
                    <a:pos x="502" y="26"/>
                  </a:cxn>
                  <a:cxn ang="0">
                    <a:pos x="539" y="10"/>
                  </a:cxn>
                  <a:cxn ang="0">
                    <a:pos x="629" y="2"/>
                  </a:cxn>
                  <a:cxn ang="0">
                    <a:pos x="689" y="28"/>
                  </a:cxn>
                  <a:cxn ang="0">
                    <a:pos x="702" y="36"/>
                  </a:cxn>
                  <a:cxn ang="0">
                    <a:pos x="755" y="111"/>
                  </a:cxn>
                  <a:cxn ang="0">
                    <a:pos x="937" y="297"/>
                  </a:cxn>
                  <a:cxn ang="0">
                    <a:pos x="1223" y="573"/>
                  </a:cxn>
                  <a:cxn ang="0">
                    <a:pos x="1358" y="690"/>
                  </a:cxn>
                  <a:cxn ang="0">
                    <a:pos x="1386" y="724"/>
                  </a:cxn>
                  <a:cxn ang="0">
                    <a:pos x="1395" y="808"/>
                  </a:cxn>
                  <a:cxn ang="0">
                    <a:pos x="1359" y="882"/>
                  </a:cxn>
                  <a:cxn ang="0">
                    <a:pos x="1337" y="913"/>
                  </a:cxn>
                  <a:cxn ang="0">
                    <a:pos x="1217" y="1073"/>
                  </a:cxn>
                  <a:cxn ang="0">
                    <a:pos x="1134" y="1163"/>
                  </a:cxn>
                  <a:cxn ang="0">
                    <a:pos x="1026" y="1243"/>
                  </a:cxn>
                  <a:cxn ang="0">
                    <a:pos x="1018" y="1257"/>
                  </a:cxn>
                  <a:cxn ang="0">
                    <a:pos x="997" y="1285"/>
                  </a:cxn>
                  <a:cxn ang="0">
                    <a:pos x="980" y="1304"/>
                  </a:cxn>
                  <a:cxn ang="0">
                    <a:pos x="937" y="1331"/>
                  </a:cxn>
                  <a:cxn ang="0">
                    <a:pos x="850" y="1366"/>
                  </a:cxn>
                  <a:cxn ang="0">
                    <a:pos x="601" y="41"/>
                  </a:cxn>
                  <a:cxn ang="0">
                    <a:pos x="532" y="57"/>
                  </a:cxn>
                  <a:cxn ang="0">
                    <a:pos x="355" y="185"/>
                  </a:cxn>
                  <a:cxn ang="0">
                    <a:pos x="95" y="433"/>
                  </a:cxn>
                  <a:cxn ang="0">
                    <a:pos x="82" y="444"/>
                  </a:cxn>
                  <a:cxn ang="0">
                    <a:pos x="49" y="479"/>
                  </a:cxn>
                  <a:cxn ang="0">
                    <a:pos x="41" y="529"/>
                  </a:cxn>
                  <a:cxn ang="0">
                    <a:pos x="66" y="595"/>
                  </a:cxn>
                  <a:cxn ang="0">
                    <a:pos x="127" y="658"/>
                  </a:cxn>
                  <a:cxn ang="0">
                    <a:pos x="136" y="677"/>
                  </a:cxn>
                  <a:cxn ang="0">
                    <a:pos x="390" y="944"/>
                  </a:cxn>
                  <a:cxn ang="0">
                    <a:pos x="574" y="1119"/>
                  </a:cxn>
                  <a:cxn ang="0">
                    <a:pos x="714" y="1263"/>
                  </a:cxn>
                  <a:cxn ang="0">
                    <a:pos x="748" y="1294"/>
                  </a:cxn>
                  <a:cxn ang="0">
                    <a:pos x="829" y="1321"/>
                  </a:cxn>
                  <a:cxn ang="0">
                    <a:pos x="918" y="1290"/>
                  </a:cxn>
                  <a:cxn ang="0">
                    <a:pos x="991" y="1224"/>
                  </a:cxn>
                  <a:cxn ang="0">
                    <a:pos x="1081" y="1153"/>
                  </a:cxn>
                  <a:cxn ang="0">
                    <a:pos x="1195" y="1033"/>
                  </a:cxn>
                  <a:cxn ang="0">
                    <a:pos x="1286" y="908"/>
                  </a:cxn>
                  <a:cxn ang="0">
                    <a:pos x="1295" y="888"/>
                  </a:cxn>
                  <a:cxn ang="0">
                    <a:pos x="1336" y="843"/>
                  </a:cxn>
                  <a:cxn ang="0">
                    <a:pos x="1358" y="782"/>
                  </a:cxn>
                  <a:cxn ang="0">
                    <a:pos x="1344" y="735"/>
                  </a:cxn>
                  <a:cxn ang="0">
                    <a:pos x="1233" y="639"/>
                  </a:cxn>
                  <a:cxn ang="0">
                    <a:pos x="949" y="365"/>
                  </a:cxn>
                  <a:cxn ang="0">
                    <a:pos x="782" y="204"/>
                  </a:cxn>
                  <a:cxn ang="0">
                    <a:pos x="676" y="75"/>
                  </a:cxn>
                  <a:cxn ang="0">
                    <a:pos x="649" y="52"/>
                  </a:cxn>
                  <a:cxn ang="0">
                    <a:pos x="601" y="41"/>
                  </a:cxn>
                </a:cxnLst>
                <a:rect l="0" t="0" r="r" b="b"/>
                <a:pathLst>
                  <a:path w="1398" h="1368">
                    <a:moveTo>
                      <a:pt x="829" y="1368"/>
                    </a:moveTo>
                    <a:lnTo>
                      <a:pt x="829" y="1368"/>
                    </a:lnTo>
                    <a:lnTo>
                      <a:pt x="813" y="1367"/>
                    </a:lnTo>
                    <a:lnTo>
                      <a:pt x="796" y="1364"/>
                    </a:lnTo>
                    <a:lnTo>
                      <a:pt x="779" y="1359"/>
                    </a:lnTo>
                    <a:lnTo>
                      <a:pt x="761" y="1352"/>
                    </a:lnTo>
                    <a:lnTo>
                      <a:pt x="743" y="1343"/>
                    </a:lnTo>
                    <a:lnTo>
                      <a:pt x="726" y="1330"/>
                    </a:lnTo>
                    <a:lnTo>
                      <a:pt x="707" y="1317"/>
                    </a:lnTo>
                    <a:lnTo>
                      <a:pt x="688" y="1300"/>
                    </a:lnTo>
                    <a:lnTo>
                      <a:pt x="688" y="1300"/>
                    </a:lnTo>
                    <a:lnTo>
                      <a:pt x="683" y="1296"/>
                    </a:lnTo>
                    <a:lnTo>
                      <a:pt x="681" y="1291"/>
                    </a:lnTo>
                    <a:lnTo>
                      <a:pt x="681" y="1288"/>
                    </a:lnTo>
                    <a:lnTo>
                      <a:pt x="679" y="1286"/>
                    </a:lnTo>
                    <a:lnTo>
                      <a:pt x="679" y="1286"/>
                    </a:lnTo>
                    <a:lnTo>
                      <a:pt x="659" y="1264"/>
                    </a:lnTo>
                    <a:lnTo>
                      <a:pt x="639" y="1242"/>
                    </a:lnTo>
                    <a:lnTo>
                      <a:pt x="597" y="1201"/>
                    </a:lnTo>
                    <a:lnTo>
                      <a:pt x="554" y="1161"/>
                    </a:lnTo>
                    <a:lnTo>
                      <a:pt x="512" y="1122"/>
                    </a:lnTo>
                    <a:lnTo>
                      <a:pt x="512" y="1122"/>
                    </a:lnTo>
                    <a:lnTo>
                      <a:pt x="441" y="1054"/>
                    </a:lnTo>
                    <a:lnTo>
                      <a:pt x="406" y="1019"/>
                    </a:lnTo>
                    <a:lnTo>
                      <a:pt x="372" y="984"/>
                    </a:lnTo>
                    <a:lnTo>
                      <a:pt x="372" y="984"/>
                    </a:lnTo>
                    <a:lnTo>
                      <a:pt x="322" y="930"/>
                    </a:lnTo>
                    <a:lnTo>
                      <a:pt x="318" y="926"/>
                    </a:lnTo>
                    <a:lnTo>
                      <a:pt x="318" y="926"/>
                    </a:lnTo>
                    <a:lnTo>
                      <a:pt x="260" y="865"/>
                    </a:lnTo>
                    <a:lnTo>
                      <a:pt x="201" y="803"/>
                    </a:lnTo>
                    <a:lnTo>
                      <a:pt x="142" y="742"/>
                    </a:lnTo>
                    <a:lnTo>
                      <a:pt x="81" y="683"/>
                    </a:lnTo>
                    <a:lnTo>
                      <a:pt x="81" y="683"/>
                    </a:lnTo>
                    <a:lnTo>
                      <a:pt x="77" y="677"/>
                    </a:lnTo>
                    <a:lnTo>
                      <a:pt x="75" y="672"/>
                    </a:lnTo>
                    <a:lnTo>
                      <a:pt x="74" y="669"/>
                    </a:lnTo>
                    <a:lnTo>
                      <a:pt x="72" y="666"/>
                    </a:lnTo>
                    <a:lnTo>
                      <a:pt x="72" y="666"/>
                    </a:lnTo>
                    <a:lnTo>
                      <a:pt x="54" y="647"/>
                    </a:lnTo>
                    <a:lnTo>
                      <a:pt x="40" y="629"/>
                    </a:lnTo>
                    <a:lnTo>
                      <a:pt x="27" y="609"/>
                    </a:lnTo>
                    <a:lnTo>
                      <a:pt x="16" y="589"/>
                    </a:lnTo>
                    <a:lnTo>
                      <a:pt x="9" y="569"/>
                    </a:lnTo>
                    <a:lnTo>
                      <a:pt x="3" y="548"/>
                    </a:lnTo>
                    <a:lnTo>
                      <a:pt x="2" y="538"/>
                    </a:lnTo>
                    <a:lnTo>
                      <a:pt x="1" y="528"/>
                    </a:lnTo>
                    <a:lnTo>
                      <a:pt x="0" y="518"/>
                    </a:lnTo>
                    <a:lnTo>
                      <a:pt x="1" y="508"/>
                    </a:lnTo>
                    <a:lnTo>
                      <a:pt x="1" y="508"/>
                    </a:lnTo>
                    <a:lnTo>
                      <a:pt x="2" y="495"/>
                    </a:lnTo>
                    <a:lnTo>
                      <a:pt x="6" y="480"/>
                    </a:lnTo>
                    <a:lnTo>
                      <a:pt x="10" y="468"/>
                    </a:lnTo>
                    <a:lnTo>
                      <a:pt x="17" y="455"/>
                    </a:lnTo>
                    <a:lnTo>
                      <a:pt x="24" y="443"/>
                    </a:lnTo>
                    <a:lnTo>
                      <a:pt x="34" y="432"/>
                    </a:lnTo>
                    <a:lnTo>
                      <a:pt x="45" y="421"/>
                    </a:lnTo>
                    <a:lnTo>
                      <a:pt x="58" y="411"/>
                    </a:lnTo>
                    <a:lnTo>
                      <a:pt x="60" y="410"/>
                    </a:lnTo>
                    <a:lnTo>
                      <a:pt x="61" y="408"/>
                    </a:lnTo>
                    <a:lnTo>
                      <a:pt x="61" y="408"/>
                    </a:lnTo>
                    <a:lnTo>
                      <a:pt x="65" y="403"/>
                    </a:lnTo>
                    <a:lnTo>
                      <a:pt x="65" y="403"/>
                    </a:lnTo>
                    <a:lnTo>
                      <a:pt x="116" y="353"/>
                    </a:lnTo>
                    <a:lnTo>
                      <a:pt x="168" y="303"/>
                    </a:lnTo>
                    <a:lnTo>
                      <a:pt x="168" y="302"/>
                    </a:lnTo>
                    <a:lnTo>
                      <a:pt x="168" y="302"/>
                    </a:lnTo>
                    <a:lnTo>
                      <a:pt x="246" y="228"/>
                    </a:lnTo>
                    <a:lnTo>
                      <a:pt x="286" y="191"/>
                    </a:lnTo>
                    <a:lnTo>
                      <a:pt x="326" y="155"/>
                    </a:lnTo>
                    <a:lnTo>
                      <a:pt x="367" y="120"/>
                    </a:lnTo>
                    <a:lnTo>
                      <a:pt x="410" y="87"/>
                    </a:lnTo>
                    <a:lnTo>
                      <a:pt x="432" y="71"/>
                    </a:lnTo>
                    <a:lnTo>
                      <a:pt x="454" y="56"/>
                    </a:lnTo>
                    <a:lnTo>
                      <a:pt x="477" y="40"/>
                    </a:lnTo>
                    <a:lnTo>
                      <a:pt x="500" y="27"/>
                    </a:lnTo>
                    <a:lnTo>
                      <a:pt x="501" y="26"/>
                    </a:lnTo>
                    <a:lnTo>
                      <a:pt x="502" y="26"/>
                    </a:lnTo>
                    <a:lnTo>
                      <a:pt x="502" y="26"/>
                    </a:lnTo>
                    <a:lnTo>
                      <a:pt x="508" y="21"/>
                    </a:lnTo>
                    <a:lnTo>
                      <a:pt x="508" y="21"/>
                    </a:lnTo>
                    <a:lnTo>
                      <a:pt x="515" y="18"/>
                    </a:lnTo>
                    <a:lnTo>
                      <a:pt x="515" y="18"/>
                    </a:lnTo>
                    <a:lnTo>
                      <a:pt x="539" y="10"/>
                    </a:lnTo>
                    <a:lnTo>
                      <a:pt x="562" y="5"/>
                    </a:lnTo>
                    <a:lnTo>
                      <a:pt x="583" y="1"/>
                    </a:lnTo>
                    <a:lnTo>
                      <a:pt x="605" y="0"/>
                    </a:lnTo>
                    <a:lnTo>
                      <a:pt x="605" y="0"/>
                    </a:lnTo>
                    <a:lnTo>
                      <a:pt x="617" y="0"/>
                    </a:lnTo>
                    <a:lnTo>
                      <a:pt x="629" y="2"/>
                    </a:lnTo>
                    <a:lnTo>
                      <a:pt x="640" y="4"/>
                    </a:lnTo>
                    <a:lnTo>
                      <a:pt x="650" y="7"/>
                    </a:lnTo>
                    <a:lnTo>
                      <a:pt x="661" y="11"/>
                    </a:lnTo>
                    <a:lnTo>
                      <a:pt x="671" y="15"/>
                    </a:lnTo>
                    <a:lnTo>
                      <a:pt x="679" y="21"/>
                    </a:lnTo>
                    <a:lnTo>
                      <a:pt x="689" y="28"/>
                    </a:lnTo>
                    <a:lnTo>
                      <a:pt x="691" y="30"/>
                    </a:lnTo>
                    <a:lnTo>
                      <a:pt x="693" y="31"/>
                    </a:lnTo>
                    <a:lnTo>
                      <a:pt x="693" y="31"/>
                    </a:lnTo>
                    <a:lnTo>
                      <a:pt x="697" y="32"/>
                    </a:lnTo>
                    <a:lnTo>
                      <a:pt x="700" y="34"/>
                    </a:lnTo>
                    <a:lnTo>
                      <a:pt x="702" y="36"/>
                    </a:lnTo>
                    <a:lnTo>
                      <a:pt x="705" y="40"/>
                    </a:lnTo>
                    <a:lnTo>
                      <a:pt x="705" y="40"/>
                    </a:lnTo>
                    <a:lnTo>
                      <a:pt x="717" y="58"/>
                    </a:lnTo>
                    <a:lnTo>
                      <a:pt x="729" y="76"/>
                    </a:lnTo>
                    <a:lnTo>
                      <a:pt x="741" y="94"/>
                    </a:lnTo>
                    <a:lnTo>
                      <a:pt x="755" y="111"/>
                    </a:lnTo>
                    <a:lnTo>
                      <a:pt x="783" y="144"/>
                    </a:lnTo>
                    <a:lnTo>
                      <a:pt x="812" y="176"/>
                    </a:lnTo>
                    <a:lnTo>
                      <a:pt x="842" y="208"/>
                    </a:lnTo>
                    <a:lnTo>
                      <a:pt x="874" y="238"/>
                    </a:lnTo>
                    <a:lnTo>
                      <a:pt x="937" y="297"/>
                    </a:lnTo>
                    <a:lnTo>
                      <a:pt x="937" y="297"/>
                    </a:lnTo>
                    <a:lnTo>
                      <a:pt x="983" y="341"/>
                    </a:lnTo>
                    <a:lnTo>
                      <a:pt x="1030" y="385"/>
                    </a:lnTo>
                    <a:lnTo>
                      <a:pt x="1030" y="385"/>
                    </a:lnTo>
                    <a:lnTo>
                      <a:pt x="1103" y="458"/>
                    </a:lnTo>
                    <a:lnTo>
                      <a:pt x="1182" y="535"/>
                    </a:lnTo>
                    <a:lnTo>
                      <a:pt x="1223" y="573"/>
                    </a:lnTo>
                    <a:lnTo>
                      <a:pt x="1265" y="612"/>
                    </a:lnTo>
                    <a:lnTo>
                      <a:pt x="1307" y="650"/>
                    </a:lnTo>
                    <a:lnTo>
                      <a:pt x="1351" y="688"/>
                    </a:lnTo>
                    <a:lnTo>
                      <a:pt x="1354" y="690"/>
                    </a:lnTo>
                    <a:lnTo>
                      <a:pt x="1358" y="690"/>
                    </a:lnTo>
                    <a:lnTo>
                      <a:pt x="1358" y="690"/>
                    </a:lnTo>
                    <a:lnTo>
                      <a:pt x="1361" y="691"/>
                    </a:lnTo>
                    <a:lnTo>
                      <a:pt x="1363" y="692"/>
                    </a:lnTo>
                    <a:lnTo>
                      <a:pt x="1368" y="697"/>
                    </a:lnTo>
                    <a:lnTo>
                      <a:pt x="1368" y="697"/>
                    </a:lnTo>
                    <a:lnTo>
                      <a:pt x="1379" y="710"/>
                    </a:lnTo>
                    <a:lnTo>
                      <a:pt x="1386" y="724"/>
                    </a:lnTo>
                    <a:lnTo>
                      <a:pt x="1392" y="738"/>
                    </a:lnTo>
                    <a:lnTo>
                      <a:pt x="1395" y="752"/>
                    </a:lnTo>
                    <a:lnTo>
                      <a:pt x="1398" y="766"/>
                    </a:lnTo>
                    <a:lnTo>
                      <a:pt x="1398" y="780"/>
                    </a:lnTo>
                    <a:lnTo>
                      <a:pt x="1397" y="794"/>
                    </a:lnTo>
                    <a:lnTo>
                      <a:pt x="1395" y="808"/>
                    </a:lnTo>
                    <a:lnTo>
                      <a:pt x="1391" y="821"/>
                    </a:lnTo>
                    <a:lnTo>
                      <a:pt x="1387" y="833"/>
                    </a:lnTo>
                    <a:lnTo>
                      <a:pt x="1381" y="847"/>
                    </a:lnTo>
                    <a:lnTo>
                      <a:pt x="1375" y="859"/>
                    </a:lnTo>
                    <a:lnTo>
                      <a:pt x="1367" y="871"/>
                    </a:lnTo>
                    <a:lnTo>
                      <a:pt x="1359" y="882"/>
                    </a:lnTo>
                    <a:lnTo>
                      <a:pt x="1351" y="892"/>
                    </a:lnTo>
                    <a:lnTo>
                      <a:pt x="1341" y="902"/>
                    </a:lnTo>
                    <a:lnTo>
                      <a:pt x="1339" y="905"/>
                    </a:lnTo>
                    <a:lnTo>
                      <a:pt x="1338" y="909"/>
                    </a:lnTo>
                    <a:lnTo>
                      <a:pt x="1338" y="909"/>
                    </a:lnTo>
                    <a:lnTo>
                      <a:pt x="1337" y="913"/>
                    </a:lnTo>
                    <a:lnTo>
                      <a:pt x="1334" y="917"/>
                    </a:lnTo>
                    <a:lnTo>
                      <a:pt x="1334" y="917"/>
                    </a:lnTo>
                    <a:lnTo>
                      <a:pt x="1287" y="981"/>
                    </a:lnTo>
                    <a:lnTo>
                      <a:pt x="1287" y="981"/>
                    </a:lnTo>
                    <a:lnTo>
                      <a:pt x="1253" y="1028"/>
                    </a:lnTo>
                    <a:lnTo>
                      <a:pt x="1217" y="1073"/>
                    </a:lnTo>
                    <a:lnTo>
                      <a:pt x="1200" y="1095"/>
                    </a:lnTo>
                    <a:lnTo>
                      <a:pt x="1181" y="1115"/>
                    </a:lnTo>
                    <a:lnTo>
                      <a:pt x="1162" y="1136"/>
                    </a:lnTo>
                    <a:lnTo>
                      <a:pt x="1141" y="1156"/>
                    </a:lnTo>
                    <a:lnTo>
                      <a:pt x="1141" y="1156"/>
                    </a:lnTo>
                    <a:lnTo>
                      <a:pt x="1134" y="1163"/>
                    </a:lnTo>
                    <a:lnTo>
                      <a:pt x="1122" y="1171"/>
                    </a:lnTo>
                    <a:lnTo>
                      <a:pt x="1096" y="1191"/>
                    </a:lnTo>
                    <a:lnTo>
                      <a:pt x="1096" y="1191"/>
                    </a:lnTo>
                    <a:lnTo>
                      <a:pt x="1059" y="1217"/>
                    </a:lnTo>
                    <a:lnTo>
                      <a:pt x="1042" y="1231"/>
                    </a:lnTo>
                    <a:lnTo>
                      <a:pt x="1026" y="1243"/>
                    </a:lnTo>
                    <a:lnTo>
                      <a:pt x="1024" y="1246"/>
                    </a:lnTo>
                    <a:lnTo>
                      <a:pt x="1023" y="1249"/>
                    </a:lnTo>
                    <a:lnTo>
                      <a:pt x="1023" y="1249"/>
                    </a:lnTo>
                    <a:lnTo>
                      <a:pt x="1021" y="1253"/>
                    </a:lnTo>
                    <a:lnTo>
                      <a:pt x="1018" y="1257"/>
                    </a:lnTo>
                    <a:lnTo>
                      <a:pt x="1018" y="1257"/>
                    </a:lnTo>
                    <a:lnTo>
                      <a:pt x="1002" y="1275"/>
                    </a:lnTo>
                    <a:lnTo>
                      <a:pt x="999" y="1278"/>
                    </a:lnTo>
                    <a:lnTo>
                      <a:pt x="999" y="1281"/>
                    </a:lnTo>
                    <a:lnTo>
                      <a:pt x="999" y="1281"/>
                    </a:lnTo>
                    <a:lnTo>
                      <a:pt x="997" y="1285"/>
                    </a:lnTo>
                    <a:lnTo>
                      <a:pt x="997" y="1285"/>
                    </a:lnTo>
                    <a:lnTo>
                      <a:pt x="996" y="1290"/>
                    </a:lnTo>
                    <a:lnTo>
                      <a:pt x="994" y="1295"/>
                    </a:lnTo>
                    <a:lnTo>
                      <a:pt x="991" y="1298"/>
                    </a:lnTo>
                    <a:lnTo>
                      <a:pt x="988" y="1301"/>
                    </a:lnTo>
                    <a:lnTo>
                      <a:pt x="984" y="1303"/>
                    </a:lnTo>
                    <a:lnTo>
                      <a:pt x="980" y="1304"/>
                    </a:lnTo>
                    <a:lnTo>
                      <a:pt x="974" y="1305"/>
                    </a:lnTo>
                    <a:lnTo>
                      <a:pt x="969" y="1305"/>
                    </a:lnTo>
                    <a:lnTo>
                      <a:pt x="965" y="1309"/>
                    </a:lnTo>
                    <a:lnTo>
                      <a:pt x="965" y="1309"/>
                    </a:lnTo>
                    <a:lnTo>
                      <a:pt x="951" y="1321"/>
                    </a:lnTo>
                    <a:lnTo>
                      <a:pt x="937" y="1331"/>
                    </a:lnTo>
                    <a:lnTo>
                      <a:pt x="922" y="1341"/>
                    </a:lnTo>
                    <a:lnTo>
                      <a:pt x="908" y="1348"/>
                    </a:lnTo>
                    <a:lnTo>
                      <a:pt x="893" y="1355"/>
                    </a:lnTo>
                    <a:lnTo>
                      <a:pt x="879" y="1360"/>
                    </a:lnTo>
                    <a:lnTo>
                      <a:pt x="864" y="1364"/>
                    </a:lnTo>
                    <a:lnTo>
                      <a:pt x="850" y="1366"/>
                    </a:lnTo>
                    <a:lnTo>
                      <a:pt x="850" y="1366"/>
                    </a:lnTo>
                    <a:lnTo>
                      <a:pt x="839" y="1367"/>
                    </a:lnTo>
                    <a:lnTo>
                      <a:pt x="829" y="1368"/>
                    </a:lnTo>
                    <a:lnTo>
                      <a:pt x="829" y="1368"/>
                    </a:lnTo>
                    <a:close/>
                    <a:moveTo>
                      <a:pt x="601" y="41"/>
                    </a:moveTo>
                    <a:lnTo>
                      <a:pt x="601" y="41"/>
                    </a:lnTo>
                    <a:lnTo>
                      <a:pt x="591" y="41"/>
                    </a:lnTo>
                    <a:lnTo>
                      <a:pt x="581" y="42"/>
                    </a:lnTo>
                    <a:lnTo>
                      <a:pt x="563" y="46"/>
                    </a:lnTo>
                    <a:lnTo>
                      <a:pt x="545" y="51"/>
                    </a:lnTo>
                    <a:lnTo>
                      <a:pt x="532" y="57"/>
                    </a:lnTo>
                    <a:lnTo>
                      <a:pt x="532" y="57"/>
                    </a:lnTo>
                    <a:lnTo>
                      <a:pt x="508" y="71"/>
                    </a:lnTo>
                    <a:lnTo>
                      <a:pt x="485" y="86"/>
                    </a:lnTo>
                    <a:lnTo>
                      <a:pt x="462" y="101"/>
                    </a:lnTo>
                    <a:lnTo>
                      <a:pt x="440" y="117"/>
                    </a:lnTo>
                    <a:lnTo>
                      <a:pt x="396" y="150"/>
                    </a:lnTo>
                    <a:lnTo>
                      <a:pt x="355" y="185"/>
                    </a:lnTo>
                    <a:lnTo>
                      <a:pt x="315" y="221"/>
                    </a:lnTo>
                    <a:lnTo>
                      <a:pt x="275" y="258"/>
                    </a:lnTo>
                    <a:lnTo>
                      <a:pt x="198" y="332"/>
                    </a:lnTo>
                    <a:lnTo>
                      <a:pt x="198" y="332"/>
                    </a:lnTo>
                    <a:lnTo>
                      <a:pt x="147" y="383"/>
                    </a:lnTo>
                    <a:lnTo>
                      <a:pt x="95" y="433"/>
                    </a:lnTo>
                    <a:lnTo>
                      <a:pt x="95" y="433"/>
                    </a:lnTo>
                    <a:lnTo>
                      <a:pt x="90" y="436"/>
                    </a:lnTo>
                    <a:lnTo>
                      <a:pt x="86" y="438"/>
                    </a:lnTo>
                    <a:lnTo>
                      <a:pt x="84" y="441"/>
                    </a:lnTo>
                    <a:lnTo>
                      <a:pt x="84" y="441"/>
                    </a:lnTo>
                    <a:lnTo>
                      <a:pt x="82" y="444"/>
                    </a:lnTo>
                    <a:lnTo>
                      <a:pt x="78" y="447"/>
                    </a:lnTo>
                    <a:lnTo>
                      <a:pt x="78" y="447"/>
                    </a:lnTo>
                    <a:lnTo>
                      <a:pt x="69" y="454"/>
                    </a:lnTo>
                    <a:lnTo>
                      <a:pt x="62" y="463"/>
                    </a:lnTo>
                    <a:lnTo>
                      <a:pt x="55" y="471"/>
                    </a:lnTo>
                    <a:lnTo>
                      <a:pt x="49" y="479"/>
                    </a:lnTo>
                    <a:lnTo>
                      <a:pt x="45" y="488"/>
                    </a:lnTo>
                    <a:lnTo>
                      <a:pt x="42" y="498"/>
                    </a:lnTo>
                    <a:lnTo>
                      <a:pt x="41" y="508"/>
                    </a:lnTo>
                    <a:lnTo>
                      <a:pt x="40" y="519"/>
                    </a:lnTo>
                    <a:lnTo>
                      <a:pt x="40" y="519"/>
                    </a:lnTo>
                    <a:lnTo>
                      <a:pt x="41" y="529"/>
                    </a:lnTo>
                    <a:lnTo>
                      <a:pt x="42" y="538"/>
                    </a:lnTo>
                    <a:lnTo>
                      <a:pt x="44" y="548"/>
                    </a:lnTo>
                    <a:lnTo>
                      <a:pt x="47" y="558"/>
                    </a:lnTo>
                    <a:lnTo>
                      <a:pt x="51" y="567"/>
                    </a:lnTo>
                    <a:lnTo>
                      <a:pt x="55" y="576"/>
                    </a:lnTo>
                    <a:lnTo>
                      <a:pt x="66" y="595"/>
                    </a:lnTo>
                    <a:lnTo>
                      <a:pt x="78" y="612"/>
                    </a:lnTo>
                    <a:lnTo>
                      <a:pt x="93" y="629"/>
                    </a:lnTo>
                    <a:lnTo>
                      <a:pt x="107" y="642"/>
                    </a:lnTo>
                    <a:lnTo>
                      <a:pt x="123" y="655"/>
                    </a:lnTo>
                    <a:lnTo>
                      <a:pt x="123" y="655"/>
                    </a:lnTo>
                    <a:lnTo>
                      <a:pt x="127" y="658"/>
                    </a:lnTo>
                    <a:lnTo>
                      <a:pt x="129" y="662"/>
                    </a:lnTo>
                    <a:lnTo>
                      <a:pt x="131" y="666"/>
                    </a:lnTo>
                    <a:lnTo>
                      <a:pt x="132" y="670"/>
                    </a:lnTo>
                    <a:lnTo>
                      <a:pt x="133" y="674"/>
                    </a:lnTo>
                    <a:lnTo>
                      <a:pt x="136" y="677"/>
                    </a:lnTo>
                    <a:lnTo>
                      <a:pt x="136" y="677"/>
                    </a:lnTo>
                    <a:lnTo>
                      <a:pt x="172" y="715"/>
                    </a:lnTo>
                    <a:lnTo>
                      <a:pt x="207" y="752"/>
                    </a:lnTo>
                    <a:lnTo>
                      <a:pt x="278" y="825"/>
                    </a:lnTo>
                    <a:lnTo>
                      <a:pt x="278" y="825"/>
                    </a:lnTo>
                    <a:lnTo>
                      <a:pt x="352" y="905"/>
                    </a:lnTo>
                    <a:lnTo>
                      <a:pt x="390" y="944"/>
                    </a:lnTo>
                    <a:lnTo>
                      <a:pt x="428" y="982"/>
                    </a:lnTo>
                    <a:lnTo>
                      <a:pt x="428" y="982"/>
                    </a:lnTo>
                    <a:lnTo>
                      <a:pt x="478" y="1030"/>
                    </a:lnTo>
                    <a:lnTo>
                      <a:pt x="526" y="1075"/>
                    </a:lnTo>
                    <a:lnTo>
                      <a:pt x="526" y="1075"/>
                    </a:lnTo>
                    <a:lnTo>
                      <a:pt x="574" y="1119"/>
                    </a:lnTo>
                    <a:lnTo>
                      <a:pt x="622" y="1165"/>
                    </a:lnTo>
                    <a:lnTo>
                      <a:pt x="668" y="1211"/>
                    </a:lnTo>
                    <a:lnTo>
                      <a:pt x="690" y="1235"/>
                    </a:lnTo>
                    <a:lnTo>
                      <a:pt x="712" y="1259"/>
                    </a:lnTo>
                    <a:lnTo>
                      <a:pt x="712" y="1259"/>
                    </a:lnTo>
                    <a:lnTo>
                      <a:pt x="714" y="1263"/>
                    </a:lnTo>
                    <a:lnTo>
                      <a:pt x="717" y="1267"/>
                    </a:lnTo>
                    <a:lnTo>
                      <a:pt x="718" y="1271"/>
                    </a:lnTo>
                    <a:lnTo>
                      <a:pt x="721" y="1273"/>
                    </a:lnTo>
                    <a:lnTo>
                      <a:pt x="721" y="1273"/>
                    </a:lnTo>
                    <a:lnTo>
                      <a:pt x="734" y="1285"/>
                    </a:lnTo>
                    <a:lnTo>
                      <a:pt x="748" y="1294"/>
                    </a:lnTo>
                    <a:lnTo>
                      <a:pt x="761" y="1302"/>
                    </a:lnTo>
                    <a:lnTo>
                      <a:pt x="774" y="1310"/>
                    </a:lnTo>
                    <a:lnTo>
                      <a:pt x="789" y="1315"/>
                    </a:lnTo>
                    <a:lnTo>
                      <a:pt x="802" y="1318"/>
                    </a:lnTo>
                    <a:lnTo>
                      <a:pt x="816" y="1320"/>
                    </a:lnTo>
                    <a:lnTo>
                      <a:pt x="829" y="1321"/>
                    </a:lnTo>
                    <a:lnTo>
                      <a:pt x="829" y="1321"/>
                    </a:lnTo>
                    <a:lnTo>
                      <a:pt x="847" y="1320"/>
                    </a:lnTo>
                    <a:lnTo>
                      <a:pt x="864" y="1316"/>
                    </a:lnTo>
                    <a:lnTo>
                      <a:pt x="882" y="1310"/>
                    </a:lnTo>
                    <a:lnTo>
                      <a:pt x="899" y="1301"/>
                    </a:lnTo>
                    <a:lnTo>
                      <a:pt x="918" y="1290"/>
                    </a:lnTo>
                    <a:lnTo>
                      <a:pt x="937" y="1277"/>
                    </a:lnTo>
                    <a:lnTo>
                      <a:pt x="955" y="1260"/>
                    </a:lnTo>
                    <a:lnTo>
                      <a:pt x="975" y="1241"/>
                    </a:lnTo>
                    <a:lnTo>
                      <a:pt x="975" y="1241"/>
                    </a:lnTo>
                    <a:lnTo>
                      <a:pt x="983" y="1232"/>
                    </a:lnTo>
                    <a:lnTo>
                      <a:pt x="991" y="1224"/>
                    </a:lnTo>
                    <a:lnTo>
                      <a:pt x="1010" y="1207"/>
                    </a:lnTo>
                    <a:lnTo>
                      <a:pt x="1030" y="1192"/>
                    </a:lnTo>
                    <a:lnTo>
                      <a:pt x="1049" y="1176"/>
                    </a:lnTo>
                    <a:lnTo>
                      <a:pt x="1049" y="1176"/>
                    </a:lnTo>
                    <a:lnTo>
                      <a:pt x="1067" y="1164"/>
                    </a:lnTo>
                    <a:lnTo>
                      <a:pt x="1081" y="1153"/>
                    </a:lnTo>
                    <a:lnTo>
                      <a:pt x="1081" y="1153"/>
                    </a:lnTo>
                    <a:lnTo>
                      <a:pt x="1107" y="1130"/>
                    </a:lnTo>
                    <a:lnTo>
                      <a:pt x="1131" y="1107"/>
                    </a:lnTo>
                    <a:lnTo>
                      <a:pt x="1153" y="1083"/>
                    </a:lnTo>
                    <a:lnTo>
                      <a:pt x="1174" y="1059"/>
                    </a:lnTo>
                    <a:lnTo>
                      <a:pt x="1195" y="1033"/>
                    </a:lnTo>
                    <a:lnTo>
                      <a:pt x="1215" y="1007"/>
                    </a:lnTo>
                    <a:lnTo>
                      <a:pt x="1254" y="955"/>
                    </a:lnTo>
                    <a:lnTo>
                      <a:pt x="1254" y="955"/>
                    </a:lnTo>
                    <a:lnTo>
                      <a:pt x="1284" y="916"/>
                    </a:lnTo>
                    <a:lnTo>
                      <a:pt x="1286" y="912"/>
                    </a:lnTo>
                    <a:lnTo>
                      <a:pt x="1286" y="908"/>
                    </a:lnTo>
                    <a:lnTo>
                      <a:pt x="1286" y="908"/>
                    </a:lnTo>
                    <a:lnTo>
                      <a:pt x="1286" y="903"/>
                    </a:lnTo>
                    <a:lnTo>
                      <a:pt x="1288" y="897"/>
                    </a:lnTo>
                    <a:lnTo>
                      <a:pt x="1291" y="892"/>
                    </a:lnTo>
                    <a:lnTo>
                      <a:pt x="1295" y="888"/>
                    </a:lnTo>
                    <a:lnTo>
                      <a:pt x="1295" y="888"/>
                    </a:lnTo>
                    <a:lnTo>
                      <a:pt x="1302" y="883"/>
                    </a:lnTo>
                    <a:lnTo>
                      <a:pt x="1309" y="876"/>
                    </a:lnTo>
                    <a:lnTo>
                      <a:pt x="1317" y="868"/>
                    </a:lnTo>
                    <a:lnTo>
                      <a:pt x="1324" y="860"/>
                    </a:lnTo>
                    <a:lnTo>
                      <a:pt x="1330" y="852"/>
                    </a:lnTo>
                    <a:lnTo>
                      <a:pt x="1336" y="843"/>
                    </a:lnTo>
                    <a:lnTo>
                      <a:pt x="1341" y="833"/>
                    </a:lnTo>
                    <a:lnTo>
                      <a:pt x="1347" y="823"/>
                    </a:lnTo>
                    <a:lnTo>
                      <a:pt x="1351" y="813"/>
                    </a:lnTo>
                    <a:lnTo>
                      <a:pt x="1354" y="802"/>
                    </a:lnTo>
                    <a:lnTo>
                      <a:pt x="1356" y="792"/>
                    </a:lnTo>
                    <a:lnTo>
                      <a:pt x="1358" y="782"/>
                    </a:lnTo>
                    <a:lnTo>
                      <a:pt x="1357" y="771"/>
                    </a:lnTo>
                    <a:lnTo>
                      <a:pt x="1356" y="760"/>
                    </a:lnTo>
                    <a:lnTo>
                      <a:pt x="1353" y="751"/>
                    </a:lnTo>
                    <a:lnTo>
                      <a:pt x="1349" y="740"/>
                    </a:lnTo>
                    <a:lnTo>
                      <a:pt x="1347" y="737"/>
                    </a:lnTo>
                    <a:lnTo>
                      <a:pt x="1344" y="735"/>
                    </a:lnTo>
                    <a:lnTo>
                      <a:pt x="1344" y="735"/>
                    </a:lnTo>
                    <a:lnTo>
                      <a:pt x="1338" y="732"/>
                    </a:lnTo>
                    <a:lnTo>
                      <a:pt x="1338" y="732"/>
                    </a:lnTo>
                    <a:lnTo>
                      <a:pt x="1303" y="702"/>
                    </a:lnTo>
                    <a:lnTo>
                      <a:pt x="1268" y="671"/>
                    </a:lnTo>
                    <a:lnTo>
                      <a:pt x="1233" y="639"/>
                    </a:lnTo>
                    <a:lnTo>
                      <a:pt x="1199" y="607"/>
                    </a:lnTo>
                    <a:lnTo>
                      <a:pt x="1131" y="542"/>
                    </a:lnTo>
                    <a:lnTo>
                      <a:pt x="1065" y="478"/>
                    </a:lnTo>
                    <a:lnTo>
                      <a:pt x="1065" y="478"/>
                    </a:lnTo>
                    <a:lnTo>
                      <a:pt x="1008" y="421"/>
                    </a:lnTo>
                    <a:lnTo>
                      <a:pt x="949" y="365"/>
                    </a:lnTo>
                    <a:lnTo>
                      <a:pt x="949" y="365"/>
                    </a:lnTo>
                    <a:lnTo>
                      <a:pt x="898" y="318"/>
                    </a:lnTo>
                    <a:lnTo>
                      <a:pt x="898" y="318"/>
                    </a:lnTo>
                    <a:lnTo>
                      <a:pt x="839" y="262"/>
                    </a:lnTo>
                    <a:lnTo>
                      <a:pt x="811" y="234"/>
                    </a:lnTo>
                    <a:lnTo>
                      <a:pt x="782" y="204"/>
                    </a:lnTo>
                    <a:lnTo>
                      <a:pt x="755" y="174"/>
                    </a:lnTo>
                    <a:lnTo>
                      <a:pt x="728" y="144"/>
                    </a:lnTo>
                    <a:lnTo>
                      <a:pt x="703" y="112"/>
                    </a:lnTo>
                    <a:lnTo>
                      <a:pt x="680" y="78"/>
                    </a:lnTo>
                    <a:lnTo>
                      <a:pt x="678" y="76"/>
                    </a:lnTo>
                    <a:lnTo>
                      <a:pt x="676" y="75"/>
                    </a:lnTo>
                    <a:lnTo>
                      <a:pt x="676" y="75"/>
                    </a:lnTo>
                    <a:lnTo>
                      <a:pt x="672" y="71"/>
                    </a:lnTo>
                    <a:lnTo>
                      <a:pt x="672" y="71"/>
                    </a:lnTo>
                    <a:lnTo>
                      <a:pt x="665" y="64"/>
                    </a:lnTo>
                    <a:lnTo>
                      <a:pt x="658" y="58"/>
                    </a:lnTo>
                    <a:lnTo>
                      <a:pt x="649" y="52"/>
                    </a:lnTo>
                    <a:lnTo>
                      <a:pt x="641" y="48"/>
                    </a:lnTo>
                    <a:lnTo>
                      <a:pt x="632" y="45"/>
                    </a:lnTo>
                    <a:lnTo>
                      <a:pt x="623" y="43"/>
                    </a:lnTo>
                    <a:lnTo>
                      <a:pt x="612" y="41"/>
                    </a:lnTo>
                    <a:lnTo>
                      <a:pt x="601" y="41"/>
                    </a:lnTo>
                    <a:lnTo>
                      <a:pt x="601" y="41"/>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sp>
            <p:nvSpPr>
              <p:cNvPr id="88" name="Freeform 866"/>
              <p:cNvSpPr/>
              <p:nvPr/>
            </p:nvSpPr>
            <p:spPr bwMode="auto">
              <a:xfrm>
                <a:off x="2249488" y="1181100"/>
                <a:ext cx="595313" cy="604838"/>
              </a:xfrm>
              <a:custGeom>
                <a:avLst/>
                <a:gdLst/>
                <a:ahLst/>
                <a:cxnLst>
                  <a:cxn ang="0">
                    <a:pos x="672" y="1142"/>
                  </a:cxn>
                  <a:cxn ang="0">
                    <a:pos x="660" y="1136"/>
                  </a:cxn>
                  <a:cxn ang="0">
                    <a:pos x="657" y="1130"/>
                  </a:cxn>
                  <a:cxn ang="0">
                    <a:pos x="656" y="1122"/>
                  </a:cxn>
                  <a:cxn ang="0">
                    <a:pos x="654" y="1020"/>
                  </a:cxn>
                  <a:cxn ang="0">
                    <a:pos x="641" y="850"/>
                  </a:cxn>
                  <a:cxn ang="0">
                    <a:pos x="629" y="701"/>
                  </a:cxn>
                  <a:cxn ang="0">
                    <a:pos x="568" y="686"/>
                  </a:cxn>
                  <a:cxn ang="0">
                    <a:pos x="451" y="680"/>
                  </a:cxn>
                  <a:cxn ang="0">
                    <a:pos x="439" y="675"/>
                  </a:cxn>
                  <a:cxn ang="0">
                    <a:pos x="434" y="663"/>
                  </a:cxn>
                  <a:cxn ang="0">
                    <a:pos x="429" y="586"/>
                  </a:cxn>
                  <a:cxn ang="0">
                    <a:pos x="406" y="496"/>
                  </a:cxn>
                  <a:cxn ang="0">
                    <a:pos x="399" y="497"/>
                  </a:cxn>
                  <a:cxn ang="0">
                    <a:pos x="316" y="494"/>
                  </a:cxn>
                  <a:cxn ang="0">
                    <a:pos x="144" y="483"/>
                  </a:cxn>
                  <a:cxn ang="0">
                    <a:pos x="52" y="481"/>
                  </a:cxn>
                  <a:cxn ang="0">
                    <a:pos x="19" y="481"/>
                  </a:cxn>
                  <a:cxn ang="0">
                    <a:pos x="6" y="476"/>
                  </a:cxn>
                  <a:cxn ang="0">
                    <a:pos x="1" y="468"/>
                  </a:cxn>
                  <a:cxn ang="0">
                    <a:pos x="1" y="454"/>
                  </a:cxn>
                  <a:cxn ang="0">
                    <a:pos x="6" y="443"/>
                  </a:cxn>
                  <a:cxn ang="0">
                    <a:pos x="21" y="438"/>
                  </a:cxn>
                  <a:cxn ang="0">
                    <a:pos x="53" y="438"/>
                  </a:cxn>
                  <a:cxn ang="0">
                    <a:pos x="234" y="446"/>
                  </a:cxn>
                  <a:cxn ang="0">
                    <a:pos x="357" y="454"/>
                  </a:cxn>
                  <a:cxn ang="0">
                    <a:pos x="403" y="456"/>
                  </a:cxn>
                  <a:cxn ang="0">
                    <a:pos x="418" y="442"/>
                  </a:cxn>
                  <a:cxn ang="0">
                    <a:pos x="406" y="231"/>
                  </a:cxn>
                  <a:cxn ang="0">
                    <a:pos x="404" y="72"/>
                  </a:cxn>
                  <a:cxn ang="0">
                    <a:pos x="406" y="15"/>
                  </a:cxn>
                  <a:cxn ang="0">
                    <a:pos x="413" y="4"/>
                  </a:cxn>
                  <a:cxn ang="0">
                    <a:pos x="428" y="0"/>
                  </a:cxn>
                  <a:cxn ang="0">
                    <a:pos x="436" y="1"/>
                  </a:cxn>
                  <a:cxn ang="0">
                    <a:pos x="443" y="5"/>
                  </a:cxn>
                  <a:cxn ang="0">
                    <a:pos x="447" y="15"/>
                  </a:cxn>
                  <a:cxn ang="0">
                    <a:pos x="445" y="78"/>
                  </a:cxn>
                  <a:cxn ang="0">
                    <a:pos x="448" y="255"/>
                  </a:cxn>
                  <a:cxn ang="0">
                    <a:pos x="464" y="488"/>
                  </a:cxn>
                  <a:cxn ang="0">
                    <a:pos x="474" y="640"/>
                  </a:cxn>
                  <a:cxn ang="0">
                    <a:pos x="564" y="644"/>
                  </a:cxn>
                  <a:cxn ang="0">
                    <a:pos x="834" y="658"/>
                  </a:cxn>
                  <a:cxn ang="0">
                    <a:pos x="1036" y="676"/>
                  </a:cxn>
                  <a:cxn ang="0">
                    <a:pos x="1110" y="684"/>
                  </a:cxn>
                  <a:cxn ang="0">
                    <a:pos x="1120" y="693"/>
                  </a:cxn>
                  <a:cxn ang="0">
                    <a:pos x="1125" y="706"/>
                  </a:cxn>
                  <a:cxn ang="0">
                    <a:pos x="1124" y="715"/>
                  </a:cxn>
                  <a:cxn ang="0">
                    <a:pos x="1118" y="724"/>
                  </a:cxn>
                  <a:cxn ang="0">
                    <a:pos x="1111" y="725"/>
                  </a:cxn>
                  <a:cxn ang="0">
                    <a:pos x="1053" y="719"/>
                  </a:cxn>
                  <a:cxn ang="0">
                    <a:pos x="786" y="697"/>
                  </a:cxn>
                  <a:cxn ang="0">
                    <a:pos x="672" y="705"/>
                  </a:cxn>
                  <a:cxn ang="0">
                    <a:pos x="683" y="852"/>
                  </a:cxn>
                  <a:cxn ang="0">
                    <a:pos x="694" y="987"/>
                  </a:cxn>
                  <a:cxn ang="0">
                    <a:pos x="698" y="1088"/>
                  </a:cxn>
                  <a:cxn ang="0">
                    <a:pos x="697" y="1127"/>
                  </a:cxn>
                  <a:cxn ang="0">
                    <a:pos x="690" y="1137"/>
                  </a:cxn>
                  <a:cxn ang="0">
                    <a:pos x="676" y="1142"/>
                  </a:cxn>
                </a:cxnLst>
                <a:rect l="0" t="0" r="r" b="b"/>
                <a:pathLst>
                  <a:path w="1125" h="1142">
                    <a:moveTo>
                      <a:pt x="676" y="1142"/>
                    </a:moveTo>
                    <a:lnTo>
                      <a:pt x="676" y="1142"/>
                    </a:lnTo>
                    <a:lnTo>
                      <a:pt x="672" y="1142"/>
                    </a:lnTo>
                    <a:lnTo>
                      <a:pt x="667" y="1141"/>
                    </a:lnTo>
                    <a:lnTo>
                      <a:pt x="663" y="1138"/>
                    </a:lnTo>
                    <a:lnTo>
                      <a:pt x="660" y="1136"/>
                    </a:lnTo>
                    <a:lnTo>
                      <a:pt x="660" y="1136"/>
                    </a:lnTo>
                    <a:lnTo>
                      <a:pt x="658" y="1133"/>
                    </a:lnTo>
                    <a:lnTo>
                      <a:pt x="657" y="1130"/>
                    </a:lnTo>
                    <a:lnTo>
                      <a:pt x="656" y="1126"/>
                    </a:lnTo>
                    <a:lnTo>
                      <a:pt x="656" y="1122"/>
                    </a:lnTo>
                    <a:lnTo>
                      <a:pt x="656" y="1122"/>
                    </a:lnTo>
                    <a:lnTo>
                      <a:pt x="656" y="1088"/>
                    </a:lnTo>
                    <a:lnTo>
                      <a:pt x="656" y="1054"/>
                    </a:lnTo>
                    <a:lnTo>
                      <a:pt x="654" y="1020"/>
                    </a:lnTo>
                    <a:lnTo>
                      <a:pt x="652" y="986"/>
                    </a:lnTo>
                    <a:lnTo>
                      <a:pt x="647" y="917"/>
                    </a:lnTo>
                    <a:lnTo>
                      <a:pt x="641" y="850"/>
                    </a:lnTo>
                    <a:lnTo>
                      <a:pt x="641" y="850"/>
                    </a:lnTo>
                    <a:lnTo>
                      <a:pt x="634" y="775"/>
                    </a:lnTo>
                    <a:lnTo>
                      <a:pt x="629" y="701"/>
                    </a:lnTo>
                    <a:lnTo>
                      <a:pt x="628" y="689"/>
                    </a:lnTo>
                    <a:lnTo>
                      <a:pt x="568" y="686"/>
                    </a:lnTo>
                    <a:lnTo>
                      <a:pt x="568" y="686"/>
                    </a:lnTo>
                    <a:lnTo>
                      <a:pt x="455" y="681"/>
                    </a:lnTo>
                    <a:lnTo>
                      <a:pt x="455" y="681"/>
                    </a:lnTo>
                    <a:lnTo>
                      <a:pt x="451" y="680"/>
                    </a:lnTo>
                    <a:lnTo>
                      <a:pt x="446" y="679"/>
                    </a:lnTo>
                    <a:lnTo>
                      <a:pt x="442" y="677"/>
                    </a:lnTo>
                    <a:lnTo>
                      <a:pt x="439" y="675"/>
                    </a:lnTo>
                    <a:lnTo>
                      <a:pt x="437" y="672"/>
                    </a:lnTo>
                    <a:lnTo>
                      <a:pt x="435" y="667"/>
                    </a:lnTo>
                    <a:lnTo>
                      <a:pt x="434" y="663"/>
                    </a:lnTo>
                    <a:lnTo>
                      <a:pt x="433" y="659"/>
                    </a:lnTo>
                    <a:lnTo>
                      <a:pt x="433" y="659"/>
                    </a:lnTo>
                    <a:lnTo>
                      <a:pt x="429" y="586"/>
                    </a:lnTo>
                    <a:lnTo>
                      <a:pt x="423" y="506"/>
                    </a:lnTo>
                    <a:lnTo>
                      <a:pt x="422" y="491"/>
                    </a:lnTo>
                    <a:lnTo>
                      <a:pt x="406" y="496"/>
                    </a:lnTo>
                    <a:lnTo>
                      <a:pt x="406" y="496"/>
                    </a:lnTo>
                    <a:lnTo>
                      <a:pt x="403" y="497"/>
                    </a:lnTo>
                    <a:lnTo>
                      <a:pt x="399" y="497"/>
                    </a:lnTo>
                    <a:lnTo>
                      <a:pt x="399" y="497"/>
                    </a:lnTo>
                    <a:lnTo>
                      <a:pt x="358" y="496"/>
                    </a:lnTo>
                    <a:lnTo>
                      <a:pt x="316" y="494"/>
                    </a:lnTo>
                    <a:lnTo>
                      <a:pt x="236" y="489"/>
                    </a:lnTo>
                    <a:lnTo>
                      <a:pt x="236" y="489"/>
                    </a:lnTo>
                    <a:lnTo>
                      <a:pt x="144" y="483"/>
                    </a:lnTo>
                    <a:lnTo>
                      <a:pt x="98" y="481"/>
                    </a:lnTo>
                    <a:lnTo>
                      <a:pt x="52" y="481"/>
                    </a:lnTo>
                    <a:lnTo>
                      <a:pt x="52" y="481"/>
                    </a:lnTo>
                    <a:lnTo>
                      <a:pt x="20" y="481"/>
                    </a:lnTo>
                    <a:lnTo>
                      <a:pt x="19" y="481"/>
                    </a:lnTo>
                    <a:lnTo>
                      <a:pt x="19" y="481"/>
                    </a:lnTo>
                    <a:lnTo>
                      <a:pt x="14" y="481"/>
                    </a:lnTo>
                    <a:lnTo>
                      <a:pt x="10" y="478"/>
                    </a:lnTo>
                    <a:lnTo>
                      <a:pt x="6" y="476"/>
                    </a:lnTo>
                    <a:lnTo>
                      <a:pt x="4" y="474"/>
                    </a:lnTo>
                    <a:lnTo>
                      <a:pt x="2" y="471"/>
                    </a:lnTo>
                    <a:lnTo>
                      <a:pt x="1" y="468"/>
                    </a:lnTo>
                    <a:lnTo>
                      <a:pt x="0" y="461"/>
                    </a:lnTo>
                    <a:lnTo>
                      <a:pt x="0" y="461"/>
                    </a:lnTo>
                    <a:lnTo>
                      <a:pt x="1" y="454"/>
                    </a:lnTo>
                    <a:lnTo>
                      <a:pt x="2" y="451"/>
                    </a:lnTo>
                    <a:lnTo>
                      <a:pt x="4" y="446"/>
                    </a:lnTo>
                    <a:lnTo>
                      <a:pt x="6" y="443"/>
                    </a:lnTo>
                    <a:lnTo>
                      <a:pt x="10" y="441"/>
                    </a:lnTo>
                    <a:lnTo>
                      <a:pt x="15" y="439"/>
                    </a:lnTo>
                    <a:lnTo>
                      <a:pt x="21" y="438"/>
                    </a:lnTo>
                    <a:lnTo>
                      <a:pt x="21" y="438"/>
                    </a:lnTo>
                    <a:lnTo>
                      <a:pt x="53" y="438"/>
                    </a:lnTo>
                    <a:lnTo>
                      <a:pt x="53" y="438"/>
                    </a:lnTo>
                    <a:lnTo>
                      <a:pt x="98" y="439"/>
                    </a:lnTo>
                    <a:lnTo>
                      <a:pt x="144" y="440"/>
                    </a:lnTo>
                    <a:lnTo>
                      <a:pt x="234" y="446"/>
                    </a:lnTo>
                    <a:lnTo>
                      <a:pt x="234" y="446"/>
                    </a:lnTo>
                    <a:lnTo>
                      <a:pt x="315" y="452"/>
                    </a:lnTo>
                    <a:lnTo>
                      <a:pt x="357" y="454"/>
                    </a:lnTo>
                    <a:lnTo>
                      <a:pt x="399" y="455"/>
                    </a:lnTo>
                    <a:lnTo>
                      <a:pt x="399" y="455"/>
                    </a:lnTo>
                    <a:lnTo>
                      <a:pt x="403" y="456"/>
                    </a:lnTo>
                    <a:lnTo>
                      <a:pt x="420" y="459"/>
                    </a:lnTo>
                    <a:lnTo>
                      <a:pt x="418" y="442"/>
                    </a:lnTo>
                    <a:lnTo>
                      <a:pt x="418" y="442"/>
                    </a:lnTo>
                    <a:lnTo>
                      <a:pt x="411" y="337"/>
                    </a:lnTo>
                    <a:lnTo>
                      <a:pt x="408" y="283"/>
                    </a:lnTo>
                    <a:lnTo>
                      <a:pt x="406" y="231"/>
                    </a:lnTo>
                    <a:lnTo>
                      <a:pt x="404" y="178"/>
                    </a:lnTo>
                    <a:lnTo>
                      <a:pt x="403" y="125"/>
                    </a:lnTo>
                    <a:lnTo>
                      <a:pt x="404" y="72"/>
                    </a:lnTo>
                    <a:lnTo>
                      <a:pt x="405" y="20"/>
                    </a:lnTo>
                    <a:lnTo>
                      <a:pt x="405" y="20"/>
                    </a:lnTo>
                    <a:lnTo>
                      <a:pt x="406" y="15"/>
                    </a:lnTo>
                    <a:lnTo>
                      <a:pt x="408" y="11"/>
                    </a:lnTo>
                    <a:lnTo>
                      <a:pt x="410" y="6"/>
                    </a:lnTo>
                    <a:lnTo>
                      <a:pt x="413" y="4"/>
                    </a:lnTo>
                    <a:lnTo>
                      <a:pt x="417" y="2"/>
                    </a:lnTo>
                    <a:lnTo>
                      <a:pt x="421" y="0"/>
                    </a:lnTo>
                    <a:lnTo>
                      <a:pt x="428" y="0"/>
                    </a:lnTo>
                    <a:lnTo>
                      <a:pt x="428" y="0"/>
                    </a:lnTo>
                    <a:lnTo>
                      <a:pt x="432" y="0"/>
                    </a:lnTo>
                    <a:lnTo>
                      <a:pt x="436" y="1"/>
                    </a:lnTo>
                    <a:lnTo>
                      <a:pt x="440" y="3"/>
                    </a:lnTo>
                    <a:lnTo>
                      <a:pt x="443" y="5"/>
                    </a:lnTo>
                    <a:lnTo>
                      <a:pt x="443" y="5"/>
                    </a:lnTo>
                    <a:lnTo>
                      <a:pt x="445" y="8"/>
                    </a:lnTo>
                    <a:lnTo>
                      <a:pt x="446" y="12"/>
                    </a:lnTo>
                    <a:lnTo>
                      <a:pt x="447" y="15"/>
                    </a:lnTo>
                    <a:lnTo>
                      <a:pt x="447" y="19"/>
                    </a:lnTo>
                    <a:lnTo>
                      <a:pt x="447" y="19"/>
                    </a:lnTo>
                    <a:lnTo>
                      <a:pt x="445" y="78"/>
                    </a:lnTo>
                    <a:lnTo>
                      <a:pt x="445" y="137"/>
                    </a:lnTo>
                    <a:lnTo>
                      <a:pt x="446" y="196"/>
                    </a:lnTo>
                    <a:lnTo>
                      <a:pt x="448" y="255"/>
                    </a:lnTo>
                    <a:lnTo>
                      <a:pt x="452" y="313"/>
                    </a:lnTo>
                    <a:lnTo>
                      <a:pt x="456" y="372"/>
                    </a:lnTo>
                    <a:lnTo>
                      <a:pt x="464" y="488"/>
                    </a:lnTo>
                    <a:lnTo>
                      <a:pt x="464" y="488"/>
                    </a:lnTo>
                    <a:lnTo>
                      <a:pt x="473" y="629"/>
                    </a:lnTo>
                    <a:lnTo>
                      <a:pt x="474" y="640"/>
                    </a:lnTo>
                    <a:lnTo>
                      <a:pt x="485" y="641"/>
                    </a:lnTo>
                    <a:lnTo>
                      <a:pt x="485" y="641"/>
                    </a:lnTo>
                    <a:lnTo>
                      <a:pt x="564" y="644"/>
                    </a:lnTo>
                    <a:lnTo>
                      <a:pt x="564" y="644"/>
                    </a:lnTo>
                    <a:lnTo>
                      <a:pt x="698" y="651"/>
                    </a:lnTo>
                    <a:lnTo>
                      <a:pt x="834" y="658"/>
                    </a:lnTo>
                    <a:lnTo>
                      <a:pt x="901" y="663"/>
                    </a:lnTo>
                    <a:lnTo>
                      <a:pt x="969" y="669"/>
                    </a:lnTo>
                    <a:lnTo>
                      <a:pt x="1036" y="676"/>
                    </a:lnTo>
                    <a:lnTo>
                      <a:pt x="1104" y="683"/>
                    </a:lnTo>
                    <a:lnTo>
                      <a:pt x="1104" y="683"/>
                    </a:lnTo>
                    <a:lnTo>
                      <a:pt x="1110" y="684"/>
                    </a:lnTo>
                    <a:lnTo>
                      <a:pt x="1114" y="686"/>
                    </a:lnTo>
                    <a:lnTo>
                      <a:pt x="1118" y="689"/>
                    </a:lnTo>
                    <a:lnTo>
                      <a:pt x="1120" y="693"/>
                    </a:lnTo>
                    <a:lnTo>
                      <a:pt x="1123" y="696"/>
                    </a:lnTo>
                    <a:lnTo>
                      <a:pt x="1124" y="702"/>
                    </a:lnTo>
                    <a:lnTo>
                      <a:pt x="1125" y="706"/>
                    </a:lnTo>
                    <a:lnTo>
                      <a:pt x="1125" y="710"/>
                    </a:lnTo>
                    <a:lnTo>
                      <a:pt x="1125" y="710"/>
                    </a:lnTo>
                    <a:lnTo>
                      <a:pt x="1124" y="715"/>
                    </a:lnTo>
                    <a:lnTo>
                      <a:pt x="1122" y="720"/>
                    </a:lnTo>
                    <a:lnTo>
                      <a:pt x="1120" y="722"/>
                    </a:lnTo>
                    <a:lnTo>
                      <a:pt x="1118" y="724"/>
                    </a:lnTo>
                    <a:lnTo>
                      <a:pt x="1115" y="725"/>
                    </a:lnTo>
                    <a:lnTo>
                      <a:pt x="1111" y="725"/>
                    </a:lnTo>
                    <a:lnTo>
                      <a:pt x="1111" y="725"/>
                    </a:lnTo>
                    <a:lnTo>
                      <a:pt x="1107" y="725"/>
                    </a:lnTo>
                    <a:lnTo>
                      <a:pt x="1107" y="725"/>
                    </a:lnTo>
                    <a:lnTo>
                      <a:pt x="1053" y="719"/>
                    </a:lnTo>
                    <a:lnTo>
                      <a:pt x="998" y="714"/>
                    </a:lnTo>
                    <a:lnTo>
                      <a:pt x="892" y="705"/>
                    </a:lnTo>
                    <a:lnTo>
                      <a:pt x="786" y="697"/>
                    </a:lnTo>
                    <a:lnTo>
                      <a:pt x="684" y="692"/>
                    </a:lnTo>
                    <a:lnTo>
                      <a:pt x="671" y="691"/>
                    </a:lnTo>
                    <a:lnTo>
                      <a:pt x="672" y="705"/>
                    </a:lnTo>
                    <a:lnTo>
                      <a:pt x="672" y="705"/>
                    </a:lnTo>
                    <a:lnTo>
                      <a:pt x="677" y="779"/>
                    </a:lnTo>
                    <a:lnTo>
                      <a:pt x="683" y="852"/>
                    </a:lnTo>
                    <a:lnTo>
                      <a:pt x="683" y="852"/>
                    </a:lnTo>
                    <a:lnTo>
                      <a:pt x="689" y="918"/>
                    </a:lnTo>
                    <a:lnTo>
                      <a:pt x="694" y="987"/>
                    </a:lnTo>
                    <a:lnTo>
                      <a:pt x="696" y="1020"/>
                    </a:lnTo>
                    <a:lnTo>
                      <a:pt x="697" y="1054"/>
                    </a:lnTo>
                    <a:lnTo>
                      <a:pt x="698" y="1088"/>
                    </a:lnTo>
                    <a:lnTo>
                      <a:pt x="698" y="1122"/>
                    </a:lnTo>
                    <a:lnTo>
                      <a:pt x="698" y="1122"/>
                    </a:lnTo>
                    <a:lnTo>
                      <a:pt x="697" y="1127"/>
                    </a:lnTo>
                    <a:lnTo>
                      <a:pt x="695" y="1131"/>
                    </a:lnTo>
                    <a:lnTo>
                      <a:pt x="693" y="1135"/>
                    </a:lnTo>
                    <a:lnTo>
                      <a:pt x="690" y="1137"/>
                    </a:lnTo>
                    <a:lnTo>
                      <a:pt x="686" y="1140"/>
                    </a:lnTo>
                    <a:lnTo>
                      <a:pt x="683" y="1141"/>
                    </a:lnTo>
                    <a:lnTo>
                      <a:pt x="676" y="1142"/>
                    </a:lnTo>
                    <a:lnTo>
                      <a:pt x="676" y="1142"/>
                    </a:lnTo>
                    <a:close/>
                  </a:path>
                </a:pathLst>
              </a:custGeom>
              <a:grpFill/>
              <a:ln w="9525">
                <a:solidFill>
                  <a:schemeClr val="accent1"/>
                </a:solidFill>
                <a:round/>
              </a:ln>
            </p:spPr>
            <p:txBody>
              <a:bodyPr vert="horz" wrap="square" lIns="121920" tIns="60960" rIns="121920" bIns="60960" numCol="1" anchor="t" anchorCtr="0" compatLnSpc="1"/>
              <a:lstStyle/>
              <a:p>
                <a:endParaRPr lang="zh-CN" altLang="en-US" sz="2400">
                  <a:solidFill>
                    <a:schemeClr val="bg1"/>
                  </a:solidFill>
                </a:endParaRPr>
              </a:p>
            </p:txBody>
          </p:sp>
        </p:grpSp>
      </p:grpSp>
      <p:sp>
        <p:nvSpPr>
          <p:cNvPr id="89" name="圆角矩形 4"/>
          <p:cNvSpPr/>
          <p:nvPr/>
        </p:nvSpPr>
        <p:spPr>
          <a:xfrm>
            <a:off x="2325770" y="2057614"/>
            <a:ext cx="3523394"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90" name="矩形 89"/>
          <p:cNvSpPr/>
          <p:nvPr/>
        </p:nvSpPr>
        <p:spPr>
          <a:xfrm>
            <a:off x="2428305" y="2685074"/>
            <a:ext cx="3383559" cy="1924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93" name="圆角矩形 4"/>
          <p:cNvSpPr/>
          <p:nvPr/>
        </p:nvSpPr>
        <p:spPr>
          <a:xfrm>
            <a:off x="6462923" y="4193398"/>
            <a:ext cx="3523394"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94" name="矩形 93"/>
          <p:cNvSpPr/>
          <p:nvPr/>
        </p:nvSpPr>
        <p:spPr>
          <a:xfrm>
            <a:off x="6565458" y="4820858"/>
            <a:ext cx="3383559" cy="1924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grpSp>
        <p:nvGrpSpPr>
          <p:cNvPr id="91" name="组合 90"/>
          <p:cNvGrpSpPr/>
          <p:nvPr/>
        </p:nvGrpSpPr>
        <p:grpSpPr>
          <a:xfrm rot="2096683" flipH="1">
            <a:off x="8996092" y="2417349"/>
            <a:ext cx="655540" cy="1057804"/>
            <a:chOff x="1039813" y="1706563"/>
            <a:chExt cx="838199" cy="1352550"/>
          </a:xfrm>
        </p:grpSpPr>
        <p:sp>
          <p:nvSpPr>
            <p:cNvPr id="92"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1" name="组合 100"/>
          <p:cNvGrpSpPr/>
          <p:nvPr/>
        </p:nvGrpSpPr>
        <p:grpSpPr>
          <a:xfrm rot="2096683" flipH="1">
            <a:off x="10663271" y="1678663"/>
            <a:ext cx="655540" cy="1057804"/>
            <a:chOff x="1039813" y="1706563"/>
            <a:chExt cx="838199" cy="1352550"/>
          </a:xfrm>
        </p:grpSpPr>
        <p:sp>
          <p:nvSpPr>
            <p:cNvPr id="102"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7" name="组合 106"/>
          <p:cNvGrpSpPr/>
          <p:nvPr/>
        </p:nvGrpSpPr>
        <p:grpSpPr>
          <a:xfrm rot="2096683" flipH="1">
            <a:off x="899728" y="5209298"/>
            <a:ext cx="963799" cy="1555222"/>
            <a:chOff x="1039813" y="1706563"/>
            <a:chExt cx="838199" cy="1352550"/>
          </a:xfrm>
        </p:grpSpPr>
        <p:sp>
          <p:nvSpPr>
            <p:cNvPr id="108"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13" name="组合 112"/>
          <p:cNvGrpSpPr/>
          <p:nvPr/>
        </p:nvGrpSpPr>
        <p:grpSpPr>
          <a:xfrm rot="2096683" flipH="1">
            <a:off x="2681851" y="5280886"/>
            <a:ext cx="655540" cy="1057804"/>
            <a:chOff x="1039813" y="1706563"/>
            <a:chExt cx="838199" cy="1352550"/>
          </a:xfrm>
        </p:grpSpPr>
        <p:sp>
          <p:nvSpPr>
            <p:cNvPr id="1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7760133" y="5834468"/>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8495204" y="4350621"/>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566809" y="2229495"/>
            <a:ext cx="836766" cy="836766"/>
            <a:chOff x="2886353" y="3300603"/>
            <a:chExt cx="836766" cy="836766"/>
          </a:xfrm>
        </p:grpSpPr>
        <p:sp>
          <p:nvSpPr>
            <p:cNvPr id="184" name="椭圆 183"/>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9" name="KSO_Shape"/>
            <p:cNvSpPr/>
            <p:nvPr/>
          </p:nvSpPr>
          <p:spPr bwMode="auto">
            <a:xfrm>
              <a:off x="3146563" y="3560813"/>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2" name="矩形 191"/>
          <p:cNvSpPr/>
          <p:nvPr/>
        </p:nvSpPr>
        <p:spPr>
          <a:xfrm>
            <a:off x="1663786"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4" name="组合 3"/>
          <p:cNvGrpSpPr/>
          <p:nvPr/>
        </p:nvGrpSpPr>
        <p:grpSpPr>
          <a:xfrm>
            <a:off x="566809" y="3917884"/>
            <a:ext cx="836766" cy="836766"/>
            <a:chOff x="6795817" y="3300603"/>
            <a:chExt cx="836766" cy="836766"/>
          </a:xfrm>
        </p:grpSpPr>
        <p:sp>
          <p:nvSpPr>
            <p:cNvPr id="186" name="椭圆 185"/>
            <p:cNvSpPr/>
            <p:nvPr/>
          </p:nvSpPr>
          <p:spPr>
            <a:xfrm>
              <a:off x="6795817"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0" name="KSO_Shape"/>
            <p:cNvSpPr/>
            <p:nvPr/>
          </p:nvSpPr>
          <p:spPr bwMode="auto">
            <a:xfrm>
              <a:off x="7056027" y="3560813"/>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3" name="矩形 192"/>
          <p:cNvSpPr/>
          <p:nvPr/>
        </p:nvSpPr>
        <p:spPr>
          <a:xfrm>
            <a:off x="1663786" y="3726967"/>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 name="组合 2"/>
          <p:cNvGrpSpPr/>
          <p:nvPr/>
        </p:nvGrpSpPr>
        <p:grpSpPr>
          <a:xfrm>
            <a:off x="566809" y="5606273"/>
            <a:ext cx="836766" cy="836766"/>
            <a:chOff x="10705281" y="3300603"/>
            <a:chExt cx="836766" cy="836766"/>
          </a:xfrm>
        </p:grpSpPr>
        <p:sp>
          <p:nvSpPr>
            <p:cNvPr id="188" name="椭圆 187"/>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1" name="KSO_Shape"/>
            <p:cNvSpPr/>
            <p:nvPr/>
          </p:nvSpPr>
          <p:spPr bwMode="auto">
            <a:xfrm>
              <a:off x="10969032" y="3528798"/>
              <a:ext cx="309265" cy="380376"/>
            </a:xfrm>
            <a:custGeom>
              <a:avLst/>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4" name="矩形 193"/>
          <p:cNvSpPr/>
          <p:nvPr/>
        </p:nvSpPr>
        <p:spPr>
          <a:xfrm>
            <a:off x="1663786" y="5415356"/>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5" name="文本框 194"/>
          <p:cNvSpPr txBox="1"/>
          <p:nvPr/>
        </p:nvSpPr>
        <p:spPr>
          <a:xfrm>
            <a:off x="8256493" y="3079362"/>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9" name="矩形 8"/>
          <p:cNvSpPr/>
          <p:nvPr/>
        </p:nvSpPr>
        <p:spPr>
          <a:xfrm>
            <a:off x="312391"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2" name="矩形 11"/>
          <p:cNvSpPr/>
          <p:nvPr/>
        </p:nvSpPr>
        <p:spPr>
          <a:xfrm>
            <a:off x="3273305"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矩形 14"/>
          <p:cNvSpPr/>
          <p:nvPr/>
        </p:nvSpPr>
        <p:spPr>
          <a:xfrm>
            <a:off x="6234219"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3" name="Oval 6"/>
          <p:cNvSpPr>
            <a:spLocks noChangeArrowheads="1"/>
          </p:cNvSpPr>
          <p:nvPr/>
        </p:nvSpPr>
        <p:spPr bwMode="auto">
          <a:xfrm>
            <a:off x="1054938"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5" name="Oval 6"/>
          <p:cNvSpPr>
            <a:spLocks noChangeArrowheads="1"/>
          </p:cNvSpPr>
          <p:nvPr/>
        </p:nvSpPr>
        <p:spPr bwMode="auto">
          <a:xfrm>
            <a:off x="4053043"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Oval 6"/>
          <p:cNvSpPr>
            <a:spLocks noChangeArrowheads="1"/>
          </p:cNvSpPr>
          <p:nvPr/>
        </p:nvSpPr>
        <p:spPr bwMode="auto">
          <a:xfrm>
            <a:off x="7050382"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 name="KSO_Shape"/>
          <p:cNvSpPr/>
          <p:nvPr/>
        </p:nvSpPr>
        <p:spPr>
          <a:xfrm>
            <a:off x="2603434"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21" name="KSO_Shape"/>
          <p:cNvSpPr/>
          <p:nvPr/>
        </p:nvSpPr>
        <p:spPr>
          <a:xfrm>
            <a:off x="5601539"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6" name="矩形 15"/>
          <p:cNvSpPr/>
          <p:nvPr/>
        </p:nvSpPr>
        <p:spPr>
          <a:xfrm>
            <a:off x="9231558"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7" name="Oval 6"/>
          <p:cNvSpPr>
            <a:spLocks noChangeArrowheads="1"/>
          </p:cNvSpPr>
          <p:nvPr/>
        </p:nvSpPr>
        <p:spPr bwMode="auto">
          <a:xfrm>
            <a:off x="10048487"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a:xfrm>
            <a:off x="8598878"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8" name="KSO_Shape"/>
          <p:cNvSpPr/>
          <p:nvPr/>
        </p:nvSpPr>
        <p:spPr bwMode="auto">
          <a:xfrm>
            <a:off x="1285278"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7" name="KSO_Shape"/>
          <p:cNvSpPr/>
          <p:nvPr/>
        </p:nvSpPr>
        <p:spPr bwMode="auto">
          <a:xfrm>
            <a:off x="4283383" y="2864789"/>
            <a:ext cx="590707" cy="4755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KSO_Shape"/>
          <p:cNvSpPr/>
          <p:nvPr/>
        </p:nvSpPr>
        <p:spPr bwMode="auto">
          <a:xfrm>
            <a:off x="7361009" y="2864789"/>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1" name="KSO_Shape"/>
          <p:cNvSpPr/>
          <p:nvPr/>
        </p:nvSpPr>
        <p:spPr bwMode="auto">
          <a:xfrm>
            <a:off x="10216478" y="2785040"/>
            <a:ext cx="678212" cy="690387"/>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1" name="Freeform 21"/>
          <p:cNvSpPr/>
          <p:nvPr/>
        </p:nvSpPr>
        <p:spPr bwMode="auto">
          <a:xfrm>
            <a:off x="6140099" y="2097802"/>
            <a:ext cx="1912101" cy="1912101"/>
          </a:xfrm>
          <a:prstGeom prst="ellipse">
            <a:avLst/>
          </a:prstGeom>
          <a:solidFill>
            <a:schemeClr val="accent1"/>
          </a:solidFill>
          <a:ln>
            <a:noFill/>
          </a:ln>
        </p:spPr>
        <p:txBody>
          <a:bodyPr/>
          <a:lstStyle/>
          <a:p>
            <a:endParaRPr lang="zh-CN" altLang="en-US"/>
          </a:p>
        </p:txBody>
      </p:sp>
      <p:sp>
        <p:nvSpPr>
          <p:cNvPr id="12" name="KSO_Shape"/>
          <p:cNvSpPr/>
          <p:nvPr/>
        </p:nvSpPr>
        <p:spPr bwMode="auto">
          <a:xfrm flipH="1">
            <a:off x="6398102" y="2493088"/>
            <a:ext cx="1396094" cy="1121528"/>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21"/>
          <p:cNvSpPr/>
          <p:nvPr/>
        </p:nvSpPr>
        <p:spPr bwMode="auto">
          <a:xfrm>
            <a:off x="9056563" y="2097802"/>
            <a:ext cx="1912101" cy="1912101"/>
          </a:xfrm>
          <a:prstGeom prst="ellipse">
            <a:avLst/>
          </a:prstGeom>
          <a:solidFill>
            <a:schemeClr val="accent1"/>
          </a:solidFill>
          <a:ln>
            <a:noFill/>
          </a:ln>
        </p:spPr>
        <p:txBody>
          <a:bodyPr/>
          <a:lstStyle/>
          <a:p>
            <a:endParaRPr lang="zh-CN" altLang="en-US"/>
          </a:p>
        </p:txBody>
      </p:sp>
      <p:sp>
        <p:nvSpPr>
          <p:cNvPr id="29" name="KSO_Shape"/>
          <p:cNvSpPr/>
          <p:nvPr/>
        </p:nvSpPr>
        <p:spPr bwMode="auto">
          <a:xfrm>
            <a:off x="9627556" y="249308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矩形 31"/>
          <p:cNvSpPr/>
          <p:nvPr/>
        </p:nvSpPr>
        <p:spPr>
          <a:xfrm>
            <a:off x="5772123" y="421005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8688587"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grpSp>
        <p:nvGrpSpPr>
          <p:cNvPr id="15" name="Group 4"/>
          <p:cNvGrpSpPr>
            <a:grpSpLocks noChangeAspect="1"/>
          </p:cNvGrpSpPr>
          <p:nvPr/>
        </p:nvGrpSpPr>
        <p:grpSpPr bwMode="auto">
          <a:xfrm>
            <a:off x="1456058" y="3421378"/>
            <a:ext cx="1214707" cy="2723888"/>
            <a:chOff x="815" y="1510"/>
            <a:chExt cx="891" cy="1998"/>
          </a:xfrm>
          <a:solidFill>
            <a:schemeClr val="accent1"/>
          </a:solidFill>
        </p:grpSpPr>
        <p:sp>
          <p:nvSpPr>
            <p:cNvPr id="23"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4"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5"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6"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7"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grpSp>
        <p:nvGrpSpPr>
          <p:cNvPr id="28" name="Group 4"/>
          <p:cNvGrpSpPr>
            <a:grpSpLocks noChangeAspect="1"/>
          </p:cNvGrpSpPr>
          <p:nvPr/>
        </p:nvGrpSpPr>
        <p:grpSpPr bwMode="auto">
          <a:xfrm>
            <a:off x="2726919" y="2097802"/>
            <a:ext cx="1416185" cy="3175687"/>
            <a:chOff x="815" y="1510"/>
            <a:chExt cx="891" cy="1998"/>
          </a:xfrm>
          <a:solidFill>
            <a:schemeClr val="accent1"/>
          </a:solidFill>
        </p:grpSpPr>
        <p:sp>
          <p:nvSpPr>
            <p:cNvPr id="30"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1"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4"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5"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6"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6" name="矩形 15"/>
          <p:cNvSpPr/>
          <p:nvPr/>
        </p:nvSpPr>
        <p:spPr>
          <a:xfrm>
            <a:off x="1368880" y="1662765"/>
            <a:ext cx="9454240" cy="19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pic>
        <p:nvPicPr>
          <p:cNvPr id="23" name="图片 10"/>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flipH="1">
            <a:off x="2829004" y="3762529"/>
            <a:ext cx="922908" cy="230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矩形 13"/>
          <p:cNvSpPr/>
          <p:nvPr/>
        </p:nvSpPr>
        <p:spPr>
          <a:xfrm>
            <a:off x="645202" y="4443391"/>
            <a:ext cx="237060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pic>
        <p:nvPicPr>
          <p:cNvPr id="24" name="图片 10"/>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flipH="1">
            <a:off x="6726447" y="3762529"/>
            <a:ext cx="922908" cy="230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矩形 24"/>
          <p:cNvSpPr/>
          <p:nvPr/>
        </p:nvSpPr>
        <p:spPr>
          <a:xfrm>
            <a:off x="4542645" y="4443391"/>
            <a:ext cx="237060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pic>
        <p:nvPicPr>
          <p:cNvPr id="26" name="图片 10"/>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flipH="1">
            <a:off x="10623890" y="3762529"/>
            <a:ext cx="922908" cy="230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矩形 26"/>
          <p:cNvSpPr/>
          <p:nvPr/>
        </p:nvSpPr>
        <p:spPr>
          <a:xfrm>
            <a:off x="8440088" y="4443391"/>
            <a:ext cx="237060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7766"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grpSp>
        <p:nvGrpSpPr>
          <p:cNvPr id="3" name="组合 2"/>
          <p:cNvGrpSpPr/>
          <p:nvPr/>
        </p:nvGrpSpPr>
        <p:grpSpPr>
          <a:xfrm>
            <a:off x="1284008" y="684673"/>
            <a:ext cx="1720176" cy="3312319"/>
            <a:chOff x="292206" y="1993295"/>
            <a:chExt cx="1720176" cy="3312319"/>
          </a:xfrm>
        </p:grpSpPr>
        <p:sp>
          <p:nvSpPr>
            <p:cNvPr id="30" name="Freeform 247"/>
            <p:cNvSpPr/>
            <p:nvPr/>
          </p:nvSpPr>
          <p:spPr bwMode="auto">
            <a:xfrm rot="18870901">
              <a:off x="329884" y="3900755"/>
              <a:ext cx="410746" cy="485312"/>
            </a:xfrm>
            <a:custGeom>
              <a:avLst/>
              <a:gdLst>
                <a:gd name="T0" fmla="*/ 45 w 149"/>
                <a:gd name="T1" fmla="*/ 152 h 176"/>
                <a:gd name="T2" fmla="*/ 7 w 149"/>
                <a:gd name="T3" fmla="*/ 98 h 176"/>
                <a:gd name="T4" fmla="*/ 24 w 149"/>
                <a:gd name="T5" fmla="*/ 36 h 176"/>
                <a:gd name="T6" fmla="*/ 73 w 149"/>
                <a:gd name="T7" fmla="*/ 6 h 176"/>
                <a:gd name="T8" fmla="*/ 123 w 149"/>
                <a:gd name="T9" fmla="*/ 23 h 176"/>
                <a:gd name="T10" fmla="*/ 145 w 149"/>
                <a:gd name="T11" fmla="*/ 60 h 176"/>
                <a:gd name="T12" fmla="*/ 131 w 149"/>
                <a:gd name="T13" fmla="*/ 111 h 176"/>
                <a:gd name="T14" fmla="*/ 46 w 149"/>
                <a:gd name="T15" fmla="*/ 157 h 176"/>
                <a:gd name="T16" fmla="*/ 46 w 149"/>
                <a:gd name="T17" fmla="*/ 175 h 176"/>
                <a:gd name="T18" fmla="*/ 46 w 149"/>
                <a:gd name="T19" fmla="*/ 175 h 176"/>
                <a:gd name="T20" fmla="*/ 31 w 149"/>
                <a:gd name="T21" fmla="*/ 170 h 176"/>
                <a:gd name="T22" fmla="*/ 42 w 149"/>
                <a:gd name="T23" fmla="*/ 15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176">
                  <a:moveTo>
                    <a:pt x="45" y="152"/>
                  </a:moveTo>
                  <a:cubicBezTo>
                    <a:pt x="31" y="135"/>
                    <a:pt x="13" y="121"/>
                    <a:pt x="7" y="98"/>
                  </a:cubicBezTo>
                  <a:cubicBezTo>
                    <a:pt x="0" y="75"/>
                    <a:pt x="9" y="52"/>
                    <a:pt x="24" y="36"/>
                  </a:cubicBezTo>
                  <a:cubicBezTo>
                    <a:pt x="37" y="22"/>
                    <a:pt x="55" y="10"/>
                    <a:pt x="73" y="6"/>
                  </a:cubicBezTo>
                  <a:cubicBezTo>
                    <a:pt x="93" y="0"/>
                    <a:pt x="108" y="10"/>
                    <a:pt x="123" y="23"/>
                  </a:cubicBezTo>
                  <a:cubicBezTo>
                    <a:pt x="134" y="33"/>
                    <a:pt x="142" y="45"/>
                    <a:pt x="145" y="60"/>
                  </a:cubicBezTo>
                  <a:cubicBezTo>
                    <a:pt x="149" y="80"/>
                    <a:pt x="141" y="94"/>
                    <a:pt x="131" y="111"/>
                  </a:cubicBezTo>
                  <a:cubicBezTo>
                    <a:pt x="112" y="144"/>
                    <a:pt x="81" y="153"/>
                    <a:pt x="46" y="157"/>
                  </a:cubicBezTo>
                  <a:cubicBezTo>
                    <a:pt x="46" y="163"/>
                    <a:pt x="46" y="170"/>
                    <a:pt x="46" y="175"/>
                  </a:cubicBezTo>
                  <a:cubicBezTo>
                    <a:pt x="46" y="176"/>
                    <a:pt x="46" y="176"/>
                    <a:pt x="46" y="175"/>
                  </a:cubicBezTo>
                  <a:cubicBezTo>
                    <a:pt x="41" y="174"/>
                    <a:pt x="35" y="173"/>
                    <a:pt x="31" y="170"/>
                  </a:cubicBezTo>
                  <a:cubicBezTo>
                    <a:pt x="33" y="165"/>
                    <a:pt x="38" y="160"/>
                    <a:pt x="42" y="156"/>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2" name="Freeform 255"/>
            <p:cNvSpPr/>
            <p:nvPr/>
          </p:nvSpPr>
          <p:spPr bwMode="auto">
            <a:xfrm rot="18870901">
              <a:off x="275776" y="3903343"/>
              <a:ext cx="480257" cy="447397"/>
            </a:xfrm>
            <a:custGeom>
              <a:avLst/>
              <a:gdLst>
                <a:gd name="T0" fmla="*/ 61 w 174"/>
                <a:gd name="T1" fmla="*/ 151 h 162"/>
                <a:gd name="T2" fmla="*/ 94 w 174"/>
                <a:gd name="T3" fmla="*/ 10 h 162"/>
                <a:gd name="T4" fmla="*/ 145 w 174"/>
                <a:gd name="T5" fmla="*/ 39 h 162"/>
                <a:gd name="T6" fmla="*/ 149 w 174"/>
                <a:gd name="T7" fmla="*/ 103 h 162"/>
                <a:gd name="T8" fmla="*/ 102 w 174"/>
                <a:gd name="T9" fmla="*/ 144 h 162"/>
                <a:gd name="T10" fmla="*/ 59 w 174"/>
                <a:gd name="T11" fmla="*/ 153 h 162"/>
                <a:gd name="T12" fmla="*/ 55 w 174"/>
                <a:gd name="T13" fmla="*/ 158 h 162"/>
                <a:gd name="T14" fmla="*/ 58 w 174"/>
                <a:gd name="T15" fmla="*/ 161 h 162"/>
                <a:gd name="T16" fmla="*/ 61 w 174"/>
                <a:gd name="T17" fmla="*/ 162 h 162"/>
                <a:gd name="T18" fmla="*/ 124 w 174"/>
                <a:gd name="T19" fmla="*/ 140 h 162"/>
                <a:gd name="T20" fmla="*/ 162 w 174"/>
                <a:gd name="T21" fmla="*/ 89 h 162"/>
                <a:gd name="T22" fmla="*/ 100 w 174"/>
                <a:gd name="T23" fmla="*/ 4 h 162"/>
                <a:gd name="T24" fmla="*/ 19 w 174"/>
                <a:gd name="T25" fmla="*/ 65 h 162"/>
                <a:gd name="T26" fmla="*/ 58 w 174"/>
                <a:gd name="T27" fmla="*/ 156 h 162"/>
                <a:gd name="T28" fmla="*/ 61 w 174"/>
                <a:gd name="T29" fmla="*/ 15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4" h="162">
                  <a:moveTo>
                    <a:pt x="61" y="151"/>
                  </a:moveTo>
                  <a:cubicBezTo>
                    <a:pt x="0" y="111"/>
                    <a:pt x="18" y="15"/>
                    <a:pt x="94" y="10"/>
                  </a:cubicBezTo>
                  <a:cubicBezTo>
                    <a:pt x="116" y="8"/>
                    <a:pt x="133" y="22"/>
                    <a:pt x="145" y="39"/>
                  </a:cubicBezTo>
                  <a:cubicBezTo>
                    <a:pt x="160" y="59"/>
                    <a:pt x="161" y="81"/>
                    <a:pt x="149" y="103"/>
                  </a:cubicBezTo>
                  <a:cubicBezTo>
                    <a:pt x="140" y="122"/>
                    <a:pt x="122" y="137"/>
                    <a:pt x="102" y="144"/>
                  </a:cubicBezTo>
                  <a:cubicBezTo>
                    <a:pt x="96" y="147"/>
                    <a:pt x="64" y="158"/>
                    <a:pt x="59" y="153"/>
                  </a:cubicBezTo>
                  <a:cubicBezTo>
                    <a:pt x="57" y="150"/>
                    <a:pt x="53" y="155"/>
                    <a:pt x="55" y="158"/>
                  </a:cubicBezTo>
                  <a:cubicBezTo>
                    <a:pt x="56" y="159"/>
                    <a:pt x="57" y="160"/>
                    <a:pt x="58" y="161"/>
                  </a:cubicBezTo>
                  <a:cubicBezTo>
                    <a:pt x="59" y="162"/>
                    <a:pt x="60" y="162"/>
                    <a:pt x="61" y="162"/>
                  </a:cubicBezTo>
                  <a:cubicBezTo>
                    <a:pt x="82" y="155"/>
                    <a:pt x="105" y="152"/>
                    <a:pt x="124" y="140"/>
                  </a:cubicBezTo>
                  <a:cubicBezTo>
                    <a:pt x="142" y="129"/>
                    <a:pt x="155" y="109"/>
                    <a:pt x="162" y="89"/>
                  </a:cubicBezTo>
                  <a:cubicBezTo>
                    <a:pt x="174" y="50"/>
                    <a:pt x="137" y="8"/>
                    <a:pt x="100" y="4"/>
                  </a:cubicBezTo>
                  <a:cubicBezTo>
                    <a:pt x="62" y="0"/>
                    <a:pt x="28" y="31"/>
                    <a:pt x="19" y="65"/>
                  </a:cubicBezTo>
                  <a:cubicBezTo>
                    <a:pt x="9" y="101"/>
                    <a:pt x="28" y="137"/>
                    <a:pt x="58" y="156"/>
                  </a:cubicBezTo>
                  <a:cubicBezTo>
                    <a:pt x="61" y="158"/>
                    <a:pt x="64" y="153"/>
                    <a:pt x="61" y="151"/>
                  </a:cubicBezTo>
                  <a:close/>
                </a:path>
              </a:pathLst>
            </a:custGeom>
            <a:solidFill>
              <a:srgbClr val="6D50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256"/>
            <p:cNvSpPr/>
            <p:nvPr/>
          </p:nvSpPr>
          <p:spPr bwMode="auto">
            <a:xfrm rot="18870901">
              <a:off x="585158" y="4323005"/>
              <a:ext cx="74567" cy="74567"/>
            </a:xfrm>
            <a:custGeom>
              <a:avLst/>
              <a:gdLst>
                <a:gd name="T0" fmla="*/ 16 w 27"/>
                <a:gd name="T1" fmla="*/ 2 h 27"/>
                <a:gd name="T2" fmla="*/ 3 w 27"/>
                <a:gd name="T3" fmla="*/ 8 h 27"/>
                <a:gd name="T4" fmla="*/ 2 w 27"/>
                <a:gd name="T5" fmla="*/ 13 h 27"/>
                <a:gd name="T6" fmla="*/ 22 w 27"/>
                <a:gd name="T7" fmla="*/ 26 h 27"/>
                <a:gd name="T8" fmla="*/ 26 w 27"/>
                <a:gd name="T9" fmla="*/ 22 h 27"/>
                <a:gd name="T10" fmla="*/ 23 w 27"/>
                <a:gd name="T11" fmla="*/ 6 h 27"/>
                <a:gd name="T12" fmla="*/ 17 w 27"/>
                <a:gd name="T13" fmla="*/ 6 h 27"/>
                <a:gd name="T14" fmla="*/ 20 w 27"/>
                <a:gd name="T15" fmla="*/ 24 h 27"/>
                <a:gd name="T16" fmla="*/ 24 w 27"/>
                <a:gd name="T17" fmla="*/ 20 h 27"/>
                <a:gd name="T18" fmla="*/ 6 w 27"/>
                <a:gd name="T19" fmla="*/ 9 h 27"/>
                <a:gd name="T20" fmla="*/ 5 w 27"/>
                <a:gd name="T21" fmla="*/ 14 h 27"/>
                <a:gd name="T22" fmla="*/ 20 w 27"/>
                <a:gd name="T23" fmla="*/ 6 h 27"/>
                <a:gd name="T24" fmla="*/ 16 w 27"/>
                <a:gd name="T25" fmla="*/ 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27">
                  <a:moveTo>
                    <a:pt x="16" y="2"/>
                  </a:moveTo>
                  <a:cubicBezTo>
                    <a:pt x="12" y="5"/>
                    <a:pt x="7" y="7"/>
                    <a:pt x="3" y="8"/>
                  </a:cubicBezTo>
                  <a:cubicBezTo>
                    <a:pt x="1" y="9"/>
                    <a:pt x="0" y="11"/>
                    <a:pt x="2" y="13"/>
                  </a:cubicBezTo>
                  <a:cubicBezTo>
                    <a:pt x="7" y="19"/>
                    <a:pt x="14" y="24"/>
                    <a:pt x="22" y="26"/>
                  </a:cubicBezTo>
                  <a:cubicBezTo>
                    <a:pt x="24" y="27"/>
                    <a:pt x="27" y="25"/>
                    <a:pt x="26" y="22"/>
                  </a:cubicBezTo>
                  <a:cubicBezTo>
                    <a:pt x="24" y="17"/>
                    <a:pt x="23" y="12"/>
                    <a:pt x="23" y="6"/>
                  </a:cubicBezTo>
                  <a:cubicBezTo>
                    <a:pt x="23" y="2"/>
                    <a:pt x="17" y="2"/>
                    <a:pt x="17" y="6"/>
                  </a:cubicBezTo>
                  <a:cubicBezTo>
                    <a:pt x="17" y="12"/>
                    <a:pt x="18" y="18"/>
                    <a:pt x="20" y="24"/>
                  </a:cubicBezTo>
                  <a:cubicBezTo>
                    <a:pt x="22" y="23"/>
                    <a:pt x="23" y="22"/>
                    <a:pt x="24" y="20"/>
                  </a:cubicBezTo>
                  <a:cubicBezTo>
                    <a:pt x="17" y="18"/>
                    <a:pt x="11" y="14"/>
                    <a:pt x="6" y="9"/>
                  </a:cubicBezTo>
                  <a:cubicBezTo>
                    <a:pt x="5" y="11"/>
                    <a:pt x="5" y="12"/>
                    <a:pt x="5" y="14"/>
                  </a:cubicBezTo>
                  <a:cubicBezTo>
                    <a:pt x="10" y="12"/>
                    <a:pt x="15" y="10"/>
                    <a:pt x="20" y="6"/>
                  </a:cubicBezTo>
                  <a:cubicBezTo>
                    <a:pt x="23" y="4"/>
                    <a:pt x="19" y="0"/>
                    <a:pt x="16" y="2"/>
                  </a:cubicBezTo>
                  <a:close/>
                </a:path>
              </a:pathLst>
            </a:custGeom>
            <a:solidFill>
              <a:srgbClr val="6D50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257"/>
            <p:cNvSpPr/>
            <p:nvPr/>
          </p:nvSpPr>
          <p:spPr bwMode="auto">
            <a:xfrm rot="18870901">
              <a:off x="550450" y="4394011"/>
              <a:ext cx="232545" cy="365248"/>
            </a:xfrm>
            <a:custGeom>
              <a:avLst/>
              <a:gdLst>
                <a:gd name="T0" fmla="*/ 11 w 84"/>
                <a:gd name="T1" fmla="*/ 127 h 132"/>
                <a:gd name="T2" fmla="*/ 49 w 84"/>
                <a:gd name="T3" fmla="*/ 72 h 132"/>
                <a:gd name="T4" fmla="*/ 46 w 84"/>
                <a:gd name="T5" fmla="*/ 36 h 132"/>
                <a:gd name="T6" fmla="*/ 73 w 84"/>
                <a:gd name="T7" fmla="*/ 20 h 132"/>
                <a:gd name="T8" fmla="*/ 84 w 84"/>
                <a:gd name="T9" fmla="*/ 4 h 132"/>
                <a:gd name="T10" fmla="*/ 78 w 84"/>
                <a:gd name="T11" fmla="*/ 4 h 132"/>
                <a:gd name="T12" fmla="*/ 44 w 84"/>
                <a:gd name="T13" fmla="*/ 28 h 132"/>
                <a:gd name="T14" fmla="*/ 40 w 84"/>
                <a:gd name="T15" fmla="*/ 65 h 132"/>
                <a:gd name="T16" fmla="*/ 28 w 84"/>
                <a:gd name="T17" fmla="*/ 95 h 132"/>
                <a:gd name="T18" fmla="*/ 9 w 84"/>
                <a:gd name="T19" fmla="*/ 103 h 132"/>
                <a:gd name="T20" fmla="*/ 5 w 84"/>
                <a:gd name="T21" fmla="*/ 129 h 132"/>
                <a:gd name="T22" fmla="*/ 11 w 84"/>
                <a:gd name="T23" fmla="*/ 12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132">
                  <a:moveTo>
                    <a:pt x="11" y="127"/>
                  </a:moveTo>
                  <a:cubicBezTo>
                    <a:pt x="0" y="93"/>
                    <a:pt x="60" y="108"/>
                    <a:pt x="49" y="72"/>
                  </a:cubicBezTo>
                  <a:cubicBezTo>
                    <a:pt x="45" y="59"/>
                    <a:pt x="40" y="50"/>
                    <a:pt x="46" y="36"/>
                  </a:cubicBezTo>
                  <a:cubicBezTo>
                    <a:pt x="50" y="25"/>
                    <a:pt x="64" y="23"/>
                    <a:pt x="73" y="20"/>
                  </a:cubicBezTo>
                  <a:cubicBezTo>
                    <a:pt x="81" y="17"/>
                    <a:pt x="84" y="12"/>
                    <a:pt x="84" y="4"/>
                  </a:cubicBezTo>
                  <a:cubicBezTo>
                    <a:pt x="83" y="0"/>
                    <a:pt x="77" y="0"/>
                    <a:pt x="78" y="4"/>
                  </a:cubicBezTo>
                  <a:cubicBezTo>
                    <a:pt x="79" y="15"/>
                    <a:pt x="51" y="20"/>
                    <a:pt x="44" y="28"/>
                  </a:cubicBezTo>
                  <a:cubicBezTo>
                    <a:pt x="34" y="37"/>
                    <a:pt x="36" y="53"/>
                    <a:pt x="40" y="65"/>
                  </a:cubicBezTo>
                  <a:cubicBezTo>
                    <a:pt x="45" y="78"/>
                    <a:pt x="47" y="89"/>
                    <a:pt x="28" y="95"/>
                  </a:cubicBezTo>
                  <a:cubicBezTo>
                    <a:pt x="21" y="97"/>
                    <a:pt x="15" y="99"/>
                    <a:pt x="9" y="103"/>
                  </a:cubicBezTo>
                  <a:cubicBezTo>
                    <a:pt x="0" y="109"/>
                    <a:pt x="3" y="120"/>
                    <a:pt x="5" y="129"/>
                  </a:cubicBezTo>
                  <a:cubicBezTo>
                    <a:pt x="6" y="132"/>
                    <a:pt x="12" y="131"/>
                    <a:pt x="11" y="127"/>
                  </a:cubicBezTo>
                  <a:close/>
                </a:path>
              </a:pathLst>
            </a:custGeom>
            <a:solidFill>
              <a:srgbClr val="6D50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258"/>
            <p:cNvSpPr/>
            <p:nvPr/>
          </p:nvSpPr>
          <p:spPr bwMode="auto">
            <a:xfrm>
              <a:off x="1331175" y="4074639"/>
              <a:ext cx="658458" cy="715330"/>
            </a:xfrm>
            <a:custGeom>
              <a:avLst/>
              <a:gdLst>
                <a:gd name="T0" fmla="*/ 77 w 239"/>
                <a:gd name="T1" fmla="*/ 241 h 259"/>
                <a:gd name="T2" fmla="*/ 37 w 239"/>
                <a:gd name="T3" fmla="*/ 200 h 259"/>
                <a:gd name="T4" fmla="*/ 97 w 239"/>
                <a:gd name="T5" fmla="*/ 16 h 259"/>
                <a:gd name="T6" fmla="*/ 232 w 239"/>
                <a:gd name="T7" fmla="*/ 108 h 259"/>
                <a:gd name="T8" fmla="*/ 161 w 239"/>
                <a:gd name="T9" fmla="*/ 230 h 259"/>
                <a:gd name="T10" fmla="*/ 80 w 239"/>
                <a:gd name="T11" fmla="*/ 242 h 259"/>
                <a:gd name="T12" fmla="*/ 79 w 239"/>
                <a:gd name="T13" fmla="*/ 259 h 259"/>
                <a:gd name="T14" fmla="*/ 59 w 239"/>
                <a:gd name="T15" fmla="*/ 251 h 259"/>
                <a:gd name="T16" fmla="*/ 69 w 239"/>
                <a:gd name="T17" fmla="*/ 235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9" h="259">
                  <a:moveTo>
                    <a:pt x="77" y="241"/>
                  </a:moveTo>
                  <a:cubicBezTo>
                    <a:pt x="66" y="240"/>
                    <a:pt x="44" y="212"/>
                    <a:pt x="37" y="200"/>
                  </a:cubicBezTo>
                  <a:cubicBezTo>
                    <a:pt x="0" y="138"/>
                    <a:pt x="19" y="37"/>
                    <a:pt x="97" y="16"/>
                  </a:cubicBezTo>
                  <a:cubicBezTo>
                    <a:pt x="157" y="0"/>
                    <a:pt x="224" y="47"/>
                    <a:pt x="232" y="108"/>
                  </a:cubicBezTo>
                  <a:cubicBezTo>
                    <a:pt x="239" y="159"/>
                    <a:pt x="204" y="208"/>
                    <a:pt x="161" y="230"/>
                  </a:cubicBezTo>
                  <a:cubicBezTo>
                    <a:pt x="140" y="241"/>
                    <a:pt x="104" y="243"/>
                    <a:pt x="80" y="242"/>
                  </a:cubicBezTo>
                  <a:cubicBezTo>
                    <a:pt x="79" y="247"/>
                    <a:pt x="80" y="253"/>
                    <a:pt x="79" y="259"/>
                  </a:cubicBezTo>
                  <a:cubicBezTo>
                    <a:pt x="73" y="256"/>
                    <a:pt x="66" y="252"/>
                    <a:pt x="59" y="251"/>
                  </a:cubicBezTo>
                  <a:cubicBezTo>
                    <a:pt x="62" y="246"/>
                    <a:pt x="65" y="240"/>
                    <a:pt x="69" y="235"/>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6" name="Freeform 262"/>
            <p:cNvSpPr/>
            <p:nvPr/>
          </p:nvSpPr>
          <p:spPr bwMode="auto">
            <a:xfrm>
              <a:off x="1352660" y="4060737"/>
              <a:ext cx="659722" cy="701428"/>
            </a:xfrm>
            <a:custGeom>
              <a:avLst/>
              <a:gdLst>
                <a:gd name="T0" fmla="*/ 13 w 239"/>
                <a:gd name="T1" fmla="*/ 158 h 254"/>
                <a:gd name="T2" fmla="*/ 78 w 239"/>
                <a:gd name="T3" fmla="*/ 32 h 254"/>
                <a:gd name="T4" fmla="*/ 217 w 239"/>
                <a:gd name="T5" fmla="*/ 92 h 254"/>
                <a:gd name="T6" fmla="*/ 139 w 239"/>
                <a:gd name="T7" fmla="*/ 238 h 254"/>
                <a:gd name="T8" fmla="*/ 61 w 239"/>
                <a:gd name="T9" fmla="*/ 235 h 254"/>
                <a:gd name="T10" fmla="*/ 13 w 239"/>
                <a:gd name="T11" fmla="*/ 157 h 254"/>
                <a:gd name="T12" fmla="*/ 7 w 239"/>
                <a:gd name="T13" fmla="*/ 158 h 254"/>
                <a:gd name="T14" fmla="*/ 53 w 239"/>
                <a:gd name="T15" fmla="*/ 237 h 254"/>
                <a:gd name="T16" fmla="*/ 135 w 239"/>
                <a:gd name="T17" fmla="*/ 245 h 254"/>
                <a:gd name="T18" fmla="*/ 224 w 239"/>
                <a:gd name="T19" fmla="*/ 96 h 254"/>
                <a:gd name="T20" fmla="*/ 93 w 239"/>
                <a:gd name="T21" fmla="*/ 19 h 254"/>
                <a:gd name="T22" fmla="*/ 7 w 239"/>
                <a:gd name="T23" fmla="*/ 158 h 254"/>
                <a:gd name="T24" fmla="*/ 13 w 239"/>
                <a:gd name="T25" fmla="*/ 15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9" h="254">
                  <a:moveTo>
                    <a:pt x="13" y="158"/>
                  </a:moveTo>
                  <a:cubicBezTo>
                    <a:pt x="6" y="107"/>
                    <a:pt x="33" y="57"/>
                    <a:pt x="78" y="32"/>
                  </a:cubicBezTo>
                  <a:cubicBezTo>
                    <a:pt x="134" y="0"/>
                    <a:pt x="195" y="36"/>
                    <a:pt x="217" y="92"/>
                  </a:cubicBezTo>
                  <a:cubicBezTo>
                    <a:pt x="239" y="149"/>
                    <a:pt x="192" y="217"/>
                    <a:pt x="139" y="238"/>
                  </a:cubicBezTo>
                  <a:cubicBezTo>
                    <a:pt x="118" y="246"/>
                    <a:pt x="81" y="247"/>
                    <a:pt x="61" y="235"/>
                  </a:cubicBezTo>
                  <a:cubicBezTo>
                    <a:pt x="35" y="219"/>
                    <a:pt x="18" y="186"/>
                    <a:pt x="13" y="157"/>
                  </a:cubicBezTo>
                  <a:cubicBezTo>
                    <a:pt x="12" y="153"/>
                    <a:pt x="6" y="155"/>
                    <a:pt x="7" y="158"/>
                  </a:cubicBezTo>
                  <a:cubicBezTo>
                    <a:pt x="13" y="187"/>
                    <a:pt x="28" y="220"/>
                    <a:pt x="53" y="237"/>
                  </a:cubicBezTo>
                  <a:cubicBezTo>
                    <a:pt x="77" y="254"/>
                    <a:pt x="108" y="252"/>
                    <a:pt x="135" y="245"/>
                  </a:cubicBezTo>
                  <a:cubicBezTo>
                    <a:pt x="196" y="232"/>
                    <a:pt x="239" y="155"/>
                    <a:pt x="224" y="96"/>
                  </a:cubicBezTo>
                  <a:cubicBezTo>
                    <a:pt x="210" y="38"/>
                    <a:pt x="149" y="2"/>
                    <a:pt x="93" y="19"/>
                  </a:cubicBezTo>
                  <a:cubicBezTo>
                    <a:pt x="36" y="36"/>
                    <a:pt x="0" y="101"/>
                    <a:pt x="7" y="158"/>
                  </a:cubicBezTo>
                  <a:cubicBezTo>
                    <a:pt x="7" y="161"/>
                    <a:pt x="13" y="161"/>
                    <a:pt x="13" y="15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263"/>
            <p:cNvSpPr/>
            <p:nvPr/>
          </p:nvSpPr>
          <p:spPr bwMode="auto">
            <a:xfrm>
              <a:off x="1485363" y="4722986"/>
              <a:ext cx="79622" cy="80885"/>
            </a:xfrm>
            <a:custGeom>
              <a:avLst/>
              <a:gdLst>
                <a:gd name="T0" fmla="*/ 19 w 29"/>
                <a:gd name="T1" fmla="*/ 1 h 29"/>
                <a:gd name="T2" fmla="*/ 2 w 29"/>
                <a:gd name="T3" fmla="*/ 10 h 29"/>
                <a:gd name="T4" fmla="*/ 2 w 29"/>
                <a:gd name="T5" fmla="*/ 15 h 29"/>
                <a:gd name="T6" fmla="*/ 22 w 29"/>
                <a:gd name="T7" fmla="*/ 28 h 29"/>
                <a:gd name="T8" fmla="*/ 27 w 29"/>
                <a:gd name="T9" fmla="*/ 26 h 29"/>
                <a:gd name="T10" fmla="*/ 28 w 29"/>
                <a:gd name="T11" fmla="*/ 6 h 29"/>
                <a:gd name="T12" fmla="*/ 22 w 29"/>
                <a:gd name="T13" fmla="*/ 7 h 29"/>
                <a:gd name="T14" fmla="*/ 21 w 29"/>
                <a:gd name="T15" fmla="*/ 24 h 29"/>
                <a:gd name="T16" fmla="*/ 25 w 29"/>
                <a:gd name="T17" fmla="*/ 22 h 29"/>
                <a:gd name="T18" fmla="*/ 6 w 29"/>
                <a:gd name="T19" fmla="*/ 11 h 29"/>
                <a:gd name="T20" fmla="*/ 5 w 29"/>
                <a:gd name="T21" fmla="*/ 15 h 29"/>
                <a:gd name="T22" fmla="*/ 12 w 29"/>
                <a:gd name="T23" fmla="*/ 11 h 29"/>
                <a:gd name="T24" fmla="*/ 18 w 29"/>
                <a:gd name="T25" fmla="*/ 7 h 29"/>
                <a:gd name="T26" fmla="*/ 19 w 29"/>
                <a:gd name="T27"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29">
                  <a:moveTo>
                    <a:pt x="19" y="1"/>
                  </a:moveTo>
                  <a:cubicBezTo>
                    <a:pt x="13" y="0"/>
                    <a:pt x="7" y="7"/>
                    <a:pt x="2" y="10"/>
                  </a:cubicBezTo>
                  <a:cubicBezTo>
                    <a:pt x="1" y="11"/>
                    <a:pt x="0" y="13"/>
                    <a:pt x="2" y="15"/>
                  </a:cubicBezTo>
                  <a:cubicBezTo>
                    <a:pt x="7" y="21"/>
                    <a:pt x="15" y="23"/>
                    <a:pt x="22" y="28"/>
                  </a:cubicBezTo>
                  <a:cubicBezTo>
                    <a:pt x="24" y="29"/>
                    <a:pt x="26" y="28"/>
                    <a:pt x="27" y="26"/>
                  </a:cubicBezTo>
                  <a:cubicBezTo>
                    <a:pt x="28" y="19"/>
                    <a:pt x="29" y="12"/>
                    <a:pt x="28" y="6"/>
                  </a:cubicBezTo>
                  <a:cubicBezTo>
                    <a:pt x="26" y="2"/>
                    <a:pt x="21" y="4"/>
                    <a:pt x="22" y="7"/>
                  </a:cubicBezTo>
                  <a:cubicBezTo>
                    <a:pt x="23" y="13"/>
                    <a:pt x="22" y="19"/>
                    <a:pt x="21" y="24"/>
                  </a:cubicBezTo>
                  <a:cubicBezTo>
                    <a:pt x="22" y="24"/>
                    <a:pt x="24" y="23"/>
                    <a:pt x="25" y="22"/>
                  </a:cubicBezTo>
                  <a:cubicBezTo>
                    <a:pt x="19" y="18"/>
                    <a:pt x="11" y="16"/>
                    <a:pt x="6" y="11"/>
                  </a:cubicBezTo>
                  <a:cubicBezTo>
                    <a:pt x="6" y="12"/>
                    <a:pt x="6" y="14"/>
                    <a:pt x="5" y="15"/>
                  </a:cubicBezTo>
                  <a:cubicBezTo>
                    <a:pt x="8" y="14"/>
                    <a:pt x="10" y="12"/>
                    <a:pt x="12" y="11"/>
                  </a:cubicBezTo>
                  <a:cubicBezTo>
                    <a:pt x="13" y="10"/>
                    <a:pt x="16" y="7"/>
                    <a:pt x="18" y="7"/>
                  </a:cubicBezTo>
                  <a:cubicBezTo>
                    <a:pt x="22" y="8"/>
                    <a:pt x="23" y="2"/>
                    <a:pt x="19" y="1"/>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264"/>
            <p:cNvSpPr/>
            <p:nvPr/>
          </p:nvSpPr>
          <p:spPr bwMode="auto">
            <a:xfrm>
              <a:off x="1110004" y="4773539"/>
              <a:ext cx="422121" cy="532075"/>
            </a:xfrm>
            <a:custGeom>
              <a:avLst/>
              <a:gdLst>
                <a:gd name="T0" fmla="*/ 145 w 153"/>
                <a:gd name="T1" fmla="*/ 2 h 193"/>
                <a:gd name="T2" fmla="*/ 97 w 153"/>
                <a:gd name="T3" fmla="*/ 42 h 193"/>
                <a:gd name="T4" fmla="*/ 78 w 153"/>
                <a:gd name="T5" fmla="*/ 119 h 193"/>
                <a:gd name="T6" fmla="*/ 22 w 153"/>
                <a:gd name="T7" fmla="*/ 190 h 193"/>
                <a:gd name="T8" fmla="*/ 27 w 153"/>
                <a:gd name="T9" fmla="*/ 187 h 193"/>
                <a:gd name="T10" fmla="*/ 63 w 153"/>
                <a:gd name="T11" fmla="*/ 136 h 193"/>
                <a:gd name="T12" fmla="*/ 95 w 153"/>
                <a:gd name="T13" fmla="*/ 105 h 193"/>
                <a:gd name="T14" fmla="*/ 100 w 153"/>
                <a:gd name="T15" fmla="*/ 49 h 193"/>
                <a:gd name="T16" fmla="*/ 150 w 153"/>
                <a:gd name="T17" fmla="*/ 6 h 193"/>
                <a:gd name="T18" fmla="*/ 145 w 153"/>
                <a:gd name="T19" fmla="*/ 2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193">
                  <a:moveTo>
                    <a:pt x="145" y="2"/>
                  </a:moveTo>
                  <a:cubicBezTo>
                    <a:pt x="128" y="17"/>
                    <a:pt x="109" y="21"/>
                    <a:pt x="97" y="42"/>
                  </a:cubicBezTo>
                  <a:cubicBezTo>
                    <a:pt x="83" y="67"/>
                    <a:pt x="102" y="96"/>
                    <a:pt x="78" y="119"/>
                  </a:cubicBezTo>
                  <a:cubicBezTo>
                    <a:pt x="54" y="142"/>
                    <a:pt x="0" y="144"/>
                    <a:pt x="22" y="190"/>
                  </a:cubicBezTo>
                  <a:cubicBezTo>
                    <a:pt x="24" y="193"/>
                    <a:pt x="29" y="190"/>
                    <a:pt x="27" y="187"/>
                  </a:cubicBezTo>
                  <a:cubicBezTo>
                    <a:pt x="12" y="156"/>
                    <a:pt x="40" y="146"/>
                    <a:pt x="63" y="136"/>
                  </a:cubicBezTo>
                  <a:cubicBezTo>
                    <a:pt x="77" y="129"/>
                    <a:pt x="89" y="120"/>
                    <a:pt x="95" y="105"/>
                  </a:cubicBezTo>
                  <a:cubicBezTo>
                    <a:pt x="103" y="88"/>
                    <a:pt x="95" y="67"/>
                    <a:pt x="100" y="49"/>
                  </a:cubicBezTo>
                  <a:cubicBezTo>
                    <a:pt x="107" y="25"/>
                    <a:pt x="133" y="20"/>
                    <a:pt x="150" y="6"/>
                  </a:cubicBezTo>
                  <a:cubicBezTo>
                    <a:pt x="153" y="4"/>
                    <a:pt x="148" y="0"/>
                    <a:pt x="145" y="2"/>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44"/>
            <p:cNvSpPr/>
            <p:nvPr/>
          </p:nvSpPr>
          <p:spPr bwMode="auto">
            <a:xfrm>
              <a:off x="703816" y="2061538"/>
              <a:ext cx="701682" cy="867915"/>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71" name="Freeform 244"/>
            <p:cNvSpPr/>
            <p:nvPr/>
          </p:nvSpPr>
          <p:spPr bwMode="auto">
            <a:xfrm>
              <a:off x="653071" y="1993295"/>
              <a:ext cx="783924" cy="943158"/>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5"/>
            <p:cNvSpPr/>
            <p:nvPr/>
          </p:nvSpPr>
          <p:spPr bwMode="auto">
            <a:xfrm>
              <a:off x="1043283" y="2826213"/>
              <a:ext cx="132987" cy="110240"/>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6"/>
            <p:cNvSpPr/>
            <p:nvPr/>
          </p:nvSpPr>
          <p:spPr bwMode="auto">
            <a:xfrm>
              <a:off x="1095778" y="2910205"/>
              <a:ext cx="260725" cy="573944"/>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325"/>
            <p:cNvSpPr/>
            <p:nvPr/>
          </p:nvSpPr>
          <p:spPr bwMode="auto">
            <a:xfrm>
              <a:off x="513085" y="1993295"/>
              <a:ext cx="148736" cy="132987"/>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5" name="文本框 74"/>
          <p:cNvSpPr txBox="1"/>
          <p:nvPr/>
        </p:nvSpPr>
        <p:spPr>
          <a:xfrm>
            <a:off x="607766"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6256772"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5563633" y="1501699"/>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5563634"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6256772"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5563633" y="2625962"/>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5563634" y="1983512"/>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6256772"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5563633" y="3750225"/>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5563634" y="3107775"/>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6256772"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5563633" y="4874488"/>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5563634" y="4232038"/>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6256772"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5563633" y="5998751"/>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5563634" y="5356301"/>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41"/>
          <p:cNvSpPr/>
          <p:nvPr/>
        </p:nvSpPr>
        <p:spPr bwMode="auto">
          <a:xfrm>
            <a:off x="586217" y="4522817"/>
            <a:ext cx="2342474" cy="1625040"/>
          </a:xfrm>
          <a:custGeom>
            <a:avLst/>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18" name="Freeform 42"/>
          <p:cNvSpPr/>
          <p:nvPr/>
        </p:nvSpPr>
        <p:spPr bwMode="auto">
          <a:xfrm>
            <a:off x="1260390" y="5105057"/>
            <a:ext cx="1725985" cy="1056321"/>
          </a:xfrm>
          <a:custGeom>
            <a:avLst/>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ah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20" name="Freeform 43"/>
          <p:cNvSpPr/>
          <p:nvPr/>
        </p:nvSpPr>
        <p:spPr bwMode="auto">
          <a:xfrm>
            <a:off x="957554" y="4570585"/>
            <a:ext cx="350605" cy="939152"/>
          </a:xfrm>
          <a:custGeom>
            <a:avLst/>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ah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27" name="文本框 26"/>
          <p:cNvSpPr txBox="1"/>
          <p:nvPr/>
        </p:nvSpPr>
        <p:spPr>
          <a:xfrm>
            <a:off x="1182247" y="4427453"/>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28" name="KSO_Shape"/>
          <p:cNvSpPr/>
          <p:nvPr/>
        </p:nvSpPr>
        <p:spPr>
          <a:xfrm>
            <a:off x="2433391" y="35539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圆角矩形 85"/>
          <p:cNvSpPr/>
          <p:nvPr/>
        </p:nvSpPr>
        <p:spPr>
          <a:xfrm>
            <a:off x="35942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35942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Freeform 41"/>
          <p:cNvSpPr/>
          <p:nvPr/>
        </p:nvSpPr>
        <p:spPr bwMode="auto">
          <a:xfrm>
            <a:off x="5615417" y="4522817"/>
            <a:ext cx="2342474" cy="1625040"/>
          </a:xfrm>
          <a:custGeom>
            <a:avLst/>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2" name="Freeform 42"/>
          <p:cNvSpPr/>
          <p:nvPr/>
        </p:nvSpPr>
        <p:spPr bwMode="auto">
          <a:xfrm>
            <a:off x="6289590" y="5105057"/>
            <a:ext cx="1725985" cy="1056321"/>
          </a:xfrm>
          <a:custGeom>
            <a:avLst/>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ah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3" name="Freeform 43"/>
          <p:cNvSpPr/>
          <p:nvPr/>
        </p:nvSpPr>
        <p:spPr bwMode="auto">
          <a:xfrm>
            <a:off x="5986754" y="4570585"/>
            <a:ext cx="350605" cy="939152"/>
          </a:xfrm>
          <a:custGeom>
            <a:avLst/>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ah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4" name="文本框 33"/>
          <p:cNvSpPr txBox="1"/>
          <p:nvPr/>
        </p:nvSpPr>
        <p:spPr>
          <a:xfrm>
            <a:off x="6211447" y="4427453"/>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5" name="KSO_Shape"/>
          <p:cNvSpPr/>
          <p:nvPr/>
        </p:nvSpPr>
        <p:spPr>
          <a:xfrm>
            <a:off x="7462591" y="35539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6" name="圆角矩形 85"/>
          <p:cNvSpPr/>
          <p:nvPr/>
        </p:nvSpPr>
        <p:spPr>
          <a:xfrm>
            <a:off x="86234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6234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71" name="任意多边形 28"/>
          <p:cNvSpPr/>
          <p:nvPr/>
        </p:nvSpPr>
        <p:spPr>
          <a:xfrm>
            <a:off x="754063" y="2491249"/>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73" name="矩形 72"/>
          <p:cNvSpPr/>
          <p:nvPr/>
        </p:nvSpPr>
        <p:spPr>
          <a:xfrm>
            <a:off x="2687460" y="2557513"/>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4" name="任意多边形 28"/>
          <p:cNvSpPr/>
          <p:nvPr/>
        </p:nvSpPr>
        <p:spPr>
          <a:xfrm>
            <a:off x="754063" y="4891307"/>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76" name="矩形 75"/>
          <p:cNvSpPr/>
          <p:nvPr/>
        </p:nvSpPr>
        <p:spPr>
          <a:xfrm>
            <a:off x="2687460" y="495757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7" name="KSO_Shape"/>
          <p:cNvSpPr/>
          <p:nvPr/>
        </p:nvSpPr>
        <p:spPr>
          <a:xfrm flipH="1">
            <a:off x="1290993" y="5311145"/>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78" name="KSO_Shape"/>
          <p:cNvSpPr/>
          <p:nvPr/>
        </p:nvSpPr>
        <p:spPr bwMode="auto">
          <a:xfrm>
            <a:off x="1301832" y="2911087"/>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72" name="Freeform 66"/>
          <p:cNvSpPr>
            <a:spLocks noEditPoints="1"/>
          </p:cNvSpPr>
          <p:nvPr/>
        </p:nvSpPr>
        <p:spPr bwMode="auto">
          <a:xfrm rot="218059">
            <a:off x="75406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5" name="Freeform 66"/>
          <p:cNvSpPr>
            <a:spLocks noEditPoints="1"/>
          </p:cNvSpPr>
          <p:nvPr/>
        </p:nvSpPr>
        <p:spPr bwMode="auto">
          <a:xfrm rot="218059">
            <a:off x="117821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0" name="Freeform 66"/>
          <p:cNvSpPr>
            <a:spLocks noEditPoints="1"/>
          </p:cNvSpPr>
          <p:nvPr/>
        </p:nvSpPr>
        <p:spPr bwMode="auto">
          <a:xfrm rot="218059">
            <a:off x="160237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1" name="Freeform 66"/>
          <p:cNvSpPr>
            <a:spLocks noEditPoints="1"/>
          </p:cNvSpPr>
          <p:nvPr/>
        </p:nvSpPr>
        <p:spPr bwMode="auto">
          <a:xfrm rot="218059">
            <a:off x="202652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2" name="Freeform 66"/>
          <p:cNvSpPr>
            <a:spLocks noEditPoints="1"/>
          </p:cNvSpPr>
          <p:nvPr/>
        </p:nvSpPr>
        <p:spPr bwMode="auto">
          <a:xfrm rot="218059">
            <a:off x="245068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3" name="Freeform 66"/>
          <p:cNvSpPr>
            <a:spLocks noEditPoints="1"/>
          </p:cNvSpPr>
          <p:nvPr/>
        </p:nvSpPr>
        <p:spPr bwMode="auto">
          <a:xfrm rot="218059">
            <a:off x="287483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4" name="Freeform 66"/>
          <p:cNvSpPr>
            <a:spLocks noEditPoints="1"/>
          </p:cNvSpPr>
          <p:nvPr/>
        </p:nvSpPr>
        <p:spPr bwMode="auto">
          <a:xfrm rot="218059">
            <a:off x="329899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5" name="Freeform 66"/>
          <p:cNvSpPr>
            <a:spLocks noEditPoints="1"/>
          </p:cNvSpPr>
          <p:nvPr/>
        </p:nvSpPr>
        <p:spPr bwMode="auto">
          <a:xfrm rot="218059">
            <a:off x="372314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6" name="Freeform 66"/>
          <p:cNvSpPr>
            <a:spLocks noEditPoints="1"/>
          </p:cNvSpPr>
          <p:nvPr/>
        </p:nvSpPr>
        <p:spPr bwMode="auto">
          <a:xfrm rot="218059">
            <a:off x="414730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7" name="Freeform 66"/>
          <p:cNvSpPr>
            <a:spLocks noEditPoints="1"/>
          </p:cNvSpPr>
          <p:nvPr/>
        </p:nvSpPr>
        <p:spPr bwMode="auto">
          <a:xfrm rot="218059">
            <a:off x="4571459" y="416497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8" name="Freeform 66"/>
          <p:cNvSpPr>
            <a:spLocks noEditPoints="1"/>
          </p:cNvSpPr>
          <p:nvPr/>
        </p:nvSpPr>
        <p:spPr bwMode="auto">
          <a:xfrm rot="218059">
            <a:off x="4995615" y="4164971"/>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9" name="Freeform 66"/>
          <p:cNvSpPr>
            <a:spLocks noEditPoints="1"/>
          </p:cNvSpPr>
          <p:nvPr/>
        </p:nvSpPr>
        <p:spPr bwMode="auto">
          <a:xfrm rot="218059">
            <a:off x="5419771" y="416497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0" name="Freeform 66"/>
          <p:cNvSpPr>
            <a:spLocks noEditPoints="1"/>
          </p:cNvSpPr>
          <p:nvPr/>
        </p:nvSpPr>
        <p:spPr bwMode="auto">
          <a:xfrm rot="218059">
            <a:off x="5843927" y="416497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1" name="矩形 90"/>
          <p:cNvSpPr/>
          <p:nvPr/>
        </p:nvSpPr>
        <p:spPr>
          <a:xfrm>
            <a:off x="6727033" y="1575457"/>
            <a:ext cx="5069113" cy="5088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2" name="圆角矩形 31"/>
          <p:cNvSpPr/>
          <p:nvPr/>
        </p:nvSpPr>
        <p:spPr>
          <a:xfrm rot="20248206">
            <a:off x="1714439" y="2092271"/>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23" name="圆角矩形 9"/>
          <p:cNvSpPr/>
          <p:nvPr/>
        </p:nvSpPr>
        <p:spPr>
          <a:xfrm rot="20248206">
            <a:off x="1862735" y="2838832"/>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5" name="KSO_GN1"/>
          <p:cNvSpPr/>
          <p:nvPr/>
        </p:nvSpPr>
        <p:spPr>
          <a:xfrm rot="20248206">
            <a:off x="1757638" y="2122822"/>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26" name="Oval 6"/>
          <p:cNvSpPr>
            <a:spLocks noChangeArrowheads="1"/>
          </p:cNvSpPr>
          <p:nvPr/>
        </p:nvSpPr>
        <p:spPr bwMode="auto">
          <a:xfrm>
            <a:off x="781726" y="5447964"/>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7" name="Text Box 8"/>
          <p:cNvSpPr txBox="1">
            <a:spLocks noChangeArrowheads="1"/>
          </p:cNvSpPr>
          <p:nvPr/>
        </p:nvSpPr>
        <p:spPr bwMode="auto">
          <a:xfrm>
            <a:off x="1567413" y="5303788"/>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8" name="KSO_Shape"/>
          <p:cNvSpPr/>
          <p:nvPr/>
        </p:nvSpPr>
        <p:spPr>
          <a:xfrm>
            <a:off x="926756" y="5663871"/>
            <a:ext cx="371929" cy="234935"/>
          </a:xfrm>
          <a:custGeom>
            <a:avLst/>
            <a:gdLst/>
            <a:ahLst/>
            <a:cxnLst/>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9" name="Rectangle 42"/>
          <p:cNvSpPr>
            <a:spLocks noChangeArrowheads="1"/>
          </p:cNvSpPr>
          <p:nvPr/>
        </p:nvSpPr>
        <p:spPr bwMode="auto">
          <a:xfrm>
            <a:off x="1111805" y="4070898"/>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0" name="圆角矩形 31"/>
          <p:cNvSpPr/>
          <p:nvPr/>
        </p:nvSpPr>
        <p:spPr>
          <a:xfrm rot="20248206">
            <a:off x="5631348" y="2092272"/>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31" name="圆角矩形 9"/>
          <p:cNvSpPr/>
          <p:nvPr/>
        </p:nvSpPr>
        <p:spPr>
          <a:xfrm rot="20248206">
            <a:off x="5779644" y="2838833"/>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2" name="KSO_GN1"/>
          <p:cNvSpPr/>
          <p:nvPr/>
        </p:nvSpPr>
        <p:spPr>
          <a:xfrm rot="20248206">
            <a:off x="5674547" y="2122823"/>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33" name="Oval 6"/>
          <p:cNvSpPr>
            <a:spLocks noChangeArrowheads="1"/>
          </p:cNvSpPr>
          <p:nvPr/>
        </p:nvSpPr>
        <p:spPr bwMode="auto">
          <a:xfrm>
            <a:off x="4698635" y="5447965"/>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4" name="Text Box 8"/>
          <p:cNvSpPr txBox="1">
            <a:spLocks noChangeArrowheads="1"/>
          </p:cNvSpPr>
          <p:nvPr/>
        </p:nvSpPr>
        <p:spPr bwMode="auto">
          <a:xfrm>
            <a:off x="5484322" y="5303789"/>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35" name="Rectangle 42"/>
          <p:cNvSpPr>
            <a:spLocks noChangeArrowheads="1"/>
          </p:cNvSpPr>
          <p:nvPr/>
        </p:nvSpPr>
        <p:spPr bwMode="auto">
          <a:xfrm>
            <a:off x="5028714" y="4070899"/>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87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圆角矩形 31"/>
          <p:cNvSpPr/>
          <p:nvPr/>
        </p:nvSpPr>
        <p:spPr>
          <a:xfrm rot="20248206">
            <a:off x="9548257" y="2092273"/>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C</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37" name="圆角矩形 9"/>
          <p:cNvSpPr/>
          <p:nvPr/>
        </p:nvSpPr>
        <p:spPr>
          <a:xfrm rot="20248206">
            <a:off x="9696553" y="2838834"/>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8" name="KSO_GN1"/>
          <p:cNvSpPr/>
          <p:nvPr/>
        </p:nvSpPr>
        <p:spPr>
          <a:xfrm rot="20248206">
            <a:off x="9591456" y="2122824"/>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39" name="Oval 6"/>
          <p:cNvSpPr>
            <a:spLocks noChangeArrowheads="1"/>
          </p:cNvSpPr>
          <p:nvPr/>
        </p:nvSpPr>
        <p:spPr bwMode="auto">
          <a:xfrm>
            <a:off x="8615544" y="5447966"/>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40" name="Text Box 8"/>
          <p:cNvSpPr txBox="1">
            <a:spLocks noChangeArrowheads="1"/>
          </p:cNvSpPr>
          <p:nvPr/>
        </p:nvSpPr>
        <p:spPr bwMode="auto">
          <a:xfrm>
            <a:off x="9401231" y="5303790"/>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1" name="Rectangle 42"/>
          <p:cNvSpPr>
            <a:spLocks noChangeArrowheads="1"/>
          </p:cNvSpPr>
          <p:nvPr/>
        </p:nvSpPr>
        <p:spPr bwMode="auto">
          <a:xfrm>
            <a:off x="8945623" y="4070900"/>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95</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42" name="KSO_Shape"/>
          <p:cNvSpPr/>
          <p:nvPr/>
        </p:nvSpPr>
        <p:spPr bwMode="auto">
          <a:xfrm>
            <a:off x="4843665" y="5654574"/>
            <a:ext cx="371929" cy="253532"/>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3" name="KSO_Shape"/>
          <p:cNvSpPr/>
          <p:nvPr/>
        </p:nvSpPr>
        <p:spPr bwMode="auto">
          <a:xfrm>
            <a:off x="8760574" y="5656745"/>
            <a:ext cx="371929" cy="249192"/>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9" name="矩形 18"/>
          <p:cNvSpPr/>
          <p:nvPr/>
        </p:nvSpPr>
        <p:spPr>
          <a:xfrm>
            <a:off x="1239684"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0" name="自由: 形状 19"/>
          <p:cNvSpPr>
            <a:spLocks noChangeArrowheads="1"/>
          </p:cNvSpPr>
          <p:nvPr/>
        </p:nvSpPr>
        <p:spPr bwMode="auto">
          <a:xfrm rot="21599018">
            <a:off x="3192096"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AutoShape 8"/>
          <p:cNvSpPr>
            <a:spLocks noChangeArrowheads="1"/>
          </p:cNvSpPr>
          <p:nvPr/>
        </p:nvSpPr>
        <p:spPr bwMode="auto">
          <a:xfrm rot="21599018">
            <a:off x="4737598"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2" name="MH_Other_4"/>
          <p:cNvSpPr/>
          <p:nvPr>
            <p:custDataLst>
              <p:tags r:id="rId1"/>
            </p:custDataLst>
          </p:nvPr>
        </p:nvSpPr>
        <p:spPr bwMode="auto">
          <a:xfrm>
            <a:off x="1771963"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9" name="自由: 形状 28"/>
          <p:cNvSpPr>
            <a:spLocks noChangeArrowheads="1"/>
          </p:cNvSpPr>
          <p:nvPr/>
        </p:nvSpPr>
        <p:spPr bwMode="auto">
          <a:xfrm rot="21599018">
            <a:off x="6749194"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AutoShape 8"/>
          <p:cNvSpPr>
            <a:spLocks noChangeArrowheads="1"/>
          </p:cNvSpPr>
          <p:nvPr/>
        </p:nvSpPr>
        <p:spPr bwMode="auto">
          <a:xfrm rot="21599018">
            <a:off x="8294696"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3" name="MH_Other_4"/>
          <p:cNvSpPr/>
          <p:nvPr>
            <p:custDataLst>
              <p:tags r:id="rId2"/>
            </p:custDataLst>
          </p:nvPr>
        </p:nvSpPr>
        <p:spPr bwMode="auto">
          <a:xfrm>
            <a:off x="5329061"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1" name="MH_Other_4"/>
          <p:cNvSpPr/>
          <p:nvPr>
            <p:custDataLst>
              <p:tags r:id="rId3"/>
            </p:custDataLst>
          </p:nvPr>
        </p:nvSpPr>
        <p:spPr bwMode="auto">
          <a:xfrm>
            <a:off x="8886159"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2" name="KSO_Shape"/>
          <p:cNvSpPr/>
          <p:nvPr/>
        </p:nvSpPr>
        <p:spPr bwMode="auto">
          <a:xfrm>
            <a:off x="5873055" y="2871097"/>
            <a:ext cx="445891" cy="37975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latin typeface="+mj-ea"/>
              <a:ea typeface="+mj-ea"/>
            </a:endParaRPr>
          </a:p>
        </p:txBody>
      </p:sp>
      <p:sp>
        <p:nvSpPr>
          <p:cNvPr id="43" name="KSO_Shape"/>
          <p:cNvSpPr/>
          <p:nvPr/>
        </p:nvSpPr>
        <p:spPr bwMode="auto">
          <a:xfrm>
            <a:off x="9430153" y="2877785"/>
            <a:ext cx="445891" cy="36637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45" name="矩形 44"/>
          <p:cNvSpPr/>
          <p:nvPr/>
        </p:nvSpPr>
        <p:spPr>
          <a:xfrm>
            <a:off x="4796782"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46" name="矩形 45"/>
          <p:cNvSpPr/>
          <p:nvPr/>
        </p:nvSpPr>
        <p:spPr>
          <a:xfrm>
            <a:off x="8353880"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47" name="矩形 46"/>
          <p:cNvSpPr/>
          <p:nvPr/>
        </p:nvSpPr>
        <p:spPr>
          <a:xfrm>
            <a:off x="1771963"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48" name="矩形 47"/>
          <p:cNvSpPr/>
          <p:nvPr/>
        </p:nvSpPr>
        <p:spPr>
          <a:xfrm>
            <a:off x="5329059"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49" name="矩形 48"/>
          <p:cNvSpPr/>
          <p:nvPr/>
        </p:nvSpPr>
        <p:spPr>
          <a:xfrm>
            <a:off x="8886155"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50" name="矩形 49"/>
          <p:cNvSpPr/>
          <p:nvPr/>
        </p:nvSpPr>
        <p:spPr>
          <a:xfrm>
            <a:off x="1136129" y="5083940"/>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KSO_Shape"/>
          <p:cNvSpPr/>
          <p:nvPr/>
        </p:nvSpPr>
        <p:spPr bwMode="auto">
          <a:xfrm flipH="1">
            <a:off x="768238" y="5189295"/>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2" name="KSO_Shape"/>
          <p:cNvSpPr/>
          <p:nvPr/>
        </p:nvSpPr>
        <p:spPr bwMode="auto">
          <a:xfrm>
            <a:off x="11122305" y="5189295"/>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3" name="KSO_Shape"/>
          <p:cNvSpPr/>
          <p:nvPr/>
        </p:nvSpPr>
        <p:spPr bwMode="auto">
          <a:xfrm>
            <a:off x="2324257" y="2792902"/>
            <a:ext cx="429291" cy="536141"/>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3" name="组合 12"/>
          <p:cNvGrpSpPr/>
          <p:nvPr/>
        </p:nvGrpSpPr>
        <p:grpSpPr>
          <a:xfrm>
            <a:off x="2653566" y="3560486"/>
            <a:ext cx="1408467" cy="2272755"/>
            <a:chOff x="1039813" y="1706563"/>
            <a:chExt cx="838199" cy="1352550"/>
          </a:xfrm>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endParaRPr lang="zh-CN" altLang="en-US" sz="1800" dirty="0"/>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endParaRPr lang="zh-CN" altLang="en-US" sz="1800" dirty="0"/>
          </a:p>
        </p:txBody>
      </p:sp>
      <p:sp>
        <p:nvSpPr>
          <p:cNvPr id="77" name="矩形 76"/>
          <p:cNvSpPr/>
          <p:nvPr/>
        </p:nvSpPr>
        <p:spPr>
          <a:xfrm>
            <a:off x="4279166"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endParaRPr lang="zh-CN" altLang="en-US" sz="1800" dirty="0"/>
          </a:p>
        </p:txBody>
      </p:sp>
      <p:sp>
        <p:nvSpPr>
          <p:cNvPr id="86" name="矩形 85"/>
          <p:cNvSpPr/>
          <p:nvPr/>
        </p:nvSpPr>
        <p:spPr>
          <a:xfrm>
            <a:off x="8096423"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4" name="组合 13"/>
          <p:cNvGrpSpPr/>
          <p:nvPr/>
        </p:nvGrpSpPr>
        <p:grpSpPr>
          <a:xfrm rot="18821989" flipH="1">
            <a:off x="10528051" y="3953439"/>
            <a:ext cx="1766519" cy="2850521"/>
            <a:chOff x="1039813" y="1706563"/>
            <a:chExt cx="838199" cy="1352550"/>
          </a:xfrm>
        </p:grpSpPr>
        <p:sp>
          <p:nvSpPr>
            <p:cNvPr id="15"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rot="18821989" flipH="1">
            <a:off x="8416403" y="1580305"/>
            <a:ext cx="1766519" cy="2850521"/>
            <a:chOff x="1039813" y="1706563"/>
            <a:chExt cx="838199" cy="1352550"/>
          </a:xfrm>
        </p:grpSpPr>
        <p:sp>
          <p:nvSpPr>
            <p:cNvPr id="2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6" name="文本框 25"/>
          <p:cNvSpPr txBox="1"/>
          <p:nvPr/>
        </p:nvSpPr>
        <p:spPr>
          <a:xfrm>
            <a:off x="7953829" y="2341953"/>
            <a:ext cx="1640116" cy="646331"/>
          </a:xfrm>
          <a:prstGeom prst="rect">
            <a:avLst/>
          </a:prstGeom>
          <a:noFill/>
        </p:spPr>
        <p:txBody>
          <a:bodyPr wrap="square" rtlCol="0">
            <a:spAutoFit/>
          </a:bodyPr>
          <a:lstStyle/>
          <a:p>
            <a:pPr algn="ctr"/>
            <a:r>
              <a:rPr lang="en-US" altLang="zh-CN" sz="3600" b="1" dirty="0">
                <a:solidFill>
                  <a:srgbClr val="F9FCFB"/>
                </a:solidFill>
                <a:latin typeface="+mj-ea"/>
                <a:ea typeface="+mj-ea"/>
              </a:rPr>
              <a:t>2017</a:t>
            </a:r>
            <a:endParaRPr lang="zh-CN" altLang="en-US" sz="3600" b="1" dirty="0">
              <a:solidFill>
                <a:srgbClr val="F9FCFB"/>
              </a:solidFill>
              <a:latin typeface="+mj-ea"/>
              <a:ea typeface="+mj-ea"/>
            </a:endParaRPr>
          </a:p>
        </p:txBody>
      </p:sp>
      <p:sp>
        <p:nvSpPr>
          <p:cNvPr id="27" name="文本框 26"/>
          <p:cNvSpPr txBox="1"/>
          <p:nvPr/>
        </p:nvSpPr>
        <p:spPr>
          <a:xfrm>
            <a:off x="10076707" y="4766194"/>
            <a:ext cx="1640116" cy="646331"/>
          </a:xfrm>
          <a:prstGeom prst="rect">
            <a:avLst/>
          </a:prstGeom>
          <a:noFill/>
        </p:spPr>
        <p:txBody>
          <a:bodyPr wrap="square" rtlCol="0">
            <a:spAutoFit/>
          </a:bodyPr>
          <a:lstStyle/>
          <a:p>
            <a:pPr algn="ctr"/>
            <a:r>
              <a:rPr lang="en-US" altLang="zh-CN" sz="3600" b="1" dirty="0">
                <a:solidFill>
                  <a:srgbClr val="F9FCFB"/>
                </a:solidFill>
                <a:latin typeface="+mj-ea"/>
                <a:ea typeface="+mj-ea"/>
              </a:rPr>
              <a:t>2016</a:t>
            </a:r>
            <a:endParaRPr lang="zh-CN" altLang="en-US" sz="3600" b="1" dirty="0">
              <a:solidFill>
                <a:srgbClr val="F9FCFB"/>
              </a:solidFill>
              <a:latin typeface="+mj-ea"/>
              <a:ea typeface="+mj-ea"/>
            </a:endParaRPr>
          </a:p>
        </p:txBody>
      </p:sp>
      <p:sp>
        <p:nvSpPr>
          <p:cNvPr id="42" name="矩形 41"/>
          <p:cNvSpPr/>
          <p:nvPr/>
        </p:nvSpPr>
        <p:spPr>
          <a:xfrm>
            <a:off x="642346" y="1863405"/>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43" name="矩形 42"/>
          <p:cNvSpPr/>
          <p:nvPr/>
        </p:nvSpPr>
        <p:spPr>
          <a:xfrm>
            <a:off x="2823081" y="451755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2025949">
            <a:off x="776782" y="3862293"/>
            <a:ext cx="1147320" cy="2903327"/>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9"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4" name="椭圆 23"/>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672891"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32" name="椭圆 31"/>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233717"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D</a:t>
            </a:r>
            <a:endParaRPr lang="zh-CN" altLang="en-US" dirty="0">
              <a:solidFill>
                <a:srgbClr val="FEFFFF"/>
              </a:solidFill>
            </a:endParaRPr>
          </a:p>
        </p:txBody>
      </p:sp>
      <p:sp>
        <p:nvSpPr>
          <p:cNvPr id="36" name="椭圆 35"/>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794543"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0" name="KSO_Shape"/>
          <p:cNvSpPr/>
          <p:nvPr/>
        </p:nvSpPr>
        <p:spPr bwMode="auto">
          <a:xfrm>
            <a:off x="1855776" y="4712991"/>
            <a:ext cx="1161473" cy="693012"/>
          </a:xfrm>
          <a:custGeom>
            <a:avLst/>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rgbClr val="FFFFFF"/>
          </a:solidFill>
          <a:ln>
            <a:noFill/>
          </a:ln>
        </p:spPr>
        <p:txBody>
          <a:bodyPr/>
          <a:lstStyle/>
          <a:p>
            <a:endParaRPr lang="zh-CN" altLang="en-US"/>
          </a:p>
        </p:txBody>
      </p:sp>
      <p:sp>
        <p:nvSpPr>
          <p:cNvPr id="41" name="KSO_Shape"/>
          <p:cNvSpPr/>
          <p:nvPr/>
        </p:nvSpPr>
        <p:spPr bwMode="auto">
          <a:xfrm>
            <a:off x="5510785" y="4607813"/>
            <a:ext cx="973107" cy="903368"/>
          </a:xfrm>
          <a:custGeom>
            <a:avLst/>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rgbClr val="FFFFFF"/>
          </a:solidFill>
          <a:ln>
            <a:noFill/>
          </a:ln>
        </p:spPr>
        <p:txBody>
          <a:bodyPr/>
          <a:lstStyle/>
          <a:p>
            <a:endParaRPr lang="zh-CN" altLang="en-US"/>
          </a:p>
        </p:txBody>
      </p:sp>
      <p:sp>
        <p:nvSpPr>
          <p:cNvPr id="52" name="KSO_Shape"/>
          <p:cNvSpPr/>
          <p:nvPr/>
        </p:nvSpPr>
        <p:spPr>
          <a:xfrm>
            <a:off x="9175161" y="4612629"/>
            <a:ext cx="766008" cy="1005701"/>
          </a:xfrm>
          <a:custGeom>
            <a:avLst/>
            <a:gdLst>
              <a:gd name="connsiteX0" fmla="*/ 306323 w 328394"/>
              <a:gd name="connsiteY0" fmla="*/ 0 h 431419"/>
              <a:gd name="connsiteX1" fmla="*/ 306331 w 328394"/>
              <a:gd name="connsiteY1" fmla="*/ 36 h 431419"/>
              <a:gd name="connsiteX2" fmla="*/ 325544 w 328394"/>
              <a:gd name="connsiteY2" fmla="*/ 36 h 431419"/>
              <a:gd name="connsiteX3" fmla="*/ 325544 w 328394"/>
              <a:gd name="connsiteY3" fmla="*/ 317821 h 431419"/>
              <a:gd name="connsiteX4" fmla="*/ 328111 w 328394"/>
              <a:gd name="connsiteY4" fmla="*/ 323780 h 431419"/>
              <a:gd name="connsiteX5" fmla="*/ 325545 w 328394"/>
              <a:gd name="connsiteY5" fmla="*/ 340266 h 431419"/>
              <a:gd name="connsiteX6" fmla="*/ 325544 w 328394"/>
              <a:gd name="connsiteY6" fmla="*/ 346202 h 431419"/>
              <a:gd name="connsiteX7" fmla="*/ 321479 w 328394"/>
              <a:gd name="connsiteY7" fmla="*/ 346202 h 431419"/>
              <a:gd name="connsiteX8" fmla="*/ 281040 w 328394"/>
              <a:gd name="connsiteY8" fmla="*/ 369925 h 431419"/>
              <a:gd name="connsiteX9" fmla="*/ 223073 w 328394"/>
              <a:gd name="connsiteY9" fmla="*/ 338542 h 431419"/>
              <a:gd name="connsiteX10" fmla="*/ 270144 w 328394"/>
              <a:gd name="connsiteY10" fmla="*/ 292398 h 431419"/>
              <a:gd name="connsiteX11" fmla="*/ 299582 w 328394"/>
              <a:gd name="connsiteY11" fmla="*/ 295430 h 431419"/>
              <a:gd name="connsiteX12" fmla="*/ 299582 w 328394"/>
              <a:gd name="connsiteY12" fmla="*/ 87758 h 431419"/>
              <a:gd name="connsiteX13" fmla="*/ 128591 w 328394"/>
              <a:gd name="connsiteY13" fmla="*/ 125907 h 431419"/>
              <a:gd name="connsiteX14" fmla="*/ 128590 w 328394"/>
              <a:gd name="connsiteY14" fmla="*/ 398933 h 431419"/>
              <a:gd name="connsiteX15" fmla="*/ 121924 w 328394"/>
              <a:gd name="connsiteY15" fmla="*/ 398933 h 431419"/>
              <a:gd name="connsiteX16" fmla="*/ 70841 w 328394"/>
              <a:gd name="connsiteY16" fmla="*/ 430564 h 431419"/>
              <a:gd name="connsiteX17" fmla="*/ 348 w 328394"/>
              <a:gd name="connsiteY17" fmla="*/ 392399 h 431419"/>
              <a:gd name="connsiteX18" fmla="*/ 57591 w 328394"/>
              <a:gd name="connsiteY18" fmla="*/ 336282 h 431419"/>
              <a:gd name="connsiteX19" fmla="*/ 93974 w 328394"/>
              <a:gd name="connsiteY19" fmla="*/ 340165 h 431419"/>
              <a:gd name="connsiteX20" fmla="*/ 93974 w 328394"/>
              <a:gd name="connsiteY20" fmla="*/ 48639 h 431419"/>
              <a:gd name="connsiteX21" fmla="*/ 104368 w 328394"/>
              <a:gd name="connsiteY21" fmla="*/ 48639 h 431419"/>
              <a:gd name="connsiteX22" fmla="*/ 103607 w 328394"/>
              <a:gd name="connsiteY22" fmla="*/ 45227 h 431419"/>
              <a:gd name="connsiteX23" fmla="*/ 299582 w 328394"/>
              <a:gd name="connsiteY23" fmla="*/ 1504 h 431419"/>
              <a:gd name="connsiteX24" fmla="*/ 299582 w 328394"/>
              <a:gd name="connsiteY24" fmla="*/ 36 h 431419"/>
              <a:gd name="connsiteX25" fmla="*/ 306163 w 328394"/>
              <a:gd name="connsiteY25" fmla="*/ 36 h 431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28394" h="431419">
                <a:moveTo>
                  <a:pt x="306323" y="0"/>
                </a:moveTo>
                <a:lnTo>
                  <a:pt x="306331" y="36"/>
                </a:lnTo>
                <a:lnTo>
                  <a:pt x="325544" y="36"/>
                </a:lnTo>
                <a:lnTo>
                  <a:pt x="325544" y="317821"/>
                </a:lnTo>
                <a:cubicBezTo>
                  <a:pt x="327257" y="319484"/>
                  <a:pt x="327803" y="321594"/>
                  <a:pt x="328111" y="323780"/>
                </a:cubicBezTo>
                <a:cubicBezTo>
                  <a:pt x="328908" y="329453"/>
                  <a:pt x="328014" y="335074"/>
                  <a:pt x="325545" y="340266"/>
                </a:cubicBezTo>
                <a:lnTo>
                  <a:pt x="325544" y="346202"/>
                </a:lnTo>
                <a:lnTo>
                  <a:pt x="321479" y="346202"/>
                </a:lnTo>
                <a:cubicBezTo>
                  <a:pt x="314214" y="358342"/>
                  <a:pt x="299178" y="367376"/>
                  <a:pt x="281040" y="369925"/>
                </a:cubicBezTo>
                <a:cubicBezTo>
                  <a:pt x="252034" y="374002"/>
                  <a:pt x="226082" y="359951"/>
                  <a:pt x="223073" y="338542"/>
                </a:cubicBezTo>
                <a:cubicBezTo>
                  <a:pt x="220064" y="317134"/>
                  <a:pt x="241139" y="296474"/>
                  <a:pt x="270144" y="292398"/>
                </a:cubicBezTo>
                <a:cubicBezTo>
                  <a:pt x="280773" y="290904"/>
                  <a:pt x="290991" y="291844"/>
                  <a:pt x="299582" y="295430"/>
                </a:cubicBezTo>
                <a:lnTo>
                  <a:pt x="299582" y="87758"/>
                </a:lnTo>
                <a:lnTo>
                  <a:pt x="128591" y="125907"/>
                </a:lnTo>
                <a:lnTo>
                  <a:pt x="128590" y="398933"/>
                </a:lnTo>
                <a:lnTo>
                  <a:pt x="121924" y="398933"/>
                </a:lnTo>
                <a:cubicBezTo>
                  <a:pt x="113631" y="414962"/>
                  <a:pt x="94384" y="427255"/>
                  <a:pt x="70841" y="430564"/>
                </a:cubicBezTo>
                <a:cubicBezTo>
                  <a:pt x="35568" y="435521"/>
                  <a:pt x="4007" y="418434"/>
                  <a:pt x="348" y="392399"/>
                </a:cubicBezTo>
                <a:cubicBezTo>
                  <a:pt x="-3311" y="366364"/>
                  <a:pt x="22318" y="341240"/>
                  <a:pt x="57591" y="336282"/>
                </a:cubicBezTo>
                <a:cubicBezTo>
                  <a:pt x="70754" y="334432"/>
                  <a:pt x="83402" y="335653"/>
                  <a:pt x="93974" y="340165"/>
                </a:cubicBezTo>
                <a:lnTo>
                  <a:pt x="93974" y="48639"/>
                </a:lnTo>
                <a:lnTo>
                  <a:pt x="104368" y="48639"/>
                </a:lnTo>
                <a:lnTo>
                  <a:pt x="103607" y="45227"/>
                </a:lnTo>
                <a:lnTo>
                  <a:pt x="299582" y="1504"/>
                </a:lnTo>
                <a:lnTo>
                  <a:pt x="299582" y="36"/>
                </a:lnTo>
                <a:lnTo>
                  <a:pt x="306163" y="36"/>
                </a:ln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40888" y="2031086"/>
            <a:ext cx="1595760" cy="1589467"/>
            <a:chOff x="7441489" y="2765604"/>
            <a:chExt cx="1595760" cy="1589467"/>
          </a:xfrm>
        </p:grpSpPr>
        <p:sp>
          <p:nvSpPr>
            <p:cNvPr id="36"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0"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grpSp>
      <p:sp>
        <p:nvSpPr>
          <p:cNvPr id="42" name="矩形 41"/>
          <p:cNvSpPr/>
          <p:nvPr/>
        </p:nvSpPr>
        <p:spPr>
          <a:xfrm>
            <a:off x="2615491" y="2263327"/>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3" name="文本框 42"/>
          <p:cNvSpPr txBox="1"/>
          <p:nvPr/>
        </p:nvSpPr>
        <p:spPr>
          <a:xfrm flipV="1">
            <a:off x="10946036" y="151723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grpSp>
        <p:nvGrpSpPr>
          <p:cNvPr id="44" name="组合 43"/>
          <p:cNvGrpSpPr/>
          <p:nvPr/>
        </p:nvGrpSpPr>
        <p:grpSpPr>
          <a:xfrm>
            <a:off x="740888" y="4504463"/>
            <a:ext cx="1595760" cy="1589467"/>
            <a:chOff x="7441489" y="2765604"/>
            <a:chExt cx="1595760" cy="1589467"/>
          </a:xfrm>
        </p:grpSpPr>
        <p:sp>
          <p:nvSpPr>
            <p:cNvPr id="64"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5"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grpSp>
      <p:sp>
        <p:nvSpPr>
          <p:cNvPr id="66" name="矩形 65"/>
          <p:cNvSpPr/>
          <p:nvPr/>
        </p:nvSpPr>
        <p:spPr>
          <a:xfrm>
            <a:off x="2615491" y="4736704"/>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7" name="文本框 66"/>
          <p:cNvSpPr txBox="1"/>
          <p:nvPr/>
        </p:nvSpPr>
        <p:spPr>
          <a:xfrm flipV="1">
            <a:off x="10946036" y="399061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36" name="MH_Other_2"/>
          <p:cNvPicPr>
            <a:picLocks noChangeAspect="1" noChangeArrowheads="1"/>
          </p:cNvPicPr>
          <p:nvPr>
            <p:custDataLst>
              <p:tags r:id="rId1"/>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379335"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自由: 形状 8"/>
          <p:cNvSpPr/>
          <p:nvPr>
            <p:custDataLst>
              <p:tags r:id="rId3"/>
            </p:custDataLst>
          </p:nvPr>
        </p:nvSpPr>
        <p:spPr>
          <a:xfrm>
            <a:off x="381125"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43" name="自由: 形状 18"/>
          <p:cNvSpPr/>
          <p:nvPr>
            <p:custDataLst>
              <p:tags r:id="rId4"/>
            </p:custDataLst>
          </p:nvPr>
        </p:nvSpPr>
        <p:spPr>
          <a:xfrm>
            <a:off x="3543084"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4" name="矩形 63"/>
          <p:cNvSpPr/>
          <p:nvPr/>
        </p:nvSpPr>
        <p:spPr>
          <a:xfrm>
            <a:off x="1105400"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5" name="Freeform 66"/>
          <p:cNvSpPr>
            <a:spLocks noEditPoints="1"/>
          </p:cNvSpPr>
          <p:nvPr/>
        </p:nvSpPr>
        <p:spPr bwMode="auto">
          <a:xfrm rot="218059">
            <a:off x="614653"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66" name="MH_Other_2"/>
          <p:cNvPicPr>
            <a:picLocks noChangeAspect="1" noChangeArrowheads="1"/>
          </p:cNvPicPr>
          <p:nvPr>
            <p:custDataLst>
              <p:tags r:id="rId5"/>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4092373"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自由: 形状 8"/>
          <p:cNvSpPr/>
          <p:nvPr>
            <p:custDataLst>
              <p:tags r:id="rId6"/>
            </p:custDataLst>
          </p:nvPr>
        </p:nvSpPr>
        <p:spPr>
          <a:xfrm>
            <a:off x="4094163"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68" name="自由: 形状 18"/>
          <p:cNvSpPr/>
          <p:nvPr>
            <p:custDataLst>
              <p:tags r:id="rId7"/>
            </p:custDataLst>
          </p:nvPr>
        </p:nvSpPr>
        <p:spPr>
          <a:xfrm>
            <a:off x="7256122"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9" name="矩形 68"/>
          <p:cNvSpPr/>
          <p:nvPr/>
        </p:nvSpPr>
        <p:spPr>
          <a:xfrm>
            <a:off x="4818438"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0" name="Freeform 66"/>
          <p:cNvSpPr>
            <a:spLocks noEditPoints="1"/>
          </p:cNvSpPr>
          <p:nvPr/>
        </p:nvSpPr>
        <p:spPr bwMode="auto">
          <a:xfrm rot="218059">
            <a:off x="4327691"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71" name="MH_Other_2"/>
          <p:cNvPicPr>
            <a:picLocks noChangeAspect="1" noChangeArrowheads="1"/>
          </p:cNvPicPr>
          <p:nvPr>
            <p:custDataLst>
              <p:tags r:id="rId8"/>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7805411"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自由: 形状 8"/>
          <p:cNvSpPr/>
          <p:nvPr>
            <p:custDataLst>
              <p:tags r:id="rId9"/>
            </p:custDataLst>
          </p:nvPr>
        </p:nvSpPr>
        <p:spPr>
          <a:xfrm>
            <a:off x="7807201"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73" name="自由: 形状 18"/>
          <p:cNvSpPr/>
          <p:nvPr>
            <p:custDataLst>
              <p:tags r:id="rId10"/>
            </p:custDataLst>
          </p:nvPr>
        </p:nvSpPr>
        <p:spPr>
          <a:xfrm>
            <a:off x="10969160"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4" name="矩形 73"/>
          <p:cNvSpPr/>
          <p:nvPr/>
        </p:nvSpPr>
        <p:spPr>
          <a:xfrm>
            <a:off x="8531476"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Freeform 66"/>
          <p:cNvSpPr>
            <a:spLocks noEditPoints="1"/>
          </p:cNvSpPr>
          <p:nvPr/>
        </p:nvSpPr>
        <p:spPr bwMode="auto">
          <a:xfrm rot="218059">
            <a:off x="8040729"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6" name="矩形 75"/>
          <p:cNvSpPr/>
          <p:nvPr/>
        </p:nvSpPr>
        <p:spPr>
          <a:xfrm>
            <a:off x="1136129" y="1821359"/>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7" name="文本框 76"/>
          <p:cNvSpPr txBox="1"/>
          <p:nvPr/>
        </p:nvSpPr>
        <p:spPr>
          <a:xfrm>
            <a:off x="404621" y="193565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78" name="矩形 77"/>
          <p:cNvSpPr/>
          <p:nvPr/>
        </p:nvSpPr>
        <p:spPr>
          <a:xfrm>
            <a:off x="1136129" y="2882136"/>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tags/tag1.xml><?xml version="1.0" encoding="utf-8"?>
<p:tagLst xmlns:p="http://schemas.openxmlformats.org/presentationml/2006/main">
  <p:tag name="MH" val="20161013012315"/>
  <p:tag name="MH_LIBRARY" val="GRAPHIC"/>
  <p:tag name="MH_TYPE" val="Other"/>
  <p:tag name="MH_ORDER" val="2"/>
</p:tagLst>
</file>

<file path=ppt/tags/tag10.xml><?xml version="1.0" encoding="utf-8"?>
<p:tagLst xmlns:p="http://schemas.openxmlformats.org/presentationml/2006/main">
  <p:tag name="MH" val="20160624112451"/>
  <p:tag name="MH_LIBRARY" val="GRAPHIC"/>
  <p:tag name="MH_TYPE" val="Other"/>
  <p:tag name="MH_ORDER" val="4"/>
</p:tagLst>
</file>

<file path=ppt/tags/tag11.xml><?xml version="1.0" encoding="utf-8"?>
<p:tagLst xmlns:p="http://schemas.openxmlformats.org/presentationml/2006/main">
  <p:tag name="MH" val="20160624112451"/>
  <p:tag name="MH_LIBRARY" val="GRAPHIC"/>
  <p:tag name="MH_TYPE" val="Other"/>
  <p:tag name="MH_ORDER" val="4"/>
</p:tagLst>
</file>

<file path=ppt/tags/tag12.xml><?xml version="1.0" encoding="utf-8"?>
<p:tagLst xmlns:p="http://schemas.openxmlformats.org/presentationml/2006/main">
  <p:tag name="MH" val="20160624112451"/>
  <p:tag name="MH_LIBRARY" val="GRAPHIC"/>
  <p:tag name="MH_TYPE" val="Other"/>
  <p:tag name="MH_ORDER" val="4"/>
</p:tagLst>
</file>

<file path=ppt/tags/tag13.xml><?xml version="1.0" encoding="utf-8"?>
<p:tagLst xmlns:p="http://schemas.openxmlformats.org/presentationml/2006/main">
  <p:tag name="MH" val="20160624112451"/>
  <p:tag name="MH_LIBRARY" val="GRAPHIC"/>
  <p:tag name="MH_TYPE" val="Other"/>
  <p:tag name="MH_ORDER" val="4"/>
</p:tagLst>
</file>

<file path=ppt/tags/tag14.xml><?xml version="1.0" encoding="utf-8"?>
<p:tagLst xmlns:p="http://schemas.openxmlformats.org/presentationml/2006/main">
  <p:tag name="MH" val="20160624112451"/>
  <p:tag name="MH_LIBRARY" val="GRAPHIC"/>
  <p:tag name="MH_TYPE" val="Other"/>
  <p:tag name="MH_ORDER" val="4"/>
</p:tagLst>
</file>

<file path=ppt/tags/tag2.xml><?xml version="1.0" encoding="utf-8"?>
<p:tagLst xmlns:p="http://schemas.openxmlformats.org/presentationml/2006/main">
  <p:tag name="MH" val="20161013012315"/>
  <p:tag name="MH_LIBRARY" val="GRAPHIC"/>
  <p:tag name="MH_TYPE" val="Desc"/>
  <p:tag name="MH_ORDER" val="1"/>
</p:tagLst>
</file>

<file path=ppt/tags/tag3.xml><?xml version="1.0" encoding="utf-8"?>
<p:tagLst xmlns:p="http://schemas.openxmlformats.org/presentationml/2006/main">
  <p:tag name="MH" val="20161013012315"/>
  <p:tag name="MH_LIBRARY" val="GRAPHIC"/>
  <p:tag name="MH_TYPE" val="Other"/>
  <p:tag name="MH_ORDER" val="5"/>
</p:tagLst>
</file>

<file path=ppt/tags/tag4.xml><?xml version="1.0" encoding="utf-8"?>
<p:tagLst xmlns:p="http://schemas.openxmlformats.org/presentationml/2006/main">
  <p:tag name="MH" val="20161013012315"/>
  <p:tag name="MH_LIBRARY" val="GRAPHIC"/>
  <p:tag name="MH_TYPE" val="Other"/>
  <p:tag name="MH_ORDER" val="2"/>
</p:tagLst>
</file>

<file path=ppt/tags/tag5.xml><?xml version="1.0" encoding="utf-8"?>
<p:tagLst xmlns:p="http://schemas.openxmlformats.org/presentationml/2006/main">
  <p:tag name="MH" val="20161013012315"/>
  <p:tag name="MH_LIBRARY" val="GRAPHIC"/>
  <p:tag name="MH_TYPE" val="Desc"/>
  <p:tag name="MH_ORDER" val="1"/>
</p:tagLst>
</file>

<file path=ppt/tags/tag6.xml><?xml version="1.0" encoding="utf-8"?>
<p:tagLst xmlns:p="http://schemas.openxmlformats.org/presentationml/2006/main">
  <p:tag name="MH" val="20161013012315"/>
  <p:tag name="MH_LIBRARY" val="GRAPHIC"/>
  <p:tag name="MH_TYPE" val="Other"/>
  <p:tag name="MH_ORDER" val="5"/>
</p:tagLst>
</file>

<file path=ppt/tags/tag7.xml><?xml version="1.0" encoding="utf-8"?>
<p:tagLst xmlns:p="http://schemas.openxmlformats.org/presentationml/2006/main">
  <p:tag name="MH" val="20161013012315"/>
  <p:tag name="MH_LIBRARY" val="GRAPHIC"/>
  <p:tag name="MH_TYPE" val="Other"/>
  <p:tag name="MH_ORDER" val="2"/>
</p:tagLst>
</file>

<file path=ppt/tags/tag8.xml><?xml version="1.0" encoding="utf-8"?>
<p:tagLst xmlns:p="http://schemas.openxmlformats.org/presentationml/2006/main">
  <p:tag name="MH" val="20161013012315"/>
  <p:tag name="MH_LIBRARY" val="GRAPHIC"/>
  <p:tag name="MH_TYPE" val="Desc"/>
  <p:tag name="MH_ORDER" val="1"/>
</p:tagLst>
</file>

<file path=ppt/tags/tag9.xml><?xml version="1.0" encoding="utf-8"?>
<p:tagLst xmlns:p="http://schemas.openxmlformats.org/presentationml/2006/main">
  <p:tag name="MH" val="20161013012315"/>
  <p:tag name="MH_LIBRARY" val="GRAPHIC"/>
  <p:tag name="MH_TYPE" val="Other"/>
  <p:tag name="MH_ORDER" val="5"/>
</p:tagLst>
</file>

<file path=ppt/theme/theme1.xml><?xml version="1.0" encoding="utf-8"?>
<a:theme xmlns:a="http://schemas.openxmlformats.org/drawingml/2006/main" name="A000120141119A01PPBG">
  <a:themeElements>
    <a:clrScheme name="自定义 97">
      <a:dk1>
        <a:srgbClr val="585858"/>
      </a:dk1>
      <a:lt1>
        <a:sysClr val="window" lastClr="FFFFFF"/>
      </a:lt1>
      <a:dk2>
        <a:srgbClr val="585858"/>
      </a:dk2>
      <a:lt2>
        <a:srgbClr val="FFFFFF"/>
      </a:lt2>
      <a:accent1>
        <a:srgbClr val="DC5389"/>
      </a:accent1>
      <a:accent2>
        <a:srgbClr val="C26E9E"/>
      </a:accent2>
      <a:accent3>
        <a:srgbClr val="BB735D"/>
      </a:accent3>
      <a:accent4>
        <a:srgbClr val="57C1AD"/>
      </a:accent4>
      <a:accent5>
        <a:srgbClr val="42ADCA"/>
      </a:accent5>
      <a:accent6>
        <a:srgbClr val="92D050"/>
      </a:accent6>
      <a:hlink>
        <a:srgbClr val="00B050"/>
      </a:hlink>
      <a:folHlink>
        <a:srgbClr val="CC990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3828</Words>
  <Application>WPS 演示</Application>
  <PresentationFormat>宽屏</PresentationFormat>
  <Paragraphs>352</Paragraphs>
  <Slides>29</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29</vt:i4>
      </vt:variant>
    </vt:vector>
  </HeadingPairs>
  <TitlesOfParts>
    <vt:vector size="46" baseType="lpstr">
      <vt:lpstr>Arial</vt:lpstr>
      <vt:lpstr>宋体</vt:lpstr>
      <vt:lpstr>Wingdings</vt:lpstr>
      <vt:lpstr>Calibri</vt:lpstr>
      <vt:lpstr>幼圆</vt:lpstr>
      <vt:lpstr>黑体</vt:lpstr>
      <vt:lpstr>Tempus Sans ITC</vt:lpstr>
      <vt:lpstr>Wingdings 2</vt:lpstr>
      <vt:lpstr>Bernard MT Condensed</vt:lpstr>
      <vt:lpstr>微软雅黑</vt:lpstr>
      <vt:lpstr>等线</vt:lpstr>
      <vt:lpstr>GoodVibrationsROB</vt:lpstr>
      <vt:lpstr>等线 Light</vt:lpstr>
      <vt:lpstr>Impact</vt:lpstr>
      <vt:lpstr>Calibri</vt:lpstr>
      <vt:lpstr>Gungsuh</vt:lpstr>
      <vt:lpstr>A000120141119A01PPBG</vt:lpstr>
      <vt:lpstr>儿童教育教学 可爱呆萌卡通模板</vt:lpstr>
      <vt:lpstr>PowerPoint 演示文稿</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2017-05-10T09:05:28Z</dcterms:created>
  <dcterms:modified xsi:type="dcterms:W3CDTF">2017-05-10T09:05:29Z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