
<file path=[Content_Types].xml><?xml version="1.0" encoding="utf-8"?>
<Types xmlns="http://schemas.openxmlformats.org/package/2006/content-types">
  <Default Extension="jpeg" ContentType="image/jpeg"/>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60" r:id="rId3"/>
    <p:sldId id="292" r:id="rId5"/>
    <p:sldId id="262" r:id="rId6"/>
    <p:sldId id="329" r:id="rId7"/>
    <p:sldId id="324" r:id="rId8"/>
    <p:sldId id="332" r:id="rId9"/>
    <p:sldId id="263" r:id="rId10"/>
    <p:sldId id="331" r:id="rId11"/>
    <p:sldId id="326" r:id="rId12"/>
    <p:sldId id="333" r:id="rId13"/>
    <p:sldId id="325" r:id="rId14"/>
    <p:sldId id="264" r:id="rId15"/>
    <p:sldId id="320" r:id="rId16"/>
    <p:sldId id="315" r:id="rId17"/>
    <p:sldId id="319" r:id="rId18"/>
    <p:sldId id="330" r:id="rId19"/>
    <p:sldId id="317" r:id="rId20"/>
    <p:sldId id="299" r:id="rId21"/>
    <p:sldId id="328" r:id="rId22"/>
    <p:sldId id="266" r:id="rId23"/>
    <p:sldId id="296" r:id="rId24"/>
    <p:sldId id="316" r:id="rId25"/>
    <p:sldId id="298" r:id="rId26"/>
    <p:sldId id="300" r:id="rId27"/>
    <p:sldId id="277" r:id="rId28"/>
    <p:sldId id="307" r:id="rId29"/>
    <p:sldId id="314" r:id="rId30"/>
    <p:sldId id="327" r:id="rId31"/>
    <p:sldId id="313" r:id="rId32"/>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CFB"/>
    <a:srgbClr val="F2F2F2"/>
    <a:srgbClr val="DC5389"/>
    <a:srgbClr val="57C0D5"/>
    <a:srgbClr val="F2EFEE"/>
    <a:srgbClr val="005092"/>
    <a:srgbClr val="004177"/>
    <a:srgbClr val="57C1AD"/>
    <a:srgbClr val="42ADCA"/>
    <a:srgbClr val="FF96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2" autoAdjust="0"/>
    <p:restoredTop sz="91244" autoAdjust="0"/>
  </p:normalViewPr>
  <p:slideViewPr>
    <p:cSldViewPr snapToGrid="0">
      <p:cViewPr varScale="1">
        <p:scale>
          <a:sx n="64" d="100"/>
          <a:sy n="64" d="100"/>
        </p:scale>
        <p:origin x="564" y="6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86" d="100"/>
          <a:sy n="86" d="100"/>
        </p:scale>
        <p:origin x="3522" y="54"/>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1218565" eaLnBrk="1" fontAlgn="auto" hangingPunct="1">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1218565" eaLnBrk="1" fontAlgn="auto" hangingPunct="1">
              <a:spcBef>
                <a:spcPts val="0"/>
              </a:spcBef>
              <a:spcAft>
                <a:spcPts val="0"/>
              </a:spcAft>
              <a:defRPr sz="1200">
                <a:latin typeface="+mn-lt"/>
                <a:ea typeface="+mn-ea"/>
              </a:defRPr>
            </a:lvl1pPr>
          </a:lstStyle>
          <a:p>
            <a:pPr>
              <a:defRPr/>
            </a:pPr>
            <a:fld id="{E3649B75-C036-43A6-B586-D4D3956B9750}" type="datetimeFigureOut">
              <a:rPr lang="zh-CN" altLang="en-US"/>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dirty="0"/>
              <a:t>模板来自于 </a:t>
            </a:r>
            <a:r>
              <a:rPr lang="en-US" altLang="zh-CN" noProof="0" dirty="0"/>
              <a:t>http://docer.mysoeasy.com</a:t>
            </a:r>
            <a:endParaRPr lang="zh-CN" altLang="en-US" noProof="0" dirty="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1218565" eaLnBrk="1" fontAlgn="auto" hangingPunct="1">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1218565" eaLnBrk="1" fontAlgn="auto" hangingPunct="1">
              <a:spcBef>
                <a:spcPts val="0"/>
              </a:spcBef>
              <a:spcAft>
                <a:spcPts val="0"/>
              </a:spcAft>
              <a:defRPr sz="1200">
                <a:latin typeface="+mn-lt"/>
                <a:ea typeface="+mn-ea"/>
              </a:defRPr>
            </a:lvl1pPr>
          </a:lstStyle>
          <a:p>
            <a:pPr>
              <a:defRPr/>
            </a:pPr>
            <a:fld id="{D57F35CC-AECF-450E-A632-155F605872FB}"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defTabSz="1217295" rtl="0" eaLnBrk="0" fontAlgn="base" hangingPunct="0">
      <a:spcBef>
        <a:spcPct val="30000"/>
      </a:spcBef>
      <a:spcAft>
        <a:spcPct val="0"/>
      </a:spcAft>
      <a:buFont typeface="Arial" panose="020B0604020202020204" pitchFamily="34" charset="0"/>
      <a:defRPr kern="1200">
        <a:solidFill>
          <a:srgbClr val="FF0000"/>
        </a:solidFill>
        <a:latin typeface="+mn-lt"/>
        <a:ea typeface="+mn-ea"/>
        <a:cs typeface="+mn-cs"/>
      </a:defRPr>
    </a:lvl1pPr>
    <a:lvl2pPr marL="742950" indent="-285750" algn="l" defTabSz="1217295" rtl="0" eaLnBrk="0" fontAlgn="base" hangingPunct="0">
      <a:spcBef>
        <a:spcPct val="30000"/>
      </a:spcBef>
      <a:spcAft>
        <a:spcPct val="0"/>
      </a:spcAft>
      <a:defRPr sz="1600" kern="1200">
        <a:solidFill>
          <a:schemeClr val="tx1"/>
        </a:solidFill>
        <a:latin typeface="+mn-lt"/>
        <a:ea typeface="+mn-ea"/>
        <a:cs typeface="+mn-cs"/>
      </a:defRPr>
    </a:lvl2pPr>
    <a:lvl3pPr marL="1143000" indent="-228600" algn="l" defTabSz="1217295" rtl="0" eaLnBrk="0" fontAlgn="base" hangingPunct="0">
      <a:spcBef>
        <a:spcPct val="30000"/>
      </a:spcBef>
      <a:spcAft>
        <a:spcPct val="0"/>
      </a:spcAft>
      <a:defRPr sz="1600" kern="1200">
        <a:solidFill>
          <a:schemeClr val="tx1"/>
        </a:solidFill>
        <a:latin typeface="+mn-lt"/>
        <a:ea typeface="+mn-ea"/>
        <a:cs typeface="+mn-cs"/>
      </a:defRPr>
    </a:lvl3pPr>
    <a:lvl4pPr marL="1600200" indent="-228600" algn="l" defTabSz="1217295" rtl="0" eaLnBrk="0" fontAlgn="base" hangingPunct="0">
      <a:spcBef>
        <a:spcPct val="30000"/>
      </a:spcBef>
      <a:spcAft>
        <a:spcPct val="0"/>
      </a:spcAft>
      <a:defRPr sz="1600" kern="1200">
        <a:solidFill>
          <a:schemeClr val="tx1"/>
        </a:solidFill>
        <a:latin typeface="+mn-lt"/>
        <a:ea typeface="+mn-ea"/>
        <a:cs typeface="+mn-cs"/>
      </a:defRPr>
    </a:lvl4pPr>
    <a:lvl5pPr marL="2057400" indent="-228600" algn="l" defTabSz="1217295" rtl="0" eaLnBrk="0" fontAlgn="base" hangingPunct="0">
      <a:spcBef>
        <a:spcPct val="30000"/>
      </a:spcBef>
      <a:spcAft>
        <a:spcPct val="0"/>
      </a:spcAft>
      <a:defRPr sz="1600" kern="1200">
        <a:solidFill>
          <a:schemeClr val="tx1"/>
        </a:solidFill>
        <a:latin typeface="+mn-lt"/>
        <a:ea typeface="+mn-ea"/>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914400" eaLnBrk="1" fontAlgn="auto" hangingPunct="1">
              <a:spcBef>
                <a:spcPts val="0"/>
              </a:spcBef>
              <a:spcAft>
                <a:spcPts val="0"/>
              </a:spcAft>
              <a:defRPr/>
            </a:pPr>
            <a:r>
              <a:rPr lang="zh-CN" altLang="en-US" sz="1865" dirty="0"/>
              <a:t>更多模板请关注：https://haosc.taobao.com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04AECACE-C708-43AA-9ADF-9E0A79DBA94A}" type="slidenum">
              <a:rPr lang="zh-CN" altLang="en-US" smtClean="0">
                <a:solidFill>
                  <a:schemeClr val="tx1"/>
                </a:solidFill>
              </a:rPr>
            </a:fld>
            <a:endParaRPr lang="zh-CN" altLang="en-US">
              <a:solidFill>
                <a:schemeClr val="tx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8" name="矩形 7"/>
          <p:cNvSpPr/>
          <p:nvPr userDrawn="1"/>
        </p:nvSpPr>
        <p:spPr>
          <a:xfrm>
            <a:off x="0" y="0"/>
            <a:ext cx="12192000" cy="6858001"/>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ctrTitle"/>
          </p:nvPr>
        </p:nvSpPr>
        <p:spPr>
          <a:xfrm>
            <a:off x="6347013" y="806825"/>
            <a:ext cx="5688106" cy="2933324"/>
          </a:xfrm>
        </p:spPr>
        <p:txBody>
          <a:bodyPr anchor="ctr">
            <a:normAutofit/>
          </a:bodyPr>
          <a:lstStyle>
            <a:lvl1pPr algn="ctr">
              <a:lnSpc>
                <a:spcPct val="150000"/>
              </a:lnSpc>
              <a:defRPr sz="4400" b="1" i="0">
                <a:solidFill>
                  <a:schemeClr val="accent1"/>
                </a:solidFill>
              </a:defRPr>
            </a:lvl1pPr>
          </a:lstStyle>
          <a:p>
            <a:r>
              <a:rPr lang="zh-CN" altLang="en-US" dirty="0"/>
              <a:t>单击此处编辑母版标题样式</a:t>
            </a:r>
            <a:endParaRPr lang="en-US" dirty="0"/>
          </a:p>
        </p:txBody>
      </p:sp>
      <p:sp>
        <p:nvSpPr>
          <p:cNvPr id="99" name="Date Placeholder 3"/>
          <p:cNvSpPr>
            <a:spLocks noGrp="1"/>
          </p:cNvSpPr>
          <p:nvPr>
            <p:ph type="dt" sz="half" idx="10"/>
          </p:nvPr>
        </p:nvSpPr>
        <p:spPr/>
        <p:txBody>
          <a:bodyPr/>
          <a:lstStyle>
            <a:lvl1pPr>
              <a:defRPr/>
            </a:lvl1pPr>
          </a:lstStyle>
          <a:p>
            <a:pPr>
              <a:defRPr/>
            </a:pPr>
            <a:fld id="{CB1227B1-864B-47CB-B8FD-7D024961E14C}" type="datetimeFigureOut">
              <a:rPr lang="zh-CN" altLang="en-US"/>
            </a:fld>
            <a:endParaRPr lang="zh-CN" altLang="en-US"/>
          </a:p>
        </p:txBody>
      </p:sp>
      <p:sp>
        <p:nvSpPr>
          <p:cNvPr id="100" name="Footer Placeholder 4"/>
          <p:cNvSpPr>
            <a:spLocks noGrp="1"/>
          </p:cNvSpPr>
          <p:nvPr>
            <p:ph type="ftr" sz="quarter" idx="11"/>
          </p:nvPr>
        </p:nvSpPr>
        <p:spPr/>
        <p:txBody>
          <a:bodyPr/>
          <a:lstStyle>
            <a:lvl1pPr>
              <a:defRPr/>
            </a:lvl1pPr>
          </a:lstStyle>
          <a:p>
            <a:pPr>
              <a:defRPr/>
            </a:pPr>
            <a:endParaRPr lang="zh-CN" altLang="en-US"/>
          </a:p>
        </p:txBody>
      </p:sp>
      <p:sp>
        <p:nvSpPr>
          <p:cNvPr id="101" name="Slide Number Placeholder 5"/>
          <p:cNvSpPr>
            <a:spLocks noGrp="1"/>
          </p:cNvSpPr>
          <p:nvPr>
            <p:ph type="sldNum" sz="quarter" idx="12"/>
          </p:nvPr>
        </p:nvSpPr>
        <p:spPr/>
        <p:txBody>
          <a:bodyPr/>
          <a:lstStyle>
            <a:lvl1pPr>
              <a:defRPr/>
            </a:lvl1pPr>
          </a:lstStyle>
          <a:p>
            <a:pPr>
              <a:defRPr/>
            </a:pPr>
            <a:fld id="{83E7EE4C-9BF1-4250-B807-668456CE46A3}" type="slidenum">
              <a:rPr lang="zh-CN" altLang="en-US"/>
            </a:fld>
            <a:endParaRPr lang="zh-CN" altLang="en-US"/>
          </a:p>
        </p:txBody>
      </p:sp>
      <p:sp>
        <p:nvSpPr>
          <p:cNvPr id="3" name="Subtitle 2"/>
          <p:cNvSpPr>
            <a:spLocks noGrp="1"/>
          </p:cNvSpPr>
          <p:nvPr userDrawn="1">
            <p:ph type="subTitle" idx="1"/>
          </p:nvPr>
        </p:nvSpPr>
        <p:spPr>
          <a:xfrm>
            <a:off x="6314319" y="3876675"/>
            <a:ext cx="5742058" cy="877696"/>
          </a:xfrm>
        </p:spPr>
        <p:txBody>
          <a:bodyPr anchor="ctr">
            <a:noAutofit/>
          </a:bodyPr>
          <a:lstStyle>
            <a:lvl1pPr marL="0" indent="0" algn="ctr">
              <a:lnSpc>
                <a:spcPct val="150000"/>
              </a:lnSpc>
              <a:buNone/>
              <a:defRPr sz="2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3D0CAE8C-B19C-4977-8BCA-B32C13833C88}"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282A551E-31EC-4F7A-A252-B2FCA315F68C}"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EB0D3A26-0640-4C70-A709-B1491CCE26F4}"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CE231408-E647-409A-B508-321AFC4E7C0E}"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pPr>
              <a:defRPr/>
            </a:pPr>
            <a:fld id="{71B29D4B-2CA7-47A8-86E5-FE890B1AEF36}"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AA2127CC-6915-48A9-B008-AF3C75820C2D}" type="slidenum">
              <a:rPr lang="zh-CN" altLang="en-US"/>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8" name="矩形 7"/>
          <p:cNvSpPr/>
          <p:nvPr userDrawn="1"/>
        </p:nvSpPr>
        <p:spPr>
          <a:xfrm>
            <a:off x="0" y="0"/>
            <a:ext cx="12192000" cy="6858001"/>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title"/>
          </p:nvPr>
        </p:nvSpPr>
        <p:spPr>
          <a:xfrm>
            <a:off x="2431589" y="333143"/>
            <a:ext cx="7328822" cy="2467282"/>
          </a:xfrm>
        </p:spPr>
        <p:txBody>
          <a:bodyPr anchor="ctr"/>
          <a:lstStyle>
            <a:lvl1pPr algn="ctr">
              <a:lnSpc>
                <a:spcPct val="150000"/>
              </a:lnSpc>
              <a:defRPr sz="5400">
                <a:solidFill>
                  <a:schemeClr val="accent1"/>
                </a:solidFill>
              </a:defRPr>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1771804" y="2858935"/>
            <a:ext cx="8648392" cy="855891"/>
          </a:xfrm>
        </p:spPr>
        <p:txBody>
          <a:bodyPr anchor="ctr"/>
          <a:lstStyle>
            <a:lvl1pPr marL="0" indent="0" algn="ctr">
              <a:lnSpc>
                <a:spcPct val="150000"/>
              </a:lnSpc>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11" name="Date Placeholder 3"/>
          <p:cNvSpPr>
            <a:spLocks noGrp="1"/>
          </p:cNvSpPr>
          <p:nvPr>
            <p:ph type="dt" sz="half" idx="10"/>
          </p:nvPr>
        </p:nvSpPr>
        <p:spPr/>
        <p:txBody>
          <a:bodyPr/>
          <a:lstStyle>
            <a:lvl1pPr>
              <a:defRPr/>
            </a:lvl1pPr>
          </a:lstStyle>
          <a:p>
            <a:pPr>
              <a:defRPr/>
            </a:pPr>
            <a:fld id="{5F91990E-E653-4FD8-923B-A2D860A8A90E}" type="datetimeFigureOut">
              <a:rPr lang="zh-CN" altLang="en-US"/>
            </a:fld>
            <a:endParaRPr lang="zh-CN" altLang="en-US"/>
          </a:p>
        </p:txBody>
      </p:sp>
      <p:sp>
        <p:nvSpPr>
          <p:cNvPr id="12" name="Footer Placeholder 4"/>
          <p:cNvSpPr>
            <a:spLocks noGrp="1"/>
          </p:cNvSpPr>
          <p:nvPr>
            <p:ph type="ftr" sz="quarter" idx="11"/>
          </p:nvPr>
        </p:nvSpPr>
        <p:spPr/>
        <p:txBody>
          <a:bodyPr/>
          <a:lstStyle>
            <a:lvl1pPr>
              <a:defRPr/>
            </a:lvl1pPr>
          </a:lstStyle>
          <a:p>
            <a:pPr>
              <a:defRPr/>
            </a:pPr>
            <a:endParaRPr lang="zh-CN" altLang="en-US"/>
          </a:p>
        </p:txBody>
      </p:sp>
      <p:sp>
        <p:nvSpPr>
          <p:cNvPr id="13" name="Slide Number Placeholder 5"/>
          <p:cNvSpPr>
            <a:spLocks noGrp="1"/>
          </p:cNvSpPr>
          <p:nvPr>
            <p:ph type="sldNum" sz="quarter" idx="12"/>
          </p:nvPr>
        </p:nvSpPr>
        <p:spPr/>
        <p:txBody>
          <a:bodyPr/>
          <a:lstStyle>
            <a:lvl1pPr>
              <a:defRPr/>
            </a:lvl1pPr>
          </a:lstStyle>
          <a:p>
            <a:pPr>
              <a:defRPr/>
            </a:pPr>
            <a:fld id="{C66B55DE-A138-432A-8102-1E3083C6FACE}"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pPr>
              <a:defRPr/>
            </a:pPr>
            <a:fld id="{4F503295-1E4B-43CB-ACE7-ED4E99C07012}"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8C0F0ABD-4112-4B46-AE5F-F7B3FCC15149}"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839789"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6172201"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pPr>
              <a:defRPr/>
            </a:pPr>
            <a:fld id="{741170D5-879E-4918-AA43-1581FF74425B}" type="datetimeFigureOut">
              <a:rPr lang="zh-CN" altLang="en-US"/>
            </a:fld>
            <a:endParaRPr lang="zh-CN" altLang="en-US"/>
          </a:p>
        </p:txBody>
      </p:sp>
      <p:sp>
        <p:nvSpPr>
          <p:cNvPr id="8" name="Footer Placeholder 4"/>
          <p:cNvSpPr>
            <a:spLocks noGrp="1"/>
          </p:cNvSpPr>
          <p:nvPr>
            <p:ph type="ftr" sz="quarter" idx="11"/>
          </p:nvPr>
        </p:nvSpPr>
        <p:spPr/>
        <p:txBody>
          <a:bodyPr/>
          <a:lstStyle>
            <a:lvl1pPr>
              <a:defRPr/>
            </a:lvl1pPr>
          </a:lstStyle>
          <a:p>
            <a:pPr>
              <a:defRPr/>
            </a:pPr>
            <a:endParaRPr lang="zh-CN" altLang="en-US"/>
          </a:p>
        </p:txBody>
      </p:sp>
      <p:sp>
        <p:nvSpPr>
          <p:cNvPr id="9" name="Slide Number Placeholder 5"/>
          <p:cNvSpPr>
            <a:spLocks noGrp="1"/>
          </p:cNvSpPr>
          <p:nvPr>
            <p:ph type="sldNum" sz="quarter" idx="12"/>
          </p:nvPr>
        </p:nvSpPr>
        <p:spPr/>
        <p:txBody>
          <a:bodyPr/>
          <a:lstStyle>
            <a:lvl1pPr>
              <a:defRPr/>
            </a:lvl1pPr>
          </a:lstStyle>
          <a:p>
            <a:pPr>
              <a:defRPr/>
            </a:pPr>
            <a:fld id="{14CF617F-1FAF-4B1F-8DA8-C199C45268F9}"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pPr>
              <a:defRPr/>
            </a:pPr>
            <a:fld id="{1A7857CE-0B02-4E23-8C71-0AC50F027A2D}" type="datetimeFigureOut">
              <a:rPr lang="zh-CN" altLang="en-US"/>
            </a:fld>
            <a:endParaRPr lang="zh-CN" altLang="en-US"/>
          </a:p>
        </p:txBody>
      </p:sp>
      <p:sp>
        <p:nvSpPr>
          <p:cNvPr id="4" name="Footer Placeholder 4"/>
          <p:cNvSpPr>
            <a:spLocks noGrp="1"/>
          </p:cNvSpPr>
          <p:nvPr>
            <p:ph type="ftr" sz="quarter" idx="11"/>
          </p:nvPr>
        </p:nvSpPr>
        <p:spPr/>
        <p:txBody>
          <a:bodyPr/>
          <a:lstStyle>
            <a:lvl1pPr>
              <a:defRPr/>
            </a:lvl1pPr>
          </a:lstStyle>
          <a:p>
            <a:pPr>
              <a:defRPr/>
            </a:pPr>
            <a:endParaRPr lang="zh-CN" altLang="en-US"/>
          </a:p>
        </p:txBody>
      </p:sp>
      <p:sp>
        <p:nvSpPr>
          <p:cNvPr id="5" name="Slide Number Placeholder 5"/>
          <p:cNvSpPr>
            <a:spLocks noGrp="1"/>
          </p:cNvSpPr>
          <p:nvPr>
            <p:ph type="sldNum" sz="quarter" idx="12"/>
          </p:nvPr>
        </p:nvSpPr>
        <p:spPr/>
        <p:txBody>
          <a:bodyPr/>
          <a:lstStyle>
            <a:lvl1pPr>
              <a:defRPr/>
            </a:lvl1pPr>
          </a:lstStyle>
          <a:p>
            <a:pPr>
              <a:defRPr/>
            </a:pPr>
            <a:fld id="{61637C59-ACF1-46EC-AA2B-C1494FFFC09F}"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pPr>
              <a:defRPr/>
            </a:pPr>
            <a:fld id="{9BEC2F33-1B8F-49A4-B81C-5C1A866997DB}" type="datetimeFigureOut">
              <a:rPr lang="zh-CN" altLang="en-US"/>
            </a:fld>
            <a:endParaRPr lang="zh-CN" altLang="en-US"/>
          </a:p>
        </p:txBody>
      </p:sp>
      <p:sp>
        <p:nvSpPr>
          <p:cNvPr id="4" name="Footer Placeholder 2"/>
          <p:cNvSpPr>
            <a:spLocks noGrp="1"/>
          </p:cNvSpPr>
          <p:nvPr>
            <p:ph type="ftr" sz="quarter" idx="11"/>
          </p:nvPr>
        </p:nvSpPr>
        <p:spPr/>
        <p:txBody>
          <a:bodyPr/>
          <a:lstStyle>
            <a:lvl1pPr>
              <a:defRPr/>
            </a:lvl1pPr>
          </a:lstStyle>
          <a:p>
            <a:pPr>
              <a:defRPr/>
            </a:pPr>
            <a:endParaRPr lang="zh-CN" altLang="en-US"/>
          </a:p>
        </p:txBody>
      </p:sp>
      <p:sp>
        <p:nvSpPr>
          <p:cNvPr id="5" name="Slide Number Placeholder 3"/>
          <p:cNvSpPr>
            <a:spLocks noGrp="1"/>
          </p:cNvSpPr>
          <p:nvPr>
            <p:ph type="sldNum" sz="quarter" idx="12"/>
          </p:nvPr>
        </p:nvSpPr>
        <p:spPr/>
        <p:txBody>
          <a:bodyPr/>
          <a:lstStyle>
            <a:lvl1pPr>
              <a:defRPr/>
            </a:lvl1pPr>
          </a:lstStyle>
          <a:p>
            <a:pPr>
              <a:defRPr/>
            </a:pPr>
            <a:fld id="{B5047A2D-2746-4C2C-8659-5794A5D30568}" type="slidenum">
              <a:rPr lang="zh-CN" altLang="en-US"/>
            </a:fld>
            <a:endParaRPr lang="zh-CN" altLang="en-US"/>
          </a:p>
        </p:txBody>
      </p:sp>
      <p:sp>
        <p:nvSpPr>
          <p:cNvPr id="7" name="矩形 6"/>
          <p:cNvSpPr/>
          <p:nvPr userDrawn="1"/>
        </p:nvSpPr>
        <p:spPr>
          <a:xfrm>
            <a:off x="0" y="0"/>
            <a:ext cx="12192002" cy="6858001"/>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lvl="0" algn="ctr" defTabSz="914400" eaLnBrk="1" latinLnBrk="0" hangingPunct="1"/>
            <a:endParaRPr lang="zh-CN" altLang="en-US" sz="18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Date Placeholder 3"/>
          <p:cNvSpPr>
            <a:spLocks noGrp="1"/>
          </p:cNvSpPr>
          <p:nvPr>
            <p:ph type="dt" sz="half" idx="10"/>
          </p:nvPr>
        </p:nvSpPr>
        <p:spPr/>
        <p:txBody>
          <a:bodyPr/>
          <a:lstStyle>
            <a:lvl1pPr>
              <a:defRPr/>
            </a:lvl1pPr>
          </a:lstStyle>
          <a:p>
            <a:pPr>
              <a:defRPr/>
            </a:pPr>
            <a:fld id="{518EF24E-7ACB-4130-A95E-31B492E4DC89}"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D47E9992-9A03-4D74-B6F7-FDB10D1C5093}"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Date Placeholder 3"/>
          <p:cNvSpPr>
            <a:spLocks noGrp="1"/>
          </p:cNvSpPr>
          <p:nvPr>
            <p:ph type="dt" sz="half" idx="10"/>
          </p:nvPr>
        </p:nvSpPr>
        <p:spPr/>
        <p:txBody>
          <a:bodyPr/>
          <a:lstStyle>
            <a:lvl1pPr>
              <a:defRPr/>
            </a:lvl1pPr>
          </a:lstStyle>
          <a:p>
            <a:pPr>
              <a:defRPr/>
            </a:pPr>
            <a:fld id="{1EF34395-4959-4A0C-96FB-5F242B3DEB06}"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238EBC8F-9660-4E80-9F8E-C4E5D79BDABB}"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3.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矩形 7"/>
          <p:cNvSpPr/>
          <p:nvPr userDrawn="1"/>
        </p:nvSpPr>
        <p:spPr>
          <a:xfrm>
            <a:off x="-1" y="0"/>
            <a:ext cx="12192002" cy="6858001"/>
          </a:xfrm>
          <a:prstGeom prst="rect">
            <a:avLst/>
          </a:prstGeom>
          <a:blipFill dpi="0" rotWithShape="1">
            <a:blip r:embed="rId1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endParaRPr lang="zh-CN" altLang="en-US"/>
          </a:p>
        </p:txBody>
      </p:sp>
      <p:sp>
        <p:nvSpPr>
          <p:cNvPr id="1027" name="Text Placeholder 2"/>
          <p:cNvSpPr>
            <a:spLocks noGrp="1"/>
          </p:cNvSpPr>
          <p:nvPr>
            <p:ph type="body" idx="1"/>
          </p:nvPr>
        </p:nvSpPr>
        <p:spPr bwMode="auto">
          <a:xfrm>
            <a:off x="754063" y="1769806"/>
            <a:ext cx="10680700" cy="4586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fld id="{CE9557E7-78E4-435A-A3A8-EB5A40A4B307}" type="datetimeFigureOut">
              <a:rPr lang="zh-CN" altLang="en-US"/>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fld id="{EB3DC92C-287B-43BD-8FAB-B84E3B43B89E}" type="slidenum">
              <a:rPr lang="zh-CN" altLang="en-US"/>
            </a:fld>
            <a:endParaRPr lang="zh-CN" altLang="en-US"/>
          </a:p>
        </p:txBody>
      </p:sp>
      <p:sp>
        <p:nvSpPr>
          <p:cNvPr id="1031" name="Title Placeholder 1"/>
          <p:cNvSpPr>
            <a:spLocks noGrp="1"/>
          </p:cNvSpPr>
          <p:nvPr>
            <p:ph type="title"/>
          </p:nvPr>
        </p:nvSpPr>
        <p:spPr bwMode="auto">
          <a:xfrm>
            <a:off x="1791511" y="162393"/>
            <a:ext cx="9761240" cy="1115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p>
            <a:pPr lvl="0"/>
            <a:r>
              <a:rPr lang="zh-CN" altLang="en-US"/>
              <a:t>单击此处编辑母版标题样式</a:t>
            </a:r>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accent1"/>
          </a:solidFill>
          <a:effectLst/>
          <a:latin typeface="+mj-lt"/>
          <a:ea typeface="+mj-ea"/>
          <a:cs typeface="+mj-cs"/>
        </a:defRPr>
      </a:lvl1pPr>
      <a:lvl2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2pPr>
      <a:lvl3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3pPr>
      <a:lvl4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4pPr>
      <a:lvl5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0" fontAlgn="base" hangingPunct="0">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0" fontAlgn="base" hangingPunct="0">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5.emf"/></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1.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6.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image" Target="../media/image4.png"/><Relationship Id="rId11" Type="http://schemas.openxmlformats.org/officeDocument/2006/relationships/slideLayout" Target="../slideLayouts/slideLayout6.xml"/><Relationship Id="rId10" Type="http://schemas.openxmlformats.org/officeDocument/2006/relationships/tags" Target="../tags/tag9.xml"/><Relationship Id="rId1" Type="http://schemas.openxmlformats.org/officeDocument/2006/relationships/tags" Target="../tags/tag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5"/>
          <p:cNvSpPr>
            <a:spLocks noGrp="1"/>
          </p:cNvSpPr>
          <p:nvPr>
            <p:ph type="ctrTitle"/>
          </p:nvPr>
        </p:nvSpPr>
        <p:spPr/>
        <p:txBody>
          <a:bodyPr>
            <a:noAutofit/>
          </a:bodyPr>
          <a:lstStyle/>
          <a:p>
            <a:r>
              <a:rPr lang="zh-CN" altLang="en-US" sz="5400" dirty="0">
                <a:solidFill>
                  <a:srgbClr val="DC5389"/>
                </a:solidFill>
                <a:latin typeface="+mj-ea"/>
              </a:rPr>
              <a:t>儿童教育教学</a:t>
            </a:r>
            <a:br>
              <a:rPr lang="en-US" altLang="zh-CN" sz="5400" dirty="0">
                <a:solidFill>
                  <a:srgbClr val="DC5389"/>
                </a:solidFill>
                <a:latin typeface="+mj-ea"/>
              </a:rPr>
            </a:br>
            <a:r>
              <a:rPr lang="zh-CN" altLang="en-US" sz="5400" dirty="0">
                <a:solidFill>
                  <a:srgbClr val="DC5389"/>
                </a:solidFill>
                <a:latin typeface="+mj-ea"/>
              </a:rPr>
              <a:t>可爱呆萌卡通模板</a:t>
            </a:r>
            <a:endParaRPr lang="zh-CN" altLang="en-US" sz="5400" dirty="0">
              <a:solidFill>
                <a:srgbClr val="DC5389"/>
              </a:solidFill>
              <a:latin typeface="+mj-ea"/>
            </a:endParaRPr>
          </a:p>
        </p:txBody>
      </p:sp>
      <p:sp>
        <p:nvSpPr>
          <p:cNvPr id="7" name="副标题 6"/>
          <p:cNvSpPr>
            <a:spLocks noGrp="1"/>
          </p:cNvSpPr>
          <p:nvPr>
            <p:ph type="subTitle" idx="1"/>
          </p:nvPr>
        </p:nvSpPr>
        <p:spPr/>
        <p:txBody>
          <a:bodyPr/>
          <a:lstStyle/>
          <a:p>
            <a:r>
              <a:rPr lang="zh-CN" altLang="en-US"/>
              <a:t>讲课人：情缘素材</a:t>
            </a:r>
            <a:endParaRPr lang="zh-CN" altLang="en-US"/>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72" name="矩形 71"/>
          <p:cNvSpPr/>
          <p:nvPr/>
        </p:nvSpPr>
        <p:spPr>
          <a:xfrm>
            <a:off x="172822" y="4719204"/>
            <a:ext cx="3693875" cy="1381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73" name="圆角矩形 85"/>
          <p:cNvSpPr/>
          <p:nvPr/>
        </p:nvSpPr>
        <p:spPr>
          <a:xfrm>
            <a:off x="172823" y="3952524"/>
            <a:ext cx="3751668" cy="62771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pic>
        <p:nvPicPr>
          <p:cNvPr id="62" name="图片 11"/>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rot="19647356">
            <a:off x="1398389" y="2245157"/>
            <a:ext cx="1913244" cy="212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矩形 14"/>
          <p:cNvSpPr/>
          <p:nvPr/>
        </p:nvSpPr>
        <p:spPr>
          <a:xfrm>
            <a:off x="4220166" y="4719204"/>
            <a:ext cx="3693875" cy="1381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6" name="圆角矩形 85"/>
          <p:cNvSpPr/>
          <p:nvPr/>
        </p:nvSpPr>
        <p:spPr>
          <a:xfrm>
            <a:off x="4220167" y="3952524"/>
            <a:ext cx="3751668" cy="62771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pic>
        <p:nvPicPr>
          <p:cNvPr id="17" name="图片 11"/>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rot="19647356">
            <a:off x="5445733" y="2245157"/>
            <a:ext cx="1913244" cy="212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矩形 17"/>
          <p:cNvSpPr/>
          <p:nvPr/>
        </p:nvSpPr>
        <p:spPr>
          <a:xfrm>
            <a:off x="8267510" y="4719204"/>
            <a:ext cx="3693875" cy="1381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9" name="圆角矩形 85"/>
          <p:cNvSpPr/>
          <p:nvPr/>
        </p:nvSpPr>
        <p:spPr>
          <a:xfrm>
            <a:off x="8267511" y="3952524"/>
            <a:ext cx="3751668" cy="62771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pic>
        <p:nvPicPr>
          <p:cNvPr id="20" name="图片 11"/>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rot="19647356">
            <a:off x="9493077" y="2245157"/>
            <a:ext cx="1913244" cy="212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4" name="自由: 形状 13"/>
          <p:cNvSpPr>
            <a:spLocks noChangeArrowheads="1"/>
          </p:cNvSpPr>
          <p:nvPr/>
        </p:nvSpPr>
        <p:spPr bwMode="auto">
          <a:xfrm rot="21599018">
            <a:off x="1683835" y="3285142"/>
            <a:ext cx="1706715" cy="341981"/>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98 w 1706715"/>
              <a:gd name="connsiteY4" fmla="*/ 0 h 341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6715" h="341981">
                <a:moveTo>
                  <a:pt x="1569820" y="0"/>
                </a:moveTo>
                <a:lnTo>
                  <a:pt x="1706715" y="170991"/>
                </a:lnTo>
                <a:lnTo>
                  <a:pt x="1569820" y="341981"/>
                </a:lnTo>
                <a:lnTo>
                  <a:pt x="0" y="341981"/>
                </a:lnTo>
                <a:lnTo>
                  <a:pt x="98" y="0"/>
                </a:lnTo>
                <a:close/>
              </a:path>
            </a:pathLst>
          </a:custGeom>
          <a:solidFill>
            <a:schemeClr val="accent1">
              <a:lumMod val="40000"/>
              <a:lumOff val="60000"/>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5" name="AutoShape 8"/>
          <p:cNvSpPr>
            <a:spLocks noChangeArrowheads="1"/>
          </p:cNvSpPr>
          <p:nvPr/>
        </p:nvSpPr>
        <p:spPr bwMode="auto">
          <a:xfrm rot="21599018">
            <a:off x="3229337" y="3284910"/>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6114519" y="2082126"/>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17" name="MH_Other_4"/>
          <p:cNvSpPr/>
          <p:nvPr>
            <p:custDataLst>
              <p:tags r:id="rId1"/>
            </p:custDataLst>
          </p:nvPr>
        </p:nvSpPr>
        <p:spPr bwMode="auto">
          <a:xfrm>
            <a:off x="792163" y="3284875"/>
            <a:ext cx="1533879" cy="766939"/>
          </a:xfrm>
          <a:custGeom>
            <a:avLst/>
            <a:gdLst>
              <a:gd name="T0" fmla="*/ 0 w 503"/>
              <a:gd name="T1" fmla="*/ 0 h 252"/>
              <a:gd name="T2" fmla="*/ 2147483646 w 503"/>
              <a:gd name="T3" fmla="*/ 2147483646 h 252"/>
              <a:gd name="T4" fmla="*/ 2147483646 w 503"/>
              <a:gd name="T5" fmla="*/ 0 h 252"/>
              <a:gd name="T6" fmla="*/ 0 w 503"/>
              <a:gd name="T7" fmla="*/ 0 h 2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03" h="252">
                <a:moveTo>
                  <a:pt x="0" y="0"/>
                </a:moveTo>
                <a:cubicBezTo>
                  <a:pt x="0" y="139"/>
                  <a:pt x="112" y="252"/>
                  <a:pt x="251" y="252"/>
                </a:cubicBezTo>
                <a:cubicBezTo>
                  <a:pt x="390" y="252"/>
                  <a:pt x="503" y="139"/>
                  <a:pt x="503" y="0"/>
                </a:cubicBezTo>
                <a:lnTo>
                  <a:pt x="0" y="0"/>
                </a:lnTo>
                <a:close/>
              </a:path>
            </a:pathLst>
          </a:custGeom>
          <a:solidFill>
            <a:schemeClr val="accent1"/>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round/>
              </a14:hiddenLine>
            </a:ext>
          </a:extLst>
        </p:spPr>
        <p:txBody>
          <a:bodyPr bIns="36000"/>
          <a:lstStyle/>
          <a:p>
            <a:endParaRPr lang="zh-CN" altLang="en-US" sz="3200">
              <a:latin typeface="+mj-ea"/>
              <a:ea typeface="+mj-ea"/>
            </a:endParaRPr>
          </a:p>
        </p:txBody>
      </p:sp>
      <p:sp>
        <p:nvSpPr>
          <p:cNvPr id="18" name="文本框 17"/>
          <p:cNvSpPr txBox="1"/>
          <p:nvPr/>
        </p:nvSpPr>
        <p:spPr>
          <a:xfrm>
            <a:off x="3473574" y="3040105"/>
            <a:ext cx="2132003" cy="830997"/>
          </a:xfrm>
          <a:prstGeom prst="rect">
            <a:avLst/>
          </a:prstGeom>
          <a:noFill/>
        </p:spPr>
        <p:txBody>
          <a:bodyPr wrap="square" rtlCol="0">
            <a:spAutoFit/>
          </a:bodyPr>
          <a:lstStyle/>
          <a:p>
            <a:pPr algn="ctr"/>
            <a:r>
              <a:rPr lang="en-US" altLang="zh-CN" sz="4800" b="1" dirty="0">
                <a:latin typeface="+mj-ea"/>
                <a:ea typeface="+mj-ea"/>
              </a:rPr>
              <a:t>72%</a:t>
            </a:r>
            <a:endParaRPr lang="zh-CN" altLang="en-US" sz="4800" b="1" dirty="0">
              <a:latin typeface="+mj-ea"/>
              <a:ea typeface="+mj-ea"/>
            </a:endParaRPr>
          </a:p>
        </p:txBody>
      </p:sp>
      <p:sp>
        <p:nvSpPr>
          <p:cNvPr id="20" name="矩形 19"/>
          <p:cNvSpPr/>
          <p:nvPr/>
        </p:nvSpPr>
        <p:spPr>
          <a:xfrm>
            <a:off x="792163" y="2030505"/>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21" name="自由: 形状 20"/>
          <p:cNvSpPr>
            <a:spLocks noChangeArrowheads="1"/>
          </p:cNvSpPr>
          <p:nvPr/>
        </p:nvSpPr>
        <p:spPr bwMode="auto">
          <a:xfrm rot="21599018">
            <a:off x="1683835" y="5710386"/>
            <a:ext cx="1706715" cy="341981"/>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98 w 1706715"/>
              <a:gd name="connsiteY4" fmla="*/ 0 h 341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6715" h="341981">
                <a:moveTo>
                  <a:pt x="1569820" y="0"/>
                </a:moveTo>
                <a:lnTo>
                  <a:pt x="1706715" y="170991"/>
                </a:lnTo>
                <a:lnTo>
                  <a:pt x="1569820" y="341981"/>
                </a:lnTo>
                <a:lnTo>
                  <a:pt x="0" y="341981"/>
                </a:lnTo>
                <a:lnTo>
                  <a:pt x="98" y="0"/>
                </a:lnTo>
                <a:close/>
              </a:path>
            </a:pathLst>
          </a:custGeom>
          <a:solidFill>
            <a:schemeClr val="accent1">
              <a:lumMod val="40000"/>
              <a:lumOff val="60000"/>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2" name="AutoShape 8"/>
          <p:cNvSpPr>
            <a:spLocks noChangeArrowheads="1"/>
          </p:cNvSpPr>
          <p:nvPr/>
        </p:nvSpPr>
        <p:spPr bwMode="auto">
          <a:xfrm rot="21599018">
            <a:off x="3229337" y="5710154"/>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
        <p:nvSpPr>
          <p:cNvPr id="23" name="MH_Other_4"/>
          <p:cNvSpPr/>
          <p:nvPr>
            <p:custDataLst>
              <p:tags r:id="rId2"/>
            </p:custDataLst>
          </p:nvPr>
        </p:nvSpPr>
        <p:spPr bwMode="auto">
          <a:xfrm>
            <a:off x="792163" y="5710119"/>
            <a:ext cx="1533879" cy="766939"/>
          </a:xfrm>
          <a:custGeom>
            <a:avLst/>
            <a:gdLst>
              <a:gd name="T0" fmla="*/ 0 w 503"/>
              <a:gd name="T1" fmla="*/ 0 h 252"/>
              <a:gd name="T2" fmla="*/ 2147483646 w 503"/>
              <a:gd name="T3" fmla="*/ 2147483646 h 252"/>
              <a:gd name="T4" fmla="*/ 2147483646 w 503"/>
              <a:gd name="T5" fmla="*/ 0 h 252"/>
              <a:gd name="T6" fmla="*/ 0 w 503"/>
              <a:gd name="T7" fmla="*/ 0 h 2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03" h="252">
                <a:moveTo>
                  <a:pt x="0" y="0"/>
                </a:moveTo>
                <a:cubicBezTo>
                  <a:pt x="0" y="139"/>
                  <a:pt x="112" y="252"/>
                  <a:pt x="251" y="252"/>
                </a:cubicBezTo>
                <a:cubicBezTo>
                  <a:pt x="390" y="252"/>
                  <a:pt x="503" y="139"/>
                  <a:pt x="503" y="0"/>
                </a:cubicBezTo>
                <a:lnTo>
                  <a:pt x="0" y="0"/>
                </a:lnTo>
                <a:close/>
              </a:path>
            </a:pathLst>
          </a:custGeom>
          <a:solidFill>
            <a:schemeClr val="accent1"/>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round/>
              </a14:hiddenLine>
            </a:ext>
          </a:extLst>
        </p:spPr>
        <p:txBody>
          <a:bodyPr bIns="36000"/>
          <a:lstStyle/>
          <a:p>
            <a:endParaRPr lang="zh-CN" altLang="en-US" sz="3200">
              <a:latin typeface="+mj-ea"/>
              <a:ea typeface="+mj-ea"/>
            </a:endParaRPr>
          </a:p>
        </p:txBody>
      </p:sp>
      <p:sp>
        <p:nvSpPr>
          <p:cNvPr id="24" name="文本框 23"/>
          <p:cNvSpPr txBox="1"/>
          <p:nvPr/>
        </p:nvSpPr>
        <p:spPr>
          <a:xfrm>
            <a:off x="3473574" y="5465349"/>
            <a:ext cx="2132003" cy="830997"/>
          </a:xfrm>
          <a:prstGeom prst="rect">
            <a:avLst/>
          </a:prstGeom>
          <a:noFill/>
        </p:spPr>
        <p:txBody>
          <a:bodyPr wrap="square" rtlCol="0">
            <a:spAutoFit/>
          </a:bodyPr>
          <a:lstStyle/>
          <a:p>
            <a:pPr algn="ctr"/>
            <a:r>
              <a:rPr lang="en-US" altLang="zh-CN" sz="4800" b="1" dirty="0">
                <a:latin typeface="+mj-ea"/>
                <a:ea typeface="+mj-ea"/>
              </a:rPr>
              <a:t>96%</a:t>
            </a:r>
            <a:endParaRPr lang="zh-CN" altLang="en-US" sz="4800" b="1" dirty="0">
              <a:latin typeface="+mj-ea"/>
              <a:ea typeface="+mj-ea"/>
            </a:endParaRPr>
          </a:p>
        </p:txBody>
      </p:sp>
      <p:sp>
        <p:nvSpPr>
          <p:cNvPr id="25" name="矩形 24"/>
          <p:cNvSpPr/>
          <p:nvPr/>
        </p:nvSpPr>
        <p:spPr>
          <a:xfrm>
            <a:off x="792163" y="4455749"/>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31" name="矩形 30"/>
          <p:cNvSpPr/>
          <p:nvPr/>
        </p:nvSpPr>
        <p:spPr>
          <a:xfrm>
            <a:off x="6727033" y="2055905"/>
            <a:ext cx="5069113"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
        <p:nvSpPr>
          <p:cNvPr id="19" name="Freeform 66"/>
          <p:cNvSpPr>
            <a:spLocks noEditPoints="1"/>
          </p:cNvSpPr>
          <p:nvPr/>
        </p:nvSpPr>
        <p:spPr bwMode="auto">
          <a:xfrm rot="218059">
            <a:off x="1268534" y="3372878"/>
            <a:ext cx="581136" cy="587189"/>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rgbClr val="F9FCFB"/>
          </a:solidFill>
          <a:ln w="9525">
            <a:noFill/>
            <a:round/>
          </a:ln>
        </p:spPr>
        <p:txBody>
          <a:bodyPr vert="horz" wrap="square" lIns="91440" tIns="45720" rIns="91440" bIns="45720" numCol="1" anchor="t" anchorCtr="0" compatLnSpc="1"/>
          <a:lstStyle/>
          <a:p>
            <a:endParaRPr lang="zh-CN" altLang="en-US"/>
          </a:p>
        </p:txBody>
      </p:sp>
      <p:sp>
        <p:nvSpPr>
          <p:cNvPr id="26" name="Freeform 66"/>
          <p:cNvSpPr>
            <a:spLocks noEditPoints="1"/>
          </p:cNvSpPr>
          <p:nvPr/>
        </p:nvSpPr>
        <p:spPr bwMode="auto">
          <a:xfrm rot="218059">
            <a:off x="1268534" y="5783587"/>
            <a:ext cx="581136" cy="587189"/>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rgbClr val="F9FCFB"/>
          </a:solidFill>
          <a:ln w="9525">
            <a:noFill/>
            <a:round/>
          </a:ln>
        </p:spPr>
        <p:txBody>
          <a:bodyPr vert="horz" wrap="square" lIns="91440" tIns="45720" rIns="91440" bIns="45720" numCol="1" anchor="t" anchorCtr="0" compatLnSpc="1"/>
          <a:lstStyle/>
          <a:p>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19" name="同心圆 3"/>
          <p:cNvSpPr/>
          <p:nvPr/>
        </p:nvSpPr>
        <p:spPr>
          <a:xfrm>
            <a:off x="2029767" y="1433251"/>
            <a:ext cx="1144812" cy="1144813"/>
          </a:xfrm>
          <a:prstGeom prst="donut">
            <a:avLst>
              <a:gd name="adj" fmla="val 2734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rPr>
              <a:t>A</a:t>
            </a:r>
            <a:endParaRPr lang="zh-CN" altLang="en-US" dirty="0">
              <a:solidFill>
                <a:schemeClr val="accent1"/>
              </a:solidFill>
            </a:endParaRPr>
          </a:p>
        </p:txBody>
      </p:sp>
      <p:sp>
        <p:nvSpPr>
          <p:cNvPr id="20" name="任意多边形 4"/>
          <p:cNvSpPr/>
          <p:nvPr/>
        </p:nvSpPr>
        <p:spPr>
          <a:xfrm>
            <a:off x="1854832" y="2717725"/>
            <a:ext cx="1494682" cy="625964"/>
          </a:xfrm>
          <a:custGeom>
            <a:avLst/>
            <a:gdLst>
              <a:gd name="connsiteX0" fmla="*/ 46611 w 619034"/>
              <a:gd name="connsiteY0" fmla="*/ 88158 h 259248"/>
              <a:gd name="connsiteX1" fmla="*/ 73593 w 619034"/>
              <a:gd name="connsiteY1" fmla="*/ 104051 h 259248"/>
              <a:gd name="connsiteX2" fmla="*/ 81433 w 619034"/>
              <a:gd name="connsiteY2" fmla="*/ 134369 h 259248"/>
              <a:gd name="connsiteX3" fmla="*/ 68953 w 619034"/>
              <a:gd name="connsiteY3" fmla="*/ 155557 h 259248"/>
              <a:gd name="connsiteX4" fmla="*/ 145285 w 619034"/>
              <a:gd name="connsiteY4" fmla="*/ 256853 h 259248"/>
              <a:gd name="connsiteX5" fmla="*/ 132060 w 619034"/>
              <a:gd name="connsiteY5" fmla="*/ 259093 h 259248"/>
              <a:gd name="connsiteX6" fmla="*/ 131527 w 619034"/>
              <a:gd name="connsiteY6" fmla="*/ 259245 h 259248"/>
              <a:gd name="connsiteX7" fmla="*/ 59028 w 619034"/>
              <a:gd name="connsiteY7" fmla="*/ 163035 h 259248"/>
              <a:gd name="connsiteX8" fmla="*/ 35222 w 619034"/>
              <a:gd name="connsiteY8" fmla="*/ 169191 h 259248"/>
              <a:gd name="connsiteX9" fmla="*/ 8240 w 619034"/>
              <a:gd name="connsiteY9" fmla="*/ 153298 h 259248"/>
              <a:gd name="connsiteX10" fmla="*/ 16293 w 619034"/>
              <a:gd name="connsiteY10" fmla="*/ 95998 h 259248"/>
              <a:gd name="connsiteX11" fmla="*/ 46611 w 619034"/>
              <a:gd name="connsiteY11" fmla="*/ 88158 h 259248"/>
              <a:gd name="connsiteX12" fmla="*/ 571717 w 619034"/>
              <a:gd name="connsiteY12" fmla="*/ 83576 h 259248"/>
              <a:gd name="connsiteX13" fmla="*/ 602166 w 619034"/>
              <a:gd name="connsiteY13" fmla="*/ 90886 h 259248"/>
              <a:gd name="connsiteX14" fmla="*/ 611218 w 619034"/>
              <a:gd name="connsiteY14" fmla="*/ 148036 h 259248"/>
              <a:gd name="connsiteX15" fmla="*/ 584518 w 619034"/>
              <a:gd name="connsiteY15" fmla="*/ 164398 h 259248"/>
              <a:gd name="connsiteX16" fmla="*/ 560606 w 619034"/>
              <a:gd name="connsiteY16" fmla="*/ 158657 h 259248"/>
              <a:gd name="connsiteX17" fmla="*/ 487523 w 619034"/>
              <a:gd name="connsiteY17" fmla="*/ 259248 h 259248"/>
              <a:gd name="connsiteX18" fmla="*/ 486977 w 619034"/>
              <a:gd name="connsiteY18" fmla="*/ 259093 h 259248"/>
              <a:gd name="connsiteX19" fmla="*/ 473888 w 619034"/>
              <a:gd name="connsiteY19" fmla="*/ 256876 h 259248"/>
              <a:gd name="connsiteX20" fmla="*/ 550554 w 619034"/>
              <a:gd name="connsiteY20" fmla="*/ 151353 h 259248"/>
              <a:gd name="connsiteX21" fmla="*/ 537706 w 619034"/>
              <a:gd name="connsiteY21" fmla="*/ 130387 h 259248"/>
              <a:gd name="connsiteX22" fmla="*/ 545016 w 619034"/>
              <a:gd name="connsiteY22" fmla="*/ 99937 h 259248"/>
              <a:gd name="connsiteX23" fmla="*/ 571717 w 619034"/>
              <a:gd name="connsiteY23" fmla="*/ 83576 h 259248"/>
              <a:gd name="connsiteX24" fmla="*/ 140958 w 619034"/>
              <a:gd name="connsiteY24" fmla="*/ 30892 h 259248"/>
              <a:gd name="connsiteX25" fmla="*/ 178428 w 619034"/>
              <a:gd name="connsiteY25" fmla="*/ 56224 h 259248"/>
              <a:gd name="connsiteX26" fmla="*/ 178373 w 619034"/>
              <a:gd name="connsiteY26" fmla="*/ 87539 h 259248"/>
              <a:gd name="connsiteX27" fmla="*/ 160955 w 619034"/>
              <a:gd name="connsiteY27" fmla="*/ 104898 h 259248"/>
              <a:gd name="connsiteX28" fmla="*/ 218478 w 619034"/>
              <a:gd name="connsiteY28" fmla="*/ 244458 h 259248"/>
              <a:gd name="connsiteX29" fmla="*/ 205914 w 619034"/>
              <a:gd name="connsiteY29" fmla="*/ 246586 h 259248"/>
              <a:gd name="connsiteX30" fmla="*/ 149466 w 619034"/>
              <a:gd name="connsiteY30" fmla="*/ 109632 h 259248"/>
              <a:gd name="connsiteX31" fmla="*/ 124877 w 619034"/>
              <a:gd name="connsiteY31" fmla="*/ 109589 h 259248"/>
              <a:gd name="connsiteX32" fmla="*/ 102772 w 619034"/>
              <a:gd name="connsiteY32" fmla="*/ 87407 h 259248"/>
              <a:gd name="connsiteX33" fmla="*/ 125009 w 619034"/>
              <a:gd name="connsiteY33" fmla="*/ 33988 h 259248"/>
              <a:gd name="connsiteX34" fmla="*/ 140958 w 619034"/>
              <a:gd name="connsiteY34" fmla="*/ 30892 h 259248"/>
              <a:gd name="connsiteX35" fmla="*/ 476384 w 619034"/>
              <a:gd name="connsiteY35" fmla="*/ 27964 h 259248"/>
              <a:gd name="connsiteX36" fmla="*/ 492385 w 619034"/>
              <a:gd name="connsiteY36" fmla="*/ 30782 h 259248"/>
              <a:gd name="connsiteX37" fmla="*/ 515551 w 619034"/>
              <a:gd name="connsiteY37" fmla="*/ 83805 h 259248"/>
              <a:gd name="connsiteX38" fmla="*/ 493837 w 619034"/>
              <a:gd name="connsiteY38" fmla="*/ 106369 h 259248"/>
              <a:gd name="connsiteX39" fmla="*/ 469251 w 619034"/>
              <a:gd name="connsiteY39" fmla="*/ 106842 h 259248"/>
              <a:gd name="connsiteX40" fmla="*/ 414400 w 619034"/>
              <a:gd name="connsiteY40" fmla="*/ 246802 h 259248"/>
              <a:gd name="connsiteX41" fmla="*/ 401885 w 619034"/>
              <a:gd name="connsiteY41" fmla="*/ 244683 h 259248"/>
              <a:gd name="connsiteX42" fmla="*/ 457681 w 619034"/>
              <a:gd name="connsiteY42" fmla="*/ 102307 h 259248"/>
              <a:gd name="connsiteX43" fmla="*/ 439964 w 619034"/>
              <a:gd name="connsiteY43" fmla="*/ 85257 h 259248"/>
              <a:gd name="connsiteX44" fmla="*/ 439362 w 619034"/>
              <a:gd name="connsiteY44" fmla="*/ 53947 h 259248"/>
              <a:gd name="connsiteX45" fmla="*/ 476384 w 619034"/>
              <a:gd name="connsiteY45" fmla="*/ 27964 h 259248"/>
              <a:gd name="connsiteX46" fmla="*/ 245846 w 619034"/>
              <a:gd name="connsiteY46" fmla="*/ 1385 h 259248"/>
              <a:gd name="connsiteX47" fmla="*/ 291935 w 619034"/>
              <a:gd name="connsiteY47" fmla="*/ 36368 h 259248"/>
              <a:gd name="connsiteX48" fmla="*/ 283989 w 619034"/>
              <a:gd name="connsiteY48" fmla="*/ 66658 h 259248"/>
              <a:gd name="connsiteX49" fmla="*/ 262757 w 619034"/>
              <a:gd name="connsiteY49" fmla="*/ 79065 h 259248"/>
              <a:gd name="connsiteX50" fmla="*/ 284888 w 619034"/>
              <a:gd name="connsiteY50" fmla="*/ 240623 h 259248"/>
              <a:gd name="connsiteX51" fmla="*/ 272441 w 619034"/>
              <a:gd name="connsiteY51" fmla="*/ 241320 h 259248"/>
              <a:gd name="connsiteX52" fmla="*/ 250446 w 619034"/>
              <a:gd name="connsiteY52" fmla="*/ 80750 h 259248"/>
              <a:gd name="connsiteX53" fmla="*/ 226661 w 619034"/>
              <a:gd name="connsiteY53" fmla="*/ 74510 h 259248"/>
              <a:gd name="connsiteX54" fmla="*/ 210862 w 619034"/>
              <a:gd name="connsiteY54" fmla="*/ 47473 h 259248"/>
              <a:gd name="connsiteX55" fmla="*/ 245846 w 619034"/>
              <a:gd name="connsiteY55" fmla="*/ 1385 h 259248"/>
              <a:gd name="connsiteX56" fmla="*/ 370998 w 619034"/>
              <a:gd name="connsiteY56" fmla="*/ 292 h 259248"/>
              <a:gd name="connsiteX57" fmla="*/ 406780 w 619034"/>
              <a:gd name="connsiteY57" fmla="*/ 45764 h 259248"/>
              <a:gd name="connsiteX58" fmla="*/ 391455 w 619034"/>
              <a:gd name="connsiteY58" fmla="*/ 73072 h 259248"/>
              <a:gd name="connsiteX59" fmla="*/ 367782 w 619034"/>
              <a:gd name="connsiteY59" fmla="*/ 79727 h 259248"/>
              <a:gd name="connsiteX60" fmla="*/ 348500 w 619034"/>
              <a:gd name="connsiteY60" fmla="*/ 241427 h 259248"/>
              <a:gd name="connsiteX61" fmla="*/ 336070 w 619034"/>
              <a:gd name="connsiteY61" fmla="*/ 240731 h 259248"/>
              <a:gd name="connsiteX62" fmla="*/ 355443 w 619034"/>
              <a:gd name="connsiteY62" fmla="*/ 78255 h 259248"/>
              <a:gd name="connsiteX63" fmla="*/ 334000 w 619034"/>
              <a:gd name="connsiteY63" fmla="*/ 66221 h 259248"/>
              <a:gd name="connsiteX64" fmla="*/ 325526 w 619034"/>
              <a:gd name="connsiteY64" fmla="*/ 36074 h 259248"/>
              <a:gd name="connsiteX65" fmla="*/ 370998 w 619034"/>
              <a:gd name="connsiteY65" fmla="*/ 292 h 259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619034" h="259248">
                <a:moveTo>
                  <a:pt x="46611" y="88158"/>
                </a:moveTo>
                <a:cubicBezTo>
                  <a:pt x="56980" y="89615"/>
                  <a:pt x="66793" y="95028"/>
                  <a:pt x="73593" y="104051"/>
                </a:cubicBezTo>
                <a:cubicBezTo>
                  <a:pt x="80392" y="113074"/>
                  <a:pt x="82891" y="123999"/>
                  <a:pt x="81433" y="134369"/>
                </a:cubicBezTo>
                <a:lnTo>
                  <a:pt x="68953" y="155557"/>
                </a:lnTo>
                <a:lnTo>
                  <a:pt x="145285" y="256853"/>
                </a:lnTo>
                <a:lnTo>
                  <a:pt x="132060" y="259093"/>
                </a:lnTo>
                <a:lnTo>
                  <a:pt x="131527" y="259245"/>
                </a:lnTo>
                <a:lnTo>
                  <a:pt x="59028" y="163035"/>
                </a:lnTo>
                <a:lnTo>
                  <a:pt x="35222" y="169191"/>
                </a:lnTo>
                <a:cubicBezTo>
                  <a:pt x="24853" y="167734"/>
                  <a:pt x="15040" y="162321"/>
                  <a:pt x="8240" y="153298"/>
                </a:cubicBezTo>
                <a:cubicBezTo>
                  <a:pt x="-5359" y="135251"/>
                  <a:pt x="-1753" y="109597"/>
                  <a:pt x="16293" y="95998"/>
                </a:cubicBezTo>
                <a:cubicBezTo>
                  <a:pt x="25316" y="89199"/>
                  <a:pt x="36242" y="86700"/>
                  <a:pt x="46611" y="88158"/>
                </a:cubicBezTo>
                <a:close/>
                <a:moveTo>
                  <a:pt x="571717" y="83576"/>
                </a:moveTo>
                <a:cubicBezTo>
                  <a:pt x="582059" y="81938"/>
                  <a:pt x="593026" y="84245"/>
                  <a:pt x="602166" y="90886"/>
                </a:cubicBezTo>
                <a:cubicBezTo>
                  <a:pt x="620447" y="104168"/>
                  <a:pt x="624500" y="129755"/>
                  <a:pt x="611218" y="148036"/>
                </a:cubicBezTo>
                <a:cubicBezTo>
                  <a:pt x="604577" y="157177"/>
                  <a:pt x="594860" y="162760"/>
                  <a:pt x="584518" y="164398"/>
                </a:cubicBezTo>
                <a:lnTo>
                  <a:pt x="560606" y="158657"/>
                </a:lnTo>
                <a:lnTo>
                  <a:pt x="487523" y="259248"/>
                </a:lnTo>
                <a:lnTo>
                  <a:pt x="486977" y="259093"/>
                </a:lnTo>
                <a:lnTo>
                  <a:pt x="473888" y="256876"/>
                </a:lnTo>
                <a:lnTo>
                  <a:pt x="550554" y="151353"/>
                </a:lnTo>
                <a:lnTo>
                  <a:pt x="537706" y="130387"/>
                </a:lnTo>
                <a:cubicBezTo>
                  <a:pt x="536068" y="120045"/>
                  <a:pt x="538375" y="109078"/>
                  <a:pt x="545016" y="99937"/>
                </a:cubicBezTo>
                <a:cubicBezTo>
                  <a:pt x="551657" y="90797"/>
                  <a:pt x="561375" y="85213"/>
                  <a:pt x="571717" y="83576"/>
                </a:cubicBezTo>
                <a:close/>
                <a:moveTo>
                  <a:pt x="140958" y="30892"/>
                </a:moveTo>
                <a:cubicBezTo>
                  <a:pt x="156902" y="31038"/>
                  <a:pt x="171970" y="40556"/>
                  <a:pt x="178428" y="56224"/>
                </a:cubicBezTo>
                <a:cubicBezTo>
                  <a:pt x="182733" y="66670"/>
                  <a:pt x="182398" y="77872"/>
                  <a:pt x="178373" y="87539"/>
                </a:cubicBezTo>
                <a:lnTo>
                  <a:pt x="160955" y="104898"/>
                </a:lnTo>
                <a:lnTo>
                  <a:pt x="218478" y="244458"/>
                </a:lnTo>
                <a:lnTo>
                  <a:pt x="205914" y="246586"/>
                </a:lnTo>
                <a:lnTo>
                  <a:pt x="149466" y="109632"/>
                </a:lnTo>
                <a:lnTo>
                  <a:pt x="124877" y="109589"/>
                </a:lnTo>
                <a:cubicBezTo>
                  <a:pt x="115210" y="105565"/>
                  <a:pt x="107078" y="97853"/>
                  <a:pt x="102772" y="87407"/>
                </a:cubicBezTo>
                <a:cubicBezTo>
                  <a:pt x="94162" y="66516"/>
                  <a:pt x="104117" y="42599"/>
                  <a:pt x="125009" y="33988"/>
                </a:cubicBezTo>
                <a:cubicBezTo>
                  <a:pt x="130232" y="31835"/>
                  <a:pt x="135644" y="30843"/>
                  <a:pt x="140958" y="30892"/>
                </a:cubicBezTo>
                <a:close/>
                <a:moveTo>
                  <a:pt x="476384" y="27964"/>
                </a:moveTo>
                <a:cubicBezTo>
                  <a:pt x="481697" y="27823"/>
                  <a:pt x="487126" y="28721"/>
                  <a:pt x="492385" y="30782"/>
                </a:cubicBezTo>
                <a:cubicBezTo>
                  <a:pt x="513424" y="39027"/>
                  <a:pt x="523796" y="62766"/>
                  <a:pt x="515551" y="83805"/>
                </a:cubicBezTo>
                <a:cubicBezTo>
                  <a:pt x="511428" y="94324"/>
                  <a:pt x="503432" y="102177"/>
                  <a:pt x="493837" y="106369"/>
                </a:cubicBezTo>
                <a:lnTo>
                  <a:pt x="469251" y="106842"/>
                </a:lnTo>
                <a:lnTo>
                  <a:pt x="414400" y="246802"/>
                </a:lnTo>
                <a:lnTo>
                  <a:pt x="401885" y="244683"/>
                </a:lnTo>
                <a:lnTo>
                  <a:pt x="457681" y="102307"/>
                </a:lnTo>
                <a:lnTo>
                  <a:pt x="439964" y="85257"/>
                </a:lnTo>
                <a:cubicBezTo>
                  <a:pt x="435771" y="75661"/>
                  <a:pt x="435240" y="64467"/>
                  <a:pt x="439362" y="53947"/>
                </a:cubicBezTo>
                <a:cubicBezTo>
                  <a:pt x="445546" y="38168"/>
                  <a:pt x="460446" y="28389"/>
                  <a:pt x="476384" y="27964"/>
                </a:cubicBezTo>
                <a:close/>
                <a:moveTo>
                  <a:pt x="245846" y="1385"/>
                </a:moveTo>
                <a:cubicBezTo>
                  <a:pt x="268233" y="-1683"/>
                  <a:pt x="288868" y="13981"/>
                  <a:pt x="291935" y="36368"/>
                </a:cubicBezTo>
                <a:cubicBezTo>
                  <a:pt x="293468" y="47562"/>
                  <a:pt x="290320" y="58318"/>
                  <a:pt x="283989" y="66658"/>
                </a:cubicBezTo>
                <a:lnTo>
                  <a:pt x="262757" y="79065"/>
                </a:lnTo>
                <a:lnTo>
                  <a:pt x="284888" y="240623"/>
                </a:lnTo>
                <a:lnTo>
                  <a:pt x="272441" y="241320"/>
                </a:lnTo>
                <a:lnTo>
                  <a:pt x="250446" y="80750"/>
                </a:lnTo>
                <a:lnTo>
                  <a:pt x="226661" y="74510"/>
                </a:lnTo>
                <a:cubicBezTo>
                  <a:pt x="218321" y="68180"/>
                  <a:pt x="212395" y="58667"/>
                  <a:pt x="210862" y="47473"/>
                </a:cubicBezTo>
                <a:cubicBezTo>
                  <a:pt x="207796" y="25086"/>
                  <a:pt x="223458" y="4451"/>
                  <a:pt x="245846" y="1385"/>
                </a:cubicBezTo>
                <a:close/>
                <a:moveTo>
                  <a:pt x="370998" y="292"/>
                </a:moveTo>
                <a:cubicBezTo>
                  <a:pt x="393436" y="2967"/>
                  <a:pt x="409456" y="23326"/>
                  <a:pt x="406780" y="45764"/>
                </a:cubicBezTo>
                <a:cubicBezTo>
                  <a:pt x="405443" y="56982"/>
                  <a:pt x="399685" y="66597"/>
                  <a:pt x="391455" y="73072"/>
                </a:cubicBezTo>
                <a:lnTo>
                  <a:pt x="367782" y="79727"/>
                </a:lnTo>
                <a:lnTo>
                  <a:pt x="348500" y="241427"/>
                </a:lnTo>
                <a:lnTo>
                  <a:pt x="336070" y="240731"/>
                </a:lnTo>
                <a:lnTo>
                  <a:pt x="355443" y="78255"/>
                </a:lnTo>
                <a:lnTo>
                  <a:pt x="334000" y="66221"/>
                </a:lnTo>
                <a:cubicBezTo>
                  <a:pt x="327525" y="57993"/>
                  <a:pt x="324189" y="47293"/>
                  <a:pt x="325526" y="36074"/>
                </a:cubicBezTo>
                <a:cubicBezTo>
                  <a:pt x="328201" y="13637"/>
                  <a:pt x="348560" y="-2383"/>
                  <a:pt x="370998" y="29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圆角 23"/>
          <p:cNvSpPr/>
          <p:nvPr/>
        </p:nvSpPr>
        <p:spPr>
          <a:xfrm>
            <a:off x="1275219" y="3273084"/>
            <a:ext cx="2653908" cy="1351128"/>
          </a:xfrm>
          <a:prstGeom prst="roundRect">
            <a:avLst/>
          </a:prstGeom>
          <a:ln w="57150">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请输入文本</a:t>
            </a:r>
            <a:endParaRPr lang="zh-CN" altLang="en-US" dirty="0"/>
          </a:p>
        </p:txBody>
      </p:sp>
      <p:sp>
        <p:nvSpPr>
          <p:cNvPr id="27" name="同心圆 3"/>
          <p:cNvSpPr/>
          <p:nvPr/>
        </p:nvSpPr>
        <p:spPr>
          <a:xfrm>
            <a:off x="5523594" y="1433251"/>
            <a:ext cx="1144812" cy="1144813"/>
          </a:xfrm>
          <a:prstGeom prst="donut">
            <a:avLst>
              <a:gd name="adj" fmla="val 2734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rPr>
              <a:t>B</a:t>
            </a:r>
            <a:endParaRPr lang="zh-CN" altLang="en-US" dirty="0">
              <a:solidFill>
                <a:schemeClr val="accent1"/>
              </a:solidFill>
            </a:endParaRPr>
          </a:p>
        </p:txBody>
      </p:sp>
      <p:sp>
        <p:nvSpPr>
          <p:cNvPr id="28" name="任意多边形 4"/>
          <p:cNvSpPr/>
          <p:nvPr/>
        </p:nvSpPr>
        <p:spPr>
          <a:xfrm>
            <a:off x="5348659" y="2717725"/>
            <a:ext cx="1494682" cy="625964"/>
          </a:xfrm>
          <a:custGeom>
            <a:avLst/>
            <a:gdLst>
              <a:gd name="connsiteX0" fmla="*/ 46611 w 619034"/>
              <a:gd name="connsiteY0" fmla="*/ 88158 h 259248"/>
              <a:gd name="connsiteX1" fmla="*/ 73593 w 619034"/>
              <a:gd name="connsiteY1" fmla="*/ 104051 h 259248"/>
              <a:gd name="connsiteX2" fmla="*/ 81433 w 619034"/>
              <a:gd name="connsiteY2" fmla="*/ 134369 h 259248"/>
              <a:gd name="connsiteX3" fmla="*/ 68953 w 619034"/>
              <a:gd name="connsiteY3" fmla="*/ 155557 h 259248"/>
              <a:gd name="connsiteX4" fmla="*/ 145285 w 619034"/>
              <a:gd name="connsiteY4" fmla="*/ 256853 h 259248"/>
              <a:gd name="connsiteX5" fmla="*/ 132060 w 619034"/>
              <a:gd name="connsiteY5" fmla="*/ 259093 h 259248"/>
              <a:gd name="connsiteX6" fmla="*/ 131527 w 619034"/>
              <a:gd name="connsiteY6" fmla="*/ 259245 h 259248"/>
              <a:gd name="connsiteX7" fmla="*/ 59028 w 619034"/>
              <a:gd name="connsiteY7" fmla="*/ 163035 h 259248"/>
              <a:gd name="connsiteX8" fmla="*/ 35222 w 619034"/>
              <a:gd name="connsiteY8" fmla="*/ 169191 h 259248"/>
              <a:gd name="connsiteX9" fmla="*/ 8240 w 619034"/>
              <a:gd name="connsiteY9" fmla="*/ 153298 h 259248"/>
              <a:gd name="connsiteX10" fmla="*/ 16293 w 619034"/>
              <a:gd name="connsiteY10" fmla="*/ 95998 h 259248"/>
              <a:gd name="connsiteX11" fmla="*/ 46611 w 619034"/>
              <a:gd name="connsiteY11" fmla="*/ 88158 h 259248"/>
              <a:gd name="connsiteX12" fmla="*/ 571717 w 619034"/>
              <a:gd name="connsiteY12" fmla="*/ 83576 h 259248"/>
              <a:gd name="connsiteX13" fmla="*/ 602166 w 619034"/>
              <a:gd name="connsiteY13" fmla="*/ 90886 h 259248"/>
              <a:gd name="connsiteX14" fmla="*/ 611218 w 619034"/>
              <a:gd name="connsiteY14" fmla="*/ 148036 h 259248"/>
              <a:gd name="connsiteX15" fmla="*/ 584518 w 619034"/>
              <a:gd name="connsiteY15" fmla="*/ 164398 h 259248"/>
              <a:gd name="connsiteX16" fmla="*/ 560606 w 619034"/>
              <a:gd name="connsiteY16" fmla="*/ 158657 h 259248"/>
              <a:gd name="connsiteX17" fmla="*/ 487523 w 619034"/>
              <a:gd name="connsiteY17" fmla="*/ 259248 h 259248"/>
              <a:gd name="connsiteX18" fmla="*/ 486977 w 619034"/>
              <a:gd name="connsiteY18" fmla="*/ 259093 h 259248"/>
              <a:gd name="connsiteX19" fmla="*/ 473888 w 619034"/>
              <a:gd name="connsiteY19" fmla="*/ 256876 h 259248"/>
              <a:gd name="connsiteX20" fmla="*/ 550554 w 619034"/>
              <a:gd name="connsiteY20" fmla="*/ 151353 h 259248"/>
              <a:gd name="connsiteX21" fmla="*/ 537706 w 619034"/>
              <a:gd name="connsiteY21" fmla="*/ 130387 h 259248"/>
              <a:gd name="connsiteX22" fmla="*/ 545016 w 619034"/>
              <a:gd name="connsiteY22" fmla="*/ 99937 h 259248"/>
              <a:gd name="connsiteX23" fmla="*/ 571717 w 619034"/>
              <a:gd name="connsiteY23" fmla="*/ 83576 h 259248"/>
              <a:gd name="connsiteX24" fmla="*/ 140958 w 619034"/>
              <a:gd name="connsiteY24" fmla="*/ 30892 h 259248"/>
              <a:gd name="connsiteX25" fmla="*/ 178428 w 619034"/>
              <a:gd name="connsiteY25" fmla="*/ 56224 h 259248"/>
              <a:gd name="connsiteX26" fmla="*/ 178373 w 619034"/>
              <a:gd name="connsiteY26" fmla="*/ 87539 h 259248"/>
              <a:gd name="connsiteX27" fmla="*/ 160955 w 619034"/>
              <a:gd name="connsiteY27" fmla="*/ 104898 h 259248"/>
              <a:gd name="connsiteX28" fmla="*/ 218478 w 619034"/>
              <a:gd name="connsiteY28" fmla="*/ 244458 h 259248"/>
              <a:gd name="connsiteX29" fmla="*/ 205914 w 619034"/>
              <a:gd name="connsiteY29" fmla="*/ 246586 h 259248"/>
              <a:gd name="connsiteX30" fmla="*/ 149466 w 619034"/>
              <a:gd name="connsiteY30" fmla="*/ 109632 h 259248"/>
              <a:gd name="connsiteX31" fmla="*/ 124877 w 619034"/>
              <a:gd name="connsiteY31" fmla="*/ 109589 h 259248"/>
              <a:gd name="connsiteX32" fmla="*/ 102772 w 619034"/>
              <a:gd name="connsiteY32" fmla="*/ 87407 h 259248"/>
              <a:gd name="connsiteX33" fmla="*/ 125009 w 619034"/>
              <a:gd name="connsiteY33" fmla="*/ 33988 h 259248"/>
              <a:gd name="connsiteX34" fmla="*/ 140958 w 619034"/>
              <a:gd name="connsiteY34" fmla="*/ 30892 h 259248"/>
              <a:gd name="connsiteX35" fmla="*/ 476384 w 619034"/>
              <a:gd name="connsiteY35" fmla="*/ 27964 h 259248"/>
              <a:gd name="connsiteX36" fmla="*/ 492385 w 619034"/>
              <a:gd name="connsiteY36" fmla="*/ 30782 h 259248"/>
              <a:gd name="connsiteX37" fmla="*/ 515551 w 619034"/>
              <a:gd name="connsiteY37" fmla="*/ 83805 h 259248"/>
              <a:gd name="connsiteX38" fmla="*/ 493837 w 619034"/>
              <a:gd name="connsiteY38" fmla="*/ 106369 h 259248"/>
              <a:gd name="connsiteX39" fmla="*/ 469251 w 619034"/>
              <a:gd name="connsiteY39" fmla="*/ 106842 h 259248"/>
              <a:gd name="connsiteX40" fmla="*/ 414400 w 619034"/>
              <a:gd name="connsiteY40" fmla="*/ 246802 h 259248"/>
              <a:gd name="connsiteX41" fmla="*/ 401885 w 619034"/>
              <a:gd name="connsiteY41" fmla="*/ 244683 h 259248"/>
              <a:gd name="connsiteX42" fmla="*/ 457681 w 619034"/>
              <a:gd name="connsiteY42" fmla="*/ 102307 h 259248"/>
              <a:gd name="connsiteX43" fmla="*/ 439964 w 619034"/>
              <a:gd name="connsiteY43" fmla="*/ 85257 h 259248"/>
              <a:gd name="connsiteX44" fmla="*/ 439362 w 619034"/>
              <a:gd name="connsiteY44" fmla="*/ 53947 h 259248"/>
              <a:gd name="connsiteX45" fmla="*/ 476384 w 619034"/>
              <a:gd name="connsiteY45" fmla="*/ 27964 h 259248"/>
              <a:gd name="connsiteX46" fmla="*/ 245846 w 619034"/>
              <a:gd name="connsiteY46" fmla="*/ 1385 h 259248"/>
              <a:gd name="connsiteX47" fmla="*/ 291935 w 619034"/>
              <a:gd name="connsiteY47" fmla="*/ 36368 h 259248"/>
              <a:gd name="connsiteX48" fmla="*/ 283989 w 619034"/>
              <a:gd name="connsiteY48" fmla="*/ 66658 h 259248"/>
              <a:gd name="connsiteX49" fmla="*/ 262757 w 619034"/>
              <a:gd name="connsiteY49" fmla="*/ 79065 h 259248"/>
              <a:gd name="connsiteX50" fmla="*/ 284888 w 619034"/>
              <a:gd name="connsiteY50" fmla="*/ 240623 h 259248"/>
              <a:gd name="connsiteX51" fmla="*/ 272441 w 619034"/>
              <a:gd name="connsiteY51" fmla="*/ 241320 h 259248"/>
              <a:gd name="connsiteX52" fmla="*/ 250446 w 619034"/>
              <a:gd name="connsiteY52" fmla="*/ 80750 h 259248"/>
              <a:gd name="connsiteX53" fmla="*/ 226661 w 619034"/>
              <a:gd name="connsiteY53" fmla="*/ 74510 h 259248"/>
              <a:gd name="connsiteX54" fmla="*/ 210862 w 619034"/>
              <a:gd name="connsiteY54" fmla="*/ 47473 h 259248"/>
              <a:gd name="connsiteX55" fmla="*/ 245846 w 619034"/>
              <a:gd name="connsiteY55" fmla="*/ 1385 h 259248"/>
              <a:gd name="connsiteX56" fmla="*/ 370998 w 619034"/>
              <a:gd name="connsiteY56" fmla="*/ 292 h 259248"/>
              <a:gd name="connsiteX57" fmla="*/ 406780 w 619034"/>
              <a:gd name="connsiteY57" fmla="*/ 45764 h 259248"/>
              <a:gd name="connsiteX58" fmla="*/ 391455 w 619034"/>
              <a:gd name="connsiteY58" fmla="*/ 73072 h 259248"/>
              <a:gd name="connsiteX59" fmla="*/ 367782 w 619034"/>
              <a:gd name="connsiteY59" fmla="*/ 79727 h 259248"/>
              <a:gd name="connsiteX60" fmla="*/ 348500 w 619034"/>
              <a:gd name="connsiteY60" fmla="*/ 241427 h 259248"/>
              <a:gd name="connsiteX61" fmla="*/ 336070 w 619034"/>
              <a:gd name="connsiteY61" fmla="*/ 240731 h 259248"/>
              <a:gd name="connsiteX62" fmla="*/ 355443 w 619034"/>
              <a:gd name="connsiteY62" fmla="*/ 78255 h 259248"/>
              <a:gd name="connsiteX63" fmla="*/ 334000 w 619034"/>
              <a:gd name="connsiteY63" fmla="*/ 66221 h 259248"/>
              <a:gd name="connsiteX64" fmla="*/ 325526 w 619034"/>
              <a:gd name="connsiteY64" fmla="*/ 36074 h 259248"/>
              <a:gd name="connsiteX65" fmla="*/ 370998 w 619034"/>
              <a:gd name="connsiteY65" fmla="*/ 292 h 259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619034" h="259248">
                <a:moveTo>
                  <a:pt x="46611" y="88158"/>
                </a:moveTo>
                <a:cubicBezTo>
                  <a:pt x="56980" y="89615"/>
                  <a:pt x="66793" y="95028"/>
                  <a:pt x="73593" y="104051"/>
                </a:cubicBezTo>
                <a:cubicBezTo>
                  <a:pt x="80392" y="113074"/>
                  <a:pt x="82891" y="123999"/>
                  <a:pt x="81433" y="134369"/>
                </a:cubicBezTo>
                <a:lnTo>
                  <a:pt x="68953" y="155557"/>
                </a:lnTo>
                <a:lnTo>
                  <a:pt x="145285" y="256853"/>
                </a:lnTo>
                <a:lnTo>
                  <a:pt x="132060" y="259093"/>
                </a:lnTo>
                <a:lnTo>
                  <a:pt x="131527" y="259245"/>
                </a:lnTo>
                <a:lnTo>
                  <a:pt x="59028" y="163035"/>
                </a:lnTo>
                <a:lnTo>
                  <a:pt x="35222" y="169191"/>
                </a:lnTo>
                <a:cubicBezTo>
                  <a:pt x="24853" y="167734"/>
                  <a:pt x="15040" y="162321"/>
                  <a:pt x="8240" y="153298"/>
                </a:cubicBezTo>
                <a:cubicBezTo>
                  <a:pt x="-5359" y="135251"/>
                  <a:pt x="-1753" y="109597"/>
                  <a:pt x="16293" y="95998"/>
                </a:cubicBezTo>
                <a:cubicBezTo>
                  <a:pt x="25316" y="89199"/>
                  <a:pt x="36242" y="86700"/>
                  <a:pt x="46611" y="88158"/>
                </a:cubicBezTo>
                <a:close/>
                <a:moveTo>
                  <a:pt x="571717" y="83576"/>
                </a:moveTo>
                <a:cubicBezTo>
                  <a:pt x="582059" y="81938"/>
                  <a:pt x="593026" y="84245"/>
                  <a:pt x="602166" y="90886"/>
                </a:cubicBezTo>
                <a:cubicBezTo>
                  <a:pt x="620447" y="104168"/>
                  <a:pt x="624500" y="129755"/>
                  <a:pt x="611218" y="148036"/>
                </a:cubicBezTo>
                <a:cubicBezTo>
                  <a:pt x="604577" y="157177"/>
                  <a:pt x="594860" y="162760"/>
                  <a:pt x="584518" y="164398"/>
                </a:cubicBezTo>
                <a:lnTo>
                  <a:pt x="560606" y="158657"/>
                </a:lnTo>
                <a:lnTo>
                  <a:pt x="487523" y="259248"/>
                </a:lnTo>
                <a:lnTo>
                  <a:pt x="486977" y="259093"/>
                </a:lnTo>
                <a:lnTo>
                  <a:pt x="473888" y="256876"/>
                </a:lnTo>
                <a:lnTo>
                  <a:pt x="550554" y="151353"/>
                </a:lnTo>
                <a:lnTo>
                  <a:pt x="537706" y="130387"/>
                </a:lnTo>
                <a:cubicBezTo>
                  <a:pt x="536068" y="120045"/>
                  <a:pt x="538375" y="109078"/>
                  <a:pt x="545016" y="99937"/>
                </a:cubicBezTo>
                <a:cubicBezTo>
                  <a:pt x="551657" y="90797"/>
                  <a:pt x="561375" y="85213"/>
                  <a:pt x="571717" y="83576"/>
                </a:cubicBezTo>
                <a:close/>
                <a:moveTo>
                  <a:pt x="140958" y="30892"/>
                </a:moveTo>
                <a:cubicBezTo>
                  <a:pt x="156902" y="31038"/>
                  <a:pt x="171970" y="40556"/>
                  <a:pt x="178428" y="56224"/>
                </a:cubicBezTo>
                <a:cubicBezTo>
                  <a:pt x="182733" y="66670"/>
                  <a:pt x="182398" y="77872"/>
                  <a:pt x="178373" y="87539"/>
                </a:cubicBezTo>
                <a:lnTo>
                  <a:pt x="160955" y="104898"/>
                </a:lnTo>
                <a:lnTo>
                  <a:pt x="218478" y="244458"/>
                </a:lnTo>
                <a:lnTo>
                  <a:pt x="205914" y="246586"/>
                </a:lnTo>
                <a:lnTo>
                  <a:pt x="149466" y="109632"/>
                </a:lnTo>
                <a:lnTo>
                  <a:pt x="124877" y="109589"/>
                </a:lnTo>
                <a:cubicBezTo>
                  <a:pt x="115210" y="105565"/>
                  <a:pt x="107078" y="97853"/>
                  <a:pt x="102772" y="87407"/>
                </a:cubicBezTo>
                <a:cubicBezTo>
                  <a:pt x="94162" y="66516"/>
                  <a:pt x="104117" y="42599"/>
                  <a:pt x="125009" y="33988"/>
                </a:cubicBezTo>
                <a:cubicBezTo>
                  <a:pt x="130232" y="31835"/>
                  <a:pt x="135644" y="30843"/>
                  <a:pt x="140958" y="30892"/>
                </a:cubicBezTo>
                <a:close/>
                <a:moveTo>
                  <a:pt x="476384" y="27964"/>
                </a:moveTo>
                <a:cubicBezTo>
                  <a:pt x="481697" y="27823"/>
                  <a:pt x="487126" y="28721"/>
                  <a:pt x="492385" y="30782"/>
                </a:cubicBezTo>
                <a:cubicBezTo>
                  <a:pt x="513424" y="39027"/>
                  <a:pt x="523796" y="62766"/>
                  <a:pt x="515551" y="83805"/>
                </a:cubicBezTo>
                <a:cubicBezTo>
                  <a:pt x="511428" y="94324"/>
                  <a:pt x="503432" y="102177"/>
                  <a:pt x="493837" y="106369"/>
                </a:cubicBezTo>
                <a:lnTo>
                  <a:pt x="469251" y="106842"/>
                </a:lnTo>
                <a:lnTo>
                  <a:pt x="414400" y="246802"/>
                </a:lnTo>
                <a:lnTo>
                  <a:pt x="401885" y="244683"/>
                </a:lnTo>
                <a:lnTo>
                  <a:pt x="457681" y="102307"/>
                </a:lnTo>
                <a:lnTo>
                  <a:pt x="439964" y="85257"/>
                </a:lnTo>
                <a:cubicBezTo>
                  <a:pt x="435771" y="75661"/>
                  <a:pt x="435240" y="64467"/>
                  <a:pt x="439362" y="53947"/>
                </a:cubicBezTo>
                <a:cubicBezTo>
                  <a:pt x="445546" y="38168"/>
                  <a:pt x="460446" y="28389"/>
                  <a:pt x="476384" y="27964"/>
                </a:cubicBezTo>
                <a:close/>
                <a:moveTo>
                  <a:pt x="245846" y="1385"/>
                </a:moveTo>
                <a:cubicBezTo>
                  <a:pt x="268233" y="-1683"/>
                  <a:pt x="288868" y="13981"/>
                  <a:pt x="291935" y="36368"/>
                </a:cubicBezTo>
                <a:cubicBezTo>
                  <a:pt x="293468" y="47562"/>
                  <a:pt x="290320" y="58318"/>
                  <a:pt x="283989" y="66658"/>
                </a:cubicBezTo>
                <a:lnTo>
                  <a:pt x="262757" y="79065"/>
                </a:lnTo>
                <a:lnTo>
                  <a:pt x="284888" y="240623"/>
                </a:lnTo>
                <a:lnTo>
                  <a:pt x="272441" y="241320"/>
                </a:lnTo>
                <a:lnTo>
                  <a:pt x="250446" y="80750"/>
                </a:lnTo>
                <a:lnTo>
                  <a:pt x="226661" y="74510"/>
                </a:lnTo>
                <a:cubicBezTo>
                  <a:pt x="218321" y="68180"/>
                  <a:pt x="212395" y="58667"/>
                  <a:pt x="210862" y="47473"/>
                </a:cubicBezTo>
                <a:cubicBezTo>
                  <a:pt x="207796" y="25086"/>
                  <a:pt x="223458" y="4451"/>
                  <a:pt x="245846" y="1385"/>
                </a:cubicBezTo>
                <a:close/>
                <a:moveTo>
                  <a:pt x="370998" y="292"/>
                </a:moveTo>
                <a:cubicBezTo>
                  <a:pt x="393436" y="2967"/>
                  <a:pt x="409456" y="23326"/>
                  <a:pt x="406780" y="45764"/>
                </a:cubicBezTo>
                <a:cubicBezTo>
                  <a:pt x="405443" y="56982"/>
                  <a:pt x="399685" y="66597"/>
                  <a:pt x="391455" y="73072"/>
                </a:cubicBezTo>
                <a:lnTo>
                  <a:pt x="367782" y="79727"/>
                </a:lnTo>
                <a:lnTo>
                  <a:pt x="348500" y="241427"/>
                </a:lnTo>
                <a:lnTo>
                  <a:pt x="336070" y="240731"/>
                </a:lnTo>
                <a:lnTo>
                  <a:pt x="355443" y="78255"/>
                </a:lnTo>
                <a:lnTo>
                  <a:pt x="334000" y="66221"/>
                </a:lnTo>
                <a:cubicBezTo>
                  <a:pt x="327525" y="57993"/>
                  <a:pt x="324189" y="47293"/>
                  <a:pt x="325526" y="36074"/>
                </a:cubicBezTo>
                <a:cubicBezTo>
                  <a:pt x="328201" y="13637"/>
                  <a:pt x="348560" y="-2383"/>
                  <a:pt x="370998" y="29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圆角 29"/>
          <p:cNvSpPr/>
          <p:nvPr/>
        </p:nvSpPr>
        <p:spPr>
          <a:xfrm>
            <a:off x="4769046" y="3273084"/>
            <a:ext cx="2653908" cy="1351128"/>
          </a:xfrm>
          <a:prstGeom prst="roundRect">
            <a:avLst/>
          </a:prstGeom>
          <a:ln w="57150">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请输入文本</a:t>
            </a:r>
            <a:endParaRPr lang="zh-CN" altLang="en-US" dirty="0"/>
          </a:p>
        </p:txBody>
      </p:sp>
      <p:sp>
        <p:nvSpPr>
          <p:cNvPr id="31" name="同心圆 3"/>
          <p:cNvSpPr/>
          <p:nvPr/>
        </p:nvSpPr>
        <p:spPr>
          <a:xfrm>
            <a:off x="9017421" y="1433251"/>
            <a:ext cx="1144812" cy="1144813"/>
          </a:xfrm>
          <a:prstGeom prst="donut">
            <a:avLst>
              <a:gd name="adj" fmla="val 2734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rPr>
              <a:t>C</a:t>
            </a:r>
            <a:endParaRPr lang="zh-CN" altLang="en-US" dirty="0">
              <a:solidFill>
                <a:schemeClr val="accent1"/>
              </a:solidFill>
            </a:endParaRPr>
          </a:p>
        </p:txBody>
      </p:sp>
      <p:sp>
        <p:nvSpPr>
          <p:cNvPr id="32" name="任意多边形 4"/>
          <p:cNvSpPr/>
          <p:nvPr/>
        </p:nvSpPr>
        <p:spPr>
          <a:xfrm>
            <a:off x="8842486" y="2717725"/>
            <a:ext cx="1494682" cy="625964"/>
          </a:xfrm>
          <a:custGeom>
            <a:avLst/>
            <a:gdLst>
              <a:gd name="connsiteX0" fmla="*/ 46611 w 619034"/>
              <a:gd name="connsiteY0" fmla="*/ 88158 h 259248"/>
              <a:gd name="connsiteX1" fmla="*/ 73593 w 619034"/>
              <a:gd name="connsiteY1" fmla="*/ 104051 h 259248"/>
              <a:gd name="connsiteX2" fmla="*/ 81433 w 619034"/>
              <a:gd name="connsiteY2" fmla="*/ 134369 h 259248"/>
              <a:gd name="connsiteX3" fmla="*/ 68953 w 619034"/>
              <a:gd name="connsiteY3" fmla="*/ 155557 h 259248"/>
              <a:gd name="connsiteX4" fmla="*/ 145285 w 619034"/>
              <a:gd name="connsiteY4" fmla="*/ 256853 h 259248"/>
              <a:gd name="connsiteX5" fmla="*/ 132060 w 619034"/>
              <a:gd name="connsiteY5" fmla="*/ 259093 h 259248"/>
              <a:gd name="connsiteX6" fmla="*/ 131527 w 619034"/>
              <a:gd name="connsiteY6" fmla="*/ 259245 h 259248"/>
              <a:gd name="connsiteX7" fmla="*/ 59028 w 619034"/>
              <a:gd name="connsiteY7" fmla="*/ 163035 h 259248"/>
              <a:gd name="connsiteX8" fmla="*/ 35222 w 619034"/>
              <a:gd name="connsiteY8" fmla="*/ 169191 h 259248"/>
              <a:gd name="connsiteX9" fmla="*/ 8240 w 619034"/>
              <a:gd name="connsiteY9" fmla="*/ 153298 h 259248"/>
              <a:gd name="connsiteX10" fmla="*/ 16293 w 619034"/>
              <a:gd name="connsiteY10" fmla="*/ 95998 h 259248"/>
              <a:gd name="connsiteX11" fmla="*/ 46611 w 619034"/>
              <a:gd name="connsiteY11" fmla="*/ 88158 h 259248"/>
              <a:gd name="connsiteX12" fmla="*/ 571717 w 619034"/>
              <a:gd name="connsiteY12" fmla="*/ 83576 h 259248"/>
              <a:gd name="connsiteX13" fmla="*/ 602166 w 619034"/>
              <a:gd name="connsiteY13" fmla="*/ 90886 h 259248"/>
              <a:gd name="connsiteX14" fmla="*/ 611218 w 619034"/>
              <a:gd name="connsiteY14" fmla="*/ 148036 h 259248"/>
              <a:gd name="connsiteX15" fmla="*/ 584518 w 619034"/>
              <a:gd name="connsiteY15" fmla="*/ 164398 h 259248"/>
              <a:gd name="connsiteX16" fmla="*/ 560606 w 619034"/>
              <a:gd name="connsiteY16" fmla="*/ 158657 h 259248"/>
              <a:gd name="connsiteX17" fmla="*/ 487523 w 619034"/>
              <a:gd name="connsiteY17" fmla="*/ 259248 h 259248"/>
              <a:gd name="connsiteX18" fmla="*/ 486977 w 619034"/>
              <a:gd name="connsiteY18" fmla="*/ 259093 h 259248"/>
              <a:gd name="connsiteX19" fmla="*/ 473888 w 619034"/>
              <a:gd name="connsiteY19" fmla="*/ 256876 h 259248"/>
              <a:gd name="connsiteX20" fmla="*/ 550554 w 619034"/>
              <a:gd name="connsiteY20" fmla="*/ 151353 h 259248"/>
              <a:gd name="connsiteX21" fmla="*/ 537706 w 619034"/>
              <a:gd name="connsiteY21" fmla="*/ 130387 h 259248"/>
              <a:gd name="connsiteX22" fmla="*/ 545016 w 619034"/>
              <a:gd name="connsiteY22" fmla="*/ 99937 h 259248"/>
              <a:gd name="connsiteX23" fmla="*/ 571717 w 619034"/>
              <a:gd name="connsiteY23" fmla="*/ 83576 h 259248"/>
              <a:gd name="connsiteX24" fmla="*/ 140958 w 619034"/>
              <a:gd name="connsiteY24" fmla="*/ 30892 h 259248"/>
              <a:gd name="connsiteX25" fmla="*/ 178428 w 619034"/>
              <a:gd name="connsiteY25" fmla="*/ 56224 h 259248"/>
              <a:gd name="connsiteX26" fmla="*/ 178373 w 619034"/>
              <a:gd name="connsiteY26" fmla="*/ 87539 h 259248"/>
              <a:gd name="connsiteX27" fmla="*/ 160955 w 619034"/>
              <a:gd name="connsiteY27" fmla="*/ 104898 h 259248"/>
              <a:gd name="connsiteX28" fmla="*/ 218478 w 619034"/>
              <a:gd name="connsiteY28" fmla="*/ 244458 h 259248"/>
              <a:gd name="connsiteX29" fmla="*/ 205914 w 619034"/>
              <a:gd name="connsiteY29" fmla="*/ 246586 h 259248"/>
              <a:gd name="connsiteX30" fmla="*/ 149466 w 619034"/>
              <a:gd name="connsiteY30" fmla="*/ 109632 h 259248"/>
              <a:gd name="connsiteX31" fmla="*/ 124877 w 619034"/>
              <a:gd name="connsiteY31" fmla="*/ 109589 h 259248"/>
              <a:gd name="connsiteX32" fmla="*/ 102772 w 619034"/>
              <a:gd name="connsiteY32" fmla="*/ 87407 h 259248"/>
              <a:gd name="connsiteX33" fmla="*/ 125009 w 619034"/>
              <a:gd name="connsiteY33" fmla="*/ 33988 h 259248"/>
              <a:gd name="connsiteX34" fmla="*/ 140958 w 619034"/>
              <a:gd name="connsiteY34" fmla="*/ 30892 h 259248"/>
              <a:gd name="connsiteX35" fmla="*/ 476384 w 619034"/>
              <a:gd name="connsiteY35" fmla="*/ 27964 h 259248"/>
              <a:gd name="connsiteX36" fmla="*/ 492385 w 619034"/>
              <a:gd name="connsiteY36" fmla="*/ 30782 h 259248"/>
              <a:gd name="connsiteX37" fmla="*/ 515551 w 619034"/>
              <a:gd name="connsiteY37" fmla="*/ 83805 h 259248"/>
              <a:gd name="connsiteX38" fmla="*/ 493837 w 619034"/>
              <a:gd name="connsiteY38" fmla="*/ 106369 h 259248"/>
              <a:gd name="connsiteX39" fmla="*/ 469251 w 619034"/>
              <a:gd name="connsiteY39" fmla="*/ 106842 h 259248"/>
              <a:gd name="connsiteX40" fmla="*/ 414400 w 619034"/>
              <a:gd name="connsiteY40" fmla="*/ 246802 h 259248"/>
              <a:gd name="connsiteX41" fmla="*/ 401885 w 619034"/>
              <a:gd name="connsiteY41" fmla="*/ 244683 h 259248"/>
              <a:gd name="connsiteX42" fmla="*/ 457681 w 619034"/>
              <a:gd name="connsiteY42" fmla="*/ 102307 h 259248"/>
              <a:gd name="connsiteX43" fmla="*/ 439964 w 619034"/>
              <a:gd name="connsiteY43" fmla="*/ 85257 h 259248"/>
              <a:gd name="connsiteX44" fmla="*/ 439362 w 619034"/>
              <a:gd name="connsiteY44" fmla="*/ 53947 h 259248"/>
              <a:gd name="connsiteX45" fmla="*/ 476384 w 619034"/>
              <a:gd name="connsiteY45" fmla="*/ 27964 h 259248"/>
              <a:gd name="connsiteX46" fmla="*/ 245846 w 619034"/>
              <a:gd name="connsiteY46" fmla="*/ 1385 h 259248"/>
              <a:gd name="connsiteX47" fmla="*/ 291935 w 619034"/>
              <a:gd name="connsiteY47" fmla="*/ 36368 h 259248"/>
              <a:gd name="connsiteX48" fmla="*/ 283989 w 619034"/>
              <a:gd name="connsiteY48" fmla="*/ 66658 h 259248"/>
              <a:gd name="connsiteX49" fmla="*/ 262757 w 619034"/>
              <a:gd name="connsiteY49" fmla="*/ 79065 h 259248"/>
              <a:gd name="connsiteX50" fmla="*/ 284888 w 619034"/>
              <a:gd name="connsiteY50" fmla="*/ 240623 h 259248"/>
              <a:gd name="connsiteX51" fmla="*/ 272441 w 619034"/>
              <a:gd name="connsiteY51" fmla="*/ 241320 h 259248"/>
              <a:gd name="connsiteX52" fmla="*/ 250446 w 619034"/>
              <a:gd name="connsiteY52" fmla="*/ 80750 h 259248"/>
              <a:gd name="connsiteX53" fmla="*/ 226661 w 619034"/>
              <a:gd name="connsiteY53" fmla="*/ 74510 h 259248"/>
              <a:gd name="connsiteX54" fmla="*/ 210862 w 619034"/>
              <a:gd name="connsiteY54" fmla="*/ 47473 h 259248"/>
              <a:gd name="connsiteX55" fmla="*/ 245846 w 619034"/>
              <a:gd name="connsiteY55" fmla="*/ 1385 h 259248"/>
              <a:gd name="connsiteX56" fmla="*/ 370998 w 619034"/>
              <a:gd name="connsiteY56" fmla="*/ 292 h 259248"/>
              <a:gd name="connsiteX57" fmla="*/ 406780 w 619034"/>
              <a:gd name="connsiteY57" fmla="*/ 45764 h 259248"/>
              <a:gd name="connsiteX58" fmla="*/ 391455 w 619034"/>
              <a:gd name="connsiteY58" fmla="*/ 73072 h 259248"/>
              <a:gd name="connsiteX59" fmla="*/ 367782 w 619034"/>
              <a:gd name="connsiteY59" fmla="*/ 79727 h 259248"/>
              <a:gd name="connsiteX60" fmla="*/ 348500 w 619034"/>
              <a:gd name="connsiteY60" fmla="*/ 241427 h 259248"/>
              <a:gd name="connsiteX61" fmla="*/ 336070 w 619034"/>
              <a:gd name="connsiteY61" fmla="*/ 240731 h 259248"/>
              <a:gd name="connsiteX62" fmla="*/ 355443 w 619034"/>
              <a:gd name="connsiteY62" fmla="*/ 78255 h 259248"/>
              <a:gd name="connsiteX63" fmla="*/ 334000 w 619034"/>
              <a:gd name="connsiteY63" fmla="*/ 66221 h 259248"/>
              <a:gd name="connsiteX64" fmla="*/ 325526 w 619034"/>
              <a:gd name="connsiteY64" fmla="*/ 36074 h 259248"/>
              <a:gd name="connsiteX65" fmla="*/ 370998 w 619034"/>
              <a:gd name="connsiteY65" fmla="*/ 292 h 259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619034" h="259248">
                <a:moveTo>
                  <a:pt x="46611" y="88158"/>
                </a:moveTo>
                <a:cubicBezTo>
                  <a:pt x="56980" y="89615"/>
                  <a:pt x="66793" y="95028"/>
                  <a:pt x="73593" y="104051"/>
                </a:cubicBezTo>
                <a:cubicBezTo>
                  <a:pt x="80392" y="113074"/>
                  <a:pt x="82891" y="123999"/>
                  <a:pt x="81433" y="134369"/>
                </a:cubicBezTo>
                <a:lnTo>
                  <a:pt x="68953" y="155557"/>
                </a:lnTo>
                <a:lnTo>
                  <a:pt x="145285" y="256853"/>
                </a:lnTo>
                <a:lnTo>
                  <a:pt x="132060" y="259093"/>
                </a:lnTo>
                <a:lnTo>
                  <a:pt x="131527" y="259245"/>
                </a:lnTo>
                <a:lnTo>
                  <a:pt x="59028" y="163035"/>
                </a:lnTo>
                <a:lnTo>
                  <a:pt x="35222" y="169191"/>
                </a:lnTo>
                <a:cubicBezTo>
                  <a:pt x="24853" y="167734"/>
                  <a:pt x="15040" y="162321"/>
                  <a:pt x="8240" y="153298"/>
                </a:cubicBezTo>
                <a:cubicBezTo>
                  <a:pt x="-5359" y="135251"/>
                  <a:pt x="-1753" y="109597"/>
                  <a:pt x="16293" y="95998"/>
                </a:cubicBezTo>
                <a:cubicBezTo>
                  <a:pt x="25316" y="89199"/>
                  <a:pt x="36242" y="86700"/>
                  <a:pt x="46611" y="88158"/>
                </a:cubicBezTo>
                <a:close/>
                <a:moveTo>
                  <a:pt x="571717" y="83576"/>
                </a:moveTo>
                <a:cubicBezTo>
                  <a:pt x="582059" y="81938"/>
                  <a:pt x="593026" y="84245"/>
                  <a:pt x="602166" y="90886"/>
                </a:cubicBezTo>
                <a:cubicBezTo>
                  <a:pt x="620447" y="104168"/>
                  <a:pt x="624500" y="129755"/>
                  <a:pt x="611218" y="148036"/>
                </a:cubicBezTo>
                <a:cubicBezTo>
                  <a:pt x="604577" y="157177"/>
                  <a:pt x="594860" y="162760"/>
                  <a:pt x="584518" y="164398"/>
                </a:cubicBezTo>
                <a:lnTo>
                  <a:pt x="560606" y="158657"/>
                </a:lnTo>
                <a:lnTo>
                  <a:pt x="487523" y="259248"/>
                </a:lnTo>
                <a:lnTo>
                  <a:pt x="486977" y="259093"/>
                </a:lnTo>
                <a:lnTo>
                  <a:pt x="473888" y="256876"/>
                </a:lnTo>
                <a:lnTo>
                  <a:pt x="550554" y="151353"/>
                </a:lnTo>
                <a:lnTo>
                  <a:pt x="537706" y="130387"/>
                </a:lnTo>
                <a:cubicBezTo>
                  <a:pt x="536068" y="120045"/>
                  <a:pt x="538375" y="109078"/>
                  <a:pt x="545016" y="99937"/>
                </a:cubicBezTo>
                <a:cubicBezTo>
                  <a:pt x="551657" y="90797"/>
                  <a:pt x="561375" y="85213"/>
                  <a:pt x="571717" y="83576"/>
                </a:cubicBezTo>
                <a:close/>
                <a:moveTo>
                  <a:pt x="140958" y="30892"/>
                </a:moveTo>
                <a:cubicBezTo>
                  <a:pt x="156902" y="31038"/>
                  <a:pt x="171970" y="40556"/>
                  <a:pt x="178428" y="56224"/>
                </a:cubicBezTo>
                <a:cubicBezTo>
                  <a:pt x="182733" y="66670"/>
                  <a:pt x="182398" y="77872"/>
                  <a:pt x="178373" y="87539"/>
                </a:cubicBezTo>
                <a:lnTo>
                  <a:pt x="160955" y="104898"/>
                </a:lnTo>
                <a:lnTo>
                  <a:pt x="218478" y="244458"/>
                </a:lnTo>
                <a:lnTo>
                  <a:pt x="205914" y="246586"/>
                </a:lnTo>
                <a:lnTo>
                  <a:pt x="149466" y="109632"/>
                </a:lnTo>
                <a:lnTo>
                  <a:pt x="124877" y="109589"/>
                </a:lnTo>
                <a:cubicBezTo>
                  <a:pt x="115210" y="105565"/>
                  <a:pt x="107078" y="97853"/>
                  <a:pt x="102772" y="87407"/>
                </a:cubicBezTo>
                <a:cubicBezTo>
                  <a:pt x="94162" y="66516"/>
                  <a:pt x="104117" y="42599"/>
                  <a:pt x="125009" y="33988"/>
                </a:cubicBezTo>
                <a:cubicBezTo>
                  <a:pt x="130232" y="31835"/>
                  <a:pt x="135644" y="30843"/>
                  <a:pt x="140958" y="30892"/>
                </a:cubicBezTo>
                <a:close/>
                <a:moveTo>
                  <a:pt x="476384" y="27964"/>
                </a:moveTo>
                <a:cubicBezTo>
                  <a:pt x="481697" y="27823"/>
                  <a:pt x="487126" y="28721"/>
                  <a:pt x="492385" y="30782"/>
                </a:cubicBezTo>
                <a:cubicBezTo>
                  <a:pt x="513424" y="39027"/>
                  <a:pt x="523796" y="62766"/>
                  <a:pt x="515551" y="83805"/>
                </a:cubicBezTo>
                <a:cubicBezTo>
                  <a:pt x="511428" y="94324"/>
                  <a:pt x="503432" y="102177"/>
                  <a:pt x="493837" y="106369"/>
                </a:cubicBezTo>
                <a:lnTo>
                  <a:pt x="469251" y="106842"/>
                </a:lnTo>
                <a:lnTo>
                  <a:pt x="414400" y="246802"/>
                </a:lnTo>
                <a:lnTo>
                  <a:pt x="401885" y="244683"/>
                </a:lnTo>
                <a:lnTo>
                  <a:pt x="457681" y="102307"/>
                </a:lnTo>
                <a:lnTo>
                  <a:pt x="439964" y="85257"/>
                </a:lnTo>
                <a:cubicBezTo>
                  <a:pt x="435771" y="75661"/>
                  <a:pt x="435240" y="64467"/>
                  <a:pt x="439362" y="53947"/>
                </a:cubicBezTo>
                <a:cubicBezTo>
                  <a:pt x="445546" y="38168"/>
                  <a:pt x="460446" y="28389"/>
                  <a:pt x="476384" y="27964"/>
                </a:cubicBezTo>
                <a:close/>
                <a:moveTo>
                  <a:pt x="245846" y="1385"/>
                </a:moveTo>
                <a:cubicBezTo>
                  <a:pt x="268233" y="-1683"/>
                  <a:pt x="288868" y="13981"/>
                  <a:pt x="291935" y="36368"/>
                </a:cubicBezTo>
                <a:cubicBezTo>
                  <a:pt x="293468" y="47562"/>
                  <a:pt x="290320" y="58318"/>
                  <a:pt x="283989" y="66658"/>
                </a:cubicBezTo>
                <a:lnTo>
                  <a:pt x="262757" y="79065"/>
                </a:lnTo>
                <a:lnTo>
                  <a:pt x="284888" y="240623"/>
                </a:lnTo>
                <a:lnTo>
                  <a:pt x="272441" y="241320"/>
                </a:lnTo>
                <a:lnTo>
                  <a:pt x="250446" y="80750"/>
                </a:lnTo>
                <a:lnTo>
                  <a:pt x="226661" y="74510"/>
                </a:lnTo>
                <a:cubicBezTo>
                  <a:pt x="218321" y="68180"/>
                  <a:pt x="212395" y="58667"/>
                  <a:pt x="210862" y="47473"/>
                </a:cubicBezTo>
                <a:cubicBezTo>
                  <a:pt x="207796" y="25086"/>
                  <a:pt x="223458" y="4451"/>
                  <a:pt x="245846" y="1385"/>
                </a:cubicBezTo>
                <a:close/>
                <a:moveTo>
                  <a:pt x="370998" y="292"/>
                </a:moveTo>
                <a:cubicBezTo>
                  <a:pt x="393436" y="2967"/>
                  <a:pt x="409456" y="23326"/>
                  <a:pt x="406780" y="45764"/>
                </a:cubicBezTo>
                <a:cubicBezTo>
                  <a:pt x="405443" y="56982"/>
                  <a:pt x="399685" y="66597"/>
                  <a:pt x="391455" y="73072"/>
                </a:cubicBezTo>
                <a:lnTo>
                  <a:pt x="367782" y="79727"/>
                </a:lnTo>
                <a:lnTo>
                  <a:pt x="348500" y="241427"/>
                </a:lnTo>
                <a:lnTo>
                  <a:pt x="336070" y="240731"/>
                </a:lnTo>
                <a:lnTo>
                  <a:pt x="355443" y="78255"/>
                </a:lnTo>
                <a:lnTo>
                  <a:pt x="334000" y="66221"/>
                </a:lnTo>
                <a:cubicBezTo>
                  <a:pt x="327525" y="57993"/>
                  <a:pt x="324189" y="47293"/>
                  <a:pt x="325526" y="36074"/>
                </a:cubicBezTo>
                <a:cubicBezTo>
                  <a:pt x="328201" y="13637"/>
                  <a:pt x="348560" y="-2383"/>
                  <a:pt x="370998" y="29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矩形: 圆角 32"/>
          <p:cNvSpPr/>
          <p:nvPr/>
        </p:nvSpPr>
        <p:spPr>
          <a:xfrm>
            <a:off x="8262873" y="3273084"/>
            <a:ext cx="2653908" cy="1351128"/>
          </a:xfrm>
          <a:prstGeom prst="roundRect">
            <a:avLst/>
          </a:prstGeom>
          <a:ln w="57150">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请输入文本</a:t>
            </a:r>
            <a:endParaRPr lang="zh-CN" altLang="en-US" dirty="0"/>
          </a:p>
        </p:txBody>
      </p:sp>
      <p:sp>
        <p:nvSpPr>
          <p:cNvPr id="34" name="矩形 33"/>
          <p:cNvSpPr/>
          <p:nvPr/>
        </p:nvSpPr>
        <p:spPr>
          <a:xfrm>
            <a:off x="1136129" y="4749419"/>
            <a:ext cx="9919743" cy="19311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5" name="矩形 34"/>
          <p:cNvSpPr/>
          <p:nvPr/>
        </p:nvSpPr>
        <p:spPr>
          <a:xfrm>
            <a:off x="395784" y="5022373"/>
            <a:ext cx="163773" cy="1576317"/>
          </a:xfrm>
          <a:prstGeom prst="rect">
            <a:avLst/>
          </a:prstGeom>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grpSp>
        <p:nvGrpSpPr>
          <p:cNvPr id="25" name="组合 24"/>
          <p:cNvGrpSpPr/>
          <p:nvPr/>
        </p:nvGrpSpPr>
        <p:grpSpPr>
          <a:xfrm>
            <a:off x="10142774" y="4899272"/>
            <a:ext cx="1635937" cy="1652414"/>
            <a:chOff x="6480052" y="3317013"/>
            <a:chExt cx="889884" cy="898847"/>
          </a:xfrm>
        </p:grpSpPr>
        <p:sp useBgFill="1">
          <p:nvSpPr>
            <p:cNvPr id="26" name="椭圆 31"/>
            <p:cNvSpPr/>
            <p:nvPr/>
          </p:nvSpPr>
          <p:spPr>
            <a:xfrm rot="15654318">
              <a:off x="6475570" y="3321495"/>
              <a:ext cx="898847" cy="889884"/>
            </a:xfrm>
            <a:custGeom>
              <a:avLst/>
              <a:gdLst>
                <a:gd name="connsiteX0" fmla="*/ 0 w 656493"/>
                <a:gd name="connsiteY0" fmla="*/ 316523 h 633046"/>
                <a:gd name="connsiteX1" fmla="*/ 328247 w 656493"/>
                <a:gd name="connsiteY1" fmla="*/ 0 h 633046"/>
                <a:gd name="connsiteX2" fmla="*/ 656494 w 656493"/>
                <a:gd name="connsiteY2" fmla="*/ 316523 h 633046"/>
                <a:gd name="connsiteX3" fmla="*/ 328247 w 656493"/>
                <a:gd name="connsiteY3" fmla="*/ 633046 h 633046"/>
                <a:gd name="connsiteX4" fmla="*/ 0 w 656493"/>
                <a:gd name="connsiteY4" fmla="*/ 316523 h 633046"/>
                <a:gd name="connsiteX0-1" fmla="*/ 328247 w 656494"/>
                <a:gd name="connsiteY0-2" fmla="*/ 0 h 633046"/>
                <a:gd name="connsiteX1-3" fmla="*/ 656494 w 656494"/>
                <a:gd name="connsiteY1-4" fmla="*/ 316523 h 633046"/>
                <a:gd name="connsiteX2-5" fmla="*/ 328247 w 656494"/>
                <a:gd name="connsiteY2-6" fmla="*/ 633046 h 633046"/>
                <a:gd name="connsiteX3-7" fmla="*/ 0 w 656494"/>
                <a:gd name="connsiteY3-8" fmla="*/ 316523 h 633046"/>
                <a:gd name="connsiteX4-9" fmla="*/ 419687 w 656494"/>
                <a:gd name="connsiteY4-10" fmla="*/ 91440 h 633046"/>
                <a:gd name="connsiteX0-11" fmla="*/ 402964 w 731211"/>
                <a:gd name="connsiteY0-12" fmla="*/ 0 h 633046"/>
                <a:gd name="connsiteX1-13" fmla="*/ 731211 w 731211"/>
                <a:gd name="connsiteY1-14" fmla="*/ 316523 h 633046"/>
                <a:gd name="connsiteX2-15" fmla="*/ 402964 w 731211"/>
                <a:gd name="connsiteY2-16" fmla="*/ 633046 h 633046"/>
                <a:gd name="connsiteX3-17" fmla="*/ 74717 w 731211"/>
                <a:gd name="connsiteY3-18" fmla="*/ 316523 h 633046"/>
                <a:gd name="connsiteX4-19" fmla="*/ 161895 w 731211"/>
                <a:gd name="connsiteY4-20" fmla="*/ 152400 h 633046"/>
                <a:gd name="connsiteX0-21" fmla="*/ 353700 w 681947"/>
                <a:gd name="connsiteY0-22" fmla="*/ 0 h 633046"/>
                <a:gd name="connsiteX1-23" fmla="*/ 681947 w 681947"/>
                <a:gd name="connsiteY1-24" fmla="*/ 316523 h 633046"/>
                <a:gd name="connsiteX2-25" fmla="*/ 353700 w 681947"/>
                <a:gd name="connsiteY2-26" fmla="*/ 633046 h 633046"/>
                <a:gd name="connsiteX3-27" fmla="*/ 25453 w 681947"/>
                <a:gd name="connsiteY3-28" fmla="*/ 316523 h 633046"/>
                <a:gd name="connsiteX4-29" fmla="*/ 112631 w 681947"/>
                <a:gd name="connsiteY4-30" fmla="*/ 152400 h 633046"/>
                <a:gd name="connsiteX0-31" fmla="*/ 341249 w 669496"/>
                <a:gd name="connsiteY0-32" fmla="*/ 0 h 633046"/>
                <a:gd name="connsiteX1-33" fmla="*/ 669496 w 669496"/>
                <a:gd name="connsiteY1-34" fmla="*/ 316523 h 633046"/>
                <a:gd name="connsiteX2-35" fmla="*/ 341249 w 669496"/>
                <a:gd name="connsiteY2-36" fmla="*/ 633046 h 633046"/>
                <a:gd name="connsiteX3-37" fmla="*/ 13002 w 669496"/>
                <a:gd name="connsiteY3-38" fmla="*/ 316523 h 633046"/>
                <a:gd name="connsiteX4-39" fmla="*/ 100180 w 669496"/>
                <a:gd name="connsiteY4-40" fmla="*/ 152400 h 633046"/>
                <a:gd name="connsiteX0-41" fmla="*/ 347951 w 676198"/>
                <a:gd name="connsiteY0-42" fmla="*/ 0 h 633046"/>
                <a:gd name="connsiteX1-43" fmla="*/ 676198 w 676198"/>
                <a:gd name="connsiteY1-44" fmla="*/ 316523 h 633046"/>
                <a:gd name="connsiteX2-45" fmla="*/ 347951 w 676198"/>
                <a:gd name="connsiteY2-46" fmla="*/ 633046 h 633046"/>
                <a:gd name="connsiteX3-47" fmla="*/ 19704 w 676198"/>
                <a:gd name="connsiteY3-48" fmla="*/ 316523 h 633046"/>
                <a:gd name="connsiteX4-49" fmla="*/ 79173 w 676198"/>
                <a:gd name="connsiteY4-50" fmla="*/ 113607 h 633046"/>
                <a:gd name="connsiteX0-51" fmla="*/ 333371 w 661618"/>
                <a:gd name="connsiteY0-52" fmla="*/ 0 h 633046"/>
                <a:gd name="connsiteX1-53" fmla="*/ 661618 w 661618"/>
                <a:gd name="connsiteY1-54" fmla="*/ 316523 h 633046"/>
                <a:gd name="connsiteX2-55" fmla="*/ 333371 w 661618"/>
                <a:gd name="connsiteY2-56" fmla="*/ 633046 h 633046"/>
                <a:gd name="connsiteX3-57" fmla="*/ 5124 w 661618"/>
                <a:gd name="connsiteY3-58" fmla="*/ 316523 h 633046"/>
                <a:gd name="connsiteX4-59" fmla="*/ 64593 w 661618"/>
                <a:gd name="connsiteY4-60" fmla="*/ 113607 h 633046"/>
                <a:gd name="connsiteX0-61" fmla="*/ 178200 w 661618"/>
                <a:gd name="connsiteY0-62" fmla="*/ 0 h 583170"/>
                <a:gd name="connsiteX1-63" fmla="*/ 661618 w 661618"/>
                <a:gd name="connsiteY1-64" fmla="*/ 266647 h 583170"/>
                <a:gd name="connsiteX2-65" fmla="*/ 333371 w 661618"/>
                <a:gd name="connsiteY2-66" fmla="*/ 583170 h 583170"/>
                <a:gd name="connsiteX3-67" fmla="*/ 5124 w 661618"/>
                <a:gd name="connsiteY3-68" fmla="*/ 266647 h 583170"/>
                <a:gd name="connsiteX4-69" fmla="*/ 64593 w 661618"/>
                <a:gd name="connsiteY4-70" fmla="*/ 63731 h 583170"/>
                <a:gd name="connsiteX0-71" fmla="*/ 178200 w 662133"/>
                <a:gd name="connsiteY0-72" fmla="*/ 66578 h 649748"/>
                <a:gd name="connsiteX1-73" fmla="*/ 412660 w 662133"/>
                <a:gd name="connsiteY1-74" fmla="*/ 10947 h 649748"/>
                <a:gd name="connsiteX2-75" fmla="*/ 661618 w 662133"/>
                <a:gd name="connsiteY2-76" fmla="*/ 333225 h 649748"/>
                <a:gd name="connsiteX3-77" fmla="*/ 333371 w 662133"/>
                <a:gd name="connsiteY3-78" fmla="*/ 649748 h 649748"/>
                <a:gd name="connsiteX4-79" fmla="*/ 5124 w 662133"/>
                <a:gd name="connsiteY4-80" fmla="*/ 333225 h 649748"/>
                <a:gd name="connsiteX5" fmla="*/ 64593 w 662133"/>
                <a:gd name="connsiteY5" fmla="*/ 130309 h 649748"/>
                <a:gd name="connsiteX0-81" fmla="*/ 178200 w 662148"/>
                <a:gd name="connsiteY0-82" fmla="*/ 66578 h 649748"/>
                <a:gd name="connsiteX1-83" fmla="*/ 412660 w 662148"/>
                <a:gd name="connsiteY1-84" fmla="*/ 10947 h 649748"/>
                <a:gd name="connsiteX2-85" fmla="*/ 661618 w 662148"/>
                <a:gd name="connsiteY2-86" fmla="*/ 333225 h 649748"/>
                <a:gd name="connsiteX3-87" fmla="*/ 333371 w 662148"/>
                <a:gd name="connsiteY3-88" fmla="*/ 649748 h 649748"/>
                <a:gd name="connsiteX4-89" fmla="*/ 5124 w 662148"/>
                <a:gd name="connsiteY4-90" fmla="*/ 333225 h 649748"/>
                <a:gd name="connsiteX5-91" fmla="*/ 64593 w 662148"/>
                <a:gd name="connsiteY5-92" fmla="*/ 130309 h 649748"/>
                <a:gd name="connsiteX0-93" fmla="*/ 178200 w 662148"/>
                <a:gd name="connsiteY0-94" fmla="*/ 61032 h 644202"/>
                <a:gd name="connsiteX1-95" fmla="*/ 412660 w 662148"/>
                <a:gd name="connsiteY1-96" fmla="*/ 5401 h 644202"/>
                <a:gd name="connsiteX2-97" fmla="*/ 661618 w 662148"/>
                <a:gd name="connsiteY2-98" fmla="*/ 327679 h 644202"/>
                <a:gd name="connsiteX3-99" fmla="*/ 333371 w 662148"/>
                <a:gd name="connsiteY3-100" fmla="*/ 644202 h 644202"/>
                <a:gd name="connsiteX4-101" fmla="*/ 5124 w 662148"/>
                <a:gd name="connsiteY4-102" fmla="*/ 327679 h 644202"/>
                <a:gd name="connsiteX5-103" fmla="*/ 64593 w 662148"/>
                <a:gd name="connsiteY5-104" fmla="*/ 124763 h 644202"/>
                <a:gd name="connsiteX0-105" fmla="*/ 178200 w 662148"/>
                <a:gd name="connsiteY0-106" fmla="*/ 75865 h 659035"/>
                <a:gd name="connsiteX1-107" fmla="*/ 168819 w 662148"/>
                <a:gd name="connsiteY1-108" fmla="*/ 31317 h 659035"/>
                <a:gd name="connsiteX2-109" fmla="*/ 412660 w 662148"/>
                <a:gd name="connsiteY2-110" fmla="*/ 20234 h 659035"/>
                <a:gd name="connsiteX3-111" fmla="*/ 661618 w 662148"/>
                <a:gd name="connsiteY3-112" fmla="*/ 342512 h 659035"/>
                <a:gd name="connsiteX4-113" fmla="*/ 333371 w 662148"/>
                <a:gd name="connsiteY4-114" fmla="*/ 659035 h 659035"/>
                <a:gd name="connsiteX5-115" fmla="*/ 5124 w 662148"/>
                <a:gd name="connsiteY5-116" fmla="*/ 342512 h 659035"/>
                <a:gd name="connsiteX6" fmla="*/ 64593 w 662148"/>
                <a:gd name="connsiteY6" fmla="*/ 139596 h 659035"/>
                <a:gd name="connsiteX0-117" fmla="*/ 178200 w 662148"/>
                <a:gd name="connsiteY0-118" fmla="*/ 68901 h 652071"/>
                <a:gd name="connsiteX1-119" fmla="*/ 130026 w 662148"/>
                <a:gd name="connsiteY1-120" fmla="*/ 68688 h 652071"/>
                <a:gd name="connsiteX2-121" fmla="*/ 412660 w 662148"/>
                <a:gd name="connsiteY2-122" fmla="*/ 13270 h 652071"/>
                <a:gd name="connsiteX3-123" fmla="*/ 661618 w 662148"/>
                <a:gd name="connsiteY3-124" fmla="*/ 335548 h 652071"/>
                <a:gd name="connsiteX4-125" fmla="*/ 333371 w 662148"/>
                <a:gd name="connsiteY4-126" fmla="*/ 652071 h 652071"/>
                <a:gd name="connsiteX5-127" fmla="*/ 5124 w 662148"/>
                <a:gd name="connsiteY5-128" fmla="*/ 335548 h 652071"/>
                <a:gd name="connsiteX6-129" fmla="*/ 64593 w 662148"/>
                <a:gd name="connsiteY6-130" fmla="*/ 132632 h 652071"/>
                <a:gd name="connsiteX0-131" fmla="*/ 178200 w 662220"/>
                <a:gd name="connsiteY0-132" fmla="*/ 68901 h 652071"/>
                <a:gd name="connsiteX1-133" fmla="*/ 130026 w 662220"/>
                <a:gd name="connsiteY1-134" fmla="*/ 68688 h 652071"/>
                <a:gd name="connsiteX2-135" fmla="*/ 412660 w 662220"/>
                <a:gd name="connsiteY2-136" fmla="*/ 13270 h 652071"/>
                <a:gd name="connsiteX3-137" fmla="*/ 661618 w 662220"/>
                <a:gd name="connsiteY3-138" fmla="*/ 335548 h 652071"/>
                <a:gd name="connsiteX4-139" fmla="*/ 333371 w 662220"/>
                <a:gd name="connsiteY4-140" fmla="*/ 652071 h 652071"/>
                <a:gd name="connsiteX5-141" fmla="*/ 5124 w 662220"/>
                <a:gd name="connsiteY5-142" fmla="*/ 335548 h 652071"/>
                <a:gd name="connsiteX6-143" fmla="*/ 64593 w 662220"/>
                <a:gd name="connsiteY6-144" fmla="*/ 132632 h 652071"/>
                <a:gd name="connsiteX0-145" fmla="*/ 178200 w 662220"/>
                <a:gd name="connsiteY0-146" fmla="*/ 58449 h 641619"/>
                <a:gd name="connsiteX1-147" fmla="*/ 130026 w 662220"/>
                <a:gd name="connsiteY1-148" fmla="*/ 58236 h 641619"/>
                <a:gd name="connsiteX2-149" fmla="*/ 412660 w 662220"/>
                <a:gd name="connsiteY2-150" fmla="*/ 2818 h 641619"/>
                <a:gd name="connsiteX3-151" fmla="*/ 661618 w 662220"/>
                <a:gd name="connsiteY3-152" fmla="*/ 325096 h 641619"/>
                <a:gd name="connsiteX4-153" fmla="*/ 333371 w 662220"/>
                <a:gd name="connsiteY4-154" fmla="*/ 641619 h 641619"/>
                <a:gd name="connsiteX5-155" fmla="*/ 5124 w 662220"/>
                <a:gd name="connsiteY5-156" fmla="*/ 325096 h 641619"/>
                <a:gd name="connsiteX6-157" fmla="*/ 64593 w 662220"/>
                <a:gd name="connsiteY6-158" fmla="*/ 122180 h 641619"/>
                <a:gd name="connsiteX0-159" fmla="*/ 178200 w 662220"/>
                <a:gd name="connsiteY0-160" fmla="*/ 58449 h 641619"/>
                <a:gd name="connsiteX1-161" fmla="*/ 130026 w 662220"/>
                <a:gd name="connsiteY1-162" fmla="*/ 58236 h 641619"/>
                <a:gd name="connsiteX2-163" fmla="*/ 412660 w 662220"/>
                <a:gd name="connsiteY2-164" fmla="*/ 2818 h 641619"/>
                <a:gd name="connsiteX3-165" fmla="*/ 661618 w 662220"/>
                <a:gd name="connsiteY3-166" fmla="*/ 325096 h 641619"/>
                <a:gd name="connsiteX4-167" fmla="*/ 333371 w 662220"/>
                <a:gd name="connsiteY4-168" fmla="*/ 641619 h 641619"/>
                <a:gd name="connsiteX5-169" fmla="*/ 5124 w 662220"/>
                <a:gd name="connsiteY5-170" fmla="*/ 325096 h 641619"/>
                <a:gd name="connsiteX6-171" fmla="*/ 64593 w 662220"/>
                <a:gd name="connsiteY6-172" fmla="*/ 122180 h 641619"/>
                <a:gd name="connsiteX0-173" fmla="*/ 178200 w 662220"/>
                <a:gd name="connsiteY0-174" fmla="*/ 58449 h 641619"/>
                <a:gd name="connsiteX1-175" fmla="*/ 130026 w 662220"/>
                <a:gd name="connsiteY1-176" fmla="*/ 58236 h 641619"/>
                <a:gd name="connsiteX2-177" fmla="*/ 412660 w 662220"/>
                <a:gd name="connsiteY2-178" fmla="*/ 2818 h 641619"/>
                <a:gd name="connsiteX3-179" fmla="*/ 661618 w 662220"/>
                <a:gd name="connsiteY3-180" fmla="*/ 325096 h 641619"/>
                <a:gd name="connsiteX4-181" fmla="*/ 333371 w 662220"/>
                <a:gd name="connsiteY4-182" fmla="*/ 641619 h 641619"/>
                <a:gd name="connsiteX5-183" fmla="*/ 5124 w 662220"/>
                <a:gd name="connsiteY5-184" fmla="*/ 325096 h 641619"/>
                <a:gd name="connsiteX6-185" fmla="*/ 64593 w 662220"/>
                <a:gd name="connsiteY6-186" fmla="*/ 122180 h 641619"/>
                <a:gd name="connsiteX0-187" fmla="*/ 178200 w 662220"/>
                <a:gd name="connsiteY0-188" fmla="*/ 58449 h 641619"/>
                <a:gd name="connsiteX1-189" fmla="*/ 130026 w 662220"/>
                <a:gd name="connsiteY1-190" fmla="*/ 58236 h 641619"/>
                <a:gd name="connsiteX2-191" fmla="*/ 412660 w 662220"/>
                <a:gd name="connsiteY2-192" fmla="*/ 2818 h 641619"/>
                <a:gd name="connsiteX3-193" fmla="*/ 661618 w 662220"/>
                <a:gd name="connsiteY3-194" fmla="*/ 325096 h 641619"/>
                <a:gd name="connsiteX4-195" fmla="*/ 333371 w 662220"/>
                <a:gd name="connsiteY4-196" fmla="*/ 641619 h 641619"/>
                <a:gd name="connsiteX5-197" fmla="*/ 5124 w 662220"/>
                <a:gd name="connsiteY5-198" fmla="*/ 325096 h 641619"/>
                <a:gd name="connsiteX6-199" fmla="*/ 64593 w 662220"/>
                <a:gd name="connsiteY6-200" fmla="*/ 122180 h 641619"/>
                <a:gd name="connsiteX0-201" fmla="*/ 178200 w 662220"/>
                <a:gd name="connsiteY0-202" fmla="*/ 58449 h 641619"/>
                <a:gd name="connsiteX1-203" fmla="*/ 130026 w 662220"/>
                <a:gd name="connsiteY1-204" fmla="*/ 58236 h 641619"/>
                <a:gd name="connsiteX2-205" fmla="*/ 412660 w 662220"/>
                <a:gd name="connsiteY2-206" fmla="*/ 2818 h 641619"/>
                <a:gd name="connsiteX3-207" fmla="*/ 661618 w 662220"/>
                <a:gd name="connsiteY3-208" fmla="*/ 325096 h 641619"/>
                <a:gd name="connsiteX4-209" fmla="*/ 333371 w 662220"/>
                <a:gd name="connsiteY4-210" fmla="*/ 641619 h 641619"/>
                <a:gd name="connsiteX5-211" fmla="*/ 5124 w 662220"/>
                <a:gd name="connsiteY5-212" fmla="*/ 325096 h 641619"/>
                <a:gd name="connsiteX6-213" fmla="*/ 64593 w 662220"/>
                <a:gd name="connsiteY6-214" fmla="*/ 122180 h 641619"/>
                <a:gd name="connsiteX0-215" fmla="*/ 176252 w 660272"/>
                <a:gd name="connsiteY0-216" fmla="*/ 58449 h 641619"/>
                <a:gd name="connsiteX1-217" fmla="*/ 128078 w 660272"/>
                <a:gd name="connsiteY1-218" fmla="*/ 58236 h 641619"/>
                <a:gd name="connsiteX2-219" fmla="*/ 410712 w 660272"/>
                <a:gd name="connsiteY2-220" fmla="*/ 2818 h 641619"/>
                <a:gd name="connsiteX3-221" fmla="*/ 659670 w 660272"/>
                <a:gd name="connsiteY3-222" fmla="*/ 325096 h 641619"/>
                <a:gd name="connsiteX4-223" fmla="*/ 331423 w 660272"/>
                <a:gd name="connsiteY4-224" fmla="*/ 641619 h 641619"/>
                <a:gd name="connsiteX5-225" fmla="*/ 3176 w 660272"/>
                <a:gd name="connsiteY5-226" fmla="*/ 325096 h 641619"/>
                <a:gd name="connsiteX6-227" fmla="*/ 62645 w 660272"/>
                <a:gd name="connsiteY6-228" fmla="*/ 122180 h 641619"/>
                <a:gd name="connsiteX0-229" fmla="*/ 253837 w 660272"/>
                <a:gd name="connsiteY0-230" fmla="*/ 30740 h 641619"/>
                <a:gd name="connsiteX1-231" fmla="*/ 128078 w 660272"/>
                <a:gd name="connsiteY1-232" fmla="*/ 58236 h 641619"/>
                <a:gd name="connsiteX2-233" fmla="*/ 410712 w 660272"/>
                <a:gd name="connsiteY2-234" fmla="*/ 2818 h 641619"/>
                <a:gd name="connsiteX3-235" fmla="*/ 659670 w 660272"/>
                <a:gd name="connsiteY3-236" fmla="*/ 325096 h 641619"/>
                <a:gd name="connsiteX4-237" fmla="*/ 331423 w 660272"/>
                <a:gd name="connsiteY4-238" fmla="*/ 641619 h 641619"/>
                <a:gd name="connsiteX5-239" fmla="*/ 3176 w 660272"/>
                <a:gd name="connsiteY5-240" fmla="*/ 325096 h 641619"/>
                <a:gd name="connsiteX6-241" fmla="*/ 62645 w 660272"/>
                <a:gd name="connsiteY6-242" fmla="*/ 122180 h 641619"/>
                <a:gd name="connsiteX0-243" fmla="*/ 253837 w 660191"/>
                <a:gd name="connsiteY0-244" fmla="*/ 41069 h 651948"/>
                <a:gd name="connsiteX1-245" fmla="*/ 161329 w 660191"/>
                <a:gd name="connsiteY1-246" fmla="*/ 63023 h 651948"/>
                <a:gd name="connsiteX2-247" fmla="*/ 410712 w 660191"/>
                <a:gd name="connsiteY2-248" fmla="*/ 13147 h 651948"/>
                <a:gd name="connsiteX3-249" fmla="*/ 659670 w 660191"/>
                <a:gd name="connsiteY3-250" fmla="*/ 335425 h 651948"/>
                <a:gd name="connsiteX4-251" fmla="*/ 331423 w 660191"/>
                <a:gd name="connsiteY4-252" fmla="*/ 651948 h 651948"/>
                <a:gd name="connsiteX5-253" fmla="*/ 3176 w 660191"/>
                <a:gd name="connsiteY5-254" fmla="*/ 335425 h 651948"/>
                <a:gd name="connsiteX6-255" fmla="*/ 62645 w 660191"/>
                <a:gd name="connsiteY6-256" fmla="*/ 132509 h 651948"/>
                <a:gd name="connsiteX0-257" fmla="*/ 253837 w 660897"/>
                <a:gd name="connsiteY0-258" fmla="*/ 45475 h 656354"/>
                <a:gd name="connsiteX1-259" fmla="*/ 161329 w 660897"/>
                <a:gd name="connsiteY1-260" fmla="*/ 67429 h 656354"/>
                <a:gd name="connsiteX2-261" fmla="*/ 410712 w 660897"/>
                <a:gd name="connsiteY2-262" fmla="*/ 17553 h 656354"/>
                <a:gd name="connsiteX3-263" fmla="*/ 659670 w 660897"/>
                <a:gd name="connsiteY3-264" fmla="*/ 339831 h 656354"/>
                <a:gd name="connsiteX4-265" fmla="*/ 331423 w 660897"/>
                <a:gd name="connsiteY4-266" fmla="*/ 656354 h 656354"/>
                <a:gd name="connsiteX5-267" fmla="*/ 3176 w 660897"/>
                <a:gd name="connsiteY5-268" fmla="*/ 339831 h 656354"/>
                <a:gd name="connsiteX6-269" fmla="*/ 62645 w 660897"/>
                <a:gd name="connsiteY6-270" fmla="*/ 136915 h 656354"/>
                <a:gd name="connsiteX0-271" fmla="*/ 253837 w 660406"/>
                <a:gd name="connsiteY0-272" fmla="*/ 41070 h 651949"/>
                <a:gd name="connsiteX1-273" fmla="*/ 161329 w 660406"/>
                <a:gd name="connsiteY1-274" fmla="*/ 63024 h 651949"/>
                <a:gd name="connsiteX2-275" fmla="*/ 410712 w 660406"/>
                <a:gd name="connsiteY2-276" fmla="*/ 13148 h 651949"/>
                <a:gd name="connsiteX3-277" fmla="*/ 659670 w 660406"/>
                <a:gd name="connsiteY3-278" fmla="*/ 335426 h 651949"/>
                <a:gd name="connsiteX4-279" fmla="*/ 331423 w 660406"/>
                <a:gd name="connsiteY4-280" fmla="*/ 651949 h 651949"/>
                <a:gd name="connsiteX5-281" fmla="*/ 3176 w 660406"/>
                <a:gd name="connsiteY5-282" fmla="*/ 335426 h 651949"/>
                <a:gd name="connsiteX6-283" fmla="*/ 62645 w 660406"/>
                <a:gd name="connsiteY6-284" fmla="*/ 132510 h 651949"/>
                <a:gd name="connsiteX0-285" fmla="*/ 161329 w 660406"/>
                <a:gd name="connsiteY0-286" fmla="*/ 63024 h 651949"/>
                <a:gd name="connsiteX1-287" fmla="*/ 410712 w 660406"/>
                <a:gd name="connsiteY1-288" fmla="*/ 13148 h 651949"/>
                <a:gd name="connsiteX2-289" fmla="*/ 659670 w 660406"/>
                <a:gd name="connsiteY2-290" fmla="*/ 335426 h 651949"/>
                <a:gd name="connsiteX3-291" fmla="*/ 331423 w 660406"/>
                <a:gd name="connsiteY3-292" fmla="*/ 651949 h 651949"/>
                <a:gd name="connsiteX4-293" fmla="*/ 3176 w 660406"/>
                <a:gd name="connsiteY4-294" fmla="*/ 335426 h 651949"/>
                <a:gd name="connsiteX5-295" fmla="*/ 62645 w 660406"/>
                <a:gd name="connsiteY5-296" fmla="*/ 132510 h 651949"/>
                <a:gd name="connsiteX0-297" fmla="*/ 128078 w 660207"/>
                <a:gd name="connsiteY0-298" fmla="*/ 63024 h 651949"/>
                <a:gd name="connsiteX1-299" fmla="*/ 410712 w 660207"/>
                <a:gd name="connsiteY1-300" fmla="*/ 13148 h 651949"/>
                <a:gd name="connsiteX2-301" fmla="*/ 659670 w 660207"/>
                <a:gd name="connsiteY2-302" fmla="*/ 335426 h 651949"/>
                <a:gd name="connsiteX3-303" fmla="*/ 331423 w 660207"/>
                <a:gd name="connsiteY3-304" fmla="*/ 651949 h 651949"/>
                <a:gd name="connsiteX4-305" fmla="*/ 3176 w 660207"/>
                <a:gd name="connsiteY4-306" fmla="*/ 335426 h 651949"/>
                <a:gd name="connsiteX5-307" fmla="*/ 62645 w 660207"/>
                <a:gd name="connsiteY5-308" fmla="*/ 132510 h 651949"/>
                <a:gd name="connsiteX0-309" fmla="*/ 128078 w 660438"/>
                <a:gd name="connsiteY0-310" fmla="*/ 60888 h 649813"/>
                <a:gd name="connsiteX1-311" fmla="*/ 410712 w 660438"/>
                <a:gd name="connsiteY1-312" fmla="*/ 11012 h 649813"/>
                <a:gd name="connsiteX2-313" fmla="*/ 659670 w 660438"/>
                <a:gd name="connsiteY2-314" fmla="*/ 333290 h 649813"/>
                <a:gd name="connsiteX3-315" fmla="*/ 331423 w 660438"/>
                <a:gd name="connsiteY3-316" fmla="*/ 649813 h 649813"/>
                <a:gd name="connsiteX4-317" fmla="*/ 3176 w 660438"/>
                <a:gd name="connsiteY4-318" fmla="*/ 333290 h 649813"/>
                <a:gd name="connsiteX5-319" fmla="*/ 62645 w 660438"/>
                <a:gd name="connsiteY5-320" fmla="*/ 130374 h 649813"/>
                <a:gd name="connsiteX0-321" fmla="*/ 128078 w 660438"/>
                <a:gd name="connsiteY0-322" fmla="*/ 64927 h 653852"/>
                <a:gd name="connsiteX1-323" fmla="*/ 410712 w 660438"/>
                <a:gd name="connsiteY1-324" fmla="*/ 15051 h 653852"/>
                <a:gd name="connsiteX2-325" fmla="*/ 659670 w 660438"/>
                <a:gd name="connsiteY2-326" fmla="*/ 337329 h 653852"/>
                <a:gd name="connsiteX3-327" fmla="*/ 331423 w 660438"/>
                <a:gd name="connsiteY3-328" fmla="*/ 653852 h 653852"/>
                <a:gd name="connsiteX4-329" fmla="*/ 3176 w 660438"/>
                <a:gd name="connsiteY4-330" fmla="*/ 337329 h 653852"/>
                <a:gd name="connsiteX5-331" fmla="*/ 62645 w 660438"/>
                <a:gd name="connsiteY5-332" fmla="*/ 134413 h 65385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91" y="connsiteY5-92"/>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ln w="25400" cap="rnd">
              <a:solidFill>
                <a:schemeClr val="accent1"/>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bg1"/>
                </a:solidFill>
              </a:endParaRPr>
            </a:p>
          </p:txBody>
        </p:sp>
        <p:grpSp>
          <p:nvGrpSpPr>
            <p:cNvPr id="27" name="组合 26"/>
            <p:cNvGrpSpPr/>
            <p:nvPr/>
          </p:nvGrpSpPr>
          <p:grpSpPr>
            <a:xfrm>
              <a:off x="6686480" y="3540620"/>
              <a:ext cx="530247" cy="465902"/>
              <a:chOff x="6208713" y="1243013"/>
              <a:chExt cx="706438" cy="620713"/>
            </a:xfrm>
            <a:solidFill>
              <a:schemeClr val="bg1"/>
            </a:solidFill>
          </p:grpSpPr>
          <p:sp>
            <p:nvSpPr>
              <p:cNvPr id="28" name="Freeform 804"/>
              <p:cNvSpPr/>
              <p:nvPr/>
            </p:nvSpPr>
            <p:spPr bwMode="auto">
              <a:xfrm>
                <a:off x="6270626" y="1622425"/>
                <a:ext cx="26988" cy="68263"/>
              </a:xfrm>
              <a:custGeom>
                <a:avLst/>
                <a:gdLst/>
                <a:ahLst/>
                <a:cxnLst>
                  <a:cxn ang="0">
                    <a:pos x="51" y="5"/>
                  </a:cxn>
                  <a:cxn ang="0">
                    <a:pos x="51" y="5"/>
                  </a:cxn>
                  <a:cxn ang="0">
                    <a:pos x="50" y="3"/>
                  </a:cxn>
                  <a:cxn ang="0">
                    <a:pos x="49" y="1"/>
                  </a:cxn>
                  <a:cxn ang="0">
                    <a:pos x="48" y="1"/>
                  </a:cxn>
                  <a:cxn ang="0">
                    <a:pos x="46" y="0"/>
                  </a:cxn>
                  <a:cxn ang="0">
                    <a:pos x="44" y="1"/>
                  </a:cxn>
                  <a:cxn ang="0">
                    <a:pos x="43" y="1"/>
                  </a:cxn>
                  <a:cxn ang="0">
                    <a:pos x="42" y="3"/>
                  </a:cxn>
                  <a:cxn ang="0">
                    <a:pos x="41" y="5"/>
                  </a:cxn>
                  <a:cxn ang="0">
                    <a:pos x="41" y="5"/>
                  </a:cxn>
                  <a:cxn ang="0">
                    <a:pos x="40" y="14"/>
                  </a:cxn>
                  <a:cxn ang="0">
                    <a:pos x="37" y="25"/>
                  </a:cxn>
                  <a:cxn ang="0">
                    <a:pos x="34" y="35"/>
                  </a:cxn>
                  <a:cxn ang="0">
                    <a:pos x="30" y="44"/>
                  </a:cxn>
                  <a:cxn ang="0">
                    <a:pos x="21" y="64"/>
                  </a:cxn>
                  <a:cxn ang="0">
                    <a:pos x="13" y="82"/>
                  </a:cxn>
                  <a:cxn ang="0">
                    <a:pos x="13" y="82"/>
                  </a:cxn>
                  <a:cxn ang="0">
                    <a:pos x="9" y="92"/>
                  </a:cxn>
                  <a:cxn ang="0">
                    <a:pos x="3" y="105"/>
                  </a:cxn>
                  <a:cxn ang="0">
                    <a:pos x="1" y="112"/>
                  </a:cxn>
                  <a:cxn ang="0">
                    <a:pos x="0" y="119"/>
                  </a:cxn>
                  <a:cxn ang="0">
                    <a:pos x="1" y="124"/>
                  </a:cxn>
                  <a:cxn ang="0">
                    <a:pos x="2" y="126"/>
                  </a:cxn>
                  <a:cxn ang="0">
                    <a:pos x="4" y="128"/>
                  </a:cxn>
                  <a:cxn ang="0">
                    <a:pos x="4" y="128"/>
                  </a:cxn>
                  <a:cxn ang="0">
                    <a:pos x="6" y="129"/>
                  </a:cxn>
                  <a:cxn ang="0">
                    <a:pos x="9" y="129"/>
                  </a:cxn>
                  <a:cxn ang="0">
                    <a:pos x="12" y="128"/>
                  </a:cxn>
                  <a:cxn ang="0">
                    <a:pos x="13" y="126"/>
                  </a:cxn>
                  <a:cxn ang="0">
                    <a:pos x="13" y="125"/>
                  </a:cxn>
                  <a:cxn ang="0">
                    <a:pos x="13" y="123"/>
                  </a:cxn>
                  <a:cxn ang="0">
                    <a:pos x="11" y="122"/>
                  </a:cxn>
                  <a:cxn ang="0">
                    <a:pos x="11" y="122"/>
                  </a:cxn>
                  <a:cxn ang="0">
                    <a:pos x="11" y="120"/>
                  </a:cxn>
                  <a:cxn ang="0">
                    <a:pos x="10" y="117"/>
                  </a:cxn>
                  <a:cxn ang="0">
                    <a:pos x="11" y="109"/>
                  </a:cxn>
                  <a:cxn ang="0">
                    <a:pos x="14" y="100"/>
                  </a:cxn>
                  <a:cxn ang="0">
                    <a:pos x="19" y="90"/>
                  </a:cxn>
                  <a:cxn ang="0">
                    <a:pos x="27" y="69"/>
                  </a:cxn>
                  <a:cxn ang="0">
                    <a:pos x="33" y="58"/>
                  </a:cxn>
                  <a:cxn ang="0">
                    <a:pos x="33" y="58"/>
                  </a:cxn>
                  <a:cxn ang="0">
                    <a:pos x="43" y="36"/>
                  </a:cxn>
                  <a:cxn ang="0">
                    <a:pos x="46" y="26"/>
                  </a:cxn>
                  <a:cxn ang="0">
                    <a:pos x="49" y="14"/>
                  </a:cxn>
                  <a:cxn ang="0">
                    <a:pos x="49" y="14"/>
                  </a:cxn>
                  <a:cxn ang="0">
                    <a:pos x="50" y="13"/>
                  </a:cxn>
                  <a:cxn ang="0">
                    <a:pos x="51" y="11"/>
                  </a:cxn>
                  <a:cxn ang="0">
                    <a:pos x="51" y="5"/>
                  </a:cxn>
                </a:cxnLst>
                <a:rect l="0" t="0" r="r" b="b"/>
                <a:pathLst>
                  <a:path w="51" h="129">
                    <a:moveTo>
                      <a:pt x="51" y="5"/>
                    </a:moveTo>
                    <a:lnTo>
                      <a:pt x="51" y="5"/>
                    </a:lnTo>
                    <a:lnTo>
                      <a:pt x="50" y="3"/>
                    </a:lnTo>
                    <a:lnTo>
                      <a:pt x="49" y="1"/>
                    </a:lnTo>
                    <a:lnTo>
                      <a:pt x="48" y="1"/>
                    </a:lnTo>
                    <a:lnTo>
                      <a:pt x="46" y="0"/>
                    </a:lnTo>
                    <a:lnTo>
                      <a:pt x="44" y="1"/>
                    </a:lnTo>
                    <a:lnTo>
                      <a:pt x="43" y="1"/>
                    </a:lnTo>
                    <a:lnTo>
                      <a:pt x="42" y="3"/>
                    </a:lnTo>
                    <a:lnTo>
                      <a:pt x="41" y="5"/>
                    </a:lnTo>
                    <a:lnTo>
                      <a:pt x="41" y="5"/>
                    </a:lnTo>
                    <a:lnTo>
                      <a:pt x="40" y="14"/>
                    </a:lnTo>
                    <a:lnTo>
                      <a:pt x="37" y="25"/>
                    </a:lnTo>
                    <a:lnTo>
                      <a:pt x="34" y="35"/>
                    </a:lnTo>
                    <a:lnTo>
                      <a:pt x="30" y="44"/>
                    </a:lnTo>
                    <a:lnTo>
                      <a:pt x="21" y="64"/>
                    </a:lnTo>
                    <a:lnTo>
                      <a:pt x="13" y="82"/>
                    </a:lnTo>
                    <a:lnTo>
                      <a:pt x="13" y="82"/>
                    </a:lnTo>
                    <a:lnTo>
                      <a:pt x="9" y="92"/>
                    </a:lnTo>
                    <a:lnTo>
                      <a:pt x="3" y="105"/>
                    </a:lnTo>
                    <a:lnTo>
                      <a:pt x="1" y="112"/>
                    </a:lnTo>
                    <a:lnTo>
                      <a:pt x="0" y="119"/>
                    </a:lnTo>
                    <a:lnTo>
                      <a:pt x="1" y="124"/>
                    </a:lnTo>
                    <a:lnTo>
                      <a:pt x="2" y="126"/>
                    </a:lnTo>
                    <a:lnTo>
                      <a:pt x="4" y="128"/>
                    </a:lnTo>
                    <a:lnTo>
                      <a:pt x="4" y="128"/>
                    </a:lnTo>
                    <a:lnTo>
                      <a:pt x="6" y="129"/>
                    </a:lnTo>
                    <a:lnTo>
                      <a:pt x="9" y="129"/>
                    </a:lnTo>
                    <a:lnTo>
                      <a:pt x="12" y="128"/>
                    </a:lnTo>
                    <a:lnTo>
                      <a:pt x="13" y="126"/>
                    </a:lnTo>
                    <a:lnTo>
                      <a:pt x="13" y="125"/>
                    </a:lnTo>
                    <a:lnTo>
                      <a:pt x="13" y="123"/>
                    </a:lnTo>
                    <a:lnTo>
                      <a:pt x="11" y="122"/>
                    </a:lnTo>
                    <a:lnTo>
                      <a:pt x="11" y="122"/>
                    </a:lnTo>
                    <a:lnTo>
                      <a:pt x="11" y="120"/>
                    </a:lnTo>
                    <a:lnTo>
                      <a:pt x="10" y="117"/>
                    </a:lnTo>
                    <a:lnTo>
                      <a:pt x="11" y="109"/>
                    </a:lnTo>
                    <a:lnTo>
                      <a:pt x="14" y="100"/>
                    </a:lnTo>
                    <a:lnTo>
                      <a:pt x="19" y="90"/>
                    </a:lnTo>
                    <a:lnTo>
                      <a:pt x="27" y="69"/>
                    </a:lnTo>
                    <a:lnTo>
                      <a:pt x="33" y="58"/>
                    </a:lnTo>
                    <a:lnTo>
                      <a:pt x="33" y="58"/>
                    </a:lnTo>
                    <a:lnTo>
                      <a:pt x="43" y="36"/>
                    </a:lnTo>
                    <a:lnTo>
                      <a:pt x="46" y="26"/>
                    </a:lnTo>
                    <a:lnTo>
                      <a:pt x="49" y="14"/>
                    </a:lnTo>
                    <a:lnTo>
                      <a:pt x="49" y="14"/>
                    </a:lnTo>
                    <a:lnTo>
                      <a:pt x="50" y="13"/>
                    </a:lnTo>
                    <a:lnTo>
                      <a:pt x="51" y="11"/>
                    </a:lnTo>
                    <a:lnTo>
                      <a:pt x="51" y="5"/>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29" name="Freeform 805"/>
              <p:cNvSpPr/>
              <p:nvPr/>
            </p:nvSpPr>
            <p:spPr bwMode="auto">
              <a:xfrm>
                <a:off x="6315076" y="1671638"/>
                <a:ext cx="15875" cy="41275"/>
              </a:xfrm>
              <a:custGeom>
                <a:avLst/>
                <a:gdLst/>
                <a:ahLst/>
                <a:cxnLst>
                  <a:cxn ang="0">
                    <a:pos x="20" y="3"/>
                  </a:cxn>
                  <a:cxn ang="0">
                    <a:pos x="20" y="3"/>
                  </a:cxn>
                  <a:cxn ang="0">
                    <a:pos x="7" y="38"/>
                  </a:cxn>
                  <a:cxn ang="0">
                    <a:pos x="2" y="56"/>
                  </a:cxn>
                  <a:cxn ang="0">
                    <a:pos x="1" y="65"/>
                  </a:cxn>
                  <a:cxn ang="0">
                    <a:pos x="0" y="74"/>
                  </a:cxn>
                  <a:cxn ang="0">
                    <a:pos x="0" y="74"/>
                  </a:cxn>
                  <a:cxn ang="0">
                    <a:pos x="1" y="76"/>
                  </a:cxn>
                  <a:cxn ang="0">
                    <a:pos x="2" y="77"/>
                  </a:cxn>
                  <a:cxn ang="0">
                    <a:pos x="3" y="78"/>
                  </a:cxn>
                  <a:cxn ang="0">
                    <a:pos x="5" y="78"/>
                  </a:cxn>
                  <a:cxn ang="0">
                    <a:pos x="6" y="78"/>
                  </a:cxn>
                  <a:cxn ang="0">
                    <a:pos x="8" y="77"/>
                  </a:cxn>
                  <a:cxn ang="0">
                    <a:pos x="9" y="76"/>
                  </a:cxn>
                  <a:cxn ang="0">
                    <a:pos x="9" y="74"/>
                  </a:cxn>
                  <a:cxn ang="0">
                    <a:pos x="9" y="74"/>
                  </a:cxn>
                  <a:cxn ang="0">
                    <a:pos x="10" y="65"/>
                  </a:cxn>
                  <a:cxn ang="0">
                    <a:pos x="11" y="57"/>
                  </a:cxn>
                  <a:cxn ang="0">
                    <a:pos x="16" y="39"/>
                  </a:cxn>
                  <a:cxn ang="0">
                    <a:pos x="29" y="6"/>
                  </a:cxn>
                  <a:cxn ang="0">
                    <a:pos x="29" y="6"/>
                  </a:cxn>
                  <a:cxn ang="0">
                    <a:pos x="29" y="4"/>
                  </a:cxn>
                  <a:cxn ang="0">
                    <a:pos x="28" y="2"/>
                  </a:cxn>
                  <a:cxn ang="0">
                    <a:pos x="27" y="1"/>
                  </a:cxn>
                  <a:cxn ang="0">
                    <a:pos x="26" y="0"/>
                  </a:cxn>
                  <a:cxn ang="0">
                    <a:pos x="24" y="0"/>
                  </a:cxn>
                  <a:cxn ang="0">
                    <a:pos x="22" y="1"/>
                  </a:cxn>
                  <a:cxn ang="0">
                    <a:pos x="21" y="2"/>
                  </a:cxn>
                  <a:cxn ang="0">
                    <a:pos x="20" y="3"/>
                  </a:cxn>
                  <a:cxn ang="0">
                    <a:pos x="20" y="3"/>
                  </a:cxn>
                </a:cxnLst>
                <a:rect l="0" t="0" r="r" b="b"/>
                <a:pathLst>
                  <a:path w="29" h="78">
                    <a:moveTo>
                      <a:pt x="20" y="3"/>
                    </a:moveTo>
                    <a:lnTo>
                      <a:pt x="20" y="3"/>
                    </a:lnTo>
                    <a:lnTo>
                      <a:pt x="7" y="38"/>
                    </a:lnTo>
                    <a:lnTo>
                      <a:pt x="2" y="56"/>
                    </a:lnTo>
                    <a:lnTo>
                      <a:pt x="1" y="65"/>
                    </a:lnTo>
                    <a:lnTo>
                      <a:pt x="0" y="74"/>
                    </a:lnTo>
                    <a:lnTo>
                      <a:pt x="0" y="74"/>
                    </a:lnTo>
                    <a:lnTo>
                      <a:pt x="1" y="76"/>
                    </a:lnTo>
                    <a:lnTo>
                      <a:pt x="2" y="77"/>
                    </a:lnTo>
                    <a:lnTo>
                      <a:pt x="3" y="78"/>
                    </a:lnTo>
                    <a:lnTo>
                      <a:pt x="5" y="78"/>
                    </a:lnTo>
                    <a:lnTo>
                      <a:pt x="6" y="78"/>
                    </a:lnTo>
                    <a:lnTo>
                      <a:pt x="8" y="77"/>
                    </a:lnTo>
                    <a:lnTo>
                      <a:pt x="9" y="76"/>
                    </a:lnTo>
                    <a:lnTo>
                      <a:pt x="9" y="74"/>
                    </a:lnTo>
                    <a:lnTo>
                      <a:pt x="9" y="74"/>
                    </a:lnTo>
                    <a:lnTo>
                      <a:pt x="10" y="65"/>
                    </a:lnTo>
                    <a:lnTo>
                      <a:pt x="11" y="57"/>
                    </a:lnTo>
                    <a:lnTo>
                      <a:pt x="16" y="39"/>
                    </a:lnTo>
                    <a:lnTo>
                      <a:pt x="29" y="6"/>
                    </a:lnTo>
                    <a:lnTo>
                      <a:pt x="29" y="6"/>
                    </a:lnTo>
                    <a:lnTo>
                      <a:pt x="29" y="4"/>
                    </a:lnTo>
                    <a:lnTo>
                      <a:pt x="28" y="2"/>
                    </a:lnTo>
                    <a:lnTo>
                      <a:pt x="27" y="1"/>
                    </a:lnTo>
                    <a:lnTo>
                      <a:pt x="26" y="0"/>
                    </a:lnTo>
                    <a:lnTo>
                      <a:pt x="24" y="0"/>
                    </a:lnTo>
                    <a:lnTo>
                      <a:pt x="22" y="1"/>
                    </a:lnTo>
                    <a:lnTo>
                      <a:pt x="21" y="2"/>
                    </a:lnTo>
                    <a:lnTo>
                      <a:pt x="20" y="3"/>
                    </a:lnTo>
                    <a:lnTo>
                      <a:pt x="20" y="3"/>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30" name="Freeform 806"/>
              <p:cNvSpPr/>
              <p:nvPr/>
            </p:nvSpPr>
            <p:spPr bwMode="auto">
              <a:xfrm>
                <a:off x="6359526" y="1677988"/>
                <a:ext cx="20638" cy="69850"/>
              </a:xfrm>
              <a:custGeom>
                <a:avLst/>
                <a:gdLst/>
                <a:ahLst/>
                <a:cxnLst>
                  <a:cxn ang="0">
                    <a:pos x="32" y="4"/>
                  </a:cxn>
                  <a:cxn ang="0">
                    <a:pos x="32" y="4"/>
                  </a:cxn>
                  <a:cxn ang="0">
                    <a:pos x="20" y="33"/>
                  </a:cxn>
                  <a:cxn ang="0">
                    <a:pos x="11" y="63"/>
                  </a:cxn>
                  <a:cxn ang="0">
                    <a:pos x="6" y="79"/>
                  </a:cxn>
                  <a:cxn ang="0">
                    <a:pos x="3" y="94"/>
                  </a:cxn>
                  <a:cxn ang="0">
                    <a:pos x="1" y="110"/>
                  </a:cxn>
                  <a:cxn ang="0">
                    <a:pos x="0" y="125"/>
                  </a:cxn>
                  <a:cxn ang="0">
                    <a:pos x="0" y="125"/>
                  </a:cxn>
                  <a:cxn ang="0">
                    <a:pos x="0" y="127"/>
                  </a:cxn>
                  <a:cxn ang="0">
                    <a:pos x="1" y="128"/>
                  </a:cxn>
                  <a:cxn ang="0">
                    <a:pos x="3" y="129"/>
                  </a:cxn>
                  <a:cxn ang="0">
                    <a:pos x="4" y="130"/>
                  </a:cxn>
                  <a:cxn ang="0">
                    <a:pos x="6" y="129"/>
                  </a:cxn>
                  <a:cxn ang="0">
                    <a:pos x="7" y="128"/>
                  </a:cxn>
                  <a:cxn ang="0">
                    <a:pos x="9" y="127"/>
                  </a:cxn>
                  <a:cxn ang="0">
                    <a:pos x="9" y="125"/>
                  </a:cxn>
                  <a:cxn ang="0">
                    <a:pos x="9" y="125"/>
                  </a:cxn>
                  <a:cxn ang="0">
                    <a:pos x="10" y="110"/>
                  </a:cxn>
                  <a:cxn ang="0">
                    <a:pos x="12" y="94"/>
                  </a:cxn>
                  <a:cxn ang="0">
                    <a:pos x="16" y="80"/>
                  </a:cxn>
                  <a:cxn ang="0">
                    <a:pos x="20" y="64"/>
                  </a:cxn>
                  <a:cxn ang="0">
                    <a:pos x="30" y="35"/>
                  </a:cxn>
                  <a:cxn ang="0">
                    <a:pos x="40" y="6"/>
                  </a:cxn>
                  <a:cxn ang="0">
                    <a:pos x="40" y="6"/>
                  </a:cxn>
                  <a:cxn ang="0">
                    <a:pos x="41" y="4"/>
                  </a:cxn>
                  <a:cxn ang="0">
                    <a:pos x="40" y="2"/>
                  </a:cxn>
                  <a:cxn ang="0">
                    <a:pos x="39" y="1"/>
                  </a:cxn>
                  <a:cxn ang="0">
                    <a:pos x="37" y="1"/>
                  </a:cxn>
                  <a:cxn ang="0">
                    <a:pos x="36" y="0"/>
                  </a:cxn>
                  <a:cxn ang="0">
                    <a:pos x="34" y="1"/>
                  </a:cxn>
                  <a:cxn ang="0">
                    <a:pos x="33" y="2"/>
                  </a:cxn>
                  <a:cxn ang="0">
                    <a:pos x="32" y="4"/>
                  </a:cxn>
                  <a:cxn ang="0">
                    <a:pos x="32" y="4"/>
                  </a:cxn>
                </a:cxnLst>
                <a:rect l="0" t="0" r="r" b="b"/>
                <a:pathLst>
                  <a:path w="41" h="130">
                    <a:moveTo>
                      <a:pt x="32" y="4"/>
                    </a:moveTo>
                    <a:lnTo>
                      <a:pt x="32" y="4"/>
                    </a:lnTo>
                    <a:lnTo>
                      <a:pt x="20" y="33"/>
                    </a:lnTo>
                    <a:lnTo>
                      <a:pt x="11" y="63"/>
                    </a:lnTo>
                    <a:lnTo>
                      <a:pt x="6" y="79"/>
                    </a:lnTo>
                    <a:lnTo>
                      <a:pt x="3" y="94"/>
                    </a:lnTo>
                    <a:lnTo>
                      <a:pt x="1" y="110"/>
                    </a:lnTo>
                    <a:lnTo>
                      <a:pt x="0" y="125"/>
                    </a:lnTo>
                    <a:lnTo>
                      <a:pt x="0" y="125"/>
                    </a:lnTo>
                    <a:lnTo>
                      <a:pt x="0" y="127"/>
                    </a:lnTo>
                    <a:lnTo>
                      <a:pt x="1" y="128"/>
                    </a:lnTo>
                    <a:lnTo>
                      <a:pt x="3" y="129"/>
                    </a:lnTo>
                    <a:lnTo>
                      <a:pt x="4" y="130"/>
                    </a:lnTo>
                    <a:lnTo>
                      <a:pt x="6" y="129"/>
                    </a:lnTo>
                    <a:lnTo>
                      <a:pt x="7" y="128"/>
                    </a:lnTo>
                    <a:lnTo>
                      <a:pt x="9" y="127"/>
                    </a:lnTo>
                    <a:lnTo>
                      <a:pt x="9" y="125"/>
                    </a:lnTo>
                    <a:lnTo>
                      <a:pt x="9" y="125"/>
                    </a:lnTo>
                    <a:lnTo>
                      <a:pt x="10" y="110"/>
                    </a:lnTo>
                    <a:lnTo>
                      <a:pt x="12" y="94"/>
                    </a:lnTo>
                    <a:lnTo>
                      <a:pt x="16" y="80"/>
                    </a:lnTo>
                    <a:lnTo>
                      <a:pt x="20" y="64"/>
                    </a:lnTo>
                    <a:lnTo>
                      <a:pt x="30" y="35"/>
                    </a:lnTo>
                    <a:lnTo>
                      <a:pt x="40" y="6"/>
                    </a:lnTo>
                    <a:lnTo>
                      <a:pt x="40" y="6"/>
                    </a:lnTo>
                    <a:lnTo>
                      <a:pt x="41" y="4"/>
                    </a:lnTo>
                    <a:lnTo>
                      <a:pt x="40" y="2"/>
                    </a:lnTo>
                    <a:lnTo>
                      <a:pt x="39" y="1"/>
                    </a:lnTo>
                    <a:lnTo>
                      <a:pt x="37" y="1"/>
                    </a:lnTo>
                    <a:lnTo>
                      <a:pt x="36" y="0"/>
                    </a:lnTo>
                    <a:lnTo>
                      <a:pt x="34" y="1"/>
                    </a:lnTo>
                    <a:lnTo>
                      <a:pt x="33" y="2"/>
                    </a:lnTo>
                    <a:lnTo>
                      <a:pt x="32" y="4"/>
                    </a:lnTo>
                    <a:lnTo>
                      <a:pt x="32" y="4"/>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31" name="Freeform 807"/>
              <p:cNvSpPr/>
              <p:nvPr/>
            </p:nvSpPr>
            <p:spPr bwMode="auto">
              <a:xfrm>
                <a:off x="6392863" y="1708150"/>
                <a:ext cx="20638" cy="55563"/>
              </a:xfrm>
              <a:custGeom>
                <a:avLst/>
                <a:gdLst/>
                <a:ahLst/>
                <a:cxnLst>
                  <a:cxn ang="0">
                    <a:pos x="32" y="4"/>
                  </a:cxn>
                  <a:cxn ang="0">
                    <a:pos x="32" y="4"/>
                  </a:cxn>
                  <a:cxn ang="0">
                    <a:pos x="27" y="17"/>
                  </a:cxn>
                  <a:cxn ang="0">
                    <a:pos x="23" y="28"/>
                  </a:cxn>
                  <a:cxn ang="0">
                    <a:pos x="13" y="51"/>
                  </a:cxn>
                  <a:cxn ang="0">
                    <a:pos x="8" y="63"/>
                  </a:cxn>
                  <a:cxn ang="0">
                    <a:pos x="4" y="74"/>
                  </a:cxn>
                  <a:cxn ang="0">
                    <a:pos x="1" y="87"/>
                  </a:cxn>
                  <a:cxn ang="0">
                    <a:pos x="0" y="100"/>
                  </a:cxn>
                  <a:cxn ang="0">
                    <a:pos x="0" y="100"/>
                  </a:cxn>
                  <a:cxn ang="0">
                    <a:pos x="0" y="102"/>
                  </a:cxn>
                  <a:cxn ang="0">
                    <a:pos x="1" y="103"/>
                  </a:cxn>
                  <a:cxn ang="0">
                    <a:pos x="3" y="104"/>
                  </a:cxn>
                  <a:cxn ang="0">
                    <a:pos x="4" y="104"/>
                  </a:cxn>
                  <a:cxn ang="0">
                    <a:pos x="6" y="104"/>
                  </a:cxn>
                  <a:cxn ang="0">
                    <a:pos x="8" y="103"/>
                  </a:cxn>
                  <a:cxn ang="0">
                    <a:pos x="9" y="102"/>
                  </a:cxn>
                  <a:cxn ang="0">
                    <a:pos x="9" y="100"/>
                  </a:cxn>
                  <a:cxn ang="0">
                    <a:pos x="9" y="100"/>
                  </a:cxn>
                  <a:cxn ang="0">
                    <a:pos x="10" y="87"/>
                  </a:cxn>
                  <a:cxn ang="0">
                    <a:pos x="13" y="75"/>
                  </a:cxn>
                  <a:cxn ang="0">
                    <a:pos x="17" y="64"/>
                  </a:cxn>
                  <a:cxn ang="0">
                    <a:pos x="22" y="53"/>
                  </a:cxn>
                  <a:cxn ang="0">
                    <a:pos x="33" y="30"/>
                  </a:cxn>
                  <a:cxn ang="0">
                    <a:pos x="37" y="19"/>
                  </a:cxn>
                  <a:cxn ang="0">
                    <a:pos x="41" y="6"/>
                  </a:cxn>
                  <a:cxn ang="0">
                    <a:pos x="41" y="6"/>
                  </a:cxn>
                  <a:cxn ang="0">
                    <a:pos x="41" y="4"/>
                  </a:cxn>
                  <a:cxn ang="0">
                    <a:pos x="40" y="2"/>
                  </a:cxn>
                  <a:cxn ang="0">
                    <a:pos x="39" y="1"/>
                  </a:cxn>
                  <a:cxn ang="0">
                    <a:pos x="37" y="1"/>
                  </a:cxn>
                  <a:cxn ang="0">
                    <a:pos x="35" y="0"/>
                  </a:cxn>
                  <a:cxn ang="0">
                    <a:pos x="34" y="1"/>
                  </a:cxn>
                  <a:cxn ang="0">
                    <a:pos x="33" y="2"/>
                  </a:cxn>
                  <a:cxn ang="0">
                    <a:pos x="32" y="4"/>
                  </a:cxn>
                  <a:cxn ang="0">
                    <a:pos x="32" y="4"/>
                  </a:cxn>
                </a:cxnLst>
                <a:rect l="0" t="0" r="r" b="b"/>
                <a:pathLst>
                  <a:path w="41" h="104">
                    <a:moveTo>
                      <a:pt x="32" y="4"/>
                    </a:moveTo>
                    <a:lnTo>
                      <a:pt x="32" y="4"/>
                    </a:lnTo>
                    <a:lnTo>
                      <a:pt x="27" y="17"/>
                    </a:lnTo>
                    <a:lnTo>
                      <a:pt x="23" y="28"/>
                    </a:lnTo>
                    <a:lnTo>
                      <a:pt x="13" y="51"/>
                    </a:lnTo>
                    <a:lnTo>
                      <a:pt x="8" y="63"/>
                    </a:lnTo>
                    <a:lnTo>
                      <a:pt x="4" y="74"/>
                    </a:lnTo>
                    <a:lnTo>
                      <a:pt x="1" y="87"/>
                    </a:lnTo>
                    <a:lnTo>
                      <a:pt x="0" y="100"/>
                    </a:lnTo>
                    <a:lnTo>
                      <a:pt x="0" y="100"/>
                    </a:lnTo>
                    <a:lnTo>
                      <a:pt x="0" y="102"/>
                    </a:lnTo>
                    <a:lnTo>
                      <a:pt x="1" y="103"/>
                    </a:lnTo>
                    <a:lnTo>
                      <a:pt x="3" y="104"/>
                    </a:lnTo>
                    <a:lnTo>
                      <a:pt x="4" y="104"/>
                    </a:lnTo>
                    <a:lnTo>
                      <a:pt x="6" y="104"/>
                    </a:lnTo>
                    <a:lnTo>
                      <a:pt x="8" y="103"/>
                    </a:lnTo>
                    <a:lnTo>
                      <a:pt x="9" y="102"/>
                    </a:lnTo>
                    <a:lnTo>
                      <a:pt x="9" y="100"/>
                    </a:lnTo>
                    <a:lnTo>
                      <a:pt x="9" y="100"/>
                    </a:lnTo>
                    <a:lnTo>
                      <a:pt x="10" y="87"/>
                    </a:lnTo>
                    <a:lnTo>
                      <a:pt x="13" y="75"/>
                    </a:lnTo>
                    <a:lnTo>
                      <a:pt x="17" y="64"/>
                    </a:lnTo>
                    <a:lnTo>
                      <a:pt x="22" y="53"/>
                    </a:lnTo>
                    <a:lnTo>
                      <a:pt x="33" y="30"/>
                    </a:lnTo>
                    <a:lnTo>
                      <a:pt x="37" y="19"/>
                    </a:lnTo>
                    <a:lnTo>
                      <a:pt x="41" y="6"/>
                    </a:lnTo>
                    <a:lnTo>
                      <a:pt x="41" y="6"/>
                    </a:lnTo>
                    <a:lnTo>
                      <a:pt x="41" y="4"/>
                    </a:lnTo>
                    <a:lnTo>
                      <a:pt x="40" y="2"/>
                    </a:lnTo>
                    <a:lnTo>
                      <a:pt x="39" y="1"/>
                    </a:lnTo>
                    <a:lnTo>
                      <a:pt x="37" y="1"/>
                    </a:lnTo>
                    <a:lnTo>
                      <a:pt x="35" y="0"/>
                    </a:lnTo>
                    <a:lnTo>
                      <a:pt x="34" y="1"/>
                    </a:lnTo>
                    <a:lnTo>
                      <a:pt x="33" y="2"/>
                    </a:lnTo>
                    <a:lnTo>
                      <a:pt x="32" y="4"/>
                    </a:lnTo>
                    <a:lnTo>
                      <a:pt x="32" y="4"/>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32" name="Freeform 809"/>
              <p:cNvSpPr/>
              <p:nvPr/>
            </p:nvSpPr>
            <p:spPr bwMode="auto">
              <a:xfrm>
                <a:off x="6438900" y="1719263"/>
                <a:ext cx="31750" cy="65088"/>
              </a:xfrm>
              <a:custGeom>
                <a:avLst/>
                <a:gdLst/>
                <a:ahLst/>
                <a:cxnLst>
                  <a:cxn ang="0">
                    <a:pos x="51" y="2"/>
                  </a:cxn>
                  <a:cxn ang="0">
                    <a:pos x="51" y="2"/>
                  </a:cxn>
                  <a:cxn ang="0">
                    <a:pos x="37" y="25"/>
                  </a:cxn>
                  <a:cxn ang="0">
                    <a:pos x="25" y="44"/>
                  </a:cxn>
                  <a:cxn ang="0">
                    <a:pos x="14" y="64"/>
                  </a:cxn>
                  <a:cxn ang="0">
                    <a:pos x="6" y="83"/>
                  </a:cxn>
                  <a:cxn ang="0">
                    <a:pos x="2" y="93"/>
                  </a:cxn>
                  <a:cxn ang="0">
                    <a:pos x="0" y="101"/>
                  </a:cxn>
                  <a:cxn ang="0">
                    <a:pos x="0" y="108"/>
                  </a:cxn>
                  <a:cxn ang="0">
                    <a:pos x="1" y="114"/>
                  </a:cxn>
                  <a:cxn ang="0">
                    <a:pos x="2" y="116"/>
                  </a:cxn>
                  <a:cxn ang="0">
                    <a:pos x="5" y="119"/>
                  </a:cxn>
                  <a:cxn ang="0">
                    <a:pos x="7" y="120"/>
                  </a:cxn>
                  <a:cxn ang="0">
                    <a:pos x="10" y="123"/>
                  </a:cxn>
                  <a:cxn ang="0">
                    <a:pos x="10" y="123"/>
                  </a:cxn>
                  <a:cxn ang="0">
                    <a:pos x="12" y="123"/>
                  </a:cxn>
                  <a:cxn ang="0">
                    <a:pos x="14" y="123"/>
                  </a:cxn>
                  <a:cxn ang="0">
                    <a:pos x="15" y="120"/>
                  </a:cxn>
                  <a:cxn ang="0">
                    <a:pos x="16" y="119"/>
                  </a:cxn>
                  <a:cxn ang="0">
                    <a:pos x="15" y="115"/>
                  </a:cxn>
                  <a:cxn ang="0">
                    <a:pos x="14" y="114"/>
                  </a:cxn>
                  <a:cxn ang="0">
                    <a:pos x="13" y="113"/>
                  </a:cxn>
                  <a:cxn ang="0">
                    <a:pos x="13" y="113"/>
                  </a:cxn>
                  <a:cxn ang="0">
                    <a:pos x="11" y="112"/>
                  </a:cxn>
                  <a:cxn ang="0">
                    <a:pos x="10" y="111"/>
                  </a:cxn>
                  <a:cxn ang="0">
                    <a:pos x="10" y="107"/>
                  </a:cxn>
                  <a:cxn ang="0">
                    <a:pos x="10" y="102"/>
                  </a:cxn>
                  <a:cxn ang="0">
                    <a:pos x="12" y="96"/>
                  </a:cxn>
                  <a:cxn ang="0">
                    <a:pos x="18" y="80"/>
                  </a:cxn>
                  <a:cxn ang="0">
                    <a:pos x="27" y="62"/>
                  </a:cxn>
                  <a:cxn ang="0">
                    <a:pos x="47" y="27"/>
                  </a:cxn>
                  <a:cxn ang="0">
                    <a:pos x="59" y="7"/>
                  </a:cxn>
                  <a:cxn ang="0">
                    <a:pos x="59" y="7"/>
                  </a:cxn>
                  <a:cxn ang="0">
                    <a:pos x="60" y="5"/>
                  </a:cxn>
                  <a:cxn ang="0">
                    <a:pos x="59" y="3"/>
                  </a:cxn>
                  <a:cxn ang="0">
                    <a:pos x="59" y="1"/>
                  </a:cxn>
                  <a:cxn ang="0">
                    <a:pos x="57" y="0"/>
                  </a:cxn>
                  <a:cxn ang="0">
                    <a:pos x="56" y="0"/>
                  </a:cxn>
                  <a:cxn ang="0">
                    <a:pos x="54" y="0"/>
                  </a:cxn>
                  <a:cxn ang="0">
                    <a:pos x="52" y="0"/>
                  </a:cxn>
                  <a:cxn ang="0">
                    <a:pos x="51" y="2"/>
                  </a:cxn>
                  <a:cxn ang="0">
                    <a:pos x="51" y="2"/>
                  </a:cxn>
                </a:cxnLst>
                <a:rect l="0" t="0" r="r" b="b"/>
                <a:pathLst>
                  <a:path w="60" h="123">
                    <a:moveTo>
                      <a:pt x="51" y="2"/>
                    </a:moveTo>
                    <a:lnTo>
                      <a:pt x="51" y="2"/>
                    </a:lnTo>
                    <a:lnTo>
                      <a:pt x="37" y="25"/>
                    </a:lnTo>
                    <a:lnTo>
                      <a:pt x="25" y="44"/>
                    </a:lnTo>
                    <a:lnTo>
                      <a:pt x="14" y="64"/>
                    </a:lnTo>
                    <a:lnTo>
                      <a:pt x="6" y="83"/>
                    </a:lnTo>
                    <a:lnTo>
                      <a:pt x="2" y="93"/>
                    </a:lnTo>
                    <a:lnTo>
                      <a:pt x="0" y="101"/>
                    </a:lnTo>
                    <a:lnTo>
                      <a:pt x="0" y="108"/>
                    </a:lnTo>
                    <a:lnTo>
                      <a:pt x="1" y="114"/>
                    </a:lnTo>
                    <a:lnTo>
                      <a:pt x="2" y="116"/>
                    </a:lnTo>
                    <a:lnTo>
                      <a:pt x="5" y="119"/>
                    </a:lnTo>
                    <a:lnTo>
                      <a:pt x="7" y="120"/>
                    </a:lnTo>
                    <a:lnTo>
                      <a:pt x="10" y="123"/>
                    </a:lnTo>
                    <a:lnTo>
                      <a:pt x="10" y="123"/>
                    </a:lnTo>
                    <a:lnTo>
                      <a:pt x="12" y="123"/>
                    </a:lnTo>
                    <a:lnTo>
                      <a:pt x="14" y="123"/>
                    </a:lnTo>
                    <a:lnTo>
                      <a:pt x="15" y="120"/>
                    </a:lnTo>
                    <a:lnTo>
                      <a:pt x="16" y="119"/>
                    </a:lnTo>
                    <a:lnTo>
                      <a:pt x="15" y="115"/>
                    </a:lnTo>
                    <a:lnTo>
                      <a:pt x="14" y="114"/>
                    </a:lnTo>
                    <a:lnTo>
                      <a:pt x="13" y="113"/>
                    </a:lnTo>
                    <a:lnTo>
                      <a:pt x="13" y="113"/>
                    </a:lnTo>
                    <a:lnTo>
                      <a:pt x="11" y="112"/>
                    </a:lnTo>
                    <a:lnTo>
                      <a:pt x="10" y="111"/>
                    </a:lnTo>
                    <a:lnTo>
                      <a:pt x="10" y="107"/>
                    </a:lnTo>
                    <a:lnTo>
                      <a:pt x="10" y="102"/>
                    </a:lnTo>
                    <a:lnTo>
                      <a:pt x="12" y="96"/>
                    </a:lnTo>
                    <a:lnTo>
                      <a:pt x="18" y="80"/>
                    </a:lnTo>
                    <a:lnTo>
                      <a:pt x="27" y="62"/>
                    </a:lnTo>
                    <a:lnTo>
                      <a:pt x="47" y="27"/>
                    </a:lnTo>
                    <a:lnTo>
                      <a:pt x="59" y="7"/>
                    </a:lnTo>
                    <a:lnTo>
                      <a:pt x="59" y="7"/>
                    </a:lnTo>
                    <a:lnTo>
                      <a:pt x="60" y="5"/>
                    </a:lnTo>
                    <a:lnTo>
                      <a:pt x="59" y="3"/>
                    </a:lnTo>
                    <a:lnTo>
                      <a:pt x="59" y="1"/>
                    </a:lnTo>
                    <a:lnTo>
                      <a:pt x="57" y="0"/>
                    </a:lnTo>
                    <a:lnTo>
                      <a:pt x="56" y="0"/>
                    </a:lnTo>
                    <a:lnTo>
                      <a:pt x="54" y="0"/>
                    </a:lnTo>
                    <a:lnTo>
                      <a:pt x="52" y="0"/>
                    </a:lnTo>
                    <a:lnTo>
                      <a:pt x="51" y="2"/>
                    </a:lnTo>
                    <a:lnTo>
                      <a:pt x="51" y="2"/>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33" name="Freeform 810"/>
              <p:cNvSpPr/>
              <p:nvPr/>
            </p:nvSpPr>
            <p:spPr bwMode="auto">
              <a:xfrm>
                <a:off x="6478588" y="1731963"/>
                <a:ext cx="28575" cy="65088"/>
              </a:xfrm>
              <a:custGeom>
                <a:avLst/>
                <a:gdLst/>
                <a:ahLst/>
                <a:cxnLst>
                  <a:cxn ang="0">
                    <a:pos x="45" y="1"/>
                  </a:cxn>
                  <a:cxn ang="0">
                    <a:pos x="45" y="1"/>
                  </a:cxn>
                  <a:cxn ang="0">
                    <a:pos x="40" y="8"/>
                  </a:cxn>
                  <a:cxn ang="0">
                    <a:pos x="34" y="14"/>
                  </a:cxn>
                  <a:cxn ang="0">
                    <a:pos x="25" y="26"/>
                  </a:cxn>
                  <a:cxn ang="0">
                    <a:pos x="16" y="41"/>
                  </a:cxn>
                  <a:cxn ang="0">
                    <a:pos x="10" y="55"/>
                  </a:cxn>
                  <a:cxn ang="0">
                    <a:pos x="6" y="71"/>
                  </a:cxn>
                  <a:cxn ang="0">
                    <a:pos x="3" y="87"/>
                  </a:cxn>
                  <a:cxn ang="0">
                    <a:pos x="1" y="103"/>
                  </a:cxn>
                  <a:cxn ang="0">
                    <a:pos x="0" y="119"/>
                  </a:cxn>
                  <a:cxn ang="0">
                    <a:pos x="0" y="119"/>
                  </a:cxn>
                  <a:cxn ang="0">
                    <a:pos x="0" y="121"/>
                  </a:cxn>
                  <a:cxn ang="0">
                    <a:pos x="1" y="122"/>
                  </a:cxn>
                  <a:cxn ang="0">
                    <a:pos x="3" y="123"/>
                  </a:cxn>
                  <a:cxn ang="0">
                    <a:pos x="5" y="123"/>
                  </a:cxn>
                  <a:cxn ang="0">
                    <a:pos x="6" y="123"/>
                  </a:cxn>
                  <a:cxn ang="0">
                    <a:pos x="8" y="122"/>
                  </a:cxn>
                  <a:cxn ang="0">
                    <a:pos x="9" y="121"/>
                  </a:cxn>
                  <a:cxn ang="0">
                    <a:pos x="9" y="119"/>
                  </a:cxn>
                  <a:cxn ang="0">
                    <a:pos x="9" y="119"/>
                  </a:cxn>
                  <a:cxn ang="0">
                    <a:pos x="10" y="104"/>
                  </a:cxn>
                  <a:cxn ang="0">
                    <a:pos x="12" y="88"/>
                  </a:cxn>
                  <a:cxn ang="0">
                    <a:pos x="15" y="74"/>
                  </a:cxn>
                  <a:cxn ang="0">
                    <a:pos x="19" y="59"/>
                  </a:cxn>
                  <a:cxn ang="0">
                    <a:pos x="25" y="45"/>
                  </a:cxn>
                  <a:cxn ang="0">
                    <a:pos x="33" y="31"/>
                  </a:cxn>
                  <a:cxn ang="0">
                    <a:pos x="41" y="19"/>
                  </a:cxn>
                  <a:cxn ang="0">
                    <a:pos x="53" y="9"/>
                  </a:cxn>
                  <a:cxn ang="0">
                    <a:pos x="53" y="9"/>
                  </a:cxn>
                  <a:cxn ang="0">
                    <a:pos x="54" y="7"/>
                  </a:cxn>
                  <a:cxn ang="0">
                    <a:pos x="54" y="6"/>
                  </a:cxn>
                  <a:cxn ang="0">
                    <a:pos x="54" y="3"/>
                  </a:cxn>
                  <a:cxn ang="0">
                    <a:pos x="53" y="2"/>
                  </a:cxn>
                  <a:cxn ang="0">
                    <a:pos x="50" y="1"/>
                  </a:cxn>
                  <a:cxn ang="0">
                    <a:pos x="49" y="0"/>
                  </a:cxn>
                  <a:cxn ang="0">
                    <a:pos x="47" y="0"/>
                  </a:cxn>
                  <a:cxn ang="0">
                    <a:pos x="45" y="1"/>
                  </a:cxn>
                  <a:cxn ang="0">
                    <a:pos x="45" y="1"/>
                  </a:cxn>
                </a:cxnLst>
                <a:rect l="0" t="0" r="r" b="b"/>
                <a:pathLst>
                  <a:path w="54" h="123">
                    <a:moveTo>
                      <a:pt x="45" y="1"/>
                    </a:moveTo>
                    <a:lnTo>
                      <a:pt x="45" y="1"/>
                    </a:lnTo>
                    <a:lnTo>
                      <a:pt x="40" y="8"/>
                    </a:lnTo>
                    <a:lnTo>
                      <a:pt x="34" y="14"/>
                    </a:lnTo>
                    <a:lnTo>
                      <a:pt x="25" y="26"/>
                    </a:lnTo>
                    <a:lnTo>
                      <a:pt x="16" y="41"/>
                    </a:lnTo>
                    <a:lnTo>
                      <a:pt x="10" y="55"/>
                    </a:lnTo>
                    <a:lnTo>
                      <a:pt x="6" y="71"/>
                    </a:lnTo>
                    <a:lnTo>
                      <a:pt x="3" y="87"/>
                    </a:lnTo>
                    <a:lnTo>
                      <a:pt x="1" y="103"/>
                    </a:lnTo>
                    <a:lnTo>
                      <a:pt x="0" y="119"/>
                    </a:lnTo>
                    <a:lnTo>
                      <a:pt x="0" y="119"/>
                    </a:lnTo>
                    <a:lnTo>
                      <a:pt x="0" y="121"/>
                    </a:lnTo>
                    <a:lnTo>
                      <a:pt x="1" y="122"/>
                    </a:lnTo>
                    <a:lnTo>
                      <a:pt x="3" y="123"/>
                    </a:lnTo>
                    <a:lnTo>
                      <a:pt x="5" y="123"/>
                    </a:lnTo>
                    <a:lnTo>
                      <a:pt x="6" y="123"/>
                    </a:lnTo>
                    <a:lnTo>
                      <a:pt x="8" y="122"/>
                    </a:lnTo>
                    <a:lnTo>
                      <a:pt x="9" y="121"/>
                    </a:lnTo>
                    <a:lnTo>
                      <a:pt x="9" y="119"/>
                    </a:lnTo>
                    <a:lnTo>
                      <a:pt x="9" y="119"/>
                    </a:lnTo>
                    <a:lnTo>
                      <a:pt x="10" y="104"/>
                    </a:lnTo>
                    <a:lnTo>
                      <a:pt x="12" y="88"/>
                    </a:lnTo>
                    <a:lnTo>
                      <a:pt x="15" y="74"/>
                    </a:lnTo>
                    <a:lnTo>
                      <a:pt x="19" y="59"/>
                    </a:lnTo>
                    <a:lnTo>
                      <a:pt x="25" y="45"/>
                    </a:lnTo>
                    <a:lnTo>
                      <a:pt x="33" y="31"/>
                    </a:lnTo>
                    <a:lnTo>
                      <a:pt x="41" y="19"/>
                    </a:lnTo>
                    <a:lnTo>
                      <a:pt x="53" y="9"/>
                    </a:lnTo>
                    <a:lnTo>
                      <a:pt x="53" y="9"/>
                    </a:lnTo>
                    <a:lnTo>
                      <a:pt x="54" y="7"/>
                    </a:lnTo>
                    <a:lnTo>
                      <a:pt x="54" y="6"/>
                    </a:lnTo>
                    <a:lnTo>
                      <a:pt x="54" y="3"/>
                    </a:lnTo>
                    <a:lnTo>
                      <a:pt x="53" y="2"/>
                    </a:lnTo>
                    <a:lnTo>
                      <a:pt x="50" y="1"/>
                    </a:lnTo>
                    <a:lnTo>
                      <a:pt x="49" y="0"/>
                    </a:lnTo>
                    <a:lnTo>
                      <a:pt x="47" y="0"/>
                    </a:lnTo>
                    <a:lnTo>
                      <a:pt x="45" y="1"/>
                    </a:lnTo>
                    <a:lnTo>
                      <a:pt x="45" y="1"/>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34" name="Freeform 811"/>
              <p:cNvSpPr/>
              <p:nvPr/>
            </p:nvSpPr>
            <p:spPr bwMode="auto">
              <a:xfrm>
                <a:off x="6523038" y="1739900"/>
                <a:ext cx="25400" cy="61913"/>
              </a:xfrm>
              <a:custGeom>
                <a:avLst/>
                <a:gdLst/>
                <a:ahLst/>
                <a:cxnLst>
                  <a:cxn ang="0">
                    <a:pos x="39" y="3"/>
                  </a:cxn>
                  <a:cxn ang="0">
                    <a:pos x="39" y="3"/>
                  </a:cxn>
                  <a:cxn ang="0">
                    <a:pos x="27" y="29"/>
                  </a:cxn>
                  <a:cxn ang="0">
                    <a:pos x="17" y="56"/>
                  </a:cxn>
                  <a:cxn ang="0">
                    <a:pos x="8" y="82"/>
                  </a:cxn>
                  <a:cxn ang="0">
                    <a:pos x="4" y="96"/>
                  </a:cxn>
                  <a:cxn ang="0">
                    <a:pos x="0" y="110"/>
                  </a:cxn>
                  <a:cxn ang="0">
                    <a:pos x="0" y="110"/>
                  </a:cxn>
                  <a:cxn ang="0">
                    <a:pos x="0" y="112"/>
                  </a:cxn>
                  <a:cxn ang="0">
                    <a:pos x="1" y="113"/>
                  </a:cxn>
                  <a:cxn ang="0">
                    <a:pos x="4" y="116"/>
                  </a:cxn>
                  <a:cxn ang="0">
                    <a:pos x="6" y="117"/>
                  </a:cxn>
                  <a:cxn ang="0">
                    <a:pos x="8" y="116"/>
                  </a:cxn>
                  <a:cxn ang="0">
                    <a:pos x="9" y="114"/>
                  </a:cxn>
                  <a:cxn ang="0">
                    <a:pos x="10" y="112"/>
                  </a:cxn>
                  <a:cxn ang="0">
                    <a:pos x="10" y="112"/>
                  </a:cxn>
                  <a:cxn ang="0">
                    <a:pos x="13" y="99"/>
                  </a:cxn>
                  <a:cxn ang="0">
                    <a:pos x="16" y="85"/>
                  </a:cxn>
                  <a:cxn ang="0">
                    <a:pos x="25" y="58"/>
                  </a:cxn>
                  <a:cxn ang="0">
                    <a:pos x="37" y="32"/>
                  </a:cxn>
                  <a:cxn ang="0">
                    <a:pos x="47" y="5"/>
                  </a:cxn>
                  <a:cxn ang="0">
                    <a:pos x="47" y="5"/>
                  </a:cxn>
                  <a:cxn ang="0">
                    <a:pos x="48" y="3"/>
                  </a:cxn>
                  <a:cxn ang="0">
                    <a:pos x="47" y="2"/>
                  </a:cxn>
                  <a:cxn ang="0">
                    <a:pos x="46" y="1"/>
                  </a:cxn>
                  <a:cxn ang="0">
                    <a:pos x="45" y="0"/>
                  </a:cxn>
                  <a:cxn ang="0">
                    <a:pos x="41" y="0"/>
                  </a:cxn>
                  <a:cxn ang="0">
                    <a:pos x="40" y="1"/>
                  </a:cxn>
                  <a:cxn ang="0">
                    <a:pos x="39" y="3"/>
                  </a:cxn>
                  <a:cxn ang="0">
                    <a:pos x="39" y="3"/>
                  </a:cxn>
                </a:cxnLst>
                <a:rect l="0" t="0" r="r" b="b"/>
                <a:pathLst>
                  <a:path w="48" h="117">
                    <a:moveTo>
                      <a:pt x="39" y="3"/>
                    </a:moveTo>
                    <a:lnTo>
                      <a:pt x="39" y="3"/>
                    </a:lnTo>
                    <a:lnTo>
                      <a:pt x="27" y="29"/>
                    </a:lnTo>
                    <a:lnTo>
                      <a:pt x="17" y="56"/>
                    </a:lnTo>
                    <a:lnTo>
                      <a:pt x="8" y="82"/>
                    </a:lnTo>
                    <a:lnTo>
                      <a:pt x="4" y="96"/>
                    </a:lnTo>
                    <a:lnTo>
                      <a:pt x="0" y="110"/>
                    </a:lnTo>
                    <a:lnTo>
                      <a:pt x="0" y="110"/>
                    </a:lnTo>
                    <a:lnTo>
                      <a:pt x="0" y="112"/>
                    </a:lnTo>
                    <a:lnTo>
                      <a:pt x="1" y="113"/>
                    </a:lnTo>
                    <a:lnTo>
                      <a:pt x="4" y="116"/>
                    </a:lnTo>
                    <a:lnTo>
                      <a:pt x="6" y="117"/>
                    </a:lnTo>
                    <a:lnTo>
                      <a:pt x="8" y="116"/>
                    </a:lnTo>
                    <a:lnTo>
                      <a:pt x="9" y="114"/>
                    </a:lnTo>
                    <a:lnTo>
                      <a:pt x="10" y="112"/>
                    </a:lnTo>
                    <a:lnTo>
                      <a:pt x="10" y="112"/>
                    </a:lnTo>
                    <a:lnTo>
                      <a:pt x="13" y="99"/>
                    </a:lnTo>
                    <a:lnTo>
                      <a:pt x="16" y="85"/>
                    </a:lnTo>
                    <a:lnTo>
                      <a:pt x="25" y="58"/>
                    </a:lnTo>
                    <a:lnTo>
                      <a:pt x="37" y="32"/>
                    </a:lnTo>
                    <a:lnTo>
                      <a:pt x="47" y="5"/>
                    </a:lnTo>
                    <a:lnTo>
                      <a:pt x="47" y="5"/>
                    </a:lnTo>
                    <a:lnTo>
                      <a:pt x="48" y="3"/>
                    </a:lnTo>
                    <a:lnTo>
                      <a:pt x="47" y="2"/>
                    </a:lnTo>
                    <a:lnTo>
                      <a:pt x="46" y="1"/>
                    </a:lnTo>
                    <a:lnTo>
                      <a:pt x="45" y="0"/>
                    </a:lnTo>
                    <a:lnTo>
                      <a:pt x="41" y="0"/>
                    </a:lnTo>
                    <a:lnTo>
                      <a:pt x="40" y="1"/>
                    </a:lnTo>
                    <a:lnTo>
                      <a:pt x="39" y="3"/>
                    </a:lnTo>
                    <a:lnTo>
                      <a:pt x="39" y="3"/>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35" name="Freeform 812"/>
              <p:cNvSpPr/>
              <p:nvPr/>
            </p:nvSpPr>
            <p:spPr bwMode="auto">
              <a:xfrm>
                <a:off x="6572250" y="1743075"/>
                <a:ext cx="28575" cy="61913"/>
              </a:xfrm>
              <a:custGeom>
                <a:avLst/>
                <a:gdLst/>
                <a:ahLst/>
                <a:cxnLst>
                  <a:cxn ang="0">
                    <a:pos x="45" y="2"/>
                  </a:cxn>
                  <a:cxn ang="0">
                    <a:pos x="45" y="2"/>
                  </a:cxn>
                  <a:cxn ang="0">
                    <a:pos x="37" y="14"/>
                  </a:cxn>
                  <a:cxn ang="0">
                    <a:pos x="28" y="27"/>
                  </a:cxn>
                  <a:cxn ang="0">
                    <a:pos x="22" y="40"/>
                  </a:cxn>
                  <a:cxn ang="0">
                    <a:pos x="16" y="54"/>
                  </a:cxn>
                  <a:cxn ang="0">
                    <a:pos x="11" y="67"/>
                  </a:cxn>
                  <a:cxn ang="0">
                    <a:pos x="7" y="82"/>
                  </a:cxn>
                  <a:cxn ang="0">
                    <a:pos x="3" y="96"/>
                  </a:cxn>
                  <a:cxn ang="0">
                    <a:pos x="0" y="111"/>
                  </a:cxn>
                  <a:cxn ang="0">
                    <a:pos x="0" y="111"/>
                  </a:cxn>
                  <a:cxn ang="0">
                    <a:pos x="0" y="114"/>
                  </a:cxn>
                  <a:cxn ang="0">
                    <a:pos x="3" y="116"/>
                  </a:cxn>
                  <a:cxn ang="0">
                    <a:pos x="6" y="117"/>
                  </a:cxn>
                  <a:cxn ang="0">
                    <a:pos x="8" y="115"/>
                  </a:cxn>
                  <a:cxn ang="0">
                    <a:pos x="14" y="108"/>
                  </a:cxn>
                  <a:cxn ang="0">
                    <a:pos x="14" y="108"/>
                  </a:cxn>
                  <a:cxn ang="0">
                    <a:pos x="16" y="106"/>
                  </a:cxn>
                  <a:cxn ang="0">
                    <a:pos x="15" y="104"/>
                  </a:cxn>
                  <a:cxn ang="0">
                    <a:pos x="14" y="102"/>
                  </a:cxn>
                  <a:cxn ang="0">
                    <a:pos x="12" y="101"/>
                  </a:cxn>
                  <a:cxn ang="0">
                    <a:pos x="12" y="101"/>
                  </a:cxn>
                  <a:cxn ang="0">
                    <a:pos x="18" y="75"/>
                  </a:cxn>
                  <a:cxn ang="0">
                    <a:pos x="22" y="63"/>
                  </a:cxn>
                  <a:cxn ang="0">
                    <a:pos x="27" y="52"/>
                  </a:cxn>
                  <a:cxn ang="0">
                    <a:pos x="33" y="39"/>
                  </a:cxn>
                  <a:cxn ang="0">
                    <a:pos x="39" y="28"/>
                  </a:cxn>
                  <a:cxn ang="0">
                    <a:pos x="45" y="18"/>
                  </a:cxn>
                  <a:cxn ang="0">
                    <a:pos x="53" y="6"/>
                  </a:cxn>
                  <a:cxn ang="0">
                    <a:pos x="53" y="6"/>
                  </a:cxn>
                  <a:cxn ang="0">
                    <a:pos x="54" y="5"/>
                  </a:cxn>
                  <a:cxn ang="0">
                    <a:pos x="54" y="3"/>
                  </a:cxn>
                  <a:cxn ang="0">
                    <a:pos x="53" y="2"/>
                  </a:cxn>
                  <a:cxn ang="0">
                    <a:pos x="52" y="1"/>
                  </a:cxn>
                  <a:cxn ang="0">
                    <a:pos x="48" y="0"/>
                  </a:cxn>
                  <a:cxn ang="0">
                    <a:pos x="46" y="0"/>
                  </a:cxn>
                  <a:cxn ang="0">
                    <a:pos x="45" y="2"/>
                  </a:cxn>
                  <a:cxn ang="0">
                    <a:pos x="45" y="2"/>
                  </a:cxn>
                </a:cxnLst>
                <a:rect l="0" t="0" r="r" b="b"/>
                <a:pathLst>
                  <a:path w="54" h="117">
                    <a:moveTo>
                      <a:pt x="45" y="2"/>
                    </a:moveTo>
                    <a:lnTo>
                      <a:pt x="45" y="2"/>
                    </a:lnTo>
                    <a:lnTo>
                      <a:pt x="37" y="14"/>
                    </a:lnTo>
                    <a:lnTo>
                      <a:pt x="28" y="27"/>
                    </a:lnTo>
                    <a:lnTo>
                      <a:pt x="22" y="40"/>
                    </a:lnTo>
                    <a:lnTo>
                      <a:pt x="16" y="54"/>
                    </a:lnTo>
                    <a:lnTo>
                      <a:pt x="11" y="67"/>
                    </a:lnTo>
                    <a:lnTo>
                      <a:pt x="7" y="82"/>
                    </a:lnTo>
                    <a:lnTo>
                      <a:pt x="3" y="96"/>
                    </a:lnTo>
                    <a:lnTo>
                      <a:pt x="0" y="111"/>
                    </a:lnTo>
                    <a:lnTo>
                      <a:pt x="0" y="111"/>
                    </a:lnTo>
                    <a:lnTo>
                      <a:pt x="0" y="114"/>
                    </a:lnTo>
                    <a:lnTo>
                      <a:pt x="3" y="116"/>
                    </a:lnTo>
                    <a:lnTo>
                      <a:pt x="6" y="117"/>
                    </a:lnTo>
                    <a:lnTo>
                      <a:pt x="8" y="115"/>
                    </a:lnTo>
                    <a:lnTo>
                      <a:pt x="14" y="108"/>
                    </a:lnTo>
                    <a:lnTo>
                      <a:pt x="14" y="108"/>
                    </a:lnTo>
                    <a:lnTo>
                      <a:pt x="16" y="106"/>
                    </a:lnTo>
                    <a:lnTo>
                      <a:pt x="15" y="104"/>
                    </a:lnTo>
                    <a:lnTo>
                      <a:pt x="14" y="102"/>
                    </a:lnTo>
                    <a:lnTo>
                      <a:pt x="12" y="101"/>
                    </a:lnTo>
                    <a:lnTo>
                      <a:pt x="12" y="101"/>
                    </a:lnTo>
                    <a:lnTo>
                      <a:pt x="18" y="75"/>
                    </a:lnTo>
                    <a:lnTo>
                      <a:pt x="22" y="63"/>
                    </a:lnTo>
                    <a:lnTo>
                      <a:pt x="27" y="52"/>
                    </a:lnTo>
                    <a:lnTo>
                      <a:pt x="33" y="39"/>
                    </a:lnTo>
                    <a:lnTo>
                      <a:pt x="39" y="28"/>
                    </a:lnTo>
                    <a:lnTo>
                      <a:pt x="45" y="18"/>
                    </a:lnTo>
                    <a:lnTo>
                      <a:pt x="53" y="6"/>
                    </a:lnTo>
                    <a:lnTo>
                      <a:pt x="53" y="6"/>
                    </a:lnTo>
                    <a:lnTo>
                      <a:pt x="54" y="5"/>
                    </a:lnTo>
                    <a:lnTo>
                      <a:pt x="54" y="3"/>
                    </a:lnTo>
                    <a:lnTo>
                      <a:pt x="53" y="2"/>
                    </a:lnTo>
                    <a:lnTo>
                      <a:pt x="52" y="1"/>
                    </a:lnTo>
                    <a:lnTo>
                      <a:pt x="48" y="0"/>
                    </a:lnTo>
                    <a:lnTo>
                      <a:pt x="46" y="0"/>
                    </a:lnTo>
                    <a:lnTo>
                      <a:pt x="45" y="2"/>
                    </a:lnTo>
                    <a:lnTo>
                      <a:pt x="45" y="2"/>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36" name="Freeform 813"/>
              <p:cNvSpPr/>
              <p:nvPr/>
            </p:nvSpPr>
            <p:spPr bwMode="auto">
              <a:xfrm>
                <a:off x="6629400" y="1741488"/>
                <a:ext cx="28575" cy="55563"/>
              </a:xfrm>
              <a:custGeom>
                <a:avLst/>
                <a:gdLst/>
                <a:ahLst/>
                <a:cxnLst>
                  <a:cxn ang="0">
                    <a:pos x="44" y="3"/>
                  </a:cxn>
                  <a:cxn ang="0">
                    <a:pos x="44" y="3"/>
                  </a:cxn>
                  <a:cxn ang="0">
                    <a:pos x="39" y="14"/>
                  </a:cxn>
                  <a:cxn ang="0">
                    <a:pos x="35" y="26"/>
                  </a:cxn>
                  <a:cxn ang="0">
                    <a:pos x="35" y="26"/>
                  </a:cxn>
                  <a:cxn ang="0">
                    <a:pos x="34" y="32"/>
                  </a:cxn>
                  <a:cxn ang="0">
                    <a:pos x="33" y="38"/>
                  </a:cxn>
                  <a:cxn ang="0">
                    <a:pos x="32" y="44"/>
                  </a:cxn>
                  <a:cxn ang="0">
                    <a:pos x="31" y="48"/>
                  </a:cxn>
                  <a:cxn ang="0">
                    <a:pos x="30" y="50"/>
                  </a:cxn>
                  <a:cxn ang="0">
                    <a:pos x="30" y="50"/>
                  </a:cxn>
                  <a:cxn ang="0">
                    <a:pos x="25" y="55"/>
                  </a:cxn>
                  <a:cxn ang="0">
                    <a:pos x="22" y="61"/>
                  </a:cxn>
                  <a:cxn ang="0">
                    <a:pos x="15" y="73"/>
                  </a:cxn>
                  <a:cxn ang="0">
                    <a:pos x="9" y="86"/>
                  </a:cxn>
                  <a:cxn ang="0">
                    <a:pos x="5" y="91"/>
                  </a:cxn>
                  <a:cxn ang="0">
                    <a:pos x="1" y="97"/>
                  </a:cxn>
                  <a:cxn ang="0">
                    <a:pos x="1" y="97"/>
                  </a:cxn>
                  <a:cxn ang="0">
                    <a:pos x="0" y="98"/>
                  </a:cxn>
                  <a:cxn ang="0">
                    <a:pos x="0" y="100"/>
                  </a:cxn>
                  <a:cxn ang="0">
                    <a:pos x="0" y="102"/>
                  </a:cxn>
                  <a:cxn ang="0">
                    <a:pos x="1" y="103"/>
                  </a:cxn>
                  <a:cxn ang="0">
                    <a:pos x="3" y="104"/>
                  </a:cxn>
                  <a:cxn ang="0">
                    <a:pos x="4" y="105"/>
                  </a:cxn>
                  <a:cxn ang="0">
                    <a:pos x="6" y="104"/>
                  </a:cxn>
                  <a:cxn ang="0">
                    <a:pos x="7" y="103"/>
                  </a:cxn>
                  <a:cxn ang="0">
                    <a:pos x="7" y="103"/>
                  </a:cxn>
                  <a:cxn ang="0">
                    <a:pos x="14" y="94"/>
                  </a:cxn>
                  <a:cxn ang="0">
                    <a:pos x="21" y="84"/>
                  </a:cxn>
                  <a:cxn ang="0">
                    <a:pos x="31" y="63"/>
                  </a:cxn>
                  <a:cxn ang="0">
                    <a:pos x="31" y="63"/>
                  </a:cxn>
                  <a:cxn ang="0">
                    <a:pos x="34" y="60"/>
                  </a:cxn>
                  <a:cxn ang="0">
                    <a:pos x="37" y="57"/>
                  </a:cxn>
                  <a:cxn ang="0">
                    <a:pos x="39" y="54"/>
                  </a:cxn>
                  <a:cxn ang="0">
                    <a:pos x="40" y="50"/>
                  </a:cxn>
                  <a:cxn ang="0">
                    <a:pos x="40" y="50"/>
                  </a:cxn>
                  <a:cxn ang="0">
                    <a:pos x="42" y="38"/>
                  </a:cxn>
                  <a:cxn ang="0">
                    <a:pos x="44" y="28"/>
                  </a:cxn>
                  <a:cxn ang="0">
                    <a:pos x="48" y="18"/>
                  </a:cxn>
                  <a:cxn ang="0">
                    <a:pos x="53" y="7"/>
                  </a:cxn>
                  <a:cxn ang="0">
                    <a:pos x="53" y="7"/>
                  </a:cxn>
                  <a:cxn ang="0">
                    <a:pos x="53" y="5"/>
                  </a:cxn>
                  <a:cxn ang="0">
                    <a:pos x="53" y="4"/>
                  </a:cxn>
                  <a:cxn ang="0">
                    <a:pos x="51" y="1"/>
                  </a:cxn>
                  <a:cxn ang="0">
                    <a:pos x="48" y="0"/>
                  </a:cxn>
                  <a:cxn ang="0">
                    <a:pos x="47" y="0"/>
                  </a:cxn>
                  <a:cxn ang="0">
                    <a:pos x="45" y="1"/>
                  </a:cxn>
                  <a:cxn ang="0">
                    <a:pos x="44" y="3"/>
                  </a:cxn>
                  <a:cxn ang="0">
                    <a:pos x="44" y="3"/>
                  </a:cxn>
                </a:cxnLst>
                <a:rect l="0" t="0" r="r" b="b"/>
                <a:pathLst>
                  <a:path w="53" h="105">
                    <a:moveTo>
                      <a:pt x="44" y="3"/>
                    </a:moveTo>
                    <a:lnTo>
                      <a:pt x="44" y="3"/>
                    </a:lnTo>
                    <a:lnTo>
                      <a:pt x="39" y="14"/>
                    </a:lnTo>
                    <a:lnTo>
                      <a:pt x="35" y="26"/>
                    </a:lnTo>
                    <a:lnTo>
                      <a:pt x="35" y="26"/>
                    </a:lnTo>
                    <a:lnTo>
                      <a:pt x="34" y="32"/>
                    </a:lnTo>
                    <a:lnTo>
                      <a:pt x="33" y="38"/>
                    </a:lnTo>
                    <a:lnTo>
                      <a:pt x="32" y="44"/>
                    </a:lnTo>
                    <a:lnTo>
                      <a:pt x="31" y="48"/>
                    </a:lnTo>
                    <a:lnTo>
                      <a:pt x="30" y="50"/>
                    </a:lnTo>
                    <a:lnTo>
                      <a:pt x="30" y="50"/>
                    </a:lnTo>
                    <a:lnTo>
                      <a:pt x="25" y="55"/>
                    </a:lnTo>
                    <a:lnTo>
                      <a:pt x="22" y="61"/>
                    </a:lnTo>
                    <a:lnTo>
                      <a:pt x="15" y="73"/>
                    </a:lnTo>
                    <a:lnTo>
                      <a:pt x="9" y="86"/>
                    </a:lnTo>
                    <a:lnTo>
                      <a:pt x="5" y="91"/>
                    </a:lnTo>
                    <a:lnTo>
                      <a:pt x="1" y="97"/>
                    </a:lnTo>
                    <a:lnTo>
                      <a:pt x="1" y="97"/>
                    </a:lnTo>
                    <a:lnTo>
                      <a:pt x="0" y="98"/>
                    </a:lnTo>
                    <a:lnTo>
                      <a:pt x="0" y="100"/>
                    </a:lnTo>
                    <a:lnTo>
                      <a:pt x="0" y="102"/>
                    </a:lnTo>
                    <a:lnTo>
                      <a:pt x="1" y="103"/>
                    </a:lnTo>
                    <a:lnTo>
                      <a:pt x="3" y="104"/>
                    </a:lnTo>
                    <a:lnTo>
                      <a:pt x="4" y="105"/>
                    </a:lnTo>
                    <a:lnTo>
                      <a:pt x="6" y="104"/>
                    </a:lnTo>
                    <a:lnTo>
                      <a:pt x="7" y="103"/>
                    </a:lnTo>
                    <a:lnTo>
                      <a:pt x="7" y="103"/>
                    </a:lnTo>
                    <a:lnTo>
                      <a:pt x="14" y="94"/>
                    </a:lnTo>
                    <a:lnTo>
                      <a:pt x="21" y="84"/>
                    </a:lnTo>
                    <a:lnTo>
                      <a:pt x="31" y="63"/>
                    </a:lnTo>
                    <a:lnTo>
                      <a:pt x="31" y="63"/>
                    </a:lnTo>
                    <a:lnTo>
                      <a:pt x="34" y="60"/>
                    </a:lnTo>
                    <a:lnTo>
                      <a:pt x="37" y="57"/>
                    </a:lnTo>
                    <a:lnTo>
                      <a:pt x="39" y="54"/>
                    </a:lnTo>
                    <a:lnTo>
                      <a:pt x="40" y="50"/>
                    </a:lnTo>
                    <a:lnTo>
                      <a:pt x="40" y="50"/>
                    </a:lnTo>
                    <a:lnTo>
                      <a:pt x="42" y="38"/>
                    </a:lnTo>
                    <a:lnTo>
                      <a:pt x="44" y="28"/>
                    </a:lnTo>
                    <a:lnTo>
                      <a:pt x="48" y="18"/>
                    </a:lnTo>
                    <a:lnTo>
                      <a:pt x="53" y="7"/>
                    </a:lnTo>
                    <a:lnTo>
                      <a:pt x="53" y="7"/>
                    </a:lnTo>
                    <a:lnTo>
                      <a:pt x="53" y="5"/>
                    </a:lnTo>
                    <a:lnTo>
                      <a:pt x="53" y="4"/>
                    </a:lnTo>
                    <a:lnTo>
                      <a:pt x="51" y="1"/>
                    </a:lnTo>
                    <a:lnTo>
                      <a:pt x="48" y="0"/>
                    </a:lnTo>
                    <a:lnTo>
                      <a:pt x="47" y="0"/>
                    </a:lnTo>
                    <a:lnTo>
                      <a:pt x="45" y="1"/>
                    </a:lnTo>
                    <a:lnTo>
                      <a:pt x="44" y="3"/>
                    </a:lnTo>
                    <a:lnTo>
                      <a:pt x="44" y="3"/>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37" name="Freeform 814"/>
              <p:cNvSpPr/>
              <p:nvPr/>
            </p:nvSpPr>
            <p:spPr bwMode="auto">
              <a:xfrm>
                <a:off x="6673850" y="1739900"/>
                <a:ext cx="20638" cy="53975"/>
              </a:xfrm>
              <a:custGeom>
                <a:avLst/>
                <a:gdLst/>
                <a:ahLst/>
                <a:cxnLst>
                  <a:cxn ang="0">
                    <a:pos x="32" y="4"/>
                  </a:cxn>
                  <a:cxn ang="0">
                    <a:pos x="32" y="4"/>
                  </a:cxn>
                  <a:cxn ang="0">
                    <a:pos x="29" y="16"/>
                  </a:cxn>
                  <a:cxn ang="0">
                    <a:pos x="26" y="28"/>
                  </a:cxn>
                  <a:cxn ang="0">
                    <a:pos x="22" y="40"/>
                  </a:cxn>
                  <a:cxn ang="0">
                    <a:pos x="18" y="51"/>
                  </a:cxn>
                  <a:cxn ang="0">
                    <a:pos x="8" y="74"/>
                  </a:cxn>
                  <a:cxn ang="0">
                    <a:pos x="4" y="86"/>
                  </a:cxn>
                  <a:cxn ang="0">
                    <a:pos x="0" y="98"/>
                  </a:cxn>
                  <a:cxn ang="0">
                    <a:pos x="0" y="98"/>
                  </a:cxn>
                  <a:cxn ang="0">
                    <a:pos x="0" y="100"/>
                  </a:cxn>
                  <a:cxn ang="0">
                    <a:pos x="1" y="101"/>
                  </a:cxn>
                  <a:cxn ang="0">
                    <a:pos x="2" y="102"/>
                  </a:cxn>
                  <a:cxn ang="0">
                    <a:pos x="4" y="103"/>
                  </a:cxn>
                  <a:cxn ang="0">
                    <a:pos x="5" y="103"/>
                  </a:cxn>
                  <a:cxn ang="0">
                    <a:pos x="7" y="103"/>
                  </a:cxn>
                  <a:cxn ang="0">
                    <a:pos x="8" y="102"/>
                  </a:cxn>
                  <a:cxn ang="0">
                    <a:pos x="9" y="100"/>
                  </a:cxn>
                  <a:cxn ang="0">
                    <a:pos x="9" y="100"/>
                  </a:cxn>
                  <a:cxn ang="0">
                    <a:pos x="12" y="88"/>
                  </a:cxn>
                  <a:cxn ang="0">
                    <a:pos x="17" y="76"/>
                  </a:cxn>
                  <a:cxn ang="0">
                    <a:pos x="27" y="53"/>
                  </a:cxn>
                  <a:cxn ang="0">
                    <a:pos x="32" y="41"/>
                  </a:cxn>
                  <a:cxn ang="0">
                    <a:pos x="36" y="29"/>
                  </a:cxn>
                  <a:cxn ang="0">
                    <a:pos x="39" y="16"/>
                  </a:cxn>
                  <a:cxn ang="0">
                    <a:pos x="41" y="4"/>
                  </a:cxn>
                  <a:cxn ang="0">
                    <a:pos x="41" y="4"/>
                  </a:cxn>
                  <a:cxn ang="0">
                    <a:pos x="41" y="2"/>
                  </a:cxn>
                  <a:cxn ang="0">
                    <a:pos x="40" y="1"/>
                  </a:cxn>
                  <a:cxn ang="0">
                    <a:pos x="38" y="0"/>
                  </a:cxn>
                  <a:cxn ang="0">
                    <a:pos x="36" y="0"/>
                  </a:cxn>
                  <a:cxn ang="0">
                    <a:pos x="35" y="0"/>
                  </a:cxn>
                  <a:cxn ang="0">
                    <a:pos x="33" y="1"/>
                  </a:cxn>
                  <a:cxn ang="0">
                    <a:pos x="32" y="2"/>
                  </a:cxn>
                  <a:cxn ang="0">
                    <a:pos x="32" y="4"/>
                  </a:cxn>
                  <a:cxn ang="0">
                    <a:pos x="32" y="4"/>
                  </a:cxn>
                </a:cxnLst>
                <a:rect l="0" t="0" r="r" b="b"/>
                <a:pathLst>
                  <a:path w="41" h="103">
                    <a:moveTo>
                      <a:pt x="32" y="4"/>
                    </a:moveTo>
                    <a:lnTo>
                      <a:pt x="32" y="4"/>
                    </a:lnTo>
                    <a:lnTo>
                      <a:pt x="29" y="16"/>
                    </a:lnTo>
                    <a:lnTo>
                      <a:pt x="26" y="28"/>
                    </a:lnTo>
                    <a:lnTo>
                      <a:pt x="22" y="40"/>
                    </a:lnTo>
                    <a:lnTo>
                      <a:pt x="18" y="51"/>
                    </a:lnTo>
                    <a:lnTo>
                      <a:pt x="8" y="74"/>
                    </a:lnTo>
                    <a:lnTo>
                      <a:pt x="4" y="86"/>
                    </a:lnTo>
                    <a:lnTo>
                      <a:pt x="0" y="98"/>
                    </a:lnTo>
                    <a:lnTo>
                      <a:pt x="0" y="98"/>
                    </a:lnTo>
                    <a:lnTo>
                      <a:pt x="0" y="100"/>
                    </a:lnTo>
                    <a:lnTo>
                      <a:pt x="1" y="101"/>
                    </a:lnTo>
                    <a:lnTo>
                      <a:pt x="2" y="102"/>
                    </a:lnTo>
                    <a:lnTo>
                      <a:pt x="4" y="103"/>
                    </a:lnTo>
                    <a:lnTo>
                      <a:pt x="5" y="103"/>
                    </a:lnTo>
                    <a:lnTo>
                      <a:pt x="7" y="103"/>
                    </a:lnTo>
                    <a:lnTo>
                      <a:pt x="8" y="102"/>
                    </a:lnTo>
                    <a:lnTo>
                      <a:pt x="9" y="100"/>
                    </a:lnTo>
                    <a:lnTo>
                      <a:pt x="9" y="100"/>
                    </a:lnTo>
                    <a:lnTo>
                      <a:pt x="12" y="88"/>
                    </a:lnTo>
                    <a:lnTo>
                      <a:pt x="17" y="76"/>
                    </a:lnTo>
                    <a:lnTo>
                      <a:pt x="27" y="53"/>
                    </a:lnTo>
                    <a:lnTo>
                      <a:pt x="32" y="41"/>
                    </a:lnTo>
                    <a:lnTo>
                      <a:pt x="36" y="29"/>
                    </a:lnTo>
                    <a:lnTo>
                      <a:pt x="39" y="16"/>
                    </a:lnTo>
                    <a:lnTo>
                      <a:pt x="41" y="4"/>
                    </a:lnTo>
                    <a:lnTo>
                      <a:pt x="41" y="4"/>
                    </a:lnTo>
                    <a:lnTo>
                      <a:pt x="41" y="2"/>
                    </a:lnTo>
                    <a:lnTo>
                      <a:pt x="40" y="1"/>
                    </a:lnTo>
                    <a:lnTo>
                      <a:pt x="38" y="0"/>
                    </a:lnTo>
                    <a:lnTo>
                      <a:pt x="36" y="0"/>
                    </a:lnTo>
                    <a:lnTo>
                      <a:pt x="35" y="0"/>
                    </a:lnTo>
                    <a:lnTo>
                      <a:pt x="33" y="1"/>
                    </a:lnTo>
                    <a:lnTo>
                      <a:pt x="32" y="2"/>
                    </a:lnTo>
                    <a:lnTo>
                      <a:pt x="32" y="4"/>
                    </a:lnTo>
                    <a:lnTo>
                      <a:pt x="32" y="4"/>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38" name="Freeform 815"/>
              <p:cNvSpPr/>
              <p:nvPr/>
            </p:nvSpPr>
            <p:spPr bwMode="auto">
              <a:xfrm>
                <a:off x="6811963" y="1671638"/>
                <a:ext cx="9525" cy="38100"/>
              </a:xfrm>
              <a:custGeom>
                <a:avLst/>
                <a:gdLst/>
                <a:ahLst/>
                <a:cxnLst>
                  <a:cxn ang="0">
                    <a:pos x="11" y="58"/>
                  </a:cxn>
                  <a:cxn ang="0">
                    <a:pos x="11" y="58"/>
                  </a:cxn>
                  <a:cxn ang="0">
                    <a:pos x="10" y="51"/>
                  </a:cxn>
                  <a:cxn ang="0">
                    <a:pos x="9" y="44"/>
                  </a:cxn>
                  <a:cxn ang="0">
                    <a:pos x="10" y="33"/>
                  </a:cxn>
                  <a:cxn ang="0">
                    <a:pos x="10" y="33"/>
                  </a:cxn>
                  <a:cxn ang="0">
                    <a:pos x="11" y="5"/>
                  </a:cxn>
                  <a:cxn ang="0">
                    <a:pos x="11" y="5"/>
                  </a:cxn>
                  <a:cxn ang="0">
                    <a:pos x="11" y="3"/>
                  </a:cxn>
                  <a:cxn ang="0">
                    <a:pos x="10" y="1"/>
                  </a:cxn>
                  <a:cxn ang="0">
                    <a:pos x="8" y="0"/>
                  </a:cxn>
                  <a:cxn ang="0">
                    <a:pos x="7" y="0"/>
                  </a:cxn>
                  <a:cxn ang="0">
                    <a:pos x="5" y="0"/>
                  </a:cxn>
                  <a:cxn ang="0">
                    <a:pos x="4" y="1"/>
                  </a:cxn>
                  <a:cxn ang="0">
                    <a:pos x="3" y="3"/>
                  </a:cxn>
                  <a:cxn ang="0">
                    <a:pos x="2" y="5"/>
                  </a:cxn>
                  <a:cxn ang="0">
                    <a:pos x="2" y="5"/>
                  </a:cxn>
                  <a:cxn ang="0">
                    <a:pos x="1" y="20"/>
                  </a:cxn>
                  <a:cxn ang="0">
                    <a:pos x="0" y="40"/>
                  </a:cxn>
                  <a:cxn ang="0">
                    <a:pos x="0" y="50"/>
                  </a:cxn>
                  <a:cxn ang="0">
                    <a:pos x="2" y="59"/>
                  </a:cxn>
                  <a:cxn ang="0">
                    <a:pos x="3" y="63"/>
                  </a:cxn>
                  <a:cxn ang="0">
                    <a:pos x="5" y="66"/>
                  </a:cxn>
                  <a:cxn ang="0">
                    <a:pos x="7" y="69"/>
                  </a:cxn>
                  <a:cxn ang="0">
                    <a:pos x="11" y="72"/>
                  </a:cxn>
                  <a:cxn ang="0">
                    <a:pos x="11" y="72"/>
                  </a:cxn>
                  <a:cxn ang="0">
                    <a:pos x="13" y="72"/>
                  </a:cxn>
                  <a:cxn ang="0">
                    <a:pos x="15" y="72"/>
                  </a:cxn>
                  <a:cxn ang="0">
                    <a:pos x="17" y="70"/>
                  </a:cxn>
                  <a:cxn ang="0">
                    <a:pos x="17" y="68"/>
                  </a:cxn>
                  <a:cxn ang="0">
                    <a:pos x="17" y="62"/>
                  </a:cxn>
                  <a:cxn ang="0">
                    <a:pos x="17" y="62"/>
                  </a:cxn>
                  <a:cxn ang="0">
                    <a:pos x="17" y="59"/>
                  </a:cxn>
                  <a:cxn ang="0">
                    <a:pos x="15" y="58"/>
                  </a:cxn>
                  <a:cxn ang="0">
                    <a:pos x="13" y="57"/>
                  </a:cxn>
                  <a:cxn ang="0">
                    <a:pos x="11" y="58"/>
                  </a:cxn>
                  <a:cxn ang="0">
                    <a:pos x="11" y="58"/>
                  </a:cxn>
                </a:cxnLst>
                <a:rect l="0" t="0" r="r" b="b"/>
                <a:pathLst>
                  <a:path w="17" h="72">
                    <a:moveTo>
                      <a:pt x="11" y="58"/>
                    </a:moveTo>
                    <a:lnTo>
                      <a:pt x="11" y="58"/>
                    </a:lnTo>
                    <a:lnTo>
                      <a:pt x="10" y="51"/>
                    </a:lnTo>
                    <a:lnTo>
                      <a:pt x="9" y="44"/>
                    </a:lnTo>
                    <a:lnTo>
                      <a:pt x="10" y="33"/>
                    </a:lnTo>
                    <a:lnTo>
                      <a:pt x="10" y="33"/>
                    </a:lnTo>
                    <a:lnTo>
                      <a:pt x="11" y="5"/>
                    </a:lnTo>
                    <a:lnTo>
                      <a:pt x="11" y="5"/>
                    </a:lnTo>
                    <a:lnTo>
                      <a:pt x="11" y="3"/>
                    </a:lnTo>
                    <a:lnTo>
                      <a:pt x="10" y="1"/>
                    </a:lnTo>
                    <a:lnTo>
                      <a:pt x="8" y="0"/>
                    </a:lnTo>
                    <a:lnTo>
                      <a:pt x="7" y="0"/>
                    </a:lnTo>
                    <a:lnTo>
                      <a:pt x="5" y="0"/>
                    </a:lnTo>
                    <a:lnTo>
                      <a:pt x="4" y="1"/>
                    </a:lnTo>
                    <a:lnTo>
                      <a:pt x="3" y="3"/>
                    </a:lnTo>
                    <a:lnTo>
                      <a:pt x="2" y="5"/>
                    </a:lnTo>
                    <a:lnTo>
                      <a:pt x="2" y="5"/>
                    </a:lnTo>
                    <a:lnTo>
                      <a:pt x="1" y="20"/>
                    </a:lnTo>
                    <a:lnTo>
                      <a:pt x="0" y="40"/>
                    </a:lnTo>
                    <a:lnTo>
                      <a:pt x="0" y="50"/>
                    </a:lnTo>
                    <a:lnTo>
                      <a:pt x="2" y="59"/>
                    </a:lnTo>
                    <a:lnTo>
                      <a:pt x="3" y="63"/>
                    </a:lnTo>
                    <a:lnTo>
                      <a:pt x="5" y="66"/>
                    </a:lnTo>
                    <a:lnTo>
                      <a:pt x="7" y="69"/>
                    </a:lnTo>
                    <a:lnTo>
                      <a:pt x="11" y="72"/>
                    </a:lnTo>
                    <a:lnTo>
                      <a:pt x="11" y="72"/>
                    </a:lnTo>
                    <a:lnTo>
                      <a:pt x="13" y="72"/>
                    </a:lnTo>
                    <a:lnTo>
                      <a:pt x="15" y="72"/>
                    </a:lnTo>
                    <a:lnTo>
                      <a:pt x="17" y="70"/>
                    </a:lnTo>
                    <a:lnTo>
                      <a:pt x="17" y="68"/>
                    </a:lnTo>
                    <a:lnTo>
                      <a:pt x="17" y="62"/>
                    </a:lnTo>
                    <a:lnTo>
                      <a:pt x="17" y="62"/>
                    </a:lnTo>
                    <a:lnTo>
                      <a:pt x="17" y="59"/>
                    </a:lnTo>
                    <a:lnTo>
                      <a:pt x="15" y="58"/>
                    </a:lnTo>
                    <a:lnTo>
                      <a:pt x="13" y="57"/>
                    </a:lnTo>
                    <a:lnTo>
                      <a:pt x="11" y="58"/>
                    </a:lnTo>
                    <a:lnTo>
                      <a:pt x="11" y="58"/>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39" name="Freeform 816"/>
              <p:cNvSpPr/>
              <p:nvPr/>
            </p:nvSpPr>
            <p:spPr bwMode="auto">
              <a:xfrm>
                <a:off x="6843713" y="1644650"/>
                <a:ext cx="22225" cy="55563"/>
              </a:xfrm>
              <a:custGeom>
                <a:avLst/>
                <a:gdLst/>
                <a:ahLst/>
                <a:cxnLst>
                  <a:cxn ang="0">
                    <a:pos x="33" y="1"/>
                  </a:cxn>
                  <a:cxn ang="0">
                    <a:pos x="33" y="1"/>
                  </a:cxn>
                  <a:cxn ang="0">
                    <a:pos x="29" y="6"/>
                  </a:cxn>
                  <a:cxn ang="0">
                    <a:pos x="26" y="12"/>
                  </a:cxn>
                  <a:cxn ang="0">
                    <a:pos x="20" y="23"/>
                  </a:cxn>
                  <a:cxn ang="0">
                    <a:pos x="16" y="35"/>
                  </a:cxn>
                  <a:cxn ang="0">
                    <a:pos x="13" y="48"/>
                  </a:cxn>
                  <a:cxn ang="0">
                    <a:pos x="8" y="73"/>
                  </a:cxn>
                  <a:cxn ang="0">
                    <a:pos x="5" y="86"/>
                  </a:cxn>
                  <a:cxn ang="0">
                    <a:pos x="1" y="97"/>
                  </a:cxn>
                  <a:cxn ang="0">
                    <a:pos x="1" y="97"/>
                  </a:cxn>
                  <a:cxn ang="0">
                    <a:pos x="0" y="99"/>
                  </a:cxn>
                  <a:cxn ang="0">
                    <a:pos x="1" y="101"/>
                  </a:cxn>
                  <a:cxn ang="0">
                    <a:pos x="3" y="103"/>
                  </a:cxn>
                  <a:cxn ang="0">
                    <a:pos x="5" y="104"/>
                  </a:cxn>
                  <a:cxn ang="0">
                    <a:pos x="6" y="104"/>
                  </a:cxn>
                  <a:cxn ang="0">
                    <a:pos x="8" y="103"/>
                  </a:cxn>
                  <a:cxn ang="0">
                    <a:pos x="9" y="102"/>
                  </a:cxn>
                  <a:cxn ang="0">
                    <a:pos x="9" y="102"/>
                  </a:cxn>
                  <a:cxn ang="0">
                    <a:pos x="13" y="91"/>
                  </a:cxn>
                  <a:cxn ang="0">
                    <a:pos x="17" y="81"/>
                  </a:cxn>
                  <a:cxn ang="0">
                    <a:pos x="23" y="58"/>
                  </a:cxn>
                  <a:cxn ang="0">
                    <a:pos x="23" y="58"/>
                  </a:cxn>
                  <a:cxn ang="0">
                    <a:pos x="25" y="45"/>
                  </a:cxn>
                  <a:cxn ang="0">
                    <a:pos x="28" y="32"/>
                  </a:cxn>
                  <a:cxn ang="0">
                    <a:pos x="30" y="26"/>
                  </a:cxn>
                  <a:cxn ang="0">
                    <a:pos x="33" y="20"/>
                  </a:cxn>
                  <a:cxn ang="0">
                    <a:pos x="36" y="14"/>
                  </a:cxn>
                  <a:cxn ang="0">
                    <a:pos x="40" y="8"/>
                  </a:cxn>
                  <a:cxn ang="0">
                    <a:pos x="40" y="8"/>
                  </a:cxn>
                  <a:cxn ang="0">
                    <a:pos x="41" y="6"/>
                  </a:cxn>
                  <a:cxn ang="0">
                    <a:pos x="41" y="4"/>
                  </a:cxn>
                  <a:cxn ang="0">
                    <a:pos x="40" y="3"/>
                  </a:cxn>
                  <a:cxn ang="0">
                    <a:pos x="39" y="1"/>
                  </a:cxn>
                  <a:cxn ang="0">
                    <a:pos x="38" y="0"/>
                  </a:cxn>
                  <a:cxn ang="0">
                    <a:pos x="36" y="0"/>
                  </a:cxn>
                  <a:cxn ang="0">
                    <a:pos x="35" y="0"/>
                  </a:cxn>
                  <a:cxn ang="0">
                    <a:pos x="33" y="1"/>
                  </a:cxn>
                  <a:cxn ang="0">
                    <a:pos x="33" y="1"/>
                  </a:cxn>
                </a:cxnLst>
                <a:rect l="0" t="0" r="r" b="b"/>
                <a:pathLst>
                  <a:path w="41" h="104">
                    <a:moveTo>
                      <a:pt x="33" y="1"/>
                    </a:moveTo>
                    <a:lnTo>
                      <a:pt x="33" y="1"/>
                    </a:lnTo>
                    <a:lnTo>
                      <a:pt x="29" y="6"/>
                    </a:lnTo>
                    <a:lnTo>
                      <a:pt x="26" y="12"/>
                    </a:lnTo>
                    <a:lnTo>
                      <a:pt x="20" y="23"/>
                    </a:lnTo>
                    <a:lnTo>
                      <a:pt x="16" y="35"/>
                    </a:lnTo>
                    <a:lnTo>
                      <a:pt x="13" y="48"/>
                    </a:lnTo>
                    <a:lnTo>
                      <a:pt x="8" y="73"/>
                    </a:lnTo>
                    <a:lnTo>
                      <a:pt x="5" y="86"/>
                    </a:lnTo>
                    <a:lnTo>
                      <a:pt x="1" y="97"/>
                    </a:lnTo>
                    <a:lnTo>
                      <a:pt x="1" y="97"/>
                    </a:lnTo>
                    <a:lnTo>
                      <a:pt x="0" y="99"/>
                    </a:lnTo>
                    <a:lnTo>
                      <a:pt x="1" y="101"/>
                    </a:lnTo>
                    <a:lnTo>
                      <a:pt x="3" y="103"/>
                    </a:lnTo>
                    <a:lnTo>
                      <a:pt x="5" y="104"/>
                    </a:lnTo>
                    <a:lnTo>
                      <a:pt x="6" y="104"/>
                    </a:lnTo>
                    <a:lnTo>
                      <a:pt x="8" y="103"/>
                    </a:lnTo>
                    <a:lnTo>
                      <a:pt x="9" y="102"/>
                    </a:lnTo>
                    <a:lnTo>
                      <a:pt x="9" y="102"/>
                    </a:lnTo>
                    <a:lnTo>
                      <a:pt x="13" y="91"/>
                    </a:lnTo>
                    <a:lnTo>
                      <a:pt x="17" y="81"/>
                    </a:lnTo>
                    <a:lnTo>
                      <a:pt x="23" y="58"/>
                    </a:lnTo>
                    <a:lnTo>
                      <a:pt x="23" y="58"/>
                    </a:lnTo>
                    <a:lnTo>
                      <a:pt x="25" y="45"/>
                    </a:lnTo>
                    <a:lnTo>
                      <a:pt x="28" y="32"/>
                    </a:lnTo>
                    <a:lnTo>
                      <a:pt x="30" y="26"/>
                    </a:lnTo>
                    <a:lnTo>
                      <a:pt x="33" y="20"/>
                    </a:lnTo>
                    <a:lnTo>
                      <a:pt x="36" y="14"/>
                    </a:lnTo>
                    <a:lnTo>
                      <a:pt x="40" y="8"/>
                    </a:lnTo>
                    <a:lnTo>
                      <a:pt x="40" y="8"/>
                    </a:lnTo>
                    <a:lnTo>
                      <a:pt x="41" y="6"/>
                    </a:lnTo>
                    <a:lnTo>
                      <a:pt x="41" y="4"/>
                    </a:lnTo>
                    <a:lnTo>
                      <a:pt x="40" y="3"/>
                    </a:lnTo>
                    <a:lnTo>
                      <a:pt x="39" y="1"/>
                    </a:lnTo>
                    <a:lnTo>
                      <a:pt x="38" y="0"/>
                    </a:lnTo>
                    <a:lnTo>
                      <a:pt x="36" y="0"/>
                    </a:lnTo>
                    <a:lnTo>
                      <a:pt x="35" y="0"/>
                    </a:lnTo>
                    <a:lnTo>
                      <a:pt x="33" y="1"/>
                    </a:lnTo>
                    <a:lnTo>
                      <a:pt x="33" y="1"/>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40" name="Freeform 817"/>
              <p:cNvSpPr/>
              <p:nvPr/>
            </p:nvSpPr>
            <p:spPr bwMode="auto">
              <a:xfrm>
                <a:off x="6719888" y="1743075"/>
                <a:ext cx="9525" cy="47625"/>
              </a:xfrm>
              <a:custGeom>
                <a:avLst/>
                <a:gdLst/>
                <a:ahLst/>
                <a:cxnLst>
                  <a:cxn ang="0">
                    <a:pos x="16" y="4"/>
                  </a:cxn>
                  <a:cxn ang="0">
                    <a:pos x="16" y="4"/>
                  </a:cxn>
                  <a:cxn ang="0">
                    <a:pos x="16" y="2"/>
                  </a:cxn>
                  <a:cxn ang="0">
                    <a:pos x="15" y="1"/>
                  </a:cxn>
                  <a:cxn ang="0">
                    <a:pos x="13" y="0"/>
                  </a:cxn>
                  <a:cxn ang="0">
                    <a:pos x="11" y="0"/>
                  </a:cxn>
                  <a:cxn ang="0">
                    <a:pos x="10" y="0"/>
                  </a:cxn>
                  <a:cxn ang="0">
                    <a:pos x="8" y="1"/>
                  </a:cxn>
                  <a:cxn ang="0">
                    <a:pos x="7" y="2"/>
                  </a:cxn>
                  <a:cxn ang="0">
                    <a:pos x="7" y="4"/>
                  </a:cxn>
                  <a:cxn ang="0">
                    <a:pos x="7" y="4"/>
                  </a:cxn>
                  <a:cxn ang="0">
                    <a:pos x="8" y="25"/>
                  </a:cxn>
                  <a:cxn ang="0">
                    <a:pos x="8" y="44"/>
                  </a:cxn>
                  <a:cxn ang="0">
                    <a:pos x="8" y="55"/>
                  </a:cxn>
                  <a:cxn ang="0">
                    <a:pos x="7" y="65"/>
                  </a:cxn>
                  <a:cxn ang="0">
                    <a:pos x="4" y="74"/>
                  </a:cxn>
                  <a:cxn ang="0">
                    <a:pos x="0" y="84"/>
                  </a:cxn>
                  <a:cxn ang="0">
                    <a:pos x="0" y="84"/>
                  </a:cxn>
                  <a:cxn ang="0">
                    <a:pos x="0" y="86"/>
                  </a:cxn>
                  <a:cxn ang="0">
                    <a:pos x="0" y="88"/>
                  </a:cxn>
                  <a:cxn ang="0">
                    <a:pos x="3" y="91"/>
                  </a:cxn>
                  <a:cxn ang="0">
                    <a:pos x="4" y="91"/>
                  </a:cxn>
                  <a:cxn ang="0">
                    <a:pos x="7" y="91"/>
                  </a:cxn>
                  <a:cxn ang="0">
                    <a:pos x="8" y="91"/>
                  </a:cxn>
                  <a:cxn ang="0">
                    <a:pos x="9" y="89"/>
                  </a:cxn>
                  <a:cxn ang="0">
                    <a:pos x="9" y="89"/>
                  </a:cxn>
                  <a:cxn ang="0">
                    <a:pos x="13" y="79"/>
                  </a:cxn>
                  <a:cxn ang="0">
                    <a:pos x="15" y="68"/>
                  </a:cxn>
                  <a:cxn ang="0">
                    <a:pos x="17" y="58"/>
                  </a:cxn>
                  <a:cxn ang="0">
                    <a:pos x="17" y="48"/>
                  </a:cxn>
                  <a:cxn ang="0">
                    <a:pos x="17" y="26"/>
                  </a:cxn>
                  <a:cxn ang="0">
                    <a:pos x="16" y="4"/>
                  </a:cxn>
                  <a:cxn ang="0">
                    <a:pos x="16" y="4"/>
                  </a:cxn>
                </a:cxnLst>
                <a:rect l="0" t="0" r="r" b="b"/>
                <a:pathLst>
                  <a:path w="17" h="91">
                    <a:moveTo>
                      <a:pt x="16" y="4"/>
                    </a:moveTo>
                    <a:lnTo>
                      <a:pt x="16" y="4"/>
                    </a:lnTo>
                    <a:lnTo>
                      <a:pt x="16" y="2"/>
                    </a:lnTo>
                    <a:lnTo>
                      <a:pt x="15" y="1"/>
                    </a:lnTo>
                    <a:lnTo>
                      <a:pt x="13" y="0"/>
                    </a:lnTo>
                    <a:lnTo>
                      <a:pt x="11" y="0"/>
                    </a:lnTo>
                    <a:lnTo>
                      <a:pt x="10" y="0"/>
                    </a:lnTo>
                    <a:lnTo>
                      <a:pt x="8" y="1"/>
                    </a:lnTo>
                    <a:lnTo>
                      <a:pt x="7" y="2"/>
                    </a:lnTo>
                    <a:lnTo>
                      <a:pt x="7" y="4"/>
                    </a:lnTo>
                    <a:lnTo>
                      <a:pt x="7" y="4"/>
                    </a:lnTo>
                    <a:lnTo>
                      <a:pt x="8" y="25"/>
                    </a:lnTo>
                    <a:lnTo>
                      <a:pt x="8" y="44"/>
                    </a:lnTo>
                    <a:lnTo>
                      <a:pt x="8" y="55"/>
                    </a:lnTo>
                    <a:lnTo>
                      <a:pt x="7" y="65"/>
                    </a:lnTo>
                    <a:lnTo>
                      <a:pt x="4" y="74"/>
                    </a:lnTo>
                    <a:lnTo>
                      <a:pt x="0" y="84"/>
                    </a:lnTo>
                    <a:lnTo>
                      <a:pt x="0" y="84"/>
                    </a:lnTo>
                    <a:lnTo>
                      <a:pt x="0" y="86"/>
                    </a:lnTo>
                    <a:lnTo>
                      <a:pt x="0" y="88"/>
                    </a:lnTo>
                    <a:lnTo>
                      <a:pt x="3" y="91"/>
                    </a:lnTo>
                    <a:lnTo>
                      <a:pt x="4" y="91"/>
                    </a:lnTo>
                    <a:lnTo>
                      <a:pt x="7" y="91"/>
                    </a:lnTo>
                    <a:lnTo>
                      <a:pt x="8" y="91"/>
                    </a:lnTo>
                    <a:lnTo>
                      <a:pt x="9" y="89"/>
                    </a:lnTo>
                    <a:lnTo>
                      <a:pt x="9" y="89"/>
                    </a:lnTo>
                    <a:lnTo>
                      <a:pt x="13" y="79"/>
                    </a:lnTo>
                    <a:lnTo>
                      <a:pt x="15" y="68"/>
                    </a:lnTo>
                    <a:lnTo>
                      <a:pt x="17" y="58"/>
                    </a:lnTo>
                    <a:lnTo>
                      <a:pt x="17" y="48"/>
                    </a:lnTo>
                    <a:lnTo>
                      <a:pt x="17" y="26"/>
                    </a:lnTo>
                    <a:lnTo>
                      <a:pt x="16" y="4"/>
                    </a:lnTo>
                    <a:lnTo>
                      <a:pt x="16" y="4"/>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41" name="Freeform 818"/>
              <p:cNvSpPr/>
              <p:nvPr/>
            </p:nvSpPr>
            <p:spPr bwMode="auto">
              <a:xfrm>
                <a:off x="6754813" y="1758950"/>
                <a:ext cx="12700" cy="49213"/>
              </a:xfrm>
              <a:custGeom>
                <a:avLst/>
                <a:gdLst/>
                <a:ahLst/>
                <a:cxnLst>
                  <a:cxn ang="0">
                    <a:pos x="24" y="5"/>
                  </a:cxn>
                  <a:cxn ang="0">
                    <a:pos x="24" y="5"/>
                  </a:cxn>
                  <a:cxn ang="0">
                    <a:pos x="24" y="3"/>
                  </a:cxn>
                  <a:cxn ang="0">
                    <a:pos x="23" y="1"/>
                  </a:cxn>
                  <a:cxn ang="0">
                    <a:pos x="22" y="0"/>
                  </a:cxn>
                  <a:cxn ang="0">
                    <a:pos x="20" y="0"/>
                  </a:cxn>
                  <a:cxn ang="0">
                    <a:pos x="18" y="0"/>
                  </a:cxn>
                  <a:cxn ang="0">
                    <a:pos x="17" y="1"/>
                  </a:cxn>
                  <a:cxn ang="0">
                    <a:pos x="16" y="3"/>
                  </a:cxn>
                  <a:cxn ang="0">
                    <a:pos x="15" y="5"/>
                  </a:cxn>
                  <a:cxn ang="0">
                    <a:pos x="15" y="5"/>
                  </a:cxn>
                  <a:cxn ang="0">
                    <a:pos x="15" y="18"/>
                  </a:cxn>
                  <a:cxn ang="0">
                    <a:pos x="13" y="30"/>
                  </a:cxn>
                  <a:cxn ang="0">
                    <a:pos x="11" y="42"/>
                  </a:cxn>
                  <a:cxn ang="0">
                    <a:pos x="8" y="55"/>
                  </a:cxn>
                  <a:cxn ang="0">
                    <a:pos x="8" y="55"/>
                  </a:cxn>
                  <a:cxn ang="0">
                    <a:pos x="5" y="63"/>
                  </a:cxn>
                  <a:cxn ang="0">
                    <a:pos x="2" y="72"/>
                  </a:cxn>
                  <a:cxn ang="0">
                    <a:pos x="0" y="76"/>
                  </a:cxn>
                  <a:cxn ang="0">
                    <a:pos x="0" y="82"/>
                  </a:cxn>
                  <a:cxn ang="0">
                    <a:pos x="2" y="86"/>
                  </a:cxn>
                  <a:cxn ang="0">
                    <a:pos x="4" y="90"/>
                  </a:cxn>
                  <a:cxn ang="0">
                    <a:pos x="4" y="90"/>
                  </a:cxn>
                  <a:cxn ang="0">
                    <a:pos x="5" y="91"/>
                  </a:cxn>
                  <a:cxn ang="0">
                    <a:pos x="7" y="92"/>
                  </a:cxn>
                  <a:cxn ang="0">
                    <a:pos x="8" y="92"/>
                  </a:cxn>
                  <a:cxn ang="0">
                    <a:pos x="10" y="91"/>
                  </a:cxn>
                  <a:cxn ang="0">
                    <a:pos x="11" y="90"/>
                  </a:cxn>
                  <a:cxn ang="0">
                    <a:pos x="12" y="88"/>
                  </a:cxn>
                  <a:cxn ang="0">
                    <a:pos x="12" y="87"/>
                  </a:cxn>
                  <a:cxn ang="0">
                    <a:pos x="12" y="85"/>
                  </a:cxn>
                  <a:cxn ang="0">
                    <a:pos x="12" y="85"/>
                  </a:cxn>
                  <a:cxn ang="0">
                    <a:pos x="10" y="82"/>
                  </a:cxn>
                  <a:cxn ang="0">
                    <a:pos x="10" y="77"/>
                  </a:cxn>
                  <a:cxn ang="0">
                    <a:pos x="11" y="72"/>
                  </a:cxn>
                  <a:cxn ang="0">
                    <a:pos x="13" y="68"/>
                  </a:cxn>
                  <a:cxn ang="0">
                    <a:pos x="16" y="59"/>
                  </a:cxn>
                  <a:cxn ang="0">
                    <a:pos x="18" y="51"/>
                  </a:cxn>
                  <a:cxn ang="0">
                    <a:pos x="18" y="51"/>
                  </a:cxn>
                  <a:cxn ang="0">
                    <a:pos x="20" y="39"/>
                  </a:cxn>
                  <a:cxn ang="0">
                    <a:pos x="22" y="28"/>
                  </a:cxn>
                  <a:cxn ang="0">
                    <a:pos x="24" y="17"/>
                  </a:cxn>
                  <a:cxn ang="0">
                    <a:pos x="24" y="5"/>
                  </a:cxn>
                  <a:cxn ang="0">
                    <a:pos x="24" y="5"/>
                  </a:cxn>
                </a:cxnLst>
                <a:rect l="0" t="0" r="r" b="b"/>
                <a:pathLst>
                  <a:path w="24" h="92">
                    <a:moveTo>
                      <a:pt x="24" y="5"/>
                    </a:moveTo>
                    <a:lnTo>
                      <a:pt x="24" y="5"/>
                    </a:lnTo>
                    <a:lnTo>
                      <a:pt x="24" y="3"/>
                    </a:lnTo>
                    <a:lnTo>
                      <a:pt x="23" y="1"/>
                    </a:lnTo>
                    <a:lnTo>
                      <a:pt x="22" y="0"/>
                    </a:lnTo>
                    <a:lnTo>
                      <a:pt x="20" y="0"/>
                    </a:lnTo>
                    <a:lnTo>
                      <a:pt x="18" y="0"/>
                    </a:lnTo>
                    <a:lnTo>
                      <a:pt x="17" y="1"/>
                    </a:lnTo>
                    <a:lnTo>
                      <a:pt x="16" y="3"/>
                    </a:lnTo>
                    <a:lnTo>
                      <a:pt x="15" y="5"/>
                    </a:lnTo>
                    <a:lnTo>
                      <a:pt x="15" y="5"/>
                    </a:lnTo>
                    <a:lnTo>
                      <a:pt x="15" y="18"/>
                    </a:lnTo>
                    <a:lnTo>
                      <a:pt x="13" y="30"/>
                    </a:lnTo>
                    <a:lnTo>
                      <a:pt x="11" y="42"/>
                    </a:lnTo>
                    <a:lnTo>
                      <a:pt x="8" y="55"/>
                    </a:lnTo>
                    <a:lnTo>
                      <a:pt x="8" y="55"/>
                    </a:lnTo>
                    <a:lnTo>
                      <a:pt x="5" y="63"/>
                    </a:lnTo>
                    <a:lnTo>
                      <a:pt x="2" y="72"/>
                    </a:lnTo>
                    <a:lnTo>
                      <a:pt x="0" y="76"/>
                    </a:lnTo>
                    <a:lnTo>
                      <a:pt x="0" y="82"/>
                    </a:lnTo>
                    <a:lnTo>
                      <a:pt x="2" y="86"/>
                    </a:lnTo>
                    <a:lnTo>
                      <a:pt x="4" y="90"/>
                    </a:lnTo>
                    <a:lnTo>
                      <a:pt x="4" y="90"/>
                    </a:lnTo>
                    <a:lnTo>
                      <a:pt x="5" y="91"/>
                    </a:lnTo>
                    <a:lnTo>
                      <a:pt x="7" y="92"/>
                    </a:lnTo>
                    <a:lnTo>
                      <a:pt x="8" y="92"/>
                    </a:lnTo>
                    <a:lnTo>
                      <a:pt x="10" y="91"/>
                    </a:lnTo>
                    <a:lnTo>
                      <a:pt x="11" y="90"/>
                    </a:lnTo>
                    <a:lnTo>
                      <a:pt x="12" y="88"/>
                    </a:lnTo>
                    <a:lnTo>
                      <a:pt x="12" y="87"/>
                    </a:lnTo>
                    <a:lnTo>
                      <a:pt x="12" y="85"/>
                    </a:lnTo>
                    <a:lnTo>
                      <a:pt x="12" y="85"/>
                    </a:lnTo>
                    <a:lnTo>
                      <a:pt x="10" y="82"/>
                    </a:lnTo>
                    <a:lnTo>
                      <a:pt x="10" y="77"/>
                    </a:lnTo>
                    <a:lnTo>
                      <a:pt x="11" y="72"/>
                    </a:lnTo>
                    <a:lnTo>
                      <a:pt x="13" y="68"/>
                    </a:lnTo>
                    <a:lnTo>
                      <a:pt x="16" y="59"/>
                    </a:lnTo>
                    <a:lnTo>
                      <a:pt x="18" y="51"/>
                    </a:lnTo>
                    <a:lnTo>
                      <a:pt x="18" y="51"/>
                    </a:lnTo>
                    <a:lnTo>
                      <a:pt x="20" y="39"/>
                    </a:lnTo>
                    <a:lnTo>
                      <a:pt x="22" y="28"/>
                    </a:lnTo>
                    <a:lnTo>
                      <a:pt x="24" y="17"/>
                    </a:lnTo>
                    <a:lnTo>
                      <a:pt x="24" y="5"/>
                    </a:lnTo>
                    <a:lnTo>
                      <a:pt x="24" y="5"/>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42" name="Freeform 821"/>
              <p:cNvSpPr/>
              <p:nvPr/>
            </p:nvSpPr>
            <p:spPr bwMode="auto">
              <a:xfrm>
                <a:off x="6418263" y="1346200"/>
                <a:ext cx="39688" cy="65088"/>
              </a:xfrm>
              <a:custGeom>
                <a:avLst/>
                <a:gdLst/>
                <a:ahLst/>
                <a:cxnLst>
                  <a:cxn ang="0">
                    <a:pos x="63" y="3"/>
                  </a:cxn>
                  <a:cxn ang="0">
                    <a:pos x="63" y="3"/>
                  </a:cxn>
                  <a:cxn ang="0">
                    <a:pos x="61" y="12"/>
                  </a:cxn>
                  <a:cxn ang="0">
                    <a:pos x="59" y="19"/>
                  </a:cxn>
                  <a:cxn ang="0">
                    <a:pos x="52" y="33"/>
                  </a:cxn>
                  <a:cxn ang="0">
                    <a:pos x="43" y="48"/>
                  </a:cxn>
                  <a:cxn ang="0">
                    <a:pos x="33" y="61"/>
                  </a:cxn>
                  <a:cxn ang="0">
                    <a:pos x="24" y="75"/>
                  </a:cxn>
                  <a:cxn ang="0">
                    <a:pos x="15" y="88"/>
                  </a:cxn>
                  <a:cxn ang="0">
                    <a:pos x="6" y="102"/>
                  </a:cxn>
                  <a:cxn ang="0">
                    <a:pos x="3" y="110"/>
                  </a:cxn>
                  <a:cxn ang="0">
                    <a:pos x="0" y="117"/>
                  </a:cxn>
                  <a:cxn ang="0">
                    <a:pos x="0" y="117"/>
                  </a:cxn>
                  <a:cxn ang="0">
                    <a:pos x="0" y="119"/>
                  </a:cxn>
                  <a:cxn ang="0">
                    <a:pos x="0" y="121"/>
                  </a:cxn>
                  <a:cxn ang="0">
                    <a:pos x="2" y="122"/>
                  </a:cxn>
                  <a:cxn ang="0">
                    <a:pos x="3" y="123"/>
                  </a:cxn>
                  <a:cxn ang="0">
                    <a:pos x="5" y="123"/>
                  </a:cxn>
                  <a:cxn ang="0">
                    <a:pos x="6" y="123"/>
                  </a:cxn>
                  <a:cxn ang="0">
                    <a:pos x="8" y="121"/>
                  </a:cxn>
                  <a:cxn ang="0">
                    <a:pos x="10" y="120"/>
                  </a:cxn>
                  <a:cxn ang="0">
                    <a:pos x="10" y="120"/>
                  </a:cxn>
                  <a:cxn ang="0">
                    <a:pos x="13" y="112"/>
                  </a:cxn>
                  <a:cxn ang="0">
                    <a:pos x="16" y="105"/>
                  </a:cxn>
                  <a:cxn ang="0">
                    <a:pos x="24" y="90"/>
                  </a:cxn>
                  <a:cxn ang="0">
                    <a:pos x="33" y="77"/>
                  </a:cxn>
                  <a:cxn ang="0">
                    <a:pos x="43" y="63"/>
                  </a:cxn>
                  <a:cxn ang="0">
                    <a:pos x="52" y="50"/>
                  </a:cxn>
                  <a:cxn ang="0">
                    <a:pos x="61" y="36"/>
                  </a:cxn>
                  <a:cxn ang="0">
                    <a:pos x="67" y="22"/>
                  </a:cxn>
                  <a:cxn ang="0">
                    <a:pos x="70" y="14"/>
                  </a:cxn>
                  <a:cxn ang="0">
                    <a:pos x="73" y="6"/>
                  </a:cxn>
                  <a:cxn ang="0">
                    <a:pos x="73" y="6"/>
                  </a:cxn>
                  <a:cxn ang="0">
                    <a:pos x="73" y="4"/>
                  </a:cxn>
                  <a:cxn ang="0">
                    <a:pos x="71" y="2"/>
                  </a:cxn>
                  <a:cxn ang="0">
                    <a:pos x="70" y="1"/>
                  </a:cxn>
                  <a:cxn ang="0">
                    <a:pos x="69" y="0"/>
                  </a:cxn>
                  <a:cxn ang="0">
                    <a:pos x="67" y="0"/>
                  </a:cxn>
                  <a:cxn ang="0">
                    <a:pos x="65" y="0"/>
                  </a:cxn>
                  <a:cxn ang="0">
                    <a:pos x="64" y="1"/>
                  </a:cxn>
                  <a:cxn ang="0">
                    <a:pos x="63" y="3"/>
                  </a:cxn>
                  <a:cxn ang="0">
                    <a:pos x="63" y="3"/>
                  </a:cxn>
                </a:cxnLst>
                <a:rect l="0" t="0" r="r" b="b"/>
                <a:pathLst>
                  <a:path w="73" h="123">
                    <a:moveTo>
                      <a:pt x="63" y="3"/>
                    </a:moveTo>
                    <a:lnTo>
                      <a:pt x="63" y="3"/>
                    </a:lnTo>
                    <a:lnTo>
                      <a:pt x="61" y="12"/>
                    </a:lnTo>
                    <a:lnTo>
                      <a:pt x="59" y="19"/>
                    </a:lnTo>
                    <a:lnTo>
                      <a:pt x="52" y="33"/>
                    </a:lnTo>
                    <a:lnTo>
                      <a:pt x="43" y="48"/>
                    </a:lnTo>
                    <a:lnTo>
                      <a:pt x="33" y="61"/>
                    </a:lnTo>
                    <a:lnTo>
                      <a:pt x="24" y="75"/>
                    </a:lnTo>
                    <a:lnTo>
                      <a:pt x="15" y="88"/>
                    </a:lnTo>
                    <a:lnTo>
                      <a:pt x="6" y="102"/>
                    </a:lnTo>
                    <a:lnTo>
                      <a:pt x="3" y="110"/>
                    </a:lnTo>
                    <a:lnTo>
                      <a:pt x="0" y="117"/>
                    </a:lnTo>
                    <a:lnTo>
                      <a:pt x="0" y="117"/>
                    </a:lnTo>
                    <a:lnTo>
                      <a:pt x="0" y="119"/>
                    </a:lnTo>
                    <a:lnTo>
                      <a:pt x="0" y="121"/>
                    </a:lnTo>
                    <a:lnTo>
                      <a:pt x="2" y="122"/>
                    </a:lnTo>
                    <a:lnTo>
                      <a:pt x="3" y="123"/>
                    </a:lnTo>
                    <a:lnTo>
                      <a:pt x="5" y="123"/>
                    </a:lnTo>
                    <a:lnTo>
                      <a:pt x="6" y="123"/>
                    </a:lnTo>
                    <a:lnTo>
                      <a:pt x="8" y="121"/>
                    </a:lnTo>
                    <a:lnTo>
                      <a:pt x="10" y="120"/>
                    </a:lnTo>
                    <a:lnTo>
                      <a:pt x="10" y="120"/>
                    </a:lnTo>
                    <a:lnTo>
                      <a:pt x="13" y="112"/>
                    </a:lnTo>
                    <a:lnTo>
                      <a:pt x="16" y="105"/>
                    </a:lnTo>
                    <a:lnTo>
                      <a:pt x="24" y="90"/>
                    </a:lnTo>
                    <a:lnTo>
                      <a:pt x="33" y="77"/>
                    </a:lnTo>
                    <a:lnTo>
                      <a:pt x="43" y="63"/>
                    </a:lnTo>
                    <a:lnTo>
                      <a:pt x="52" y="50"/>
                    </a:lnTo>
                    <a:lnTo>
                      <a:pt x="61" y="36"/>
                    </a:lnTo>
                    <a:lnTo>
                      <a:pt x="67" y="22"/>
                    </a:lnTo>
                    <a:lnTo>
                      <a:pt x="70" y="14"/>
                    </a:lnTo>
                    <a:lnTo>
                      <a:pt x="73" y="6"/>
                    </a:lnTo>
                    <a:lnTo>
                      <a:pt x="73" y="6"/>
                    </a:lnTo>
                    <a:lnTo>
                      <a:pt x="73" y="4"/>
                    </a:lnTo>
                    <a:lnTo>
                      <a:pt x="71" y="2"/>
                    </a:lnTo>
                    <a:lnTo>
                      <a:pt x="70" y="1"/>
                    </a:lnTo>
                    <a:lnTo>
                      <a:pt x="69" y="0"/>
                    </a:lnTo>
                    <a:lnTo>
                      <a:pt x="67" y="0"/>
                    </a:lnTo>
                    <a:lnTo>
                      <a:pt x="65" y="0"/>
                    </a:lnTo>
                    <a:lnTo>
                      <a:pt x="64" y="1"/>
                    </a:lnTo>
                    <a:lnTo>
                      <a:pt x="63" y="3"/>
                    </a:lnTo>
                    <a:lnTo>
                      <a:pt x="63" y="3"/>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43" name="Freeform 822"/>
              <p:cNvSpPr/>
              <p:nvPr/>
            </p:nvSpPr>
            <p:spPr bwMode="auto">
              <a:xfrm>
                <a:off x="6462713" y="1366838"/>
                <a:ext cx="34925" cy="50800"/>
              </a:xfrm>
              <a:custGeom>
                <a:avLst/>
                <a:gdLst/>
                <a:ahLst/>
                <a:cxnLst>
                  <a:cxn ang="0">
                    <a:pos x="58" y="2"/>
                  </a:cxn>
                  <a:cxn ang="0">
                    <a:pos x="58" y="2"/>
                  </a:cxn>
                  <a:cxn ang="0">
                    <a:pos x="42" y="24"/>
                  </a:cxn>
                  <a:cxn ang="0">
                    <a:pos x="29" y="46"/>
                  </a:cxn>
                  <a:cxn ang="0">
                    <a:pos x="1" y="90"/>
                  </a:cxn>
                  <a:cxn ang="0">
                    <a:pos x="1" y="90"/>
                  </a:cxn>
                  <a:cxn ang="0">
                    <a:pos x="0" y="92"/>
                  </a:cxn>
                  <a:cxn ang="0">
                    <a:pos x="1" y="94"/>
                  </a:cxn>
                  <a:cxn ang="0">
                    <a:pos x="1" y="95"/>
                  </a:cxn>
                  <a:cxn ang="0">
                    <a:pos x="3" y="97"/>
                  </a:cxn>
                  <a:cxn ang="0">
                    <a:pos x="4" y="97"/>
                  </a:cxn>
                  <a:cxn ang="0">
                    <a:pos x="6" y="97"/>
                  </a:cxn>
                  <a:cxn ang="0">
                    <a:pos x="8" y="97"/>
                  </a:cxn>
                  <a:cxn ang="0">
                    <a:pos x="9" y="95"/>
                  </a:cxn>
                  <a:cxn ang="0">
                    <a:pos x="9" y="95"/>
                  </a:cxn>
                  <a:cxn ang="0">
                    <a:pos x="37" y="51"/>
                  </a:cxn>
                  <a:cxn ang="0">
                    <a:pos x="50" y="28"/>
                  </a:cxn>
                  <a:cxn ang="0">
                    <a:pos x="66" y="7"/>
                  </a:cxn>
                  <a:cxn ang="0">
                    <a:pos x="66" y="7"/>
                  </a:cxn>
                  <a:cxn ang="0">
                    <a:pos x="67" y="6"/>
                  </a:cxn>
                  <a:cxn ang="0">
                    <a:pos x="67" y="3"/>
                  </a:cxn>
                  <a:cxn ang="0">
                    <a:pos x="66" y="2"/>
                  </a:cxn>
                  <a:cxn ang="0">
                    <a:pos x="65" y="1"/>
                  </a:cxn>
                  <a:cxn ang="0">
                    <a:pos x="61" y="0"/>
                  </a:cxn>
                  <a:cxn ang="0">
                    <a:pos x="60" y="0"/>
                  </a:cxn>
                  <a:cxn ang="0">
                    <a:pos x="58" y="2"/>
                  </a:cxn>
                  <a:cxn ang="0">
                    <a:pos x="58" y="2"/>
                  </a:cxn>
                </a:cxnLst>
                <a:rect l="0" t="0" r="r" b="b"/>
                <a:pathLst>
                  <a:path w="67" h="97">
                    <a:moveTo>
                      <a:pt x="58" y="2"/>
                    </a:moveTo>
                    <a:lnTo>
                      <a:pt x="58" y="2"/>
                    </a:lnTo>
                    <a:lnTo>
                      <a:pt x="42" y="24"/>
                    </a:lnTo>
                    <a:lnTo>
                      <a:pt x="29" y="46"/>
                    </a:lnTo>
                    <a:lnTo>
                      <a:pt x="1" y="90"/>
                    </a:lnTo>
                    <a:lnTo>
                      <a:pt x="1" y="90"/>
                    </a:lnTo>
                    <a:lnTo>
                      <a:pt x="0" y="92"/>
                    </a:lnTo>
                    <a:lnTo>
                      <a:pt x="1" y="94"/>
                    </a:lnTo>
                    <a:lnTo>
                      <a:pt x="1" y="95"/>
                    </a:lnTo>
                    <a:lnTo>
                      <a:pt x="3" y="97"/>
                    </a:lnTo>
                    <a:lnTo>
                      <a:pt x="4" y="97"/>
                    </a:lnTo>
                    <a:lnTo>
                      <a:pt x="6" y="97"/>
                    </a:lnTo>
                    <a:lnTo>
                      <a:pt x="8" y="97"/>
                    </a:lnTo>
                    <a:lnTo>
                      <a:pt x="9" y="95"/>
                    </a:lnTo>
                    <a:lnTo>
                      <a:pt x="9" y="95"/>
                    </a:lnTo>
                    <a:lnTo>
                      <a:pt x="37" y="51"/>
                    </a:lnTo>
                    <a:lnTo>
                      <a:pt x="50" y="28"/>
                    </a:lnTo>
                    <a:lnTo>
                      <a:pt x="66" y="7"/>
                    </a:lnTo>
                    <a:lnTo>
                      <a:pt x="66" y="7"/>
                    </a:lnTo>
                    <a:lnTo>
                      <a:pt x="67" y="6"/>
                    </a:lnTo>
                    <a:lnTo>
                      <a:pt x="67" y="3"/>
                    </a:lnTo>
                    <a:lnTo>
                      <a:pt x="66" y="2"/>
                    </a:lnTo>
                    <a:lnTo>
                      <a:pt x="65" y="1"/>
                    </a:lnTo>
                    <a:lnTo>
                      <a:pt x="61" y="0"/>
                    </a:lnTo>
                    <a:lnTo>
                      <a:pt x="60" y="0"/>
                    </a:lnTo>
                    <a:lnTo>
                      <a:pt x="58" y="2"/>
                    </a:lnTo>
                    <a:lnTo>
                      <a:pt x="58" y="2"/>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44" name="Freeform 823"/>
              <p:cNvSpPr/>
              <p:nvPr/>
            </p:nvSpPr>
            <p:spPr bwMode="auto">
              <a:xfrm>
                <a:off x="6569075" y="1604963"/>
                <a:ext cx="28575" cy="68263"/>
              </a:xfrm>
              <a:custGeom>
                <a:avLst/>
                <a:gdLst/>
                <a:ahLst/>
                <a:cxnLst>
                  <a:cxn ang="0">
                    <a:pos x="45" y="3"/>
                  </a:cxn>
                  <a:cxn ang="0">
                    <a:pos x="45" y="3"/>
                  </a:cxn>
                  <a:cxn ang="0">
                    <a:pos x="43" y="10"/>
                  </a:cxn>
                  <a:cxn ang="0">
                    <a:pos x="40" y="16"/>
                  </a:cxn>
                  <a:cxn ang="0">
                    <a:pos x="32" y="29"/>
                  </a:cxn>
                  <a:cxn ang="0">
                    <a:pos x="25" y="41"/>
                  </a:cxn>
                  <a:cxn ang="0">
                    <a:pos x="22" y="47"/>
                  </a:cxn>
                  <a:cxn ang="0">
                    <a:pos x="20" y="53"/>
                  </a:cxn>
                  <a:cxn ang="0">
                    <a:pos x="20" y="53"/>
                  </a:cxn>
                  <a:cxn ang="0">
                    <a:pos x="14" y="71"/>
                  </a:cxn>
                  <a:cxn ang="0">
                    <a:pos x="9" y="89"/>
                  </a:cxn>
                  <a:cxn ang="0">
                    <a:pos x="3" y="106"/>
                  </a:cxn>
                  <a:cxn ang="0">
                    <a:pos x="1" y="115"/>
                  </a:cxn>
                  <a:cxn ang="0">
                    <a:pos x="0" y="125"/>
                  </a:cxn>
                  <a:cxn ang="0">
                    <a:pos x="0" y="125"/>
                  </a:cxn>
                  <a:cxn ang="0">
                    <a:pos x="1" y="127"/>
                  </a:cxn>
                  <a:cxn ang="0">
                    <a:pos x="2" y="128"/>
                  </a:cxn>
                  <a:cxn ang="0">
                    <a:pos x="3" y="129"/>
                  </a:cxn>
                  <a:cxn ang="0">
                    <a:pos x="5" y="129"/>
                  </a:cxn>
                  <a:cxn ang="0">
                    <a:pos x="6" y="129"/>
                  </a:cxn>
                  <a:cxn ang="0">
                    <a:pos x="9" y="128"/>
                  </a:cxn>
                  <a:cxn ang="0">
                    <a:pos x="10" y="127"/>
                  </a:cxn>
                  <a:cxn ang="0">
                    <a:pos x="10" y="125"/>
                  </a:cxn>
                  <a:cxn ang="0">
                    <a:pos x="10" y="125"/>
                  </a:cxn>
                  <a:cxn ang="0">
                    <a:pos x="12" y="108"/>
                  </a:cxn>
                  <a:cxn ang="0">
                    <a:pos x="16" y="93"/>
                  </a:cxn>
                  <a:cxn ang="0">
                    <a:pos x="21" y="78"/>
                  </a:cxn>
                  <a:cxn ang="0">
                    <a:pos x="28" y="64"/>
                  </a:cxn>
                  <a:cxn ang="0">
                    <a:pos x="42" y="35"/>
                  </a:cxn>
                  <a:cxn ang="0">
                    <a:pos x="49" y="20"/>
                  </a:cxn>
                  <a:cxn ang="0">
                    <a:pos x="54" y="6"/>
                  </a:cxn>
                  <a:cxn ang="0">
                    <a:pos x="54" y="6"/>
                  </a:cxn>
                  <a:cxn ang="0">
                    <a:pos x="54" y="4"/>
                  </a:cxn>
                  <a:cxn ang="0">
                    <a:pos x="54" y="2"/>
                  </a:cxn>
                  <a:cxn ang="0">
                    <a:pos x="53" y="1"/>
                  </a:cxn>
                  <a:cxn ang="0">
                    <a:pos x="51" y="0"/>
                  </a:cxn>
                  <a:cxn ang="0">
                    <a:pos x="49" y="0"/>
                  </a:cxn>
                  <a:cxn ang="0">
                    <a:pos x="48" y="1"/>
                  </a:cxn>
                  <a:cxn ang="0">
                    <a:pos x="46" y="2"/>
                  </a:cxn>
                  <a:cxn ang="0">
                    <a:pos x="45" y="3"/>
                  </a:cxn>
                  <a:cxn ang="0">
                    <a:pos x="45" y="3"/>
                  </a:cxn>
                </a:cxnLst>
                <a:rect l="0" t="0" r="r" b="b"/>
                <a:pathLst>
                  <a:path w="54" h="129">
                    <a:moveTo>
                      <a:pt x="45" y="3"/>
                    </a:moveTo>
                    <a:lnTo>
                      <a:pt x="45" y="3"/>
                    </a:lnTo>
                    <a:lnTo>
                      <a:pt x="43" y="10"/>
                    </a:lnTo>
                    <a:lnTo>
                      <a:pt x="40" y="16"/>
                    </a:lnTo>
                    <a:lnTo>
                      <a:pt x="32" y="29"/>
                    </a:lnTo>
                    <a:lnTo>
                      <a:pt x="25" y="41"/>
                    </a:lnTo>
                    <a:lnTo>
                      <a:pt x="22" y="47"/>
                    </a:lnTo>
                    <a:lnTo>
                      <a:pt x="20" y="53"/>
                    </a:lnTo>
                    <a:lnTo>
                      <a:pt x="20" y="53"/>
                    </a:lnTo>
                    <a:lnTo>
                      <a:pt x="14" y="71"/>
                    </a:lnTo>
                    <a:lnTo>
                      <a:pt x="9" y="89"/>
                    </a:lnTo>
                    <a:lnTo>
                      <a:pt x="3" y="106"/>
                    </a:lnTo>
                    <a:lnTo>
                      <a:pt x="1" y="115"/>
                    </a:lnTo>
                    <a:lnTo>
                      <a:pt x="0" y="125"/>
                    </a:lnTo>
                    <a:lnTo>
                      <a:pt x="0" y="125"/>
                    </a:lnTo>
                    <a:lnTo>
                      <a:pt x="1" y="127"/>
                    </a:lnTo>
                    <a:lnTo>
                      <a:pt x="2" y="128"/>
                    </a:lnTo>
                    <a:lnTo>
                      <a:pt x="3" y="129"/>
                    </a:lnTo>
                    <a:lnTo>
                      <a:pt x="5" y="129"/>
                    </a:lnTo>
                    <a:lnTo>
                      <a:pt x="6" y="129"/>
                    </a:lnTo>
                    <a:lnTo>
                      <a:pt x="9" y="128"/>
                    </a:lnTo>
                    <a:lnTo>
                      <a:pt x="10" y="127"/>
                    </a:lnTo>
                    <a:lnTo>
                      <a:pt x="10" y="125"/>
                    </a:lnTo>
                    <a:lnTo>
                      <a:pt x="10" y="125"/>
                    </a:lnTo>
                    <a:lnTo>
                      <a:pt x="12" y="108"/>
                    </a:lnTo>
                    <a:lnTo>
                      <a:pt x="16" y="93"/>
                    </a:lnTo>
                    <a:lnTo>
                      <a:pt x="21" y="78"/>
                    </a:lnTo>
                    <a:lnTo>
                      <a:pt x="28" y="64"/>
                    </a:lnTo>
                    <a:lnTo>
                      <a:pt x="42" y="35"/>
                    </a:lnTo>
                    <a:lnTo>
                      <a:pt x="49" y="20"/>
                    </a:lnTo>
                    <a:lnTo>
                      <a:pt x="54" y="6"/>
                    </a:lnTo>
                    <a:lnTo>
                      <a:pt x="54" y="6"/>
                    </a:lnTo>
                    <a:lnTo>
                      <a:pt x="54" y="4"/>
                    </a:lnTo>
                    <a:lnTo>
                      <a:pt x="54" y="2"/>
                    </a:lnTo>
                    <a:lnTo>
                      <a:pt x="53" y="1"/>
                    </a:lnTo>
                    <a:lnTo>
                      <a:pt x="51" y="0"/>
                    </a:lnTo>
                    <a:lnTo>
                      <a:pt x="49" y="0"/>
                    </a:lnTo>
                    <a:lnTo>
                      <a:pt x="48" y="1"/>
                    </a:lnTo>
                    <a:lnTo>
                      <a:pt x="46" y="2"/>
                    </a:lnTo>
                    <a:lnTo>
                      <a:pt x="45" y="3"/>
                    </a:lnTo>
                    <a:lnTo>
                      <a:pt x="45" y="3"/>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45" name="Freeform 824"/>
              <p:cNvSpPr/>
              <p:nvPr/>
            </p:nvSpPr>
            <p:spPr bwMode="auto">
              <a:xfrm>
                <a:off x="6619875" y="1614488"/>
                <a:ext cx="25400" cy="44450"/>
              </a:xfrm>
              <a:custGeom>
                <a:avLst/>
                <a:gdLst/>
                <a:ahLst/>
                <a:cxnLst>
                  <a:cxn ang="0">
                    <a:pos x="40" y="2"/>
                  </a:cxn>
                  <a:cxn ang="0">
                    <a:pos x="40" y="2"/>
                  </a:cxn>
                  <a:cxn ang="0">
                    <a:pos x="32" y="11"/>
                  </a:cxn>
                  <a:cxn ang="0">
                    <a:pos x="25" y="19"/>
                  </a:cxn>
                  <a:cxn ang="0">
                    <a:pos x="19" y="28"/>
                  </a:cxn>
                  <a:cxn ang="0">
                    <a:pos x="13" y="39"/>
                  </a:cxn>
                  <a:cxn ang="0">
                    <a:pos x="8" y="49"/>
                  </a:cxn>
                  <a:cxn ang="0">
                    <a:pos x="4" y="59"/>
                  </a:cxn>
                  <a:cxn ang="0">
                    <a:pos x="1" y="71"/>
                  </a:cxn>
                  <a:cxn ang="0">
                    <a:pos x="0" y="81"/>
                  </a:cxn>
                  <a:cxn ang="0">
                    <a:pos x="0" y="81"/>
                  </a:cxn>
                  <a:cxn ang="0">
                    <a:pos x="0" y="83"/>
                  </a:cxn>
                  <a:cxn ang="0">
                    <a:pos x="1" y="85"/>
                  </a:cxn>
                  <a:cxn ang="0">
                    <a:pos x="3" y="86"/>
                  </a:cxn>
                  <a:cxn ang="0">
                    <a:pos x="5" y="86"/>
                  </a:cxn>
                  <a:cxn ang="0">
                    <a:pos x="6" y="86"/>
                  </a:cxn>
                  <a:cxn ang="0">
                    <a:pos x="9" y="85"/>
                  </a:cxn>
                  <a:cxn ang="0">
                    <a:pos x="10" y="83"/>
                  </a:cxn>
                  <a:cxn ang="0">
                    <a:pos x="10" y="81"/>
                  </a:cxn>
                  <a:cxn ang="0">
                    <a:pos x="10" y="81"/>
                  </a:cxn>
                  <a:cxn ang="0">
                    <a:pos x="11" y="71"/>
                  </a:cxn>
                  <a:cxn ang="0">
                    <a:pos x="14" y="61"/>
                  </a:cxn>
                  <a:cxn ang="0">
                    <a:pos x="17" y="51"/>
                  </a:cxn>
                  <a:cxn ang="0">
                    <a:pos x="22" y="42"/>
                  </a:cxn>
                  <a:cxn ang="0">
                    <a:pos x="27" y="33"/>
                  </a:cxn>
                  <a:cxn ang="0">
                    <a:pos x="33" y="24"/>
                  </a:cxn>
                  <a:cxn ang="0">
                    <a:pos x="40" y="16"/>
                  </a:cxn>
                  <a:cxn ang="0">
                    <a:pos x="47" y="9"/>
                  </a:cxn>
                  <a:cxn ang="0">
                    <a:pos x="47" y="9"/>
                  </a:cxn>
                  <a:cxn ang="0">
                    <a:pos x="48" y="8"/>
                  </a:cxn>
                  <a:cxn ang="0">
                    <a:pos x="48" y="5"/>
                  </a:cxn>
                  <a:cxn ang="0">
                    <a:pos x="47" y="3"/>
                  </a:cxn>
                  <a:cxn ang="0">
                    <a:pos x="46" y="2"/>
                  </a:cxn>
                  <a:cxn ang="0">
                    <a:pos x="45" y="1"/>
                  </a:cxn>
                  <a:cxn ang="0">
                    <a:pos x="43" y="0"/>
                  </a:cxn>
                  <a:cxn ang="0">
                    <a:pos x="42" y="1"/>
                  </a:cxn>
                  <a:cxn ang="0">
                    <a:pos x="40" y="2"/>
                  </a:cxn>
                  <a:cxn ang="0">
                    <a:pos x="40" y="2"/>
                  </a:cxn>
                </a:cxnLst>
                <a:rect l="0" t="0" r="r" b="b"/>
                <a:pathLst>
                  <a:path w="48" h="86">
                    <a:moveTo>
                      <a:pt x="40" y="2"/>
                    </a:moveTo>
                    <a:lnTo>
                      <a:pt x="40" y="2"/>
                    </a:lnTo>
                    <a:lnTo>
                      <a:pt x="32" y="11"/>
                    </a:lnTo>
                    <a:lnTo>
                      <a:pt x="25" y="19"/>
                    </a:lnTo>
                    <a:lnTo>
                      <a:pt x="19" y="28"/>
                    </a:lnTo>
                    <a:lnTo>
                      <a:pt x="13" y="39"/>
                    </a:lnTo>
                    <a:lnTo>
                      <a:pt x="8" y="49"/>
                    </a:lnTo>
                    <a:lnTo>
                      <a:pt x="4" y="59"/>
                    </a:lnTo>
                    <a:lnTo>
                      <a:pt x="1" y="71"/>
                    </a:lnTo>
                    <a:lnTo>
                      <a:pt x="0" y="81"/>
                    </a:lnTo>
                    <a:lnTo>
                      <a:pt x="0" y="81"/>
                    </a:lnTo>
                    <a:lnTo>
                      <a:pt x="0" y="83"/>
                    </a:lnTo>
                    <a:lnTo>
                      <a:pt x="1" y="85"/>
                    </a:lnTo>
                    <a:lnTo>
                      <a:pt x="3" y="86"/>
                    </a:lnTo>
                    <a:lnTo>
                      <a:pt x="5" y="86"/>
                    </a:lnTo>
                    <a:lnTo>
                      <a:pt x="6" y="86"/>
                    </a:lnTo>
                    <a:lnTo>
                      <a:pt x="9" y="85"/>
                    </a:lnTo>
                    <a:lnTo>
                      <a:pt x="10" y="83"/>
                    </a:lnTo>
                    <a:lnTo>
                      <a:pt x="10" y="81"/>
                    </a:lnTo>
                    <a:lnTo>
                      <a:pt x="10" y="81"/>
                    </a:lnTo>
                    <a:lnTo>
                      <a:pt x="11" y="71"/>
                    </a:lnTo>
                    <a:lnTo>
                      <a:pt x="14" y="61"/>
                    </a:lnTo>
                    <a:lnTo>
                      <a:pt x="17" y="51"/>
                    </a:lnTo>
                    <a:lnTo>
                      <a:pt x="22" y="42"/>
                    </a:lnTo>
                    <a:lnTo>
                      <a:pt x="27" y="33"/>
                    </a:lnTo>
                    <a:lnTo>
                      <a:pt x="33" y="24"/>
                    </a:lnTo>
                    <a:lnTo>
                      <a:pt x="40" y="16"/>
                    </a:lnTo>
                    <a:lnTo>
                      <a:pt x="47" y="9"/>
                    </a:lnTo>
                    <a:lnTo>
                      <a:pt x="47" y="9"/>
                    </a:lnTo>
                    <a:lnTo>
                      <a:pt x="48" y="8"/>
                    </a:lnTo>
                    <a:lnTo>
                      <a:pt x="48" y="5"/>
                    </a:lnTo>
                    <a:lnTo>
                      <a:pt x="47" y="3"/>
                    </a:lnTo>
                    <a:lnTo>
                      <a:pt x="46" y="2"/>
                    </a:lnTo>
                    <a:lnTo>
                      <a:pt x="45" y="1"/>
                    </a:lnTo>
                    <a:lnTo>
                      <a:pt x="43" y="0"/>
                    </a:lnTo>
                    <a:lnTo>
                      <a:pt x="42" y="1"/>
                    </a:lnTo>
                    <a:lnTo>
                      <a:pt x="40" y="2"/>
                    </a:lnTo>
                    <a:lnTo>
                      <a:pt x="40" y="2"/>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46" name="Freeform 825"/>
              <p:cNvSpPr/>
              <p:nvPr/>
            </p:nvSpPr>
            <p:spPr bwMode="auto">
              <a:xfrm>
                <a:off x="6659563" y="1624013"/>
                <a:ext cx="28575" cy="46038"/>
              </a:xfrm>
              <a:custGeom>
                <a:avLst/>
                <a:gdLst/>
                <a:ahLst/>
                <a:cxnLst>
                  <a:cxn ang="0">
                    <a:pos x="44" y="2"/>
                  </a:cxn>
                  <a:cxn ang="0">
                    <a:pos x="44" y="2"/>
                  </a:cxn>
                  <a:cxn ang="0">
                    <a:pos x="38" y="10"/>
                  </a:cxn>
                  <a:cxn ang="0">
                    <a:pos x="32" y="17"/>
                  </a:cxn>
                  <a:cxn ang="0">
                    <a:pos x="25" y="26"/>
                  </a:cxn>
                  <a:cxn ang="0">
                    <a:pos x="19" y="34"/>
                  </a:cxn>
                  <a:cxn ang="0">
                    <a:pos x="19" y="34"/>
                  </a:cxn>
                  <a:cxn ang="0">
                    <a:pos x="13" y="44"/>
                  </a:cxn>
                  <a:cxn ang="0">
                    <a:pos x="9" y="56"/>
                  </a:cxn>
                  <a:cxn ang="0">
                    <a:pos x="5" y="67"/>
                  </a:cxn>
                  <a:cxn ang="0">
                    <a:pos x="0" y="77"/>
                  </a:cxn>
                  <a:cxn ang="0">
                    <a:pos x="0" y="77"/>
                  </a:cxn>
                  <a:cxn ang="0">
                    <a:pos x="0" y="79"/>
                  </a:cxn>
                  <a:cxn ang="0">
                    <a:pos x="0" y="82"/>
                  </a:cxn>
                  <a:cxn ang="0">
                    <a:pos x="2" y="85"/>
                  </a:cxn>
                  <a:cxn ang="0">
                    <a:pos x="4" y="85"/>
                  </a:cxn>
                  <a:cxn ang="0">
                    <a:pos x="5" y="85"/>
                  </a:cxn>
                  <a:cxn ang="0">
                    <a:pos x="7" y="85"/>
                  </a:cxn>
                  <a:cxn ang="0">
                    <a:pos x="8" y="83"/>
                  </a:cxn>
                  <a:cxn ang="0">
                    <a:pos x="8" y="83"/>
                  </a:cxn>
                  <a:cxn ang="0">
                    <a:pos x="16" y="63"/>
                  </a:cxn>
                  <a:cxn ang="0">
                    <a:pos x="26" y="42"/>
                  </a:cxn>
                  <a:cxn ang="0">
                    <a:pos x="26" y="42"/>
                  </a:cxn>
                  <a:cxn ang="0">
                    <a:pos x="28" y="37"/>
                  </a:cxn>
                  <a:cxn ang="0">
                    <a:pos x="31" y="33"/>
                  </a:cxn>
                  <a:cxn ang="0">
                    <a:pos x="38" y="25"/>
                  </a:cxn>
                  <a:cxn ang="0">
                    <a:pos x="46" y="15"/>
                  </a:cxn>
                  <a:cxn ang="0">
                    <a:pos x="52" y="7"/>
                  </a:cxn>
                  <a:cxn ang="0">
                    <a:pos x="52" y="7"/>
                  </a:cxn>
                  <a:cxn ang="0">
                    <a:pos x="53" y="5"/>
                  </a:cxn>
                  <a:cxn ang="0">
                    <a:pos x="52" y="3"/>
                  </a:cxn>
                  <a:cxn ang="0">
                    <a:pos x="52" y="2"/>
                  </a:cxn>
                  <a:cxn ang="0">
                    <a:pos x="50" y="0"/>
                  </a:cxn>
                  <a:cxn ang="0">
                    <a:pos x="49" y="0"/>
                  </a:cxn>
                  <a:cxn ang="0">
                    <a:pos x="47" y="0"/>
                  </a:cxn>
                  <a:cxn ang="0">
                    <a:pos x="45" y="1"/>
                  </a:cxn>
                  <a:cxn ang="0">
                    <a:pos x="44" y="2"/>
                  </a:cxn>
                  <a:cxn ang="0">
                    <a:pos x="44" y="2"/>
                  </a:cxn>
                </a:cxnLst>
                <a:rect l="0" t="0" r="r" b="b"/>
                <a:pathLst>
                  <a:path w="53" h="85">
                    <a:moveTo>
                      <a:pt x="44" y="2"/>
                    </a:moveTo>
                    <a:lnTo>
                      <a:pt x="44" y="2"/>
                    </a:lnTo>
                    <a:lnTo>
                      <a:pt x="38" y="10"/>
                    </a:lnTo>
                    <a:lnTo>
                      <a:pt x="32" y="17"/>
                    </a:lnTo>
                    <a:lnTo>
                      <a:pt x="25" y="26"/>
                    </a:lnTo>
                    <a:lnTo>
                      <a:pt x="19" y="34"/>
                    </a:lnTo>
                    <a:lnTo>
                      <a:pt x="19" y="34"/>
                    </a:lnTo>
                    <a:lnTo>
                      <a:pt x="13" y="44"/>
                    </a:lnTo>
                    <a:lnTo>
                      <a:pt x="9" y="56"/>
                    </a:lnTo>
                    <a:lnTo>
                      <a:pt x="5" y="67"/>
                    </a:lnTo>
                    <a:lnTo>
                      <a:pt x="0" y="77"/>
                    </a:lnTo>
                    <a:lnTo>
                      <a:pt x="0" y="77"/>
                    </a:lnTo>
                    <a:lnTo>
                      <a:pt x="0" y="79"/>
                    </a:lnTo>
                    <a:lnTo>
                      <a:pt x="0" y="82"/>
                    </a:lnTo>
                    <a:lnTo>
                      <a:pt x="2" y="85"/>
                    </a:lnTo>
                    <a:lnTo>
                      <a:pt x="4" y="85"/>
                    </a:lnTo>
                    <a:lnTo>
                      <a:pt x="5" y="85"/>
                    </a:lnTo>
                    <a:lnTo>
                      <a:pt x="7" y="85"/>
                    </a:lnTo>
                    <a:lnTo>
                      <a:pt x="8" y="83"/>
                    </a:lnTo>
                    <a:lnTo>
                      <a:pt x="8" y="83"/>
                    </a:lnTo>
                    <a:lnTo>
                      <a:pt x="16" y="63"/>
                    </a:lnTo>
                    <a:lnTo>
                      <a:pt x="26" y="42"/>
                    </a:lnTo>
                    <a:lnTo>
                      <a:pt x="26" y="42"/>
                    </a:lnTo>
                    <a:lnTo>
                      <a:pt x="28" y="37"/>
                    </a:lnTo>
                    <a:lnTo>
                      <a:pt x="31" y="33"/>
                    </a:lnTo>
                    <a:lnTo>
                      <a:pt x="38" y="25"/>
                    </a:lnTo>
                    <a:lnTo>
                      <a:pt x="46" y="15"/>
                    </a:lnTo>
                    <a:lnTo>
                      <a:pt x="52" y="7"/>
                    </a:lnTo>
                    <a:lnTo>
                      <a:pt x="52" y="7"/>
                    </a:lnTo>
                    <a:lnTo>
                      <a:pt x="53" y="5"/>
                    </a:lnTo>
                    <a:lnTo>
                      <a:pt x="52" y="3"/>
                    </a:lnTo>
                    <a:lnTo>
                      <a:pt x="52" y="2"/>
                    </a:lnTo>
                    <a:lnTo>
                      <a:pt x="50" y="0"/>
                    </a:lnTo>
                    <a:lnTo>
                      <a:pt x="49" y="0"/>
                    </a:lnTo>
                    <a:lnTo>
                      <a:pt x="47" y="0"/>
                    </a:lnTo>
                    <a:lnTo>
                      <a:pt x="45" y="1"/>
                    </a:lnTo>
                    <a:lnTo>
                      <a:pt x="44" y="2"/>
                    </a:lnTo>
                    <a:lnTo>
                      <a:pt x="44" y="2"/>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47" name="Freeform 826"/>
              <p:cNvSpPr/>
              <p:nvPr/>
            </p:nvSpPr>
            <p:spPr bwMode="auto">
              <a:xfrm>
                <a:off x="6746875" y="1463675"/>
                <a:ext cx="23813" cy="41275"/>
              </a:xfrm>
              <a:custGeom>
                <a:avLst/>
                <a:gdLst/>
                <a:ahLst/>
                <a:cxnLst>
                  <a:cxn ang="0">
                    <a:pos x="39" y="1"/>
                  </a:cxn>
                  <a:cxn ang="0">
                    <a:pos x="39" y="1"/>
                  </a:cxn>
                  <a:cxn ang="0">
                    <a:pos x="32" y="10"/>
                  </a:cxn>
                  <a:cxn ang="0">
                    <a:pos x="27" y="18"/>
                  </a:cxn>
                  <a:cxn ang="0">
                    <a:pos x="22" y="27"/>
                  </a:cxn>
                  <a:cxn ang="0">
                    <a:pos x="18" y="35"/>
                  </a:cxn>
                  <a:cxn ang="0">
                    <a:pos x="9" y="54"/>
                  </a:cxn>
                  <a:cxn ang="0">
                    <a:pos x="5" y="63"/>
                  </a:cxn>
                  <a:cxn ang="0">
                    <a:pos x="0" y="73"/>
                  </a:cxn>
                  <a:cxn ang="0">
                    <a:pos x="0" y="73"/>
                  </a:cxn>
                  <a:cxn ang="0">
                    <a:pos x="0" y="74"/>
                  </a:cxn>
                  <a:cxn ang="0">
                    <a:pos x="0" y="76"/>
                  </a:cxn>
                  <a:cxn ang="0">
                    <a:pos x="1" y="78"/>
                  </a:cxn>
                  <a:cxn ang="0">
                    <a:pos x="2" y="79"/>
                  </a:cxn>
                  <a:cxn ang="0">
                    <a:pos x="3" y="79"/>
                  </a:cxn>
                  <a:cxn ang="0">
                    <a:pos x="5" y="79"/>
                  </a:cxn>
                  <a:cxn ang="0">
                    <a:pos x="7" y="79"/>
                  </a:cxn>
                  <a:cxn ang="0">
                    <a:pos x="8" y="77"/>
                  </a:cxn>
                  <a:cxn ang="0">
                    <a:pos x="8" y="77"/>
                  </a:cxn>
                  <a:cxn ang="0">
                    <a:pos x="13" y="68"/>
                  </a:cxn>
                  <a:cxn ang="0">
                    <a:pos x="18" y="59"/>
                  </a:cxn>
                  <a:cxn ang="0">
                    <a:pos x="26" y="42"/>
                  </a:cxn>
                  <a:cxn ang="0">
                    <a:pos x="30" y="32"/>
                  </a:cxn>
                  <a:cxn ang="0">
                    <a:pos x="34" y="24"/>
                  </a:cxn>
                  <a:cxn ang="0">
                    <a:pos x="39" y="16"/>
                  </a:cxn>
                  <a:cxn ang="0">
                    <a:pos x="45" y="8"/>
                  </a:cxn>
                  <a:cxn ang="0">
                    <a:pos x="45" y="8"/>
                  </a:cxn>
                  <a:cxn ang="0">
                    <a:pos x="46" y="6"/>
                  </a:cxn>
                  <a:cxn ang="0">
                    <a:pos x="46" y="4"/>
                  </a:cxn>
                  <a:cxn ang="0">
                    <a:pos x="46" y="3"/>
                  </a:cxn>
                  <a:cxn ang="0">
                    <a:pos x="45" y="1"/>
                  </a:cxn>
                  <a:cxn ang="0">
                    <a:pos x="44" y="0"/>
                  </a:cxn>
                  <a:cxn ang="0">
                    <a:pos x="42" y="0"/>
                  </a:cxn>
                  <a:cxn ang="0">
                    <a:pos x="40" y="0"/>
                  </a:cxn>
                  <a:cxn ang="0">
                    <a:pos x="39" y="1"/>
                  </a:cxn>
                  <a:cxn ang="0">
                    <a:pos x="39" y="1"/>
                  </a:cxn>
                </a:cxnLst>
                <a:rect l="0" t="0" r="r" b="b"/>
                <a:pathLst>
                  <a:path w="46" h="79">
                    <a:moveTo>
                      <a:pt x="39" y="1"/>
                    </a:moveTo>
                    <a:lnTo>
                      <a:pt x="39" y="1"/>
                    </a:lnTo>
                    <a:lnTo>
                      <a:pt x="32" y="10"/>
                    </a:lnTo>
                    <a:lnTo>
                      <a:pt x="27" y="18"/>
                    </a:lnTo>
                    <a:lnTo>
                      <a:pt x="22" y="27"/>
                    </a:lnTo>
                    <a:lnTo>
                      <a:pt x="18" y="35"/>
                    </a:lnTo>
                    <a:lnTo>
                      <a:pt x="9" y="54"/>
                    </a:lnTo>
                    <a:lnTo>
                      <a:pt x="5" y="63"/>
                    </a:lnTo>
                    <a:lnTo>
                      <a:pt x="0" y="73"/>
                    </a:lnTo>
                    <a:lnTo>
                      <a:pt x="0" y="73"/>
                    </a:lnTo>
                    <a:lnTo>
                      <a:pt x="0" y="74"/>
                    </a:lnTo>
                    <a:lnTo>
                      <a:pt x="0" y="76"/>
                    </a:lnTo>
                    <a:lnTo>
                      <a:pt x="1" y="78"/>
                    </a:lnTo>
                    <a:lnTo>
                      <a:pt x="2" y="79"/>
                    </a:lnTo>
                    <a:lnTo>
                      <a:pt x="3" y="79"/>
                    </a:lnTo>
                    <a:lnTo>
                      <a:pt x="5" y="79"/>
                    </a:lnTo>
                    <a:lnTo>
                      <a:pt x="7" y="79"/>
                    </a:lnTo>
                    <a:lnTo>
                      <a:pt x="8" y="77"/>
                    </a:lnTo>
                    <a:lnTo>
                      <a:pt x="8" y="77"/>
                    </a:lnTo>
                    <a:lnTo>
                      <a:pt x="13" y="68"/>
                    </a:lnTo>
                    <a:lnTo>
                      <a:pt x="18" y="59"/>
                    </a:lnTo>
                    <a:lnTo>
                      <a:pt x="26" y="42"/>
                    </a:lnTo>
                    <a:lnTo>
                      <a:pt x="30" y="32"/>
                    </a:lnTo>
                    <a:lnTo>
                      <a:pt x="34" y="24"/>
                    </a:lnTo>
                    <a:lnTo>
                      <a:pt x="39" y="16"/>
                    </a:lnTo>
                    <a:lnTo>
                      <a:pt x="45" y="8"/>
                    </a:lnTo>
                    <a:lnTo>
                      <a:pt x="45" y="8"/>
                    </a:lnTo>
                    <a:lnTo>
                      <a:pt x="46" y="6"/>
                    </a:lnTo>
                    <a:lnTo>
                      <a:pt x="46" y="4"/>
                    </a:lnTo>
                    <a:lnTo>
                      <a:pt x="46" y="3"/>
                    </a:lnTo>
                    <a:lnTo>
                      <a:pt x="45" y="1"/>
                    </a:lnTo>
                    <a:lnTo>
                      <a:pt x="44" y="0"/>
                    </a:lnTo>
                    <a:lnTo>
                      <a:pt x="42" y="0"/>
                    </a:lnTo>
                    <a:lnTo>
                      <a:pt x="40" y="0"/>
                    </a:lnTo>
                    <a:lnTo>
                      <a:pt x="39" y="1"/>
                    </a:lnTo>
                    <a:lnTo>
                      <a:pt x="39" y="1"/>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48" name="Freeform 827"/>
              <p:cNvSpPr/>
              <p:nvPr/>
            </p:nvSpPr>
            <p:spPr bwMode="auto">
              <a:xfrm>
                <a:off x="6792913" y="1493838"/>
                <a:ext cx="9525" cy="7938"/>
              </a:xfrm>
              <a:custGeom>
                <a:avLst/>
                <a:gdLst/>
                <a:ahLst/>
                <a:cxnLst>
                  <a:cxn ang="0">
                    <a:pos x="8" y="1"/>
                  </a:cxn>
                  <a:cxn ang="0">
                    <a:pos x="2" y="8"/>
                  </a:cxn>
                  <a:cxn ang="0">
                    <a:pos x="2" y="8"/>
                  </a:cxn>
                  <a:cxn ang="0">
                    <a:pos x="1" y="9"/>
                  </a:cxn>
                  <a:cxn ang="0">
                    <a:pos x="0" y="11"/>
                  </a:cxn>
                  <a:cxn ang="0">
                    <a:pos x="1" y="13"/>
                  </a:cxn>
                  <a:cxn ang="0">
                    <a:pos x="2" y="14"/>
                  </a:cxn>
                  <a:cxn ang="0">
                    <a:pos x="3" y="16"/>
                  </a:cxn>
                  <a:cxn ang="0">
                    <a:pos x="5" y="16"/>
                  </a:cxn>
                  <a:cxn ang="0">
                    <a:pos x="7" y="16"/>
                  </a:cxn>
                  <a:cxn ang="0">
                    <a:pos x="8" y="14"/>
                  </a:cxn>
                  <a:cxn ang="0">
                    <a:pos x="14" y="8"/>
                  </a:cxn>
                  <a:cxn ang="0">
                    <a:pos x="14" y="8"/>
                  </a:cxn>
                  <a:cxn ang="0">
                    <a:pos x="15" y="6"/>
                  </a:cxn>
                  <a:cxn ang="0">
                    <a:pos x="16" y="5"/>
                  </a:cxn>
                  <a:cxn ang="0">
                    <a:pos x="15" y="3"/>
                  </a:cxn>
                  <a:cxn ang="0">
                    <a:pos x="14" y="1"/>
                  </a:cxn>
                  <a:cxn ang="0">
                    <a:pos x="13" y="0"/>
                  </a:cxn>
                  <a:cxn ang="0">
                    <a:pos x="11" y="0"/>
                  </a:cxn>
                  <a:cxn ang="0">
                    <a:pos x="9" y="0"/>
                  </a:cxn>
                  <a:cxn ang="0">
                    <a:pos x="8" y="1"/>
                  </a:cxn>
                  <a:cxn ang="0">
                    <a:pos x="8" y="1"/>
                  </a:cxn>
                </a:cxnLst>
                <a:rect l="0" t="0" r="r" b="b"/>
                <a:pathLst>
                  <a:path w="16" h="16">
                    <a:moveTo>
                      <a:pt x="8" y="1"/>
                    </a:moveTo>
                    <a:lnTo>
                      <a:pt x="2" y="8"/>
                    </a:lnTo>
                    <a:lnTo>
                      <a:pt x="2" y="8"/>
                    </a:lnTo>
                    <a:lnTo>
                      <a:pt x="1" y="9"/>
                    </a:lnTo>
                    <a:lnTo>
                      <a:pt x="0" y="11"/>
                    </a:lnTo>
                    <a:lnTo>
                      <a:pt x="1" y="13"/>
                    </a:lnTo>
                    <a:lnTo>
                      <a:pt x="2" y="14"/>
                    </a:lnTo>
                    <a:lnTo>
                      <a:pt x="3" y="16"/>
                    </a:lnTo>
                    <a:lnTo>
                      <a:pt x="5" y="16"/>
                    </a:lnTo>
                    <a:lnTo>
                      <a:pt x="7" y="16"/>
                    </a:lnTo>
                    <a:lnTo>
                      <a:pt x="8" y="14"/>
                    </a:lnTo>
                    <a:lnTo>
                      <a:pt x="14" y="8"/>
                    </a:lnTo>
                    <a:lnTo>
                      <a:pt x="14" y="8"/>
                    </a:lnTo>
                    <a:lnTo>
                      <a:pt x="15" y="6"/>
                    </a:lnTo>
                    <a:lnTo>
                      <a:pt x="16" y="5"/>
                    </a:lnTo>
                    <a:lnTo>
                      <a:pt x="15" y="3"/>
                    </a:lnTo>
                    <a:lnTo>
                      <a:pt x="14" y="1"/>
                    </a:lnTo>
                    <a:lnTo>
                      <a:pt x="13" y="0"/>
                    </a:lnTo>
                    <a:lnTo>
                      <a:pt x="11" y="0"/>
                    </a:lnTo>
                    <a:lnTo>
                      <a:pt x="9" y="0"/>
                    </a:lnTo>
                    <a:lnTo>
                      <a:pt x="8" y="1"/>
                    </a:lnTo>
                    <a:lnTo>
                      <a:pt x="8" y="1"/>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49" name="Freeform 828"/>
              <p:cNvSpPr>
                <a:spLocks noEditPoints="1"/>
              </p:cNvSpPr>
              <p:nvPr/>
            </p:nvSpPr>
            <p:spPr bwMode="auto">
              <a:xfrm>
                <a:off x="6208713" y="1243013"/>
                <a:ext cx="706438" cy="620713"/>
              </a:xfrm>
              <a:custGeom>
                <a:avLst/>
                <a:gdLst/>
                <a:ahLst/>
                <a:cxnLst>
                  <a:cxn ang="0">
                    <a:pos x="1208" y="1175"/>
                  </a:cxn>
                  <a:cxn ang="0">
                    <a:pos x="1095" y="1131"/>
                  </a:cxn>
                  <a:cxn ang="0">
                    <a:pos x="938" y="1062"/>
                  </a:cxn>
                  <a:cxn ang="0">
                    <a:pos x="899" y="1051"/>
                  </a:cxn>
                  <a:cxn ang="0">
                    <a:pos x="728" y="1088"/>
                  </a:cxn>
                  <a:cxn ang="0">
                    <a:pos x="531" y="1080"/>
                  </a:cxn>
                  <a:cxn ang="0">
                    <a:pos x="322" y="1026"/>
                  </a:cxn>
                  <a:cxn ang="0">
                    <a:pos x="161" y="920"/>
                  </a:cxn>
                  <a:cxn ang="0">
                    <a:pos x="51" y="762"/>
                  </a:cxn>
                  <a:cxn ang="0">
                    <a:pos x="8" y="609"/>
                  </a:cxn>
                  <a:cxn ang="0">
                    <a:pos x="4" y="424"/>
                  </a:cxn>
                  <a:cxn ang="0">
                    <a:pos x="39" y="285"/>
                  </a:cxn>
                  <a:cxn ang="0">
                    <a:pos x="97" y="185"/>
                  </a:cxn>
                  <a:cxn ang="0">
                    <a:pos x="167" y="114"/>
                  </a:cxn>
                  <a:cxn ang="0">
                    <a:pos x="255" y="62"/>
                  </a:cxn>
                  <a:cxn ang="0">
                    <a:pos x="439" y="14"/>
                  </a:cxn>
                  <a:cxn ang="0">
                    <a:pos x="700" y="5"/>
                  </a:cxn>
                  <a:cxn ang="0">
                    <a:pos x="714" y="7"/>
                  </a:cxn>
                  <a:cxn ang="0">
                    <a:pos x="803" y="0"/>
                  </a:cxn>
                  <a:cxn ang="0">
                    <a:pos x="994" y="43"/>
                  </a:cxn>
                  <a:cxn ang="0">
                    <a:pos x="1175" y="156"/>
                  </a:cxn>
                  <a:cxn ang="0">
                    <a:pos x="1247" y="243"/>
                  </a:cxn>
                  <a:cxn ang="0">
                    <a:pos x="1289" y="328"/>
                  </a:cxn>
                  <a:cxn ang="0">
                    <a:pos x="1324" y="456"/>
                  </a:cxn>
                  <a:cxn ang="0">
                    <a:pos x="1336" y="593"/>
                  </a:cxn>
                  <a:cxn ang="0">
                    <a:pos x="1319" y="726"/>
                  </a:cxn>
                  <a:cxn ang="0">
                    <a:pos x="1266" y="842"/>
                  </a:cxn>
                  <a:cxn ang="0">
                    <a:pos x="1204" y="907"/>
                  </a:cxn>
                  <a:cxn ang="0">
                    <a:pos x="1205" y="990"/>
                  </a:cxn>
                  <a:cxn ang="0">
                    <a:pos x="1239" y="1150"/>
                  </a:cxn>
                  <a:cxn ang="0">
                    <a:pos x="1234" y="1167"/>
                  </a:cxn>
                  <a:cxn ang="0">
                    <a:pos x="912" y="999"/>
                  </a:cxn>
                  <a:cxn ang="0">
                    <a:pos x="967" y="1032"/>
                  </a:cxn>
                  <a:cxn ang="0">
                    <a:pos x="1119" y="1098"/>
                  </a:cxn>
                  <a:cxn ang="0">
                    <a:pos x="1181" y="1067"/>
                  </a:cxn>
                  <a:cxn ang="0">
                    <a:pos x="1156" y="912"/>
                  </a:cxn>
                  <a:cxn ang="0">
                    <a:pos x="1170" y="893"/>
                  </a:cxn>
                  <a:cxn ang="0">
                    <a:pos x="1193" y="864"/>
                  </a:cxn>
                  <a:cxn ang="0">
                    <a:pos x="1262" y="762"/>
                  </a:cxn>
                  <a:cxn ang="0">
                    <a:pos x="1294" y="636"/>
                  </a:cxn>
                  <a:cxn ang="0">
                    <a:pos x="1293" y="502"/>
                  </a:cxn>
                  <a:cxn ang="0">
                    <a:pos x="1265" y="373"/>
                  </a:cxn>
                  <a:cxn ang="0">
                    <a:pos x="1214" y="265"/>
                  </a:cxn>
                  <a:cxn ang="0">
                    <a:pos x="1124" y="168"/>
                  </a:cxn>
                  <a:cxn ang="0">
                    <a:pos x="962" y="75"/>
                  </a:cxn>
                  <a:cxn ang="0">
                    <a:pos x="786" y="39"/>
                  </a:cxn>
                  <a:cxn ang="0">
                    <a:pos x="705" y="49"/>
                  </a:cxn>
                  <a:cxn ang="0">
                    <a:pos x="686" y="45"/>
                  </a:cxn>
                  <a:cxn ang="0">
                    <a:pos x="459" y="52"/>
                  </a:cxn>
                  <a:cxn ang="0">
                    <a:pos x="295" y="89"/>
                  </a:cxn>
                  <a:cxn ang="0">
                    <a:pos x="184" y="153"/>
                  </a:cxn>
                  <a:cxn ang="0">
                    <a:pos x="109" y="238"/>
                  </a:cxn>
                  <a:cxn ang="0">
                    <a:pos x="62" y="340"/>
                  </a:cxn>
                  <a:cxn ang="0">
                    <a:pos x="40" y="448"/>
                  </a:cxn>
                  <a:cxn ang="0">
                    <a:pos x="55" y="647"/>
                  </a:cxn>
                  <a:cxn ang="0">
                    <a:pos x="121" y="805"/>
                  </a:cxn>
                  <a:cxn ang="0">
                    <a:pos x="251" y="941"/>
                  </a:cxn>
                  <a:cxn ang="0">
                    <a:pos x="434" y="1017"/>
                  </a:cxn>
                  <a:cxn ang="0">
                    <a:pos x="592" y="1043"/>
                  </a:cxn>
                  <a:cxn ang="0">
                    <a:pos x="736" y="1045"/>
                  </a:cxn>
                  <a:cxn ang="0">
                    <a:pos x="890" y="1012"/>
                  </a:cxn>
                  <a:cxn ang="0">
                    <a:pos x="900" y="1005"/>
                  </a:cxn>
                </a:cxnLst>
                <a:rect l="0" t="0" r="r" b="b"/>
                <a:pathLst>
                  <a:path w="1336" h="1175">
                    <a:moveTo>
                      <a:pt x="1214" y="1175"/>
                    </a:moveTo>
                    <a:lnTo>
                      <a:pt x="1214" y="1175"/>
                    </a:lnTo>
                    <a:lnTo>
                      <a:pt x="1210" y="1175"/>
                    </a:lnTo>
                    <a:lnTo>
                      <a:pt x="1209" y="1175"/>
                    </a:lnTo>
                    <a:lnTo>
                      <a:pt x="1208" y="1175"/>
                    </a:lnTo>
                    <a:lnTo>
                      <a:pt x="1208" y="1175"/>
                    </a:lnTo>
                    <a:lnTo>
                      <a:pt x="1202" y="1174"/>
                    </a:lnTo>
                    <a:lnTo>
                      <a:pt x="1198" y="1173"/>
                    </a:lnTo>
                    <a:lnTo>
                      <a:pt x="1198" y="1173"/>
                    </a:lnTo>
                    <a:lnTo>
                      <a:pt x="1172" y="1162"/>
                    </a:lnTo>
                    <a:lnTo>
                      <a:pt x="1147" y="1152"/>
                    </a:lnTo>
                    <a:lnTo>
                      <a:pt x="1095" y="1131"/>
                    </a:lnTo>
                    <a:lnTo>
                      <a:pt x="1095" y="1131"/>
                    </a:lnTo>
                    <a:lnTo>
                      <a:pt x="1050" y="1113"/>
                    </a:lnTo>
                    <a:lnTo>
                      <a:pt x="1005" y="1095"/>
                    </a:lnTo>
                    <a:lnTo>
                      <a:pt x="982" y="1084"/>
                    </a:lnTo>
                    <a:lnTo>
                      <a:pt x="960" y="1073"/>
                    </a:lnTo>
                    <a:lnTo>
                      <a:pt x="938" y="1062"/>
                    </a:lnTo>
                    <a:lnTo>
                      <a:pt x="918" y="1048"/>
                    </a:lnTo>
                    <a:lnTo>
                      <a:pt x="911" y="1044"/>
                    </a:lnTo>
                    <a:lnTo>
                      <a:pt x="904" y="1048"/>
                    </a:lnTo>
                    <a:lnTo>
                      <a:pt x="904" y="1048"/>
                    </a:lnTo>
                    <a:lnTo>
                      <a:pt x="899" y="1051"/>
                    </a:lnTo>
                    <a:lnTo>
                      <a:pt x="899" y="1051"/>
                    </a:lnTo>
                    <a:lnTo>
                      <a:pt x="873" y="1061"/>
                    </a:lnTo>
                    <a:lnTo>
                      <a:pt x="847" y="1068"/>
                    </a:lnTo>
                    <a:lnTo>
                      <a:pt x="819" y="1075"/>
                    </a:lnTo>
                    <a:lnTo>
                      <a:pt x="789" y="1080"/>
                    </a:lnTo>
                    <a:lnTo>
                      <a:pt x="759" y="1084"/>
                    </a:lnTo>
                    <a:lnTo>
                      <a:pt x="728" y="1088"/>
                    </a:lnTo>
                    <a:lnTo>
                      <a:pt x="696" y="1090"/>
                    </a:lnTo>
                    <a:lnTo>
                      <a:pt x="664" y="1090"/>
                    </a:lnTo>
                    <a:lnTo>
                      <a:pt x="664" y="1090"/>
                    </a:lnTo>
                    <a:lnTo>
                      <a:pt x="620" y="1089"/>
                    </a:lnTo>
                    <a:lnTo>
                      <a:pt x="576" y="1086"/>
                    </a:lnTo>
                    <a:lnTo>
                      <a:pt x="531" y="1080"/>
                    </a:lnTo>
                    <a:lnTo>
                      <a:pt x="488" y="1073"/>
                    </a:lnTo>
                    <a:lnTo>
                      <a:pt x="445" y="1064"/>
                    </a:lnTo>
                    <a:lnTo>
                      <a:pt x="402" y="1052"/>
                    </a:lnTo>
                    <a:lnTo>
                      <a:pt x="361" y="1040"/>
                    </a:lnTo>
                    <a:lnTo>
                      <a:pt x="322" y="1026"/>
                    </a:lnTo>
                    <a:lnTo>
                      <a:pt x="322" y="1026"/>
                    </a:lnTo>
                    <a:lnTo>
                      <a:pt x="292" y="1012"/>
                    </a:lnTo>
                    <a:lnTo>
                      <a:pt x="263" y="997"/>
                    </a:lnTo>
                    <a:lnTo>
                      <a:pt x="235" y="980"/>
                    </a:lnTo>
                    <a:lnTo>
                      <a:pt x="209" y="962"/>
                    </a:lnTo>
                    <a:lnTo>
                      <a:pt x="184" y="942"/>
                    </a:lnTo>
                    <a:lnTo>
                      <a:pt x="161" y="920"/>
                    </a:lnTo>
                    <a:lnTo>
                      <a:pt x="138" y="898"/>
                    </a:lnTo>
                    <a:lnTo>
                      <a:pt x="117" y="873"/>
                    </a:lnTo>
                    <a:lnTo>
                      <a:pt x="99" y="847"/>
                    </a:lnTo>
                    <a:lnTo>
                      <a:pt x="81" y="820"/>
                    </a:lnTo>
                    <a:lnTo>
                      <a:pt x="66" y="792"/>
                    </a:lnTo>
                    <a:lnTo>
                      <a:pt x="51" y="762"/>
                    </a:lnTo>
                    <a:lnTo>
                      <a:pt x="39" y="732"/>
                    </a:lnTo>
                    <a:lnTo>
                      <a:pt x="28" y="700"/>
                    </a:lnTo>
                    <a:lnTo>
                      <a:pt x="19" y="668"/>
                    </a:lnTo>
                    <a:lnTo>
                      <a:pt x="12" y="634"/>
                    </a:lnTo>
                    <a:lnTo>
                      <a:pt x="12" y="634"/>
                    </a:lnTo>
                    <a:lnTo>
                      <a:pt x="8" y="609"/>
                    </a:lnTo>
                    <a:lnTo>
                      <a:pt x="5" y="582"/>
                    </a:lnTo>
                    <a:lnTo>
                      <a:pt x="2" y="554"/>
                    </a:lnTo>
                    <a:lnTo>
                      <a:pt x="1" y="524"/>
                    </a:lnTo>
                    <a:lnTo>
                      <a:pt x="0" y="492"/>
                    </a:lnTo>
                    <a:lnTo>
                      <a:pt x="1" y="459"/>
                    </a:lnTo>
                    <a:lnTo>
                      <a:pt x="4" y="424"/>
                    </a:lnTo>
                    <a:lnTo>
                      <a:pt x="9" y="389"/>
                    </a:lnTo>
                    <a:lnTo>
                      <a:pt x="16" y="354"/>
                    </a:lnTo>
                    <a:lnTo>
                      <a:pt x="21" y="337"/>
                    </a:lnTo>
                    <a:lnTo>
                      <a:pt x="26" y="320"/>
                    </a:lnTo>
                    <a:lnTo>
                      <a:pt x="33" y="303"/>
                    </a:lnTo>
                    <a:lnTo>
                      <a:pt x="39" y="285"/>
                    </a:lnTo>
                    <a:lnTo>
                      <a:pt x="46" y="267"/>
                    </a:lnTo>
                    <a:lnTo>
                      <a:pt x="54" y="251"/>
                    </a:lnTo>
                    <a:lnTo>
                      <a:pt x="64" y="234"/>
                    </a:lnTo>
                    <a:lnTo>
                      <a:pt x="74" y="218"/>
                    </a:lnTo>
                    <a:lnTo>
                      <a:pt x="84" y="201"/>
                    </a:lnTo>
                    <a:lnTo>
                      <a:pt x="97" y="185"/>
                    </a:lnTo>
                    <a:lnTo>
                      <a:pt x="109" y="169"/>
                    </a:lnTo>
                    <a:lnTo>
                      <a:pt x="123" y="154"/>
                    </a:lnTo>
                    <a:lnTo>
                      <a:pt x="138" y="139"/>
                    </a:lnTo>
                    <a:lnTo>
                      <a:pt x="153" y="125"/>
                    </a:lnTo>
                    <a:lnTo>
                      <a:pt x="153" y="125"/>
                    </a:lnTo>
                    <a:lnTo>
                      <a:pt x="167" y="114"/>
                    </a:lnTo>
                    <a:lnTo>
                      <a:pt x="180" y="103"/>
                    </a:lnTo>
                    <a:lnTo>
                      <a:pt x="195" y="94"/>
                    </a:lnTo>
                    <a:lnTo>
                      <a:pt x="209" y="86"/>
                    </a:lnTo>
                    <a:lnTo>
                      <a:pt x="224" y="76"/>
                    </a:lnTo>
                    <a:lnTo>
                      <a:pt x="239" y="69"/>
                    </a:lnTo>
                    <a:lnTo>
                      <a:pt x="255" y="62"/>
                    </a:lnTo>
                    <a:lnTo>
                      <a:pt x="270" y="56"/>
                    </a:lnTo>
                    <a:lnTo>
                      <a:pt x="303" y="43"/>
                    </a:lnTo>
                    <a:lnTo>
                      <a:pt x="336" y="34"/>
                    </a:lnTo>
                    <a:lnTo>
                      <a:pt x="369" y="26"/>
                    </a:lnTo>
                    <a:lnTo>
                      <a:pt x="403" y="20"/>
                    </a:lnTo>
                    <a:lnTo>
                      <a:pt x="439" y="14"/>
                    </a:lnTo>
                    <a:lnTo>
                      <a:pt x="473" y="11"/>
                    </a:lnTo>
                    <a:lnTo>
                      <a:pt x="507" y="8"/>
                    </a:lnTo>
                    <a:lnTo>
                      <a:pt x="541" y="6"/>
                    </a:lnTo>
                    <a:lnTo>
                      <a:pt x="607" y="5"/>
                    </a:lnTo>
                    <a:lnTo>
                      <a:pt x="669" y="5"/>
                    </a:lnTo>
                    <a:lnTo>
                      <a:pt x="700" y="5"/>
                    </a:lnTo>
                    <a:lnTo>
                      <a:pt x="700" y="5"/>
                    </a:lnTo>
                    <a:lnTo>
                      <a:pt x="704" y="5"/>
                    </a:lnTo>
                    <a:lnTo>
                      <a:pt x="708" y="6"/>
                    </a:lnTo>
                    <a:lnTo>
                      <a:pt x="711" y="7"/>
                    </a:lnTo>
                    <a:lnTo>
                      <a:pt x="714" y="7"/>
                    </a:lnTo>
                    <a:lnTo>
                      <a:pt x="714" y="7"/>
                    </a:lnTo>
                    <a:lnTo>
                      <a:pt x="732" y="4"/>
                    </a:lnTo>
                    <a:lnTo>
                      <a:pt x="749" y="2"/>
                    </a:lnTo>
                    <a:lnTo>
                      <a:pt x="768" y="1"/>
                    </a:lnTo>
                    <a:lnTo>
                      <a:pt x="787" y="0"/>
                    </a:lnTo>
                    <a:lnTo>
                      <a:pt x="787" y="0"/>
                    </a:lnTo>
                    <a:lnTo>
                      <a:pt x="803" y="0"/>
                    </a:lnTo>
                    <a:lnTo>
                      <a:pt x="821" y="1"/>
                    </a:lnTo>
                    <a:lnTo>
                      <a:pt x="856" y="5"/>
                    </a:lnTo>
                    <a:lnTo>
                      <a:pt x="891" y="11"/>
                    </a:lnTo>
                    <a:lnTo>
                      <a:pt x="926" y="21"/>
                    </a:lnTo>
                    <a:lnTo>
                      <a:pt x="960" y="31"/>
                    </a:lnTo>
                    <a:lnTo>
                      <a:pt x="994" y="43"/>
                    </a:lnTo>
                    <a:lnTo>
                      <a:pt x="1028" y="59"/>
                    </a:lnTo>
                    <a:lnTo>
                      <a:pt x="1060" y="75"/>
                    </a:lnTo>
                    <a:lnTo>
                      <a:pt x="1091" y="93"/>
                    </a:lnTo>
                    <a:lnTo>
                      <a:pt x="1121" y="112"/>
                    </a:lnTo>
                    <a:lnTo>
                      <a:pt x="1149" y="134"/>
                    </a:lnTo>
                    <a:lnTo>
                      <a:pt x="1175" y="156"/>
                    </a:lnTo>
                    <a:lnTo>
                      <a:pt x="1199" y="180"/>
                    </a:lnTo>
                    <a:lnTo>
                      <a:pt x="1210" y="192"/>
                    </a:lnTo>
                    <a:lnTo>
                      <a:pt x="1220" y="204"/>
                    </a:lnTo>
                    <a:lnTo>
                      <a:pt x="1230" y="217"/>
                    </a:lnTo>
                    <a:lnTo>
                      <a:pt x="1239" y="229"/>
                    </a:lnTo>
                    <a:lnTo>
                      <a:pt x="1247" y="243"/>
                    </a:lnTo>
                    <a:lnTo>
                      <a:pt x="1256" y="255"/>
                    </a:lnTo>
                    <a:lnTo>
                      <a:pt x="1256" y="255"/>
                    </a:lnTo>
                    <a:lnTo>
                      <a:pt x="1264" y="273"/>
                    </a:lnTo>
                    <a:lnTo>
                      <a:pt x="1272" y="290"/>
                    </a:lnTo>
                    <a:lnTo>
                      <a:pt x="1280" y="310"/>
                    </a:lnTo>
                    <a:lnTo>
                      <a:pt x="1289" y="328"/>
                    </a:lnTo>
                    <a:lnTo>
                      <a:pt x="1296" y="349"/>
                    </a:lnTo>
                    <a:lnTo>
                      <a:pt x="1302" y="370"/>
                    </a:lnTo>
                    <a:lnTo>
                      <a:pt x="1308" y="390"/>
                    </a:lnTo>
                    <a:lnTo>
                      <a:pt x="1314" y="412"/>
                    </a:lnTo>
                    <a:lnTo>
                      <a:pt x="1320" y="434"/>
                    </a:lnTo>
                    <a:lnTo>
                      <a:pt x="1324" y="456"/>
                    </a:lnTo>
                    <a:lnTo>
                      <a:pt x="1328" y="478"/>
                    </a:lnTo>
                    <a:lnTo>
                      <a:pt x="1331" y="501"/>
                    </a:lnTo>
                    <a:lnTo>
                      <a:pt x="1333" y="524"/>
                    </a:lnTo>
                    <a:lnTo>
                      <a:pt x="1335" y="547"/>
                    </a:lnTo>
                    <a:lnTo>
                      <a:pt x="1336" y="570"/>
                    </a:lnTo>
                    <a:lnTo>
                      <a:pt x="1336" y="593"/>
                    </a:lnTo>
                    <a:lnTo>
                      <a:pt x="1335" y="616"/>
                    </a:lnTo>
                    <a:lnTo>
                      <a:pt x="1334" y="638"/>
                    </a:lnTo>
                    <a:lnTo>
                      <a:pt x="1332" y="660"/>
                    </a:lnTo>
                    <a:lnTo>
                      <a:pt x="1328" y="683"/>
                    </a:lnTo>
                    <a:lnTo>
                      <a:pt x="1324" y="704"/>
                    </a:lnTo>
                    <a:lnTo>
                      <a:pt x="1319" y="726"/>
                    </a:lnTo>
                    <a:lnTo>
                      <a:pt x="1312" y="747"/>
                    </a:lnTo>
                    <a:lnTo>
                      <a:pt x="1305" y="767"/>
                    </a:lnTo>
                    <a:lnTo>
                      <a:pt x="1297" y="787"/>
                    </a:lnTo>
                    <a:lnTo>
                      <a:pt x="1288" y="806"/>
                    </a:lnTo>
                    <a:lnTo>
                      <a:pt x="1277" y="824"/>
                    </a:lnTo>
                    <a:lnTo>
                      <a:pt x="1266" y="842"/>
                    </a:lnTo>
                    <a:lnTo>
                      <a:pt x="1253" y="859"/>
                    </a:lnTo>
                    <a:lnTo>
                      <a:pt x="1239" y="875"/>
                    </a:lnTo>
                    <a:lnTo>
                      <a:pt x="1225" y="890"/>
                    </a:lnTo>
                    <a:lnTo>
                      <a:pt x="1208" y="904"/>
                    </a:lnTo>
                    <a:lnTo>
                      <a:pt x="1208" y="904"/>
                    </a:lnTo>
                    <a:lnTo>
                      <a:pt x="1204" y="907"/>
                    </a:lnTo>
                    <a:lnTo>
                      <a:pt x="1197" y="911"/>
                    </a:lnTo>
                    <a:lnTo>
                      <a:pt x="1197" y="918"/>
                    </a:lnTo>
                    <a:lnTo>
                      <a:pt x="1197" y="918"/>
                    </a:lnTo>
                    <a:lnTo>
                      <a:pt x="1198" y="937"/>
                    </a:lnTo>
                    <a:lnTo>
                      <a:pt x="1200" y="954"/>
                    </a:lnTo>
                    <a:lnTo>
                      <a:pt x="1205" y="990"/>
                    </a:lnTo>
                    <a:lnTo>
                      <a:pt x="1212" y="1026"/>
                    </a:lnTo>
                    <a:lnTo>
                      <a:pt x="1220" y="1061"/>
                    </a:lnTo>
                    <a:lnTo>
                      <a:pt x="1220" y="1061"/>
                    </a:lnTo>
                    <a:lnTo>
                      <a:pt x="1231" y="1104"/>
                    </a:lnTo>
                    <a:lnTo>
                      <a:pt x="1235" y="1127"/>
                    </a:lnTo>
                    <a:lnTo>
                      <a:pt x="1239" y="1150"/>
                    </a:lnTo>
                    <a:lnTo>
                      <a:pt x="1239" y="1150"/>
                    </a:lnTo>
                    <a:lnTo>
                      <a:pt x="1239" y="1154"/>
                    </a:lnTo>
                    <a:lnTo>
                      <a:pt x="1238" y="1159"/>
                    </a:lnTo>
                    <a:lnTo>
                      <a:pt x="1236" y="1163"/>
                    </a:lnTo>
                    <a:lnTo>
                      <a:pt x="1234" y="1167"/>
                    </a:lnTo>
                    <a:lnTo>
                      <a:pt x="1234" y="1167"/>
                    </a:lnTo>
                    <a:lnTo>
                      <a:pt x="1230" y="1170"/>
                    </a:lnTo>
                    <a:lnTo>
                      <a:pt x="1225" y="1173"/>
                    </a:lnTo>
                    <a:lnTo>
                      <a:pt x="1219" y="1175"/>
                    </a:lnTo>
                    <a:lnTo>
                      <a:pt x="1214" y="1175"/>
                    </a:lnTo>
                    <a:lnTo>
                      <a:pt x="1214" y="1175"/>
                    </a:lnTo>
                    <a:close/>
                    <a:moveTo>
                      <a:pt x="912" y="999"/>
                    </a:moveTo>
                    <a:lnTo>
                      <a:pt x="912" y="999"/>
                    </a:lnTo>
                    <a:lnTo>
                      <a:pt x="916" y="1000"/>
                    </a:lnTo>
                    <a:lnTo>
                      <a:pt x="920" y="1003"/>
                    </a:lnTo>
                    <a:lnTo>
                      <a:pt x="920" y="1003"/>
                    </a:lnTo>
                    <a:lnTo>
                      <a:pt x="944" y="1018"/>
                    </a:lnTo>
                    <a:lnTo>
                      <a:pt x="967" y="1032"/>
                    </a:lnTo>
                    <a:lnTo>
                      <a:pt x="992" y="1045"/>
                    </a:lnTo>
                    <a:lnTo>
                      <a:pt x="1017" y="1057"/>
                    </a:lnTo>
                    <a:lnTo>
                      <a:pt x="1043" y="1068"/>
                    </a:lnTo>
                    <a:lnTo>
                      <a:pt x="1069" y="1078"/>
                    </a:lnTo>
                    <a:lnTo>
                      <a:pt x="1119" y="1098"/>
                    </a:lnTo>
                    <a:lnTo>
                      <a:pt x="1119" y="1098"/>
                    </a:lnTo>
                    <a:lnTo>
                      <a:pt x="1173" y="1120"/>
                    </a:lnTo>
                    <a:lnTo>
                      <a:pt x="1195" y="1128"/>
                    </a:lnTo>
                    <a:lnTo>
                      <a:pt x="1189" y="1105"/>
                    </a:lnTo>
                    <a:lnTo>
                      <a:pt x="1189" y="1105"/>
                    </a:lnTo>
                    <a:lnTo>
                      <a:pt x="1181" y="1067"/>
                    </a:lnTo>
                    <a:lnTo>
                      <a:pt x="1181" y="1067"/>
                    </a:lnTo>
                    <a:lnTo>
                      <a:pt x="1172" y="1029"/>
                    </a:lnTo>
                    <a:lnTo>
                      <a:pt x="1165" y="990"/>
                    </a:lnTo>
                    <a:lnTo>
                      <a:pt x="1162" y="971"/>
                    </a:lnTo>
                    <a:lnTo>
                      <a:pt x="1158" y="951"/>
                    </a:lnTo>
                    <a:lnTo>
                      <a:pt x="1157" y="932"/>
                    </a:lnTo>
                    <a:lnTo>
                      <a:pt x="1156" y="912"/>
                    </a:lnTo>
                    <a:lnTo>
                      <a:pt x="1156" y="912"/>
                    </a:lnTo>
                    <a:lnTo>
                      <a:pt x="1156" y="907"/>
                    </a:lnTo>
                    <a:lnTo>
                      <a:pt x="1158" y="903"/>
                    </a:lnTo>
                    <a:lnTo>
                      <a:pt x="1161" y="899"/>
                    </a:lnTo>
                    <a:lnTo>
                      <a:pt x="1165" y="896"/>
                    </a:lnTo>
                    <a:lnTo>
                      <a:pt x="1170" y="893"/>
                    </a:lnTo>
                    <a:lnTo>
                      <a:pt x="1171" y="887"/>
                    </a:lnTo>
                    <a:lnTo>
                      <a:pt x="1171" y="887"/>
                    </a:lnTo>
                    <a:lnTo>
                      <a:pt x="1173" y="882"/>
                    </a:lnTo>
                    <a:lnTo>
                      <a:pt x="1177" y="878"/>
                    </a:lnTo>
                    <a:lnTo>
                      <a:pt x="1177" y="878"/>
                    </a:lnTo>
                    <a:lnTo>
                      <a:pt x="1193" y="864"/>
                    </a:lnTo>
                    <a:lnTo>
                      <a:pt x="1207" y="849"/>
                    </a:lnTo>
                    <a:lnTo>
                      <a:pt x="1220" y="833"/>
                    </a:lnTo>
                    <a:lnTo>
                      <a:pt x="1233" y="817"/>
                    </a:lnTo>
                    <a:lnTo>
                      <a:pt x="1243" y="799"/>
                    </a:lnTo>
                    <a:lnTo>
                      <a:pt x="1253" y="782"/>
                    </a:lnTo>
                    <a:lnTo>
                      <a:pt x="1262" y="762"/>
                    </a:lnTo>
                    <a:lnTo>
                      <a:pt x="1270" y="743"/>
                    </a:lnTo>
                    <a:lnTo>
                      <a:pt x="1276" y="723"/>
                    </a:lnTo>
                    <a:lnTo>
                      <a:pt x="1282" y="701"/>
                    </a:lnTo>
                    <a:lnTo>
                      <a:pt x="1287" y="681"/>
                    </a:lnTo>
                    <a:lnTo>
                      <a:pt x="1291" y="659"/>
                    </a:lnTo>
                    <a:lnTo>
                      <a:pt x="1294" y="636"/>
                    </a:lnTo>
                    <a:lnTo>
                      <a:pt x="1296" y="614"/>
                    </a:lnTo>
                    <a:lnTo>
                      <a:pt x="1297" y="592"/>
                    </a:lnTo>
                    <a:lnTo>
                      <a:pt x="1297" y="569"/>
                    </a:lnTo>
                    <a:lnTo>
                      <a:pt x="1296" y="546"/>
                    </a:lnTo>
                    <a:lnTo>
                      <a:pt x="1295" y="525"/>
                    </a:lnTo>
                    <a:lnTo>
                      <a:pt x="1293" y="502"/>
                    </a:lnTo>
                    <a:lnTo>
                      <a:pt x="1290" y="479"/>
                    </a:lnTo>
                    <a:lnTo>
                      <a:pt x="1286" y="457"/>
                    </a:lnTo>
                    <a:lnTo>
                      <a:pt x="1281" y="436"/>
                    </a:lnTo>
                    <a:lnTo>
                      <a:pt x="1276" y="414"/>
                    </a:lnTo>
                    <a:lnTo>
                      <a:pt x="1271" y="393"/>
                    </a:lnTo>
                    <a:lnTo>
                      <a:pt x="1265" y="373"/>
                    </a:lnTo>
                    <a:lnTo>
                      <a:pt x="1258" y="353"/>
                    </a:lnTo>
                    <a:lnTo>
                      <a:pt x="1250" y="334"/>
                    </a:lnTo>
                    <a:lnTo>
                      <a:pt x="1242" y="316"/>
                    </a:lnTo>
                    <a:lnTo>
                      <a:pt x="1233" y="298"/>
                    </a:lnTo>
                    <a:lnTo>
                      <a:pt x="1225" y="281"/>
                    </a:lnTo>
                    <a:lnTo>
                      <a:pt x="1214" y="265"/>
                    </a:lnTo>
                    <a:lnTo>
                      <a:pt x="1205" y="251"/>
                    </a:lnTo>
                    <a:lnTo>
                      <a:pt x="1205" y="251"/>
                    </a:lnTo>
                    <a:lnTo>
                      <a:pt x="1187" y="229"/>
                    </a:lnTo>
                    <a:lnTo>
                      <a:pt x="1169" y="208"/>
                    </a:lnTo>
                    <a:lnTo>
                      <a:pt x="1147" y="187"/>
                    </a:lnTo>
                    <a:lnTo>
                      <a:pt x="1124" y="168"/>
                    </a:lnTo>
                    <a:lnTo>
                      <a:pt x="1101" y="150"/>
                    </a:lnTo>
                    <a:lnTo>
                      <a:pt x="1075" y="132"/>
                    </a:lnTo>
                    <a:lnTo>
                      <a:pt x="1048" y="116"/>
                    </a:lnTo>
                    <a:lnTo>
                      <a:pt x="1020" y="101"/>
                    </a:lnTo>
                    <a:lnTo>
                      <a:pt x="991" y="88"/>
                    </a:lnTo>
                    <a:lnTo>
                      <a:pt x="962" y="75"/>
                    </a:lnTo>
                    <a:lnTo>
                      <a:pt x="932" y="65"/>
                    </a:lnTo>
                    <a:lnTo>
                      <a:pt x="902" y="56"/>
                    </a:lnTo>
                    <a:lnTo>
                      <a:pt x="872" y="49"/>
                    </a:lnTo>
                    <a:lnTo>
                      <a:pt x="843" y="44"/>
                    </a:lnTo>
                    <a:lnTo>
                      <a:pt x="815" y="41"/>
                    </a:lnTo>
                    <a:lnTo>
                      <a:pt x="786" y="39"/>
                    </a:lnTo>
                    <a:lnTo>
                      <a:pt x="786" y="39"/>
                    </a:lnTo>
                    <a:lnTo>
                      <a:pt x="765" y="40"/>
                    </a:lnTo>
                    <a:lnTo>
                      <a:pt x="744" y="42"/>
                    </a:lnTo>
                    <a:lnTo>
                      <a:pt x="725" y="45"/>
                    </a:lnTo>
                    <a:lnTo>
                      <a:pt x="705" y="49"/>
                    </a:lnTo>
                    <a:lnTo>
                      <a:pt x="705" y="49"/>
                    </a:lnTo>
                    <a:lnTo>
                      <a:pt x="700" y="50"/>
                    </a:lnTo>
                    <a:lnTo>
                      <a:pt x="700" y="50"/>
                    </a:lnTo>
                    <a:lnTo>
                      <a:pt x="695" y="49"/>
                    </a:lnTo>
                    <a:lnTo>
                      <a:pt x="690" y="47"/>
                    </a:lnTo>
                    <a:lnTo>
                      <a:pt x="686" y="45"/>
                    </a:lnTo>
                    <a:lnTo>
                      <a:pt x="686" y="45"/>
                    </a:lnTo>
                    <a:lnTo>
                      <a:pt x="633" y="44"/>
                    </a:lnTo>
                    <a:lnTo>
                      <a:pt x="633" y="44"/>
                    </a:lnTo>
                    <a:lnTo>
                      <a:pt x="575" y="45"/>
                    </a:lnTo>
                    <a:lnTo>
                      <a:pt x="516" y="47"/>
                    </a:lnTo>
                    <a:lnTo>
                      <a:pt x="488" y="49"/>
                    </a:lnTo>
                    <a:lnTo>
                      <a:pt x="459" y="52"/>
                    </a:lnTo>
                    <a:lnTo>
                      <a:pt x="430" y="56"/>
                    </a:lnTo>
                    <a:lnTo>
                      <a:pt x="402" y="60"/>
                    </a:lnTo>
                    <a:lnTo>
                      <a:pt x="374" y="65"/>
                    </a:lnTo>
                    <a:lnTo>
                      <a:pt x="348" y="71"/>
                    </a:lnTo>
                    <a:lnTo>
                      <a:pt x="321" y="79"/>
                    </a:lnTo>
                    <a:lnTo>
                      <a:pt x="295" y="89"/>
                    </a:lnTo>
                    <a:lnTo>
                      <a:pt x="270" y="99"/>
                    </a:lnTo>
                    <a:lnTo>
                      <a:pt x="245" y="111"/>
                    </a:lnTo>
                    <a:lnTo>
                      <a:pt x="223" y="125"/>
                    </a:lnTo>
                    <a:lnTo>
                      <a:pt x="200" y="140"/>
                    </a:lnTo>
                    <a:lnTo>
                      <a:pt x="200" y="140"/>
                    </a:lnTo>
                    <a:lnTo>
                      <a:pt x="184" y="153"/>
                    </a:lnTo>
                    <a:lnTo>
                      <a:pt x="169" y="165"/>
                    </a:lnTo>
                    <a:lnTo>
                      <a:pt x="156" y="179"/>
                    </a:lnTo>
                    <a:lnTo>
                      <a:pt x="142" y="193"/>
                    </a:lnTo>
                    <a:lnTo>
                      <a:pt x="131" y="208"/>
                    </a:lnTo>
                    <a:lnTo>
                      <a:pt x="119" y="223"/>
                    </a:lnTo>
                    <a:lnTo>
                      <a:pt x="109" y="238"/>
                    </a:lnTo>
                    <a:lnTo>
                      <a:pt x="99" y="254"/>
                    </a:lnTo>
                    <a:lnTo>
                      <a:pt x="90" y="271"/>
                    </a:lnTo>
                    <a:lnTo>
                      <a:pt x="82" y="287"/>
                    </a:lnTo>
                    <a:lnTo>
                      <a:pt x="74" y="305"/>
                    </a:lnTo>
                    <a:lnTo>
                      <a:pt x="68" y="321"/>
                    </a:lnTo>
                    <a:lnTo>
                      <a:pt x="62" y="340"/>
                    </a:lnTo>
                    <a:lnTo>
                      <a:pt x="56" y="357"/>
                    </a:lnTo>
                    <a:lnTo>
                      <a:pt x="52" y="375"/>
                    </a:lnTo>
                    <a:lnTo>
                      <a:pt x="48" y="393"/>
                    </a:lnTo>
                    <a:lnTo>
                      <a:pt x="45" y="412"/>
                    </a:lnTo>
                    <a:lnTo>
                      <a:pt x="42" y="431"/>
                    </a:lnTo>
                    <a:lnTo>
                      <a:pt x="40" y="448"/>
                    </a:lnTo>
                    <a:lnTo>
                      <a:pt x="39" y="467"/>
                    </a:lnTo>
                    <a:lnTo>
                      <a:pt x="38" y="504"/>
                    </a:lnTo>
                    <a:lnTo>
                      <a:pt x="39" y="541"/>
                    </a:lnTo>
                    <a:lnTo>
                      <a:pt x="43" y="577"/>
                    </a:lnTo>
                    <a:lnTo>
                      <a:pt x="48" y="612"/>
                    </a:lnTo>
                    <a:lnTo>
                      <a:pt x="55" y="647"/>
                    </a:lnTo>
                    <a:lnTo>
                      <a:pt x="65" y="679"/>
                    </a:lnTo>
                    <a:lnTo>
                      <a:pt x="65" y="679"/>
                    </a:lnTo>
                    <a:lnTo>
                      <a:pt x="77" y="713"/>
                    </a:lnTo>
                    <a:lnTo>
                      <a:pt x="90" y="745"/>
                    </a:lnTo>
                    <a:lnTo>
                      <a:pt x="105" y="776"/>
                    </a:lnTo>
                    <a:lnTo>
                      <a:pt x="121" y="805"/>
                    </a:lnTo>
                    <a:lnTo>
                      <a:pt x="139" y="831"/>
                    </a:lnTo>
                    <a:lnTo>
                      <a:pt x="159" y="856"/>
                    </a:lnTo>
                    <a:lnTo>
                      <a:pt x="179" y="880"/>
                    </a:lnTo>
                    <a:lnTo>
                      <a:pt x="201" y="902"/>
                    </a:lnTo>
                    <a:lnTo>
                      <a:pt x="225" y="922"/>
                    </a:lnTo>
                    <a:lnTo>
                      <a:pt x="251" y="941"/>
                    </a:lnTo>
                    <a:lnTo>
                      <a:pt x="277" y="957"/>
                    </a:lnTo>
                    <a:lnTo>
                      <a:pt x="305" y="973"/>
                    </a:lnTo>
                    <a:lnTo>
                      <a:pt x="335" y="986"/>
                    </a:lnTo>
                    <a:lnTo>
                      <a:pt x="367" y="998"/>
                    </a:lnTo>
                    <a:lnTo>
                      <a:pt x="400" y="1008"/>
                    </a:lnTo>
                    <a:lnTo>
                      <a:pt x="434" y="1017"/>
                    </a:lnTo>
                    <a:lnTo>
                      <a:pt x="434" y="1017"/>
                    </a:lnTo>
                    <a:lnTo>
                      <a:pt x="468" y="1025"/>
                    </a:lnTo>
                    <a:lnTo>
                      <a:pt x="500" y="1031"/>
                    </a:lnTo>
                    <a:lnTo>
                      <a:pt x="533" y="1036"/>
                    </a:lnTo>
                    <a:lnTo>
                      <a:pt x="562" y="1040"/>
                    </a:lnTo>
                    <a:lnTo>
                      <a:pt x="592" y="1043"/>
                    </a:lnTo>
                    <a:lnTo>
                      <a:pt x="622" y="1045"/>
                    </a:lnTo>
                    <a:lnTo>
                      <a:pt x="650" y="1046"/>
                    </a:lnTo>
                    <a:lnTo>
                      <a:pt x="678" y="1047"/>
                    </a:lnTo>
                    <a:lnTo>
                      <a:pt x="678" y="1047"/>
                    </a:lnTo>
                    <a:lnTo>
                      <a:pt x="707" y="1046"/>
                    </a:lnTo>
                    <a:lnTo>
                      <a:pt x="736" y="1045"/>
                    </a:lnTo>
                    <a:lnTo>
                      <a:pt x="764" y="1042"/>
                    </a:lnTo>
                    <a:lnTo>
                      <a:pt x="791" y="1038"/>
                    </a:lnTo>
                    <a:lnTo>
                      <a:pt x="817" y="1033"/>
                    </a:lnTo>
                    <a:lnTo>
                      <a:pt x="842" y="1028"/>
                    </a:lnTo>
                    <a:lnTo>
                      <a:pt x="866" y="1020"/>
                    </a:lnTo>
                    <a:lnTo>
                      <a:pt x="890" y="1012"/>
                    </a:lnTo>
                    <a:lnTo>
                      <a:pt x="890" y="1012"/>
                    </a:lnTo>
                    <a:lnTo>
                      <a:pt x="892" y="1011"/>
                    </a:lnTo>
                    <a:lnTo>
                      <a:pt x="895" y="1010"/>
                    </a:lnTo>
                    <a:lnTo>
                      <a:pt x="897" y="1007"/>
                    </a:lnTo>
                    <a:lnTo>
                      <a:pt x="897" y="1007"/>
                    </a:lnTo>
                    <a:lnTo>
                      <a:pt x="900" y="1005"/>
                    </a:lnTo>
                    <a:lnTo>
                      <a:pt x="903" y="1002"/>
                    </a:lnTo>
                    <a:lnTo>
                      <a:pt x="912" y="999"/>
                    </a:lnTo>
                    <a:lnTo>
                      <a:pt x="912" y="999"/>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50" name="Freeform 829"/>
              <p:cNvSpPr/>
              <p:nvPr/>
            </p:nvSpPr>
            <p:spPr bwMode="auto">
              <a:xfrm>
                <a:off x="6411913" y="1501775"/>
                <a:ext cx="71438" cy="65088"/>
              </a:xfrm>
              <a:custGeom>
                <a:avLst/>
                <a:gdLst/>
                <a:ahLst/>
                <a:cxnLst>
                  <a:cxn ang="0">
                    <a:pos x="76" y="123"/>
                  </a:cxn>
                  <a:cxn ang="0">
                    <a:pos x="76" y="123"/>
                  </a:cxn>
                  <a:cxn ang="0">
                    <a:pos x="71" y="123"/>
                  </a:cxn>
                  <a:cxn ang="0">
                    <a:pos x="66" y="122"/>
                  </a:cxn>
                  <a:cxn ang="0">
                    <a:pos x="64" y="121"/>
                  </a:cxn>
                  <a:cxn ang="0">
                    <a:pos x="64" y="121"/>
                  </a:cxn>
                  <a:cxn ang="0">
                    <a:pos x="57" y="121"/>
                  </a:cxn>
                  <a:cxn ang="0">
                    <a:pos x="57" y="121"/>
                  </a:cxn>
                  <a:cxn ang="0">
                    <a:pos x="55" y="121"/>
                  </a:cxn>
                  <a:cxn ang="0">
                    <a:pos x="55" y="121"/>
                  </a:cxn>
                  <a:cxn ang="0">
                    <a:pos x="45" y="119"/>
                  </a:cxn>
                  <a:cxn ang="0">
                    <a:pos x="36" y="115"/>
                  </a:cxn>
                  <a:cxn ang="0">
                    <a:pos x="27" y="110"/>
                  </a:cxn>
                  <a:cxn ang="0">
                    <a:pos x="19" y="104"/>
                  </a:cxn>
                  <a:cxn ang="0">
                    <a:pos x="13" y="98"/>
                  </a:cxn>
                  <a:cxn ang="0">
                    <a:pos x="8" y="89"/>
                  </a:cxn>
                  <a:cxn ang="0">
                    <a:pos x="4" y="81"/>
                  </a:cxn>
                  <a:cxn ang="0">
                    <a:pos x="1" y="73"/>
                  </a:cxn>
                  <a:cxn ang="0">
                    <a:pos x="1" y="73"/>
                  </a:cxn>
                  <a:cxn ang="0">
                    <a:pos x="0" y="63"/>
                  </a:cxn>
                  <a:cxn ang="0">
                    <a:pos x="1" y="53"/>
                  </a:cxn>
                  <a:cxn ang="0">
                    <a:pos x="2" y="44"/>
                  </a:cxn>
                  <a:cxn ang="0">
                    <a:pos x="5" y="36"/>
                  </a:cxn>
                  <a:cxn ang="0">
                    <a:pos x="9" y="27"/>
                  </a:cxn>
                  <a:cxn ang="0">
                    <a:pos x="13" y="20"/>
                  </a:cxn>
                  <a:cxn ang="0">
                    <a:pos x="19" y="14"/>
                  </a:cxn>
                  <a:cxn ang="0">
                    <a:pos x="27" y="8"/>
                  </a:cxn>
                  <a:cxn ang="0">
                    <a:pos x="27" y="8"/>
                  </a:cxn>
                  <a:cxn ang="0">
                    <a:pos x="33" y="5"/>
                  </a:cxn>
                  <a:cxn ang="0">
                    <a:pos x="40" y="2"/>
                  </a:cxn>
                  <a:cxn ang="0">
                    <a:pos x="47" y="1"/>
                  </a:cxn>
                  <a:cxn ang="0">
                    <a:pos x="56" y="0"/>
                  </a:cxn>
                  <a:cxn ang="0">
                    <a:pos x="56" y="0"/>
                  </a:cxn>
                  <a:cxn ang="0">
                    <a:pos x="64" y="1"/>
                  </a:cxn>
                  <a:cxn ang="0">
                    <a:pos x="72" y="3"/>
                  </a:cxn>
                  <a:cxn ang="0">
                    <a:pos x="80" y="6"/>
                  </a:cxn>
                  <a:cxn ang="0">
                    <a:pos x="89" y="9"/>
                  </a:cxn>
                  <a:cxn ang="0">
                    <a:pos x="89" y="9"/>
                  </a:cxn>
                  <a:cxn ang="0">
                    <a:pos x="99" y="15"/>
                  </a:cxn>
                  <a:cxn ang="0">
                    <a:pos x="108" y="22"/>
                  </a:cxn>
                  <a:cxn ang="0">
                    <a:pos x="118" y="31"/>
                  </a:cxn>
                  <a:cxn ang="0">
                    <a:pos x="125" y="40"/>
                  </a:cxn>
                  <a:cxn ang="0">
                    <a:pos x="130" y="49"/>
                  </a:cxn>
                  <a:cxn ang="0">
                    <a:pos x="132" y="54"/>
                  </a:cxn>
                  <a:cxn ang="0">
                    <a:pos x="134" y="59"/>
                  </a:cxn>
                  <a:cxn ang="0">
                    <a:pos x="134" y="65"/>
                  </a:cxn>
                  <a:cxn ang="0">
                    <a:pos x="134" y="70"/>
                  </a:cxn>
                  <a:cxn ang="0">
                    <a:pos x="134" y="75"/>
                  </a:cxn>
                  <a:cxn ang="0">
                    <a:pos x="132" y="80"/>
                  </a:cxn>
                  <a:cxn ang="0">
                    <a:pos x="132" y="80"/>
                  </a:cxn>
                  <a:cxn ang="0">
                    <a:pos x="128" y="88"/>
                  </a:cxn>
                  <a:cxn ang="0">
                    <a:pos x="123" y="96"/>
                  </a:cxn>
                  <a:cxn ang="0">
                    <a:pos x="116" y="103"/>
                  </a:cxn>
                  <a:cxn ang="0">
                    <a:pos x="109" y="110"/>
                  </a:cxn>
                  <a:cxn ang="0">
                    <a:pos x="101" y="115"/>
                  </a:cxn>
                  <a:cxn ang="0">
                    <a:pos x="93" y="120"/>
                  </a:cxn>
                  <a:cxn ang="0">
                    <a:pos x="84" y="122"/>
                  </a:cxn>
                  <a:cxn ang="0">
                    <a:pos x="76" y="123"/>
                  </a:cxn>
                  <a:cxn ang="0">
                    <a:pos x="76" y="123"/>
                  </a:cxn>
                </a:cxnLst>
                <a:rect l="0" t="0" r="r" b="b"/>
                <a:pathLst>
                  <a:path w="134" h="123">
                    <a:moveTo>
                      <a:pt x="76" y="123"/>
                    </a:moveTo>
                    <a:lnTo>
                      <a:pt x="76" y="123"/>
                    </a:lnTo>
                    <a:lnTo>
                      <a:pt x="71" y="123"/>
                    </a:lnTo>
                    <a:lnTo>
                      <a:pt x="66" y="122"/>
                    </a:lnTo>
                    <a:lnTo>
                      <a:pt x="64" y="121"/>
                    </a:lnTo>
                    <a:lnTo>
                      <a:pt x="64" y="121"/>
                    </a:lnTo>
                    <a:lnTo>
                      <a:pt x="57" y="121"/>
                    </a:lnTo>
                    <a:lnTo>
                      <a:pt x="57" y="121"/>
                    </a:lnTo>
                    <a:lnTo>
                      <a:pt x="55" y="121"/>
                    </a:lnTo>
                    <a:lnTo>
                      <a:pt x="55" y="121"/>
                    </a:lnTo>
                    <a:lnTo>
                      <a:pt x="45" y="119"/>
                    </a:lnTo>
                    <a:lnTo>
                      <a:pt x="36" y="115"/>
                    </a:lnTo>
                    <a:lnTo>
                      <a:pt x="27" y="110"/>
                    </a:lnTo>
                    <a:lnTo>
                      <a:pt x="19" y="104"/>
                    </a:lnTo>
                    <a:lnTo>
                      <a:pt x="13" y="98"/>
                    </a:lnTo>
                    <a:lnTo>
                      <a:pt x="8" y="89"/>
                    </a:lnTo>
                    <a:lnTo>
                      <a:pt x="4" y="81"/>
                    </a:lnTo>
                    <a:lnTo>
                      <a:pt x="1" y="73"/>
                    </a:lnTo>
                    <a:lnTo>
                      <a:pt x="1" y="73"/>
                    </a:lnTo>
                    <a:lnTo>
                      <a:pt x="0" y="63"/>
                    </a:lnTo>
                    <a:lnTo>
                      <a:pt x="1" y="53"/>
                    </a:lnTo>
                    <a:lnTo>
                      <a:pt x="2" y="44"/>
                    </a:lnTo>
                    <a:lnTo>
                      <a:pt x="5" y="36"/>
                    </a:lnTo>
                    <a:lnTo>
                      <a:pt x="9" y="27"/>
                    </a:lnTo>
                    <a:lnTo>
                      <a:pt x="13" y="20"/>
                    </a:lnTo>
                    <a:lnTo>
                      <a:pt x="19" y="14"/>
                    </a:lnTo>
                    <a:lnTo>
                      <a:pt x="27" y="8"/>
                    </a:lnTo>
                    <a:lnTo>
                      <a:pt x="27" y="8"/>
                    </a:lnTo>
                    <a:lnTo>
                      <a:pt x="33" y="5"/>
                    </a:lnTo>
                    <a:lnTo>
                      <a:pt x="40" y="2"/>
                    </a:lnTo>
                    <a:lnTo>
                      <a:pt x="47" y="1"/>
                    </a:lnTo>
                    <a:lnTo>
                      <a:pt x="56" y="0"/>
                    </a:lnTo>
                    <a:lnTo>
                      <a:pt x="56" y="0"/>
                    </a:lnTo>
                    <a:lnTo>
                      <a:pt x="64" y="1"/>
                    </a:lnTo>
                    <a:lnTo>
                      <a:pt x="72" y="3"/>
                    </a:lnTo>
                    <a:lnTo>
                      <a:pt x="80" y="6"/>
                    </a:lnTo>
                    <a:lnTo>
                      <a:pt x="89" y="9"/>
                    </a:lnTo>
                    <a:lnTo>
                      <a:pt x="89" y="9"/>
                    </a:lnTo>
                    <a:lnTo>
                      <a:pt x="99" y="15"/>
                    </a:lnTo>
                    <a:lnTo>
                      <a:pt x="108" y="22"/>
                    </a:lnTo>
                    <a:lnTo>
                      <a:pt x="118" y="31"/>
                    </a:lnTo>
                    <a:lnTo>
                      <a:pt x="125" y="40"/>
                    </a:lnTo>
                    <a:lnTo>
                      <a:pt x="130" y="49"/>
                    </a:lnTo>
                    <a:lnTo>
                      <a:pt x="132" y="54"/>
                    </a:lnTo>
                    <a:lnTo>
                      <a:pt x="134" y="59"/>
                    </a:lnTo>
                    <a:lnTo>
                      <a:pt x="134" y="65"/>
                    </a:lnTo>
                    <a:lnTo>
                      <a:pt x="134" y="70"/>
                    </a:lnTo>
                    <a:lnTo>
                      <a:pt x="134" y="75"/>
                    </a:lnTo>
                    <a:lnTo>
                      <a:pt x="132" y="80"/>
                    </a:lnTo>
                    <a:lnTo>
                      <a:pt x="132" y="80"/>
                    </a:lnTo>
                    <a:lnTo>
                      <a:pt x="128" y="88"/>
                    </a:lnTo>
                    <a:lnTo>
                      <a:pt x="123" y="96"/>
                    </a:lnTo>
                    <a:lnTo>
                      <a:pt x="116" y="103"/>
                    </a:lnTo>
                    <a:lnTo>
                      <a:pt x="109" y="110"/>
                    </a:lnTo>
                    <a:lnTo>
                      <a:pt x="101" y="115"/>
                    </a:lnTo>
                    <a:lnTo>
                      <a:pt x="93" y="120"/>
                    </a:lnTo>
                    <a:lnTo>
                      <a:pt x="84" y="122"/>
                    </a:lnTo>
                    <a:lnTo>
                      <a:pt x="76" y="123"/>
                    </a:lnTo>
                    <a:lnTo>
                      <a:pt x="76" y="123"/>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51" name="Freeform 830"/>
              <p:cNvSpPr/>
              <p:nvPr/>
            </p:nvSpPr>
            <p:spPr bwMode="auto">
              <a:xfrm>
                <a:off x="6535738" y="1511300"/>
                <a:ext cx="63500" cy="57150"/>
              </a:xfrm>
              <a:custGeom>
                <a:avLst/>
                <a:gdLst/>
                <a:ahLst/>
                <a:cxnLst>
                  <a:cxn ang="0">
                    <a:pos x="66" y="110"/>
                  </a:cxn>
                  <a:cxn ang="0">
                    <a:pos x="46" y="106"/>
                  </a:cxn>
                  <a:cxn ang="0">
                    <a:pos x="44" y="106"/>
                  </a:cxn>
                  <a:cxn ang="0">
                    <a:pos x="42" y="106"/>
                  </a:cxn>
                  <a:cxn ang="0">
                    <a:pos x="38" y="106"/>
                  </a:cxn>
                  <a:cxn ang="0">
                    <a:pos x="33" y="104"/>
                  </a:cxn>
                  <a:cxn ang="0">
                    <a:pos x="29" y="100"/>
                  </a:cxn>
                  <a:cxn ang="0">
                    <a:pos x="28" y="99"/>
                  </a:cxn>
                  <a:cxn ang="0">
                    <a:pos x="11" y="83"/>
                  </a:cxn>
                  <a:cxn ang="0">
                    <a:pos x="1" y="62"/>
                  </a:cxn>
                  <a:cxn ang="0">
                    <a:pos x="0" y="52"/>
                  </a:cxn>
                  <a:cxn ang="0">
                    <a:pos x="3" y="33"/>
                  </a:cxn>
                  <a:cxn ang="0">
                    <a:pos x="7" y="26"/>
                  </a:cxn>
                  <a:cxn ang="0">
                    <a:pos x="15" y="18"/>
                  </a:cxn>
                  <a:cxn ang="0">
                    <a:pos x="35" y="5"/>
                  </a:cxn>
                  <a:cxn ang="0">
                    <a:pos x="49" y="1"/>
                  </a:cxn>
                  <a:cxn ang="0">
                    <a:pos x="58" y="0"/>
                  </a:cxn>
                  <a:cxn ang="0">
                    <a:pos x="61" y="0"/>
                  </a:cxn>
                  <a:cxn ang="0">
                    <a:pos x="63" y="0"/>
                  </a:cxn>
                  <a:cxn ang="0">
                    <a:pos x="80" y="1"/>
                  </a:cxn>
                  <a:cxn ang="0">
                    <a:pos x="89" y="4"/>
                  </a:cxn>
                  <a:cxn ang="0">
                    <a:pos x="102" y="11"/>
                  </a:cxn>
                  <a:cxn ang="0">
                    <a:pos x="112" y="21"/>
                  </a:cxn>
                  <a:cxn ang="0">
                    <a:pos x="119" y="35"/>
                  </a:cxn>
                  <a:cxn ang="0">
                    <a:pos x="120" y="43"/>
                  </a:cxn>
                  <a:cxn ang="0">
                    <a:pos x="120" y="60"/>
                  </a:cxn>
                  <a:cxn ang="0">
                    <a:pos x="116" y="76"/>
                  </a:cxn>
                  <a:cxn ang="0">
                    <a:pos x="109" y="91"/>
                  </a:cxn>
                  <a:cxn ang="0">
                    <a:pos x="99" y="100"/>
                  </a:cxn>
                  <a:cxn ang="0">
                    <a:pos x="99" y="103"/>
                  </a:cxn>
                  <a:cxn ang="0">
                    <a:pos x="93" y="105"/>
                  </a:cxn>
                  <a:cxn ang="0">
                    <a:pos x="85" y="109"/>
                  </a:cxn>
                  <a:cxn ang="0">
                    <a:pos x="76" y="109"/>
                  </a:cxn>
                  <a:cxn ang="0">
                    <a:pos x="66" y="110"/>
                  </a:cxn>
                </a:cxnLst>
                <a:rect l="0" t="0" r="r" b="b"/>
                <a:pathLst>
                  <a:path w="121" h="110">
                    <a:moveTo>
                      <a:pt x="66" y="110"/>
                    </a:moveTo>
                    <a:lnTo>
                      <a:pt x="66" y="110"/>
                    </a:lnTo>
                    <a:lnTo>
                      <a:pt x="56" y="109"/>
                    </a:lnTo>
                    <a:lnTo>
                      <a:pt x="46" y="106"/>
                    </a:lnTo>
                    <a:lnTo>
                      <a:pt x="46" y="106"/>
                    </a:lnTo>
                    <a:lnTo>
                      <a:pt x="44" y="106"/>
                    </a:lnTo>
                    <a:lnTo>
                      <a:pt x="42" y="106"/>
                    </a:lnTo>
                    <a:lnTo>
                      <a:pt x="42" y="106"/>
                    </a:lnTo>
                    <a:lnTo>
                      <a:pt x="38" y="106"/>
                    </a:lnTo>
                    <a:lnTo>
                      <a:pt x="38" y="106"/>
                    </a:lnTo>
                    <a:lnTo>
                      <a:pt x="36" y="105"/>
                    </a:lnTo>
                    <a:lnTo>
                      <a:pt x="33" y="104"/>
                    </a:lnTo>
                    <a:lnTo>
                      <a:pt x="29" y="100"/>
                    </a:lnTo>
                    <a:lnTo>
                      <a:pt x="29" y="100"/>
                    </a:lnTo>
                    <a:lnTo>
                      <a:pt x="28" y="99"/>
                    </a:lnTo>
                    <a:lnTo>
                      <a:pt x="28" y="99"/>
                    </a:lnTo>
                    <a:lnTo>
                      <a:pt x="18" y="92"/>
                    </a:lnTo>
                    <a:lnTo>
                      <a:pt x="11" y="83"/>
                    </a:lnTo>
                    <a:lnTo>
                      <a:pt x="4" y="73"/>
                    </a:lnTo>
                    <a:lnTo>
                      <a:pt x="1" y="62"/>
                    </a:lnTo>
                    <a:lnTo>
                      <a:pt x="1" y="62"/>
                    </a:lnTo>
                    <a:lnTo>
                      <a:pt x="0" y="52"/>
                    </a:lnTo>
                    <a:lnTo>
                      <a:pt x="0" y="42"/>
                    </a:lnTo>
                    <a:lnTo>
                      <a:pt x="3" y="33"/>
                    </a:lnTo>
                    <a:lnTo>
                      <a:pt x="7" y="26"/>
                    </a:lnTo>
                    <a:lnTo>
                      <a:pt x="7" y="26"/>
                    </a:lnTo>
                    <a:lnTo>
                      <a:pt x="11" y="21"/>
                    </a:lnTo>
                    <a:lnTo>
                      <a:pt x="15" y="18"/>
                    </a:lnTo>
                    <a:lnTo>
                      <a:pt x="24" y="10"/>
                    </a:lnTo>
                    <a:lnTo>
                      <a:pt x="35" y="5"/>
                    </a:lnTo>
                    <a:lnTo>
                      <a:pt x="49" y="1"/>
                    </a:lnTo>
                    <a:lnTo>
                      <a:pt x="49" y="1"/>
                    </a:lnTo>
                    <a:lnTo>
                      <a:pt x="54" y="0"/>
                    </a:lnTo>
                    <a:lnTo>
                      <a:pt x="58" y="0"/>
                    </a:lnTo>
                    <a:lnTo>
                      <a:pt x="58" y="0"/>
                    </a:lnTo>
                    <a:lnTo>
                      <a:pt x="61" y="0"/>
                    </a:lnTo>
                    <a:lnTo>
                      <a:pt x="63" y="0"/>
                    </a:lnTo>
                    <a:lnTo>
                      <a:pt x="63" y="0"/>
                    </a:lnTo>
                    <a:lnTo>
                      <a:pt x="71" y="0"/>
                    </a:lnTo>
                    <a:lnTo>
                      <a:pt x="80" y="1"/>
                    </a:lnTo>
                    <a:lnTo>
                      <a:pt x="80" y="1"/>
                    </a:lnTo>
                    <a:lnTo>
                      <a:pt x="89" y="4"/>
                    </a:lnTo>
                    <a:lnTo>
                      <a:pt x="96" y="7"/>
                    </a:lnTo>
                    <a:lnTo>
                      <a:pt x="102" y="11"/>
                    </a:lnTo>
                    <a:lnTo>
                      <a:pt x="108" y="16"/>
                    </a:lnTo>
                    <a:lnTo>
                      <a:pt x="112" y="21"/>
                    </a:lnTo>
                    <a:lnTo>
                      <a:pt x="115" y="25"/>
                    </a:lnTo>
                    <a:lnTo>
                      <a:pt x="119" y="35"/>
                    </a:lnTo>
                    <a:lnTo>
                      <a:pt x="119" y="35"/>
                    </a:lnTo>
                    <a:lnTo>
                      <a:pt x="120" y="43"/>
                    </a:lnTo>
                    <a:lnTo>
                      <a:pt x="121" y="52"/>
                    </a:lnTo>
                    <a:lnTo>
                      <a:pt x="120" y="60"/>
                    </a:lnTo>
                    <a:lnTo>
                      <a:pt x="119" y="68"/>
                    </a:lnTo>
                    <a:lnTo>
                      <a:pt x="116" y="76"/>
                    </a:lnTo>
                    <a:lnTo>
                      <a:pt x="113" y="84"/>
                    </a:lnTo>
                    <a:lnTo>
                      <a:pt x="109" y="91"/>
                    </a:lnTo>
                    <a:lnTo>
                      <a:pt x="104" y="97"/>
                    </a:lnTo>
                    <a:lnTo>
                      <a:pt x="99" y="100"/>
                    </a:lnTo>
                    <a:lnTo>
                      <a:pt x="99" y="103"/>
                    </a:lnTo>
                    <a:lnTo>
                      <a:pt x="99" y="103"/>
                    </a:lnTo>
                    <a:lnTo>
                      <a:pt x="97" y="103"/>
                    </a:lnTo>
                    <a:lnTo>
                      <a:pt x="93" y="105"/>
                    </a:lnTo>
                    <a:lnTo>
                      <a:pt x="93" y="105"/>
                    </a:lnTo>
                    <a:lnTo>
                      <a:pt x="85" y="109"/>
                    </a:lnTo>
                    <a:lnTo>
                      <a:pt x="77" y="109"/>
                    </a:lnTo>
                    <a:lnTo>
                      <a:pt x="76" y="109"/>
                    </a:lnTo>
                    <a:lnTo>
                      <a:pt x="76" y="109"/>
                    </a:lnTo>
                    <a:lnTo>
                      <a:pt x="66" y="110"/>
                    </a:lnTo>
                    <a:lnTo>
                      <a:pt x="66" y="110"/>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52" name="Freeform 831"/>
              <p:cNvSpPr/>
              <p:nvPr/>
            </p:nvSpPr>
            <p:spPr bwMode="auto">
              <a:xfrm>
                <a:off x="6656388" y="1506538"/>
                <a:ext cx="73025" cy="68263"/>
              </a:xfrm>
              <a:custGeom>
                <a:avLst/>
                <a:gdLst/>
                <a:ahLst/>
                <a:cxnLst>
                  <a:cxn ang="0">
                    <a:pos x="62" y="128"/>
                  </a:cxn>
                  <a:cxn ang="0">
                    <a:pos x="46" y="124"/>
                  </a:cxn>
                  <a:cxn ang="0">
                    <a:pos x="42" y="122"/>
                  </a:cxn>
                  <a:cxn ang="0">
                    <a:pos x="30" y="109"/>
                  </a:cxn>
                  <a:cxn ang="0">
                    <a:pos x="18" y="85"/>
                  </a:cxn>
                  <a:cxn ang="0">
                    <a:pos x="15" y="79"/>
                  </a:cxn>
                  <a:cxn ang="0">
                    <a:pos x="11" y="75"/>
                  </a:cxn>
                  <a:cxn ang="0">
                    <a:pos x="4" y="64"/>
                  </a:cxn>
                  <a:cxn ang="0">
                    <a:pos x="0" y="51"/>
                  </a:cxn>
                  <a:cxn ang="0">
                    <a:pos x="3" y="39"/>
                  </a:cxn>
                  <a:cxn ang="0">
                    <a:pos x="6" y="34"/>
                  </a:cxn>
                  <a:cxn ang="0">
                    <a:pos x="18" y="20"/>
                  </a:cxn>
                  <a:cxn ang="0">
                    <a:pos x="35" y="10"/>
                  </a:cxn>
                  <a:cxn ang="0">
                    <a:pos x="53" y="3"/>
                  </a:cxn>
                  <a:cxn ang="0">
                    <a:pos x="72" y="0"/>
                  </a:cxn>
                  <a:cxn ang="0">
                    <a:pos x="80" y="1"/>
                  </a:cxn>
                  <a:cxn ang="0">
                    <a:pos x="94" y="6"/>
                  </a:cxn>
                  <a:cxn ang="0">
                    <a:pos x="102" y="13"/>
                  </a:cxn>
                  <a:cxn ang="0">
                    <a:pos x="105" y="14"/>
                  </a:cxn>
                  <a:cxn ang="0">
                    <a:pos x="114" y="18"/>
                  </a:cxn>
                  <a:cxn ang="0">
                    <a:pos x="122" y="26"/>
                  </a:cxn>
                  <a:cxn ang="0">
                    <a:pos x="135" y="45"/>
                  </a:cxn>
                  <a:cxn ang="0">
                    <a:pos x="138" y="56"/>
                  </a:cxn>
                  <a:cxn ang="0">
                    <a:pos x="139" y="70"/>
                  </a:cxn>
                  <a:cxn ang="0">
                    <a:pos x="136" y="81"/>
                  </a:cxn>
                  <a:cxn ang="0">
                    <a:pos x="134" y="86"/>
                  </a:cxn>
                  <a:cxn ang="0">
                    <a:pos x="120" y="98"/>
                  </a:cxn>
                  <a:cxn ang="0">
                    <a:pos x="104" y="104"/>
                  </a:cxn>
                  <a:cxn ang="0">
                    <a:pos x="96" y="109"/>
                  </a:cxn>
                  <a:cxn ang="0">
                    <a:pos x="90" y="116"/>
                  </a:cxn>
                  <a:cxn ang="0">
                    <a:pos x="84" y="121"/>
                  </a:cxn>
                  <a:cxn ang="0">
                    <a:pos x="70" y="128"/>
                  </a:cxn>
                  <a:cxn ang="0">
                    <a:pos x="62" y="128"/>
                  </a:cxn>
                </a:cxnLst>
                <a:rect l="0" t="0" r="r" b="b"/>
                <a:pathLst>
                  <a:path w="139" h="128">
                    <a:moveTo>
                      <a:pt x="62" y="128"/>
                    </a:moveTo>
                    <a:lnTo>
                      <a:pt x="62" y="128"/>
                    </a:lnTo>
                    <a:lnTo>
                      <a:pt x="54" y="127"/>
                    </a:lnTo>
                    <a:lnTo>
                      <a:pt x="46" y="124"/>
                    </a:lnTo>
                    <a:lnTo>
                      <a:pt x="46" y="124"/>
                    </a:lnTo>
                    <a:lnTo>
                      <a:pt x="42" y="122"/>
                    </a:lnTo>
                    <a:lnTo>
                      <a:pt x="38" y="118"/>
                    </a:lnTo>
                    <a:lnTo>
                      <a:pt x="30" y="109"/>
                    </a:lnTo>
                    <a:lnTo>
                      <a:pt x="24" y="98"/>
                    </a:lnTo>
                    <a:lnTo>
                      <a:pt x="18" y="85"/>
                    </a:lnTo>
                    <a:lnTo>
                      <a:pt x="17" y="81"/>
                    </a:lnTo>
                    <a:lnTo>
                      <a:pt x="15" y="79"/>
                    </a:lnTo>
                    <a:lnTo>
                      <a:pt x="15" y="79"/>
                    </a:lnTo>
                    <a:lnTo>
                      <a:pt x="11" y="75"/>
                    </a:lnTo>
                    <a:lnTo>
                      <a:pt x="7" y="70"/>
                    </a:lnTo>
                    <a:lnTo>
                      <a:pt x="4" y="64"/>
                    </a:lnTo>
                    <a:lnTo>
                      <a:pt x="2" y="58"/>
                    </a:lnTo>
                    <a:lnTo>
                      <a:pt x="0" y="51"/>
                    </a:lnTo>
                    <a:lnTo>
                      <a:pt x="0" y="45"/>
                    </a:lnTo>
                    <a:lnTo>
                      <a:pt x="3" y="39"/>
                    </a:lnTo>
                    <a:lnTo>
                      <a:pt x="6" y="34"/>
                    </a:lnTo>
                    <a:lnTo>
                      <a:pt x="6" y="34"/>
                    </a:lnTo>
                    <a:lnTo>
                      <a:pt x="11" y="27"/>
                    </a:lnTo>
                    <a:lnTo>
                      <a:pt x="18" y="20"/>
                    </a:lnTo>
                    <a:lnTo>
                      <a:pt x="26" y="15"/>
                    </a:lnTo>
                    <a:lnTo>
                      <a:pt x="35" y="10"/>
                    </a:lnTo>
                    <a:lnTo>
                      <a:pt x="44" y="6"/>
                    </a:lnTo>
                    <a:lnTo>
                      <a:pt x="53" y="3"/>
                    </a:lnTo>
                    <a:lnTo>
                      <a:pt x="62" y="1"/>
                    </a:lnTo>
                    <a:lnTo>
                      <a:pt x="72" y="0"/>
                    </a:lnTo>
                    <a:lnTo>
                      <a:pt x="72" y="0"/>
                    </a:lnTo>
                    <a:lnTo>
                      <a:pt x="80" y="1"/>
                    </a:lnTo>
                    <a:lnTo>
                      <a:pt x="87" y="3"/>
                    </a:lnTo>
                    <a:lnTo>
                      <a:pt x="94" y="6"/>
                    </a:lnTo>
                    <a:lnTo>
                      <a:pt x="100" y="11"/>
                    </a:lnTo>
                    <a:lnTo>
                      <a:pt x="102" y="13"/>
                    </a:lnTo>
                    <a:lnTo>
                      <a:pt x="105" y="14"/>
                    </a:lnTo>
                    <a:lnTo>
                      <a:pt x="105" y="14"/>
                    </a:lnTo>
                    <a:lnTo>
                      <a:pt x="114" y="18"/>
                    </a:lnTo>
                    <a:lnTo>
                      <a:pt x="114" y="18"/>
                    </a:lnTo>
                    <a:lnTo>
                      <a:pt x="118" y="22"/>
                    </a:lnTo>
                    <a:lnTo>
                      <a:pt x="122" y="26"/>
                    </a:lnTo>
                    <a:lnTo>
                      <a:pt x="130" y="35"/>
                    </a:lnTo>
                    <a:lnTo>
                      <a:pt x="135" y="45"/>
                    </a:lnTo>
                    <a:lnTo>
                      <a:pt x="138" y="56"/>
                    </a:lnTo>
                    <a:lnTo>
                      <a:pt x="138" y="56"/>
                    </a:lnTo>
                    <a:lnTo>
                      <a:pt x="139" y="63"/>
                    </a:lnTo>
                    <a:lnTo>
                      <a:pt x="139" y="70"/>
                    </a:lnTo>
                    <a:lnTo>
                      <a:pt x="137" y="78"/>
                    </a:lnTo>
                    <a:lnTo>
                      <a:pt x="136" y="81"/>
                    </a:lnTo>
                    <a:lnTo>
                      <a:pt x="134" y="86"/>
                    </a:lnTo>
                    <a:lnTo>
                      <a:pt x="134" y="86"/>
                    </a:lnTo>
                    <a:lnTo>
                      <a:pt x="128" y="92"/>
                    </a:lnTo>
                    <a:lnTo>
                      <a:pt x="120" y="98"/>
                    </a:lnTo>
                    <a:lnTo>
                      <a:pt x="113" y="101"/>
                    </a:lnTo>
                    <a:lnTo>
                      <a:pt x="104" y="104"/>
                    </a:lnTo>
                    <a:lnTo>
                      <a:pt x="99" y="105"/>
                    </a:lnTo>
                    <a:lnTo>
                      <a:pt x="96" y="109"/>
                    </a:lnTo>
                    <a:lnTo>
                      <a:pt x="96" y="109"/>
                    </a:lnTo>
                    <a:lnTo>
                      <a:pt x="90" y="116"/>
                    </a:lnTo>
                    <a:lnTo>
                      <a:pt x="90" y="116"/>
                    </a:lnTo>
                    <a:lnTo>
                      <a:pt x="84" y="121"/>
                    </a:lnTo>
                    <a:lnTo>
                      <a:pt x="78" y="125"/>
                    </a:lnTo>
                    <a:lnTo>
                      <a:pt x="70" y="128"/>
                    </a:lnTo>
                    <a:lnTo>
                      <a:pt x="62" y="128"/>
                    </a:lnTo>
                    <a:lnTo>
                      <a:pt x="62" y="128"/>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grpSp>
      </p:grpSp>
      <p:grpSp>
        <p:nvGrpSpPr>
          <p:cNvPr id="53" name="组合 52"/>
          <p:cNvGrpSpPr/>
          <p:nvPr/>
        </p:nvGrpSpPr>
        <p:grpSpPr>
          <a:xfrm>
            <a:off x="546360" y="2166045"/>
            <a:ext cx="1635937" cy="1652414"/>
            <a:chOff x="1746814" y="1981505"/>
            <a:chExt cx="889884" cy="898847"/>
          </a:xfrm>
        </p:grpSpPr>
        <p:sp useBgFill="1">
          <p:nvSpPr>
            <p:cNvPr id="54" name="椭圆 31"/>
            <p:cNvSpPr/>
            <p:nvPr/>
          </p:nvSpPr>
          <p:spPr>
            <a:xfrm rot="15654318">
              <a:off x="1742332" y="1985987"/>
              <a:ext cx="898847" cy="889884"/>
            </a:xfrm>
            <a:custGeom>
              <a:avLst/>
              <a:gdLst>
                <a:gd name="connsiteX0" fmla="*/ 0 w 656493"/>
                <a:gd name="connsiteY0" fmla="*/ 316523 h 633046"/>
                <a:gd name="connsiteX1" fmla="*/ 328247 w 656493"/>
                <a:gd name="connsiteY1" fmla="*/ 0 h 633046"/>
                <a:gd name="connsiteX2" fmla="*/ 656494 w 656493"/>
                <a:gd name="connsiteY2" fmla="*/ 316523 h 633046"/>
                <a:gd name="connsiteX3" fmla="*/ 328247 w 656493"/>
                <a:gd name="connsiteY3" fmla="*/ 633046 h 633046"/>
                <a:gd name="connsiteX4" fmla="*/ 0 w 656493"/>
                <a:gd name="connsiteY4" fmla="*/ 316523 h 633046"/>
                <a:gd name="connsiteX0-1" fmla="*/ 328247 w 656494"/>
                <a:gd name="connsiteY0-2" fmla="*/ 0 h 633046"/>
                <a:gd name="connsiteX1-3" fmla="*/ 656494 w 656494"/>
                <a:gd name="connsiteY1-4" fmla="*/ 316523 h 633046"/>
                <a:gd name="connsiteX2-5" fmla="*/ 328247 w 656494"/>
                <a:gd name="connsiteY2-6" fmla="*/ 633046 h 633046"/>
                <a:gd name="connsiteX3-7" fmla="*/ 0 w 656494"/>
                <a:gd name="connsiteY3-8" fmla="*/ 316523 h 633046"/>
                <a:gd name="connsiteX4-9" fmla="*/ 419687 w 656494"/>
                <a:gd name="connsiteY4-10" fmla="*/ 91440 h 633046"/>
                <a:gd name="connsiteX0-11" fmla="*/ 402964 w 731211"/>
                <a:gd name="connsiteY0-12" fmla="*/ 0 h 633046"/>
                <a:gd name="connsiteX1-13" fmla="*/ 731211 w 731211"/>
                <a:gd name="connsiteY1-14" fmla="*/ 316523 h 633046"/>
                <a:gd name="connsiteX2-15" fmla="*/ 402964 w 731211"/>
                <a:gd name="connsiteY2-16" fmla="*/ 633046 h 633046"/>
                <a:gd name="connsiteX3-17" fmla="*/ 74717 w 731211"/>
                <a:gd name="connsiteY3-18" fmla="*/ 316523 h 633046"/>
                <a:gd name="connsiteX4-19" fmla="*/ 161895 w 731211"/>
                <a:gd name="connsiteY4-20" fmla="*/ 152400 h 633046"/>
                <a:gd name="connsiteX0-21" fmla="*/ 353700 w 681947"/>
                <a:gd name="connsiteY0-22" fmla="*/ 0 h 633046"/>
                <a:gd name="connsiteX1-23" fmla="*/ 681947 w 681947"/>
                <a:gd name="connsiteY1-24" fmla="*/ 316523 h 633046"/>
                <a:gd name="connsiteX2-25" fmla="*/ 353700 w 681947"/>
                <a:gd name="connsiteY2-26" fmla="*/ 633046 h 633046"/>
                <a:gd name="connsiteX3-27" fmla="*/ 25453 w 681947"/>
                <a:gd name="connsiteY3-28" fmla="*/ 316523 h 633046"/>
                <a:gd name="connsiteX4-29" fmla="*/ 112631 w 681947"/>
                <a:gd name="connsiteY4-30" fmla="*/ 152400 h 633046"/>
                <a:gd name="connsiteX0-31" fmla="*/ 341249 w 669496"/>
                <a:gd name="connsiteY0-32" fmla="*/ 0 h 633046"/>
                <a:gd name="connsiteX1-33" fmla="*/ 669496 w 669496"/>
                <a:gd name="connsiteY1-34" fmla="*/ 316523 h 633046"/>
                <a:gd name="connsiteX2-35" fmla="*/ 341249 w 669496"/>
                <a:gd name="connsiteY2-36" fmla="*/ 633046 h 633046"/>
                <a:gd name="connsiteX3-37" fmla="*/ 13002 w 669496"/>
                <a:gd name="connsiteY3-38" fmla="*/ 316523 h 633046"/>
                <a:gd name="connsiteX4-39" fmla="*/ 100180 w 669496"/>
                <a:gd name="connsiteY4-40" fmla="*/ 152400 h 633046"/>
                <a:gd name="connsiteX0-41" fmla="*/ 347951 w 676198"/>
                <a:gd name="connsiteY0-42" fmla="*/ 0 h 633046"/>
                <a:gd name="connsiteX1-43" fmla="*/ 676198 w 676198"/>
                <a:gd name="connsiteY1-44" fmla="*/ 316523 h 633046"/>
                <a:gd name="connsiteX2-45" fmla="*/ 347951 w 676198"/>
                <a:gd name="connsiteY2-46" fmla="*/ 633046 h 633046"/>
                <a:gd name="connsiteX3-47" fmla="*/ 19704 w 676198"/>
                <a:gd name="connsiteY3-48" fmla="*/ 316523 h 633046"/>
                <a:gd name="connsiteX4-49" fmla="*/ 79173 w 676198"/>
                <a:gd name="connsiteY4-50" fmla="*/ 113607 h 633046"/>
                <a:gd name="connsiteX0-51" fmla="*/ 333371 w 661618"/>
                <a:gd name="connsiteY0-52" fmla="*/ 0 h 633046"/>
                <a:gd name="connsiteX1-53" fmla="*/ 661618 w 661618"/>
                <a:gd name="connsiteY1-54" fmla="*/ 316523 h 633046"/>
                <a:gd name="connsiteX2-55" fmla="*/ 333371 w 661618"/>
                <a:gd name="connsiteY2-56" fmla="*/ 633046 h 633046"/>
                <a:gd name="connsiteX3-57" fmla="*/ 5124 w 661618"/>
                <a:gd name="connsiteY3-58" fmla="*/ 316523 h 633046"/>
                <a:gd name="connsiteX4-59" fmla="*/ 64593 w 661618"/>
                <a:gd name="connsiteY4-60" fmla="*/ 113607 h 633046"/>
                <a:gd name="connsiteX0-61" fmla="*/ 178200 w 661618"/>
                <a:gd name="connsiteY0-62" fmla="*/ 0 h 583170"/>
                <a:gd name="connsiteX1-63" fmla="*/ 661618 w 661618"/>
                <a:gd name="connsiteY1-64" fmla="*/ 266647 h 583170"/>
                <a:gd name="connsiteX2-65" fmla="*/ 333371 w 661618"/>
                <a:gd name="connsiteY2-66" fmla="*/ 583170 h 583170"/>
                <a:gd name="connsiteX3-67" fmla="*/ 5124 w 661618"/>
                <a:gd name="connsiteY3-68" fmla="*/ 266647 h 583170"/>
                <a:gd name="connsiteX4-69" fmla="*/ 64593 w 661618"/>
                <a:gd name="connsiteY4-70" fmla="*/ 63731 h 583170"/>
                <a:gd name="connsiteX0-71" fmla="*/ 178200 w 662133"/>
                <a:gd name="connsiteY0-72" fmla="*/ 66578 h 649748"/>
                <a:gd name="connsiteX1-73" fmla="*/ 412660 w 662133"/>
                <a:gd name="connsiteY1-74" fmla="*/ 10947 h 649748"/>
                <a:gd name="connsiteX2-75" fmla="*/ 661618 w 662133"/>
                <a:gd name="connsiteY2-76" fmla="*/ 333225 h 649748"/>
                <a:gd name="connsiteX3-77" fmla="*/ 333371 w 662133"/>
                <a:gd name="connsiteY3-78" fmla="*/ 649748 h 649748"/>
                <a:gd name="connsiteX4-79" fmla="*/ 5124 w 662133"/>
                <a:gd name="connsiteY4-80" fmla="*/ 333225 h 649748"/>
                <a:gd name="connsiteX5" fmla="*/ 64593 w 662133"/>
                <a:gd name="connsiteY5" fmla="*/ 130309 h 649748"/>
                <a:gd name="connsiteX0-81" fmla="*/ 178200 w 662148"/>
                <a:gd name="connsiteY0-82" fmla="*/ 66578 h 649748"/>
                <a:gd name="connsiteX1-83" fmla="*/ 412660 w 662148"/>
                <a:gd name="connsiteY1-84" fmla="*/ 10947 h 649748"/>
                <a:gd name="connsiteX2-85" fmla="*/ 661618 w 662148"/>
                <a:gd name="connsiteY2-86" fmla="*/ 333225 h 649748"/>
                <a:gd name="connsiteX3-87" fmla="*/ 333371 w 662148"/>
                <a:gd name="connsiteY3-88" fmla="*/ 649748 h 649748"/>
                <a:gd name="connsiteX4-89" fmla="*/ 5124 w 662148"/>
                <a:gd name="connsiteY4-90" fmla="*/ 333225 h 649748"/>
                <a:gd name="connsiteX5-91" fmla="*/ 64593 w 662148"/>
                <a:gd name="connsiteY5-92" fmla="*/ 130309 h 649748"/>
                <a:gd name="connsiteX0-93" fmla="*/ 178200 w 662148"/>
                <a:gd name="connsiteY0-94" fmla="*/ 61032 h 644202"/>
                <a:gd name="connsiteX1-95" fmla="*/ 412660 w 662148"/>
                <a:gd name="connsiteY1-96" fmla="*/ 5401 h 644202"/>
                <a:gd name="connsiteX2-97" fmla="*/ 661618 w 662148"/>
                <a:gd name="connsiteY2-98" fmla="*/ 327679 h 644202"/>
                <a:gd name="connsiteX3-99" fmla="*/ 333371 w 662148"/>
                <a:gd name="connsiteY3-100" fmla="*/ 644202 h 644202"/>
                <a:gd name="connsiteX4-101" fmla="*/ 5124 w 662148"/>
                <a:gd name="connsiteY4-102" fmla="*/ 327679 h 644202"/>
                <a:gd name="connsiteX5-103" fmla="*/ 64593 w 662148"/>
                <a:gd name="connsiteY5-104" fmla="*/ 124763 h 644202"/>
                <a:gd name="connsiteX0-105" fmla="*/ 178200 w 662148"/>
                <a:gd name="connsiteY0-106" fmla="*/ 75865 h 659035"/>
                <a:gd name="connsiteX1-107" fmla="*/ 168819 w 662148"/>
                <a:gd name="connsiteY1-108" fmla="*/ 31317 h 659035"/>
                <a:gd name="connsiteX2-109" fmla="*/ 412660 w 662148"/>
                <a:gd name="connsiteY2-110" fmla="*/ 20234 h 659035"/>
                <a:gd name="connsiteX3-111" fmla="*/ 661618 w 662148"/>
                <a:gd name="connsiteY3-112" fmla="*/ 342512 h 659035"/>
                <a:gd name="connsiteX4-113" fmla="*/ 333371 w 662148"/>
                <a:gd name="connsiteY4-114" fmla="*/ 659035 h 659035"/>
                <a:gd name="connsiteX5-115" fmla="*/ 5124 w 662148"/>
                <a:gd name="connsiteY5-116" fmla="*/ 342512 h 659035"/>
                <a:gd name="connsiteX6" fmla="*/ 64593 w 662148"/>
                <a:gd name="connsiteY6" fmla="*/ 139596 h 659035"/>
                <a:gd name="connsiteX0-117" fmla="*/ 178200 w 662148"/>
                <a:gd name="connsiteY0-118" fmla="*/ 68901 h 652071"/>
                <a:gd name="connsiteX1-119" fmla="*/ 130026 w 662148"/>
                <a:gd name="connsiteY1-120" fmla="*/ 68688 h 652071"/>
                <a:gd name="connsiteX2-121" fmla="*/ 412660 w 662148"/>
                <a:gd name="connsiteY2-122" fmla="*/ 13270 h 652071"/>
                <a:gd name="connsiteX3-123" fmla="*/ 661618 w 662148"/>
                <a:gd name="connsiteY3-124" fmla="*/ 335548 h 652071"/>
                <a:gd name="connsiteX4-125" fmla="*/ 333371 w 662148"/>
                <a:gd name="connsiteY4-126" fmla="*/ 652071 h 652071"/>
                <a:gd name="connsiteX5-127" fmla="*/ 5124 w 662148"/>
                <a:gd name="connsiteY5-128" fmla="*/ 335548 h 652071"/>
                <a:gd name="connsiteX6-129" fmla="*/ 64593 w 662148"/>
                <a:gd name="connsiteY6-130" fmla="*/ 132632 h 652071"/>
                <a:gd name="connsiteX0-131" fmla="*/ 178200 w 662220"/>
                <a:gd name="connsiteY0-132" fmla="*/ 68901 h 652071"/>
                <a:gd name="connsiteX1-133" fmla="*/ 130026 w 662220"/>
                <a:gd name="connsiteY1-134" fmla="*/ 68688 h 652071"/>
                <a:gd name="connsiteX2-135" fmla="*/ 412660 w 662220"/>
                <a:gd name="connsiteY2-136" fmla="*/ 13270 h 652071"/>
                <a:gd name="connsiteX3-137" fmla="*/ 661618 w 662220"/>
                <a:gd name="connsiteY3-138" fmla="*/ 335548 h 652071"/>
                <a:gd name="connsiteX4-139" fmla="*/ 333371 w 662220"/>
                <a:gd name="connsiteY4-140" fmla="*/ 652071 h 652071"/>
                <a:gd name="connsiteX5-141" fmla="*/ 5124 w 662220"/>
                <a:gd name="connsiteY5-142" fmla="*/ 335548 h 652071"/>
                <a:gd name="connsiteX6-143" fmla="*/ 64593 w 662220"/>
                <a:gd name="connsiteY6-144" fmla="*/ 132632 h 652071"/>
                <a:gd name="connsiteX0-145" fmla="*/ 178200 w 662220"/>
                <a:gd name="connsiteY0-146" fmla="*/ 58449 h 641619"/>
                <a:gd name="connsiteX1-147" fmla="*/ 130026 w 662220"/>
                <a:gd name="connsiteY1-148" fmla="*/ 58236 h 641619"/>
                <a:gd name="connsiteX2-149" fmla="*/ 412660 w 662220"/>
                <a:gd name="connsiteY2-150" fmla="*/ 2818 h 641619"/>
                <a:gd name="connsiteX3-151" fmla="*/ 661618 w 662220"/>
                <a:gd name="connsiteY3-152" fmla="*/ 325096 h 641619"/>
                <a:gd name="connsiteX4-153" fmla="*/ 333371 w 662220"/>
                <a:gd name="connsiteY4-154" fmla="*/ 641619 h 641619"/>
                <a:gd name="connsiteX5-155" fmla="*/ 5124 w 662220"/>
                <a:gd name="connsiteY5-156" fmla="*/ 325096 h 641619"/>
                <a:gd name="connsiteX6-157" fmla="*/ 64593 w 662220"/>
                <a:gd name="connsiteY6-158" fmla="*/ 122180 h 641619"/>
                <a:gd name="connsiteX0-159" fmla="*/ 178200 w 662220"/>
                <a:gd name="connsiteY0-160" fmla="*/ 58449 h 641619"/>
                <a:gd name="connsiteX1-161" fmla="*/ 130026 w 662220"/>
                <a:gd name="connsiteY1-162" fmla="*/ 58236 h 641619"/>
                <a:gd name="connsiteX2-163" fmla="*/ 412660 w 662220"/>
                <a:gd name="connsiteY2-164" fmla="*/ 2818 h 641619"/>
                <a:gd name="connsiteX3-165" fmla="*/ 661618 w 662220"/>
                <a:gd name="connsiteY3-166" fmla="*/ 325096 h 641619"/>
                <a:gd name="connsiteX4-167" fmla="*/ 333371 w 662220"/>
                <a:gd name="connsiteY4-168" fmla="*/ 641619 h 641619"/>
                <a:gd name="connsiteX5-169" fmla="*/ 5124 w 662220"/>
                <a:gd name="connsiteY5-170" fmla="*/ 325096 h 641619"/>
                <a:gd name="connsiteX6-171" fmla="*/ 64593 w 662220"/>
                <a:gd name="connsiteY6-172" fmla="*/ 122180 h 641619"/>
                <a:gd name="connsiteX0-173" fmla="*/ 178200 w 662220"/>
                <a:gd name="connsiteY0-174" fmla="*/ 58449 h 641619"/>
                <a:gd name="connsiteX1-175" fmla="*/ 130026 w 662220"/>
                <a:gd name="connsiteY1-176" fmla="*/ 58236 h 641619"/>
                <a:gd name="connsiteX2-177" fmla="*/ 412660 w 662220"/>
                <a:gd name="connsiteY2-178" fmla="*/ 2818 h 641619"/>
                <a:gd name="connsiteX3-179" fmla="*/ 661618 w 662220"/>
                <a:gd name="connsiteY3-180" fmla="*/ 325096 h 641619"/>
                <a:gd name="connsiteX4-181" fmla="*/ 333371 w 662220"/>
                <a:gd name="connsiteY4-182" fmla="*/ 641619 h 641619"/>
                <a:gd name="connsiteX5-183" fmla="*/ 5124 w 662220"/>
                <a:gd name="connsiteY5-184" fmla="*/ 325096 h 641619"/>
                <a:gd name="connsiteX6-185" fmla="*/ 64593 w 662220"/>
                <a:gd name="connsiteY6-186" fmla="*/ 122180 h 641619"/>
                <a:gd name="connsiteX0-187" fmla="*/ 178200 w 662220"/>
                <a:gd name="connsiteY0-188" fmla="*/ 58449 h 641619"/>
                <a:gd name="connsiteX1-189" fmla="*/ 130026 w 662220"/>
                <a:gd name="connsiteY1-190" fmla="*/ 58236 h 641619"/>
                <a:gd name="connsiteX2-191" fmla="*/ 412660 w 662220"/>
                <a:gd name="connsiteY2-192" fmla="*/ 2818 h 641619"/>
                <a:gd name="connsiteX3-193" fmla="*/ 661618 w 662220"/>
                <a:gd name="connsiteY3-194" fmla="*/ 325096 h 641619"/>
                <a:gd name="connsiteX4-195" fmla="*/ 333371 w 662220"/>
                <a:gd name="connsiteY4-196" fmla="*/ 641619 h 641619"/>
                <a:gd name="connsiteX5-197" fmla="*/ 5124 w 662220"/>
                <a:gd name="connsiteY5-198" fmla="*/ 325096 h 641619"/>
                <a:gd name="connsiteX6-199" fmla="*/ 64593 w 662220"/>
                <a:gd name="connsiteY6-200" fmla="*/ 122180 h 641619"/>
                <a:gd name="connsiteX0-201" fmla="*/ 178200 w 662220"/>
                <a:gd name="connsiteY0-202" fmla="*/ 58449 h 641619"/>
                <a:gd name="connsiteX1-203" fmla="*/ 130026 w 662220"/>
                <a:gd name="connsiteY1-204" fmla="*/ 58236 h 641619"/>
                <a:gd name="connsiteX2-205" fmla="*/ 412660 w 662220"/>
                <a:gd name="connsiteY2-206" fmla="*/ 2818 h 641619"/>
                <a:gd name="connsiteX3-207" fmla="*/ 661618 w 662220"/>
                <a:gd name="connsiteY3-208" fmla="*/ 325096 h 641619"/>
                <a:gd name="connsiteX4-209" fmla="*/ 333371 w 662220"/>
                <a:gd name="connsiteY4-210" fmla="*/ 641619 h 641619"/>
                <a:gd name="connsiteX5-211" fmla="*/ 5124 w 662220"/>
                <a:gd name="connsiteY5-212" fmla="*/ 325096 h 641619"/>
                <a:gd name="connsiteX6-213" fmla="*/ 64593 w 662220"/>
                <a:gd name="connsiteY6-214" fmla="*/ 122180 h 641619"/>
                <a:gd name="connsiteX0-215" fmla="*/ 176252 w 660272"/>
                <a:gd name="connsiteY0-216" fmla="*/ 58449 h 641619"/>
                <a:gd name="connsiteX1-217" fmla="*/ 128078 w 660272"/>
                <a:gd name="connsiteY1-218" fmla="*/ 58236 h 641619"/>
                <a:gd name="connsiteX2-219" fmla="*/ 410712 w 660272"/>
                <a:gd name="connsiteY2-220" fmla="*/ 2818 h 641619"/>
                <a:gd name="connsiteX3-221" fmla="*/ 659670 w 660272"/>
                <a:gd name="connsiteY3-222" fmla="*/ 325096 h 641619"/>
                <a:gd name="connsiteX4-223" fmla="*/ 331423 w 660272"/>
                <a:gd name="connsiteY4-224" fmla="*/ 641619 h 641619"/>
                <a:gd name="connsiteX5-225" fmla="*/ 3176 w 660272"/>
                <a:gd name="connsiteY5-226" fmla="*/ 325096 h 641619"/>
                <a:gd name="connsiteX6-227" fmla="*/ 62645 w 660272"/>
                <a:gd name="connsiteY6-228" fmla="*/ 122180 h 641619"/>
                <a:gd name="connsiteX0-229" fmla="*/ 253837 w 660272"/>
                <a:gd name="connsiteY0-230" fmla="*/ 30740 h 641619"/>
                <a:gd name="connsiteX1-231" fmla="*/ 128078 w 660272"/>
                <a:gd name="connsiteY1-232" fmla="*/ 58236 h 641619"/>
                <a:gd name="connsiteX2-233" fmla="*/ 410712 w 660272"/>
                <a:gd name="connsiteY2-234" fmla="*/ 2818 h 641619"/>
                <a:gd name="connsiteX3-235" fmla="*/ 659670 w 660272"/>
                <a:gd name="connsiteY3-236" fmla="*/ 325096 h 641619"/>
                <a:gd name="connsiteX4-237" fmla="*/ 331423 w 660272"/>
                <a:gd name="connsiteY4-238" fmla="*/ 641619 h 641619"/>
                <a:gd name="connsiteX5-239" fmla="*/ 3176 w 660272"/>
                <a:gd name="connsiteY5-240" fmla="*/ 325096 h 641619"/>
                <a:gd name="connsiteX6-241" fmla="*/ 62645 w 660272"/>
                <a:gd name="connsiteY6-242" fmla="*/ 122180 h 641619"/>
                <a:gd name="connsiteX0-243" fmla="*/ 253837 w 660191"/>
                <a:gd name="connsiteY0-244" fmla="*/ 41069 h 651948"/>
                <a:gd name="connsiteX1-245" fmla="*/ 161329 w 660191"/>
                <a:gd name="connsiteY1-246" fmla="*/ 63023 h 651948"/>
                <a:gd name="connsiteX2-247" fmla="*/ 410712 w 660191"/>
                <a:gd name="connsiteY2-248" fmla="*/ 13147 h 651948"/>
                <a:gd name="connsiteX3-249" fmla="*/ 659670 w 660191"/>
                <a:gd name="connsiteY3-250" fmla="*/ 335425 h 651948"/>
                <a:gd name="connsiteX4-251" fmla="*/ 331423 w 660191"/>
                <a:gd name="connsiteY4-252" fmla="*/ 651948 h 651948"/>
                <a:gd name="connsiteX5-253" fmla="*/ 3176 w 660191"/>
                <a:gd name="connsiteY5-254" fmla="*/ 335425 h 651948"/>
                <a:gd name="connsiteX6-255" fmla="*/ 62645 w 660191"/>
                <a:gd name="connsiteY6-256" fmla="*/ 132509 h 651948"/>
                <a:gd name="connsiteX0-257" fmla="*/ 253837 w 660897"/>
                <a:gd name="connsiteY0-258" fmla="*/ 45475 h 656354"/>
                <a:gd name="connsiteX1-259" fmla="*/ 161329 w 660897"/>
                <a:gd name="connsiteY1-260" fmla="*/ 67429 h 656354"/>
                <a:gd name="connsiteX2-261" fmla="*/ 410712 w 660897"/>
                <a:gd name="connsiteY2-262" fmla="*/ 17553 h 656354"/>
                <a:gd name="connsiteX3-263" fmla="*/ 659670 w 660897"/>
                <a:gd name="connsiteY3-264" fmla="*/ 339831 h 656354"/>
                <a:gd name="connsiteX4-265" fmla="*/ 331423 w 660897"/>
                <a:gd name="connsiteY4-266" fmla="*/ 656354 h 656354"/>
                <a:gd name="connsiteX5-267" fmla="*/ 3176 w 660897"/>
                <a:gd name="connsiteY5-268" fmla="*/ 339831 h 656354"/>
                <a:gd name="connsiteX6-269" fmla="*/ 62645 w 660897"/>
                <a:gd name="connsiteY6-270" fmla="*/ 136915 h 656354"/>
                <a:gd name="connsiteX0-271" fmla="*/ 253837 w 660406"/>
                <a:gd name="connsiteY0-272" fmla="*/ 41070 h 651949"/>
                <a:gd name="connsiteX1-273" fmla="*/ 161329 w 660406"/>
                <a:gd name="connsiteY1-274" fmla="*/ 63024 h 651949"/>
                <a:gd name="connsiteX2-275" fmla="*/ 410712 w 660406"/>
                <a:gd name="connsiteY2-276" fmla="*/ 13148 h 651949"/>
                <a:gd name="connsiteX3-277" fmla="*/ 659670 w 660406"/>
                <a:gd name="connsiteY3-278" fmla="*/ 335426 h 651949"/>
                <a:gd name="connsiteX4-279" fmla="*/ 331423 w 660406"/>
                <a:gd name="connsiteY4-280" fmla="*/ 651949 h 651949"/>
                <a:gd name="connsiteX5-281" fmla="*/ 3176 w 660406"/>
                <a:gd name="connsiteY5-282" fmla="*/ 335426 h 651949"/>
                <a:gd name="connsiteX6-283" fmla="*/ 62645 w 660406"/>
                <a:gd name="connsiteY6-284" fmla="*/ 132510 h 651949"/>
                <a:gd name="connsiteX0-285" fmla="*/ 161329 w 660406"/>
                <a:gd name="connsiteY0-286" fmla="*/ 63024 h 651949"/>
                <a:gd name="connsiteX1-287" fmla="*/ 410712 w 660406"/>
                <a:gd name="connsiteY1-288" fmla="*/ 13148 h 651949"/>
                <a:gd name="connsiteX2-289" fmla="*/ 659670 w 660406"/>
                <a:gd name="connsiteY2-290" fmla="*/ 335426 h 651949"/>
                <a:gd name="connsiteX3-291" fmla="*/ 331423 w 660406"/>
                <a:gd name="connsiteY3-292" fmla="*/ 651949 h 651949"/>
                <a:gd name="connsiteX4-293" fmla="*/ 3176 w 660406"/>
                <a:gd name="connsiteY4-294" fmla="*/ 335426 h 651949"/>
                <a:gd name="connsiteX5-295" fmla="*/ 62645 w 660406"/>
                <a:gd name="connsiteY5-296" fmla="*/ 132510 h 651949"/>
                <a:gd name="connsiteX0-297" fmla="*/ 128078 w 660207"/>
                <a:gd name="connsiteY0-298" fmla="*/ 63024 h 651949"/>
                <a:gd name="connsiteX1-299" fmla="*/ 410712 w 660207"/>
                <a:gd name="connsiteY1-300" fmla="*/ 13148 h 651949"/>
                <a:gd name="connsiteX2-301" fmla="*/ 659670 w 660207"/>
                <a:gd name="connsiteY2-302" fmla="*/ 335426 h 651949"/>
                <a:gd name="connsiteX3-303" fmla="*/ 331423 w 660207"/>
                <a:gd name="connsiteY3-304" fmla="*/ 651949 h 651949"/>
                <a:gd name="connsiteX4-305" fmla="*/ 3176 w 660207"/>
                <a:gd name="connsiteY4-306" fmla="*/ 335426 h 651949"/>
                <a:gd name="connsiteX5-307" fmla="*/ 62645 w 660207"/>
                <a:gd name="connsiteY5-308" fmla="*/ 132510 h 651949"/>
                <a:gd name="connsiteX0-309" fmla="*/ 128078 w 660438"/>
                <a:gd name="connsiteY0-310" fmla="*/ 60888 h 649813"/>
                <a:gd name="connsiteX1-311" fmla="*/ 410712 w 660438"/>
                <a:gd name="connsiteY1-312" fmla="*/ 11012 h 649813"/>
                <a:gd name="connsiteX2-313" fmla="*/ 659670 w 660438"/>
                <a:gd name="connsiteY2-314" fmla="*/ 333290 h 649813"/>
                <a:gd name="connsiteX3-315" fmla="*/ 331423 w 660438"/>
                <a:gd name="connsiteY3-316" fmla="*/ 649813 h 649813"/>
                <a:gd name="connsiteX4-317" fmla="*/ 3176 w 660438"/>
                <a:gd name="connsiteY4-318" fmla="*/ 333290 h 649813"/>
                <a:gd name="connsiteX5-319" fmla="*/ 62645 w 660438"/>
                <a:gd name="connsiteY5-320" fmla="*/ 130374 h 649813"/>
                <a:gd name="connsiteX0-321" fmla="*/ 128078 w 660438"/>
                <a:gd name="connsiteY0-322" fmla="*/ 64927 h 653852"/>
                <a:gd name="connsiteX1-323" fmla="*/ 410712 w 660438"/>
                <a:gd name="connsiteY1-324" fmla="*/ 15051 h 653852"/>
                <a:gd name="connsiteX2-325" fmla="*/ 659670 w 660438"/>
                <a:gd name="connsiteY2-326" fmla="*/ 337329 h 653852"/>
                <a:gd name="connsiteX3-327" fmla="*/ 331423 w 660438"/>
                <a:gd name="connsiteY3-328" fmla="*/ 653852 h 653852"/>
                <a:gd name="connsiteX4-329" fmla="*/ 3176 w 660438"/>
                <a:gd name="connsiteY4-330" fmla="*/ 337329 h 653852"/>
                <a:gd name="connsiteX5-331" fmla="*/ 62645 w 660438"/>
                <a:gd name="connsiteY5-332" fmla="*/ 134413 h 65385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91" y="connsiteY5-92"/>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ln w="25400" cap="rnd">
              <a:solidFill>
                <a:schemeClr val="accent1"/>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bg1"/>
                </a:solidFill>
              </a:endParaRPr>
            </a:p>
          </p:txBody>
        </p:sp>
        <p:grpSp>
          <p:nvGrpSpPr>
            <p:cNvPr id="55" name="组合 54"/>
            <p:cNvGrpSpPr/>
            <p:nvPr/>
          </p:nvGrpSpPr>
          <p:grpSpPr>
            <a:xfrm>
              <a:off x="1927519" y="2159252"/>
              <a:ext cx="555270" cy="543354"/>
              <a:chOff x="2159000" y="1141413"/>
              <a:chExt cx="739775" cy="723900"/>
            </a:xfrm>
            <a:solidFill>
              <a:schemeClr val="bg1"/>
            </a:solidFill>
          </p:grpSpPr>
          <p:sp>
            <p:nvSpPr>
              <p:cNvPr id="56" name="Freeform 832"/>
              <p:cNvSpPr/>
              <p:nvPr/>
            </p:nvSpPr>
            <p:spPr bwMode="auto">
              <a:xfrm>
                <a:off x="2216150" y="1428750"/>
                <a:ext cx="14288" cy="63500"/>
              </a:xfrm>
              <a:custGeom>
                <a:avLst/>
                <a:gdLst/>
                <a:ahLst/>
                <a:cxnLst>
                  <a:cxn ang="0">
                    <a:pos x="27" y="4"/>
                  </a:cxn>
                  <a:cxn ang="0">
                    <a:pos x="27" y="4"/>
                  </a:cxn>
                  <a:cxn ang="0">
                    <a:pos x="27" y="2"/>
                  </a:cxn>
                  <a:cxn ang="0">
                    <a:pos x="26" y="1"/>
                  </a:cxn>
                  <a:cxn ang="0">
                    <a:pos x="25" y="0"/>
                  </a:cxn>
                  <a:cxn ang="0">
                    <a:pos x="23" y="0"/>
                  </a:cxn>
                  <a:cxn ang="0">
                    <a:pos x="21" y="0"/>
                  </a:cxn>
                  <a:cxn ang="0">
                    <a:pos x="20" y="1"/>
                  </a:cxn>
                  <a:cxn ang="0">
                    <a:pos x="19" y="2"/>
                  </a:cxn>
                  <a:cxn ang="0">
                    <a:pos x="18" y="4"/>
                  </a:cxn>
                  <a:cxn ang="0">
                    <a:pos x="18" y="4"/>
                  </a:cxn>
                  <a:cxn ang="0">
                    <a:pos x="17" y="22"/>
                  </a:cxn>
                  <a:cxn ang="0">
                    <a:pos x="14" y="39"/>
                  </a:cxn>
                  <a:cxn ang="0">
                    <a:pos x="9" y="56"/>
                  </a:cxn>
                  <a:cxn ang="0">
                    <a:pos x="4" y="73"/>
                  </a:cxn>
                  <a:cxn ang="0">
                    <a:pos x="4" y="73"/>
                  </a:cxn>
                  <a:cxn ang="0">
                    <a:pos x="2" y="84"/>
                  </a:cxn>
                  <a:cxn ang="0">
                    <a:pos x="1" y="95"/>
                  </a:cxn>
                  <a:cxn ang="0">
                    <a:pos x="0" y="100"/>
                  </a:cxn>
                  <a:cxn ang="0">
                    <a:pos x="1" y="106"/>
                  </a:cxn>
                  <a:cxn ang="0">
                    <a:pos x="2" y="111"/>
                  </a:cxn>
                  <a:cxn ang="0">
                    <a:pos x="4" y="116"/>
                  </a:cxn>
                  <a:cxn ang="0">
                    <a:pos x="4" y="116"/>
                  </a:cxn>
                  <a:cxn ang="0">
                    <a:pos x="5" y="117"/>
                  </a:cxn>
                  <a:cxn ang="0">
                    <a:pos x="7" y="118"/>
                  </a:cxn>
                  <a:cxn ang="0">
                    <a:pos x="8" y="118"/>
                  </a:cxn>
                  <a:cxn ang="0">
                    <a:pos x="10" y="118"/>
                  </a:cxn>
                  <a:cxn ang="0">
                    <a:pos x="12" y="116"/>
                  </a:cxn>
                  <a:cxn ang="0">
                    <a:pos x="13" y="115"/>
                  </a:cxn>
                  <a:cxn ang="0">
                    <a:pos x="14" y="113"/>
                  </a:cxn>
                  <a:cxn ang="0">
                    <a:pos x="13" y="111"/>
                  </a:cxn>
                  <a:cxn ang="0">
                    <a:pos x="13" y="111"/>
                  </a:cxn>
                  <a:cxn ang="0">
                    <a:pos x="10" y="104"/>
                  </a:cxn>
                  <a:cxn ang="0">
                    <a:pos x="9" y="97"/>
                  </a:cxn>
                  <a:cxn ang="0">
                    <a:pos x="10" y="91"/>
                  </a:cxn>
                  <a:cxn ang="0">
                    <a:pos x="12" y="83"/>
                  </a:cxn>
                  <a:cxn ang="0">
                    <a:pos x="16" y="68"/>
                  </a:cxn>
                  <a:cxn ang="0">
                    <a:pos x="20" y="56"/>
                  </a:cxn>
                  <a:cxn ang="0">
                    <a:pos x="20" y="56"/>
                  </a:cxn>
                  <a:cxn ang="0">
                    <a:pos x="23" y="44"/>
                  </a:cxn>
                  <a:cxn ang="0">
                    <a:pos x="26" y="30"/>
                  </a:cxn>
                  <a:cxn ang="0">
                    <a:pos x="27" y="4"/>
                  </a:cxn>
                  <a:cxn ang="0">
                    <a:pos x="27" y="4"/>
                  </a:cxn>
                </a:cxnLst>
                <a:rect l="0" t="0" r="r" b="b"/>
                <a:pathLst>
                  <a:path w="27" h="118">
                    <a:moveTo>
                      <a:pt x="27" y="4"/>
                    </a:moveTo>
                    <a:lnTo>
                      <a:pt x="27" y="4"/>
                    </a:lnTo>
                    <a:lnTo>
                      <a:pt x="27" y="2"/>
                    </a:lnTo>
                    <a:lnTo>
                      <a:pt x="26" y="1"/>
                    </a:lnTo>
                    <a:lnTo>
                      <a:pt x="25" y="0"/>
                    </a:lnTo>
                    <a:lnTo>
                      <a:pt x="23" y="0"/>
                    </a:lnTo>
                    <a:lnTo>
                      <a:pt x="21" y="0"/>
                    </a:lnTo>
                    <a:lnTo>
                      <a:pt x="20" y="1"/>
                    </a:lnTo>
                    <a:lnTo>
                      <a:pt x="19" y="2"/>
                    </a:lnTo>
                    <a:lnTo>
                      <a:pt x="18" y="4"/>
                    </a:lnTo>
                    <a:lnTo>
                      <a:pt x="18" y="4"/>
                    </a:lnTo>
                    <a:lnTo>
                      <a:pt x="17" y="22"/>
                    </a:lnTo>
                    <a:lnTo>
                      <a:pt x="14" y="39"/>
                    </a:lnTo>
                    <a:lnTo>
                      <a:pt x="9" y="56"/>
                    </a:lnTo>
                    <a:lnTo>
                      <a:pt x="4" y="73"/>
                    </a:lnTo>
                    <a:lnTo>
                      <a:pt x="4" y="73"/>
                    </a:lnTo>
                    <a:lnTo>
                      <a:pt x="2" y="84"/>
                    </a:lnTo>
                    <a:lnTo>
                      <a:pt x="1" y="95"/>
                    </a:lnTo>
                    <a:lnTo>
                      <a:pt x="0" y="100"/>
                    </a:lnTo>
                    <a:lnTo>
                      <a:pt x="1" y="106"/>
                    </a:lnTo>
                    <a:lnTo>
                      <a:pt x="2" y="111"/>
                    </a:lnTo>
                    <a:lnTo>
                      <a:pt x="4" y="116"/>
                    </a:lnTo>
                    <a:lnTo>
                      <a:pt x="4" y="116"/>
                    </a:lnTo>
                    <a:lnTo>
                      <a:pt x="5" y="117"/>
                    </a:lnTo>
                    <a:lnTo>
                      <a:pt x="7" y="118"/>
                    </a:lnTo>
                    <a:lnTo>
                      <a:pt x="8" y="118"/>
                    </a:lnTo>
                    <a:lnTo>
                      <a:pt x="10" y="118"/>
                    </a:lnTo>
                    <a:lnTo>
                      <a:pt x="12" y="116"/>
                    </a:lnTo>
                    <a:lnTo>
                      <a:pt x="13" y="115"/>
                    </a:lnTo>
                    <a:lnTo>
                      <a:pt x="14" y="113"/>
                    </a:lnTo>
                    <a:lnTo>
                      <a:pt x="13" y="111"/>
                    </a:lnTo>
                    <a:lnTo>
                      <a:pt x="13" y="111"/>
                    </a:lnTo>
                    <a:lnTo>
                      <a:pt x="10" y="104"/>
                    </a:lnTo>
                    <a:lnTo>
                      <a:pt x="9" y="97"/>
                    </a:lnTo>
                    <a:lnTo>
                      <a:pt x="10" y="91"/>
                    </a:lnTo>
                    <a:lnTo>
                      <a:pt x="12" y="83"/>
                    </a:lnTo>
                    <a:lnTo>
                      <a:pt x="16" y="68"/>
                    </a:lnTo>
                    <a:lnTo>
                      <a:pt x="20" y="56"/>
                    </a:lnTo>
                    <a:lnTo>
                      <a:pt x="20" y="56"/>
                    </a:lnTo>
                    <a:lnTo>
                      <a:pt x="23" y="44"/>
                    </a:lnTo>
                    <a:lnTo>
                      <a:pt x="26" y="30"/>
                    </a:lnTo>
                    <a:lnTo>
                      <a:pt x="27" y="4"/>
                    </a:lnTo>
                    <a:lnTo>
                      <a:pt x="27" y="4"/>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57" name="Freeform 833"/>
              <p:cNvSpPr/>
              <p:nvPr/>
            </p:nvSpPr>
            <p:spPr bwMode="auto">
              <a:xfrm>
                <a:off x="2251075" y="1462088"/>
                <a:ext cx="9525" cy="53975"/>
              </a:xfrm>
              <a:custGeom>
                <a:avLst/>
                <a:gdLst/>
                <a:ahLst/>
                <a:cxnLst>
                  <a:cxn ang="0">
                    <a:pos x="20" y="5"/>
                  </a:cxn>
                  <a:cxn ang="0">
                    <a:pos x="20" y="5"/>
                  </a:cxn>
                  <a:cxn ang="0">
                    <a:pos x="19" y="3"/>
                  </a:cxn>
                  <a:cxn ang="0">
                    <a:pos x="18" y="1"/>
                  </a:cxn>
                  <a:cxn ang="0">
                    <a:pos x="17" y="1"/>
                  </a:cxn>
                  <a:cxn ang="0">
                    <a:pos x="15" y="0"/>
                  </a:cxn>
                  <a:cxn ang="0">
                    <a:pos x="13" y="1"/>
                  </a:cxn>
                  <a:cxn ang="0">
                    <a:pos x="12" y="1"/>
                  </a:cxn>
                  <a:cxn ang="0">
                    <a:pos x="11" y="3"/>
                  </a:cxn>
                  <a:cxn ang="0">
                    <a:pos x="10" y="5"/>
                  </a:cxn>
                  <a:cxn ang="0">
                    <a:pos x="10" y="55"/>
                  </a:cxn>
                  <a:cxn ang="0">
                    <a:pos x="10" y="55"/>
                  </a:cxn>
                  <a:cxn ang="0">
                    <a:pos x="10" y="61"/>
                  </a:cxn>
                  <a:cxn ang="0">
                    <a:pos x="8" y="66"/>
                  </a:cxn>
                  <a:cxn ang="0">
                    <a:pos x="5" y="78"/>
                  </a:cxn>
                  <a:cxn ang="0">
                    <a:pos x="2" y="88"/>
                  </a:cxn>
                  <a:cxn ang="0">
                    <a:pos x="0" y="100"/>
                  </a:cxn>
                  <a:cxn ang="0">
                    <a:pos x="0" y="100"/>
                  </a:cxn>
                  <a:cxn ang="0">
                    <a:pos x="0" y="101"/>
                  </a:cxn>
                  <a:cxn ang="0">
                    <a:pos x="1" y="103"/>
                  </a:cxn>
                  <a:cxn ang="0">
                    <a:pos x="3" y="104"/>
                  </a:cxn>
                  <a:cxn ang="0">
                    <a:pos x="4" y="104"/>
                  </a:cxn>
                  <a:cxn ang="0">
                    <a:pos x="8" y="103"/>
                  </a:cxn>
                  <a:cxn ang="0">
                    <a:pos x="10" y="101"/>
                  </a:cxn>
                  <a:cxn ang="0">
                    <a:pos x="10" y="100"/>
                  </a:cxn>
                  <a:cxn ang="0">
                    <a:pos x="10" y="100"/>
                  </a:cxn>
                  <a:cxn ang="0">
                    <a:pos x="12" y="90"/>
                  </a:cxn>
                  <a:cxn ang="0">
                    <a:pos x="15" y="81"/>
                  </a:cxn>
                  <a:cxn ang="0">
                    <a:pos x="18" y="71"/>
                  </a:cxn>
                  <a:cxn ang="0">
                    <a:pos x="20" y="62"/>
                  </a:cxn>
                  <a:cxn ang="0">
                    <a:pos x="20" y="62"/>
                  </a:cxn>
                  <a:cxn ang="0">
                    <a:pos x="20" y="48"/>
                  </a:cxn>
                  <a:cxn ang="0">
                    <a:pos x="20" y="33"/>
                  </a:cxn>
                  <a:cxn ang="0">
                    <a:pos x="20" y="5"/>
                  </a:cxn>
                  <a:cxn ang="0">
                    <a:pos x="20" y="5"/>
                  </a:cxn>
                </a:cxnLst>
                <a:rect l="0" t="0" r="r" b="b"/>
                <a:pathLst>
                  <a:path w="20" h="104">
                    <a:moveTo>
                      <a:pt x="20" y="5"/>
                    </a:moveTo>
                    <a:lnTo>
                      <a:pt x="20" y="5"/>
                    </a:lnTo>
                    <a:lnTo>
                      <a:pt x="19" y="3"/>
                    </a:lnTo>
                    <a:lnTo>
                      <a:pt x="18" y="1"/>
                    </a:lnTo>
                    <a:lnTo>
                      <a:pt x="17" y="1"/>
                    </a:lnTo>
                    <a:lnTo>
                      <a:pt x="15" y="0"/>
                    </a:lnTo>
                    <a:lnTo>
                      <a:pt x="13" y="1"/>
                    </a:lnTo>
                    <a:lnTo>
                      <a:pt x="12" y="1"/>
                    </a:lnTo>
                    <a:lnTo>
                      <a:pt x="11" y="3"/>
                    </a:lnTo>
                    <a:lnTo>
                      <a:pt x="10" y="5"/>
                    </a:lnTo>
                    <a:lnTo>
                      <a:pt x="10" y="55"/>
                    </a:lnTo>
                    <a:lnTo>
                      <a:pt x="10" y="55"/>
                    </a:lnTo>
                    <a:lnTo>
                      <a:pt x="10" y="61"/>
                    </a:lnTo>
                    <a:lnTo>
                      <a:pt x="8" y="66"/>
                    </a:lnTo>
                    <a:lnTo>
                      <a:pt x="5" y="78"/>
                    </a:lnTo>
                    <a:lnTo>
                      <a:pt x="2" y="88"/>
                    </a:lnTo>
                    <a:lnTo>
                      <a:pt x="0" y="100"/>
                    </a:lnTo>
                    <a:lnTo>
                      <a:pt x="0" y="100"/>
                    </a:lnTo>
                    <a:lnTo>
                      <a:pt x="0" y="101"/>
                    </a:lnTo>
                    <a:lnTo>
                      <a:pt x="1" y="103"/>
                    </a:lnTo>
                    <a:lnTo>
                      <a:pt x="3" y="104"/>
                    </a:lnTo>
                    <a:lnTo>
                      <a:pt x="4" y="104"/>
                    </a:lnTo>
                    <a:lnTo>
                      <a:pt x="8" y="103"/>
                    </a:lnTo>
                    <a:lnTo>
                      <a:pt x="10" y="101"/>
                    </a:lnTo>
                    <a:lnTo>
                      <a:pt x="10" y="100"/>
                    </a:lnTo>
                    <a:lnTo>
                      <a:pt x="10" y="100"/>
                    </a:lnTo>
                    <a:lnTo>
                      <a:pt x="12" y="90"/>
                    </a:lnTo>
                    <a:lnTo>
                      <a:pt x="15" y="81"/>
                    </a:lnTo>
                    <a:lnTo>
                      <a:pt x="18" y="71"/>
                    </a:lnTo>
                    <a:lnTo>
                      <a:pt x="20" y="62"/>
                    </a:lnTo>
                    <a:lnTo>
                      <a:pt x="20" y="62"/>
                    </a:lnTo>
                    <a:lnTo>
                      <a:pt x="20" y="48"/>
                    </a:lnTo>
                    <a:lnTo>
                      <a:pt x="20" y="33"/>
                    </a:lnTo>
                    <a:lnTo>
                      <a:pt x="20" y="5"/>
                    </a:lnTo>
                    <a:lnTo>
                      <a:pt x="20" y="5"/>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58" name="Freeform 834"/>
              <p:cNvSpPr/>
              <p:nvPr/>
            </p:nvSpPr>
            <p:spPr bwMode="auto">
              <a:xfrm>
                <a:off x="2278063" y="1493838"/>
                <a:ext cx="9525" cy="58738"/>
              </a:xfrm>
              <a:custGeom>
                <a:avLst/>
                <a:gdLst/>
                <a:ahLst/>
                <a:cxnLst>
                  <a:cxn ang="0">
                    <a:pos x="9" y="4"/>
                  </a:cxn>
                  <a:cxn ang="0">
                    <a:pos x="9" y="4"/>
                  </a:cxn>
                  <a:cxn ang="0">
                    <a:pos x="7" y="30"/>
                  </a:cxn>
                  <a:cxn ang="0">
                    <a:pos x="4" y="55"/>
                  </a:cxn>
                  <a:cxn ang="0">
                    <a:pos x="1" y="80"/>
                  </a:cxn>
                  <a:cxn ang="0">
                    <a:pos x="0" y="104"/>
                  </a:cxn>
                  <a:cxn ang="0">
                    <a:pos x="0" y="104"/>
                  </a:cxn>
                  <a:cxn ang="0">
                    <a:pos x="0" y="106"/>
                  </a:cxn>
                  <a:cxn ang="0">
                    <a:pos x="1" y="107"/>
                  </a:cxn>
                  <a:cxn ang="0">
                    <a:pos x="3" y="109"/>
                  </a:cxn>
                  <a:cxn ang="0">
                    <a:pos x="4" y="109"/>
                  </a:cxn>
                  <a:cxn ang="0">
                    <a:pos x="6" y="109"/>
                  </a:cxn>
                  <a:cxn ang="0">
                    <a:pos x="7" y="107"/>
                  </a:cxn>
                  <a:cxn ang="0">
                    <a:pos x="8" y="106"/>
                  </a:cxn>
                  <a:cxn ang="0">
                    <a:pos x="9" y="104"/>
                  </a:cxn>
                  <a:cxn ang="0">
                    <a:pos x="9" y="104"/>
                  </a:cxn>
                  <a:cxn ang="0">
                    <a:pos x="10" y="80"/>
                  </a:cxn>
                  <a:cxn ang="0">
                    <a:pos x="13" y="55"/>
                  </a:cxn>
                  <a:cxn ang="0">
                    <a:pos x="16" y="30"/>
                  </a:cxn>
                  <a:cxn ang="0">
                    <a:pos x="18" y="4"/>
                  </a:cxn>
                  <a:cxn ang="0">
                    <a:pos x="18" y="4"/>
                  </a:cxn>
                  <a:cxn ang="0">
                    <a:pos x="18" y="2"/>
                  </a:cxn>
                  <a:cxn ang="0">
                    <a:pos x="17" y="1"/>
                  </a:cxn>
                  <a:cxn ang="0">
                    <a:pos x="15" y="0"/>
                  </a:cxn>
                  <a:cxn ang="0">
                    <a:pos x="14" y="0"/>
                  </a:cxn>
                  <a:cxn ang="0">
                    <a:pos x="12" y="0"/>
                  </a:cxn>
                  <a:cxn ang="0">
                    <a:pos x="10" y="1"/>
                  </a:cxn>
                  <a:cxn ang="0">
                    <a:pos x="9" y="2"/>
                  </a:cxn>
                  <a:cxn ang="0">
                    <a:pos x="9" y="4"/>
                  </a:cxn>
                  <a:cxn ang="0">
                    <a:pos x="9" y="4"/>
                  </a:cxn>
                </a:cxnLst>
                <a:rect l="0" t="0" r="r" b="b"/>
                <a:pathLst>
                  <a:path w="18" h="109">
                    <a:moveTo>
                      <a:pt x="9" y="4"/>
                    </a:moveTo>
                    <a:lnTo>
                      <a:pt x="9" y="4"/>
                    </a:lnTo>
                    <a:lnTo>
                      <a:pt x="7" y="30"/>
                    </a:lnTo>
                    <a:lnTo>
                      <a:pt x="4" y="55"/>
                    </a:lnTo>
                    <a:lnTo>
                      <a:pt x="1" y="80"/>
                    </a:lnTo>
                    <a:lnTo>
                      <a:pt x="0" y="104"/>
                    </a:lnTo>
                    <a:lnTo>
                      <a:pt x="0" y="104"/>
                    </a:lnTo>
                    <a:lnTo>
                      <a:pt x="0" y="106"/>
                    </a:lnTo>
                    <a:lnTo>
                      <a:pt x="1" y="107"/>
                    </a:lnTo>
                    <a:lnTo>
                      <a:pt x="3" y="109"/>
                    </a:lnTo>
                    <a:lnTo>
                      <a:pt x="4" y="109"/>
                    </a:lnTo>
                    <a:lnTo>
                      <a:pt x="6" y="109"/>
                    </a:lnTo>
                    <a:lnTo>
                      <a:pt x="7" y="107"/>
                    </a:lnTo>
                    <a:lnTo>
                      <a:pt x="8" y="106"/>
                    </a:lnTo>
                    <a:lnTo>
                      <a:pt x="9" y="104"/>
                    </a:lnTo>
                    <a:lnTo>
                      <a:pt x="9" y="104"/>
                    </a:lnTo>
                    <a:lnTo>
                      <a:pt x="10" y="80"/>
                    </a:lnTo>
                    <a:lnTo>
                      <a:pt x="13" y="55"/>
                    </a:lnTo>
                    <a:lnTo>
                      <a:pt x="16" y="30"/>
                    </a:lnTo>
                    <a:lnTo>
                      <a:pt x="18" y="4"/>
                    </a:lnTo>
                    <a:lnTo>
                      <a:pt x="18" y="4"/>
                    </a:lnTo>
                    <a:lnTo>
                      <a:pt x="18" y="2"/>
                    </a:lnTo>
                    <a:lnTo>
                      <a:pt x="17" y="1"/>
                    </a:lnTo>
                    <a:lnTo>
                      <a:pt x="15" y="0"/>
                    </a:lnTo>
                    <a:lnTo>
                      <a:pt x="14" y="0"/>
                    </a:lnTo>
                    <a:lnTo>
                      <a:pt x="12" y="0"/>
                    </a:lnTo>
                    <a:lnTo>
                      <a:pt x="10" y="1"/>
                    </a:lnTo>
                    <a:lnTo>
                      <a:pt x="9" y="2"/>
                    </a:lnTo>
                    <a:lnTo>
                      <a:pt x="9" y="4"/>
                    </a:lnTo>
                    <a:lnTo>
                      <a:pt x="9" y="4"/>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59" name="Freeform 835"/>
              <p:cNvSpPr/>
              <p:nvPr/>
            </p:nvSpPr>
            <p:spPr bwMode="auto">
              <a:xfrm>
                <a:off x="2308225" y="1528763"/>
                <a:ext cx="12700" cy="55563"/>
              </a:xfrm>
              <a:custGeom>
                <a:avLst/>
                <a:gdLst/>
                <a:ahLst/>
                <a:cxnLst>
                  <a:cxn ang="0">
                    <a:pos x="14" y="5"/>
                  </a:cxn>
                  <a:cxn ang="0">
                    <a:pos x="14" y="5"/>
                  </a:cxn>
                  <a:cxn ang="0">
                    <a:pos x="13" y="17"/>
                  </a:cxn>
                  <a:cxn ang="0">
                    <a:pos x="12" y="29"/>
                  </a:cxn>
                  <a:cxn ang="0">
                    <a:pos x="8" y="52"/>
                  </a:cxn>
                  <a:cxn ang="0">
                    <a:pos x="4" y="76"/>
                  </a:cxn>
                  <a:cxn ang="0">
                    <a:pos x="0" y="98"/>
                  </a:cxn>
                  <a:cxn ang="0">
                    <a:pos x="0" y="98"/>
                  </a:cxn>
                  <a:cxn ang="0">
                    <a:pos x="0" y="100"/>
                  </a:cxn>
                  <a:cxn ang="0">
                    <a:pos x="1" y="102"/>
                  </a:cxn>
                  <a:cxn ang="0">
                    <a:pos x="4" y="105"/>
                  </a:cxn>
                  <a:cxn ang="0">
                    <a:pos x="5" y="105"/>
                  </a:cxn>
                  <a:cxn ang="0">
                    <a:pos x="7" y="105"/>
                  </a:cxn>
                  <a:cxn ang="0">
                    <a:pos x="8" y="102"/>
                  </a:cxn>
                  <a:cxn ang="0">
                    <a:pos x="9" y="101"/>
                  </a:cxn>
                  <a:cxn ang="0">
                    <a:pos x="9" y="101"/>
                  </a:cxn>
                  <a:cxn ang="0">
                    <a:pos x="13" y="77"/>
                  </a:cxn>
                  <a:cxn ang="0">
                    <a:pos x="17" y="53"/>
                  </a:cxn>
                  <a:cxn ang="0">
                    <a:pos x="21" y="29"/>
                  </a:cxn>
                  <a:cxn ang="0">
                    <a:pos x="22" y="17"/>
                  </a:cxn>
                  <a:cxn ang="0">
                    <a:pos x="23" y="5"/>
                  </a:cxn>
                  <a:cxn ang="0">
                    <a:pos x="23" y="5"/>
                  </a:cxn>
                  <a:cxn ang="0">
                    <a:pos x="22" y="3"/>
                  </a:cxn>
                  <a:cxn ang="0">
                    <a:pos x="21" y="1"/>
                  </a:cxn>
                  <a:cxn ang="0">
                    <a:pos x="20" y="0"/>
                  </a:cxn>
                  <a:cxn ang="0">
                    <a:pos x="18" y="0"/>
                  </a:cxn>
                  <a:cxn ang="0">
                    <a:pos x="17" y="0"/>
                  </a:cxn>
                  <a:cxn ang="0">
                    <a:pos x="15" y="1"/>
                  </a:cxn>
                  <a:cxn ang="0">
                    <a:pos x="14" y="3"/>
                  </a:cxn>
                  <a:cxn ang="0">
                    <a:pos x="14" y="5"/>
                  </a:cxn>
                  <a:cxn ang="0">
                    <a:pos x="14" y="5"/>
                  </a:cxn>
                </a:cxnLst>
                <a:rect l="0" t="0" r="r" b="b"/>
                <a:pathLst>
                  <a:path w="23" h="105">
                    <a:moveTo>
                      <a:pt x="14" y="5"/>
                    </a:moveTo>
                    <a:lnTo>
                      <a:pt x="14" y="5"/>
                    </a:lnTo>
                    <a:lnTo>
                      <a:pt x="13" y="17"/>
                    </a:lnTo>
                    <a:lnTo>
                      <a:pt x="12" y="29"/>
                    </a:lnTo>
                    <a:lnTo>
                      <a:pt x="8" y="52"/>
                    </a:lnTo>
                    <a:lnTo>
                      <a:pt x="4" y="76"/>
                    </a:lnTo>
                    <a:lnTo>
                      <a:pt x="0" y="98"/>
                    </a:lnTo>
                    <a:lnTo>
                      <a:pt x="0" y="98"/>
                    </a:lnTo>
                    <a:lnTo>
                      <a:pt x="0" y="100"/>
                    </a:lnTo>
                    <a:lnTo>
                      <a:pt x="1" y="102"/>
                    </a:lnTo>
                    <a:lnTo>
                      <a:pt x="4" y="105"/>
                    </a:lnTo>
                    <a:lnTo>
                      <a:pt x="5" y="105"/>
                    </a:lnTo>
                    <a:lnTo>
                      <a:pt x="7" y="105"/>
                    </a:lnTo>
                    <a:lnTo>
                      <a:pt x="8" y="102"/>
                    </a:lnTo>
                    <a:lnTo>
                      <a:pt x="9" y="101"/>
                    </a:lnTo>
                    <a:lnTo>
                      <a:pt x="9" y="101"/>
                    </a:lnTo>
                    <a:lnTo>
                      <a:pt x="13" y="77"/>
                    </a:lnTo>
                    <a:lnTo>
                      <a:pt x="17" y="53"/>
                    </a:lnTo>
                    <a:lnTo>
                      <a:pt x="21" y="29"/>
                    </a:lnTo>
                    <a:lnTo>
                      <a:pt x="22" y="17"/>
                    </a:lnTo>
                    <a:lnTo>
                      <a:pt x="23" y="5"/>
                    </a:lnTo>
                    <a:lnTo>
                      <a:pt x="23" y="5"/>
                    </a:lnTo>
                    <a:lnTo>
                      <a:pt x="22" y="3"/>
                    </a:lnTo>
                    <a:lnTo>
                      <a:pt x="21" y="1"/>
                    </a:lnTo>
                    <a:lnTo>
                      <a:pt x="20" y="0"/>
                    </a:lnTo>
                    <a:lnTo>
                      <a:pt x="18" y="0"/>
                    </a:lnTo>
                    <a:lnTo>
                      <a:pt x="17" y="0"/>
                    </a:lnTo>
                    <a:lnTo>
                      <a:pt x="15" y="1"/>
                    </a:lnTo>
                    <a:lnTo>
                      <a:pt x="14" y="3"/>
                    </a:lnTo>
                    <a:lnTo>
                      <a:pt x="14" y="5"/>
                    </a:lnTo>
                    <a:lnTo>
                      <a:pt x="14" y="5"/>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60" name="Freeform 836"/>
              <p:cNvSpPr/>
              <p:nvPr/>
            </p:nvSpPr>
            <p:spPr bwMode="auto">
              <a:xfrm>
                <a:off x="2328863" y="1558925"/>
                <a:ext cx="14288" cy="52388"/>
              </a:xfrm>
              <a:custGeom>
                <a:avLst/>
                <a:gdLst/>
                <a:ahLst/>
                <a:cxnLst>
                  <a:cxn ang="0">
                    <a:pos x="19" y="5"/>
                  </a:cxn>
                  <a:cxn ang="0">
                    <a:pos x="19" y="5"/>
                  </a:cxn>
                  <a:cxn ang="0">
                    <a:pos x="17" y="17"/>
                  </a:cxn>
                  <a:cxn ang="0">
                    <a:pos x="15" y="28"/>
                  </a:cxn>
                  <a:cxn ang="0">
                    <a:pos x="10" y="50"/>
                  </a:cxn>
                  <a:cxn ang="0">
                    <a:pos x="5" y="71"/>
                  </a:cxn>
                  <a:cxn ang="0">
                    <a:pos x="0" y="94"/>
                  </a:cxn>
                  <a:cxn ang="0">
                    <a:pos x="0" y="94"/>
                  </a:cxn>
                  <a:cxn ang="0">
                    <a:pos x="0" y="96"/>
                  </a:cxn>
                  <a:cxn ang="0">
                    <a:pos x="0" y="97"/>
                  </a:cxn>
                  <a:cxn ang="0">
                    <a:pos x="3" y="99"/>
                  </a:cxn>
                  <a:cxn ang="0">
                    <a:pos x="5" y="99"/>
                  </a:cxn>
                  <a:cxn ang="0">
                    <a:pos x="7" y="99"/>
                  </a:cxn>
                  <a:cxn ang="0">
                    <a:pos x="8" y="98"/>
                  </a:cxn>
                  <a:cxn ang="0">
                    <a:pos x="8" y="96"/>
                  </a:cxn>
                  <a:cxn ang="0">
                    <a:pos x="8" y="96"/>
                  </a:cxn>
                  <a:cxn ang="0">
                    <a:pos x="14" y="73"/>
                  </a:cxn>
                  <a:cxn ang="0">
                    <a:pos x="20" y="51"/>
                  </a:cxn>
                  <a:cxn ang="0">
                    <a:pos x="26" y="28"/>
                  </a:cxn>
                  <a:cxn ang="0">
                    <a:pos x="27" y="17"/>
                  </a:cxn>
                  <a:cxn ang="0">
                    <a:pos x="28" y="5"/>
                  </a:cxn>
                  <a:cxn ang="0">
                    <a:pos x="28" y="5"/>
                  </a:cxn>
                  <a:cxn ang="0">
                    <a:pos x="28" y="3"/>
                  </a:cxn>
                  <a:cxn ang="0">
                    <a:pos x="27" y="1"/>
                  </a:cxn>
                  <a:cxn ang="0">
                    <a:pos x="25" y="1"/>
                  </a:cxn>
                  <a:cxn ang="0">
                    <a:pos x="24" y="0"/>
                  </a:cxn>
                  <a:cxn ang="0">
                    <a:pos x="22" y="1"/>
                  </a:cxn>
                  <a:cxn ang="0">
                    <a:pos x="20" y="1"/>
                  </a:cxn>
                  <a:cxn ang="0">
                    <a:pos x="19" y="3"/>
                  </a:cxn>
                  <a:cxn ang="0">
                    <a:pos x="19" y="5"/>
                  </a:cxn>
                  <a:cxn ang="0">
                    <a:pos x="19" y="5"/>
                  </a:cxn>
                </a:cxnLst>
                <a:rect l="0" t="0" r="r" b="b"/>
                <a:pathLst>
                  <a:path w="28" h="99">
                    <a:moveTo>
                      <a:pt x="19" y="5"/>
                    </a:moveTo>
                    <a:lnTo>
                      <a:pt x="19" y="5"/>
                    </a:lnTo>
                    <a:lnTo>
                      <a:pt x="17" y="17"/>
                    </a:lnTo>
                    <a:lnTo>
                      <a:pt x="15" y="28"/>
                    </a:lnTo>
                    <a:lnTo>
                      <a:pt x="10" y="50"/>
                    </a:lnTo>
                    <a:lnTo>
                      <a:pt x="5" y="71"/>
                    </a:lnTo>
                    <a:lnTo>
                      <a:pt x="0" y="94"/>
                    </a:lnTo>
                    <a:lnTo>
                      <a:pt x="0" y="94"/>
                    </a:lnTo>
                    <a:lnTo>
                      <a:pt x="0" y="96"/>
                    </a:lnTo>
                    <a:lnTo>
                      <a:pt x="0" y="97"/>
                    </a:lnTo>
                    <a:lnTo>
                      <a:pt x="3" y="99"/>
                    </a:lnTo>
                    <a:lnTo>
                      <a:pt x="5" y="99"/>
                    </a:lnTo>
                    <a:lnTo>
                      <a:pt x="7" y="99"/>
                    </a:lnTo>
                    <a:lnTo>
                      <a:pt x="8" y="98"/>
                    </a:lnTo>
                    <a:lnTo>
                      <a:pt x="8" y="96"/>
                    </a:lnTo>
                    <a:lnTo>
                      <a:pt x="8" y="96"/>
                    </a:lnTo>
                    <a:lnTo>
                      <a:pt x="14" y="73"/>
                    </a:lnTo>
                    <a:lnTo>
                      <a:pt x="20" y="51"/>
                    </a:lnTo>
                    <a:lnTo>
                      <a:pt x="26" y="28"/>
                    </a:lnTo>
                    <a:lnTo>
                      <a:pt x="27" y="17"/>
                    </a:lnTo>
                    <a:lnTo>
                      <a:pt x="28" y="5"/>
                    </a:lnTo>
                    <a:lnTo>
                      <a:pt x="28" y="5"/>
                    </a:lnTo>
                    <a:lnTo>
                      <a:pt x="28" y="3"/>
                    </a:lnTo>
                    <a:lnTo>
                      <a:pt x="27" y="1"/>
                    </a:lnTo>
                    <a:lnTo>
                      <a:pt x="25" y="1"/>
                    </a:lnTo>
                    <a:lnTo>
                      <a:pt x="24" y="0"/>
                    </a:lnTo>
                    <a:lnTo>
                      <a:pt x="22" y="1"/>
                    </a:lnTo>
                    <a:lnTo>
                      <a:pt x="20" y="1"/>
                    </a:lnTo>
                    <a:lnTo>
                      <a:pt x="19" y="3"/>
                    </a:lnTo>
                    <a:lnTo>
                      <a:pt x="19" y="5"/>
                    </a:lnTo>
                    <a:lnTo>
                      <a:pt x="19" y="5"/>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61" name="Freeform 837"/>
              <p:cNvSpPr/>
              <p:nvPr/>
            </p:nvSpPr>
            <p:spPr bwMode="auto">
              <a:xfrm>
                <a:off x="2359025" y="1576388"/>
                <a:ext cx="22225" cy="63500"/>
              </a:xfrm>
              <a:custGeom>
                <a:avLst/>
                <a:gdLst/>
                <a:ahLst/>
                <a:cxnLst>
                  <a:cxn ang="0">
                    <a:pos x="34" y="3"/>
                  </a:cxn>
                  <a:cxn ang="0">
                    <a:pos x="34" y="3"/>
                  </a:cxn>
                  <a:cxn ang="0">
                    <a:pos x="31" y="10"/>
                  </a:cxn>
                  <a:cxn ang="0">
                    <a:pos x="28" y="18"/>
                  </a:cxn>
                  <a:cxn ang="0">
                    <a:pos x="23" y="33"/>
                  </a:cxn>
                  <a:cxn ang="0">
                    <a:pos x="20" y="49"/>
                  </a:cxn>
                  <a:cxn ang="0">
                    <a:pos x="16" y="65"/>
                  </a:cxn>
                  <a:cxn ang="0">
                    <a:pos x="16" y="65"/>
                  </a:cxn>
                  <a:cxn ang="0">
                    <a:pos x="9" y="89"/>
                  </a:cxn>
                  <a:cxn ang="0">
                    <a:pos x="1" y="113"/>
                  </a:cxn>
                  <a:cxn ang="0">
                    <a:pos x="1" y="113"/>
                  </a:cxn>
                  <a:cxn ang="0">
                    <a:pos x="0" y="115"/>
                  </a:cxn>
                  <a:cxn ang="0">
                    <a:pos x="1" y="117"/>
                  </a:cxn>
                  <a:cxn ang="0">
                    <a:pos x="2" y="118"/>
                  </a:cxn>
                  <a:cxn ang="0">
                    <a:pos x="4" y="119"/>
                  </a:cxn>
                  <a:cxn ang="0">
                    <a:pos x="7" y="118"/>
                  </a:cxn>
                  <a:cxn ang="0">
                    <a:pos x="9" y="117"/>
                  </a:cxn>
                  <a:cxn ang="0">
                    <a:pos x="10" y="116"/>
                  </a:cxn>
                  <a:cxn ang="0">
                    <a:pos x="10" y="116"/>
                  </a:cxn>
                  <a:cxn ang="0">
                    <a:pos x="23" y="75"/>
                  </a:cxn>
                  <a:cxn ang="0">
                    <a:pos x="23" y="75"/>
                  </a:cxn>
                  <a:cxn ang="0">
                    <a:pos x="28" y="58"/>
                  </a:cxn>
                  <a:cxn ang="0">
                    <a:pos x="31" y="40"/>
                  </a:cxn>
                  <a:cxn ang="0">
                    <a:pos x="36" y="24"/>
                  </a:cxn>
                  <a:cxn ang="0">
                    <a:pos x="39" y="16"/>
                  </a:cxn>
                  <a:cxn ang="0">
                    <a:pos x="42" y="7"/>
                  </a:cxn>
                  <a:cxn ang="0">
                    <a:pos x="42" y="7"/>
                  </a:cxn>
                  <a:cxn ang="0">
                    <a:pos x="43" y="5"/>
                  </a:cxn>
                  <a:cxn ang="0">
                    <a:pos x="43" y="4"/>
                  </a:cxn>
                  <a:cxn ang="0">
                    <a:pos x="42" y="2"/>
                  </a:cxn>
                  <a:cxn ang="0">
                    <a:pos x="40" y="1"/>
                  </a:cxn>
                  <a:cxn ang="0">
                    <a:pos x="39" y="0"/>
                  </a:cxn>
                  <a:cxn ang="0">
                    <a:pos x="37" y="0"/>
                  </a:cxn>
                  <a:cxn ang="0">
                    <a:pos x="36" y="1"/>
                  </a:cxn>
                  <a:cxn ang="0">
                    <a:pos x="34" y="3"/>
                  </a:cxn>
                  <a:cxn ang="0">
                    <a:pos x="34" y="3"/>
                  </a:cxn>
                </a:cxnLst>
                <a:rect l="0" t="0" r="r" b="b"/>
                <a:pathLst>
                  <a:path w="43" h="119">
                    <a:moveTo>
                      <a:pt x="34" y="3"/>
                    </a:moveTo>
                    <a:lnTo>
                      <a:pt x="34" y="3"/>
                    </a:lnTo>
                    <a:lnTo>
                      <a:pt x="31" y="10"/>
                    </a:lnTo>
                    <a:lnTo>
                      <a:pt x="28" y="18"/>
                    </a:lnTo>
                    <a:lnTo>
                      <a:pt x="23" y="33"/>
                    </a:lnTo>
                    <a:lnTo>
                      <a:pt x="20" y="49"/>
                    </a:lnTo>
                    <a:lnTo>
                      <a:pt x="16" y="65"/>
                    </a:lnTo>
                    <a:lnTo>
                      <a:pt x="16" y="65"/>
                    </a:lnTo>
                    <a:lnTo>
                      <a:pt x="9" y="89"/>
                    </a:lnTo>
                    <a:lnTo>
                      <a:pt x="1" y="113"/>
                    </a:lnTo>
                    <a:lnTo>
                      <a:pt x="1" y="113"/>
                    </a:lnTo>
                    <a:lnTo>
                      <a:pt x="0" y="115"/>
                    </a:lnTo>
                    <a:lnTo>
                      <a:pt x="1" y="117"/>
                    </a:lnTo>
                    <a:lnTo>
                      <a:pt x="2" y="118"/>
                    </a:lnTo>
                    <a:lnTo>
                      <a:pt x="4" y="119"/>
                    </a:lnTo>
                    <a:lnTo>
                      <a:pt x="7" y="118"/>
                    </a:lnTo>
                    <a:lnTo>
                      <a:pt x="9" y="117"/>
                    </a:lnTo>
                    <a:lnTo>
                      <a:pt x="10" y="116"/>
                    </a:lnTo>
                    <a:lnTo>
                      <a:pt x="10" y="116"/>
                    </a:lnTo>
                    <a:lnTo>
                      <a:pt x="23" y="75"/>
                    </a:lnTo>
                    <a:lnTo>
                      <a:pt x="23" y="75"/>
                    </a:lnTo>
                    <a:lnTo>
                      <a:pt x="28" y="58"/>
                    </a:lnTo>
                    <a:lnTo>
                      <a:pt x="31" y="40"/>
                    </a:lnTo>
                    <a:lnTo>
                      <a:pt x="36" y="24"/>
                    </a:lnTo>
                    <a:lnTo>
                      <a:pt x="39" y="16"/>
                    </a:lnTo>
                    <a:lnTo>
                      <a:pt x="42" y="7"/>
                    </a:lnTo>
                    <a:lnTo>
                      <a:pt x="42" y="7"/>
                    </a:lnTo>
                    <a:lnTo>
                      <a:pt x="43" y="5"/>
                    </a:lnTo>
                    <a:lnTo>
                      <a:pt x="43" y="4"/>
                    </a:lnTo>
                    <a:lnTo>
                      <a:pt x="42" y="2"/>
                    </a:lnTo>
                    <a:lnTo>
                      <a:pt x="40" y="1"/>
                    </a:lnTo>
                    <a:lnTo>
                      <a:pt x="39" y="0"/>
                    </a:lnTo>
                    <a:lnTo>
                      <a:pt x="37" y="0"/>
                    </a:lnTo>
                    <a:lnTo>
                      <a:pt x="36" y="1"/>
                    </a:lnTo>
                    <a:lnTo>
                      <a:pt x="34" y="3"/>
                    </a:lnTo>
                    <a:lnTo>
                      <a:pt x="34" y="3"/>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62" name="Freeform 838"/>
              <p:cNvSpPr/>
              <p:nvPr/>
            </p:nvSpPr>
            <p:spPr bwMode="auto">
              <a:xfrm>
                <a:off x="2393950" y="1608138"/>
                <a:ext cx="22225" cy="61913"/>
              </a:xfrm>
              <a:custGeom>
                <a:avLst/>
                <a:gdLst/>
                <a:ahLst/>
                <a:cxnLst>
                  <a:cxn ang="0">
                    <a:pos x="33" y="3"/>
                  </a:cxn>
                  <a:cxn ang="0">
                    <a:pos x="33" y="3"/>
                  </a:cxn>
                  <a:cxn ang="0">
                    <a:pos x="23" y="30"/>
                  </a:cxn>
                  <a:cxn ang="0">
                    <a:pos x="11" y="57"/>
                  </a:cxn>
                  <a:cxn ang="0">
                    <a:pos x="7" y="70"/>
                  </a:cxn>
                  <a:cxn ang="0">
                    <a:pos x="4" y="84"/>
                  </a:cxn>
                  <a:cxn ang="0">
                    <a:pos x="1" y="98"/>
                  </a:cxn>
                  <a:cxn ang="0">
                    <a:pos x="0" y="114"/>
                  </a:cxn>
                  <a:cxn ang="0">
                    <a:pos x="0" y="114"/>
                  </a:cxn>
                  <a:cxn ang="0">
                    <a:pos x="0" y="115"/>
                  </a:cxn>
                  <a:cxn ang="0">
                    <a:pos x="1" y="117"/>
                  </a:cxn>
                  <a:cxn ang="0">
                    <a:pos x="3" y="118"/>
                  </a:cxn>
                  <a:cxn ang="0">
                    <a:pos x="4" y="118"/>
                  </a:cxn>
                  <a:cxn ang="0">
                    <a:pos x="6" y="118"/>
                  </a:cxn>
                  <a:cxn ang="0">
                    <a:pos x="7" y="117"/>
                  </a:cxn>
                  <a:cxn ang="0">
                    <a:pos x="9" y="115"/>
                  </a:cxn>
                  <a:cxn ang="0">
                    <a:pos x="9" y="114"/>
                  </a:cxn>
                  <a:cxn ang="0">
                    <a:pos x="9" y="114"/>
                  </a:cxn>
                  <a:cxn ang="0">
                    <a:pos x="10" y="99"/>
                  </a:cxn>
                  <a:cxn ang="0">
                    <a:pos x="13" y="85"/>
                  </a:cxn>
                  <a:cxn ang="0">
                    <a:pos x="16" y="71"/>
                  </a:cxn>
                  <a:cxn ang="0">
                    <a:pos x="22" y="58"/>
                  </a:cxn>
                  <a:cxn ang="0">
                    <a:pos x="32" y="32"/>
                  </a:cxn>
                  <a:cxn ang="0">
                    <a:pos x="42" y="5"/>
                  </a:cxn>
                  <a:cxn ang="0">
                    <a:pos x="42" y="5"/>
                  </a:cxn>
                  <a:cxn ang="0">
                    <a:pos x="42" y="3"/>
                  </a:cxn>
                  <a:cxn ang="0">
                    <a:pos x="42" y="2"/>
                  </a:cxn>
                  <a:cxn ang="0">
                    <a:pos x="41" y="1"/>
                  </a:cxn>
                  <a:cxn ang="0">
                    <a:pos x="39" y="0"/>
                  </a:cxn>
                  <a:cxn ang="0">
                    <a:pos x="36" y="0"/>
                  </a:cxn>
                  <a:cxn ang="0">
                    <a:pos x="34" y="1"/>
                  </a:cxn>
                  <a:cxn ang="0">
                    <a:pos x="33" y="3"/>
                  </a:cxn>
                  <a:cxn ang="0">
                    <a:pos x="33" y="3"/>
                  </a:cxn>
                </a:cxnLst>
                <a:rect l="0" t="0" r="r" b="b"/>
                <a:pathLst>
                  <a:path w="42" h="118">
                    <a:moveTo>
                      <a:pt x="33" y="3"/>
                    </a:moveTo>
                    <a:lnTo>
                      <a:pt x="33" y="3"/>
                    </a:lnTo>
                    <a:lnTo>
                      <a:pt x="23" y="30"/>
                    </a:lnTo>
                    <a:lnTo>
                      <a:pt x="11" y="57"/>
                    </a:lnTo>
                    <a:lnTo>
                      <a:pt x="7" y="70"/>
                    </a:lnTo>
                    <a:lnTo>
                      <a:pt x="4" y="84"/>
                    </a:lnTo>
                    <a:lnTo>
                      <a:pt x="1" y="98"/>
                    </a:lnTo>
                    <a:lnTo>
                      <a:pt x="0" y="114"/>
                    </a:lnTo>
                    <a:lnTo>
                      <a:pt x="0" y="114"/>
                    </a:lnTo>
                    <a:lnTo>
                      <a:pt x="0" y="115"/>
                    </a:lnTo>
                    <a:lnTo>
                      <a:pt x="1" y="117"/>
                    </a:lnTo>
                    <a:lnTo>
                      <a:pt x="3" y="118"/>
                    </a:lnTo>
                    <a:lnTo>
                      <a:pt x="4" y="118"/>
                    </a:lnTo>
                    <a:lnTo>
                      <a:pt x="6" y="118"/>
                    </a:lnTo>
                    <a:lnTo>
                      <a:pt x="7" y="117"/>
                    </a:lnTo>
                    <a:lnTo>
                      <a:pt x="9" y="115"/>
                    </a:lnTo>
                    <a:lnTo>
                      <a:pt x="9" y="114"/>
                    </a:lnTo>
                    <a:lnTo>
                      <a:pt x="9" y="114"/>
                    </a:lnTo>
                    <a:lnTo>
                      <a:pt x="10" y="99"/>
                    </a:lnTo>
                    <a:lnTo>
                      <a:pt x="13" y="85"/>
                    </a:lnTo>
                    <a:lnTo>
                      <a:pt x="16" y="71"/>
                    </a:lnTo>
                    <a:lnTo>
                      <a:pt x="22" y="58"/>
                    </a:lnTo>
                    <a:lnTo>
                      <a:pt x="32" y="32"/>
                    </a:lnTo>
                    <a:lnTo>
                      <a:pt x="42" y="5"/>
                    </a:lnTo>
                    <a:lnTo>
                      <a:pt x="42" y="5"/>
                    </a:lnTo>
                    <a:lnTo>
                      <a:pt x="42" y="3"/>
                    </a:lnTo>
                    <a:lnTo>
                      <a:pt x="42" y="2"/>
                    </a:lnTo>
                    <a:lnTo>
                      <a:pt x="41" y="1"/>
                    </a:lnTo>
                    <a:lnTo>
                      <a:pt x="39" y="0"/>
                    </a:lnTo>
                    <a:lnTo>
                      <a:pt x="36" y="0"/>
                    </a:lnTo>
                    <a:lnTo>
                      <a:pt x="34" y="1"/>
                    </a:lnTo>
                    <a:lnTo>
                      <a:pt x="33" y="3"/>
                    </a:lnTo>
                    <a:lnTo>
                      <a:pt x="33" y="3"/>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63" name="Freeform 839"/>
              <p:cNvSpPr/>
              <p:nvPr/>
            </p:nvSpPr>
            <p:spPr bwMode="auto">
              <a:xfrm>
                <a:off x="2420938" y="1644650"/>
                <a:ext cx="20638" cy="58738"/>
              </a:xfrm>
              <a:custGeom>
                <a:avLst/>
                <a:gdLst/>
                <a:ahLst/>
                <a:cxnLst>
                  <a:cxn ang="0">
                    <a:pos x="29" y="2"/>
                  </a:cxn>
                  <a:cxn ang="0">
                    <a:pos x="29" y="2"/>
                  </a:cxn>
                  <a:cxn ang="0">
                    <a:pos x="23" y="14"/>
                  </a:cxn>
                  <a:cxn ang="0">
                    <a:pos x="18" y="25"/>
                  </a:cxn>
                  <a:cxn ang="0">
                    <a:pos x="15" y="37"/>
                  </a:cxn>
                  <a:cxn ang="0">
                    <a:pos x="12" y="50"/>
                  </a:cxn>
                  <a:cxn ang="0">
                    <a:pos x="12" y="50"/>
                  </a:cxn>
                  <a:cxn ang="0">
                    <a:pos x="6" y="77"/>
                  </a:cxn>
                  <a:cxn ang="0">
                    <a:pos x="3" y="91"/>
                  </a:cxn>
                  <a:cxn ang="0">
                    <a:pos x="0" y="104"/>
                  </a:cxn>
                  <a:cxn ang="0">
                    <a:pos x="0" y="104"/>
                  </a:cxn>
                  <a:cxn ang="0">
                    <a:pos x="2" y="107"/>
                  </a:cxn>
                  <a:cxn ang="0">
                    <a:pos x="3" y="108"/>
                  </a:cxn>
                  <a:cxn ang="0">
                    <a:pos x="4" y="109"/>
                  </a:cxn>
                  <a:cxn ang="0">
                    <a:pos x="6" y="110"/>
                  </a:cxn>
                  <a:cxn ang="0">
                    <a:pos x="7" y="109"/>
                  </a:cxn>
                  <a:cxn ang="0">
                    <a:pos x="9" y="108"/>
                  </a:cxn>
                  <a:cxn ang="0">
                    <a:pos x="10" y="107"/>
                  </a:cxn>
                  <a:cxn ang="0">
                    <a:pos x="10" y="104"/>
                  </a:cxn>
                  <a:cxn ang="0">
                    <a:pos x="10" y="104"/>
                  </a:cxn>
                  <a:cxn ang="0">
                    <a:pos x="12" y="94"/>
                  </a:cxn>
                  <a:cxn ang="0">
                    <a:pos x="15" y="84"/>
                  </a:cxn>
                  <a:cxn ang="0">
                    <a:pos x="18" y="73"/>
                  </a:cxn>
                  <a:cxn ang="0">
                    <a:pos x="19" y="62"/>
                  </a:cxn>
                  <a:cxn ang="0">
                    <a:pos x="19" y="62"/>
                  </a:cxn>
                  <a:cxn ang="0">
                    <a:pos x="21" y="48"/>
                  </a:cxn>
                  <a:cxn ang="0">
                    <a:pos x="25" y="34"/>
                  </a:cxn>
                  <a:cxn ang="0">
                    <a:pos x="30" y="20"/>
                  </a:cxn>
                  <a:cxn ang="0">
                    <a:pos x="38" y="7"/>
                  </a:cxn>
                  <a:cxn ang="0">
                    <a:pos x="38" y="7"/>
                  </a:cxn>
                  <a:cxn ang="0">
                    <a:pos x="39" y="5"/>
                  </a:cxn>
                  <a:cxn ang="0">
                    <a:pos x="39" y="4"/>
                  </a:cxn>
                  <a:cxn ang="0">
                    <a:pos x="38" y="2"/>
                  </a:cxn>
                  <a:cxn ang="0">
                    <a:pos x="37" y="1"/>
                  </a:cxn>
                  <a:cxn ang="0">
                    <a:pos x="34" y="0"/>
                  </a:cxn>
                  <a:cxn ang="0">
                    <a:pos x="31" y="1"/>
                  </a:cxn>
                  <a:cxn ang="0">
                    <a:pos x="29" y="2"/>
                  </a:cxn>
                  <a:cxn ang="0">
                    <a:pos x="29" y="2"/>
                  </a:cxn>
                </a:cxnLst>
                <a:rect l="0" t="0" r="r" b="b"/>
                <a:pathLst>
                  <a:path w="39" h="110">
                    <a:moveTo>
                      <a:pt x="29" y="2"/>
                    </a:moveTo>
                    <a:lnTo>
                      <a:pt x="29" y="2"/>
                    </a:lnTo>
                    <a:lnTo>
                      <a:pt x="23" y="14"/>
                    </a:lnTo>
                    <a:lnTo>
                      <a:pt x="18" y="25"/>
                    </a:lnTo>
                    <a:lnTo>
                      <a:pt x="15" y="37"/>
                    </a:lnTo>
                    <a:lnTo>
                      <a:pt x="12" y="50"/>
                    </a:lnTo>
                    <a:lnTo>
                      <a:pt x="12" y="50"/>
                    </a:lnTo>
                    <a:lnTo>
                      <a:pt x="6" y="77"/>
                    </a:lnTo>
                    <a:lnTo>
                      <a:pt x="3" y="91"/>
                    </a:lnTo>
                    <a:lnTo>
                      <a:pt x="0" y="104"/>
                    </a:lnTo>
                    <a:lnTo>
                      <a:pt x="0" y="104"/>
                    </a:lnTo>
                    <a:lnTo>
                      <a:pt x="2" y="107"/>
                    </a:lnTo>
                    <a:lnTo>
                      <a:pt x="3" y="108"/>
                    </a:lnTo>
                    <a:lnTo>
                      <a:pt x="4" y="109"/>
                    </a:lnTo>
                    <a:lnTo>
                      <a:pt x="6" y="110"/>
                    </a:lnTo>
                    <a:lnTo>
                      <a:pt x="7" y="109"/>
                    </a:lnTo>
                    <a:lnTo>
                      <a:pt x="9" y="108"/>
                    </a:lnTo>
                    <a:lnTo>
                      <a:pt x="10" y="107"/>
                    </a:lnTo>
                    <a:lnTo>
                      <a:pt x="10" y="104"/>
                    </a:lnTo>
                    <a:lnTo>
                      <a:pt x="10" y="104"/>
                    </a:lnTo>
                    <a:lnTo>
                      <a:pt x="12" y="94"/>
                    </a:lnTo>
                    <a:lnTo>
                      <a:pt x="15" y="84"/>
                    </a:lnTo>
                    <a:lnTo>
                      <a:pt x="18" y="73"/>
                    </a:lnTo>
                    <a:lnTo>
                      <a:pt x="19" y="62"/>
                    </a:lnTo>
                    <a:lnTo>
                      <a:pt x="19" y="62"/>
                    </a:lnTo>
                    <a:lnTo>
                      <a:pt x="21" y="48"/>
                    </a:lnTo>
                    <a:lnTo>
                      <a:pt x="25" y="34"/>
                    </a:lnTo>
                    <a:lnTo>
                      <a:pt x="30" y="20"/>
                    </a:lnTo>
                    <a:lnTo>
                      <a:pt x="38" y="7"/>
                    </a:lnTo>
                    <a:lnTo>
                      <a:pt x="38" y="7"/>
                    </a:lnTo>
                    <a:lnTo>
                      <a:pt x="39" y="5"/>
                    </a:lnTo>
                    <a:lnTo>
                      <a:pt x="39" y="4"/>
                    </a:lnTo>
                    <a:lnTo>
                      <a:pt x="38" y="2"/>
                    </a:lnTo>
                    <a:lnTo>
                      <a:pt x="37" y="1"/>
                    </a:lnTo>
                    <a:lnTo>
                      <a:pt x="34" y="0"/>
                    </a:lnTo>
                    <a:lnTo>
                      <a:pt x="31" y="1"/>
                    </a:lnTo>
                    <a:lnTo>
                      <a:pt x="29" y="2"/>
                    </a:lnTo>
                    <a:lnTo>
                      <a:pt x="29" y="2"/>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64" name="Freeform 840"/>
              <p:cNvSpPr/>
              <p:nvPr/>
            </p:nvSpPr>
            <p:spPr bwMode="auto">
              <a:xfrm>
                <a:off x="2451100" y="1674813"/>
                <a:ext cx="12700" cy="55563"/>
              </a:xfrm>
              <a:custGeom>
                <a:avLst/>
                <a:gdLst/>
                <a:ahLst/>
                <a:cxnLst>
                  <a:cxn ang="0">
                    <a:pos x="15" y="5"/>
                  </a:cxn>
                  <a:cxn ang="0">
                    <a:pos x="15" y="5"/>
                  </a:cxn>
                  <a:cxn ang="0">
                    <a:pos x="13" y="29"/>
                  </a:cxn>
                  <a:cxn ang="0">
                    <a:pos x="11" y="53"/>
                  </a:cxn>
                  <a:cxn ang="0">
                    <a:pos x="7" y="75"/>
                  </a:cxn>
                  <a:cxn ang="0">
                    <a:pos x="1" y="98"/>
                  </a:cxn>
                  <a:cxn ang="0">
                    <a:pos x="1" y="98"/>
                  </a:cxn>
                  <a:cxn ang="0">
                    <a:pos x="0" y="100"/>
                  </a:cxn>
                  <a:cxn ang="0">
                    <a:pos x="1" y="102"/>
                  </a:cxn>
                  <a:cxn ang="0">
                    <a:pos x="2" y="103"/>
                  </a:cxn>
                  <a:cxn ang="0">
                    <a:pos x="4" y="104"/>
                  </a:cxn>
                  <a:cxn ang="0">
                    <a:pos x="7" y="104"/>
                  </a:cxn>
                  <a:cxn ang="0">
                    <a:pos x="8" y="104"/>
                  </a:cxn>
                  <a:cxn ang="0">
                    <a:pos x="10" y="103"/>
                  </a:cxn>
                  <a:cxn ang="0">
                    <a:pos x="10" y="101"/>
                  </a:cxn>
                  <a:cxn ang="0">
                    <a:pos x="10" y="101"/>
                  </a:cxn>
                  <a:cxn ang="0">
                    <a:pos x="16" y="77"/>
                  </a:cxn>
                  <a:cxn ang="0">
                    <a:pos x="20" y="54"/>
                  </a:cxn>
                  <a:cxn ang="0">
                    <a:pos x="23" y="29"/>
                  </a:cxn>
                  <a:cxn ang="0">
                    <a:pos x="24" y="5"/>
                  </a:cxn>
                  <a:cxn ang="0">
                    <a:pos x="24" y="5"/>
                  </a:cxn>
                  <a:cxn ang="0">
                    <a:pos x="24" y="3"/>
                  </a:cxn>
                  <a:cxn ang="0">
                    <a:pos x="23" y="2"/>
                  </a:cxn>
                  <a:cxn ang="0">
                    <a:pos x="22" y="1"/>
                  </a:cxn>
                  <a:cxn ang="0">
                    <a:pos x="20" y="0"/>
                  </a:cxn>
                  <a:cxn ang="0">
                    <a:pos x="18" y="1"/>
                  </a:cxn>
                  <a:cxn ang="0">
                    <a:pos x="17" y="2"/>
                  </a:cxn>
                  <a:cxn ang="0">
                    <a:pos x="16" y="3"/>
                  </a:cxn>
                  <a:cxn ang="0">
                    <a:pos x="15" y="5"/>
                  </a:cxn>
                  <a:cxn ang="0">
                    <a:pos x="15" y="5"/>
                  </a:cxn>
                </a:cxnLst>
                <a:rect l="0" t="0" r="r" b="b"/>
                <a:pathLst>
                  <a:path w="24" h="104">
                    <a:moveTo>
                      <a:pt x="15" y="5"/>
                    </a:moveTo>
                    <a:lnTo>
                      <a:pt x="15" y="5"/>
                    </a:lnTo>
                    <a:lnTo>
                      <a:pt x="13" y="29"/>
                    </a:lnTo>
                    <a:lnTo>
                      <a:pt x="11" y="53"/>
                    </a:lnTo>
                    <a:lnTo>
                      <a:pt x="7" y="75"/>
                    </a:lnTo>
                    <a:lnTo>
                      <a:pt x="1" y="98"/>
                    </a:lnTo>
                    <a:lnTo>
                      <a:pt x="1" y="98"/>
                    </a:lnTo>
                    <a:lnTo>
                      <a:pt x="0" y="100"/>
                    </a:lnTo>
                    <a:lnTo>
                      <a:pt x="1" y="102"/>
                    </a:lnTo>
                    <a:lnTo>
                      <a:pt x="2" y="103"/>
                    </a:lnTo>
                    <a:lnTo>
                      <a:pt x="4" y="104"/>
                    </a:lnTo>
                    <a:lnTo>
                      <a:pt x="7" y="104"/>
                    </a:lnTo>
                    <a:lnTo>
                      <a:pt x="8" y="104"/>
                    </a:lnTo>
                    <a:lnTo>
                      <a:pt x="10" y="103"/>
                    </a:lnTo>
                    <a:lnTo>
                      <a:pt x="10" y="101"/>
                    </a:lnTo>
                    <a:lnTo>
                      <a:pt x="10" y="101"/>
                    </a:lnTo>
                    <a:lnTo>
                      <a:pt x="16" y="77"/>
                    </a:lnTo>
                    <a:lnTo>
                      <a:pt x="20" y="54"/>
                    </a:lnTo>
                    <a:lnTo>
                      <a:pt x="23" y="29"/>
                    </a:lnTo>
                    <a:lnTo>
                      <a:pt x="24" y="5"/>
                    </a:lnTo>
                    <a:lnTo>
                      <a:pt x="24" y="5"/>
                    </a:lnTo>
                    <a:lnTo>
                      <a:pt x="24" y="3"/>
                    </a:lnTo>
                    <a:lnTo>
                      <a:pt x="23" y="2"/>
                    </a:lnTo>
                    <a:lnTo>
                      <a:pt x="22" y="1"/>
                    </a:lnTo>
                    <a:lnTo>
                      <a:pt x="20" y="0"/>
                    </a:lnTo>
                    <a:lnTo>
                      <a:pt x="18" y="1"/>
                    </a:lnTo>
                    <a:lnTo>
                      <a:pt x="17" y="2"/>
                    </a:lnTo>
                    <a:lnTo>
                      <a:pt x="16" y="3"/>
                    </a:lnTo>
                    <a:lnTo>
                      <a:pt x="15" y="5"/>
                    </a:lnTo>
                    <a:lnTo>
                      <a:pt x="15" y="5"/>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65" name="Freeform 841"/>
              <p:cNvSpPr/>
              <p:nvPr/>
            </p:nvSpPr>
            <p:spPr bwMode="auto">
              <a:xfrm>
                <a:off x="2479675" y="1695450"/>
                <a:ext cx="22225" cy="60325"/>
              </a:xfrm>
              <a:custGeom>
                <a:avLst/>
                <a:gdLst/>
                <a:ahLst/>
                <a:cxnLst>
                  <a:cxn ang="0">
                    <a:pos x="33" y="3"/>
                  </a:cxn>
                  <a:cxn ang="0">
                    <a:pos x="33" y="3"/>
                  </a:cxn>
                  <a:cxn ang="0">
                    <a:pos x="19" y="56"/>
                  </a:cxn>
                  <a:cxn ang="0">
                    <a:pos x="9" y="83"/>
                  </a:cxn>
                  <a:cxn ang="0">
                    <a:pos x="0" y="108"/>
                  </a:cxn>
                  <a:cxn ang="0">
                    <a:pos x="0" y="108"/>
                  </a:cxn>
                  <a:cxn ang="0">
                    <a:pos x="0" y="110"/>
                  </a:cxn>
                  <a:cxn ang="0">
                    <a:pos x="0" y="112"/>
                  </a:cxn>
                  <a:cxn ang="0">
                    <a:pos x="1" y="113"/>
                  </a:cxn>
                  <a:cxn ang="0">
                    <a:pos x="3" y="114"/>
                  </a:cxn>
                  <a:cxn ang="0">
                    <a:pos x="6" y="113"/>
                  </a:cxn>
                  <a:cxn ang="0">
                    <a:pos x="8" y="112"/>
                  </a:cxn>
                  <a:cxn ang="0">
                    <a:pos x="9" y="111"/>
                  </a:cxn>
                  <a:cxn ang="0">
                    <a:pos x="9" y="111"/>
                  </a:cxn>
                  <a:cxn ang="0">
                    <a:pos x="19" y="85"/>
                  </a:cxn>
                  <a:cxn ang="0">
                    <a:pos x="27" y="59"/>
                  </a:cxn>
                  <a:cxn ang="0">
                    <a:pos x="42" y="6"/>
                  </a:cxn>
                  <a:cxn ang="0">
                    <a:pos x="42" y="6"/>
                  </a:cxn>
                  <a:cxn ang="0">
                    <a:pos x="42" y="4"/>
                  </a:cxn>
                  <a:cxn ang="0">
                    <a:pos x="42" y="2"/>
                  </a:cxn>
                  <a:cxn ang="0">
                    <a:pos x="40" y="1"/>
                  </a:cxn>
                  <a:cxn ang="0">
                    <a:pos x="39" y="0"/>
                  </a:cxn>
                  <a:cxn ang="0">
                    <a:pos x="37" y="0"/>
                  </a:cxn>
                  <a:cxn ang="0">
                    <a:pos x="35" y="1"/>
                  </a:cxn>
                  <a:cxn ang="0">
                    <a:pos x="34" y="2"/>
                  </a:cxn>
                  <a:cxn ang="0">
                    <a:pos x="33" y="3"/>
                  </a:cxn>
                  <a:cxn ang="0">
                    <a:pos x="33" y="3"/>
                  </a:cxn>
                </a:cxnLst>
                <a:rect l="0" t="0" r="r" b="b"/>
                <a:pathLst>
                  <a:path w="42" h="114">
                    <a:moveTo>
                      <a:pt x="33" y="3"/>
                    </a:moveTo>
                    <a:lnTo>
                      <a:pt x="33" y="3"/>
                    </a:lnTo>
                    <a:lnTo>
                      <a:pt x="19" y="56"/>
                    </a:lnTo>
                    <a:lnTo>
                      <a:pt x="9" y="83"/>
                    </a:lnTo>
                    <a:lnTo>
                      <a:pt x="0" y="108"/>
                    </a:lnTo>
                    <a:lnTo>
                      <a:pt x="0" y="108"/>
                    </a:lnTo>
                    <a:lnTo>
                      <a:pt x="0" y="110"/>
                    </a:lnTo>
                    <a:lnTo>
                      <a:pt x="0" y="112"/>
                    </a:lnTo>
                    <a:lnTo>
                      <a:pt x="1" y="113"/>
                    </a:lnTo>
                    <a:lnTo>
                      <a:pt x="3" y="114"/>
                    </a:lnTo>
                    <a:lnTo>
                      <a:pt x="6" y="113"/>
                    </a:lnTo>
                    <a:lnTo>
                      <a:pt x="8" y="112"/>
                    </a:lnTo>
                    <a:lnTo>
                      <a:pt x="9" y="111"/>
                    </a:lnTo>
                    <a:lnTo>
                      <a:pt x="9" y="111"/>
                    </a:lnTo>
                    <a:lnTo>
                      <a:pt x="19" y="85"/>
                    </a:lnTo>
                    <a:lnTo>
                      <a:pt x="27" y="59"/>
                    </a:lnTo>
                    <a:lnTo>
                      <a:pt x="42" y="6"/>
                    </a:lnTo>
                    <a:lnTo>
                      <a:pt x="42" y="6"/>
                    </a:lnTo>
                    <a:lnTo>
                      <a:pt x="42" y="4"/>
                    </a:lnTo>
                    <a:lnTo>
                      <a:pt x="42" y="2"/>
                    </a:lnTo>
                    <a:lnTo>
                      <a:pt x="40" y="1"/>
                    </a:lnTo>
                    <a:lnTo>
                      <a:pt x="39" y="0"/>
                    </a:lnTo>
                    <a:lnTo>
                      <a:pt x="37" y="0"/>
                    </a:lnTo>
                    <a:lnTo>
                      <a:pt x="35" y="1"/>
                    </a:lnTo>
                    <a:lnTo>
                      <a:pt x="34" y="2"/>
                    </a:lnTo>
                    <a:lnTo>
                      <a:pt x="33" y="3"/>
                    </a:lnTo>
                    <a:lnTo>
                      <a:pt x="33" y="3"/>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66" name="Freeform 842"/>
              <p:cNvSpPr/>
              <p:nvPr/>
            </p:nvSpPr>
            <p:spPr bwMode="auto">
              <a:xfrm>
                <a:off x="2509838" y="1725613"/>
                <a:ext cx="14288" cy="53975"/>
              </a:xfrm>
              <a:custGeom>
                <a:avLst/>
                <a:gdLst/>
                <a:ahLst/>
                <a:cxnLst>
                  <a:cxn ang="0">
                    <a:pos x="18" y="5"/>
                  </a:cxn>
                  <a:cxn ang="0">
                    <a:pos x="18" y="5"/>
                  </a:cxn>
                  <a:cxn ang="0">
                    <a:pos x="17" y="16"/>
                  </a:cxn>
                  <a:cxn ang="0">
                    <a:pos x="14" y="27"/>
                  </a:cxn>
                  <a:cxn ang="0">
                    <a:pos x="11" y="37"/>
                  </a:cxn>
                  <a:cxn ang="0">
                    <a:pos x="8" y="49"/>
                  </a:cxn>
                  <a:cxn ang="0">
                    <a:pos x="8" y="49"/>
                  </a:cxn>
                  <a:cxn ang="0">
                    <a:pos x="6" y="61"/>
                  </a:cxn>
                  <a:cxn ang="0">
                    <a:pos x="4" y="73"/>
                  </a:cxn>
                  <a:cxn ang="0">
                    <a:pos x="2" y="86"/>
                  </a:cxn>
                  <a:cxn ang="0">
                    <a:pos x="0" y="98"/>
                  </a:cxn>
                  <a:cxn ang="0">
                    <a:pos x="0" y="98"/>
                  </a:cxn>
                  <a:cxn ang="0">
                    <a:pos x="0" y="100"/>
                  </a:cxn>
                  <a:cxn ang="0">
                    <a:pos x="1" y="102"/>
                  </a:cxn>
                  <a:cxn ang="0">
                    <a:pos x="2" y="103"/>
                  </a:cxn>
                  <a:cxn ang="0">
                    <a:pos x="4" y="104"/>
                  </a:cxn>
                  <a:cxn ang="0">
                    <a:pos x="5" y="104"/>
                  </a:cxn>
                  <a:cxn ang="0">
                    <a:pos x="7" y="104"/>
                  </a:cxn>
                  <a:cxn ang="0">
                    <a:pos x="8" y="102"/>
                  </a:cxn>
                  <a:cxn ang="0">
                    <a:pos x="9" y="101"/>
                  </a:cxn>
                  <a:cxn ang="0">
                    <a:pos x="9" y="101"/>
                  </a:cxn>
                  <a:cxn ang="0">
                    <a:pos x="13" y="76"/>
                  </a:cxn>
                  <a:cxn ang="0">
                    <a:pos x="17" y="51"/>
                  </a:cxn>
                  <a:cxn ang="0">
                    <a:pos x="17" y="51"/>
                  </a:cxn>
                  <a:cxn ang="0">
                    <a:pos x="19" y="39"/>
                  </a:cxn>
                  <a:cxn ang="0">
                    <a:pos x="24" y="28"/>
                  </a:cxn>
                  <a:cxn ang="0">
                    <a:pos x="27" y="16"/>
                  </a:cxn>
                  <a:cxn ang="0">
                    <a:pos x="29" y="5"/>
                  </a:cxn>
                  <a:cxn ang="0">
                    <a:pos x="29" y="5"/>
                  </a:cxn>
                  <a:cxn ang="0">
                    <a:pos x="28" y="3"/>
                  </a:cxn>
                  <a:cxn ang="0">
                    <a:pos x="27" y="1"/>
                  </a:cxn>
                  <a:cxn ang="0">
                    <a:pos x="26" y="1"/>
                  </a:cxn>
                  <a:cxn ang="0">
                    <a:pos x="24" y="0"/>
                  </a:cxn>
                  <a:cxn ang="0">
                    <a:pos x="21" y="1"/>
                  </a:cxn>
                  <a:cxn ang="0">
                    <a:pos x="20" y="1"/>
                  </a:cxn>
                  <a:cxn ang="0">
                    <a:pos x="19" y="3"/>
                  </a:cxn>
                  <a:cxn ang="0">
                    <a:pos x="18" y="5"/>
                  </a:cxn>
                  <a:cxn ang="0">
                    <a:pos x="18" y="5"/>
                  </a:cxn>
                </a:cxnLst>
                <a:rect l="0" t="0" r="r" b="b"/>
                <a:pathLst>
                  <a:path w="29" h="104">
                    <a:moveTo>
                      <a:pt x="18" y="5"/>
                    </a:moveTo>
                    <a:lnTo>
                      <a:pt x="18" y="5"/>
                    </a:lnTo>
                    <a:lnTo>
                      <a:pt x="17" y="16"/>
                    </a:lnTo>
                    <a:lnTo>
                      <a:pt x="14" y="27"/>
                    </a:lnTo>
                    <a:lnTo>
                      <a:pt x="11" y="37"/>
                    </a:lnTo>
                    <a:lnTo>
                      <a:pt x="8" y="49"/>
                    </a:lnTo>
                    <a:lnTo>
                      <a:pt x="8" y="49"/>
                    </a:lnTo>
                    <a:lnTo>
                      <a:pt x="6" y="61"/>
                    </a:lnTo>
                    <a:lnTo>
                      <a:pt x="4" y="73"/>
                    </a:lnTo>
                    <a:lnTo>
                      <a:pt x="2" y="86"/>
                    </a:lnTo>
                    <a:lnTo>
                      <a:pt x="0" y="98"/>
                    </a:lnTo>
                    <a:lnTo>
                      <a:pt x="0" y="98"/>
                    </a:lnTo>
                    <a:lnTo>
                      <a:pt x="0" y="100"/>
                    </a:lnTo>
                    <a:lnTo>
                      <a:pt x="1" y="102"/>
                    </a:lnTo>
                    <a:lnTo>
                      <a:pt x="2" y="103"/>
                    </a:lnTo>
                    <a:lnTo>
                      <a:pt x="4" y="104"/>
                    </a:lnTo>
                    <a:lnTo>
                      <a:pt x="5" y="104"/>
                    </a:lnTo>
                    <a:lnTo>
                      <a:pt x="7" y="104"/>
                    </a:lnTo>
                    <a:lnTo>
                      <a:pt x="8" y="102"/>
                    </a:lnTo>
                    <a:lnTo>
                      <a:pt x="9" y="101"/>
                    </a:lnTo>
                    <a:lnTo>
                      <a:pt x="9" y="101"/>
                    </a:lnTo>
                    <a:lnTo>
                      <a:pt x="13" y="76"/>
                    </a:lnTo>
                    <a:lnTo>
                      <a:pt x="17" y="51"/>
                    </a:lnTo>
                    <a:lnTo>
                      <a:pt x="17" y="51"/>
                    </a:lnTo>
                    <a:lnTo>
                      <a:pt x="19" y="39"/>
                    </a:lnTo>
                    <a:lnTo>
                      <a:pt x="24" y="28"/>
                    </a:lnTo>
                    <a:lnTo>
                      <a:pt x="27" y="16"/>
                    </a:lnTo>
                    <a:lnTo>
                      <a:pt x="29" y="5"/>
                    </a:lnTo>
                    <a:lnTo>
                      <a:pt x="29" y="5"/>
                    </a:lnTo>
                    <a:lnTo>
                      <a:pt x="28" y="3"/>
                    </a:lnTo>
                    <a:lnTo>
                      <a:pt x="27" y="1"/>
                    </a:lnTo>
                    <a:lnTo>
                      <a:pt x="26" y="1"/>
                    </a:lnTo>
                    <a:lnTo>
                      <a:pt x="24" y="0"/>
                    </a:lnTo>
                    <a:lnTo>
                      <a:pt x="21" y="1"/>
                    </a:lnTo>
                    <a:lnTo>
                      <a:pt x="20" y="1"/>
                    </a:lnTo>
                    <a:lnTo>
                      <a:pt x="19" y="3"/>
                    </a:lnTo>
                    <a:lnTo>
                      <a:pt x="18" y="5"/>
                    </a:lnTo>
                    <a:lnTo>
                      <a:pt x="18" y="5"/>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67" name="Freeform 843"/>
              <p:cNvSpPr/>
              <p:nvPr/>
            </p:nvSpPr>
            <p:spPr bwMode="auto">
              <a:xfrm>
                <a:off x="2528888" y="1752600"/>
                <a:ext cx="17463" cy="57150"/>
              </a:xfrm>
              <a:custGeom>
                <a:avLst/>
                <a:gdLst/>
                <a:ahLst/>
                <a:cxnLst>
                  <a:cxn ang="0">
                    <a:pos x="24" y="2"/>
                  </a:cxn>
                  <a:cxn ang="0">
                    <a:pos x="24" y="2"/>
                  </a:cxn>
                  <a:cxn ang="0">
                    <a:pos x="20" y="14"/>
                  </a:cxn>
                  <a:cxn ang="0">
                    <a:pos x="16" y="28"/>
                  </a:cxn>
                  <a:cxn ang="0">
                    <a:pos x="9" y="54"/>
                  </a:cxn>
                  <a:cxn ang="0">
                    <a:pos x="9" y="54"/>
                  </a:cxn>
                  <a:cxn ang="0">
                    <a:pos x="3" y="79"/>
                  </a:cxn>
                  <a:cxn ang="0">
                    <a:pos x="1" y="91"/>
                  </a:cxn>
                  <a:cxn ang="0">
                    <a:pos x="0" y="104"/>
                  </a:cxn>
                  <a:cxn ang="0">
                    <a:pos x="0" y="104"/>
                  </a:cxn>
                  <a:cxn ang="0">
                    <a:pos x="0" y="105"/>
                  </a:cxn>
                  <a:cxn ang="0">
                    <a:pos x="1" y="107"/>
                  </a:cxn>
                  <a:cxn ang="0">
                    <a:pos x="2" y="108"/>
                  </a:cxn>
                  <a:cxn ang="0">
                    <a:pos x="4" y="108"/>
                  </a:cxn>
                  <a:cxn ang="0">
                    <a:pos x="6" y="108"/>
                  </a:cxn>
                  <a:cxn ang="0">
                    <a:pos x="7" y="107"/>
                  </a:cxn>
                  <a:cxn ang="0">
                    <a:pos x="8" y="105"/>
                  </a:cxn>
                  <a:cxn ang="0">
                    <a:pos x="9" y="104"/>
                  </a:cxn>
                  <a:cxn ang="0">
                    <a:pos x="9" y="104"/>
                  </a:cxn>
                  <a:cxn ang="0">
                    <a:pos x="10" y="92"/>
                  </a:cxn>
                  <a:cxn ang="0">
                    <a:pos x="12" y="80"/>
                  </a:cxn>
                  <a:cxn ang="0">
                    <a:pos x="19" y="57"/>
                  </a:cxn>
                  <a:cxn ang="0">
                    <a:pos x="19" y="57"/>
                  </a:cxn>
                  <a:cxn ang="0">
                    <a:pos x="22" y="44"/>
                  </a:cxn>
                  <a:cxn ang="0">
                    <a:pos x="25" y="32"/>
                  </a:cxn>
                  <a:cxn ang="0">
                    <a:pos x="28" y="19"/>
                  </a:cxn>
                  <a:cxn ang="0">
                    <a:pos x="32" y="6"/>
                  </a:cxn>
                  <a:cxn ang="0">
                    <a:pos x="32" y="6"/>
                  </a:cxn>
                  <a:cxn ang="0">
                    <a:pos x="33" y="5"/>
                  </a:cxn>
                  <a:cxn ang="0">
                    <a:pos x="32" y="3"/>
                  </a:cxn>
                  <a:cxn ang="0">
                    <a:pos x="30" y="0"/>
                  </a:cxn>
                  <a:cxn ang="0">
                    <a:pos x="28" y="0"/>
                  </a:cxn>
                  <a:cxn ang="0">
                    <a:pos x="27" y="0"/>
                  </a:cxn>
                  <a:cxn ang="0">
                    <a:pos x="25" y="0"/>
                  </a:cxn>
                  <a:cxn ang="0">
                    <a:pos x="24" y="2"/>
                  </a:cxn>
                  <a:cxn ang="0">
                    <a:pos x="24" y="2"/>
                  </a:cxn>
                </a:cxnLst>
                <a:rect l="0" t="0" r="r" b="b"/>
                <a:pathLst>
                  <a:path w="33" h="108">
                    <a:moveTo>
                      <a:pt x="24" y="2"/>
                    </a:moveTo>
                    <a:lnTo>
                      <a:pt x="24" y="2"/>
                    </a:lnTo>
                    <a:lnTo>
                      <a:pt x="20" y="14"/>
                    </a:lnTo>
                    <a:lnTo>
                      <a:pt x="16" y="28"/>
                    </a:lnTo>
                    <a:lnTo>
                      <a:pt x="9" y="54"/>
                    </a:lnTo>
                    <a:lnTo>
                      <a:pt x="9" y="54"/>
                    </a:lnTo>
                    <a:lnTo>
                      <a:pt x="3" y="79"/>
                    </a:lnTo>
                    <a:lnTo>
                      <a:pt x="1" y="91"/>
                    </a:lnTo>
                    <a:lnTo>
                      <a:pt x="0" y="104"/>
                    </a:lnTo>
                    <a:lnTo>
                      <a:pt x="0" y="104"/>
                    </a:lnTo>
                    <a:lnTo>
                      <a:pt x="0" y="105"/>
                    </a:lnTo>
                    <a:lnTo>
                      <a:pt x="1" y="107"/>
                    </a:lnTo>
                    <a:lnTo>
                      <a:pt x="2" y="108"/>
                    </a:lnTo>
                    <a:lnTo>
                      <a:pt x="4" y="108"/>
                    </a:lnTo>
                    <a:lnTo>
                      <a:pt x="6" y="108"/>
                    </a:lnTo>
                    <a:lnTo>
                      <a:pt x="7" y="107"/>
                    </a:lnTo>
                    <a:lnTo>
                      <a:pt x="8" y="105"/>
                    </a:lnTo>
                    <a:lnTo>
                      <a:pt x="9" y="104"/>
                    </a:lnTo>
                    <a:lnTo>
                      <a:pt x="9" y="104"/>
                    </a:lnTo>
                    <a:lnTo>
                      <a:pt x="10" y="92"/>
                    </a:lnTo>
                    <a:lnTo>
                      <a:pt x="12" y="80"/>
                    </a:lnTo>
                    <a:lnTo>
                      <a:pt x="19" y="57"/>
                    </a:lnTo>
                    <a:lnTo>
                      <a:pt x="19" y="57"/>
                    </a:lnTo>
                    <a:lnTo>
                      <a:pt x="22" y="44"/>
                    </a:lnTo>
                    <a:lnTo>
                      <a:pt x="25" y="32"/>
                    </a:lnTo>
                    <a:lnTo>
                      <a:pt x="28" y="19"/>
                    </a:lnTo>
                    <a:lnTo>
                      <a:pt x="32" y="6"/>
                    </a:lnTo>
                    <a:lnTo>
                      <a:pt x="32" y="6"/>
                    </a:lnTo>
                    <a:lnTo>
                      <a:pt x="33" y="5"/>
                    </a:lnTo>
                    <a:lnTo>
                      <a:pt x="32" y="3"/>
                    </a:lnTo>
                    <a:lnTo>
                      <a:pt x="30" y="0"/>
                    </a:lnTo>
                    <a:lnTo>
                      <a:pt x="28" y="0"/>
                    </a:lnTo>
                    <a:lnTo>
                      <a:pt x="27" y="0"/>
                    </a:lnTo>
                    <a:lnTo>
                      <a:pt x="25" y="0"/>
                    </a:lnTo>
                    <a:lnTo>
                      <a:pt x="24" y="2"/>
                    </a:lnTo>
                    <a:lnTo>
                      <a:pt x="24" y="2"/>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68" name="Freeform 844"/>
              <p:cNvSpPr/>
              <p:nvPr/>
            </p:nvSpPr>
            <p:spPr bwMode="auto">
              <a:xfrm>
                <a:off x="2557463" y="1774825"/>
                <a:ext cx="11113" cy="52388"/>
              </a:xfrm>
              <a:custGeom>
                <a:avLst/>
                <a:gdLst/>
                <a:ahLst/>
                <a:cxnLst>
                  <a:cxn ang="0">
                    <a:pos x="14" y="4"/>
                  </a:cxn>
                  <a:cxn ang="0">
                    <a:pos x="14" y="4"/>
                  </a:cxn>
                  <a:cxn ang="0">
                    <a:pos x="13" y="15"/>
                  </a:cxn>
                  <a:cxn ang="0">
                    <a:pos x="12" y="27"/>
                  </a:cxn>
                  <a:cxn ang="0">
                    <a:pos x="9" y="50"/>
                  </a:cxn>
                  <a:cxn ang="0">
                    <a:pos x="0" y="93"/>
                  </a:cxn>
                  <a:cxn ang="0">
                    <a:pos x="0" y="93"/>
                  </a:cxn>
                  <a:cxn ang="0">
                    <a:pos x="0" y="95"/>
                  </a:cxn>
                  <a:cxn ang="0">
                    <a:pos x="1" y="97"/>
                  </a:cxn>
                  <a:cxn ang="0">
                    <a:pos x="4" y="99"/>
                  </a:cxn>
                  <a:cxn ang="0">
                    <a:pos x="6" y="99"/>
                  </a:cxn>
                  <a:cxn ang="0">
                    <a:pos x="7" y="99"/>
                  </a:cxn>
                  <a:cxn ang="0">
                    <a:pos x="8" y="98"/>
                  </a:cxn>
                  <a:cxn ang="0">
                    <a:pos x="9" y="96"/>
                  </a:cxn>
                  <a:cxn ang="0">
                    <a:pos x="9" y="96"/>
                  </a:cxn>
                  <a:cxn ang="0">
                    <a:pos x="18" y="51"/>
                  </a:cxn>
                  <a:cxn ang="0">
                    <a:pos x="21" y="28"/>
                  </a:cxn>
                  <a:cxn ang="0">
                    <a:pos x="23" y="17"/>
                  </a:cxn>
                  <a:cxn ang="0">
                    <a:pos x="23" y="4"/>
                  </a:cxn>
                  <a:cxn ang="0">
                    <a:pos x="23" y="4"/>
                  </a:cxn>
                  <a:cxn ang="0">
                    <a:pos x="23" y="3"/>
                  </a:cxn>
                  <a:cxn ang="0">
                    <a:pos x="22" y="1"/>
                  </a:cxn>
                  <a:cxn ang="0">
                    <a:pos x="20" y="0"/>
                  </a:cxn>
                  <a:cxn ang="0">
                    <a:pos x="19" y="0"/>
                  </a:cxn>
                  <a:cxn ang="0">
                    <a:pos x="17" y="0"/>
                  </a:cxn>
                  <a:cxn ang="0">
                    <a:pos x="15" y="1"/>
                  </a:cxn>
                  <a:cxn ang="0">
                    <a:pos x="14" y="3"/>
                  </a:cxn>
                  <a:cxn ang="0">
                    <a:pos x="14" y="4"/>
                  </a:cxn>
                  <a:cxn ang="0">
                    <a:pos x="14" y="4"/>
                  </a:cxn>
                </a:cxnLst>
                <a:rect l="0" t="0" r="r" b="b"/>
                <a:pathLst>
                  <a:path w="23" h="99">
                    <a:moveTo>
                      <a:pt x="14" y="4"/>
                    </a:moveTo>
                    <a:lnTo>
                      <a:pt x="14" y="4"/>
                    </a:lnTo>
                    <a:lnTo>
                      <a:pt x="13" y="15"/>
                    </a:lnTo>
                    <a:lnTo>
                      <a:pt x="12" y="27"/>
                    </a:lnTo>
                    <a:lnTo>
                      <a:pt x="9" y="50"/>
                    </a:lnTo>
                    <a:lnTo>
                      <a:pt x="0" y="93"/>
                    </a:lnTo>
                    <a:lnTo>
                      <a:pt x="0" y="93"/>
                    </a:lnTo>
                    <a:lnTo>
                      <a:pt x="0" y="95"/>
                    </a:lnTo>
                    <a:lnTo>
                      <a:pt x="1" y="97"/>
                    </a:lnTo>
                    <a:lnTo>
                      <a:pt x="4" y="99"/>
                    </a:lnTo>
                    <a:lnTo>
                      <a:pt x="6" y="99"/>
                    </a:lnTo>
                    <a:lnTo>
                      <a:pt x="7" y="99"/>
                    </a:lnTo>
                    <a:lnTo>
                      <a:pt x="8" y="98"/>
                    </a:lnTo>
                    <a:lnTo>
                      <a:pt x="9" y="96"/>
                    </a:lnTo>
                    <a:lnTo>
                      <a:pt x="9" y="96"/>
                    </a:lnTo>
                    <a:lnTo>
                      <a:pt x="18" y="51"/>
                    </a:lnTo>
                    <a:lnTo>
                      <a:pt x="21" y="28"/>
                    </a:lnTo>
                    <a:lnTo>
                      <a:pt x="23" y="17"/>
                    </a:lnTo>
                    <a:lnTo>
                      <a:pt x="23" y="4"/>
                    </a:lnTo>
                    <a:lnTo>
                      <a:pt x="23" y="4"/>
                    </a:lnTo>
                    <a:lnTo>
                      <a:pt x="23" y="3"/>
                    </a:lnTo>
                    <a:lnTo>
                      <a:pt x="22" y="1"/>
                    </a:lnTo>
                    <a:lnTo>
                      <a:pt x="20" y="0"/>
                    </a:lnTo>
                    <a:lnTo>
                      <a:pt x="19" y="0"/>
                    </a:lnTo>
                    <a:lnTo>
                      <a:pt x="17" y="0"/>
                    </a:lnTo>
                    <a:lnTo>
                      <a:pt x="15" y="1"/>
                    </a:lnTo>
                    <a:lnTo>
                      <a:pt x="14" y="3"/>
                    </a:lnTo>
                    <a:lnTo>
                      <a:pt x="14" y="4"/>
                    </a:lnTo>
                    <a:lnTo>
                      <a:pt x="14" y="4"/>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69" name="Freeform 847"/>
              <p:cNvSpPr/>
              <p:nvPr/>
            </p:nvSpPr>
            <p:spPr bwMode="auto">
              <a:xfrm>
                <a:off x="2640013" y="1768475"/>
                <a:ext cx="7938" cy="57150"/>
              </a:xfrm>
              <a:custGeom>
                <a:avLst/>
                <a:gdLst/>
                <a:ahLst/>
                <a:cxnLst>
                  <a:cxn ang="0">
                    <a:pos x="13" y="73"/>
                  </a:cxn>
                  <a:cxn ang="0">
                    <a:pos x="13" y="73"/>
                  </a:cxn>
                  <a:cxn ang="0">
                    <a:pos x="14" y="39"/>
                  </a:cxn>
                  <a:cxn ang="0">
                    <a:pos x="13" y="5"/>
                  </a:cxn>
                  <a:cxn ang="0">
                    <a:pos x="13" y="5"/>
                  </a:cxn>
                  <a:cxn ang="0">
                    <a:pos x="13" y="3"/>
                  </a:cxn>
                  <a:cxn ang="0">
                    <a:pos x="12" y="1"/>
                  </a:cxn>
                  <a:cxn ang="0">
                    <a:pos x="11" y="1"/>
                  </a:cxn>
                  <a:cxn ang="0">
                    <a:pos x="9" y="0"/>
                  </a:cxn>
                  <a:cxn ang="0">
                    <a:pos x="7" y="1"/>
                  </a:cxn>
                  <a:cxn ang="0">
                    <a:pos x="6" y="1"/>
                  </a:cxn>
                  <a:cxn ang="0">
                    <a:pos x="5" y="3"/>
                  </a:cxn>
                  <a:cxn ang="0">
                    <a:pos x="4" y="5"/>
                  </a:cxn>
                  <a:cxn ang="0">
                    <a:pos x="4" y="5"/>
                  </a:cxn>
                  <a:cxn ang="0">
                    <a:pos x="4" y="58"/>
                  </a:cxn>
                  <a:cxn ang="0">
                    <a:pos x="4" y="58"/>
                  </a:cxn>
                  <a:cxn ang="0">
                    <a:pos x="5" y="80"/>
                  </a:cxn>
                  <a:cxn ang="0">
                    <a:pos x="4" y="94"/>
                  </a:cxn>
                  <a:cxn ang="0">
                    <a:pos x="3" y="98"/>
                  </a:cxn>
                  <a:cxn ang="0">
                    <a:pos x="2" y="100"/>
                  </a:cxn>
                  <a:cxn ang="0">
                    <a:pos x="2" y="100"/>
                  </a:cxn>
                  <a:cxn ang="0">
                    <a:pos x="0" y="101"/>
                  </a:cxn>
                  <a:cxn ang="0">
                    <a:pos x="0" y="103"/>
                  </a:cxn>
                  <a:cxn ang="0">
                    <a:pos x="0" y="105"/>
                  </a:cxn>
                  <a:cxn ang="0">
                    <a:pos x="0" y="106"/>
                  </a:cxn>
                  <a:cxn ang="0">
                    <a:pos x="1" y="108"/>
                  </a:cxn>
                  <a:cxn ang="0">
                    <a:pos x="3" y="108"/>
                  </a:cxn>
                  <a:cxn ang="0">
                    <a:pos x="5" y="109"/>
                  </a:cxn>
                  <a:cxn ang="0">
                    <a:pos x="7" y="108"/>
                  </a:cxn>
                  <a:cxn ang="0">
                    <a:pos x="7" y="108"/>
                  </a:cxn>
                  <a:cxn ang="0">
                    <a:pos x="9" y="106"/>
                  </a:cxn>
                  <a:cxn ang="0">
                    <a:pos x="11" y="102"/>
                  </a:cxn>
                  <a:cxn ang="0">
                    <a:pos x="12" y="97"/>
                  </a:cxn>
                  <a:cxn ang="0">
                    <a:pos x="13" y="91"/>
                  </a:cxn>
                  <a:cxn ang="0">
                    <a:pos x="13" y="81"/>
                  </a:cxn>
                  <a:cxn ang="0">
                    <a:pos x="13" y="73"/>
                  </a:cxn>
                  <a:cxn ang="0">
                    <a:pos x="13" y="73"/>
                  </a:cxn>
                </a:cxnLst>
                <a:rect l="0" t="0" r="r" b="b"/>
                <a:pathLst>
                  <a:path w="14" h="109">
                    <a:moveTo>
                      <a:pt x="13" y="73"/>
                    </a:moveTo>
                    <a:lnTo>
                      <a:pt x="13" y="73"/>
                    </a:lnTo>
                    <a:lnTo>
                      <a:pt x="14" y="39"/>
                    </a:lnTo>
                    <a:lnTo>
                      <a:pt x="13" y="5"/>
                    </a:lnTo>
                    <a:lnTo>
                      <a:pt x="13" y="5"/>
                    </a:lnTo>
                    <a:lnTo>
                      <a:pt x="13" y="3"/>
                    </a:lnTo>
                    <a:lnTo>
                      <a:pt x="12" y="1"/>
                    </a:lnTo>
                    <a:lnTo>
                      <a:pt x="11" y="1"/>
                    </a:lnTo>
                    <a:lnTo>
                      <a:pt x="9" y="0"/>
                    </a:lnTo>
                    <a:lnTo>
                      <a:pt x="7" y="1"/>
                    </a:lnTo>
                    <a:lnTo>
                      <a:pt x="6" y="1"/>
                    </a:lnTo>
                    <a:lnTo>
                      <a:pt x="5" y="3"/>
                    </a:lnTo>
                    <a:lnTo>
                      <a:pt x="4" y="5"/>
                    </a:lnTo>
                    <a:lnTo>
                      <a:pt x="4" y="5"/>
                    </a:lnTo>
                    <a:lnTo>
                      <a:pt x="4" y="58"/>
                    </a:lnTo>
                    <a:lnTo>
                      <a:pt x="4" y="58"/>
                    </a:lnTo>
                    <a:lnTo>
                      <a:pt x="5" y="80"/>
                    </a:lnTo>
                    <a:lnTo>
                      <a:pt x="4" y="94"/>
                    </a:lnTo>
                    <a:lnTo>
                      <a:pt x="3" y="98"/>
                    </a:lnTo>
                    <a:lnTo>
                      <a:pt x="2" y="100"/>
                    </a:lnTo>
                    <a:lnTo>
                      <a:pt x="2" y="100"/>
                    </a:lnTo>
                    <a:lnTo>
                      <a:pt x="0" y="101"/>
                    </a:lnTo>
                    <a:lnTo>
                      <a:pt x="0" y="103"/>
                    </a:lnTo>
                    <a:lnTo>
                      <a:pt x="0" y="105"/>
                    </a:lnTo>
                    <a:lnTo>
                      <a:pt x="0" y="106"/>
                    </a:lnTo>
                    <a:lnTo>
                      <a:pt x="1" y="108"/>
                    </a:lnTo>
                    <a:lnTo>
                      <a:pt x="3" y="108"/>
                    </a:lnTo>
                    <a:lnTo>
                      <a:pt x="5" y="109"/>
                    </a:lnTo>
                    <a:lnTo>
                      <a:pt x="7" y="108"/>
                    </a:lnTo>
                    <a:lnTo>
                      <a:pt x="7" y="108"/>
                    </a:lnTo>
                    <a:lnTo>
                      <a:pt x="9" y="106"/>
                    </a:lnTo>
                    <a:lnTo>
                      <a:pt x="11" y="102"/>
                    </a:lnTo>
                    <a:lnTo>
                      <a:pt x="12" y="97"/>
                    </a:lnTo>
                    <a:lnTo>
                      <a:pt x="13" y="91"/>
                    </a:lnTo>
                    <a:lnTo>
                      <a:pt x="13" y="81"/>
                    </a:lnTo>
                    <a:lnTo>
                      <a:pt x="13" y="73"/>
                    </a:lnTo>
                    <a:lnTo>
                      <a:pt x="13" y="73"/>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70" name="Freeform 848"/>
              <p:cNvSpPr/>
              <p:nvPr/>
            </p:nvSpPr>
            <p:spPr bwMode="auto">
              <a:xfrm>
                <a:off x="2665413" y="1757363"/>
                <a:ext cx="19050" cy="52388"/>
              </a:xfrm>
              <a:custGeom>
                <a:avLst/>
                <a:gdLst/>
                <a:ahLst/>
                <a:cxnLst>
                  <a:cxn ang="0">
                    <a:pos x="28" y="4"/>
                  </a:cxn>
                  <a:cxn ang="0">
                    <a:pos x="28" y="4"/>
                  </a:cxn>
                  <a:cxn ang="0">
                    <a:pos x="27" y="14"/>
                  </a:cxn>
                  <a:cxn ang="0">
                    <a:pos x="24" y="24"/>
                  </a:cxn>
                  <a:cxn ang="0">
                    <a:pos x="20" y="33"/>
                  </a:cxn>
                  <a:cxn ang="0">
                    <a:pos x="17" y="42"/>
                  </a:cxn>
                  <a:cxn ang="0">
                    <a:pos x="17" y="42"/>
                  </a:cxn>
                  <a:cxn ang="0">
                    <a:pos x="13" y="56"/>
                  </a:cxn>
                  <a:cxn ang="0">
                    <a:pos x="8" y="68"/>
                  </a:cxn>
                  <a:cxn ang="0">
                    <a:pos x="4" y="81"/>
                  </a:cxn>
                  <a:cxn ang="0">
                    <a:pos x="0" y="93"/>
                  </a:cxn>
                  <a:cxn ang="0">
                    <a:pos x="0" y="93"/>
                  </a:cxn>
                  <a:cxn ang="0">
                    <a:pos x="0" y="95"/>
                  </a:cxn>
                  <a:cxn ang="0">
                    <a:pos x="0" y="97"/>
                  </a:cxn>
                  <a:cxn ang="0">
                    <a:pos x="1" y="98"/>
                  </a:cxn>
                  <a:cxn ang="0">
                    <a:pos x="3" y="99"/>
                  </a:cxn>
                  <a:cxn ang="0">
                    <a:pos x="5" y="99"/>
                  </a:cxn>
                  <a:cxn ang="0">
                    <a:pos x="6" y="99"/>
                  </a:cxn>
                  <a:cxn ang="0">
                    <a:pos x="8" y="98"/>
                  </a:cxn>
                  <a:cxn ang="0">
                    <a:pos x="9" y="96"/>
                  </a:cxn>
                  <a:cxn ang="0">
                    <a:pos x="9" y="96"/>
                  </a:cxn>
                  <a:cxn ang="0">
                    <a:pos x="13" y="85"/>
                  </a:cxn>
                  <a:cxn ang="0">
                    <a:pos x="17" y="73"/>
                  </a:cxn>
                  <a:cxn ang="0">
                    <a:pos x="26" y="51"/>
                  </a:cxn>
                  <a:cxn ang="0">
                    <a:pos x="30" y="39"/>
                  </a:cxn>
                  <a:cxn ang="0">
                    <a:pos x="33" y="28"/>
                  </a:cxn>
                  <a:cxn ang="0">
                    <a:pos x="36" y="16"/>
                  </a:cxn>
                  <a:cxn ang="0">
                    <a:pos x="37" y="4"/>
                  </a:cxn>
                  <a:cxn ang="0">
                    <a:pos x="37" y="4"/>
                  </a:cxn>
                  <a:cxn ang="0">
                    <a:pos x="37" y="2"/>
                  </a:cxn>
                  <a:cxn ang="0">
                    <a:pos x="36" y="1"/>
                  </a:cxn>
                  <a:cxn ang="0">
                    <a:pos x="35" y="0"/>
                  </a:cxn>
                  <a:cxn ang="0">
                    <a:pos x="33" y="0"/>
                  </a:cxn>
                  <a:cxn ang="0">
                    <a:pos x="31" y="0"/>
                  </a:cxn>
                  <a:cxn ang="0">
                    <a:pos x="30" y="1"/>
                  </a:cxn>
                  <a:cxn ang="0">
                    <a:pos x="29" y="2"/>
                  </a:cxn>
                  <a:cxn ang="0">
                    <a:pos x="28" y="4"/>
                  </a:cxn>
                  <a:cxn ang="0">
                    <a:pos x="28" y="4"/>
                  </a:cxn>
                </a:cxnLst>
                <a:rect l="0" t="0" r="r" b="b"/>
                <a:pathLst>
                  <a:path w="37" h="99">
                    <a:moveTo>
                      <a:pt x="28" y="4"/>
                    </a:moveTo>
                    <a:lnTo>
                      <a:pt x="28" y="4"/>
                    </a:lnTo>
                    <a:lnTo>
                      <a:pt x="27" y="14"/>
                    </a:lnTo>
                    <a:lnTo>
                      <a:pt x="24" y="24"/>
                    </a:lnTo>
                    <a:lnTo>
                      <a:pt x="20" y="33"/>
                    </a:lnTo>
                    <a:lnTo>
                      <a:pt x="17" y="42"/>
                    </a:lnTo>
                    <a:lnTo>
                      <a:pt x="17" y="42"/>
                    </a:lnTo>
                    <a:lnTo>
                      <a:pt x="13" y="56"/>
                    </a:lnTo>
                    <a:lnTo>
                      <a:pt x="8" y="68"/>
                    </a:lnTo>
                    <a:lnTo>
                      <a:pt x="4" y="81"/>
                    </a:lnTo>
                    <a:lnTo>
                      <a:pt x="0" y="93"/>
                    </a:lnTo>
                    <a:lnTo>
                      <a:pt x="0" y="93"/>
                    </a:lnTo>
                    <a:lnTo>
                      <a:pt x="0" y="95"/>
                    </a:lnTo>
                    <a:lnTo>
                      <a:pt x="0" y="97"/>
                    </a:lnTo>
                    <a:lnTo>
                      <a:pt x="1" y="98"/>
                    </a:lnTo>
                    <a:lnTo>
                      <a:pt x="3" y="99"/>
                    </a:lnTo>
                    <a:lnTo>
                      <a:pt x="5" y="99"/>
                    </a:lnTo>
                    <a:lnTo>
                      <a:pt x="6" y="99"/>
                    </a:lnTo>
                    <a:lnTo>
                      <a:pt x="8" y="98"/>
                    </a:lnTo>
                    <a:lnTo>
                      <a:pt x="9" y="96"/>
                    </a:lnTo>
                    <a:lnTo>
                      <a:pt x="9" y="96"/>
                    </a:lnTo>
                    <a:lnTo>
                      <a:pt x="13" y="85"/>
                    </a:lnTo>
                    <a:lnTo>
                      <a:pt x="17" y="73"/>
                    </a:lnTo>
                    <a:lnTo>
                      <a:pt x="26" y="51"/>
                    </a:lnTo>
                    <a:lnTo>
                      <a:pt x="30" y="39"/>
                    </a:lnTo>
                    <a:lnTo>
                      <a:pt x="33" y="28"/>
                    </a:lnTo>
                    <a:lnTo>
                      <a:pt x="36" y="16"/>
                    </a:lnTo>
                    <a:lnTo>
                      <a:pt x="37" y="4"/>
                    </a:lnTo>
                    <a:lnTo>
                      <a:pt x="37" y="4"/>
                    </a:lnTo>
                    <a:lnTo>
                      <a:pt x="37" y="2"/>
                    </a:lnTo>
                    <a:lnTo>
                      <a:pt x="36" y="1"/>
                    </a:lnTo>
                    <a:lnTo>
                      <a:pt x="35" y="0"/>
                    </a:lnTo>
                    <a:lnTo>
                      <a:pt x="33" y="0"/>
                    </a:lnTo>
                    <a:lnTo>
                      <a:pt x="31" y="0"/>
                    </a:lnTo>
                    <a:lnTo>
                      <a:pt x="30" y="1"/>
                    </a:lnTo>
                    <a:lnTo>
                      <a:pt x="29" y="2"/>
                    </a:lnTo>
                    <a:lnTo>
                      <a:pt x="28" y="4"/>
                    </a:lnTo>
                    <a:lnTo>
                      <a:pt x="28" y="4"/>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71" name="Freeform 849"/>
              <p:cNvSpPr/>
              <p:nvPr/>
            </p:nvSpPr>
            <p:spPr bwMode="auto">
              <a:xfrm>
                <a:off x="2697163" y="1725613"/>
                <a:ext cx="15875" cy="52388"/>
              </a:xfrm>
              <a:custGeom>
                <a:avLst/>
                <a:gdLst/>
                <a:ahLst/>
                <a:cxnLst>
                  <a:cxn ang="0">
                    <a:pos x="15" y="91"/>
                  </a:cxn>
                  <a:cxn ang="0">
                    <a:pos x="15" y="91"/>
                  </a:cxn>
                  <a:cxn ang="0">
                    <a:pos x="20" y="82"/>
                  </a:cxn>
                  <a:cxn ang="0">
                    <a:pos x="24" y="71"/>
                  </a:cxn>
                  <a:cxn ang="0">
                    <a:pos x="27" y="61"/>
                  </a:cxn>
                  <a:cxn ang="0">
                    <a:pos x="28" y="50"/>
                  </a:cxn>
                  <a:cxn ang="0">
                    <a:pos x="29" y="38"/>
                  </a:cxn>
                  <a:cxn ang="0">
                    <a:pos x="29" y="27"/>
                  </a:cxn>
                  <a:cxn ang="0">
                    <a:pos x="29" y="5"/>
                  </a:cxn>
                  <a:cxn ang="0">
                    <a:pos x="29" y="5"/>
                  </a:cxn>
                  <a:cxn ang="0">
                    <a:pos x="28" y="3"/>
                  </a:cxn>
                  <a:cxn ang="0">
                    <a:pos x="27" y="1"/>
                  </a:cxn>
                  <a:cxn ang="0">
                    <a:pos x="26" y="1"/>
                  </a:cxn>
                  <a:cxn ang="0">
                    <a:pos x="24" y="0"/>
                  </a:cxn>
                  <a:cxn ang="0">
                    <a:pos x="22" y="1"/>
                  </a:cxn>
                  <a:cxn ang="0">
                    <a:pos x="21" y="1"/>
                  </a:cxn>
                  <a:cxn ang="0">
                    <a:pos x="20" y="3"/>
                  </a:cxn>
                  <a:cxn ang="0">
                    <a:pos x="20" y="5"/>
                  </a:cxn>
                  <a:cxn ang="0">
                    <a:pos x="20" y="5"/>
                  </a:cxn>
                  <a:cxn ang="0">
                    <a:pos x="20" y="26"/>
                  </a:cxn>
                  <a:cxn ang="0">
                    <a:pos x="19" y="47"/>
                  </a:cxn>
                  <a:cxn ang="0">
                    <a:pos x="18" y="58"/>
                  </a:cxn>
                  <a:cxn ang="0">
                    <a:pos x="16" y="67"/>
                  </a:cxn>
                  <a:cxn ang="0">
                    <a:pos x="11" y="76"/>
                  </a:cxn>
                  <a:cxn ang="0">
                    <a:pos x="6" y="86"/>
                  </a:cxn>
                  <a:cxn ang="0">
                    <a:pos x="6" y="86"/>
                  </a:cxn>
                  <a:cxn ang="0">
                    <a:pos x="3" y="87"/>
                  </a:cxn>
                  <a:cxn ang="0">
                    <a:pos x="2" y="89"/>
                  </a:cxn>
                  <a:cxn ang="0">
                    <a:pos x="1" y="91"/>
                  </a:cxn>
                  <a:cxn ang="0">
                    <a:pos x="0" y="95"/>
                  </a:cxn>
                  <a:cxn ang="0">
                    <a:pos x="0" y="95"/>
                  </a:cxn>
                  <a:cxn ang="0">
                    <a:pos x="1" y="97"/>
                  </a:cxn>
                  <a:cxn ang="0">
                    <a:pos x="3" y="99"/>
                  </a:cxn>
                  <a:cxn ang="0">
                    <a:pos x="6" y="99"/>
                  </a:cxn>
                  <a:cxn ang="0">
                    <a:pos x="8" y="98"/>
                  </a:cxn>
                  <a:cxn ang="0">
                    <a:pos x="8" y="98"/>
                  </a:cxn>
                  <a:cxn ang="0">
                    <a:pos x="11" y="94"/>
                  </a:cxn>
                  <a:cxn ang="0">
                    <a:pos x="11" y="94"/>
                  </a:cxn>
                  <a:cxn ang="0">
                    <a:pos x="14" y="93"/>
                  </a:cxn>
                  <a:cxn ang="0">
                    <a:pos x="15" y="91"/>
                  </a:cxn>
                  <a:cxn ang="0">
                    <a:pos x="15" y="91"/>
                  </a:cxn>
                </a:cxnLst>
                <a:rect l="0" t="0" r="r" b="b"/>
                <a:pathLst>
                  <a:path w="29" h="99">
                    <a:moveTo>
                      <a:pt x="15" y="91"/>
                    </a:moveTo>
                    <a:lnTo>
                      <a:pt x="15" y="91"/>
                    </a:lnTo>
                    <a:lnTo>
                      <a:pt x="20" y="82"/>
                    </a:lnTo>
                    <a:lnTo>
                      <a:pt x="24" y="71"/>
                    </a:lnTo>
                    <a:lnTo>
                      <a:pt x="27" y="61"/>
                    </a:lnTo>
                    <a:lnTo>
                      <a:pt x="28" y="50"/>
                    </a:lnTo>
                    <a:lnTo>
                      <a:pt x="29" y="38"/>
                    </a:lnTo>
                    <a:lnTo>
                      <a:pt x="29" y="27"/>
                    </a:lnTo>
                    <a:lnTo>
                      <a:pt x="29" y="5"/>
                    </a:lnTo>
                    <a:lnTo>
                      <a:pt x="29" y="5"/>
                    </a:lnTo>
                    <a:lnTo>
                      <a:pt x="28" y="3"/>
                    </a:lnTo>
                    <a:lnTo>
                      <a:pt x="27" y="1"/>
                    </a:lnTo>
                    <a:lnTo>
                      <a:pt x="26" y="1"/>
                    </a:lnTo>
                    <a:lnTo>
                      <a:pt x="24" y="0"/>
                    </a:lnTo>
                    <a:lnTo>
                      <a:pt x="22" y="1"/>
                    </a:lnTo>
                    <a:lnTo>
                      <a:pt x="21" y="1"/>
                    </a:lnTo>
                    <a:lnTo>
                      <a:pt x="20" y="3"/>
                    </a:lnTo>
                    <a:lnTo>
                      <a:pt x="20" y="5"/>
                    </a:lnTo>
                    <a:lnTo>
                      <a:pt x="20" y="5"/>
                    </a:lnTo>
                    <a:lnTo>
                      <a:pt x="20" y="26"/>
                    </a:lnTo>
                    <a:lnTo>
                      <a:pt x="19" y="47"/>
                    </a:lnTo>
                    <a:lnTo>
                      <a:pt x="18" y="58"/>
                    </a:lnTo>
                    <a:lnTo>
                      <a:pt x="16" y="67"/>
                    </a:lnTo>
                    <a:lnTo>
                      <a:pt x="11" y="76"/>
                    </a:lnTo>
                    <a:lnTo>
                      <a:pt x="6" y="86"/>
                    </a:lnTo>
                    <a:lnTo>
                      <a:pt x="6" y="86"/>
                    </a:lnTo>
                    <a:lnTo>
                      <a:pt x="3" y="87"/>
                    </a:lnTo>
                    <a:lnTo>
                      <a:pt x="2" y="89"/>
                    </a:lnTo>
                    <a:lnTo>
                      <a:pt x="1" y="91"/>
                    </a:lnTo>
                    <a:lnTo>
                      <a:pt x="0" y="95"/>
                    </a:lnTo>
                    <a:lnTo>
                      <a:pt x="0" y="95"/>
                    </a:lnTo>
                    <a:lnTo>
                      <a:pt x="1" y="97"/>
                    </a:lnTo>
                    <a:lnTo>
                      <a:pt x="3" y="99"/>
                    </a:lnTo>
                    <a:lnTo>
                      <a:pt x="6" y="99"/>
                    </a:lnTo>
                    <a:lnTo>
                      <a:pt x="8" y="98"/>
                    </a:lnTo>
                    <a:lnTo>
                      <a:pt x="8" y="98"/>
                    </a:lnTo>
                    <a:lnTo>
                      <a:pt x="11" y="94"/>
                    </a:lnTo>
                    <a:lnTo>
                      <a:pt x="11" y="94"/>
                    </a:lnTo>
                    <a:lnTo>
                      <a:pt x="14" y="93"/>
                    </a:lnTo>
                    <a:lnTo>
                      <a:pt x="15" y="91"/>
                    </a:lnTo>
                    <a:lnTo>
                      <a:pt x="15" y="91"/>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72" name="Freeform 850"/>
              <p:cNvSpPr/>
              <p:nvPr/>
            </p:nvSpPr>
            <p:spPr bwMode="auto">
              <a:xfrm>
                <a:off x="2732088" y="1708150"/>
                <a:ext cx="11113" cy="53975"/>
              </a:xfrm>
              <a:custGeom>
                <a:avLst/>
                <a:gdLst/>
                <a:ahLst/>
                <a:cxnLst>
                  <a:cxn ang="0">
                    <a:pos x="20" y="5"/>
                  </a:cxn>
                  <a:cxn ang="0">
                    <a:pos x="20" y="5"/>
                  </a:cxn>
                  <a:cxn ang="0">
                    <a:pos x="19" y="3"/>
                  </a:cxn>
                  <a:cxn ang="0">
                    <a:pos x="18" y="1"/>
                  </a:cxn>
                  <a:cxn ang="0">
                    <a:pos x="17" y="0"/>
                  </a:cxn>
                  <a:cxn ang="0">
                    <a:pos x="15" y="0"/>
                  </a:cxn>
                  <a:cxn ang="0">
                    <a:pos x="14" y="0"/>
                  </a:cxn>
                  <a:cxn ang="0">
                    <a:pos x="12" y="1"/>
                  </a:cxn>
                  <a:cxn ang="0">
                    <a:pos x="11" y="3"/>
                  </a:cxn>
                  <a:cxn ang="0">
                    <a:pos x="11" y="5"/>
                  </a:cxn>
                  <a:cxn ang="0">
                    <a:pos x="11" y="5"/>
                  </a:cxn>
                  <a:cxn ang="0">
                    <a:pos x="12" y="28"/>
                  </a:cxn>
                  <a:cxn ang="0">
                    <a:pos x="13" y="53"/>
                  </a:cxn>
                  <a:cxn ang="0">
                    <a:pos x="13" y="64"/>
                  </a:cxn>
                  <a:cxn ang="0">
                    <a:pos x="11" y="75"/>
                  </a:cxn>
                  <a:cxn ang="0">
                    <a:pos x="7" y="87"/>
                  </a:cxn>
                  <a:cxn ang="0">
                    <a:pos x="4" y="92"/>
                  </a:cxn>
                  <a:cxn ang="0">
                    <a:pos x="1" y="97"/>
                  </a:cxn>
                  <a:cxn ang="0">
                    <a:pos x="1" y="97"/>
                  </a:cxn>
                  <a:cxn ang="0">
                    <a:pos x="0" y="99"/>
                  </a:cxn>
                  <a:cxn ang="0">
                    <a:pos x="0" y="100"/>
                  </a:cxn>
                  <a:cxn ang="0">
                    <a:pos x="1" y="102"/>
                  </a:cxn>
                  <a:cxn ang="0">
                    <a:pos x="3" y="103"/>
                  </a:cxn>
                  <a:cxn ang="0">
                    <a:pos x="6" y="104"/>
                  </a:cxn>
                  <a:cxn ang="0">
                    <a:pos x="8" y="103"/>
                  </a:cxn>
                  <a:cxn ang="0">
                    <a:pos x="10" y="102"/>
                  </a:cxn>
                  <a:cxn ang="0">
                    <a:pos x="10" y="102"/>
                  </a:cxn>
                  <a:cxn ang="0">
                    <a:pos x="13" y="96"/>
                  </a:cxn>
                  <a:cxn ang="0">
                    <a:pos x="16" y="91"/>
                  </a:cxn>
                  <a:cxn ang="0">
                    <a:pos x="20" y="79"/>
                  </a:cxn>
                  <a:cxn ang="0">
                    <a:pos x="22" y="67"/>
                  </a:cxn>
                  <a:cxn ang="0">
                    <a:pos x="22" y="55"/>
                  </a:cxn>
                  <a:cxn ang="0">
                    <a:pos x="22" y="42"/>
                  </a:cxn>
                  <a:cxn ang="0">
                    <a:pos x="21" y="29"/>
                  </a:cxn>
                  <a:cxn ang="0">
                    <a:pos x="20" y="5"/>
                  </a:cxn>
                  <a:cxn ang="0">
                    <a:pos x="20" y="5"/>
                  </a:cxn>
                </a:cxnLst>
                <a:rect l="0" t="0" r="r" b="b"/>
                <a:pathLst>
                  <a:path w="22" h="104">
                    <a:moveTo>
                      <a:pt x="20" y="5"/>
                    </a:moveTo>
                    <a:lnTo>
                      <a:pt x="20" y="5"/>
                    </a:lnTo>
                    <a:lnTo>
                      <a:pt x="19" y="3"/>
                    </a:lnTo>
                    <a:lnTo>
                      <a:pt x="18" y="1"/>
                    </a:lnTo>
                    <a:lnTo>
                      <a:pt x="17" y="0"/>
                    </a:lnTo>
                    <a:lnTo>
                      <a:pt x="15" y="0"/>
                    </a:lnTo>
                    <a:lnTo>
                      <a:pt x="14" y="0"/>
                    </a:lnTo>
                    <a:lnTo>
                      <a:pt x="12" y="1"/>
                    </a:lnTo>
                    <a:lnTo>
                      <a:pt x="11" y="3"/>
                    </a:lnTo>
                    <a:lnTo>
                      <a:pt x="11" y="5"/>
                    </a:lnTo>
                    <a:lnTo>
                      <a:pt x="11" y="5"/>
                    </a:lnTo>
                    <a:lnTo>
                      <a:pt x="12" y="28"/>
                    </a:lnTo>
                    <a:lnTo>
                      <a:pt x="13" y="53"/>
                    </a:lnTo>
                    <a:lnTo>
                      <a:pt x="13" y="64"/>
                    </a:lnTo>
                    <a:lnTo>
                      <a:pt x="11" y="75"/>
                    </a:lnTo>
                    <a:lnTo>
                      <a:pt x="7" y="87"/>
                    </a:lnTo>
                    <a:lnTo>
                      <a:pt x="4" y="92"/>
                    </a:lnTo>
                    <a:lnTo>
                      <a:pt x="1" y="97"/>
                    </a:lnTo>
                    <a:lnTo>
                      <a:pt x="1" y="97"/>
                    </a:lnTo>
                    <a:lnTo>
                      <a:pt x="0" y="99"/>
                    </a:lnTo>
                    <a:lnTo>
                      <a:pt x="0" y="100"/>
                    </a:lnTo>
                    <a:lnTo>
                      <a:pt x="1" y="102"/>
                    </a:lnTo>
                    <a:lnTo>
                      <a:pt x="3" y="103"/>
                    </a:lnTo>
                    <a:lnTo>
                      <a:pt x="6" y="104"/>
                    </a:lnTo>
                    <a:lnTo>
                      <a:pt x="8" y="103"/>
                    </a:lnTo>
                    <a:lnTo>
                      <a:pt x="10" y="102"/>
                    </a:lnTo>
                    <a:lnTo>
                      <a:pt x="10" y="102"/>
                    </a:lnTo>
                    <a:lnTo>
                      <a:pt x="13" y="96"/>
                    </a:lnTo>
                    <a:lnTo>
                      <a:pt x="16" y="91"/>
                    </a:lnTo>
                    <a:lnTo>
                      <a:pt x="20" y="79"/>
                    </a:lnTo>
                    <a:lnTo>
                      <a:pt x="22" y="67"/>
                    </a:lnTo>
                    <a:lnTo>
                      <a:pt x="22" y="55"/>
                    </a:lnTo>
                    <a:lnTo>
                      <a:pt x="22" y="42"/>
                    </a:lnTo>
                    <a:lnTo>
                      <a:pt x="21" y="29"/>
                    </a:lnTo>
                    <a:lnTo>
                      <a:pt x="20" y="5"/>
                    </a:lnTo>
                    <a:lnTo>
                      <a:pt x="20" y="5"/>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73" name="Freeform 851"/>
              <p:cNvSpPr/>
              <p:nvPr/>
            </p:nvSpPr>
            <p:spPr bwMode="auto">
              <a:xfrm>
                <a:off x="2765425" y="1674813"/>
                <a:ext cx="7938" cy="55563"/>
              </a:xfrm>
              <a:custGeom>
                <a:avLst/>
                <a:gdLst/>
                <a:ahLst/>
                <a:cxnLst>
                  <a:cxn ang="0">
                    <a:pos x="15" y="94"/>
                  </a:cxn>
                  <a:cxn ang="0">
                    <a:pos x="15" y="94"/>
                  </a:cxn>
                  <a:cxn ang="0">
                    <a:pos x="14" y="72"/>
                  </a:cxn>
                  <a:cxn ang="0">
                    <a:pos x="12" y="50"/>
                  </a:cxn>
                  <a:cxn ang="0">
                    <a:pos x="11" y="27"/>
                  </a:cxn>
                  <a:cxn ang="0">
                    <a:pos x="9" y="5"/>
                  </a:cxn>
                  <a:cxn ang="0">
                    <a:pos x="9" y="5"/>
                  </a:cxn>
                  <a:cxn ang="0">
                    <a:pos x="9" y="3"/>
                  </a:cxn>
                  <a:cxn ang="0">
                    <a:pos x="8" y="2"/>
                  </a:cxn>
                  <a:cxn ang="0">
                    <a:pos x="6" y="1"/>
                  </a:cxn>
                  <a:cxn ang="0">
                    <a:pos x="5" y="0"/>
                  </a:cxn>
                  <a:cxn ang="0">
                    <a:pos x="3" y="1"/>
                  </a:cxn>
                  <a:cxn ang="0">
                    <a:pos x="2" y="2"/>
                  </a:cxn>
                  <a:cxn ang="0">
                    <a:pos x="1" y="3"/>
                  </a:cxn>
                  <a:cxn ang="0">
                    <a:pos x="0" y="5"/>
                  </a:cxn>
                  <a:cxn ang="0">
                    <a:pos x="0" y="5"/>
                  </a:cxn>
                  <a:cxn ang="0">
                    <a:pos x="1" y="29"/>
                  </a:cxn>
                  <a:cxn ang="0">
                    <a:pos x="2" y="53"/>
                  </a:cxn>
                  <a:cxn ang="0">
                    <a:pos x="4" y="76"/>
                  </a:cxn>
                  <a:cxn ang="0">
                    <a:pos x="5" y="100"/>
                  </a:cxn>
                  <a:cxn ang="0">
                    <a:pos x="5" y="100"/>
                  </a:cxn>
                  <a:cxn ang="0">
                    <a:pos x="5" y="102"/>
                  </a:cxn>
                  <a:cxn ang="0">
                    <a:pos x="6" y="103"/>
                  </a:cxn>
                  <a:cxn ang="0">
                    <a:pos x="8" y="104"/>
                  </a:cxn>
                  <a:cxn ang="0">
                    <a:pos x="9" y="104"/>
                  </a:cxn>
                  <a:cxn ang="0">
                    <a:pos x="12" y="104"/>
                  </a:cxn>
                  <a:cxn ang="0">
                    <a:pos x="13" y="103"/>
                  </a:cxn>
                  <a:cxn ang="0">
                    <a:pos x="15" y="102"/>
                  </a:cxn>
                  <a:cxn ang="0">
                    <a:pos x="15" y="100"/>
                  </a:cxn>
                  <a:cxn ang="0">
                    <a:pos x="15" y="95"/>
                  </a:cxn>
                  <a:cxn ang="0">
                    <a:pos x="15" y="95"/>
                  </a:cxn>
                  <a:cxn ang="0">
                    <a:pos x="15" y="94"/>
                  </a:cxn>
                  <a:cxn ang="0">
                    <a:pos x="15" y="94"/>
                  </a:cxn>
                </a:cxnLst>
                <a:rect l="0" t="0" r="r" b="b"/>
                <a:pathLst>
                  <a:path w="15" h="104">
                    <a:moveTo>
                      <a:pt x="15" y="94"/>
                    </a:moveTo>
                    <a:lnTo>
                      <a:pt x="15" y="94"/>
                    </a:lnTo>
                    <a:lnTo>
                      <a:pt x="14" y="72"/>
                    </a:lnTo>
                    <a:lnTo>
                      <a:pt x="12" y="50"/>
                    </a:lnTo>
                    <a:lnTo>
                      <a:pt x="11" y="27"/>
                    </a:lnTo>
                    <a:lnTo>
                      <a:pt x="9" y="5"/>
                    </a:lnTo>
                    <a:lnTo>
                      <a:pt x="9" y="5"/>
                    </a:lnTo>
                    <a:lnTo>
                      <a:pt x="9" y="3"/>
                    </a:lnTo>
                    <a:lnTo>
                      <a:pt x="8" y="2"/>
                    </a:lnTo>
                    <a:lnTo>
                      <a:pt x="6" y="1"/>
                    </a:lnTo>
                    <a:lnTo>
                      <a:pt x="5" y="0"/>
                    </a:lnTo>
                    <a:lnTo>
                      <a:pt x="3" y="1"/>
                    </a:lnTo>
                    <a:lnTo>
                      <a:pt x="2" y="2"/>
                    </a:lnTo>
                    <a:lnTo>
                      <a:pt x="1" y="3"/>
                    </a:lnTo>
                    <a:lnTo>
                      <a:pt x="0" y="5"/>
                    </a:lnTo>
                    <a:lnTo>
                      <a:pt x="0" y="5"/>
                    </a:lnTo>
                    <a:lnTo>
                      <a:pt x="1" y="29"/>
                    </a:lnTo>
                    <a:lnTo>
                      <a:pt x="2" y="53"/>
                    </a:lnTo>
                    <a:lnTo>
                      <a:pt x="4" y="76"/>
                    </a:lnTo>
                    <a:lnTo>
                      <a:pt x="5" y="100"/>
                    </a:lnTo>
                    <a:lnTo>
                      <a:pt x="5" y="100"/>
                    </a:lnTo>
                    <a:lnTo>
                      <a:pt x="5" y="102"/>
                    </a:lnTo>
                    <a:lnTo>
                      <a:pt x="6" y="103"/>
                    </a:lnTo>
                    <a:lnTo>
                      <a:pt x="8" y="104"/>
                    </a:lnTo>
                    <a:lnTo>
                      <a:pt x="9" y="104"/>
                    </a:lnTo>
                    <a:lnTo>
                      <a:pt x="12" y="104"/>
                    </a:lnTo>
                    <a:lnTo>
                      <a:pt x="13" y="103"/>
                    </a:lnTo>
                    <a:lnTo>
                      <a:pt x="15" y="102"/>
                    </a:lnTo>
                    <a:lnTo>
                      <a:pt x="15" y="100"/>
                    </a:lnTo>
                    <a:lnTo>
                      <a:pt x="15" y="95"/>
                    </a:lnTo>
                    <a:lnTo>
                      <a:pt x="15" y="95"/>
                    </a:lnTo>
                    <a:lnTo>
                      <a:pt x="15" y="94"/>
                    </a:lnTo>
                    <a:lnTo>
                      <a:pt x="15" y="94"/>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74" name="Freeform 852"/>
              <p:cNvSpPr/>
              <p:nvPr/>
            </p:nvSpPr>
            <p:spPr bwMode="auto">
              <a:xfrm>
                <a:off x="2792413" y="1638300"/>
                <a:ext cx="7938" cy="53975"/>
              </a:xfrm>
              <a:custGeom>
                <a:avLst/>
                <a:gdLst/>
                <a:ahLst/>
                <a:cxnLst>
                  <a:cxn ang="0">
                    <a:pos x="13" y="4"/>
                  </a:cxn>
                  <a:cxn ang="0">
                    <a:pos x="13" y="4"/>
                  </a:cxn>
                  <a:cxn ang="0">
                    <a:pos x="13" y="2"/>
                  </a:cxn>
                  <a:cxn ang="0">
                    <a:pos x="12" y="1"/>
                  </a:cxn>
                  <a:cxn ang="0">
                    <a:pos x="10" y="0"/>
                  </a:cxn>
                  <a:cxn ang="0">
                    <a:pos x="9" y="0"/>
                  </a:cxn>
                  <a:cxn ang="0">
                    <a:pos x="7" y="0"/>
                  </a:cxn>
                  <a:cxn ang="0">
                    <a:pos x="6" y="1"/>
                  </a:cxn>
                  <a:cxn ang="0">
                    <a:pos x="5" y="2"/>
                  </a:cxn>
                  <a:cxn ang="0">
                    <a:pos x="4" y="4"/>
                  </a:cxn>
                  <a:cxn ang="0">
                    <a:pos x="4" y="4"/>
                  </a:cxn>
                  <a:cxn ang="0">
                    <a:pos x="5" y="28"/>
                  </a:cxn>
                  <a:cxn ang="0">
                    <a:pos x="5" y="51"/>
                  </a:cxn>
                  <a:cxn ang="0">
                    <a:pos x="5" y="63"/>
                  </a:cxn>
                  <a:cxn ang="0">
                    <a:pos x="4" y="74"/>
                  </a:cxn>
                  <a:cxn ang="0">
                    <a:pos x="3" y="85"/>
                  </a:cxn>
                  <a:cxn ang="0">
                    <a:pos x="0" y="98"/>
                  </a:cxn>
                  <a:cxn ang="0">
                    <a:pos x="0" y="98"/>
                  </a:cxn>
                  <a:cxn ang="0">
                    <a:pos x="0" y="100"/>
                  </a:cxn>
                  <a:cxn ang="0">
                    <a:pos x="0" y="101"/>
                  </a:cxn>
                  <a:cxn ang="0">
                    <a:pos x="1" y="102"/>
                  </a:cxn>
                  <a:cxn ang="0">
                    <a:pos x="3" y="103"/>
                  </a:cxn>
                  <a:cxn ang="0">
                    <a:pos x="5" y="103"/>
                  </a:cxn>
                  <a:cxn ang="0">
                    <a:pos x="6" y="103"/>
                  </a:cxn>
                  <a:cxn ang="0">
                    <a:pos x="8" y="102"/>
                  </a:cxn>
                  <a:cxn ang="0">
                    <a:pos x="9" y="100"/>
                  </a:cxn>
                  <a:cxn ang="0">
                    <a:pos x="9" y="100"/>
                  </a:cxn>
                  <a:cxn ang="0">
                    <a:pos x="11" y="89"/>
                  </a:cxn>
                  <a:cxn ang="0">
                    <a:pos x="13" y="76"/>
                  </a:cxn>
                  <a:cxn ang="0">
                    <a:pos x="14" y="64"/>
                  </a:cxn>
                  <a:cxn ang="0">
                    <a:pos x="15" y="52"/>
                  </a:cxn>
                  <a:cxn ang="0">
                    <a:pos x="14" y="28"/>
                  </a:cxn>
                  <a:cxn ang="0">
                    <a:pos x="13" y="4"/>
                  </a:cxn>
                  <a:cxn ang="0">
                    <a:pos x="13" y="4"/>
                  </a:cxn>
                </a:cxnLst>
                <a:rect l="0" t="0" r="r" b="b"/>
                <a:pathLst>
                  <a:path w="15" h="103">
                    <a:moveTo>
                      <a:pt x="13" y="4"/>
                    </a:moveTo>
                    <a:lnTo>
                      <a:pt x="13" y="4"/>
                    </a:lnTo>
                    <a:lnTo>
                      <a:pt x="13" y="2"/>
                    </a:lnTo>
                    <a:lnTo>
                      <a:pt x="12" y="1"/>
                    </a:lnTo>
                    <a:lnTo>
                      <a:pt x="10" y="0"/>
                    </a:lnTo>
                    <a:lnTo>
                      <a:pt x="9" y="0"/>
                    </a:lnTo>
                    <a:lnTo>
                      <a:pt x="7" y="0"/>
                    </a:lnTo>
                    <a:lnTo>
                      <a:pt x="6" y="1"/>
                    </a:lnTo>
                    <a:lnTo>
                      <a:pt x="5" y="2"/>
                    </a:lnTo>
                    <a:lnTo>
                      <a:pt x="4" y="4"/>
                    </a:lnTo>
                    <a:lnTo>
                      <a:pt x="4" y="4"/>
                    </a:lnTo>
                    <a:lnTo>
                      <a:pt x="5" y="28"/>
                    </a:lnTo>
                    <a:lnTo>
                      <a:pt x="5" y="51"/>
                    </a:lnTo>
                    <a:lnTo>
                      <a:pt x="5" y="63"/>
                    </a:lnTo>
                    <a:lnTo>
                      <a:pt x="4" y="74"/>
                    </a:lnTo>
                    <a:lnTo>
                      <a:pt x="3" y="85"/>
                    </a:lnTo>
                    <a:lnTo>
                      <a:pt x="0" y="98"/>
                    </a:lnTo>
                    <a:lnTo>
                      <a:pt x="0" y="98"/>
                    </a:lnTo>
                    <a:lnTo>
                      <a:pt x="0" y="100"/>
                    </a:lnTo>
                    <a:lnTo>
                      <a:pt x="0" y="101"/>
                    </a:lnTo>
                    <a:lnTo>
                      <a:pt x="1" y="102"/>
                    </a:lnTo>
                    <a:lnTo>
                      <a:pt x="3" y="103"/>
                    </a:lnTo>
                    <a:lnTo>
                      <a:pt x="5" y="103"/>
                    </a:lnTo>
                    <a:lnTo>
                      <a:pt x="6" y="103"/>
                    </a:lnTo>
                    <a:lnTo>
                      <a:pt x="8" y="102"/>
                    </a:lnTo>
                    <a:lnTo>
                      <a:pt x="9" y="100"/>
                    </a:lnTo>
                    <a:lnTo>
                      <a:pt x="9" y="100"/>
                    </a:lnTo>
                    <a:lnTo>
                      <a:pt x="11" y="89"/>
                    </a:lnTo>
                    <a:lnTo>
                      <a:pt x="13" y="76"/>
                    </a:lnTo>
                    <a:lnTo>
                      <a:pt x="14" y="64"/>
                    </a:lnTo>
                    <a:lnTo>
                      <a:pt x="15" y="52"/>
                    </a:lnTo>
                    <a:lnTo>
                      <a:pt x="14" y="28"/>
                    </a:lnTo>
                    <a:lnTo>
                      <a:pt x="13" y="4"/>
                    </a:lnTo>
                    <a:lnTo>
                      <a:pt x="13" y="4"/>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75" name="Freeform 853"/>
              <p:cNvSpPr/>
              <p:nvPr/>
            </p:nvSpPr>
            <p:spPr bwMode="auto">
              <a:xfrm>
                <a:off x="2817813" y="1609725"/>
                <a:ext cx="7938" cy="42863"/>
              </a:xfrm>
              <a:custGeom>
                <a:avLst/>
                <a:gdLst/>
                <a:ahLst/>
                <a:cxnLst>
                  <a:cxn ang="0">
                    <a:pos x="10" y="5"/>
                  </a:cxn>
                  <a:cxn ang="0">
                    <a:pos x="10" y="5"/>
                  </a:cxn>
                  <a:cxn ang="0">
                    <a:pos x="9" y="3"/>
                  </a:cxn>
                  <a:cxn ang="0">
                    <a:pos x="8" y="1"/>
                  </a:cxn>
                  <a:cxn ang="0">
                    <a:pos x="7" y="0"/>
                  </a:cxn>
                  <a:cxn ang="0">
                    <a:pos x="5" y="0"/>
                  </a:cxn>
                  <a:cxn ang="0">
                    <a:pos x="2" y="0"/>
                  </a:cxn>
                  <a:cxn ang="0">
                    <a:pos x="1" y="1"/>
                  </a:cxn>
                  <a:cxn ang="0">
                    <a:pos x="0" y="3"/>
                  </a:cxn>
                  <a:cxn ang="0">
                    <a:pos x="0" y="5"/>
                  </a:cxn>
                  <a:cxn ang="0">
                    <a:pos x="0" y="5"/>
                  </a:cxn>
                  <a:cxn ang="0">
                    <a:pos x="0" y="14"/>
                  </a:cxn>
                  <a:cxn ang="0">
                    <a:pos x="2" y="24"/>
                  </a:cxn>
                  <a:cxn ang="0">
                    <a:pos x="3" y="33"/>
                  </a:cxn>
                  <a:cxn ang="0">
                    <a:pos x="5" y="42"/>
                  </a:cxn>
                  <a:cxn ang="0">
                    <a:pos x="5" y="42"/>
                  </a:cxn>
                  <a:cxn ang="0">
                    <a:pos x="5" y="59"/>
                  </a:cxn>
                  <a:cxn ang="0">
                    <a:pos x="5" y="75"/>
                  </a:cxn>
                  <a:cxn ang="0">
                    <a:pos x="5" y="75"/>
                  </a:cxn>
                  <a:cxn ang="0">
                    <a:pos x="6" y="77"/>
                  </a:cxn>
                  <a:cxn ang="0">
                    <a:pos x="7" y="80"/>
                  </a:cxn>
                  <a:cxn ang="0">
                    <a:pos x="8" y="81"/>
                  </a:cxn>
                  <a:cxn ang="0">
                    <a:pos x="10" y="81"/>
                  </a:cxn>
                  <a:cxn ang="0">
                    <a:pos x="11" y="81"/>
                  </a:cxn>
                  <a:cxn ang="0">
                    <a:pos x="13" y="80"/>
                  </a:cxn>
                  <a:cxn ang="0">
                    <a:pos x="14" y="77"/>
                  </a:cxn>
                  <a:cxn ang="0">
                    <a:pos x="14" y="75"/>
                  </a:cxn>
                  <a:cxn ang="0">
                    <a:pos x="14" y="42"/>
                  </a:cxn>
                  <a:cxn ang="0">
                    <a:pos x="14" y="42"/>
                  </a:cxn>
                  <a:cxn ang="0">
                    <a:pos x="14" y="33"/>
                  </a:cxn>
                  <a:cxn ang="0">
                    <a:pos x="12" y="24"/>
                  </a:cxn>
                  <a:cxn ang="0">
                    <a:pos x="11" y="14"/>
                  </a:cxn>
                  <a:cxn ang="0">
                    <a:pos x="10" y="5"/>
                  </a:cxn>
                  <a:cxn ang="0">
                    <a:pos x="10" y="5"/>
                  </a:cxn>
                </a:cxnLst>
                <a:rect l="0" t="0" r="r" b="b"/>
                <a:pathLst>
                  <a:path w="14" h="81">
                    <a:moveTo>
                      <a:pt x="10" y="5"/>
                    </a:moveTo>
                    <a:lnTo>
                      <a:pt x="10" y="5"/>
                    </a:lnTo>
                    <a:lnTo>
                      <a:pt x="9" y="3"/>
                    </a:lnTo>
                    <a:lnTo>
                      <a:pt x="8" y="1"/>
                    </a:lnTo>
                    <a:lnTo>
                      <a:pt x="7" y="0"/>
                    </a:lnTo>
                    <a:lnTo>
                      <a:pt x="5" y="0"/>
                    </a:lnTo>
                    <a:lnTo>
                      <a:pt x="2" y="0"/>
                    </a:lnTo>
                    <a:lnTo>
                      <a:pt x="1" y="1"/>
                    </a:lnTo>
                    <a:lnTo>
                      <a:pt x="0" y="3"/>
                    </a:lnTo>
                    <a:lnTo>
                      <a:pt x="0" y="5"/>
                    </a:lnTo>
                    <a:lnTo>
                      <a:pt x="0" y="5"/>
                    </a:lnTo>
                    <a:lnTo>
                      <a:pt x="0" y="14"/>
                    </a:lnTo>
                    <a:lnTo>
                      <a:pt x="2" y="24"/>
                    </a:lnTo>
                    <a:lnTo>
                      <a:pt x="3" y="33"/>
                    </a:lnTo>
                    <a:lnTo>
                      <a:pt x="5" y="42"/>
                    </a:lnTo>
                    <a:lnTo>
                      <a:pt x="5" y="42"/>
                    </a:lnTo>
                    <a:lnTo>
                      <a:pt x="5" y="59"/>
                    </a:lnTo>
                    <a:lnTo>
                      <a:pt x="5" y="75"/>
                    </a:lnTo>
                    <a:lnTo>
                      <a:pt x="5" y="75"/>
                    </a:lnTo>
                    <a:lnTo>
                      <a:pt x="6" y="77"/>
                    </a:lnTo>
                    <a:lnTo>
                      <a:pt x="7" y="80"/>
                    </a:lnTo>
                    <a:lnTo>
                      <a:pt x="8" y="81"/>
                    </a:lnTo>
                    <a:lnTo>
                      <a:pt x="10" y="81"/>
                    </a:lnTo>
                    <a:lnTo>
                      <a:pt x="11" y="81"/>
                    </a:lnTo>
                    <a:lnTo>
                      <a:pt x="13" y="80"/>
                    </a:lnTo>
                    <a:lnTo>
                      <a:pt x="14" y="77"/>
                    </a:lnTo>
                    <a:lnTo>
                      <a:pt x="14" y="75"/>
                    </a:lnTo>
                    <a:lnTo>
                      <a:pt x="14" y="42"/>
                    </a:lnTo>
                    <a:lnTo>
                      <a:pt x="14" y="42"/>
                    </a:lnTo>
                    <a:lnTo>
                      <a:pt x="14" y="33"/>
                    </a:lnTo>
                    <a:lnTo>
                      <a:pt x="12" y="24"/>
                    </a:lnTo>
                    <a:lnTo>
                      <a:pt x="11" y="14"/>
                    </a:lnTo>
                    <a:lnTo>
                      <a:pt x="10" y="5"/>
                    </a:lnTo>
                    <a:lnTo>
                      <a:pt x="10" y="5"/>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76" name="Freeform 854"/>
              <p:cNvSpPr/>
              <p:nvPr/>
            </p:nvSpPr>
            <p:spPr bwMode="auto">
              <a:xfrm>
                <a:off x="2847975" y="1576388"/>
                <a:ext cx="7938" cy="33338"/>
              </a:xfrm>
              <a:custGeom>
                <a:avLst/>
                <a:gdLst/>
                <a:ahLst/>
                <a:cxnLst>
                  <a:cxn ang="0">
                    <a:pos x="9" y="5"/>
                  </a:cxn>
                  <a:cxn ang="0">
                    <a:pos x="9" y="5"/>
                  </a:cxn>
                  <a:cxn ang="0">
                    <a:pos x="8" y="3"/>
                  </a:cxn>
                  <a:cxn ang="0">
                    <a:pos x="7" y="2"/>
                  </a:cxn>
                  <a:cxn ang="0">
                    <a:pos x="6" y="1"/>
                  </a:cxn>
                  <a:cxn ang="0">
                    <a:pos x="4" y="0"/>
                  </a:cxn>
                  <a:cxn ang="0">
                    <a:pos x="2" y="1"/>
                  </a:cxn>
                  <a:cxn ang="0">
                    <a:pos x="1" y="2"/>
                  </a:cxn>
                  <a:cxn ang="0">
                    <a:pos x="0" y="3"/>
                  </a:cxn>
                  <a:cxn ang="0">
                    <a:pos x="0" y="5"/>
                  </a:cxn>
                  <a:cxn ang="0">
                    <a:pos x="0" y="5"/>
                  </a:cxn>
                  <a:cxn ang="0">
                    <a:pos x="0" y="19"/>
                  </a:cxn>
                  <a:cxn ang="0">
                    <a:pos x="2" y="31"/>
                  </a:cxn>
                  <a:cxn ang="0">
                    <a:pos x="3" y="44"/>
                  </a:cxn>
                  <a:cxn ang="0">
                    <a:pos x="4" y="57"/>
                  </a:cxn>
                  <a:cxn ang="0">
                    <a:pos x="4" y="57"/>
                  </a:cxn>
                  <a:cxn ang="0">
                    <a:pos x="5" y="59"/>
                  </a:cxn>
                  <a:cxn ang="0">
                    <a:pos x="6" y="61"/>
                  </a:cxn>
                  <a:cxn ang="0">
                    <a:pos x="7" y="62"/>
                  </a:cxn>
                  <a:cxn ang="0">
                    <a:pos x="9" y="62"/>
                  </a:cxn>
                  <a:cxn ang="0">
                    <a:pos x="12" y="62"/>
                  </a:cxn>
                  <a:cxn ang="0">
                    <a:pos x="13" y="61"/>
                  </a:cxn>
                  <a:cxn ang="0">
                    <a:pos x="14" y="59"/>
                  </a:cxn>
                  <a:cxn ang="0">
                    <a:pos x="14" y="57"/>
                  </a:cxn>
                  <a:cxn ang="0">
                    <a:pos x="14" y="57"/>
                  </a:cxn>
                  <a:cxn ang="0">
                    <a:pos x="14" y="44"/>
                  </a:cxn>
                  <a:cxn ang="0">
                    <a:pos x="12" y="31"/>
                  </a:cxn>
                  <a:cxn ang="0">
                    <a:pos x="11" y="19"/>
                  </a:cxn>
                  <a:cxn ang="0">
                    <a:pos x="9" y="5"/>
                  </a:cxn>
                  <a:cxn ang="0">
                    <a:pos x="9" y="5"/>
                  </a:cxn>
                </a:cxnLst>
                <a:rect l="0" t="0" r="r" b="b"/>
                <a:pathLst>
                  <a:path w="14" h="62">
                    <a:moveTo>
                      <a:pt x="9" y="5"/>
                    </a:moveTo>
                    <a:lnTo>
                      <a:pt x="9" y="5"/>
                    </a:lnTo>
                    <a:lnTo>
                      <a:pt x="8" y="3"/>
                    </a:lnTo>
                    <a:lnTo>
                      <a:pt x="7" y="2"/>
                    </a:lnTo>
                    <a:lnTo>
                      <a:pt x="6" y="1"/>
                    </a:lnTo>
                    <a:lnTo>
                      <a:pt x="4" y="0"/>
                    </a:lnTo>
                    <a:lnTo>
                      <a:pt x="2" y="1"/>
                    </a:lnTo>
                    <a:lnTo>
                      <a:pt x="1" y="2"/>
                    </a:lnTo>
                    <a:lnTo>
                      <a:pt x="0" y="3"/>
                    </a:lnTo>
                    <a:lnTo>
                      <a:pt x="0" y="5"/>
                    </a:lnTo>
                    <a:lnTo>
                      <a:pt x="0" y="5"/>
                    </a:lnTo>
                    <a:lnTo>
                      <a:pt x="0" y="19"/>
                    </a:lnTo>
                    <a:lnTo>
                      <a:pt x="2" y="31"/>
                    </a:lnTo>
                    <a:lnTo>
                      <a:pt x="3" y="44"/>
                    </a:lnTo>
                    <a:lnTo>
                      <a:pt x="4" y="57"/>
                    </a:lnTo>
                    <a:lnTo>
                      <a:pt x="4" y="57"/>
                    </a:lnTo>
                    <a:lnTo>
                      <a:pt x="5" y="59"/>
                    </a:lnTo>
                    <a:lnTo>
                      <a:pt x="6" y="61"/>
                    </a:lnTo>
                    <a:lnTo>
                      <a:pt x="7" y="62"/>
                    </a:lnTo>
                    <a:lnTo>
                      <a:pt x="9" y="62"/>
                    </a:lnTo>
                    <a:lnTo>
                      <a:pt x="12" y="62"/>
                    </a:lnTo>
                    <a:lnTo>
                      <a:pt x="13" y="61"/>
                    </a:lnTo>
                    <a:lnTo>
                      <a:pt x="14" y="59"/>
                    </a:lnTo>
                    <a:lnTo>
                      <a:pt x="14" y="57"/>
                    </a:lnTo>
                    <a:lnTo>
                      <a:pt x="14" y="57"/>
                    </a:lnTo>
                    <a:lnTo>
                      <a:pt x="14" y="44"/>
                    </a:lnTo>
                    <a:lnTo>
                      <a:pt x="12" y="31"/>
                    </a:lnTo>
                    <a:lnTo>
                      <a:pt x="11" y="19"/>
                    </a:lnTo>
                    <a:lnTo>
                      <a:pt x="9" y="5"/>
                    </a:lnTo>
                    <a:lnTo>
                      <a:pt x="9" y="5"/>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77" name="Freeform 855"/>
              <p:cNvSpPr/>
              <p:nvPr/>
            </p:nvSpPr>
            <p:spPr bwMode="auto">
              <a:xfrm>
                <a:off x="2573338" y="1277938"/>
                <a:ext cx="25400" cy="68263"/>
              </a:xfrm>
              <a:custGeom>
                <a:avLst/>
                <a:gdLst/>
                <a:ahLst/>
                <a:cxnLst>
                  <a:cxn ang="0">
                    <a:pos x="38" y="2"/>
                  </a:cxn>
                  <a:cxn ang="0">
                    <a:pos x="38" y="2"/>
                  </a:cxn>
                  <a:cxn ang="0">
                    <a:pos x="31" y="17"/>
                  </a:cxn>
                  <a:cxn ang="0">
                    <a:pos x="24" y="31"/>
                  </a:cxn>
                  <a:cxn ang="0">
                    <a:pos x="19" y="46"/>
                  </a:cxn>
                  <a:cxn ang="0">
                    <a:pos x="14" y="60"/>
                  </a:cxn>
                  <a:cxn ang="0">
                    <a:pos x="14" y="60"/>
                  </a:cxn>
                  <a:cxn ang="0">
                    <a:pos x="10" y="75"/>
                  </a:cxn>
                  <a:cxn ang="0">
                    <a:pos x="5" y="92"/>
                  </a:cxn>
                  <a:cxn ang="0">
                    <a:pos x="2" y="109"/>
                  </a:cxn>
                  <a:cxn ang="0">
                    <a:pos x="0" y="125"/>
                  </a:cxn>
                  <a:cxn ang="0">
                    <a:pos x="0" y="125"/>
                  </a:cxn>
                  <a:cxn ang="0">
                    <a:pos x="0" y="127"/>
                  </a:cxn>
                  <a:cxn ang="0">
                    <a:pos x="1" y="128"/>
                  </a:cxn>
                  <a:cxn ang="0">
                    <a:pos x="2" y="129"/>
                  </a:cxn>
                  <a:cxn ang="0">
                    <a:pos x="4" y="129"/>
                  </a:cxn>
                  <a:cxn ang="0">
                    <a:pos x="7" y="128"/>
                  </a:cxn>
                  <a:cxn ang="0">
                    <a:pos x="8" y="127"/>
                  </a:cxn>
                  <a:cxn ang="0">
                    <a:pos x="9" y="125"/>
                  </a:cxn>
                  <a:cxn ang="0">
                    <a:pos x="9" y="125"/>
                  </a:cxn>
                  <a:cxn ang="0">
                    <a:pos x="10" y="119"/>
                  </a:cxn>
                  <a:cxn ang="0">
                    <a:pos x="11" y="113"/>
                  </a:cxn>
                  <a:cxn ang="0">
                    <a:pos x="15" y="100"/>
                  </a:cxn>
                  <a:cxn ang="0">
                    <a:pos x="18" y="88"/>
                  </a:cxn>
                  <a:cxn ang="0">
                    <a:pos x="20" y="82"/>
                  </a:cxn>
                  <a:cxn ang="0">
                    <a:pos x="21" y="75"/>
                  </a:cxn>
                  <a:cxn ang="0">
                    <a:pos x="21" y="75"/>
                  </a:cxn>
                  <a:cxn ang="0">
                    <a:pos x="22" y="66"/>
                  </a:cxn>
                  <a:cxn ang="0">
                    <a:pos x="24" y="58"/>
                  </a:cxn>
                  <a:cxn ang="0">
                    <a:pos x="30" y="40"/>
                  </a:cxn>
                  <a:cxn ang="0">
                    <a:pos x="38" y="23"/>
                  </a:cxn>
                  <a:cxn ang="0">
                    <a:pos x="46" y="7"/>
                  </a:cxn>
                  <a:cxn ang="0">
                    <a:pos x="46" y="7"/>
                  </a:cxn>
                  <a:cxn ang="0">
                    <a:pos x="47" y="5"/>
                  </a:cxn>
                  <a:cxn ang="0">
                    <a:pos x="46" y="3"/>
                  </a:cxn>
                  <a:cxn ang="0">
                    <a:pos x="46" y="2"/>
                  </a:cxn>
                  <a:cxn ang="0">
                    <a:pos x="44" y="1"/>
                  </a:cxn>
                  <a:cxn ang="0">
                    <a:pos x="43" y="0"/>
                  </a:cxn>
                  <a:cxn ang="0">
                    <a:pos x="41" y="0"/>
                  </a:cxn>
                  <a:cxn ang="0">
                    <a:pos x="39" y="1"/>
                  </a:cxn>
                  <a:cxn ang="0">
                    <a:pos x="38" y="2"/>
                  </a:cxn>
                  <a:cxn ang="0">
                    <a:pos x="38" y="2"/>
                  </a:cxn>
                </a:cxnLst>
                <a:rect l="0" t="0" r="r" b="b"/>
                <a:pathLst>
                  <a:path w="47" h="129">
                    <a:moveTo>
                      <a:pt x="38" y="2"/>
                    </a:moveTo>
                    <a:lnTo>
                      <a:pt x="38" y="2"/>
                    </a:lnTo>
                    <a:lnTo>
                      <a:pt x="31" y="17"/>
                    </a:lnTo>
                    <a:lnTo>
                      <a:pt x="24" y="31"/>
                    </a:lnTo>
                    <a:lnTo>
                      <a:pt x="19" y="46"/>
                    </a:lnTo>
                    <a:lnTo>
                      <a:pt x="14" y="60"/>
                    </a:lnTo>
                    <a:lnTo>
                      <a:pt x="14" y="60"/>
                    </a:lnTo>
                    <a:lnTo>
                      <a:pt x="10" y="75"/>
                    </a:lnTo>
                    <a:lnTo>
                      <a:pt x="5" y="92"/>
                    </a:lnTo>
                    <a:lnTo>
                      <a:pt x="2" y="109"/>
                    </a:lnTo>
                    <a:lnTo>
                      <a:pt x="0" y="125"/>
                    </a:lnTo>
                    <a:lnTo>
                      <a:pt x="0" y="125"/>
                    </a:lnTo>
                    <a:lnTo>
                      <a:pt x="0" y="127"/>
                    </a:lnTo>
                    <a:lnTo>
                      <a:pt x="1" y="128"/>
                    </a:lnTo>
                    <a:lnTo>
                      <a:pt x="2" y="129"/>
                    </a:lnTo>
                    <a:lnTo>
                      <a:pt x="4" y="129"/>
                    </a:lnTo>
                    <a:lnTo>
                      <a:pt x="7" y="128"/>
                    </a:lnTo>
                    <a:lnTo>
                      <a:pt x="8" y="127"/>
                    </a:lnTo>
                    <a:lnTo>
                      <a:pt x="9" y="125"/>
                    </a:lnTo>
                    <a:lnTo>
                      <a:pt x="9" y="125"/>
                    </a:lnTo>
                    <a:lnTo>
                      <a:pt x="10" y="119"/>
                    </a:lnTo>
                    <a:lnTo>
                      <a:pt x="11" y="113"/>
                    </a:lnTo>
                    <a:lnTo>
                      <a:pt x="15" y="100"/>
                    </a:lnTo>
                    <a:lnTo>
                      <a:pt x="18" y="88"/>
                    </a:lnTo>
                    <a:lnTo>
                      <a:pt x="20" y="82"/>
                    </a:lnTo>
                    <a:lnTo>
                      <a:pt x="21" y="75"/>
                    </a:lnTo>
                    <a:lnTo>
                      <a:pt x="21" y="75"/>
                    </a:lnTo>
                    <a:lnTo>
                      <a:pt x="22" y="66"/>
                    </a:lnTo>
                    <a:lnTo>
                      <a:pt x="24" y="58"/>
                    </a:lnTo>
                    <a:lnTo>
                      <a:pt x="30" y="40"/>
                    </a:lnTo>
                    <a:lnTo>
                      <a:pt x="38" y="23"/>
                    </a:lnTo>
                    <a:lnTo>
                      <a:pt x="46" y="7"/>
                    </a:lnTo>
                    <a:lnTo>
                      <a:pt x="46" y="7"/>
                    </a:lnTo>
                    <a:lnTo>
                      <a:pt x="47" y="5"/>
                    </a:lnTo>
                    <a:lnTo>
                      <a:pt x="46" y="3"/>
                    </a:lnTo>
                    <a:lnTo>
                      <a:pt x="46" y="2"/>
                    </a:lnTo>
                    <a:lnTo>
                      <a:pt x="44" y="1"/>
                    </a:lnTo>
                    <a:lnTo>
                      <a:pt x="43" y="0"/>
                    </a:lnTo>
                    <a:lnTo>
                      <a:pt x="41" y="0"/>
                    </a:lnTo>
                    <a:lnTo>
                      <a:pt x="39" y="1"/>
                    </a:lnTo>
                    <a:lnTo>
                      <a:pt x="38" y="2"/>
                    </a:lnTo>
                    <a:lnTo>
                      <a:pt x="38" y="2"/>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78" name="Freeform 856"/>
              <p:cNvSpPr/>
              <p:nvPr/>
            </p:nvSpPr>
            <p:spPr bwMode="auto">
              <a:xfrm>
                <a:off x="2606675" y="1308100"/>
                <a:ext cx="22225" cy="34925"/>
              </a:xfrm>
              <a:custGeom>
                <a:avLst/>
                <a:gdLst/>
                <a:ahLst/>
                <a:cxnLst>
                  <a:cxn ang="0">
                    <a:pos x="33" y="1"/>
                  </a:cxn>
                  <a:cxn ang="0">
                    <a:pos x="33" y="1"/>
                  </a:cxn>
                  <a:cxn ang="0">
                    <a:pos x="27" y="8"/>
                  </a:cxn>
                  <a:cxn ang="0">
                    <a:pos x="22" y="14"/>
                  </a:cxn>
                  <a:cxn ang="0">
                    <a:pos x="13" y="29"/>
                  </a:cxn>
                  <a:cxn ang="0">
                    <a:pos x="6" y="44"/>
                  </a:cxn>
                  <a:cxn ang="0">
                    <a:pos x="0" y="61"/>
                  </a:cxn>
                  <a:cxn ang="0">
                    <a:pos x="0" y="61"/>
                  </a:cxn>
                  <a:cxn ang="0">
                    <a:pos x="0" y="63"/>
                  </a:cxn>
                  <a:cxn ang="0">
                    <a:pos x="0" y="64"/>
                  </a:cxn>
                  <a:cxn ang="0">
                    <a:pos x="2" y="65"/>
                  </a:cxn>
                  <a:cxn ang="0">
                    <a:pos x="3" y="66"/>
                  </a:cxn>
                  <a:cxn ang="0">
                    <a:pos x="5" y="66"/>
                  </a:cxn>
                  <a:cxn ang="0">
                    <a:pos x="6" y="66"/>
                  </a:cxn>
                  <a:cxn ang="0">
                    <a:pos x="8" y="65"/>
                  </a:cxn>
                  <a:cxn ang="0">
                    <a:pos x="9" y="63"/>
                  </a:cxn>
                  <a:cxn ang="0">
                    <a:pos x="9" y="63"/>
                  </a:cxn>
                  <a:cxn ang="0">
                    <a:pos x="14" y="48"/>
                  </a:cxn>
                  <a:cxn ang="0">
                    <a:pos x="21" y="34"/>
                  </a:cxn>
                  <a:cxn ang="0">
                    <a:pos x="30" y="21"/>
                  </a:cxn>
                  <a:cxn ang="0">
                    <a:pos x="34" y="14"/>
                  </a:cxn>
                  <a:cxn ang="0">
                    <a:pos x="39" y="8"/>
                  </a:cxn>
                  <a:cxn ang="0">
                    <a:pos x="39" y="8"/>
                  </a:cxn>
                  <a:cxn ang="0">
                    <a:pos x="40" y="6"/>
                  </a:cxn>
                  <a:cxn ang="0">
                    <a:pos x="41" y="5"/>
                  </a:cxn>
                  <a:cxn ang="0">
                    <a:pos x="40" y="3"/>
                  </a:cxn>
                  <a:cxn ang="0">
                    <a:pos x="39" y="2"/>
                  </a:cxn>
                  <a:cxn ang="0">
                    <a:pos x="38" y="1"/>
                  </a:cxn>
                  <a:cxn ang="0">
                    <a:pos x="36" y="0"/>
                  </a:cxn>
                  <a:cxn ang="0">
                    <a:pos x="34" y="0"/>
                  </a:cxn>
                  <a:cxn ang="0">
                    <a:pos x="33" y="1"/>
                  </a:cxn>
                  <a:cxn ang="0">
                    <a:pos x="33" y="1"/>
                  </a:cxn>
                </a:cxnLst>
                <a:rect l="0" t="0" r="r" b="b"/>
                <a:pathLst>
                  <a:path w="41" h="66">
                    <a:moveTo>
                      <a:pt x="33" y="1"/>
                    </a:moveTo>
                    <a:lnTo>
                      <a:pt x="33" y="1"/>
                    </a:lnTo>
                    <a:lnTo>
                      <a:pt x="27" y="8"/>
                    </a:lnTo>
                    <a:lnTo>
                      <a:pt x="22" y="14"/>
                    </a:lnTo>
                    <a:lnTo>
                      <a:pt x="13" y="29"/>
                    </a:lnTo>
                    <a:lnTo>
                      <a:pt x="6" y="44"/>
                    </a:lnTo>
                    <a:lnTo>
                      <a:pt x="0" y="61"/>
                    </a:lnTo>
                    <a:lnTo>
                      <a:pt x="0" y="61"/>
                    </a:lnTo>
                    <a:lnTo>
                      <a:pt x="0" y="63"/>
                    </a:lnTo>
                    <a:lnTo>
                      <a:pt x="0" y="64"/>
                    </a:lnTo>
                    <a:lnTo>
                      <a:pt x="2" y="65"/>
                    </a:lnTo>
                    <a:lnTo>
                      <a:pt x="3" y="66"/>
                    </a:lnTo>
                    <a:lnTo>
                      <a:pt x="5" y="66"/>
                    </a:lnTo>
                    <a:lnTo>
                      <a:pt x="6" y="66"/>
                    </a:lnTo>
                    <a:lnTo>
                      <a:pt x="8" y="65"/>
                    </a:lnTo>
                    <a:lnTo>
                      <a:pt x="9" y="63"/>
                    </a:lnTo>
                    <a:lnTo>
                      <a:pt x="9" y="63"/>
                    </a:lnTo>
                    <a:lnTo>
                      <a:pt x="14" y="48"/>
                    </a:lnTo>
                    <a:lnTo>
                      <a:pt x="21" y="34"/>
                    </a:lnTo>
                    <a:lnTo>
                      <a:pt x="30" y="21"/>
                    </a:lnTo>
                    <a:lnTo>
                      <a:pt x="34" y="14"/>
                    </a:lnTo>
                    <a:lnTo>
                      <a:pt x="39" y="8"/>
                    </a:lnTo>
                    <a:lnTo>
                      <a:pt x="39" y="8"/>
                    </a:lnTo>
                    <a:lnTo>
                      <a:pt x="40" y="6"/>
                    </a:lnTo>
                    <a:lnTo>
                      <a:pt x="41" y="5"/>
                    </a:lnTo>
                    <a:lnTo>
                      <a:pt x="40" y="3"/>
                    </a:lnTo>
                    <a:lnTo>
                      <a:pt x="39" y="2"/>
                    </a:lnTo>
                    <a:lnTo>
                      <a:pt x="38" y="1"/>
                    </a:lnTo>
                    <a:lnTo>
                      <a:pt x="36" y="0"/>
                    </a:lnTo>
                    <a:lnTo>
                      <a:pt x="34" y="0"/>
                    </a:lnTo>
                    <a:lnTo>
                      <a:pt x="33" y="1"/>
                    </a:lnTo>
                    <a:lnTo>
                      <a:pt x="33" y="1"/>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79" name="Freeform 857"/>
              <p:cNvSpPr/>
              <p:nvPr/>
            </p:nvSpPr>
            <p:spPr bwMode="auto">
              <a:xfrm>
                <a:off x="2646363" y="1443038"/>
                <a:ext cx="19050" cy="41275"/>
              </a:xfrm>
              <a:custGeom>
                <a:avLst/>
                <a:gdLst/>
                <a:ahLst/>
                <a:cxnLst>
                  <a:cxn ang="0">
                    <a:pos x="26" y="2"/>
                  </a:cxn>
                  <a:cxn ang="0">
                    <a:pos x="26" y="2"/>
                  </a:cxn>
                  <a:cxn ang="0">
                    <a:pos x="18" y="20"/>
                  </a:cxn>
                  <a:cxn ang="0">
                    <a:pos x="9" y="37"/>
                  </a:cxn>
                  <a:cxn ang="0">
                    <a:pos x="6" y="45"/>
                  </a:cxn>
                  <a:cxn ang="0">
                    <a:pos x="3" y="55"/>
                  </a:cxn>
                  <a:cxn ang="0">
                    <a:pos x="1" y="64"/>
                  </a:cxn>
                  <a:cxn ang="0">
                    <a:pos x="0" y="74"/>
                  </a:cxn>
                  <a:cxn ang="0">
                    <a:pos x="0" y="74"/>
                  </a:cxn>
                  <a:cxn ang="0">
                    <a:pos x="1" y="76"/>
                  </a:cxn>
                  <a:cxn ang="0">
                    <a:pos x="2" y="77"/>
                  </a:cxn>
                  <a:cxn ang="0">
                    <a:pos x="3" y="78"/>
                  </a:cxn>
                  <a:cxn ang="0">
                    <a:pos x="5" y="78"/>
                  </a:cxn>
                  <a:cxn ang="0">
                    <a:pos x="7" y="78"/>
                  </a:cxn>
                  <a:cxn ang="0">
                    <a:pos x="8" y="77"/>
                  </a:cxn>
                  <a:cxn ang="0">
                    <a:pos x="9" y="76"/>
                  </a:cxn>
                  <a:cxn ang="0">
                    <a:pos x="10" y="74"/>
                  </a:cxn>
                  <a:cxn ang="0">
                    <a:pos x="10" y="74"/>
                  </a:cxn>
                  <a:cxn ang="0">
                    <a:pos x="10" y="65"/>
                  </a:cxn>
                  <a:cxn ang="0">
                    <a:pos x="12" y="56"/>
                  </a:cxn>
                  <a:cxn ang="0">
                    <a:pos x="16" y="47"/>
                  </a:cxn>
                  <a:cxn ang="0">
                    <a:pos x="19" y="39"/>
                  </a:cxn>
                  <a:cxn ang="0">
                    <a:pos x="26" y="23"/>
                  </a:cxn>
                  <a:cxn ang="0">
                    <a:pos x="34" y="7"/>
                  </a:cxn>
                  <a:cxn ang="0">
                    <a:pos x="34" y="7"/>
                  </a:cxn>
                  <a:cxn ang="0">
                    <a:pos x="35" y="5"/>
                  </a:cxn>
                  <a:cxn ang="0">
                    <a:pos x="35" y="3"/>
                  </a:cxn>
                  <a:cxn ang="0">
                    <a:pos x="34" y="2"/>
                  </a:cxn>
                  <a:cxn ang="0">
                    <a:pos x="32" y="1"/>
                  </a:cxn>
                  <a:cxn ang="0">
                    <a:pos x="31" y="0"/>
                  </a:cxn>
                  <a:cxn ang="0">
                    <a:pos x="29" y="0"/>
                  </a:cxn>
                  <a:cxn ang="0">
                    <a:pos x="28" y="1"/>
                  </a:cxn>
                  <a:cxn ang="0">
                    <a:pos x="26" y="2"/>
                  </a:cxn>
                  <a:cxn ang="0">
                    <a:pos x="26" y="2"/>
                  </a:cxn>
                </a:cxnLst>
                <a:rect l="0" t="0" r="r" b="b"/>
                <a:pathLst>
                  <a:path w="35" h="78">
                    <a:moveTo>
                      <a:pt x="26" y="2"/>
                    </a:moveTo>
                    <a:lnTo>
                      <a:pt x="26" y="2"/>
                    </a:lnTo>
                    <a:lnTo>
                      <a:pt x="18" y="20"/>
                    </a:lnTo>
                    <a:lnTo>
                      <a:pt x="9" y="37"/>
                    </a:lnTo>
                    <a:lnTo>
                      <a:pt x="6" y="45"/>
                    </a:lnTo>
                    <a:lnTo>
                      <a:pt x="3" y="55"/>
                    </a:lnTo>
                    <a:lnTo>
                      <a:pt x="1" y="64"/>
                    </a:lnTo>
                    <a:lnTo>
                      <a:pt x="0" y="74"/>
                    </a:lnTo>
                    <a:lnTo>
                      <a:pt x="0" y="74"/>
                    </a:lnTo>
                    <a:lnTo>
                      <a:pt x="1" y="76"/>
                    </a:lnTo>
                    <a:lnTo>
                      <a:pt x="2" y="77"/>
                    </a:lnTo>
                    <a:lnTo>
                      <a:pt x="3" y="78"/>
                    </a:lnTo>
                    <a:lnTo>
                      <a:pt x="5" y="78"/>
                    </a:lnTo>
                    <a:lnTo>
                      <a:pt x="7" y="78"/>
                    </a:lnTo>
                    <a:lnTo>
                      <a:pt x="8" y="77"/>
                    </a:lnTo>
                    <a:lnTo>
                      <a:pt x="9" y="76"/>
                    </a:lnTo>
                    <a:lnTo>
                      <a:pt x="10" y="74"/>
                    </a:lnTo>
                    <a:lnTo>
                      <a:pt x="10" y="74"/>
                    </a:lnTo>
                    <a:lnTo>
                      <a:pt x="10" y="65"/>
                    </a:lnTo>
                    <a:lnTo>
                      <a:pt x="12" y="56"/>
                    </a:lnTo>
                    <a:lnTo>
                      <a:pt x="16" y="47"/>
                    </a:lnTo>
                    <a:lnTo>
                      <a:pt x="19" y="39"/>
                    </a:lnTo>
                    <a:lnTo>
                      <a:pt x="26" y="23"/>
                    </a:lnTo>
                    <a:lnTo>
                      <a:pt x="34" y="7"/>
                    </a:lnTo>
                    <a:lnTo>
                      <a:pt x="34" y="7"/>
                    </a:lnTo>
                    <a:lnTo>
                      <a:pt x="35" y="5"/>
                    </a:lnTo>
                    <a:lnTo>
                      <a:pt x="35" y="3"/>
                    </a:lnTo>
                    <a:lnTo>
                      <a:pt x="34" y="2"/>
                    </a:lnTo>
                    <a:lnTo>
                      <a:pt x="32" y="1"/>
                    </a:lnTo>
                    <a:lnTo>
                      <a:pt x="31" y="0"/>
                    </a:lnTo>
                    <a:lnTo>
                      <a:pt x="29" y="0"/>
                    </a:lnTo>
                    <a:lnTo>
                      <a:pt x="28" y="1"/>
                    </a:lnTo>
                    <a:lnTo>
                      <a:pt x="26" y="2"/>
                    </a:lnTo>
                    <a:lnTo>
                      <a:pt x="26" y="2"/>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80" name="Freeform 858"/>
              <p:cNvSpPr/>
              <p:nvPr/>
            </p:nvSpPr>
            <p:spPr bwMode="auto">
              <a:xfrm>
                <a:off x="2684463" y="1452563"/>
                <a:ext cx="17463" cy="34925"/>
              </a:xfrm>
              <a:custGeom>
                <a:avLst/>
                <a:gdLst/>
                <a:ahLst/>
                <a:cxnLst>
                  <a:cxn ang="0">
                    <a:pos x="26" y="2"/>
                  </a:cxn>
                  <a:cxn ang="0">
                    <a:pos x="26" y="2"/>
                  </a:cxn>
                  <a:cxn ang="0">
                    <a:pos x="17" y="15"/>
                  </a:cxn>
                  <a:cxn ang="0">
                    <a:pos x="9" y="30"/>
                  </a:cxn>
                  <a:cxn ang="0">
                    <a:pos x="5" y="37"/>
                  </a:cxn>
                  <a:cxn ang="0">
                    <a:pos x="2" y="44"/>
                  </a:cxn>
                  <a:cxn ang="0">
                    <a:pos x="1" y="52"/>
                  </a:cxn>
                  <a:cxn ang="0">
                    <a:pos x="0" y="61"/>
                  </a:cxn>
                  <a:cxn ang="0">
                    <a:pos x="0" y="61"/>
                  </a:cxn>
                  <a:cxn ang="0">
                    <a:pos x="0" y="63"/>
                  </a:cxn>
                  <a:cxn ang="0">
                    <a:pos x="1" y="64"/>
                  </a:cxn>
                  <a:cxn ang="0">
                    <a:pos x="2" y="65"/>
                  </a:cxn>
                  <a:cxn ang="0">
                    <a:pos x="4" y="65"/>
                  </a:cxn>
                  <a:cxn ang="0">
                    <a:pos x="7" y="65"/>
                  </a:cxn>
                  <a:cxn ang="0">
                    <a:pos x="8" y="64"/>
                  </a:cxn>
                  <a:cxn ang="0">
                    <a:pos x="9" y="63"/>
                  </a:cxn>
                  <a:cxn ang="0">
                    <a:pos x="10" y="61"/>
                  </a:cxn>
                  <a:cxn ang="0">
                    <a:pos x="10" y="61"/>
                  </a:cxn>
                  <a:cxn ang="0">
                    <a:pos x="11" y="53"/>
                  </a:cxn>
                  <a:cxn ang="0">
                    <a:pos x="12" y="46"/>
                  </a:cxn>
                  <a:cxn ang="0">
                    <a:pos x="15" y="39"/>
                  </a:cxn>
                  <a:cxn ang="0">
                    <a:pos x="18" y="32"/>
                  </a:cxn>
                  <a:cxn ang="0">
                    <a:pos x="26" y="18"/>
                  </a:cxn>
                  <a:cxn ang="0">
                    <a:pos x="34" y="6"/>
                  </a:cxn>
                  <a:cxn ang="0">
                    <a:pos x="34" y="6"/>
                  </a:cxn>
                  <a:cxn ang="0">
                    <a:pos x="34" y="4"/>
                  </a:cxn>
                  <a:cxn ang="0">
                    <a:pos x="34" y="3"/>
                  </a:cxn>
                  <a:cxn ang="0">
                    <a:pos x="34" y="1"/>
                  </a:cxn>
                  <a:cxn ang="0">
                    <a:pos x="32" y="0"/>
                  </a:cxn>
                  <a:cxn ang="0">
                    <a:pos x="31" y="0"/>
                  </a:cxn>
                  <a:cxn ang="0">
                    <a:pos x="29" y="0"/>
                  </a:cxn>
                  <a:cxn ang="0">
                    <a:pos x="27" y="0"/>
                  </a:cxn>
                  <a:cxn ang="0">
                    <a:pos x="26" y="2"/>
                  </a:cxn>
                  <a:cxn ang="0">
                    <a:pos x="26" y="2"/>
                  </a:cxn>
                </a:cxnLst>
                <a:rect l="0" t="0" r="r" b="b"/>
                <a:pathLst>
                  <a:path w="34" h="65">
                    <a:moveTo>
                      <a:pt x="26" y="2"/>
                    </a:moveTo>
                    <a:lnTo>
                      <a:pt x="26" y="2"/>
                    </a:lnTo>
                    <a:lnTo>
                      <a:pt x="17" y="15"/>
                    </a:lnTo>
                    <a:lnTo>
                      <a:pt x="9" y="30"/>
                    </a:lnTo>
                    <a:lnTo>
                      <a:pt x="5" y="37"/>
                    </a:lnTo>
                    <a:lnTo>
                      <a:pt x="2" y="44"/>
                    </a:lnTo>
                    <a:lnTo>
                      <a:pt x="1" y="52"/>
                    </a:lnTo>
                    <a:lnTo>
                      <a:pt x="0" y="61"/>
                    </a:lnTo>
                    <a:lnTo>
                      <a:pt x="0" y="61"/>
                    </a:lnTo>
                    <a:lnTo>
                      <a:pt x="0" y="63"/>
                    </a:lnTo>
                    <a:lnTo>
                      <a:pt x="1" y="64"/>
                    </a:lnTo>
                    <a:lnTo>
                      <a:pt x="2" y="65"/>
                    </a:lnTo>
                    <a:lnTo>
                      <a:pt x="4" y="65"/>
                    </a:lnTo>
                    <a:lnTo>
                      <a:pt x="7" y="65"/>
                    </a:lnTo>
                    <a:lnTo>
                      <a:pt x="8" y="64"/>
                    </a:lnTo>
                    <a:lnTo>
                      <a:pt x="9" y="63"/>
                    </a:lnTo>
                    <a:lnTo>
                      <a:pt x="10" y="61"/>
                    </a:lnTo>
                    <a:lnTo>
                      <a:pt x="10" y="61"/>
                    </a:lnTo>
                    <a:lnTo>
                      <a:pt x="11" y="53"/>
                    </a:lnTo>
                    <a:lnTo>
                      <a:pt x="12" y="46"/>
                    </a:lnTo>
                    <a:lnTo>
                      <a:pt x="15" y="39"/>
                    </a:lnTo>
                    <a:lnTo>
                      <a:pt x="18" y="32"/>
                    </a:lnTo>
                    <a:lnTo>
                      <a:pt x="26" y="18"/>
                    </a:lnTo>
                    <a:lnTo>
                      <a:pt x="34" y="6"/>
                    </a:lnTo>
                    <a:lnTo>
                      <a:pt x="34" y="6"/>
                    </a:lnTo>
                    <a:lnTo>
                      <a:pt x="34" y="4"/>
                    </a:lnTo>
                    <a:lnTo>
                      <a:pt x="34" y="3"/>
                    </a:lnTo>
                    <a:lnTo>
                      <a:pt x="34" y="1"/>
                    </a:lnTo>
                    <a:lnTo>
                      <a:pt x="32" y="0"/>
                    </a:lnTo>
                    <a:lnTo>
                      <a:pt x="31" y="0"/>
                    </a:lnTo>
                    <a:lnTo>
                      <a:pt x="29" y="0"/>
                    </a:lnTo>
                    <a:lnTo>
                      <a:pt x="27" y="0"/>
                    </a:lnTo>
                    <a:lnTo>
                      <a:pt x="26" y="2"/>
                    </a:lnTo>
                    <a:lnTo>
                      <a:pt x="26" y="2"/>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81" name="Freeform 859"/>
              <p:cNvSpPr/>
              <p:nvPr/>
            </p:nvSpPr>
            <p:spPr bwMode="auto">
              <a:xfrm>
                <a:off x="2724150" y="1473200"/>
                <a:ext cx="4763" cy="11113"/>
              </a:xfrm>
              <a:custGeom>
                <a:avLst/>
                <a:gdLst/>
                <a:ahLst/>
                <a:cxnLst>
                  <a:cxn ang="0">
                    <a:pos x="0" y="5"/>
                  </a:cxn>
                  <a:cxn ang="0">
                    <a:pos x="0" y="17"/>
                  </a:cxn>
                  <a:cxn ang="0">
                    <a:pos x="0" y="17"/>
                  </a:cxn>
                  <a:cxn ang="0">
                    <a:pos x="1" y="19"/>
                  </a:cxn>
                  <a:cxn ang="0">
                    <a:pos x="2" y="20"/>
                  </a:cxn>
                  <a:cxn ang="0">
                    <a:pos x="3" y="21"/>
                  </a:cxn>
                  <a:cxn ang="0">
                    <a:pos x="5" y="21"/>
                  </a:cxn>
                  <a:cxn ang="0">
                    <a:pos x="6" y="21"/>
                  </a:cxn>
                  <a:cxn ang="0">
                    <a:pos x="8" y="20"/>
                  </a:cxn>
                  <a:cxn ang="0">
                    <a:pos x="9" y="19"/>
                  </a:cxn>
                  <a:cxn ang="0">
                    <a:pos x="9" y="17"/>
                  </a:cxn>
                  <a:cxn ang="0">
                    <a:pos x="9" y="5"/>
                  </a:cxn>
                  <a:cxn ang="0">
                    <a:pos x="9" y="5"/>
                  </a:cxn>
                  <a:cxn ang="0">
                    <a:pos x="9" y="3"/>
                  </a:cxn>
                  <a:cxn ang="0">
                    <a:pos x="8" y="1"/>
                  </a:cxn>
                  <a:cxn ang="0">
                    <a:pos x="6" y="0"/>
                  </a:cxn>
                  <a:cxn ang="0">
                    <a:pos x="5" y="0"/>
                  </a:cxn>
                  <a:cxn ang="0">
                    <a:pos x="3" y="0"/>
                  </a:cxn>
                  <a:cxn ang="0">
                    <a:pos x="2" y="1"/>
                  </a:cxn>
                  <a:cxn ang="0">
                    <a:pos x="1" y="3"/>
                  </a:cxn>
                  <a:cxn ang="0">
                    <a:pos x="0" y="5"/>
                  </a:cxn>
                  <a:cxn ang="0">
                    <a:pos x="0" y="5"/>
                  </a:cxn>
                </a:cxnLst>
                <a:rect l="0" t="0" r="r" b="b"/>
                <a:pathLst>
                  <a:path w="9" h="21">
                    <a:moveTo>
                      <a:pt x="0" y="5"/>
                    </a:moveTo>
                    <a:lnTo>
                      <a:pt x="0" y="17"/>
                    </a:lnTo>
                    <a:lnTo>
                      <a:pt x="0" y="17"/>
                    </a:lnTo>
                    <a:lnTo>
                      <a:pt x="1" y="19"/>
                    </a:lnTo>
                    <a:lnTo>
                      <a:pt x="2" y="20"/>
                    </a:lnTo>
                    <a:lnTo>
                      <a:pt x="3" y="21"/>
                    </a:lnTo>
                    <a:lnTo>
                      <a:pt x="5" y="21"/>
                    </a:lnTo>
                    <a:lnTo>
                      <a:pt x="6" y="21"/>
                    </a:lnTo>
                    <a:lnTo>
                      <a:pt x="8" y="20"/>
                    </a:lnTo>
                    <a:lnTo>
                      <a:pt x="9" y="19"/>
                    </a:lnTo>
                    <a:lnTo>
                      <a:pt x="9" y="17"/>
                    </a:lnTo>
                    <a:lnTo>
                      <a:pt x="9" y="5"/>
                    </a:lnTo>
                    <a:lnTo>
                      <a:pt x="9" y="5"/>
                    </a:lnTo>
                    <a:lnTo>
                      <a:pt x="9" y="3"/>
                    </a:lnTo>
                    <a:lnTo>
                      <a:pt x="8" y="1"/>
                    </a:lnTo>
                    <a:lnTo>
                      <a:pt x="6" y="0"/>
                    </a:lnTo>
                    <a:lnTo>
                      <a:pt x="5" y="0"/>
                    </a:lnTo>
                    <a:lnTo>
                      <a:pt x="3" y="0"/>
                    </a:lnTo>
                    <a:lnTo>
                      <a:pt x="2" y="1"/>
                    </a:lnTo>
                    <a:lnTo>
                      <a:pt x="1" y="3"/>
                    </a:lnTo>
                    <a:lnTo>
                      <a:pt x="0" y="5"/>
                    </a:lnTo>
                    <a:lnTo>
                      <a:pt x="0" y="5"/>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82" name="Freeform 860"/>
              <p:cNvSpPr/>
              <p:nvPr/>
            </p:nvSpPr>
            <p:spPr bwMode="auto">
              <a:xfrm>
                <a:off x="2386013" y="1473200"/>
                <a:ext cx="15875" cy="47625"/>
              </a:xfrm>
              <a:custGeom>
                <a:avLst/>
                <a:gdLst/>
                <a:ahLst/>
                <a:cxnLst>
                  <a:cxn ang="0">
                    <a:pos x="19" y="5"/>
                  </a:cxn>
                  <a:cxn ang="0">
                    <a:pos x="19" y="5"/>
                  </a:cxn>
                  <a:cxn ang="0">
                    <a:pos x="18" y="15"/>
                  </a:cxn>
                  <a:cxn ang="0">
                    <a:pos x="16" y="26"/>
                  </a:cxn>
                  <a:cxn ang="0">
                    <a:pos x="10" y="45"/>
                  </a:cxn>
                  <a:cxn ang="0">
                    <a:pos x="3" y="66"/>
                  </a:cxn>
                  <a:cxn ang="0">
                    <a:pos x="1" y="76"/>
                  </a:cxn>
                  <a:cxn ang="0">
                    <a:pos x="0" y="87"/>
                  </a:cxn>
                  <a:cxn ang="0">
                    <a:pos x="0" y="87"/>
                  </a:cxn>
                  <a:cxn ang="0">
                    <a:pos x="0" y="89"/>
                  </a:cxn>
                  <a:cxn ang="0">
                    <a:pos x="1" y="91"/>
                  </a:cxn>
                  <a:cxn ang="0">
                    <a:pos x="3" y="91"/>
                  </a:cxn>
                  <a:cxn ang="0">
                    <a:pos x="5" y="92"/>
                  </a:cxn>
                  <a:cxn ang="0">
                    <a:pos x="7" y="91"/>
                  </a:cxn>
                  <a:cxn ang="0">
                    <a:pos x="9" y="91"/>
                  </a:cxn>
                  <a:cxn ang="0">
                    <a:pos x="10" y="89"/>
                  </a:cxn>
                  <a:cxn ang="0">
                    <a:pos x="10" y="87"/>
                  </a:cxn>
                  <a:cxn ang="0">
                    <a:pos x="10" y="87"/>
                  </a:cxn>
                  <a:cxn ang="0">
                    <a:pos x="11" y="76"/>
                  </a:cxn>
                  <a:cxn ang="0">
                    <a:pos x="13" y="66"/>
                  </a:cxn>
                  <a:cxn ang="0">
                    <a:pos x="19" y="45"/>
                  </a:cxn>
                  <a:cxn ang="0">
                    <a:pos x="25" y="26"/>
                  </a:cxn>
                  <a:cxn ang="0">
                    <a:pos x="27" y="15"/>
                  </a:cxn>
                  <a:cxn ang="0">
                    <a:pos x="29" y="5"/>
                  </a:cxn>
                  <a:cxn ang="0">
                    <a:pos x="29" y="5"/>
                  </a:cxn>
                  <a:cxn ang="0">
                    <a:pos x="28" y="3"/>
                  </a:cxn>
                  <a:cxn ang="0">
                    <a:pos x="27" y="1"/>
                  </a:cxn>
                  <a:cxn ang="0">
                    <a:pos x="26" y="0"/>
                  </a:cxn>
                  <a:cxn ang="0">
                    <a:pos x="24" y="0"/>
                  </a:cxn>
                  <a:cxn ang="0">
                    <a:pos x="22" y="0"/>
                  </a:cxn>
                  <a:cxn ang="0">
                    <a:pos x="21" y="1"/>
                  </a:cxn>
                  <a:cxn ang="0">
                    <a:pos x="20" y="3"/>
                  </a:cxn>
                  <a:cxn ang="0">
                    <a:pos x="19" y="5"/>
                  </a:cxn>
                  <a:cxn ang="0">
                    <a:pos x="19" y="5"/>
                  </a:cxn>
                </a:cxnLst>
                <a:rect l="0" t="0" r="r" b="b"/>
                <a:pathLst>
                  <a:path w="29" h="92">
                    <a:moveTo>
                      <a:pt x="19" y="5"/>
                    </a:moveTo>
                    <a:lnTo>
                      <a:pt x="19" y="5"/>
                    </a:lnTo>
                    <a:lnTo>
                      <a:pt x="18" y="15"/>
                    </a:lnTo>
                    <a:lnTo>
                      <a:pt x="16" y="26"/>
                    </a:lnTo>
                    <a:lnTo>
                      <a:pt x="10" y="45"/>
                    </a:lnTo>
                    <a:lnTo>
                      <a:pt x="3" y="66"/>
                    </a:lnTo>
                    <a:lnTo>
                      <a:pt x="1" y="76"/>
                    </a:lnTo>
                    <a:lnTo>
                      <a:pt x="0" y="87"/>
                    </a:lnTo>
                    <a:lnTo>
                      <a:pt x="0" y="87"/>
                    </a:lnTo>
                    <a:lnTo>
                      <a:pt x="0" y="89"/>
                    </a:lnTo>
                    <a:lnTo>
                      <a:pt x="1" y="91"/>
                    </a:lnTo>
                    <a:lnTo>
                      <a:pt x="3" y="91"/>
                    </a:lnTo>
                    <a:lnTo>
                      <a:pt x="5" y="92"/>
                    </a:lnTo>
                    <a:lnTo>
                      <a:pt x="7" y="91"/>
                    </a:lnTo>
                    <a:lnTo>
                      <a:pt x="9" y="91"/>
                    </a:lnTo>
                    <a:lnTo>
                      <a:pt x="10" y="89"/>
                    </a:lnTo>
                    <a:lnTo>
                      <a:pt x="10" y="87"/>
                    </a:lnTo>
                    <a:lnTo>
                      <a:pt x="10" y="87"/>
                    </a:lnTo>
                    <a:lnTo>
                      <a:pt x="11" y="76"/>
                    </a:lnTo>
                    <a:lnTo>
                      <a:pt x="13" y="66"/>
                    </a:lnTo>
                    <a:lnTo>
                      <a:pt x="19" y="45"/>
                    </a:lnTo>
                    <a:lnTo>
                      <a:pt x="25" y="26"/>
                    </a:lnTo>
                    <a:lnTo>
                      <a:pt x="27" y="15"/>
                    </a:lnTo>
                    <a:lnTo>
                      <a:pt x="29" y="5"/>
                    </a:lnTo>
                    <a:lnTo>
                      <a:pt x="29" y="5"/>
                    </a:lnTo>
                    <a:lnTo>
                      <a:pt x="28" y="3"/>
                    </a:lnTo>
                    <a:lnTo>
                      <a:pt x="27" y="1"/>
                    </a:lnTo>
                    <a:lnTo>
                      <a:pt x="26" y="0"/>
                    </a:lnTo>
                    <a:lnTo>
                      <a:pt x="24" y="0"/>
                    </a:lnTo>
                    <a:lnTo>
                      <a:pt x="22" y="0"/>
                    </a:lnTo>
                    <a:lnTo>
                      <a:pt x="21" y="1"/>
                    </a:lnTo>
                    <a:lnTo>
                      <a:pt x="20" y="3"/>
                    </a:lnTo>
                    <a:lnTo>
                      <a:pt x="19" y="5"/>
                    </a:lnTo>
                    <a:lnTo>
                      <a:pt x="19" y="5"/>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83" name="Freeform 861"/>
              <p:cNvSpPr/>
              <p:nvPr/>
            </p:nvSpPr>
            <p:spPr bwMode="auto">
              <a:xfrm>
                <a:off x="2422525" y="1492250"/>
                <a:ext cx="12700" cy="31750"/>
              </a:xfrm>
              <a:custGeom>
                <a:avLst/>
                <a:gdLst/>
                <a:ahLst/>
                <a:cxnLst>
                  <a:cxn ang="0">
                    <a:pos x="13" y="3"/>
                  </a:cxn>
                  <a:cxn ang="0">
                    <a:pos x="13" y="3"/>
                  </a:cxn>
                  <a:cxn ang="0">
                    <a:pos x="5" y="29"/>
                  </a:cxn>
                  <a:cxn ang="0">
                    <a:pos x="2" y="41"/>
                  </a:cxn>
                  <a:cxn ang="0">
                    <a:pos x="0" y="55"/>
                  </a:cxn>
                  <a:cxn ang="0">
                    <a:pos x="0" y="55"/>
                  </a:cxn>
                  <a:cxn ang="0">
                    <a:pos x="1" y="57"/>
                  </a:cxn>
                  <a:cxn ang="0">
                    <a:pos x="2" y="59"/>
                  </a:cxn>
                  <a:cxn ang="0">
                    <a:pos x="3" y="59"/>
                  </a:cxn>
                  <a:cxn ang="0">
                    <a:pos x="5" y="60"/>
                  </a:cxn>
                  <a:cxn ang="0">
                    <a:pos x="6" y="59"/>
                  </a:cxn>
                  <a:cxn ang="0">
                    <a:pos x="8" y="59"/>
                  </a:cxn>
                  <a:cxn ang="0">
                    <a:pos x="9" y="57"/>
                  </a:cxn>
                  <a:cxn ang="0">
                    <a:pos x="9" y="55"/>
                  </a:cxn>
                  <a:cxn ang="0">
                    <a:pos x="9" y="55"/>
                  </a:cxn>
                  <a:cxn ang="0">
                    <a:pos x="11" y="42"/>
                  </a:cxn>
                  <a:cxn ang="0">
                    <a:pos x="14" y="30"/>
                  </a:cxn>
                  <a:cxn ang="0">
                    <a:pos x="22" y="6"/>
                  </a:cxn>
                  <a:cxn ang="0">
                    <a:pos x="22" y="6"/>
                  </a:cxn>
                  <a:cxn ang="0">
                    <a:pos x="22" y="4"/>
                  </a:cxn>
                  <a:cxn ang="0">
                    <a:pos x="21" y="2"/>
                  </a:cxn>
                  <a:cxn ang="0">
                    <a:pos x="20" y="1"/>
                  </a:cxn>
                  <a:cxn ang="0">
                    <a:pos x="19" y="0"/>
                  </a:cxn>
                  <a:cxn ang="0">
                    <a:pos x="17" y="0"/>
                  </a:cxn>
                  <a:cxn ang="0">
                    <a:pos x="15" y="0"/>
                  </a:cxn>
                  <a:cxn ang="0">
                    <a:pos x="14" y="1"/>
                  </a:cxn>
                  <a:cxn ang="0">
                    <a:pos x="13" y="3"/>
                  </a:cxn>
                  <a:cxn ang="0">
                    <a:pos x="13" y="3"/>
                  </a:cxn>
                </a:cxnLst>
                <a:rect l="0" t="0" r="r" b="b"/>
                <a:pathLst>
                  <a:path w="22" h="60">
                    <a:moveTo>
                      <a:pt x="13" y="3"/>
                    </a:moveTo>
                    <a:lnTo>
                      <a:pt x="13" y="3"/>
                    </a:lnTo>
                    <a:lnTo>
                      <a:pt x="5" y="29"/>
                    </a:lnTo>
                    <a:lnTo>
                      <a:pt x="2" y="41"/>
                    </a:lnTo>
                    <a:lnTo>
                      <a:pt x="0" y="55"/>
                    </a:lnTo>
                    <a:lnTo>
                      <a:pt x="0" y="55"/>
                    </a:lnTo>
                    <a:lnTo>
                      <a:pt x="1" y="57"/>
                    </a:lnTo>
                    <a:lnTo>
                      <a:pt x="2" y="59"/>
                    </a:lnTo>
                    <a:lnTo>
                      <a:pt x="3" y="59"/>
                    </a:lnTo>
                    <a:lnTo>
                      <a:pt x="5" y="60"/>
                    </a:lnTo>
                    <a:lnTo>
                      <a:pt x="6" y="59"/>
                    </a:lnTo>
                    <a:lnTo>
                      <a:pt x="8" y="59"/>
                    </a:lnTo>
                    <a:lnTo>
                      <a:pt x="9" y="57"/>
                    </a:lnTo>
                    <a:lnTo>
                      <a:pt x="9" y="55"/>
                    </a:lnTo>
                    <a:lnTo>
                      <a:pt x="9" y="55"/>
                    </a:lnTo>
                    <a:lnTo>
                      <a:pt x="11" y="42"/>
                    </a:lnTo>
                    <a:lnTo>
                      <a:pt x="14" y="30"/>
                    </a:lnTo>
                    <a:lnTo>
                      <a:pt x="22" y="6"/>
                    </a:lnTo>
                    <a:lnTo>
                      <a:pt x="22" y="6"/>
                    </a:lnTo>
                    <a:lnTo>
                      <a:pt x="22" y="4"/>
                    </a:lnTo>
                    <a:lnTo>
                      <a:pt x="21" y="2"/>
                    </a:lnTo>
                    <a:lnTo>
                      <a:pt x="20" y="1"/>
                    </a:lnTo>
                    <a:lnTo>
                      <a:pt x="19" y="0"/>
                    </a:lnTo>
                    <a:lnTo>
                      <a:pt x="17" y="0"/>
                    </a:lnTo>
                    <a:lnTo>
                      <a:pt x="15" y="0"/>
                    </a:lnTo>
                    <a:lnTo>
                      <a:pt x="14" y="1"/>
                    </a:lnTo>
                    <a:lnTo>
                      <a:pt x="13" y="3"/>
                    </a:lnTo>
                    <a:lnTo>
                      <a:pt x="13" y="3"/>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84" name="Freeform 862"/>
              <p:cNvSpPr/>
              <p:nvPr/>
            </p:nvSpPr>
            <p:spPr bwMode="auto">
              <a:xfrm>
                <a:off x="2322513" y="1298575"/>
                <a:ext cx="19050" cy="47625"/>
              </a:xfrm>
              <a:custGeom>
                <a:avLst/>
                <a:gdLst/>
                <a:ahLst/>
                <a:cxnLst>
                  <a:cxn ang="0">
                    <a:pos x="24" y="4"/>
                  </a:cxn>
                  <a:cxn ang="0">
                    <a:pos x="24" y="4"/>
                  </a:cxn>
                  <a:cxn ang="0">
                    <a:pos x="23" y="16"/>
                  </a:cxn>
                  <a:cxn ang="0">
                    <a:pos x="20" y="26"/>
                  </a:cxn>
                  <a:cxn ang="0">
                    <a:pos x="16" y="35"/>
                  </a:cxn>
                  <a:cxn ang="0">
                    <a:pos x="12" y="46"/>
                  </a:cxn>
                  <a:cxn ang="0">
                    <a:pos x="7" y="55"/>
                  </a:cxn>
                  <a:cxn ang="0">
                    <a:pos x="4" y="65"/>
                  </a:cxn>
                  <a:cxn ang="0">
                    <a:pos x="1" y="76"/>
                  </a:cxn>
                  <a:cxn ang="0">
                    <a:pos x="0" y="87"/>
                  </a:cxn>
                  <a:cxn ang="0">
                    <a:pos x="0" y="87"/>
                  </a:cxn>
                  <a:cxn ang="0">
                    <a:pos x="0" y="89"/>
                  </a:cxn>
                  <a:cxn ang="0">
                    <a:pos x="1" y="90"/>
                  </a:cxn>
                  <a:cxn ang="0">
                    <a:pos x="2" y="91"/>
                  </a:cxn>
                  <a:cxn ang="0">
                    <a:pos x="4" y="91"/>
                  </a:cxn>
                  <a:cxn ang="0">
                    <a:pos x="6" y="91"/>
                  </a:cxn>
                  <a:cxn ang="0">
                    <a:pos x="7" y="90"/>
                  </a:cxn>
                  <a:cxn ang="0">
                    <a:pos x="8" y="89"/>
                  </a:cxn>
                  <a:cxn ang="0">
                    <a:pos x="9" y="87"/>
                  </a:cxn>
                  <a:cxn ang="0">
                    <a:pos x="9" y="87"/>
                  </a:cxn>
                  <a:cxn ang="0">
                    <a:pos x="10" y="76"/>
                  </a:cxn>
                  <a:cxn ang="0">
                    <a:pos x="13" y="65"/>
                  </a:cxn>
                  <a:cxn ang="0">
                    <a:pos x="17" y="55"/>
                  </a:cxn>
                  <a:cxn ang="0">
                    <a:pos x="21" y="46"/>
                  </a:cxn>
                  <a:cxn ang="0">
                    <a:pos x="25" y="35"/>
                  </a:cxn>
                  <a:cxn ang="0">
                    <a:pos x="30" y="26"/>
                  </a:cxn>
                  <a:cxn ang="0">
                    <a:pos x="33" y="16"/>
                  </a:cxn>
                  <a:cxn ang="0">
                    <a:pos x="34" y="4"/>
                  </a:cxn>
                  <a:cxn ang="0">
                    <a:pos x="34" y="4"/>
                  </a:cxn>
                  <a:cxn ang="0">
                    <a:pos x="34" y="2"/>
                  </a:cxn>
                  <a:cxn ang="0">
                    <a:pos x="33" y="1"/>
                  </a:cxn>
                  <a:cxn ang="0">
                    <a:pos x="32" y="0"/>
                  </a:cxn>
                  <a:cxn ang="0">
                    <a:pos x="30" y="0"/>
                  </a:cxn>
                  <a:cxn ang="0">
                    <a:pos x="27" y="0"/>
                  </a:cxn>
                  <a:cxn ang="0">
                    <a:pos x="26" y="1"/>
                  </a:cxn>
                  <a:cxn ang="0">
                    <a:pos x="25" y="2"/>
                  </a:cxn>
                  <a:cxn ang="0">
                    <a:pos x="24" y="4"/>
                  </a:cxn>
                  <a:cxn ang="0">
                    <a:pos x="24" y="4"/>
                  </a:cxn>
                </a:cxnLst>
                <a:rect l="0" t="0" r="r" b="b"/>
                <a:pathLst>
                  <a:path w="34" h="91">
                    <a:moveTo>
                      <a:pt x="24" y="4"/>
                    </a:moveTo>
                    <a:lnTo>
                      <a:pt x="24" y="4"/>
                    </a:lnTo>
                    <a:lnTo>
                      <a:pt x="23" y="16"/>
                    </a:lnTo>
                    <a:lnTo>
                      <a:pt x="20" y="26"/>
                    </a:lnTo>
                    <a:lnTo>
                      <a:pt x="16" y="35"/>
                    </a:lnTo>
                    <a:lnTo>
                      <a:pt x="12" y="46"/>
                    </a:lnTo>
                    <a:lnTo>
                      <a:pt x="7" y="55"/>
                    </a:lnTo>
                    <a:lnTo>
                      <a:pt x="4" y="65"/>
                    </a:lnTo>
                    <a:lnTo>
                      <a:pt x="1" y="76"/>
                    </a:lnTo>
                    <a:lnTo>
                      <a:pt x="0" y="87"/>
                    </a:lnTo>
                    <a:lnTo>
                      <a:pt x="0" y="87"/>
                    </a:lnTo>
                    <a:lnTo>
                      <a:pt x="0" y="89"/>
                    </a:lnTo>
                    <a:lnTo>
                      <a:pt x="1" y="90"/>
                    </a:lnTo>
                    <a:lnTo>
                      <a:pt x="2" y="91"/>
                    </a:lnTo>
                    <a:lnTo>
                      <a:pt x="4" y="91"/>
                    </a:lnTo>
                    <a:lnTo>
                      <a:pt x="6" y="91"/>
                    </a:lnTo>
                    <a:lnTo>
                      <a:pt x="7" y="90"/>
                    </a:lnTo>
                    <a:lnTo>
                      <a:pt x="8" y="89"/>
                    </a:lnTo>
                    <a:lnTo>
                      <a:pt x="9" y="87"/>
                    </a:lnTo>
                    <a:lnTo>
                      <a:pt x="9" y="87"/>
                    </a:lnTo>
                    <a:lnTo>
                      <a:pt x="10" y="76"/>
                    </a:lnTo>
                    <a:lnTo>
                      <a:pt x="13" y="65"/>
                    </a:lnTo>
                    <a:lnTo>
                      <a:pt x="17" y="55"/>
                    </a:lnTo>
                    <a:lnTo>
                      <a:pt x="21" y="46"/>
                    </a:lnTo>
                    <a:lnTo>
                      <a:pt x="25" y="35"/>
                    </a:lnTo>
                    <a:lnTo>
                      <a:pt x="30" y="26"/>
                    </a:lnTo>
                    <a:lnTo>
                      <a:pt x="33" y="16"/>
                    </a:lnTo>
                    <a:lnTo>
                      <a:pt x="34" y="4"/>
                    </a:lnTo>
                    <a:lnTo>
                      <a:pt x="34" y="4"/>
                    </a:lnTo>
                    <a:lnTo>
                      <a:pt x="34" y="2"/>
                    </a:lnTo>
                    <a:lnTo>
                      <a:pt x="33" y="1"/>
                    </a:lnTo>
                    <a:lnTo>
                      <a:pt x="32" y="0"/>
                    </a:lnTo>
                    <a:lnTo>
                      <a:pt x="30" y="0"/>
                    </a:lnTo>
                    <a:lnTo>
                      <a:pt x="27" y="0"/>
                    </a:lnTo>
                    <a:lnTo>
                      <a:pt x="26" y="1"/>
                    </a:lnTo>
                    <a:lnTo>
                      <a:pt x="25" y="2"/>
                    </a:lnTo>
                    <a:lnTo>
                      <a:pt x="24" y="4"/>
                    </a:lnTo>
                    <a:lnTo>
                      <a:pt x="24" y="4"/>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85" name="Freeform 863"/>
              <p:cNvSpPr/>
              <p:nvPr/>
            </p:nvSpPr>
            <p:spPr bwMode="auto">
              <a:xfrm>
                <a:off x="2355850" y="1304925"/>
                <a:ext cx="22225" cy="34925"/>
              </a:xfrm>
              <a:custGeom>
                <a:avLst/>
                <a:gdLst/>
                <a:ahLst/>
                <a:cxnLst>
                  <a:cxn ang="0">
                    <a:pos x="32" y="2"/>
                  </a:cxn>
                  <a:cxn ang="0">
                    <a:pos x="32" y="2"/>
                  </a:cxn>
                  <a:cxn ang="0">
                    <a:pos x="21" y="16"/>
                  </a:cxn>
                  <a:cxn ang="0">
                    <a:pos x="11" y="30"/>
                  </a:cxn>
                  <a:cxn ang="0">
                    <a:pos x="7" y="37"/>
                  </a:cxn>
                  <a:cxn ang="0">
                    <a:pos x="4" y="45"/>
                  </a:cxn>
                  <a:cxn ang="0">
                    <a:pos x="1" y="52"/>
                  </a:cxn>
                  <a:cxn ang="0">
                    <a:pos x="0" y="62"/>
                  </a:cxn>
                  <a:cxn ang="0">
                    <a:pos x="0" y="62"/>
                  </a:cxn>
                  <a:cxn ang="0">
                    <a:pos x="0" y="64"/>
                  </a:cxn>
                  <a:cxn ang="0">
                    <a:pos x="1" y="65"/>
                  </a:cxn>
                  <a:cxn ang="0">
                    <a:pos x="3" y="66"/>
                  </a:cxn>
                  <a:cxn ang="0">
                    <a:pos x="4" y="66"/>
                  </a:cxn>
                  <a:cxn ang="0">
                    <a:pos x="6" y="66"/>
                  </a:cxn>
                  <a:cxn ang="0">
                    <a:pos x="7" y="65"/>
                  </a:cxn>
                  <a:cxn ang="0">
                    <a:pos x="9" y="64"/>
                  </a:cxn>
                  <a:cxn ang="0">
                    <a:pos x="9" y="62"/>
                  </a:cxn>
                  <a:cxn ang="0">
                    <a:pos x="9" y="62"/>
                  </a:cxn>
                  <a:cxn ang="0">
                    <a:pos x="10" y="53"/>
                  </a:cxn>
                  <a:cxn ang="0">
                    <a:pos x="13" y="46"/>
                  </a:cxn>
                  <a:cxn ang="0">
                    <a:pos x="16" y="39"/>
                  </a:cxn>
                  <a:cxn ang="0">
                    <a:pos x="20" y="33"/>
                  </a:cxn>
                  <a:cxn ang="0">
                    <a:pos x="31" y="19"/>
                  </a:cxn>
                  <a:cxn ang="0">
                    <a:pos x="40" y="7"/>
                  </a:cxn>
                  <a:cxn ang="0">
                    <a:pos x="40" y="7"/>
                  </a:cxn>
                  <a:cxn ang="0">
                    <a:pos x="41" y="5"/>
                  </a:cxn>
                  <a:cxn ang="0">
                    <a:pos x="41" y="3"/>
                  </a:cxn>
                  <a:cxn ang="0">
                    <a:pos x="40" y="2"/>
                  </a:cxn>
                  <a:cxn ang="0">
                    <a:pos x="39" y="1"/>
                  </a:cxn>
                  <a:cxn ang="0">
                    <a:pos x="37" y="0"/>
                  </a:cxn>
                  <a:cxn ang="0">
                    <a:pos x="35" y="0"/>
                  </a:cxn>
                  <a:cxn ang="0">
                    <a:pos x="34" y="1"/>
                  </a:cxn>
                  <a:cxn ang="0">
                    <a:pos x="32" y="2"/>
                  </a:cxn>
                  <a:cxn ang="0">
                    <a:pos x="32" y="2"/>
                  </a:cxn>
                </a:cxnLst>
                <a:rect l="0" t="0" r="r" b="b"/>
                <a:pathLst>
                  <a:path w="41" h="66">
                    <a:moveTo>
                      <a:pt x="32" y="2"/>
                    </a:moveTo>
                    <a:lnTo>
                      <a:pt x="32" y="2"/>
                    </a:lnTo>
                    <a:lnTo>
                      <a:pt x="21" y="16"/>
                    </a:lnTo>
                    <a:lnTo>
                      <a:pt x="11" y="30"/>
                    </a:lnTo>
                    <a:lnTo>
                      <a:pt x="7" y="37"/>
                    </a:lnTo>
                    <a:lnTo>
                      <a:pt x="4" y="45"/>
                    </a:lnTo>
                    <a:lnTo>
                      <a:pt x="1" y="52"/>
                    </a:lnTo>
                    <a:lnTo>
                      <a:pt x="0" y="62"/>
                    </a:lnTo>
                    <a:lnTo>
                      <a:pt x="0" y="62"/>
                    </a:lnTo>
                    <a:lnTo>
                      <a:pt x="0" y="64"/>
                    </a:lnTo>
                    <a:lnTo>
                      <a:pt x="1" y="65"/>
                    </a:lnTo>
                    <a:lnTo>
                      <a:pt x="3" y="66"/>
                    </a:lnTo>
                    <a:lnTo>
                      <a:pt x="4" y="66"/>
                    </a:lnTo>
                    <a:lnTo>
                      <a:pt x="6" y="66"/>
                    </a:lnTo>
                    <a:lnTo>
                      <a:pt x="7" y="65"/>
                    </a:lnTo>
                    <a:lnTo>
                      <a:pt x="9" y="64"/>
                    </a:lnTo>
                    <a:lnTo>
                      <a:pt x="9" y="62"/>
                    </a:lnTo>
                    <a:lnTo>
                      <a:pt x="9" y="62"/>
                    </a:lnTo>
                    <a:lnTo>
                      <a:pt x="10" y="53"/>
                    </a:lnTo>
                    <a:lnTo>
                      <a:pt x="13" y="46"/>
                    </a:lnTo>
                    <a:lnTo>
                      <a:pt x="16" y="39"/>
                    </a:lnTo>
                    <a:lnTo>
                      <a:pt x="20" y="33"/>
                    </a:lnTo>
                    <a:lnTo>
                      <a:pt x="31" y="19"/>
                    </a:lnTo>
                    <a:lnTo>
                      <a:pt x="40" y="7"/>
                    </a:lnTo>
                    <a:lnTo>
                      <a:pt x="40" y="7"/>
                    </a:lnTo>
                    <a:lnTo>
                      <a:pt x="41" y="5"/>
                    </a:lnTo>
                    <a:lnTo>
                      <a:pt x="41" y="3"/>
                    </a:lnTo>
                    <a:lnTo>
                      <a:pt x="40" y="2"/>
                    </a:lnTo>
                    <a:lnTo>
                      <a:pt x="39" y="1"/>
                    </a:lnTo>
                    <a:lnTo>
                      <a:pt x="37" y="0"/>
                    </a:lnTo>
                    <a:lnTo>
                      <a:pt x="35" y="0"/>
                    </a:lnTo>
                    <a:lnTo>
                      <a:pt x="34" y="1"/>
                    </a:lnTo>
                    <a:lnTo>
                      <a:pt x="32" y="2"/>
                    </a:lnTo>
                    <a:lnTo>
                      <a:pt x="32" y="2"/>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86" name="Freeform 864"/>
              <p:cNvSpPr/>
              <p:nvPr/>
            </p:nvSpPr>
            <p:spPr bwMode="auto">
              <a:xfrm>
                <a:off x="2382838" y="1314450"/>
                <a:ext cx="22225" cy="42863"/>
              </a:xfrm>
              <a:custGeom>
                <a:avLst/>
                <a:gdLst/>
                <a:ahLst/>
                <a:cxnLst>
                  <a:cxn ang="0">
                    <a:pos x="40" y="4"/>
                  </a:cxn>
                  <a:cxn ang="0">
                    <a:pos x="40" y="4"/>
                  </a:cxn>
                  <a:cxn ang="0">
                    <a:pos x="40" y="2"/>
                  </a:cxn>
                  <a:cxn ang="0">
                    <a:pos x="39" y="1"/>
                  </a:cxn>
                  <a:cxn ang="0">
                    <a:pos x="37" y="0"/>
                  </a:cxn>
                  <a:cxn ang="0">
                    <a:pos x="35" y="1"/>
                  </a:cxn>
                  <a:cxn ang="0">
                    <a:pos x="32" y="3"/>
                  </a:cxn>
                  <a:cxn ang="0">
                    <a:pos x="32" y="4"/>
                  </a:cxn>
                  <a:cxn ang="0">
                    <a:pos x="32" y="6"/>
                  </a:cxn>
                  <a:cxn ang="0">
                    <a:pos x="32" y="6"/>
                  </a:cxn>
                  <a:cxn ang="0">
                    <a:pos x="32" y="12"/>
                  </a:cxn>
                  <a:cxn ang="0">
                    <a:pos x="31" y="18"/>
                  </a:cxn>
                  <a:cxn ang="0">
                    <a:pos x="29" y="22"/>
                  </a:cxn>
                  <a:cxn ang="0">
                    <a:pos x="27" y="27"/>
                  </a:cxn>
                  <a:cxn ang="0">
                    <a:pos x="20" y="36"/>
                  </a:cxn>
                  <a:cxn ang="0">
                    <a:pos x="14" y="45"/>
                  </a:cxn>
                  <a:cxn ang="0">
                    <a:pos x="14" y="45"/>
                  </a:cxn>
                  <a:cxn ang="0">
                    <a:pos x="8" y="52"/>
                  </a:cxn>
                  <a:cxn ang="0">
                    <a:pos x="4" y="59"/>
                  </a:cxn>
                  <a:cxn ang="0">
                    <a:pos x="1" y="66"/>
                  </a:cxn>
                  <a:cxn ang="0">
                    <a:pos x="0" y="75"/>
                  </a:cxn>
                  <a:cxn ang="0">
                    <a:pos x="0" y="75"/>
                  </a:cxn>
                  <a:cxn ang="0">
                    <a:pos x="0" y="77"/>
                  </a:cxn>
                  <a:cxn ang="0">
                    <a:pos x="1" y="79"/>
                  </a:cxn>
                  <a:cxn ang="0">
                    <a:pos x="3" y="79"/>
                  </a:cxn>
                  <a:cxn ang="0">
                    <a:pos x="4" y="80"/>
                  </a:cxn>
                  <a:cxn ang="0">
                    <a:pos x="6" y="79"/>
                  </a:cxn>
                  <a:cxn ang="0">
                    <a:pos x="7" y="79"/>
                  </a:cxn>
                  <a:cxn ang="0">
                    <a:pos x="9" y="77"/>
                  </a:cxn>
                  <a:cxn ang="0">
                    <a:pos x="9" y="75"/>
                  </a:cxn>
                  <a:cxn ang="0">
                    <a:pos x="9" y="75"/>
                  </a:cxn>
                  <a:cxn ang="0">
                    <a:pos x="11" y="69"/>
                  </a:cxn>
                  <a:cxn ang="0">
                    <a:pos x="12" y="65"/>
                  </a:cxn>
                  <a:cxn ang="0">
                    <a:pos x="16" y="56"/>
                  </a:cxn>
                  <a:cxn ang="0">
                    <a:pos x="22" y="49"/>
                  </a:cxn>
                  <a:cxn ang="0">
                    <a:pos x="28" y="41"/>
                  </a:cxn>
                  <a:cxn ang="0">
                    <a:pos x="34" y="32"/>
                  </a:cxn>
                  <a:cxn ang="0">
                    <a:pos x="38" y="24"/>
                  </a:cxn>
                  <a:cxn ang="0">
                    <a:pos x="40" y="20"/>
                  </a:cxn>
                  <a:cxn ang="0">
                    <a:pos x="42" y="15"/>
                  </a:cxn>
                  <a:cxn ang="0">
                    <a:pos x="42" y="10"/>
                  </a:cxn>
                  <a:cxn ang="0">
                    <a:pos x="40" y="4"/>
                  </a:cxn>
                  <a:cxn ang="0">
                    <a:pos x="40" y="4"/>
                  </a:cxn>
                </a:cxnLst>
                <a:rect l="0" t="0" r="r" b="b"/>
                <a:pathLst>
                  <a:path w="42" h="80">
                    <a:moveTo>
                      <a:pt x="40" y="4"/>
                    </a:moveTo>
                    <a:lnTo>
                      <a:pt x="40" y="4"/>
                    </a:lnTo>
                    <a:lnTo>
                      <a:pt x="40" y="2"/>
                    </a:lnTo>
                    <a:lnTo>
                      <a:pt x="39" y="1"/>
                    </a:lnTo>
                    <a:lnTo>
                      <a:pt x="37" y="0"/>
                    </a:lnTo>
                    <a:lnTo>
                      <a:pt x="35" y="1"/>
                    </a:lnTo>
                    <a:lnTo>
                      <a:pt x="32" y="3"/>
                    </a:lnTo>
                    <a:lnTo>
                      <a:pt x="32" y="4"/>
                    </a:lnTo>
                    <a:lnTo>
                      <a:pt x="32" y="6"/>
                    </a:lnTo>
                    <a:lnTo>
                      <a:pt x="32" y="6"/>
                    </a:lnTo>
                    <a:lnTo>
                      <a:pt x="32" y="12"/>
                    </a:lnTo>
                    <a:lnTo>
                      <a:pt x="31" y="18"/>
                    </a:lnTo>
                    <a:lnTo>
                      <a:pt x="29" y="22"/>
                    </a:lnTo>
                    <a:lnTo>
                      <a:pt x="27" y="27"/>
                    </a:lnTo>
                    <a:lnTo>
                      <a:pt x="20" y="36"/>
                    </a:lnTo>
                    <a:lnTo>
                      <a:pt x="14" y="45"/>
                    </a:lnTo>
                    <a:lnTo>
                      <a:pt x="14" y="45"/>
                    </a:lnTo>
                    <a:lnTo>
                      <a:pt x="8" y="52"/>
                    </a:lnTo>
                    <a:lnTo>
                      <a:pt x="4" y="59"/>
                    </a:lnTo>
                    <a:lnTo>
                      <a:pt x="1" y="66"/>
                    </a:lnTo>
                    <a:lnTo>
                      <a:pt x="0" y="75"/>
                    </a:lnTo>
                    <a:lnTo>
                      <a:pt x="0" y="75"/>
                    </a:lnTo>
                    <a:lnTo>
                      <a:pt x="0" y="77"/>
                    </a:lnTo>
                    <a:lnTo>
                      <a:pt x="1" y="79"/>
                    </a:lnTo>
                    <a:lnTo>
                      <a:pt x="3" y="79"/>
                    </a:lnTo>
                    <a:lnTo>
                      <a:pt x="4" y="80"/>
                    </a:lnTo>
                    <a:lnTo>
                      <a:pt x="6" y="79"/>
                    </a:lnTo>
                    <a:lnTo>
                      <a:pt x="7" y="79"/>
                    </a:lnTo>
                    <a:lnTo>
                      <a:pt x="9" y="77"/>
                    </a:lnTo>
                    <a:lnTo>
                      <a:pt x="9" y="75"/>
                    </a:lnTo>
                    <a:lnTo>
                      <a:pt x="9" y="75"/>
                    </a:lnTo>
                    <a:lnTo>
                      <a:pt x="11" y="69"/>
                    </a:lnTo>
                    <a:lnTo>
                      <a:pt x="12" y="65"/>
                    </a:lnTo>
                    <a:lnTo>
                      <a:pt x="16" y="56"/>
                    </a:lnTo>
                    <a:lnTo>
                      <a:pt x="22" y="49"/>
                    </a:lnTo>
                    <a:lnTo>
                      <a:pt x="28" y="41"/>
                    </a:lnTo>
                    <a:lnTo>
                      <a:pt x="34" y="32"/>
                    </a:lnTo>
                    <a:lnTo>
                      <a:pt x="38" y="24"/>
                    </a:lnTo>
                    <a:lnTo>
                      <a:pt x="40" y="20"/>
                    </a:lnTo>
                    <a:lnTo>
                      <a:pt x="42" y="15"/>
                    </a:lnTo>
                    <a:lnTo>
                      <a:pt x="42" y="10"/>
                    </a:lnTo>
                    <a:lnTo>
                      <a:pt x="40" y="4"/>
                    </a:lnTo>
                    <a:lnTo>
                      <a:pt x="40" y="4"/>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87" name="Freeform 865"/>
              <p:cNvSpPr>
                <a:spLocks noEditPoints="1"/>
              </p:cNvSpPr>
              <p:nvPr/>
            </p:nvSpPr>
            <p:spPr bwMode="auto">
              <a:xfrm>
                <a:off x="2159000" y="1141413"/>
                <a:ext cx="739775" cy="723900"/>
              </a:xfrm>
              <a:custGeom>
                <a:avLst/>
                <a:gdLst/>
                <a:ahLst/>
                <a:cxnLst>
                  <a:cxn ang="0">
                    <a:pos x="761" y="1352"/>
                  </a:cxn>
                  <a:cxn ang="0">
                    <a:pos x="683" y="1296"/>
                  </a:cxn>
                  <a:cxn ang="0">
                    <a:pos x="639" y="1242"/>
                  </a:cxn>
                  <a:cxn ang="0">
                    <a:pos x="406" y="1019"/>
                  </a:cxn>
                  <a:cxn ang="0">
                    <a:pos x="260" y="865"/>
                  </a:cxn>
                  <a:cxn ang="0">
                    <a:pos x="75" y="672"/>
                  </a:cxn>
                  <a:cxn ang="0">
                    <a:pos x="27" y="609"/>
                  </a:cxn>
                  <a:cxn ang="0">
                    <a:pos x="0" y="518"/>
                  </a:cxn>
                  <a:cxn ang="0">
                    <a:pos x="17" y="455"/>
                  </a:cxn>
                  <a:cxn ang="0">
                    <a:pos x="61" y="408"/>
                  </a:cxn>
                  <a:cxn ang="0">
                    <a:pos x="168" y="302"/>
                  </a:cxn>
                  <a:cxn ang="0">
                    <a:pos x="410" y="87"/>
                  </a:cxn>
                  <a:cxn ang="0">
                    <a:pos x="502" y="26"/>
                  </a:cxn>
                  <a:cxn ang="0">
                    <a:pos x="539" y="10"/>
                  </a:cxn>
                  <a:cxn ang="0">
                    <a:pos x="629" y="2"/>
                  </a:cxn>
                  <a:cxn ang="0">
                    <a:pos x="689" y="28"/>
                  </a:cxn>
                  <a:cxn ang="0">
                    <a:pos x="702" y="36"/>
                  </a:cxn>
                  <a:cxn ang="0">
                    <a:pos x="755" y="111"/>
                  </a:cxn>
                  <a:cxn ang="0">
                    <a:pos x="937" y="297"/>
                  </a:cxn>
                  <a:cxn ang="0">
                    <a:pos x="1223" y="573"/>
                  </a:cxn>
                  <a:cxn ang="0">
                    <a:pos x="1358" y="690"/>
                  </a:cxn>
                  <a:cxn ang="0">
                    <a:pos x="1386" y="724"/>
                  </a:cxn>
                  <a:cxn ang="0">
                    <a:pos x="1395" y="808"/>
                  </a:cxn>
                  <a:cxn ang="0">
                    <a:pos x="1359" y="882"/>
                  </a:cxn>
                  <a:cxn ang="0">
                    <a:pos x="1337" y="913"/>
                  </a:cxn>
                  <a:cxn ang="0">
                    <a:pos x="1217" y="1073"/>
                  </a:cxn>
                  <a:cxn ang="0">
                    <a:pos x="1134" y="1163"/>
                  </a:cxn>
                  <a:cxn ang="0">
                    <a:pos x="1026" y="1243"/>
                  </a:cxn>
                  <a:cxn ang="0">
                    <a:pos x="1018" y="1257"/>
                  </a:cxn>
                  <a:cxn ang="0">
                    <a:pos x="997" y="1285"/>
                  </a:cxn>
                  <a:cxn ang="0">
                    <a:pos x="980" y="1304"/>
                  </a:cxn>
                  <a:cxn ang="0">
                    <a:pos x="937" y="1331"/>
                  </a:cxn>
                  <a:cxn ang="0">
                    <a:pos x="850" y="1366"/>
                  </a:cxn>
                  <a:cxn ang="0">
                    <a:pos x="601" y="41"/>
                  </a:cxn>
                  <a:cxn ang="0">
                    <a:pos x="532" y="57"/>
                  </a:cxn>
                  <a:cxn ang="0">
                    <a:pos x="355" y="185"/>
                  </a:cxn>
                  <a:cxn ang="0">
                    <a:pos x="95" y="433"/>
                  </a:cxn>
                  <a:cxn ang="0">
                    <a:pos x="82" y="444"/>
                  </a:cxn>
                  <a:cxn ang="0">
                    <a:pos x="49" y="479"/>
                  </a:cxn>
                  <a:cxn ang="0">
                    <a:pos x="41" y="529"/>
                  </a:cxn>
                  <a:cxn ang="0">
                    <a:pos x="66" y="595"/>
                  </a:cxn>
                  <a:cxn ang="0">
                    <a:pos x="127" y="658"/>
                  </a:cxn>
                  <a:cxn ang="0">
                    <a:pos x="136" y="677"/>
                  </a:cxn>
                  <a:cxn ang="0">
                    <a:pos x="390" y="944"/>
                  </a:cxn>
                  <a:cxn ang="0">
                    <a:pos x="574" y="1119"/>
                  </a:cxn>
                  <a:cxn ang="0">
                    <a:pos x="714" y="1263"/>
                  </a:cxn>
                  <a:cxn ang="0">
                    <a:pos x="748" y="1294"/>
                  </a:cxn>
                  <a:cxn ang="0">
                    <a:pos x="829" y="1321"/>
                  </a:cxn>
                  <a:cxn ang="0">
                    <a:pos x="918" y="1290"/>
                  </a:cxn>
                  <a:cxn ang="0">
                    <a:pos x="991" y="1224"/>
                  </a:cxn>
                  <a:cxn ang="0">
                    <a:pos x="1081" y="1153"/>
                  </a:cxn>
                  <a:cxn ang="0">
                    <a:pos x="1195" y="1033"/>
                  </a:cxn>
                  <a:cxn ang="0">
                    <a:pos x="1286" y="908"/>
                  </a:cxn>
                  <a:cxn ang="0">
                    <a:pos x="1295" y="888"/>
                  </a:cxn>
                  <a:cxn ang="0">
                    <a:pos x="1336" y="843"/>
                  </a:cxn>
                  <a:cxn ang="0">
                    <a:pos x="1358" y="782"/>
                  </a:cxn>
                  <a:cxn ang="0">
                    <a:pos x="1344" y="735"/>
                  </a:cxn>
                  <a:cxn ang="0">
                    <a:pos x="1233" y="639"/>
                  </a:cxn>
                  <a:cxn ang="0">
                    <a:pos x="949" y="365"/>
                  </a:cxn>
                  <a:cxn ang="0">
                    <a:pos x="782" y="204"/>
                  </a:cxn>
                  <a:cxn ang="0">
                    <a:pos x="676" y="75"/>
                  </a:cxn>
                  <a:cxn ang="0">
                    <a:pos x="649" y="52"/>
                  </a:cxn>
                  <a:cxn ang="0">
                    <a:pos x="601" y="41"/>
                  </a:cxn>
                </a:cxnLst>
                <a:rect l="0" t="0" r="r" b="b"/>
                <a:pathLst>
                  <a:path w="1398" h="1368">
                    <a:moveTo>
                      <a:pt x="829" y="1368"/>
                    </a:moveTo>
                    <a:lnTo>
                      <a:pt x="829" y="1368"/>
                    </a:lnTo>
                    <a:lnTo>
                      <a:pt x="813" y="1367"/>
                    </a:lnTo>
                    <a:lnTo>
                      <a:pt x="796" y="1364"/>
                    </a:lnTo>
                    <a:lnTo>
                      <a:pt x="779" y="1359"/>
                    </a:lnTo>
                    <a:lnTo>
                      <a:pt x="761" y="1352"/>
                    </a:lnTo>
                    <a:lnTo>
                      <a:pt x="743" y="1343"/>
                    </a:lnTo>
                    <a:lnTo>
                      <a:pt x="726" y="1330"/>
                    </a:lnTo>
                    <a:lnTo>
                      <a:pt x="707" y="1317"/>
                    </a:lnTo>
                    <a:lnTo>
                      <a:pt x="688" y="1300"/>
                    </a:lnTo>
                    <a:lnTo>
                      <a:pt x="688" y="1300"/>
                    </a:lnTo>
                    <a:lnTo>
                      <a:pt x="683" y="1296"/>
                    </a:lnTo>
                    <a:lnTo>
                      <a:pt x="681" y="1291"/>
                    </a:lnTo>
                    <a:lnTo>
                      <a:pt x="681" y="1288"/>
                    </a:lnTo>
                    <a:lnTo>
                      <a:pt x="679" y="1286"/>
                    </a:lnTo>
                    <a:lnTo>
                      <a:pt x="679" y="1286"/>
                    </a:lnTo>
                    <a:lnTo>
                      <a:pt x="659" y="1264"/>
                    </a:lnTo>
                    <a:lnTo>
                      <a:pt x="639" y="1242"/>
                    </a:lnTo>
                    <a:lnTo>
                      <a:pt x="597" y="1201"/>
                    </a:lnTo>
                    <a:lnTo>
                      <a:pt x="554" y="1161"/>
                    </a:lnTo>
                    <a:lnTo>
                      <a:pt x="512" y="1122"/>
                    </a:lnTo>
                    <a:lnTo>
                      <a:pt x="512" y="1122"/>
                    </a:lnTo>
                    <a:lnTo>
                      <a:pt x="441" y="1054"/>
                    </a:lnTo>
                    <a:lnTo>
                      <a:pt x="406" y="1019"/>
                    </a:lnTo>
                    <a:lnTo>
                      <a:pt x="372" y="984"/>
                    </a:lnTo>
                    <a:lnTo>
                      <a:pt x="372" y="984"/>
                    </a:lnTo>
                    <a:lnTo>
                      <a:pt x="322" y="930"/>
                    </a:lnTo>
                    <a:lnTo>
                      <a:pt x="318" y="926"/>
                    </a:lnTo>
                    <a:lnTo>
                      <a:pt x="318" y="926"/>
                    </a:lnTo>
                    <a:lnTo>
                      <a:pt x="260" y="865"/>
                    </a:lnTo>
                    <a:lnTo>
                      <a:pt x="201" y="803"/>
                    </a:lnTo>
                    <a:lnTo>
                      <a:pt x="142" y="742"/>
                    </a:lnTo>
                    <a:lnTo>
                      <a:pt x="81" y="683"/>
                    </a:lnTo>
                    <a:lnTo>
                      <a:pt x="81" y="683"/>
                    </a:lnTo>
                    <a:lnTo>
                      <a:pt x="77" y="677"/>
                    </a:lnTo>
                    <a:lnTo>
                      <a:pt x="75" y="672"/>
                    </a:lnTo>
                    <a:lnTo>
                      <a:pt x="74" y="669"/>
                    </a:lnTo>
                    <a:lnTo>
                      <a:pt x="72" y="666"/>
                    </a:lnTo>
                    <a:lnTo>
                      <a:pt x="72" y="666"/>
                    </a:lnTo>
                    <a:lnTo>
                      <a:pt x="54" y="647"/>
                    </a:lnTo>
                    <a:lnTo>
                      <a:pt x="40" y="629"/>
                    </a:lnTo>
                    <a:lnTo>
                      <a:pt x="27" y="609"/>
                    </a:lnTo>
                    <a:lnTo>
                      <a:pt x="16" y="589"/>
                    </a:lnTo>
                    <a:lnTo>
                      <a:pt x="9" y="569"/>
                    </a:lnTo>
                    <a:lnTo>
                      <a:pt x="3" y="548"/>
                    </a:lnTo>
                    <a:lnTo>
                      <a:pt x="2" y="538"/>
                    </a:lnTo>
                    <a:lnTo>
                      <a:pt x="1" y="528"/>
                    </a:lnTo>
                    <a:lnTo>
                      <a:pt x="0" y="518"/>
                    </a:lnTo>
                    <a:lnTo>
                      <a:pt x="1" y="508"/>
                    </a:lnTo>
                    <a:lnTo>
                      <a:pt x="1" y="508"/>
                    </a:lnTo>
                    <a:lnTo>
                      <a:pt x="2" y="495"/>
                    </a:lnTo>
                    <a:lnTo>
                      <a:pt x="6" y="480"/>
                    </a:lnTo>
                    <a:lnTo>
                      <a:pt x="10" y="468"/>
                    </a:lnTo>
                    <a:lnTo>
                      <a:pt x="17" y="455"/>
                    </a:lnTo>
                    <a:lnTo>
                      <a:pt x="24" y="443"/>
                    </a:lnTo>
                    <a:lnTo>
                      <a:pt x="34" y="432"/>
                    </a:lnTo>
                    <a:lnTo>
                      <a:pt x="45" y="421"/>
                    </a:lnTo>
                    <a:lnTo>
                      <a:pt x="58" y="411"/>
                    </a:lnTo>
                    <a:lnTo>
                      <a:pt x="60" y="410"/>
                    </a:lnTo>
                    <a:lnTo>
                      <a:pt x="61" y="408"/>
                    </a:lnTo>
                    <a:lnTo>
                      <a:pt x="61" y="408"/>
                    </a:lnTo>
                    <a:lnTo>
                      <a:pt x="65" y="403"/>
                    </a:lnTo>
                    <a:lnTo>
                      <a:pt x="65" y="403"/>
                    </a:lnTo>
                    <a:lnTo>
                      <a:pt x="116" y="353"/>
                    </a:lnTo>
                    <a:lnTo>
                      <a:pt x="168" y="303"/>
                    </a:lnTo>
                    <a:lnTo>
                      <a:pt x="168" y="302"/>
                    </a:lnTo>
                    <a:lnTo>
                      <a:pt x="168" y="302"/>
                    </a:lnTo>
                    <a:lnTo>
                      <a:pt x="246" y="228"/>
                    </a:lnTo>
                    <a:lnTo>
                      <a:pt x="286" y="191"/>
                    </a:lnTo>
                    <a:lnTo>
                      <a:pt x="326" y="155"/>
                    </a:lnTo>
                    <a:lnTo>
                      <a:pt x="367" y="120"/>
                    </a:lnTo>
                    <a:lnTo>
                      <a:pt x="410" y="87"/>
                    </a:lnTo>
                    <a:lnTo>
                      <a:pt x="432" y="71"/>
                    </a:lnTo>
                    <a:lnTo>
                      <a:pt x="454" y="56"/>
                    </a:lnTo>
                    <a:lnTo>
                      <a:pt x="477" y="40"/>
                    </a:lnTo>
                    <a:lnTo>
                      <a:pt x="500" y="27"/>
                    </a:lnTo>
                    <a:lnTo>
                      <a:pt x="501" y="26"/>
                    </a:lnTo>
                    <a:lnTo>
                      <a:pt x="502" y="26"/>
                    </a:lnTo>
                    <a:lnTo>
                      <a:pt x="502" y="26"/>
                    </a:lnTo>
                    <a:lnTo>
                      <a:pt x="508" y="21"/>
                    </a:lnTo>
                    <a:lnTo>
                      <a:pt x="508" y="21"/>
                    </a:lnTo>
                    <a:lnTo>
                      <a:pt x="515" y="18"/>
                    </a:lnTo>
                    <a:lnTo>
                      <a:pt x="515" y="18"/>
                    </a:lnTo>
                    <a:lnTo>
                      <a:pt x="539" y="10"/>
                    </a:lnTo>
                    <a:lnTo>
                      <a:pt x="562" y="5"/>
                    </a:lnTo>
                    <a:lnTo>
                      <a:pt x="583" y="1"/>
                    </a:lnTo>
                    <a:lnTo>
                      <a:pt x="605" y="0"/>
                    </a:lnTo>
                    <a:lnTo>
                      <a:pt x="605" y="0"/>
                    </a:lnTo>
                    <a:lnTo>
                      <a:pt x="617" y="0"/>
                    </a:lnTo>
                    <a:lnTo>
                      <a:pt x="629" y="2"/>
                    </a:lnTo>
                    <a:lnTo>
                      <a:pt x="640" y="4"/>
                    </a:lnTo>
                    <a:lnTo>
                      <a:pt x="650" y="7"/>
                    </a:lnTo>
                    <a:lnTo>
                      <a:pt x="661" y="11"/>
                    </a:lnTo>
                    <a:lnTo>
                      <a:pt x="671" y="15"/>
                    </a:lnTo>
                    <a:lnTo>
                      <a:pt x="679" y="21"/>
                    </a:lnTo>
                    <a:lnTo>
                      <a:pt x="689" y="28"/>
                    </a:lnTo>
                    <a:lnTo>
                      <a:pt x="691" y="30"/>
                    </a:lnTo>
                    <a:lnTo>
                      <a:pt x="693" y="31"/>
                    </a:lnTo>
                    <a:lnTo>
                      <a:pt x="693" y="31"/>
                    </a:lnTo>
                    <a:lnTo>
                      <a:pt x="697" y="32"/>
                    </a:lnTo>
                    <a:lnTo>
                      <a:pt x="700" y="34"/>
                    </a:lnTo>
                    <a:lnTo>
                      <a:pt x="702" y="36"/>
                    </a:lnTo>
                    <a:lnTo>
                      <a:pt x="705" y="40"/>
                    </a:lnTo>
                    <a:lnTo>
                      <a:pt x="705" y="40"/>
                    </a:lnTo>
                    <a:lnTo>
                      <a:pt x="717" y="58"/>
                    </a:lnTo>
                    <a:lnTo>
                      <a:pt x="729" y="76"/>
                    </a:lnTo>
                    <a:lnTo>
                      <a:pt x="741" y="94"/>
                    </a:lnTo>
                    <a:lnTo>
                      <a:pt x="755" y="111"/>
                    </a:lnTo>
                    <a:lnTo>
                      <a:pt x="783" y="144"/>
                    </a:lnTo>
                    <a:lnTo>
                      <a:pt x="812" y="176"/>
                    </a:lnTo>
                    <a:lnTo>
                      <a:pt x="842" y="208"/>
                    </a:lnTo>
                    <a:lnTo>
                      <a:pt x="874" y="238"/>
                    </a:lnTo>
                    <a:lnTo>
                      <a:pt x="937" y="297"/>
                    </a:lnTo>
                    <a:lnTo>
                      <a:pt x="937" y="297"/>
                    </a:lnTo>
                    <a:lnTo>
                      <a:pt x="983" y="341"/>
                    </a:lnTo>
                    <a:lnTo>
                      <a:pt x="1030" y="385"/>
                    </a:lnTo>
                    <a:lnTo>
                      <a:pt x="1030" y="385"/>
                    </a:lnTo>
                    <a:lnTo>
                      <a:pt x="1103" y="458"/>
                    </a:lnTo>
                    <a:lnTo>
                      <a:pt x="1182" y="535"/>
                    </a:lnTo>
                    <a:lnTo>
                      <a:pt x="1223" y="573"/>
                    </a:lnTo>
                    <a:lnTo>
                      <a:pt x="1265" y="612"/>
                    </a:lnTo>
                    <a:lnTo>
                      <a:pt x="1307" y="650"/>
                    </a:lnTo>
                    <a:lnTo>
                      <a:pt x="1351" y="688"/>
                    </a:lnTo>
                    <a:lnTo>
                      <a:pt x="1354" y="690"/>
                    </a:lnTo>
                    <a:lnTo>
                      <a:pt x="1358" y="690"/>
                    </a:lnTo>
                    <a:lnTo>
                      <a:pt x="1358" y="690"/>
                    </a:lnTo>
                    <a:lnTo>
                      <a:pt x="1361" y="691"/>
                    </a:lnTo>
                    <a:lnTo>
                      <a:pt x="1363" y="692"/>
                    </a:lnTo>
                    <a:lnTo>
                      <a:pt x="1368" y="697"/>
                    </a:lnTo>
                    <a:lnTo>
                      <a:pt x="1368" y="697"/>
                    </a:lnTo>
                    <a:lnTo>
                      <a:pt x="1379" y="710"/>
                    </a:lnTo>
                    <a:lnTo>
                      <a:pt x="1386" y="724"/>
                    </a:lnTo>
                    <a:lnTo>
                      <a:pt x="1392" y="738"/>
                    </a:lnTo>
                    <a:lnTo>
                      <a:pt x="1395" y="752"/>
                    </a:lnTo>
                    <a:lnTo>
                      <a:pt x="1398" y="766"/>
                    </a:lnTo>
                    <a:lnTo>
                      <a:pt x="1398" y="780"/>
                    </a:lnTo>
                    <a:lnTo>
                      <a:pt x="1397" y="794"/>
                    </a:lnTo>
                    <a:lnTo>
                      <a:pt x="1395" y="808"/>
                    </a:lnTo>
                    <a:lnTo>
                      <a:pt x="1391" y="821"/>
                    </a:lnTo>
                    <a:lnTo>
                      <a:pt x="1387" y="833"/>
                    </a:lnTo>
                    <a:lnTo>
                      <a:pt x="1381" y="847"/>
                    </a:lnTo>
                    <a:lnTo>
                      <a:pt x="1375" y="859"/>
                    </a:lnTo>
                    <a:lnTo>
                      <a:pt x="1367" y="871"/>
                    </a:lnTo>
                    <a:lnTo>
                      <a:pt x="1359" y="882"/>
                    </a:lnTo>
                    <a:lnTo>
                      <a:pt x="1351" y="892"/>
                    </a:lnTo>
                    <a:lnTo>
                      <a:pt x="1341" y="902"/>
                    </a:lnTo>
                    <a:lnTo>
                      <a:pt x="1339" y="905"/>
                    </a:lnTo>
                    <a:lnTo>
                      <a:pt x="1338" y="909"/>
                    </a:lnTo>
                    <a:lnTo>
                      <a:pt x="1338" y="909"/>
                    </a:lnTo>
                    <a:lnTo>
                      <a:pt x="1337" y="913"/>
                    </a:lnTo>
                    <a:lnTo>
                      <a:pt x="1334" y="917"/>
                    </a:lnTo>
                    <a:lnTo>
                      <a:pt x="1334" y="917"/>
                    </a:lnTo>
                    <a:lnTo>
                      <a:pt x="1287" y="981"/>
                    </a:lnTo>
                    <a:lnTo>
                      <a:pt x="1287" y="981"/>
                    </a:lnTo>
                    <a:lnTo>
                      <a:pt x="1253" y="1028"/>
                    </a:lnTo>
                    <a:lnTo>
                      <a:pt x="1217" y="1073"/>
                    </a:lnTo>
                    <a:lnTo>
                      <a:pt x="1200" y="1095"/>
                    </a:lnTo>
                    <a:lnTo>
                      <a:pt x="1181" y="1115"/>
                    </a:lnTo>
                    <a:lnTo>
                      <a:pt x="1162" y="1136"/>
                    </a:lnTo>
                    <a:lnTo>
                      <a:pt x="1141" y="1156"/>
                    </a:lnTo>
                    <a:lnTo>
                      <a:pt x="1141" y="1156"/>
                    </a:lnTo>
                    <a:lnTo>
                      <a:pt x="1134" y="1163"/>
                    </a:lnTo>
                    <a:lnTo>
                      <a:pt x="1122" y="1171"/>
                    </a:lnTo>
                    <a:lnTo>
                      <a:pt x="1096" y="1191"/>
                    </a:lnTo>
                    <a:lnTo>
                      <a:pt x="1096" y="1191"/>
                    </a:lnTo>
                    <a:lnTo>
                      <a:pt x="1059" y="1217"/>
                    </a:lnTo>
                    <a:lnTo>
                      <a:pt x="1042" y="1231"/>
                    </a:lnTo>
                    <a:lnTo>
                      <a:pt x="1026" y="1243"/>
                    </a:lnTo>
                    <a:lnTo>
                      <a:pt x="1024" y="1246"/>
                    </a:lnTo>
                    <a:lnTo>
                      <a:pt x="1023" y="1249"/>
                    </a:lnTo>
                    <a:lnTo>
                      <a:pt x="1023" y="1249"/>
                    </a:lnTo>
                    <a:lnTo>
                      <a:pt x="1021" y="1253"/>
                    </a:lnTo>
                    <a:lnTo>
                      <a:pt x="1018" y="1257"/>
                    </a:lnTo>
                    <a:lnTo>
                      <a:pt x="1018" y="1257"/>
                    </a:lnTo>
                    <a:lnTo>
                      <a:pt x="1002" y="1275"/>
                    </a:lnTo>
                    <a:lnTo>
                      <a:pt x="999" y="1278"/>
                    </a:lnTo>
                    <a:lnTo>
                      <a:pt x="999" y="1281"/>
                    </a:lnTo>
                    <a:lnTo>
                      <a:pt x="999" y="1281"/>
                    </a:lnTo>
                    <a:lnTo>
                      <a:pt x="997" y="1285"/>
                    </a:lnTo>
                    <a:lnTo>
                      <a:pt x="997" y="1285"/>
                    </a:lnTo>
                    <a:lnTo>
                      <a:pt x="996" y="1290"/>
                    </a:lnTo>
                    <a:lnTo>
                      <a:pt x="994" y="1295"/>
                    </a:lnTo>
                    <a:lnTo>
                      <a:pt x="991" y="1298"/>
                    </a:lnTo>
                    <a:lnTo>
                      <a:pt x="988" y="1301"/>
                    </a:lnTo>
                    <a:lnTo>
                      <a:pt x="984" y="1303"/>
                    </a:lnTo>
                    <a:lnTo>
                      <a:pt x="980" y="1304"/>
                    </a:lnTo>
                    <a:lnTo>
                      <a:pt x="974" y="1305"/>
                    </a:lnTo>
                    <a:lnTo>
                      <a:pt x="969" y="1305"/>
                    </a:lnTo>
                    <a:lnTo>
                      <a:pt x="965" y="1309"/>
                    </a:lnTo>
                    <a:lnTo>
                      <a:pt x="965" y="1309"/>
                    </a:lnTo>
                    <a:lnTo>
                      <a:pt x="951" y="1321"/>
                    </a:lnTo>
                    <a:lnTo>
                      <a:pt x="937" y="1331"/>
                    </a:lnTo>
                    <a:lnTo>
                      <a:pt x="922" y="1341"/>
                    </a:lnTo>
                    <a:lnTo>
                      <a:pt x="908" y="1348"/>
                    </a:lnTo>
                    <a:lnTo>
                      <a:pt x="893" y="1355"/>
                    </a:lnTo>
                    <a:lnTo>
                      <a:pt x="879" y="1360"/>
                    </a:lnTo>
                    <a:lnTo>
                      <a:pt x="864" y="1364"/>
                    </a:lnTo>
                    <a:lnTo>
                      <a:pt x="850" y="1366"/>
                    </a:lnTo>
                    <a:lnTo>
                      <a:pt x="850" y="1366"/>
                    </a:lnTo>
                    <a:lnTo>
                      <a:pt x="839" y="1367"/>
                    </a:lnTo>
                    <a:lnTo>
                      <a:pt x="829" y="1368"/>
                    </a:lnTo>
                    <a:lnTo>
                      <a:pt x="829" y="1368"/>
                    </a:lnTo>
                    <a:close/>
                    <a:moveTo>
                      <a:pt x="601" y="41"/>
                    </a:moveTo>
                    <a:lnTo>
                      <a:pt x="601" y="41"/>
                    </a:lnTo>
                    <a:lnTo>
                      <a:pt x="591" y="41"/>
                    </a:lnTo>
                    <a:lnTo>
                      <a:pt x="581" y="42"/>
                    </a:lnTo>
                    <a:lnTo>
                      <a:pt x="563" y="46"/>
                    </a:lnTo>
                    <a:lnTo>
                      <a:pt x="545" y="51"/>
                    </a:lnTo>
                    <a:lnTo>
                      <a:pt x="532" y="57"/>
                    </a:lnTo>
                    <a:lnTo>
                      <a:pt x="532" y="57"/>
                    </a:lnTo>
                    <a:lnTo>
                      <a:pt x="508" y="71"/>
                    </a:lnTo>
                    <a:lnTo>
                      <a:pt x="485" y="86"/>
                    </a:lnTo>
                    <a:lnTo>
                      <a:pt x="462" y="101"/>
                    </a:lnTo>
                    <a:lnTo>
                      <a:pt x="440" y="117"/>
                    </a:lnTo>
                    <a:lnTo>
                      <a:pt x="396" y="150"/>
                    </a:lnTo>
                    <a:lnTo>
                      <a:pt x="355" y="185"/>
                    </a:lnTo>
                    <a:lnTo>
                      <a:pt x="315" y="221"/>
                    </a:lnTo>
                    <a:lnTo>
                      <a:pt x="275" y="258"/>
                    </a:lnTo>
                    <a:lnTo>
                      <a:pt x="198" y="332"/>
                    </a:lnTo>
                    <a:lnTo>
                      <a:pt x="198" y="332"/>
                    </a:lnTo>
                    <a:lnTo>
                      <a:pt x="147" y="383"/>
                    </a:lnTo>
                    <a:lnTo>
                      <a:pt x="95" y="433"/>
                    </a:lnTo>
                    <a:lnTo>
                      <a:pt x="95" y="433"/>
                    </a:lnTo>
                    <a:lnTo>
                      <a:pt x="90" y="436"/>
                    </a:lnTo>
                    <a:lnTo>
                      <a:pt x="86" y="438"/>
                    </a:lnTo>
                    <a:lnTo>
                      <a:pt x="84" y="441"/>
                    </a:lnTo>
                    <a:lnTo>
                      <a:pt x="84" y="441"/>
                    </a:lnTo>
                    <a:lnTo>
                      <a:pt x="82" y="444"/>
                    </a:lnTo>
                    <a:lnTo>
                      <a:pt x="78" y="447"/>
                    </a:lnTo>
                    <a:lnTo>
                      <a:pt x="78" y="447"/>
                    </a:lnTo>
                    <a:lnTo>
                      <a:pt x="69" y="454"/>
                    </a:lnTo>
                    <a:lnTo>
                      <a:pt x="62" y="463"/>
                    </a:lnTo>
                    <a:lnTo>
                      <a:pt x="55" y="471"/>
                    </a:lnTo>
                    <a:lnTo>
                      <a:pt x="49" y="479"/>
                    </a:lnTo>
                    <a:lnTo>
                      <a:pt x="45" y="488"/>
                    </a:lnTo>
                    <a:lnTo>
                      <a:pt x="42" y="498"/>
                    </a:lnTo>
                    <a:lnTo>
                      <a:pt x="41" y="508"/>
                    </a:lnTo>
                    <a:lnTo>
                      <a:pt x="40" y="519"/>
                    </a:lnTo>
                    <a:lnTo>
                      <a:pt x="40" y="519"/>
                    </a:lnTo>
                    <a:lnTo>
                      <a:pt x="41" y="529"/>
                    </a:lnTo>
                    <a:lnTo>
                      <a:pt x="42" y="538"/>
                    </a:lnTo>
                    <a:lnTo>
                      <a:pt x="44" y="548"/>
                    </a:lnTo>
                    <a:lnTo>
                      <a:pt x="47" y="558"/>
                    </a:lnTo>
                    <a:lnTo>
                      <a:pt x="51" y="567"/>
                    </a:lnTo>
                    <a:lnTo>
                      <a:pt x="55" y="576"/>
                    </a:lnTo>
                    <a:lnTo>
                      <a:pt x="66" y="595"/>
                    </a:lnTo>
                    <a:lnTo>
                      <a:pt x="78" y="612"/>
                    </a:lnTo>
                    <a:lnTo>
                      <a:pt x="93" y="629"/>
                    </a:lnTo>
                    <a:lnTo>
                      <a:pt x="107" y="642"/>
                    </a:lnTo>
                    <a:lnTo>
                      <a:pt x="123" y="655"/>
                    </a:lnTo>
                    <a:lnTo>
                      <a:pt x="123" y="655"/>
                    </a:lnTo>
                    <a:lnTo>
                      <a:pt x="127" y="658"/>
                    </a:lnTo>
                    <a:lnTo>
                      <a:pt x="129" y="662"/>
                    </a:lnTo>
                    <a:lnTo>
                      <a:pt x="131" y="666"/>
                    </a:lnTo>
                    <a:lnTo>
                      <a:pt x="132" y="670"/>
                    </a:lnTo>
                    <a:lnTo>
                      <a:pt x="133" y="674"/>
                    </a:lnTo>
                    <a:lnTo>
                      <a:pt x="136" y="677"/>
                    </a:lnTo>
                    <a:lnTo>
                      <a:pt x="136" y="677"/>
                    </a:lnTo>
                    <a:lnTo>
                      <a:pt x="172" y="715"/>
                    </a:lnTo>
                    <a:lnTo>
                      <a:pt x="207" y="752"/>
                    </a:lnTo>
                    <a:lnTo>
                      <a:pt x="278" y="825"/>
                    </a:lnTo>
                    <a:lnTo>
                      <a:pt x="278" y="825"/>
                    </a:lnTo>
                    <a:lnTo>
                      <a:pt x="352" y="905"/>
                    </a:lnTo>
                    <a:lnTo>
                      <a:pt x="390" y="944"/>
                    </a:lnTo>
                    <a:lnTo>
                      <a:pt x="428" y="982"/>
                    </a:lnTo>
                    <a:lnTo>
                      <a:pt x="428" y="982"/>
                    </a:lnTo>
                    <a:lnTo>
                      <a:pt x="478" y="1030"/>
                    </a:lnTo>
                    <a:lnTo>
                      <a:pt x="526" y="1075"/>
                    </a:lnTo>
                    <a:lnTo>
                      <a:pt x="526" y="1075"/>
                    </a:lnTo>
                    <a:lnTo>
                      <a:pt x="574" y="1119"/>
                    </a:lnTo>
                    <a:lnTo>
                      <a:pt x="622" y="1165"/>
                    </a:lnTo>
                    <a:lnTo>
                      <a:pt x="668" y="1211"/>
                    </a:lnTo>
                    <a:lnTo>
                      <a:pt x="690" y="1235"/>
                    </a:lnTo>
                    <a:lnTo>
                      <a:pt x="712" y="1259"/>
                    </a:lnTo>
                    <a:lnTo>
                      <a:pt x="712" y="1259"/>
                    </a:lnTo>
                    <a:lnTo>
                      <a:pt x="714" y="1263"/>
                    </a:lnTo>
                    <a:lnTo>
                      <a:pt x="717" y="1267"/>
                    </a:lnTo>
                    <a:lnTo>
                      <a:pt x="718" y="1271"/>
                    </a:lnTo>
                    <a:lnTo>
                      <a:pt x="721" y="1273"/>
                    </a:lnTo>
                    <a:lnTo>
                      <a:pt x="721" y="1273"/>
                    </a:lnTo>
                    <a:lnTo>
                      <a:pt x="734" y="1285"/>
                    </a:lnTo>
                    <a:lnTo>
                      <a:pt x="748" y="1294"/>
                    </a:lnTo>
                    <a:lnTo>
                      <a:pt x="761" y="1302"/>
                    </a:lnTo>
                    <a:lnTo>
                      <a:pt x="774" y="1310"/>
                    </a:lnTo>
                    <a:lnTo>
                      <a:pt x="789" y="1315"/>
                    </a:lnTo>
                    <a:lnTo>
                      <a:pt x="802" y="1318"/>
                    </a:lnTo>
                    <a:lnTo>
                      <a:pt x="816" y="1320"/>
                    </a:lnTo>
                    <a:lnTo>
                      <a:pt x="829" y="1321"/>
                    </a:lnTo>
                    <a:lnTo>
                      <a:pt x="829" y="1321"/>
                    </a:lnTo>
                    <a:lnTo>
                      <a:pt x="847" y="1320"/>
                    </a:lnTo>
                    <a:lnTo>
                      <a:pt x="864" y="1316"/>
                    </a:lnTo>
                    <a:lnTo>
                      <a:pt x="882" y="1310"/>
                    </a:lnTo>
                    <a:lnTo>
                      <a:pt x="899" y="1301"/>
                    </a:lnTo>
                    <a:lnTo>
                      <a:pt x="918" y="1290"/>
                    </a:lnTo>
                    <a:lnTo>
                      <a:pt x="937" y="1277"/>
                    </a:lnTo>
                    <a:lnTo>
                      <a:pt x="955" y="1260"/>
                    </a:lnTo>
                    <a:lnTo>
                      <a:pt x="975" y="1241"/>
                    </a:lnTo>
                    <a:lnTo>
                      <a:pt x="975" y="1241"/>
                    </a:lnTo>
                    <a:lnTo>
                      <a:pt x="983" y="1232"/>
                    </a:lnTo>
                    <a:lnTo>
                      <a:pt x="991" y="1224"/>
                    </a:lnTo>
                    <a:lnTo>
                      <a:pt x="1010" y="1207"/>
                    </a:lnTo>
                    <a:lnTo>
                      <a:pt x="1030" y="1192"/>
                    </a:lnTo>
                    <a:lnTo>
                      <a:pt x="1049" y="1176"/>
                    </a:lnTo>
                    <a:lnTo>
                      <a:pt x="1049" y="1176"/>
                    </a:lnTo>
                    <a:lnTo>
                      <a:pt x="1067" y="1164"/>
                    </a:lnTo>
                    <a:lnTo>
                      <a:pt x="1081" y="1153"/>
                    </a:lnTo>
                    <a:lnTo>
                      <a:pt x="1081" y="1153"/>
                    </a:lnTo>
                    <a:lnTo>
                      <a:pt x="1107" y="1130"/>
                    </a:lnTo>
                    <a:lnTo>
                      <a:pt x="1131" y="1107"/>
                    </a:lnTo>
                    <a:lnTo>
                      <a:pt x="1153" y="1083"/>
                    </a:lnTo>
                    <a:lnTo>
                      <a:pt x="1174" y="1059"/>
                    </a:lnTo>
                    <a:lnTo>
                      <a:pt x="1195" y="1033"/>
                    </a:lnTo>
                    <a:lnTo>
                      <a:pt x="1215" y="1007"/>
                    </a:lnTo>
                    <a:lnTo>
                      <a:pt x="1254" y="955"/>
                    </a:lnTo>
                    <a:lnTo>
                      <a:pt x="1254" y="955"/>
                    </a:lnTo>
                    <a:lnTo>
                      <a:pt x="1284" y="916"/>
                    </a:lnTo>
                    <a:lnTo>
                      <a:pt x="1286" y="912"/>
                    </a:lnTo>
                    <a:lnTo>
                      <a:pt x="1286" y="908"/>
                    </a:lnTo>
                    <a:lnTo>
                      <a:pt x="1286" y="908"/>
                    </a:lnTo>
                    <a:lnTo>
                      <a:pt x="1286" y="903"/>
                    </a:lnTo>
                    <a:lnTo>
                      <a:pt x="1288" y="897"/>
                    </a:lnTo>
                    <a:lnTo>
                      <a:pt x="1291" y="892"/>
                    </a:lnTo>
                    <a:lnTo>
                      <a:pt x="1295" y="888"/>
                    </a:lnTo>
                    <a:lnTo>
                      <a:pt x="1295" y="888"/>
                    </a:lnTo>
                    <a:lnTo>
                      <a:pt x="1302" y="883"/>
                    </a:lnTo>
                    <a:lnTo>
                      <a:pt x="1309" y="876"/>
                    </a:lnTo>
                    <a:lnTo>
                      <a:pt x="1317" y="868"/>
                    </a:lnTo>
                    <a:lnTo>
                      <a:pt x="1324" y="860"/>
                    </a:lnTo>
                    <a:lnTo>
                      <a:pt x="1330" y="852"/>
                    </a:lnTo>
                    <a:lnTo>
                      <a:pt x="1336" y="843"/>
                    </a:lnTo>
                    <a:lnTo>
                      <a:pt x="1341" y="833"/>
                    </a:lnTo>
                    <a:lnTo>
                      <a:pt x="1347" y="823"/>
                    </a:lnTo>
                    <a:lnTo>
                      <a:pt x="1351" y="813"/>
                    </a:lnTo>
                    <a:lnTo>
                      <a:pt x="1354" y="802"/>
                    </a:lnTo>
                    <a:lnTo>
                      <a:pt x="1356" y="792"/>
                    </a:lnTo>
                    <a:lnTo>
                      <a:pt x="1358" y="782"/>
                    </a:lnTo>
                    <a:lnTo>
                      <a:pt x="1357" y="771"/>
                    </a:lnTo>
                    <a:lnTo>
                      <a:pt x="1356" y="760"/>
                    </a:lnTo>
                    <a:lnTo>
                      <a:pt x="1353" y="751"/>
                    </a:lnTo>
                    <a:lnTo>
                      <a:pt x="1349" y="740"/>
                    </a:lnTo>
                    <a:lnTo>
                      <a:pt x="1347" y="737"/>
                    </a:lnTo>
                    <a:lnTo>
                      <a:pt x="1344" y="735"/>
                    </a:lnTo>
                    <a:lnTo>
                      <a:pt x="1344" y="735"/>
                    </a:lnTo>
                    <a:lnTo>
                      <a:pt x="1338" y="732"/>
                    </a:lnTo>
                    <a:lnTo>
                      <a:pt x="1338" y="732"/>
                    </a:lnTo>
                    <a:lnTo>
                      <a:pt x="1303" y="702"/>
                    </a:lnTo>
                    <a:lnTo>
                      <a:pt x="1268" y="671"/>
                    </a:lnTo>
                    <a:lnTo>
                      <a:pt x="1233" y="639"/>
                    </a:lnTo>
                    <a:lnTo>
                      <a:pt x="1199" y="607"/>
                    </a:lnTo>
                    <a:lnTo>
                      <a:pt x="1131" y="542"/>
                    </a:lnTo>
                    <a:lnTo>
                      <a:pt x="1065" y="478"/>
                    </a:lnTo>
                    <a:lnTo>
                      <a:pt x="1065" y="478"/>
                    </a:lnTo>
                    <a:lnTo>
                      <a:pt x="1008" y="421"/>
                    </a:lnTo>
                    <a:lnTo>
                      <a:pt x="949" y="365"/>
                    </a:lnTo>
                    <a:lnTo>
                      <a:pt x="949" y="365"/>
                    </a:lnTo>
                    <a:lnTo>
                      <a:pt x="898" y="318"/>
                    </a:lnTo>
                    <a:lnTo>
                      <a:pt x="898" y="318"/>
                    </a:lnTo>
                    <a:lnTo>
                      <a:pt x="839" y="262"/>
                    </a:lnTo>
                    <a:lnTo>
                      <a:pt x="811" y="234"/>
                    </a:lnTo>
                    <a:lnTo>
                      <a:pt x="782" y="204"/>
                    </a:lnTo>
                    <a:lnTo>
                      <a:pt x="755" y="174"/>
                    </a:lnTo>
                    <a:lnTo>
                      <a:pt x="728" y="144"/>
                    </a:lnTo>
                    <a:lnTo>
                      <a:pt x="703" y="112"/>
                    </a:lnTo>
                    <a:lnTo>
                      <a:pt x="680" y="78"/>
                    </a:lnTo>
                    <a:lnTo>
                      <a:pt x="678" y="76"/>
                    </a:lnTo>
                    <a:lnTo>
                      <a:pt x="676" y="75"/>
                    </a:lnTo>
                    <a:lnTo>
                      <a:pt x="676" y="75"/>
                    </a:lnTo>
                    <a:lnTo>
                      <a:pt x="672" y="71"/>
                    </a:lnTo>
                    <a:lnTo>
                      <a:pt x="672" y="71"/>
                    </a:lnTo>
                    <a:lnTo>
                      <a:pt x="665" y="64"/>
                    </a:lnTo>
                    <a:lnTo>
                      <a:pt x="658" y="58"/>
                    </a:lnTo>
                    <a:lnTo>
                      <a:pt x="649" y="52"/>
                    </a:lnTo>
                    <a:lnTo>
                      <a:pt x="641" y="48"/>
                    </a:lnTo>
                    <a:lnTo>
                      <a:pt x="632" y="45"/>
                    </a:lnTo>
                    <a:lnTo>
                      <a:pt x="623" y="43"/>
                    </a:lnTo>
                    <a:lnTo>
                      <a:pt x="612" y="41"/>
                    </a:lnTo>
                    <a:lnTo>
                      <a:pt x="601" y="41"/>
                    </a:lnTo>
                    <a:lnTo>
                      <a:pt x="601" y="41"/>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sp>
            <p:nvSpPr>
              <p:cNvPr id="88" name="Freeform 866"/>
              <p:cNvSpPr/>
              <p:nvPr/>
            </p:nvSpPr>
            <p:spPr bwMode="auto">
              <a:xfrm>
                <a:off x="2249488" y="1181100"/>
                <a:ext cx="595313" cy="604838"/>
              </a:xfrm>
              <a:custGeom>
                <a:avLst/>
                <a:gdLst/>
                <a:ahLst/>
                <a:cxnLst>
                  <a:cxn ang="0">
                    <a:pos x="672" y="1142"/>
                  </a:cxn>
                  <a:cxn ang="0">
                    <a:pos x="660" y="1136"/>
                  </a:cxn>
                  <a:cxn ang="0">
                    <a:pos x="657" y="1130"/>
                  </a:cxn>
                  <a:cxn ang="0">
                    <a:pos x="656" y="1122"/>
                  </a:cxn>
                  <a:cxn ang="0">
                    <a:pos x="654" y="1020"/>
                  </a:cxn>
                  <a:cxn ang="0">
                    <a:pos x="641" y="850"/>
                  </a:cxn>
                  <a:cxn ang="0">
                    <a:pos x="629" y="701"/>
                  </a:cxn>
                  <a:cxn ang="0">
                    <a:pos x="568" y="686"/>
                  </a:cxn>
                  <a:cxn ang="0">
                    <a:pos x="451" y="680"/>
                  </a:cxn>
                  <a:cxn ang="0">
                    <a:pos x="439" y="675"/>
                  </a:cxn>
                  <a:cxn ang="0">
                    <a:pos x="434" y="663"/>
                  </a:cxn>
                  <a:cxn ang="0">
                    <a:pos x="429" y="586"/>
                  </a:cxn>
                  <a:cxn ang="0">
                    <a:pos x="406" y="496"/>
                  </a:cxn>
                  <a:cxn ang="0">
                    <a:pos x="399" y="497"/>
                  </a:cxn>
                  <a:cxn ang="0">
                    <a:pos x="316" y="494"/>
                  </a:cxn>
                  <a:cxn ang="0">
                    <a:pos x="144" y="483"/>
                  </a:cxn>
                  <a:cxn ang="0">
                    <a:pos x="52" y="481"/>
                  </a:cxn>
                  <a:cxn ang="0">
                    <a:pos x="19" y="481"/>
                  </a:cxn>
                  <a:cxn ang="0">
                    <a:pos x="6" y="476"/>
                  </a:cxn>
                  <a:cxn ang="0">
                    <a:pos x="1" y="468"/>
                  </a:cxn>
                  <a:cxn ang="0">
                    <a:pos x="1" y="454"/>
                  </a:cxn>
                  <a:cxn ang="0">
                    <a:pos x="6" y="443"/>
                  </a:cxn>
                  <a:cxn ang="0">
                    <a:pos x="21" y="438"/>
                  </a:cxn>
                  <a:cxn ang="0">
                    <a:pos x="53" y="438"/>
                  </a:cxn>
                  <a:cxn ang="0">
                    <a:pos x="234" y="446"/>
                  </a:cxn>
                  <a:cxn ang="0">
                    <a:pos x="357" y="454"/>
                  </a:cxn>
                  <a:cxn ang="0">
                    <a:pos x="403" y="456"/>
                  </a:cxn>
                  <a:cxn ang="0">
                    <a:pos x="418" y="442"/>
                  </a:cxn>
                  <a:cxn ang="0">
                    <a:pos x="406" y="231"/>
                  </a:cxn>
                  <a:cxn ang="0">
                    <a:pos x="404" y="72"/>
                  </a:cxn>
                  <a:cxn ang="0">
                    <a:pos x="406" y="15"/>
                  </a:cxn>
                  <a:cxn ang="0">
                    <a:pos x="413" y="4"/>
                  </a:cxn>
                  <a:cxn ang="0">
                    <a:pos x="428" y="0"/>
                  </a:cxn>
                  <a:cxn ang="0">
                    <a:pos x="436" y="1"/>
                  </a:cxn>
                  <a:cxn ang="0">
                    <a:pos x="443" y="5"/>
                  </a:cxn>
                  <a:cxn ang="0">
                    <a:pos x="447" y="15"/>
                  </a:cxn>
                  <a:cxn ang="0">
                    <a:pos x="445" y="78"/>
                  </a:cxn>
                  <a:cxn ang="0">
                    <a:pos x="448" y="255"/>
                  </a:cxn>
                  <a:cxn ang="0">
                    <a:pos x="464" y="488"/>
                  </a:cxn>
                  <a:cxn ang="0">
                    <a:pos x="474" y="640"/>
                  </a:cxn>
                  <a:cxn ang="0">
                    <a:pos x="564" y="644"/>
                  </a:cxn>
                  <a:cxn ang="0">
                    <a:pos x="834" y="658"/>
                  </a:cxn>
                  <a:cxn ang="0">
                    <a:pos x="1036" y="676"/>
                  </a:cxn>
                  <a:cxn ang="0">
                    <a:pos x="1110" y="684"/>
                  </a:cxn>
                  <a:cxn ang="0">
                    <a:pos x="1120" y="693"/>
                  </a:cxn>
                  <a:cxn ang="0">
                    <a:pos x="1125" y="706"/>
                  </a:cxn>
                  <a:cxn ang="0">
                    <a:pos x="1124" y="715"/>
                  </a:cxn>
                  <a:cxn ang="0">
                    <a:pos x="1118" y="724"/>
                  </a:cxn>
                  <a:cxn ang="0">
                    <a:pos x="1111" y="725"/>
                  </a:cxn>
                  <a:cxn ang="0">
                    <a:pos x="1053" y="719"/>
                  </a:cxn>
                  <a:cxn ang="0">
                    <a:pos x="786" y="697"/>
                  </a:cxn>
                  <a:cxn ang="0">
                    <a:pos x="672" y="705"/>
                  </a:cxn>
                  <a:cxn ang="0">
                    <a:pos x="683" y="852"/>
                  </a:cxn>
                  <a:cxn ang="0">
                    <a:pos x="694" y="987"/>
                  </a:cxn>
                  <a:cxn ang="0">
                    <a:pos x="698" y="1088"/>
                  </a:cxn>
                  <a:cxn ang="0">
                    <a:pos x="697" y="1127"/>
                  </a:cxn>
                  <a:cxn ang="0">
                    <a:pos x="690" y="1137"/>
                  </a:cxn>
                  <a:cxn ang="0">
                    <a:pos x="676" y="1142"/>
                  </a:cxn>
                </a:cxnLst>
                <a:rect l="0" t="0" r="r" b="b"/>
                <a:pathLst>
                  <a:path w="1125" h="1142">
                    <a:moveTo>
                      <a:pt x="676" y="1142"/>
                    </a:moveTo>
                    <a:lnTo>
                      <a:pt x="676" y="1142"/>
                    </a:lnTo>
                    <a:lnTo>
                      <a:pt x="672" y="1142"/>
                    </a:lnTo>
                    <a:lnTo>
                      <a:pt x="667" y="1141"/>
                    </a:lnTo>
                    <a:lnTo>
                      <a:pt x="663" y="1138"/>
                    </a:lnTo>
                    <a:lnTo>
                      <a:pt x="660" y="1136"/>
                    </a:lnTo>
                    <a:lnTo>
                      <a:pt x="660" y="1136"/>
                    </a:lnTo>
                    <a:lnTo>
                      <a:pt x="658" y="1133"/>
                    </a:lnTo>
                    <a:lnTo>
                      <a:pt x="657" y="1130"/>
                    </a:lnTo>
                    <a:lnTo>
                      <a:pt x="656" y="1126"/>
                    </a:lnTo>
                    <a:lnTo>
                      <a:pt x="656" y="1122"/>
                    </a:lnTo>
                    <a:lnTo>
                      <a:pt x="656" y="1122"/>
                    </a:lnTo>
                    <a:lnTo>
                      <a:pt x="656" y="1088"/>
                    </a:lnTo>
                    <a:lnTo>
                      <a:pt x="656" y="1054"/>
                    </a:lnTo>
                    <a:lnTo>
                      <a:pt x="654" y="1020"/>
                    </a:lnTo>
                    <a:lnTo>
                      <a:pt x="652" y="986"/>
                    </a:lnTo>
                    <a:lnTo>
                      <a:pt x="647" y="917"/>
                    </a:lnTo>
                    <a:lnTo>
                      <a:pt x="641" y="850"/>
                    </a:lnTo>
                    <a:lnTo>
                      <a:pt x="641" y="850"/>
                    </a:lnTo>
                    <a:lnTo>
                      <a:pt x="634" y="775"/>
                    </a:lnTo>
                    <a:lnTo>
                      <a:pt x="629" y="701"/>
                    </a:lnTo>
                    <a:lnTo>
                      <a:pt x="628" y="689"/>
                    </a:lnTo>
                    <a:lnTo>
                      <a:pt x="568" y="686"/>
                    </a:lnTo>
                    <a:lnTo>
                      <a:pt x="568" y="686"/>
                    </a:lnTo>
                    <a:lnTo>
                      <a:pt x="455" y="681"/>
                    </a:lnTo>
                    <a:lnTo>
                      <a:pt x="455" y="681"/>
                    </a:lnTo>
                    <a:lnTo>
                      <a:pt x="451" y="680"/>
                    </a:lnTo>
                    <a:lnTo>
                      <a:pt x="446" y="679"/>
                    </a:lnTo>
                    <a:lnTo>
                      <a:pt x="442" y="677"/>
                    </a:lnTo>
                    <a:lnTo>
                      <a:pt x="439" y="675"/>
                    </a:lnTo>
                    <a:lnTo>
                      <a:pt x="437" y="672"/>
                    </a:lnTo>
                    <a:lnTo>
                      <a:pt x="435" y="667"/>
                    </a:lnTo>
                    <a:lnTo>
                      <a:pt x="434" y="663"/>
                    </a:lnTo>
                    <a:lnTo>
                      <a:pt x="433" y="659"/>
                    </a:lnTo>
                    <a:lnTo>
                      <a:pt x="433" y="659"/>
                    </a:lnTo>
                    <a:lnTo>
                      <a:pt x="429" y="586"/>
                    </a:lnTo>
                    <a:lnTo>
                      <a:pt x="423" y="506"/>
                    </a:lnTo>
                    <a:lnTo>
                      <a:pt x="422" y="491"/>
                    </a:lnTo>
                    <a:lnTo>
                      <a:pt x="406" y="496"/>
                    </a:lnTo>
                    <a:lnTo>
                      <a:pt x="406" y="496"/>
                    </a:lnTo>
                    <a:lnTo>
                      <a:pt x="403" y="497"/>
                    </a:lnTo>
                    <a:lnTo>
                      <a:pt x="399" y="497"/>
                    </a:lnTo>
                    <a:lnTo>
                      <a:pt x="399" y="497"/>
                    </a:lnTo>
                    <a:lnTo>
                      <a:pt x="358" y="496"/>
                    </a:lnTo>
                    <a:lnTo>
                      <a:pt x="316" y="494"/>
                    </a:lnTo>
                    <a:lnTo>
                      <a:pt x="236" y="489"/>
                    </a:lnTo>
                    <a:lnTo>
                      <a:pt x="236" y="489"/>
                    </a:lnTo>
                    <a:lnTo>
                      <a:pt x="144" y="483"/>
                    </a:lnTo>
                    <a:lnTo>
                      <a:pt x="98" y="481"/>
                    </a:lnTo>
                    <a:lnTo>
                      <a:pt x="52" y="481"/>
                    </a:lnTo>
                    <a:lnTo>
                      <a:pt x="52" y="481"/>
                    </a:lnTo>
                    <a:lnTo>
                      <a:pt x="20" y="481"/>
                    </a:lnTo>
                    <a:lnTo>
                      <a:pt x="19" y="481"/>
                    </a:lnTo>
                    <a:lnTo>
                      <a:pt x="19" y="481"/>
                    </a:lnTo>
                    <a:lnTo>
                      <a:pt x="14" y="481"/>
                    </a:lnTo>
                    <a:lnTo>
                      <a:pt x="10" y="478"/>
                    </a:lnTo>
                    <a:lnTo>
                      <a:pt x="6" y="476"/>
                    </a:lnTo>
                    <a:lnTo>
                      <a:pt x="4" y="474"/>
                    </a:lnTo>
                    <a:lnTo>
                      <a:pt x="2" y="471"/>
                    </a:lnTo>
                    <a:lnTo>
                      <a:pt x="1" y="468"/>
                    </a:lnTo>
                    <a:lnTo>
                      <a:pt x="0" y="461"/>
                    </a:lnTo>
                    <a:lnTo>
                      <a:pt x="0" y="461"/>
                    </a:lnTo>
                    <a:lnTo>
                      <a:pt x="1" y="454"/>
                    </a:lnTo>
                    <a:lnTo>
                      <a:pt x="2" y="451"/>
                    </a:lnTo>
                    <a:lnTo>
                      <a:pt x="4" y="446"/>
                    </a:lnTo>
                    <a:lnTo>
                      <a:pt x="6" y="443"/>
                    </a:lnTo>
                    <a:lnTo>
                      <a:pt x="10" y="441"/>
                    </a:lnTo>
                    <a:lnTo>
                      <a:pt x="15" y="439"/>
                    </a:lnTo>
                    <a:lnTo>
                      <a:pt x="21" y="438"/>
                    </a:lnTo>
                    <a:lnTo>
                      <a:pt x="21" y="438"/>
                    </a:lnTo>
                    <a:lnTo>
                      <a:pt x="53" y="438"/>
                    </a:lnTo>
                    <a:lnTo>
                      <a:pt x="53" y="438"/>
                    </a:lnTo>
                    <a:lnTo>
                      <a:pt x="98" y="439"/>
                    </a:lnTo>
                    <a:lnTo>
                      <a:pt x="144" y="440"/>
                    </a:lnTo>
                    <a:lnTo>
                      <a:pt x="234" y="446"/>
                    </a:lnTo>
                    <a:lnTo>
                      <a:pt x="234" y="446"/>
                    </a:lnTo>
                    <a:lnTo>
                      <a:pt x="315" y="452"/>
                    </a:lnTo>
                    <a:lnTo>
                      <a:pt x="357" y="454"/>
                    </a:lnTo>
                    <a:lnTo>
                      <a:pt x="399" y="455"/>
                    </a:lnTo>
                    <a:lnTo>
                      <a:pt x="399" y="455"/>
                    </a:lnTo>
                    <a:lnTo>
                      <a:pt x="403" y="456"/>
                    </a:lnTo>
                    <a:lnTo>
                      <a:pt x="420" y="459"/>
                    </a:lnTo>
                    <a:lnTo>
                      <a:pt x="418" y="442"/>
                    </a:lnTo>
                    <a:lnTo>
                      <a:pt x="418" y="442"/>
                    </a:lnTo>
                    <a:lnTo>
                      <a:pt x="411" y="337"/>
                    </a:lnTo>
                    <a:lnTo>
                      <a:pt x="408" y="283"/>
                    </a:lnTo>
                    <a:lnTo>
                      <a:pt x="406" y="231"/>
                    </a:lnTo>
                    <a:lnTo>
                      <a:pt x="404" y="178"/>
                    </a:lnTo>
                    <a:lnTo>
                      <a:pt x="403" y="125"/>
                    </a:lnTo>
                    <a:lnTo>
                      <a:pt x="404" y="72"/>
                    </a:lnTo>
                    <a:lnTo>
                      <a:pt x="405" y="20"/>
                    </a:lnTo>
                    <a:lnTo>
                      <a:pt x="405" y="20"/>
                    </a:lnTo>
                    <a:lnTo>
                      <a:pt x="406" y="15"/>
                    </a:lnTo>
                    <a:lnTo>
                      <a:pt x="408" y="11"/>
                    </a:lnTo>
                    <a:lnTo>
                      <a:pt x="410" y="6"/>
                    </a:lnTo>
                    <a:lnTo>
                      <a:pt x="413" y="4"/>
                    </a:lnTo>
                    <a:lnTo>
                      <a:pt x="417" y="2"/>
                    </a:lnTo>
                    <a:lnTo>
                      <a:pt x="421" y="0"/>
                    </a:lnTo>
                    <a:lnTo>
                      <a:pt x="428" y="0"/>
                    </a:lnTo>
                    <a:lnTo>
                      <a:pt x="428" y="0"/>
                    </a:lnTo>
                    <a:lnTo>
                      <a:pt x="432" y="0"/>
                    </a:lnTo>
                    <a:lnTo>
                      <a:pt x="436" y="1"/>
                    </a:lnTo>
                    <a:lnTo>
                      <a:pt x="440" y="3"/>
                    </a:lnTo>
                    <a:lnTo>
                      <a:pt x="443" y="5"/>
                    </a:lnTo>
                    <a:lnTo>
                      <a:pt x="443" y="5"/>
                    </a:lnTo>
                    <a:lnTo>
                      <a:pt x="445" y="8"/>
                    </a:lnTo>
                    <a:lnTo>
                      <a:pt x="446" y="12"/>
                    </a:lnTo>
                    <a:lnTo>
                      <a:pt x="447" y="15"/>
                    </a:lnTo>
                    <a:lnTo>
                      <a:pt x="447" y="19"/>
                    </a:lnTo>
                    <a:lnTo>
                      <a:pt x="447" y="19"/>
                    </a:lnTo>
                    <a:lnTo>
                      <a:pt x="445" y="78"/>
                    </a:lnTo>
                    <a:lnTo>
                      <a:pt x="445" y="137"/>
                    </a:lnTo>
                    <a:lnTo>
                      <a:pt x="446" y="196"/>
                    </a:lnTo>
                    <a:lnTo>
                      <a:pt x="448" y="255"/>
                    </a:lnTo>
                    <a:lnTo>
                      <a:pt x="452" y="313"/>
                    </a:lnTo>
                    <a:lnTo>
                      <a:pt x="456" y="372"/>
                    </a:lnTo>
                    <a:lnTo>
                      <a:pt x="464" y="488"/>
                    </a:lnTo>
                    <a:lnTo>
                      <a:pt x="464" y="488"/>
                    </a:lnTo>
                    <a:lnTo>
                      <a:pt x="473" y="629"/>
                    </a:lnTo>
                    <a:lnTo>
                      <a:pt x="474" y="640"/>
                    </a:lnTo>
                    <a:lnTo>
                      <a:pt x="485" y="641"/>
                    </a:lnTo>
                    <a:lnTo>
                      <a:pt x="485" y="641"/>
                    </a:lnTo>
                    <a:lnTo>
                      <a:pt x="564" y="644"/>
                    </a:lnTo>
                    <a:lnTo>
                      <a:pt x="564" y="644"/>
                    </a:lnTo>
                    <a:lnTo>
                      <a:pt x="698" y="651"/>
                    </a:lnTo>
                    <a:lnTo>
                      <a:pt x="834" y="658"/>
                    </a:lnTo>
                    <a:lnTo>
                      <a:pt x="901" y="663"/>
                    </a:lnTo>
                    <a:lnTo>
                      <a:pt x="969" y="669"/>
                    </a:lnTo>
                    <a:lnTo>
                      <a:pt x="1036" y="676"/>
                    </a:lnTo>
                    <a:lnTo>
                      <a:pt x="1104" y="683"/>
                    </a:lnTo>
                    <a:lnTo>
                      <a:pt x="1104" y="683"/>
                    </a:lnTo>
                    <a:lnTo>
                      <a:pt x="1110" y="684"/>
                    </a:lnTo>
                    <a:lnTo>
                      <a:pt x="1114" y="686"/>
                    </a:lnTo>
                    <a:lnTo>
                      <a:pt x="1118" y="689"/>
                    </a:lnTo>
                    <a:lnTo>
                      <a:pt x="1120" y="693"/>
                    </a:lnTo>
                    <a:lnTo>
                      <a:pt x="1123" y="696"/>
                    </a:lnTo>
                    <a:lnTo>
                      <a:pt x="1124" y="702"/>
                    </a:lnTo>
                    <a:lnTo>
                      <a:pt x="1125" y="706"/>
                    </a:lnTo>
                    <a:lnTo>
                      <a:pt x="1125" y="710"/>
                    </a:lnTo>
                    <a:lnTo>
                      <a:pt x="1125" y="710"/>
                    </a:lnTo>
                    <a:lnTo>
                      <a:pt x="1124" y="715"/>
                    </a:lnTo>
                    <a:lnTo>
                      <a:pt x="1122" y="720"/>
                    </a:lnTo>
                    <a:lnTo>
                      <a:pt x="1120" y="722"/>
                    </a:lnTo>
                    <a:lnTo>
                      <a:pt x="1118" y="724"/>
                    </a:lnTo>
                    <a:lnTo>
                      <a:pt x="1115" y="725"/>
                    </a:lnTo>
                    <a:lnTo>
                      <a:pt x="1111" y="725"/>
                    </a:lnTo>
                    <a:lnTo>
                      <a:pt x="1111" y="725"/>
                    </a:lnTo>
                    <a:lnTo>
                      <a:pt x="1107" y="725"/>
                    </a:lnTo>
                    <a:lnTo>
                      <a:pt x="1107" y="725"/>
                    </a:lnTo>
                    <a:lnTo>
                      <a:pt x="1053" y="719"/>
                    </a:lnTo>
                    <a:lnTo>
                      <a:pt x="998" y="714"/>
                    </a:lnTo>
                    <a:lnTo>
                      <a:pt x="892" y="705"/>
                    </a:lnTo>
                    <a:lnTo>
                      <a:pt x="786" y="697"/>
                    </a:lnTo>
                    <a:lnTo>
                      <a:pt x="684" y="692"/>
                    </a:lnTo>
                    <a:lnTo>
                      <a:pt x="671" y="691"/>
                    </a:lnTo>
                    <a:lnTo>
                      <a:pt x="672" y="705"/>
                    </a:lnTo>
                    <a:lnTo>
                      <a:pt x="672" y="705"/>
                    </a:lnTo>
                    <a:lnTo>
                      <a:pt x="677" y="779"/>
                    </a:lnTo>
                    <a:lnTo>
                      <a:pt x="683" y="852"/>
                    </a:lnTo>
                    <a:lnTo>
                      <a:pt x="683" y="852"/>
                    </a:lnTo>
                    <a:lnTo>
                      <a:pt x="689" y="918"/>
                    </a:lnTo>
                    <a:lnTo>
                      <a:pt x="694" y="987"/>
                    </a:lnTo>
                    <a:lnTo>
                      <a:pt x="696" y="1020"/>
                    </a:lnTo>
                    <a:lnTo>
                      <a:pt x="697" y="1054"/>
                    </a:lnTo>
                    <a:lnTo>
                      <a:pt x="698" y="1088"/>
                    </a:lnTo>
                    <a:lnTo>
                      <a:pt x="698" y="1122"/>
                    </a:lnTo>
                    <a:lnTo>
                      <a:pt x="698" y="1122"/>
                    </a:lnTo>
                    <a:lnTo>
                      <a:pt x="697" y="1127"/>
                    </a:lnTo>
                    <a:lnTo>
                      <a:pt x="695" y="1131"/>
                    </a:lnTo>
                    <a:lnTo>
                      <a:pt x="693" y="1135"/>
                    </a:lnTo>
                    <a:lnTo>
                      <a:pt x="690" y="1137"/>
                    </a:lnTo>
                    <a:lnTo>
                      <a:pt x="686" y="1140"/>
                    </a:lnTo>
                    <a:lnTo>
                      <a:pt x="683" y="1141"/>
                    </a:lnTo>
                    <a:lnTo>
                      <a:pt x="676" y="1142"/>
                    </a:lnTo>
                    <a:lnTo>
                      <a:pt x="676" y="1142"/>
                    </a:lnTo>
                    <a:close/>
                  </a:path>
                </a:pathLst>
              </a:custGeom>
              <a:grpFill/>
              <a:ln w="9525">
                <a:solidFill>
                  <a:schemeClr val="accent1"/>
                </a:solidFill>
                <a:round/>
              </a:ln>
            </p:spPr>
            <p:txBody>
              <a:bodyPr vert="horz" wrap="square" lIns="121920" tIns="60960" rIns="121920" bIns="60960" numCol="1" anchor="t" anchorCtr="0" compatLnSpc="1"/>
              <a:lstStyle/>
              <a:p>
                <a:endParaRPr lang="zh-CN" altLang="en-US" sz="2400">
                  <a:solidFill>
                    <a:schemeClr val="bg1"/>
                  </a:solidFill>
                </a:endParaRPr>
              </a:p>
            </p:txBody>
          </p:sp>
        </p:grpSp>
      </p:grpSp>
      <p:sp>
        <p:nvSpPr>
          <p:cNvPr id="89" name="圆角矩形 4"/>
          <p:cNvSpPr/>
          <p:nvPr/>
        </p:nvSpPr>
        <p:spPr>
          <a:xfrm>
            <a:off x="2325770" y="2057614"/>
            <a:ext cx="3523394" cy="489959"/>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latin typeface="+mn-ea"/>
              </a:rPr>
              <a:t>请输入文本请输入文本</a:t>
            </a:r>
            <a:endParaRPr lang="zh-CN" altLang="en-US" sz="2000" dirty="0">
              <a:solidFill>
                <a:srgbClr val="FFFFFF"/>
              </a:solidFill>
            </a:endParaRPr>
          </a:p>
        </p:txBody>
      </p:sp>
      <p:sp>
        <p:nvSpPr>
          <p:cNvPr id="90" name="矩形 89"/>
          <p:cNvSpPr/>
          <p:nvPr/>
        </p:nvSpPr>
        <p:spPr>
          <a:xfrm>
            <a:off x="2428305" y="2685074"/>
            <a:ext cx="3383559" cy="19248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93" name="圆角矩形 4"/>
          <p:cNvSpPr/>
          <p:nvPr/>
        </p:nvSpPr>
        <p:spPr>
          <a:xfrm>
            <a:off x="6462923" y="4193398"/>
            <a:ext cx="3523394" cy="489959"/>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latin typeface="+mn-ea"/>
              </a:rPr>
              <a:t>请输入文本请输入文本</a:t>
            </a:r>
            <a:endParaRPr lang="zh-CN" altLang="en-US" sz="2000" dirty="0">
              <a:solidFill>
                <a:srgbClr val="FFFFFF"/>
              </a:solidFill>
            </a:endParaRPr>
          </a:p>
        </p:txBody>
      </p:sp>
      <p:sp>
        <p:nvSpPr>
          <p:cNvPr id="94" name="矩形 93"/>
          <p:cNvSpPr/>
          <p:nvPr/>
        </p:nvSpPr>
        <p:spPr>
          <a:xfrm>
            <a:off x="6565458" y="4820858"/>
            <a:ext cx="3383559" cy="19248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grpSp>
        <p:nvGrpSpPr>
          <p:cNvPr id="91" name="组合 90"/>
          <p:cNvGrpSpPr/>
          <p:nvPr/>
        </p:nvGrpSpPr>
        <p:grpSpPr>
          <a:xfrm rot="2096683" flipH="1">
            <a:off x="8996092" y="2417349"/>
            <a:ext cx="655540" cy="1057804"/>
            <a:chOff x="1039813" y="1706563"/>
            <a:chExt cx="838199" cy="1352550"/>
          </a:xfrm>
        </p:grpSpPr>
        <p:sp>
          <p:nvSpPr>
            <p:cNvPr id="92"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7"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8"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solidFill>
              <a:srgbClr val="EA5EA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01" name="组合 100"/>
          <p:cNvGrpSpPr/>
          <p:nvPr/>
        </p:nvGrpSpPr>
        <p:grpSpPr>
          <a:xfrm rot="2096683" flipH="1">
            <a:off x="10663271" y="1678663"/>
            <a:ext cx="655540" cy="1057804"/>
            <a:chOff x="1039813" y="1706563"/>
            <a:chExt cx="838199" cy="1352550"/>
          </a:xfrm>
        </p:grpSpPr>
        <p:sp>
          <p:nvSpPr>
            <p:cNvPr id="102"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4"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solidFill>
              <a:srgbClr val="EA5EA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07" name="组合 106"/>
          <p:cNvGrpSpPr/>
          <p:nvPr/>
        </p:nvGrpSpPr>
        <p:grpSpPr>
          <a:xfrm rot="2096683" flipH="1">
            <a:off x="899728" y="5209298"/>
            <a:ext cx="963799" cy="1555222"/>
            <a:chOff x="1039813" y="1706563"/>
            <a:chExt cx="838199" cy="1352550"/>
          </a:xfrm>
        </p:grpSpPr>
        <p:sp>
          <p:nvSpPr>
            <p:cNvPr id="108"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1"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solidFill>
              <a:srgbClr val="EA5EA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13" name="组合 112"/>
          <p:cNvGrpSpPr/>
          <p:nvPr/>
        </p:nvGrpSpPr>
        <p:grpSpPr>
          <a:xfrm rot="2096683" flipH="1">
            <a:off x="2681851" y="5280886"/>
            <a:ext cx="655540" cy="1057804"/>
            <a:chOff x="1039813" y="1706563"/>
            <a:chExt cx="838199" cy="1352550"/>
          </a:xfrm>
        </p:grpSpPr>
        <p:sp>
          <p:nvSpPr>
            <p:cNvPr id="114"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solidFill>
              <a:srgbClr val="EA5EA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2" name="Freeform 25"/>
          <p:cNvSpPr/>
          <p:nvPr/>
        </p:nvSpPr>
        <p:spPr bwMode="auto">
          <a:xfrm>
            <a:off x="5709859" y="1865450"/>
            <a:ext cx="772282" cy="993502"/>
          </a:xfrm>
          <a:custGeom>
            <a:avLst/>
            <a:gdLst>
              <a:gd name="T0" fmla="*/ 44 w 250"/>
              <a:gd name="T1" fmla="*/ 81 h 323"/>
              <a:gd name="T2" fmla="*/ 44 w 250"/>
              <a:gd name="T3" fmla="*/ 242 h 323"/>
              <a:gd name="T4" fmla="*/ 44 w 250"/>
              <a:gd name="T5" fmla="*/ 242 h 323"/>
              <a:gd name="T6" fmla="*/ 125 w 250"/>
              <a:gd name="T7" fmla="*/ 323 h 323"/>
              <a:gd name="T8" fmla="*/ 206 w 250"/>
              <a:gd name="T9" fmla="*/ 242 h 323"/>
              <a:gd name="T10" fmla="*/ 206 w 250"/>
              <a:gd name="T11" fmla="*/ 242 h 323"/>
              <a:gd name="T12" fmla="*/ 206 w 250"/>
              <a:gd name="T13" fmla="*/ 81 h 323"/>
              <a:gd name="T14" fmla="*/ 125 w 250"/>
              <a:gd name="T15" fmla="*/ 0 h 323"/>
              <a:gd name="T16" fmla="*/ 44 w 250"/>
              <a:gd name="T17" fmla="*/ 81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0" h="323">
                <a:moveTo>
                  <a:pt x="44" y="81"/>
                </a:moveTo>
                <a:cubicBezTo>
                  <a:pt x="0" y="125"/>
                  <a:pt x="0" y="197"/>
                  <a:pt x="44" y="242"/>
                </a:cubicBezTo>
                <a:cubicBezTo>
                  <a:pt x="44" y="242"/>
                  <a:pt x="44" y="242"/>
                  <a:pt x="44" y="242"/>
                </a:cubicBezTo>
                <a:cubicBezTo>
                  <a:pt x="125" y="323"/>
                  <a:pt x="125" y="323"/>
                  <a:pt x="125" y="323"/>
                </a:cubicBezTo>
                <a:cubicBezTo>
                  <a:pt x="206" y="242"/>
                  <a:pt x="206" y="242"/>
                  <a:pt x="206" y="242"/>
                </a:cubicBezTo>
                <a:cubicBezTo>
                  <a:pt x="206" y="242"/>
                  <a:pt x="206" y="242"/>
                  <a:pt x="206" y="242"/>
                </a:cubicBezTo>
                <a:cubicBezTo>
                  <a:pt x="250" y="197"/>
                  <a:pt x="250" y="125"/>
                  <a:pt x="206" y="81"/>
                </a:cubicBezTo>
                <a:cubicBezTo>
                  <a:pt x="125" y="0"/>
                  <a:pt x="125" y="0"/>
                  <a:pt x="125" y="0"/>
                </a:cubicBezTo>
                <a:lnTo>
                  <a:pt x="44" y="81"/>
                </a:lnTo>
                <a:close/>
              </a:path>
            </a:pathLst>
          </a:custGeom>
          <a:solidFill>
            <a:schemeClr val="accent1"/>
          </a:solidFill>
          <a:ln>
            <a:noFill/>
          </a:ln>
          <a:effectLst>
            <a:outerShdw dist="35921" dir="2700000" algn="ctr" rotWithShape="0">
              <a:srgbClr val="C7C4C4"/>
            </a:outerShdw>
          </a:effectLst>
        </p:spPr>
        <p:txBody>
          <a:bodyPr/>
          <a:lstStyle/>
          <a:p>
            <a:pPr>
              <a:defRPr/>
            </a:pPr>
            <a:endParaRPr lang="zh-CN" altLang="en-US"/>
          </a:p>
        </p:txBody>
      </p:sp>
      <p:sp>
        <p:nvSpPr>
          <p:cNvPr id="13" name="Freeform 28"/>
          <p:cNvSpPr/>
          <p:nvPr/>
        </p:nvSpPr>
        <p:spPr bwMode="auto">
          <a:xfrm>
            <a:off x="4734903" y="2417837"/>
            <a:ext cx="702075" cy="702075"/>
          </a:xfrm>
          <a:custGeom>
            <a:avLst/>
            <a:gdLst>
              <a:gd name="T0" fmla="*/ 228 w 228"/>
              <a:gd name="T1" fmla="*/ 114 h 228"/>
              <a:gd name="T2" fmla="*/ 114 w 228"/>
              <a:gd name="T3" fmla="*/ 0 h 228"/>
              <a:gd name="T4" fmla="*/ 114 w 228"/>
              <a:gd name="T5" fmla="*/ 0 h 228"/>
              <a:gd name="T6" fmla="*/ 0 w 228"/>
              <a:gd name="T7" fmla="*/ 0 h 228"/>
              <a:gd name="T8" fmla="*/ 0 w 228"/>
              <a:gd name="T9" fmla="*/ 114 h 228"/>
              <a:gd name="T10" fmla="*/ 0 w 228"/>
              <a:gd name="T11" fmla="*/ 114 h 228"/>
              <a:gd name="T12" fmla="*/ 114 w 228"/>
              <a:gd name="T13" fmla="*/ 228 h 228"/>
              <a:gd name="T14" fmla="*/ 228 w 228"/>
              <a:gd name="T15" fmla="*/ 228 h 228"/>
              <a:gd name="T16" fmla="*/ 228 w 228"/>
              <a:gd name="T17" fmla="*/ 114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8" h="228">
                <a:moveTo>
                  <a:pt x="228" y="114"/>
                </a:moveTo>
                <a:cubicBezTo>
                  <a:pt x="228" y="51"/>
                  <a:pt x="177" y="0"/>
                  <a:pt x="114" y="0"/>
                </a:cubicBezTo>
                <a:cubicBezTo>
                  <a:pt x="114" y="0"/>
                  <a:pt x="114" y="0"/>
                  <a:pt x="114" y="0"/>
                </a:cubicBezTo>
                <a:cubicBezTo>
                  <a:pt x="0" y="0"/>
                  <a:pt x="0" y="0"/>
                  <a:pt x="0" y="0"/>
                </a:cubicBezTo>
                <a:cubicBezTo>
                  <a:pt x="0" y="114"/>
                  <a:pt x="0" y="114"/>
                  <a:pt x="0" y="114"/>
                </a:cubicBezTo>
                <a:cubicBezTo>
                  <a:pt x="0" y="114"/>
                  <a:pt x="0" y="114"/>
                  <a:pt x="0" y="114"/>
                </a:cubicBezTo>
                <a:cubicBezTo>
                  <a:pt x="0" y="177"/>
                  <a:pt x="51" y="228"/>
                  <a:pt x="114" y="228"/>
                </a:cubicBezTo>
                <a:cubicBezTo>
                  <a:pt x="228" y="228"/>
                  <a:pt x="228" y="228"/>
                  <a:pt x="228" y="228"/>
                </a:cubicBezTo>
                <a:lnTo>
                  <a:pt x="228" y="114"/>
                </a:lnTo>
                <a:close/>
              </a:path>
            </a:pathLst>
          </a:custGeom>
          <a:solidFill>
            <a:schemeClr val="accent1"/>
          </a:solidFill>
          <a:ln>
            <a:noFill/>
          </a:ln>
          <a:effectLst>
            <a:outerShdw dist="35921" dir="2700000" algn="ctr" rotWithShape="0">
              <a:srgbClr val="C7C4C4"/>
            </a:outerShdw>
          </a:effectLst>
        </p:spPr>
        <p:txBody>
          <a:bodyPr/>
          <a:lstStyle/>
          <a:p>
            <a:pPr>
              <a:defRPr/>
            </a:pPr>
            <a:endParaRPr lang="zh-CN" altLang="en-US"/>
          </a:p>
        </p:txBody>
      </p:sp>
      <p:sp>
        <p:nvSpPr>
          <p:cNvPr id="18" name="Freeform 29"/>
          <p:cNvSpPr/>
          <p:nvPr/>
        </p:nvSpPr>
        <p:spPr bwMode="auto">
          <a:xfrm>
            <a:off x="4186490" y="3379547"/>
            <a:ext cx="997475" cy="770957"/>
          </a:xfrm>
          <a:custGeom>
            <a:avLst/>
            <a:gdLst>
              <a:gd name="T0" fmla="*/ 242 w 323"/>
              <a:gd name="T1" fmla="*/ 45 h 250"/>
              <a:gd name="T2" fmla="*/ 81 w 323"/>
              <a:gd name="T3" fmla="*/ 45 h 250"/>
              <a:gd name="T4" fmla="*/ 81 w 323"/>
              <a:gd name="T5" fmla="*/ 45 h 250"/>
              <a:gd name="T6" fmla="*/ 0 w 323"/>
              <a:gd name="T7" fmla="*/ 125 h 250"/>
              <a:gd name="T8" fmla="*/ 81 w 323"/>
              <a:gd name="T9" fmla="*/ 206 h 250"/>
              <a:gd name="T10" fmla="*/ 81 w 323"/>
              <a:gd name="T11" fmla="*/ 206 h 250"/>
              <a:gd name="T12" fmla="*/ 242 w 323"/>
              <a:gd name="T13" fmla="*/ 206 h 250"/>
              <a:gd name="T14" fmla="*/ 323 w 323"/>
              <a:gd name="T15" fmla="*/ 125 h 250"/>
              <a:gd name="T16" fmla="*/ 242 w 323"/>
              <a:gd name="T17" fmla="*/ 45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3" h="250">
                <a:moveTo>
                  <a:pt x="242" y="45"/>
                </a:moveTo>
                <a:cubicBezTo>
                  <a:pt x="197" y="0"/>
                  <a:pt x="125" y="0"/>
                  <a:pt x="81" y="45"/>
                </a:cubicBezTo>
                <a:cubicBezTo>
                  <a:pt x="81" y="45"/>
                  <a:pt x="81" y="45"/>
                  <a:pt x="81" y="45"/>
                </a:cubicBezTo>
                <a:cubicBezTo>
                  <a:pt x="0" y="125"/>
                  <a:pt x="0" y="125"/>
                  <a:pt x="0" y="125"/>
                </a:cubicBezTo>
                <a:cubicBezTo>
                  <a:pt x="81" y="206"/>
                  <a:pt x="81" y="206"/>
                  <a:pt x="81" y="206"/>
                </a:cubicBezTo>
                <a:cubicBezTo>
                  <a:pt x="81" y="206"/>
                  <a:pt x="81" y="206"/>
                  <a:pt x="81" y="206"/>
                </a:cubicBezTo>
                <a:cubicBezTo>
                  <a:pt x="125" y="250"/>
                  <a:pt x="197" y="250"/>
                  <a:pt x="242" y="206"/>
                </a:cubicBezTo>
                <a:cubicBezTo>
                  <a:pt x="323" y="125"/>
                  <a:pt x="323" y="125"/>
                  <a:pt x="323" y="125"/>
                </a:cubicBezTo>
                <a:lnTo>
                  <a:pt x="242" y="45"/>
                </a:lnTo>
                <a:close/>
              </a:path>
            </a:pathLst>
          </a:custGeom>
          <a:solidFill>
            <a:schemeClr val="accent1"/>
          </a:solidFill>
          <a:ln>
            <a:noFill/>
          </a:ln>
          <a:effectLst>
            <a:outerShdw dist="35921" dir="2700000" algn="ctr" rotWithShape="0">
              <a:srgbClr val="C7C4C4"/>
            </a:outerShdw>
          </a:effectLst>
        </p:spPr>
        <p:txBody>
          <a:bodyPr/>
          <a:lstStyle/>
          <a:p>
            <a:pPr>
              <a:defRPr/>
            </a:pPr>
            <a:endParaRPr lang="zh-CN" altLang="en-US"/>
          </a:p>
        </p:txBody>
      </p:sp>
      <p:sp>
        <p:nvSpPr>
          <p:cNvPr id="19" name="Freeform 30"/>
          <p:cNvSpPr/>
          <p:nvPr/>
        </p:nvSpPr>
        <p:spPr bwMode="auto">
          <a:xfrm>
            <a:off x="7008035" y="3379547"/>
            <a:ext cx="997475" cy="770957"/>
          </a:xfrm>
          <a:custGeom>
            <a:avLst/>
            <a:gdLst>
              <a:gd name="T0" fmla="*/ 242 w 323"/>
              <a:gd name="T1" fmla="*/ 45 h 250"/>
              <a:gd name="T2" fmla="*/ 81 w 323"/>
              <a:gd name="T3" fmla="*/ 45 h 250"/>
              <a:gd name="T4" fmla="*/ 81 w 323"/>
              <a:gd name="T5" fmla="*/ 45 h 250"/>
              <a:gd name="T6" fmla="*/ 0 w 323"/>
              <a:gd name="T7" fmla="*/ 125 h 250"/>
              <a:gd name="T8" fmla="*/ 81 w 323"/>
              <a:gd name="T9" fmla="*/ 206 h 250"/>
              <a:gd name="T10" fmla="*/ 81 w 323"/>
              <a:gd name="T11" fmla="*/ 206 h 250"/>
              <a:gd name="T12" fmla="*/ 242 w 323"/>
              <a:gd name="T13" fmla="*/ 206 h 250"/>
              <a:gd name="T14" fmla="*/ 323 w 323"/>
              <a:gd name="T15" fmla="*/ 125 h 250"/>
              <a:gd name="T16" fmla="*/ 242 w 323"/>
              <a:gd name="T17" fmla="*/ 45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3" h="250">
                <a:moveTo>
                  <a:pt x="242" y="45"/>
                </a:moveTo>
                <a:cubicBezTo>
                  <a:pt x="198" y="0"/>
                  <a:pt x="126" y="0"/>
                  <a:pt x="81" y="45"/>
                </a:cubicBezTo>
                <a:cubicBezTo>
                  <a:pt x="81" y="45"/>
                  <a:pt x="81" y="45"/>
                  <a:pt x="81" y="45"/>
                </a:cubicBezTo>
                <a:cubicBezTo>
                  <a:pt x="0" y="125"/>
                  <a:pt x="0" y="125"/>
                  <a:pt x="0" y="125"/>
                </a:cubicBezTo>
                <a:cubicBezTo>
                  <a:pt x="81" y="206"/>
                  <a:pt x="81" y="206"/>
                  <a:pt x="81" y="206"/>
                </a:cubicBezTo>
                <a:cubicBezTo>
                  <a:pt x="81" y="206"/>
                  <a:pt x="81" y="206"/>
                  <a:pt x="81" y="206"/>
                </a:cubicBezTo>
                <a:cubicBezTo>
                  <a:pt x="126" y="250"/>
                  <a:pt x="198" y="250"/>
                  <a:pt x="242" y="206"/>
                </a:cubicBezTo>
                <a:cubicBezTo>
                  <a:pt x="323" y="125"/>
                  <a:pt x="323" y="125"/>
                  <a:pt x="323" y="125"/>
                </a:cubicBezTo>
                <a:lnTo>
                  <a:pt x="242" y="45"/>
                </a:lnTo>
                <a:close/>
              </a:path>
            </a:pathLst>
          </a:custGeom>
          <a:solidFill>
            <a:schemeClr val="accent1"/>
          </a:solidFill>
          <a:ln>
            <a:noFill/>
          </a:ln>
          <a:effectLst>
            <a:outerShdw dist="35921" dir="2700000" algn="ctr" rotWithShape="0">
              <a:srgbClr val="C7C4C4"/>
            </a:outerShdw>
          </a:effectLst>
        </p:spPr>
        <p:txBody>
          <a:bodyPr/>
          <a:lstStyle/>
          <a:p>
            <a:pPr>
              <a:defRPr/>
            </a:pPr>
            <a:endParaRPr lang="zh-CN" altLang="en-US"/>
          </a:p>
        </p:txBody>
      </p:sp>
      <p:sp>
        <p:nvSpPr>
          <p:cNvPr id="20" name="Freeform 31"/>
          <p:cNvSpPr/>
          <p:nvPr/>
        </p:nvSpPr>
        <p:spPr bwMode="auto">
          <a:xfrm>
            <a:off x="6736477" y="2417837"/>
            <a:ext cx="703400" cy="702075"/>
          </a:xfrm>
          <a:custGeom>
            <a:avLst/>
            <a:gdLst>
              <a:gd name="T0" fmla="*/ 114 w 228"/>
              <a:gd name="T1" fmla="*/ 228 h 228"/>
              <a:gd name="T2" fmla="*/ 228 w 228"/>
              <a:gd name="T3" fmla="*/ 114 h 228"/>
              <a:gd name="T4" fmla="*/ 228 w 228"/>
              <a:gd name="T5" fmla="*/ 114 h 228"/>
              <a:gd name="T6" fmla="*/ 228 w 228"/>
              <a:gd name="T7" fmla="*/ 0 h 228"/>
              <a:gd name="T8" fmla="*/ 114 w 228"/>
              <a:gd name="T9" fmla="*/ 0 h 228"/>
              <a:gd name="T10" fmla="*/ 114 w 228"/>
              <a:gd name="T11" fmla="*/ 0 h 228"/>
              <a:gd name="T12" fmla="*/ 0 w 228"/>
              <a:gd name="T13" fmla="*/ 114 h 228"/>
              <a:gd name="T14" fmla="*/ 0 w 228"/>
              <a:gd name="T15" fmla="*/ 228 h 228"/>
              <a:gd name="T16" fmla="*/ 114 w 228"/>
              <a:gd name="T17" fmla="*/ 228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8" h="228">
                <a:moveTo>
                  <a:pt x="114" y="228"/>
                </a:moveTo>
                <a:cubicBezTo>
                  <a:pt x="177" y="228"/>
                  <a:pt x="228" y="177"/>
                  <a:pt x="228" y="114"/>
                </a:cubicBezTo>
                <a:cubicBezTo>
                  <a:pt x="228" y="114"/>
                  <a:pt x="228" y="114"/>
                  <a:pt x="228" y="114"/>
                </a:cubicBezTo>
                <a:cubicBezTo>
                  <a:pt x="228" y="0"/>
                  <a:pt x="228" y="0"/>
                  <a:pt x="228" y="0"/>
                </a:cubicBezTo>
                <a:cubicBezTo>
                  <a:pt x="114" y="0"/>
                  <a:pt x="114" y="0"/>
                  <a:pt x="114" y="0"/>
                </a:cubicBezTo>
                <a:cubicBezTo>
                  <a:pt x="114" y="0"/>
                  <a:pt x="114" y="0"/>
                  <a:pt x="114" y="0"/>
                </a:cubicBezTo>
                <a:cubicBezTo>
                  <a:pt x="51" y="0"/>
                  <a:pt x="0" y="51"/>
                  <a:pt x="0" y="114"/>
                </a:cubicBezTo>
                <a:cubicBezTo>
                  <a:pt x="0" y="228"/>
                  <a:pt x="0" y="228"/>
                  <a:pt x="0" y="228"/>
                </a:cubicBezTo>
                <a:lnTo>
                  <a:pt x="114" y="228"/>
                </a:lnTo>
                <a:close/>
              </a:path>
            </a:pathLst>
          </a:custGeom>
          <a:solidFill>
            <a:schemeClr val="accent1"/>
          </a:solidFill>
          <a:ln>
            <a:noFill/>
          </a:ln>
          <a:effectLst>
            <a:outerShdw dist="35921" dir="2700000" algn="ctr" rotWithShape="0">
              <a:srgbClr val="C7C4C4"/>
            </a:outerShdw>
          </a:effectLst>
        </p:spPr>
        <p:txBody>
          <a:bodyPr/>
          <a:lstStyle/>
          <a:p>
            <a:pPr>
              <a:defRPr/>
            </a:pPr>
            <a:endParaRPr lang="zh-CN" altLang="en-US"/>
          </a:p>
        </p:txBody>
      </p:sp>
      <p:sp>
        <p:nvSpPr>
          <p:cNvPr id="21" name="Freeform 35"/>
          <p:cNvSpPr>
            <a:spLocks noEditPoints="1"/>
          </p:cNvSpPr>
          <p:nvPr/>
        </p:nvSpPr>
        <p:spPr bwMode="auto">
          <a:xfrm>
            <a:off x="6921931" y="2609914"/>
            <a:ext cx="332492" cy="325869"/>
          </a:xfrm>
          <a:custGeom>
            <a:avLst/>
            <a:gdLst>
              <a:gd name="T0" fmla="*/ 2147483646 w 108"/>
              <a:gd name="T1" fmla="*/ 2147483646 h 107"/>
              <a:gd name="T2" fmla="*/ 2147483646 w 108"/>
              <a:gd name="T3" fmla="*/ 2147483646 h 107"/>
              <a:gd name="T4" fmla="*/ 2147483646 w 108"/>
              <a:gd name="T5" fmla="*/ 2147483646 h 107"/>
              <a:gd name="T6" fmla="*/ 2147483646 w 108"/>
              <a:gd name="T7" fmla="*/ 2147483646 h 107"/>
              <a:gd name="T8" fmla="*/ 2147483646 w 108"/>
              <a:gd name="T9" fmla="*/ 2147483646 h 107"/>
              <a:gd name="T10" fmla="*/ 2147483646 w 108"/>
              <a:gd name="T11" fmla="*/ 2147483646 h 107"/>
              <a:gd name="T12" fmla="*/ 2147483646 w 108"/>
              <a:gd name="T13" fmla="*/ 2147483646 h 107"/>
              <a:gd name="T14" fmla="*/ 2147483646 w 108"/>
              <a:gd name="T15" fmla="*/ 2147483646 h 107"/>
              <a:gd name="T16" fmla="*/ 2147483646 w 108"/>
              <a:gd name="T17" fmla="*/ 2147483646 h 107"/>
              <a:gd name="T18" fmla="*/ 2147483646 w 108"/>
              <a:gd name="T19" fmla="*/ 2147483646 h 107"/>
              <a:gd name="T20" fmla="*/ 2147483646 w 108"/>
              <a:gd name="T21" fmla="*/ 2147483646 h 107"/>
              <a:gd name="T22" fmla="*/ 2147483646 w 108"/>
              <a:gd name="T23" fmla="*/ 2147483646 h 107"/>
              <a:gd name="T24" fmla="*/ 2147483646 w 108"/>
              <a:gd name="T25" fmla="*/ 2147483646 h 107"/>
              <a:gd name="T26" fmla="*/ 2147483646 w 108"/>
              <a:gd name="T27" fmla="*/ 2147483646 h 107"/>
              <a:gd name="T28" fmla="*/ 2147483646 w 108"/>
              <a:gd name="T29" fmla="*/ 2147483646 h 107"/>
              <a:gd name="T30" fmla="*/ 2147483646 w 108"/>
              <a:gd name="T31" fmla="*/ 2147483646 h 107"/>
              <a:gd name="T32" fmla="*/ 2147483646 w 108"/>
              <a:gd name="T33" fmla="*/ 2147483646 h 107"/>
              <a:gd name="T34" fmla="*/ 2147483646 w 108"/>
              <a:gd name="T35" fmla="*/ 2147483646 h 107"/>
              <a:gd name="T36" fmla="*/ 2147483646 w 108"/>
              <a:gd name="T37" fmla="*/ 2147483646 h 107"/>
              <a:gd name="T38" fmla="*/ 2147483646 w 108"/>
              <a:gd name="T39" fmla="*/ 2147483646 h 107"/>
              <a:gd name="T40" fmla="*/ 2147483646 w 108"/>
              <a:gd name="T41" fmla="*/ 2147483646 h 107"/>
              <a:gd name="T42" fmla="*/ 2147483646 w 108"/>
              <a:gd name="T43" fmla="*/ 2147483646 h 107"/>
              <a:gd name="T44" fmla="*/ 2147483646 w 108"/>
              <a:gd name="T45" fmla="*/ 2147483646 h 107"/>
              <a:gd name="T46" fmla="*/ 2147483646 w 108"/>
              <a:gd name="T47" fmla="*/ 2147483646 h 107"/>
              <a:gd name="T48" fmla="*/ 2147483646 w 108"/>
              <a:gd name="T49" fmla="*/ 2147483646 h 107"/>
              <a:gd name="T50" fmla="*/ 2147483646 w 108"/>
              <a:gd name="T51" fmla="*/ 2147483646 h 107"/>
              <a:gd name="T52" fmla="*/ 2147483646 w 108"/>
              <a:gd name="T53" fmla="*/ 2147483646 h 107"/>
              <a:gd name="T54" fmla="*/ 2147483646 w 108"/>
              <a:gd name="T55" fmla="*/ 2147483646 h 107"/>
              <a:gd name="T56" fmla="*/ 2147483646 w 108"/>
              <a:gd name="T57" fmla="*/ 2147483646 h 107"/>
              <a:gd name="T58" fmla="*/ 2147483646 w 108"/>
              <a:gd name="T59" fmla="*/ 2147483646 h 107"/>
              <a:gd name="T60" fmla="*/ 2147483646 w 108"/>
              <a:gd name="T61" fmla="*/ 2147483646 h 107"/>
              <a:gd name="T62" fmla="*/ 2147483646 w 108"/>
              <a:gd name="T63" fmla="*/ 2147483646 h 107"/>
              <a:gd name="T64" fmla="*/ 2147483646 w 108"/>
              <a:gd name="T65" fmla="*/ 2147483646 h 107"/>
              <a:gd name="T66" fmla="*/ 2147483646 w 108"/>
              <a:gd name="T67" fmla="*/ 2147483646 h 107"/>
              <a:gd name="T68" fmla="*/ 2147483646 w 108"/>
              <a:gd name="T69" fmla="*/ 2147483646 h 107"/>
              <a:gd name="T70" fmla="*/ 2147483646 w 108"/>
              <a:gd name="T71" fmla="*/ 2147483646 h 107"/>
              <a:gd name="T72" fmla="*/ 2147483646 w 108"/>
              <a:gd name="T73" fmla="*/ 2147483646 h 107"/>
              <a:gd name="T74" fmla="*/ 2147483646 w 108"/>
              <a:gd name="T75" fmla="*/ 2147483646 h 107"/>
              <a:gd name="T76" fmla="*/ 2147483646 w 108"/>
              <a:gd name="T77" fmla="*/ 2147483646 h 107"/>
              <a:gd name="T78" fmla="*/ 2147483646 w 108"/>
              <a:gd name="T79" fmla="*/ 2147483646 h 107"/>
              <a:gd name="T80" fmla="*/ 2147483646 w 108"/>
              <a:gd name="T81" fmla="*/ 2147483646 h 107"/>
              <a:gd name="T82" fmla="*/ 2147483646 w 108"/>
              <a:gd name="T83" fmla="*/ 2147483646 h 107"/>
              <a:gd name="T84" fmla="*/ 2147483646 w 108"/>
              <a:gd name="T85" fmla="*/ 2147483646 h 107"/>
              <a:gd name="T86" fmla="*/ 2147483646 w 108"/>
              <a:gd name="T87" fmla="*/ 2147483646 h 107"/>
              <a:gd name="T88" fmla="*/ 2147483646 w 108"/>
              <a:gd name="T89" fmla="*/ 2147483646 h 107"/>
              <a:gd name="T90" fmla="*/ 2147483646 w 108"/>
              <a:gd name="T91" fmla="*/ 2147483646 h 107"/>
              <a:gd name="T92" fmla="*/ 2147483646 w 108"/>
              <a:gd name="T93" fmla="*/ 2147483646 h 107"/>
              <a:gd name="T94" fmla="*/ 2147483646 w 108"/>
              <a:gd name="T95" fmla="*/ 2147483646 h 107"/>
              <a:gd name="T96" fmla="*/ 2147483646 w 108"/>
              <a:gd name="T97" fmla="*/ 2147483646 h 107"/>
              <a:gd name="T98" fmla="*/ 2147483646 w 108"/>
              <a:gd name="T99" fmla="*/ 2147483646 h 10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08" h="107">
                <a:moveTo>
                  <a:pt x="62" y="58"/>
                </a:moveTo>
                <a:cubicBezTo>
                  <a:pt x="106" y="73"/>
                  <a:pt x="106" y="73"/>
                  <a:pt x="106" y="73"/>
                </a:cubicBezTo>
                <a:cubicBezTo>
                  <a:pt x="107" y="73"/>
                  <a:pt x="108" y="75"/>
                  <a:pt x="107" y="76"/>
                </a:cubicBezTo>
                <a:cubicBezTo>
                  <a:pt x="107" y="77"/>
                  <a:pt x="107" y="77"/>
                  <a:pt x="106" y="77"/>
                </a:cubicBezTo>
                <a:cubicBezTo>
                  <a:pt x="94" y="84"/>
                  <a:pt x="94" y="84"/>
                  <a:pt x="94" y="84"/>
                </a:cubicBezTo>
                <a:cubicBezTo>
                  <a:pt x="103" y="94"/>
                  <a:pt x="103" y="94"/>
                  <a:pt x="103" y="94"/>
                </a:cubicBezTo>
                <a:cubicBezTo>
                  <a:pt x="104" y="94"/>
                  <a:pt x="104" y="96"/>
                  <a:pt x="103" y="97"/>
                </a:cubicBezTo>
                <a:cubicBezTo>
                  <a:pt x="103" y="97"/>
                  <a:pt x="103" y="97"/>
                  <a:pt x="103" y="97"/>
                </a:cubicBezTo>
                <a:cubicBezTo>
                  <a:pt x="98" y="102"/>
                  <a:pt x="98" y="102"/>
                  <a:pt x="98" y="102"/>
                </a:cubicBezTo>
                <a:cubicBezTo>
                  <a:pt x="97" y="103"/>
                  <a:pt x="95" y="103"/>
                  <a:pt x="94" y="102"/>
                </a:cubicBezTo>
                <a:cubicBezTo>
                  <a:pt x="94" y="102"/>
                  <a:pt x="94" y="102"/>
                  <a:pt x="94" y="102"/>
                </a:cubicBezTo>
                <a:cubicBezTo>
                  <a:pt x="85" y="93"/>
                  <a:pt x="85" y="93"/>
                  <a:pt x="85" y="93"/>
                </a:cubicBezTo>
                <a:cubicBezTo>
                  <a:pt x="78" y="106"/>
                  <a:pt x="78" y="106"/>
                  <a:pt x="78" y="106"/>
                </a:cubicBezTo>
                <a:cubicBezTo>
                  <a:pt x="78" y="107"/>
                  <a:pt x="76" y="107"/>
                  <a:pt x="75" y="107"/>
                </a:cubicBezTo>
                <a:cubicBezTo>
                  <a:pt x="74" y="106"/>
                  <a:pt x="74" y="106"/>
                  <a:pt x="74" y="105"/>
                </a:cubicBezTo>
                <a:cubicBezTo>
                  <a:pt x="59" y="62"/>
                  <a:pt x="59" y="62"/>
                  <a:pt x="59" y="62"/>
                </a:cubicBezTo>
                <a:cubicBezTo>
                  <a:pt x="59" y="60"/>
                  <a:pt x="60" y="59"/>
                  <a:pt x="61" y="58"/>
                </a:cubicBezTo>
                <a:cubicBezTo>
                  <a:pt x="61" y="58"/>
                  <a:pt x="62" y="58"/>
                  <a:pt x="62" y="58"/>
                </a:cubicBezTo>
                <a:close/>
                <a:moveTo>
                  <a:pt x="54" y="69"/>
                </a:moveTo>
                <a:cubicBezTo>
                  <a:pt x="54" y="69"/>
                  <a:pt x="54" y="69"/>
                  <a:pt x="54" y="69"/>
                </a:cubicBezTo>
                <a:cubicBezTo>
                  <a:pt x="55" y="69"/>
                  <a:pt x="56" y="70"/>
                  <a:pt x="56" y="72"/>
                </a:cubicBezTo>
                <a:cubicBezTo>
                  <a:pt x="56" y="73"/>
                  <a:pt x="55" y="74"/>
                  <a:pt x="54" y="74"/>
                </a:cubicBezTo>
                <a:cubicBezTo>
                  <a:pt x="51" y="74"/>
                  <a:pt x="48" y="74"/>
                  <a:pt x="45" y="73"/>
                </a:cubicBezTo>
                <a:cubicBezTo>
                  <a:pt x="45" y="73"/>
                  <a:pt x="45" y="73"/>
                  <a:pt x="45" y="73"/>
                </a:cubicBezTo>
                <a:cubicBezTo>
                  <a:pt x="43" y="71"/>
                  <a:pt x="40" y="70"/>
                  <a:pt x="38" y="68"/>
                </a:cubicBezTo>
                <a:cubicBezTo>
                  <a:pt x="38" y="68"/>
                  <a:pt x="38" y="68"/>
                  <a:pt x="38" y="68"/>
                </a:cubicBezTo>
                <a:cubicBezTo>
                  <a:pt x="36" y="66"/>
                  <a:pt x="35" y="63"/>
                  <a:pt x="34" y="61"/>
                </a:cubicBezTo>
                <a:cubicBezTo>
                  <a:pt x="33" y="58"/>
                  <a:pt x="32" y="56"/>
                  <a:pt x="32" y="53"/>
                </a:cubicBezTo>
                <a:cubicBezTo>
                  <a:pt x="32" y="50"/>
                  <a:pt x="33" y="47"/>
                  <a:pt x="34" y="45"/>
                </a:cubicBezTo>
                <a:cubicBezTo>
                  <a:pt x="34" y="44"/>
                  <a:pt x="34" y="44"/>
                  <a:pt x="34" y="44"/>
                </a:cubicBezTo>
                <a:cubicBezTo>
                  <a:pt x="35" y="42"/>
                  <a:pt x="36" y="39"/>
                  <a:pt x="38" y="38"/>
                </a:cubicBezTo>
                <a:cubicBezTo>
                  <a:pt x="42" y="34"/>
                  <a:pt x="48" y="31"/>
                  <a:pt x="54" y="31"/>
                </a:cubicBezTo>
                <a:cubicBezTo>
                  <a:pt x="56" y="31"/>
                  <a:pt x="59" y="32"/>
                  <a:pt x="62" y="33"/>
                </a:cubicBezTo>
                <a:cubicBezTo>
                  <a:pt x="62" y="33"/>
                  <a:pt x="62" y="33"/>
                  <a:pt x="62" y="33"/>
                </a:cubicBezTo>
                <a:cubicBezTo>
                  <a:pt x="64" y="34"/>
                  <a:pt x="67" y="36"/>
                  <a:pt x="69" y="38"/>
                </a:cubicBezTo>
                <a:cubicBezTo>
                  <a:pt x="69" y="38"/>
                  <a:pt x="69" y="38"/>
                  <a:pt x="69" y="38"/>
                </a:cubicBezTo>
                <a:cubicBezTo>
                  <a:pt x="71" y="40"/>
                  <a:pt x="72" y="42"/>
                  <a:pt x="73" y="45"/>
                </a:cubicBezTo>
                <a:cubicBezTo>
                  <a:pt x="74" y="47"/>
                  <a:pt x="75" y="50"/>
                  <a:pt x="75" y="53"/>
                </a:cubicBezTo>
                <a:cubicBezTo>
                  <a:pt x="75" y="54"/>
                  <a:pt x="74" y="55"/>
                  <a:pt x="73" y="55"/>
                </a:cubicBezTo>
                <a:cubicBezTo>
                  <a:pt x="71" y="55"/>
                  <a:pt x="70" y="54"/>
                  <a:pt x="70" y="53"/>
                </a:cubicBezTo>
                <a:cubicBezTo>
                  <a:pt x="70" y="50"/>
                  <a:pt x="70" y="48"/>
                  <a:pt x="69" y="46"/>
                </a:cubicBezTo>
                <a:cubicBezTo>
                  <a:pt x="69" y="46"/>
                  <a:pt x="69" y="46"/>
                  <a:pt x="69" y="46"/>
                </a:cubicBezTo>
                <a:cubicBezTo>
                  <a:pt x="69" y="46"/>
                  <a:pt x="69" y="46"/>
                  <a:pt x="69" y="46"/>
                </a:cubicBezTo>
                <a:cubicBezTo>
                  <a:pt x="68" y="44"/>
                  <a:pt x="67" y="43"/>
                  <a:pt x="65" y="41"/>
                </a:cubicBezTo>
                <a:cubicBezTo>
                  <a:pt x="65" y="41"/>
                  <a:pt x="65" y="41"/>
                  <a:pt x="65" y="41"/>
                </a:cubicBezTo>
                <a:cubicBezTo>
                  <a:pt x="64" y="39"/>
                  <a:pt x="62" y="38"/>
                  <a:pt x="60" y="37"/>
                </a:cubicBezTo>
                <a:cubicBezTo>
                  <a:pt x="58" y="37"/>
                  <a:pt x="56" y="36"/>
                  <a:pt x="54" y="36"/>
                </a:cubicBezTo>
                <a:cubicBezTo>
                  <a:pt x="49" y="36"/>
                  <a:pt x="45" y="38"/>
                  <a:pt x="42" y="41"/>
                </a:cubicBezTo>
                <a:cubicBezTo>
                  <a:pt x="42" y="41"/>
                  <a:pt x="42" y="41"/>
                  <a:pt x="42" y="41"/>
                </a:cubicBezTo>
                <a:cubicBezTo>
                  <a:pt x="40" y="42"/>
                  <a:pt x="39" y="44"/>
                  <a:pt x="38" y="46"/>
                </a:cubicBezTo>
                <a:cubicBezTo>
                  <a:pt x="38" y="46"/>
                  <a:pt x="38" y="46"/>
                  <a:pt x="38" y="46"/>
                </a:cubicBezTo>
                <a:cubicBezTo>
                  <a:pt x="37" y="48"/>
                  <a:pt x="37" y="50"/>
                  <a:pt x="37" y="53"/>
                </a:cubicBezTo>
                <a:cubicBezTo>
                  <a:pt x="37" y="55"/>
                  <a:pt x="37" y="57"/>
                  <a:pt x="38" y="59"/>
                </a:cubicBezTo>
                <a:cubicBezTo>
                  <a:pt x="38" y="59"/>
                  <a:pt x="38" y="59"/>
                  <a:pt x="38" y="59"/>
                </a:cubicBezTo>
                <a:cubicBezTo>
                  <a:pt x="39" y="61"/>
                  <a:pt x="40" y="63"/>
                  <a:pt x="42" y="64"/>
                </a:cubicBezTo>
                <a:cubicBezTo>
                  <a:pt x="42" y="64"/>
                  <a:pt x="42" y="64"/>
                  <a:pt x="42" y="64"/>
                </a:cubicBezTo>
                <a:cubicBezTo>
                  <a:pt x="43" y="66"/>
                  <a:pt x="45" y="67"/>
                  <a:pt x="47" y="68"/>
                </a:cubicBezTo>
                <a:cubicBezTo>
                  <a:pt x="49" y="69"/>
                  <a:pt x="51" y="69"/>
                  <a:pt x="54" y="69"/>
                </a:cubicBezTo>
                <a:close/>
                <a:moveTo>
                  <a:pt x="54" y="84"/>
                </a:moveTo>
                <a:cubicBezTo>
                  <a:pt x="54" y="84"/>
                  <a:pt x="54" y="84"/>
                  <a:pt x="54" y="84"/>
                </a:cubicBezTo>
                <a:cubicBezTo>
                  <a:pt x="55" y="84"/>
                  <a:pt x="56" y="85"/>
                  <a:pt x="56" y="86"/>
                </a:cubicBezTo>
                <a:cubicBezTo>
                  <a:pt x="56" y="88"/>
                  <a:pt x="55" y="89"/>
                  <a:pt x="54" y="89"/>
                </a:cubicBezTo>
                <a:cubicBezTo>
                  <a:pt x="49" y="89"/>
                  <a:pt x="44" y="88"/>
                  <a:pt x="40" y="86"/>
                </a:cubicBezTo>
                <a:cubicBezTo>
                  <a:pt x="35" y="84"/>
                  <a:pt x="31" y="81"/>
                  <a:pt x="28" y="78"/>
                </a:cubicBezTo>
                <a:cubicBezTo>
                  <a:pt x="25" y="75"/>
                  <a:pt x="22" y="71"/>
                  <a:pt x="20" y="67"/>
                </a:cubicBezTo>
                <a:cubicBezTo>
                  <a:pt x="20" y="66"/>
                  <a:pt x="20" y="66"/>
                  <a:pt x="20" y="66"/>
                </a:cubicBezTo>
                <a:cubicBezTo>
                  <a:pt x="19" y="62"/>
                  <a:pt x="18" y="58"/>
                  <a:pt x="18" y="53"/>
                </a:cubicBezTo>
                <a:cubicBezTo>
                  <a:pt x="18" y="48"/>
                  <a:pt x="19" y="43"/>
                  <a:pt x="20" y="39"/>
                </a:cubicBezTo>
                <a:cubicBezTo>
                  <a:pt x="20" y="39"/>
                  <a:pt x="20" y="39"/>
                  <a:pt x="20" y="39"/>
                </a:cubicBezTo>
                <a:cubicBezTo>
                  <a:pt x="22" y="35"/>
                  <a:pt x="25" y="31"/>
                  <a:pt x="28" y="27"/>
                </a:cubicBezTo>
                <a:cubicBezTo>
                  <a:pt x="31" y="24"/>
                  <a:pt x="35" y="21"/>
                  <a:pt x="40" y="19"/>
                </a:cubicBezTo>
                <a:cubicBezTo>
                  <a:pt x="40" y="19"/>
                  <a:pt x="40" y="19"/>
                  <a:pt x="40" y="19"/>
                </a:cubicBezTo>
                <a:cubicBezTo>
                  <a:pt x="44" y="18"/>
                  <a:pt x="49" y="17"/>
                  <a:pt x="54" y="17"/>
                </a:cubicBezTo>
                <a:cubicBezTo>
                  <a:pt x="58" y="17"/>
                  <a:pt x="63" y="18"/>
                  <a:pt x="67" y="19"/>
                </a:cubicBezTo>
                <a:cubicBezTo>
                  <a:pt x="67" y="19"/>
                  <a:pt x="67" y="19"/>
                  <a:pt x="67" y="19"/>
                </a:cubicBezTo>
                <a:cubicBezTo>
                  <a:pt x="72" y="21"/>
                  <a:pt x="76" y="24"/>
                  <a:pt x="79" y="27"/>
                </a:cubicBezTo>
                <a:cubicBezTo>
                  <a:pt x="82" y="31"/>
                  <a:pt x="85" y="35"/>
                  <a:pt x="87" y="39"/>
                </a:cubicBezTo>
                <a:cubicBezTo>
                  <a:pt x="87" y="39"/>
                  <a:pt x="87" y="39"/>
                  <a:pt x="87" y="39"/>
                </a:cubicBezTo>
                <a:cubicBezTo>
                  <a:pt x="89" y="43"/>
                  <a:pt x="89" y="48"/>
                  <a:pt x="89" y="53"/>
                </a:cubicBezTo>
                <a:cubicBezTo>
                  <a:pt x="89" y="54"/>
                  <a:pt x="88" y="55"/>
                  <a:pt x="87" y="55"/>
                </a:cubicBezTo>
                <a:cubicBezTo>
                  <a:pt x="86" y="55"/>
                  <a:pt x="85" y="54"/>
                  <a:pt x="85" y="53"/>
                </a:cubicBezTo>
                <a:cubicBezTo>
                  <a:pt x="85" y="49"/>
                  <a:pt x="84" y="45"/>
                  <a:pt x="82" y="41"/>
                </a:cubicBezTo>
                <a:cubicBezTo>
                  <a:pt x="82" y="41"/>
                  <a:pt x="82" y="41"/>
                  <a:pt x="82" y="41"/>
                </a:cubicBezTo>
                <a:cubicBezTo>
                  <a:pt x="81" y="37"/>
                  <a:pt x="78" y="34"/>
                  <a:pt x="76" y="31"/>
                </a:cubicBezTo>
                <a:cubicBezTo>
                  <a:pt x="73" y="28"/>
                  <a:pt x="69" y="26"/>
                  <a:pt x="65" y="24"/>
                </a:cubicBezTo>
                <a:cubicBezTo>
                  <a:pt x="62" y="23"/>
                  <a:pt x="58" y="22"/>
                  <a:pt x="54" y="22"/>
                </a:cubicBezTo>
                <a:cubicBezTo>
                  <a:pt x="49" y="22"/>
                  <a:pt x="45" y="23"/>
                  <a:pt x="42" y="24"/>
                </a:cubicBezTo>
                <a:cubicBezTo>
                  <a:pt x="42" y="24"/>
                  <a:pt x="42" y="24"/>
                  <a:pt x="42" y="24"/>
                </a:cubicBezTo>
                <a:cubicBezTo>
                  <a:pt x="38" y="26"/>
                  <a:pt x="34" y="28"/>
                  <a:pt x="32" y="31"/>
                </a:cubicBezTo>
                <a:cubicBezTo>
                  <a:pt x="29" y="34"/>
                  <a:pt x="26" y="37"/>
                  <a:pt x="25" y="41"/>
                </a:cubicBezTo>
                <a:cubicBezTo>
                  <a:pt x="23" y="44"/>
                  <a:pt x="23" y="49"/>
                  <a:pt x="23" y="53"/>
                </a:cubicBezTo>
                <a:cubicBezTo>
                  <a:pt x="23" y="57"/>
                  <a:pt x="23" y="61"/>
                  <a:pt x="25" y="65"/>
                </a:cubicBezTo>
                <a:cubicBezTo>
                  <a:pt x="25" y="65"/>
                  <a:pt x="25" y="65"/>
                  <a:pt x="25" y="65"/>
                </a:cubicBezTo>
                <a:cubicBezTo>
                  <a:pt x="26" y="68"/>
                  <a:pt x="29" y="72"/>
                  <a:pt x="32" y="75"/>
                </a:cubicBezTo>
                <a:cubicBezTo>
                  <a:pt x="34" y="78"/>
                  <a:pt x="38" y="80"/>
                  <a:pt x="42" y="81"/>
                </a:cubicBezTo>
                <a:cubicBezTo>
                  <a:pt x="45" y="83"/>
                  <a:pt x="49" y="84"/>
                  <a:pt x="54" y="84"/>
                </a:cubicBezTo>
                <a:close/>
                <a:moveTo>
                  <a:pt x="54" y="98"/>
                </a:moveTo>
                <a:cubicBezTo>
                  <a:pt x="54" y="98"/>
                  <a:pt x="54" y="98"/>
                  <a:pt x="54" y="98"/>
                </a:cubicBezTo>
                <a:cubicBezTo>
                  <a:pt x="56" y="98"/>
                  <a:pt x="58" y="100"/>
                  <a:pt x="58" y="102"/>
                </a:cubicBezTo>
                <a:cubicBezTo>
                  <a:pt x="58" y="104"/>
                  <a:pt x="56" y="106"/>
                  <a:pt x="54" y="106"/>
                </a:cubicBezTo>
                <a:cubicBezTo>
                  <a:pt x="46" y="106"/>
                  <a:pt x="40" y="104"/>
                  <a:pt x="33" y="102"/>
                </a:cubicBezTo>
                <a:cubicBezTo>
                  <a:pt x="33" y="102"/>
                  <a:pt x="33" y="102"/>
                  <a:pt x="33" y="102"/>
                </a:cubicBezTo>
                <a:cubicBezTo>
                  <a:pt x="27" y="99"/>
                  <a:pt x="21" y="95"/>
                  <a:pt x="16" y="90"/>
                </a:cubicBezTo>
                <a:cubicBezTo>
                  <a:pt x="11" y="85"/>
                  <a:pt x="7" y="80"/>
                  <a:pt x="4" y="73"/>
                </a:cubicBezTo>
                <a:cubicBezTo>
                  <a:pt x="4" y="73"/>
                  <a:pt x="4" y="73"/>
                  <a:pt x="4" y="73"/>
                </a:cubicBezTo>
                <a:cubicBezTo>
                  <a:pt x="2" y="67"/>
                  <a:pt x="0" y="60"/>
                  <a:pt x="0" y="53"/>
                </a:cubicBezTo>
                <a:cubicBezTo>
                  <a:pt x="0" y="46"/>
                  <a:pt x="2" y="39"/>
                  <a:pt x="4" y="32"/>
                </a:cubicBezTo>
                <a:cubicBezTo>
                  <a:pt x="4" y="32"/>
                  <a:pt x="4" y="32"/>
                  <a:pt x="4" y="32"/>
                </a:cubicBezTo>
                <a:cubicBezTo>
                  <a:pt x="4" y="32"/>
                  <a:pt x="4" y="32"/>
                  <a:pt x="4" y="32"/>
                </a:cubicBezTo>
                <a:cubicBezTo>
                  <a:pt x="7" y="26"/>
                  <a:pt x="11" y="20"/>
                  <a:pt x="16" y="15"/>
                </a:cubicBezTo>
                <a:cubicBezTo>
                  <a:pt x="21" y="10"/>
                  <a:pt x="27" y="6"/>
                  <a:pt x="33" y="4"/>
                </a:cubicBezTo>
                <a:cubicBezTo>
                  <a:pt x="33" y="3"/>
                  <a:pt x="33" y="3"/>
                  <a:pt x="33" y="3"/>
                </a:cubicBezTo>
                <a:cubicBezTo>
                  <a:pt x="40" y="1"/>
                  <a:pt x="46" y="0"/>
                  <a:pt x="54" y="0"/>
                </a:cubicBezTo>
                <a:cubicBezTo>
                  <a:pt x="61" y="0"/>
                  <a:pt x="68" y="1"/>
                  <a:pt x="74" y="4"/>
                </a:cubicBezTo>
                <a:cubicBezTo>
                  <a:pt x="74" y="4"/>
                  <a:pt x="74" y="4"/>
                  <a:pt x="74" y="4"/>
                </a:cubicBezTo>
                <a:cubicBezTo>
                  <a:pt x="74" y="4"/>
                  <a:pt x="74" y="4"/>
                  <a:pt x="74" y="4"/>
                </a:cubicBezTo>
                <a:cubicBezTo>
                  <a:pt x="80" y="6"/>
                  <a:pt x="86" y="10"/>
                  <a:pt x="91" y="15"/>
                </a:cubicBezTo>
                <a:cubicBezTo>
                  <a:pt x="96" y="20"/>
                  <a:pt x="100" y="26"/>
                  <a:pt x="103" y="32"/>
                </a:cubicBezTo>
                <a:cubicBezTo>
                  <a:pt x="103" y="33"/>
                  <a:pt x="103" y="33"/>
                  <a:pt x="103" y="33"/>
                </a:cubicBezTo>
                <a:cubicBezTo>
                  <a:pt x="105" y="39"/>
                  <a:pt x="107" y="46"/>
                  <a:pt x="107" y="53"/>
                </a:cubicBezTo>
                <a:cubicBezTo>
                  <a:pt x="107" y="55"/>
                  <a:pt x="105" y="57"/>
                  <a:pt x="103" y="57"/>
                </a:cubicBezTo>
                <a:cubicBezTo>
                  <a:pt x="100" y="57"/>
                  <a:pt x="99" y="55"/>
                  <a:pt x="99" y="53"/>
                </a:cubicBezTo>
                <a:cubicBezTo>
                  <a:pt x="99" y="47"/>
                  <a:pt x="97" y="41"/>
                  <a:pt x="95" y="36"/>
                </a:cubicBezTo>
                <a:cubicBezTo>
                  <a:pt x="95" y="36"/>
                  <a:pt x="95" y="36"/>
                  <a:pt x="95" y="36"/>
                </a:cubicBezTo>
                <a:cubicBezTo>
                  <a:pt x="93" y="30"/>
                  <a:pt x="90" y="25"/>
                  <a:pt x="85" y="21"/>
                </a:cubicBezTo>
                <a:cubicBezTo>
                  <a:pt x="81" y="17"/>
                  <a:pt x="76" y="13"/>
                  <a:pt x="71" y="11"/>
                </a:cubicBezTo>
                <a:cubicBezTo>
                  <a:pt x="66" y="9"/>
                  <a:pt x="60" y="8"/>
                  <a:pt x="54" y="8"/>
                </a:cubicBezTo>
                <a:cubicBezTo>
                  <a:pt x="47" y="8"/>
                  <a:pt x="42" y="9"/>
                  <a:pt x="37" y="11"/>
                </a:cubicBezTo>
                <a:cubicBezTo>
                  <a:pt x="36" y="11"/>
                  <a:pt x="36" y="11"/>
                  <a:pt x="36" y="11"/>
                </a:cubicBezTo>
                <a:cubicBezTo>
                  <a:pt x="31" y="13"/>
                  <a:pt x="26" y="17"/>
                  <a:pt x="22" y="21"/>
                </a:cubicBezTo>
                <a:cubicBezTo>
                  <a:pt x="18" y="25"/>
                  <a:pt x="14" y="30"/>
                  <a:pt x="12" y="36"/>
                </a:cubicBezTo>
                <a:cubicBezTo>
                  <a:pt x="10" y="41"/>
                  <a:pt x="9" y="47"/>
                  <a:pt x="9" y="53"/>
                </a:cubicBezTo>
                <a:cubicBezTo>
                  <a:pt x="9" y="59"/>
                  <a:pt x="10" y="65"/>
                  <a:pt x="12" y="70"/>
                </a:cubicBezTo>
                <a:cubicBezTo>
                  <a:pt x="12" y="70"/>
                  <a:pt x="12" y="70"/>
                  <a:pt x="12" y="70"/>
                </a:cubicBezTo>
                <a:cubicBezTo>
                  <a:pt x="14" y="75"/>
                  <a:pt x="18" y="80"/>
                  <a:pt x="22" y="85"/>
                </a:cubicBezTo>
                <a:cubicBezTo>
                  <a:pt x="26" y="89"/>
                  <a:pt x="31" y="92"/>
                  <a:pt x="36" y="94"/>
                </a:cubicBezTo>
                <a:cubicBezTo>
                  <a:pt x="42" y="97"/>
                  <a:pt x="47" y="98"/>
                  <a:pt x="54" y="98"/>
                </a:cubicBezTo>
                <a:close/>
                <a:moveTo>
                  <a:pt x="99" y="76"/>
                </a:moveTo>
                <a:cubicBezTo>
                  <a:pt x="99" y="76"/>
                  <a:pt x="99" y="76"/>
                  <a:pt x="99" y="76"/>
                </a:cubicBezTo>
                <a:cubicBezTo>
                  <a:pt x="65" y="65"/>
                  <a:pt x="65" y="65"/>
                  <a:pt x="65" y="65"/>
                </a:cubicBezTo>
                <a:cubicBezTo>
                  <a:pt x="77" y="98"/>
                  <a:pt x="77" y="98"/>
                  <a:pt x="77" y="98"/>
                </a:cubicBezTo>
                <a:cubicBezTo>
                  <a:pt x="82" y="88"/>
                  <a:pt x="82" y="88"/>
                  <a:pt x="82" y="88"/>
                </a:cubicBezTo>
                <a:cubicBezTo>
                  <a:pt x="82" y="88"/>
                  <a:pt x="82" y="88"/>
                  <a:pt x="82" y="88"/>
                </a:cubicBezTo>
                <a:cubicBezTo>
                  <a:pt x="82" y="87"/>
                  <a:pt x="82" y="87"/>
                  <a:pt x="83" y="87"/>
                </a:cubicBezTo>
                <a:cubicBezTo>
                  <a:pt x="84" y="86"/>
                  <a:pt x="85" y="86"/>
                  <a:pt x="86" y="87"/>
                </a:cubicBezTo>
                <a:cubicBezTo>
                  <a:pt x="96" y="97"/>
                  <a:pt x="96" y="97"/>
                  <a:pt x="96" y="97"/>
                </a:cubicBezTo>
                <a:cubicBezTo>
                  <a:pt x="98" y="95"/>
                  <a:pt x="98" y="95"/>
                  <a:pt x="98" y="95"/>
                </a:cubicBezTo>
                <a:cubicBezTo>
                  <a:pt x="88" y="85"/>
                  <a:pt x="88" y="85"/>
                  <a:pt x="88" y="85"/>
                </a:cubicBezTo>
                <a:cubicBezTo>
                  <a:pt x="88" y="85"/>
                  <a:pt x="87" y="85"/>
                  <a:pt x="87" y="85"/>
                </a:cubicBezTo>
                <a:cubicBezTo>
                  <a:pt x="87" y="83"/>
                  <a:pt x="87" y="82"/>
                  <a:pt x="88" y="81"/>
                </a:cubicBezTo>
                <a:cubicBezTo>
                  <a:pt x="99" y="76"/>
                  <a:pt x="99" y="76"/>
                  <a:pt x="99" y="7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2" name="KSO_Shape"/>
          <p:cNvSpPr/>
          <p:nvPr/>
        </p:nvSpPr>
        <p:spPr bwMode="auto">
          <a:xfrm>
            <a:off x="5152363" y="2858952"/>
            <a:ext cx="1899422" cy="3006999"/>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4" name="KSO_Shape"/>
          <p:cNvSpPr/>
          <p:nvPr/>
        </p:nvSpPr>
        <p:spPr bwMode="auto">
          <a:xfrm>
            <a:off x="4533553" y="3655988"/>
            <a:ext cx="307323" cy="252517"/>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4944459" y="2608590"/>
            <a:ext cx="282963" cy="325869"/>
          </a:xfrm>
          <a:custGeom>
            <a:avLst/>
            <a:gdLst>
              <a:gd name="T0" fmla="*/ 98292770 w 5280"/>
              <a:gd name="T1" fmla="*/ 190397298 h 6084"/>
              <a:gd name="T2" fmla="*/ 105944270 w 5280"/>
              <a:gd name="T3" fmla="*/ 192162022 h 6084"/>
              <a:gd name="T4" fmla="*/ 112712916 w 5280"/>
              <a:gd name="T5" fmla="*/ 195691469 h 6084"/>
              <a:gd name="T6" fmla="*/ 118500648 w 5280"/>
              <a:gd name="T7" fmla="*/ 200593619 h 6084"/>
              <a:gd name="T8" fmla="*/ 122816855 w 5280"/>
              <a:gd name="T9" fmla="*/ 206868471 h 6084"/>
              <a:gd name="T10" fmla="*/ 125661534 w 5280"/>
              <a:gd name="T11" fmla="*/ 213927367 h 6084"/>
              <a:gd name="T12" fmla="*/ 126642447 w 5280"/>
              <a:gd name="T13" fmla="*/ 221868624 h 6084"/>
              <a:gd name="T14" fmla="*/ 126348268 w 5280"/>
              <a:gd name="T15" fmla="*/ 569623180 h 6084"/>
              <a:gd name="T16" fmla="*/ 124190008 w 5280"/>
              <a:gd name="T17" fmla="*/ 577172416 h 6084"/>
              <a:gd name="T18" fmla="*/ 120462475 w 5280"/>
              <a:gd name="T19" fmla="*/ 583741285 h 6084"/>
              <a:gd name="T20" fmla="*/ 115165355 w 5280"/>
              <a:gd name="T21" fmla="*/ 589231467 h 6084"/>
              <a:gd name="T22" fmla="*/ 108788949 w 5280"/>
              <a:gd name="T23" fmla="*/ 593349260 h 6084"/>
              <a:gd name="T24" fmla="*/ 101431630 w 5280"/>
              <a:gd name="T25" fmla="*/ 595800335 h 6084"/>
              <a:gd name="T26" fmla="*/ 31783344 w 5280"/>
              <a:gd name="T27" fmla="*/ 596486686 h 6084"/>
              <a:gd name="T28" fmla="*/ 25406937 w 5280"/>
              <a:gd name="T29" fmla="*/ 595800335 h 6084"/>
              <a:gd name="T30" fmla="*/ 18049618 w 5280"/>
              <a:gd name="T31" fmla="*/ 593349260 h 6084"/>
              <a:gd name="T32" fmla="*/ 11673526 w 5280"/>
              <a:gd name="T33" fmla="*/ 589231467 h 6084"/>
              <a:gd name="T34" fmla="*/ 6376406 w 5280"/>
              <a:gd name="T35" fmla="*/ 583741285 h 6084"/>
              <a:gd name="T36" fmla="*/ 2550500 w 5280"/>
              <a:gd name="T37" fmla="*/ 577172416 h 6084"/>
              <a:gd name="T38" fmla="*/ 490613 w 5280"/>
              <a:gd name="T39" fmla="*/ 569623180 h 6084"/>
              <a:gd name="T40" fmla="*/ 0 w 5280"/>
              <a:gd name="T41" fmla="*/ 221868624 h 6084"/>
              <a:gd name="T42" fmla="*/ 1078973 w 5280"/>
              <a:gd name="T43" fmla="*/ 213927367 h 6084"/>
              <a:gd name="T44" fmla="*/ 3825906 w 5280"/>
              <a:gd name="T45" fmla="*/ 206868471 h 6084"/>
              <a:gd name="T46" fmla="*/ 8338233 w 5280"/>
              <a:gd name="T47" fmla="*/ 200593619 h 6084"/>
              <a:gd name="T48" fmla="*/ 14027905 w 5280"/>
              <a:gd name="T49" fmla="*/ 195691469 h 6084"/>
              <a:gd name="T50" fmla="*/ 20796551 w 5280"/>
              <a:gd name="T51" fmla="*/ 192162022 h 6084"/>
              <a:gd name="T52" fmla="*/ 28448051 w 5280"/>
              <a:gd name="T53" fmla="*/ 190397298 h 6084"/>
              <a:gd name="T54" fmla="*/ 187854755 w 5280"/>
              <a:gd name="T55" fmla="*/ 219417549 h 6084"/>
              <a:gd name="T56" fmla="*/ 409650800 w 5280"/>
              <a:gd name="T57" fmla="*/ 0 h 6084"/>
              <a:gd name="T58" fmla="*/ 488324365 w 5280"/>
              <a:gd name="T59" fmla="*/ 219417549 h 6084"/>
              <a:gd name="T60" fmla="*/ 148125732 w 5280"/>
              <a:gd name="T61" fmla="*/ 219417549 h 6084"/>
              <a:gd name="T62" fmla="*/ 208062633 w 5280"/>
              <a:gd name="T63" fmla="*/ 259908819 h 6084"/>
              <a:gd name="T64" fmla="*/ 389246802 w 5280"/>
              <a:gd name="T65" fmla="*/ 504033129 h 6084"/>
              <a:gd name="T66" fmla="*/ 319990755 w 5280"/>
              <a:gd name="T67" fmla="*/ 531778997 h 6084"/>
              <a:gd name="T68" fmla="*/ 208062633 w 5280"/>
              <a:gd name="T69" fmla="*/ 531778997 h 6084"/>
              <a:gd name="T70" fmla="*/ 344220659 w 5280"/>
              <a:gd name="T71" fmla="*/ 461188789 h 6084"/>
              <a:gd name="T72" fmla="*/ 344220659 w 5280"/>
              <a:gd name="T73" fmla="*/ 461188789 h 6084"/>
              <a:gd name="T74" fmla="*/ 274964300 w 5280"/>
              <a:gd name="T75" fmla="*/ 461188789 h 6084"/>
              <a:gd name="T76" fmla="*/ 253187148 w 5280"/>
              <a:gd name="T77" fmla="*/ 461188789 h 6084"/>
              <a:gd name="T78" fmla="*/ 389246802 w 5280"/>
              <a:gd name="T79" fmla="*/ 445011945 h 6084"/>
              <a:gd name="T80" fmla="*/ 274964300 w 5280"/>
              <a:gd name="T81" fmla="*/ 445011945 h 6084"/>
              <a:gd name="T82" fmla="*/ 208062633 w 5280"/>
              <a:gd name="T83" fmla="*/ 417266077 h 6084"/>
              <a:gd name="T84" fmla="*/ 208062633 w 5280"/>
              <a:gd name="T85" fmla="*/ 417266077 h 6084"/>
              <a:gd name="T86" fmla="*/ 344220659 w 5280"/>
              <a:gd name="T87" fmla="*/ 374421738 h 6084"/>
              <a:gd name="T88" fmla="*/ 319990755 w 5280"/>
              <a:gd name="T89" fmla="*/ 374421738 h 6084"/>
              <a:gd name="T90" fmla="*/ 253187148 w 5280"/>
              <a:gd name="T91" fmla="*/ 402167606 h 6084"/>
              <a:gd name="T92" fmla="*/ 243181269 w 5280"/>
              <a:gd name="T93" fmla="*/ 200789630 h 6084"/>
              <a:gd name="T94" fmla="*/ 243181269 w 5280"/>
              <a:gd name="T95" fmla="*/ 141474430 h 6084"/>
              <a:gd name="T96" fmla="*/ 243181269 w 5280"/>
              <a:gd name="T97" fmla="*/ 141474430 h 6084"/>
              <a:gd name="T98" fmla="*/ 243181269 w 5280"/>
              <a:gd name="T99" fmla="*/ 102355550 h 6084"/>
              <a:gd name="T100" fmla="*/ 351381545 w 5280"/>
              <a:gd name="T101" fmla="*/ 61079924 h 6084"/>
              <a:gd name="T102" fmla="*/ 438098850 w 5280"/>
              <a:gd name="T103" fmla="*/ 79609837 h 6084"/>
              <a:gd name="T104" fmla="*/ 375611450 w 5280"/>
              <a:gd name="T105" fmla="*/ 80982539 h 6084"/>
              <a:gd name="T106" fmla="*/ 459876315 w 5280"/>
              <a:gd name="T107" fmla="*/ 219417549 h 608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280" h="6084">
                <a:moveTo>
                  <a:pt x="324" y="1940"/>
                </a:moveTo>
                <a:lnTo>
                  <a:pt x="969" y="1940"/>
                </a:lnTo>
                <a:lnTo>
                  <a:pt x="986" y="1940"/>
                </a:lnTo>
                <a:lnTo>
                  <a:pt x="1002" y="1942"/>
                </a:lnTo>
                <a:lnTo>
                  <a:pt x="1018" y="1943"/>
                </a:lnTo>
                <a:lnTo>
                  <a:pt x="1034" y="1947"/>
                </a:lnTo>
                <a:lnTo>
                  <a:pt x="1049" y="1950"/>
                </a:lnTo>
                <a:lnTo>
                  <a:pt x="1065" y="1955"/>
                </a:lnTo>
                <a:lnTo>
                  <a:pt x="1080" y="1960"/>
                </a:lnTo>
                <a:lnTo>
                  <a:pt x="1094" y="1966"/>
                </a:lnTo>
                <a:lnTo>
                  <a:pt x="1109" y="1972"/>
                </a:lnTo>
                <a:lnTo>
                  <a:pt x="1122" y="1979"/>
                </a:lnTo>
                <a:lnTo>
                  <a:pt x="1136" y="1987"/>
                </a:lnTo>
                <a:lnTo>
                  <a:pt x="1149" y="1996"/>
                </a:lnTo>
                <a:lnTo>
                  <a:pt x="1162" y="2005"/>
                </a:lnTo>
                <a:lnTo>
                  <a:pt x="1174" y="2014"/>
                </a:lnTo>
                <a:lnTo>
                  <a:pt x="1185" y="2025"/>
                </a:lnTo>
                <a:lnTo>
                  <a:pt x="1197" y="2035"/>
                </a:lnTo>
                <a:lnTo>
                  <a:pt x="1208" y="2046"/>
                </a:lnTo>
                <a:lnTo>
                  <a:pt x="1218" y="2058"/>
                </a:lnTo>
                <a:lnTo>
                  <a:pt x="1228" y="2071"/>
                </a:lnTo>
                <a:lnTo>
                  <a:pt x="1237" y="2083"/>
                </a:lnTo>
                <a:lnTo>
                  <a:pt x="1245" y="2096"/>
                </a:lnTo>
                <a:lnTo>
                  <a:pt x="1252" y="2110"/>
                </a:lnTo>
                <a:lnTo>
                  <a:pt x="1260" y="2123"/>
                </a:lnTo>
                <a:lnTo>
                  <a:pt x="1266" y="2137"/>
                </a:lnTo>
                <a:lnTo>
                  <a:pt x="1272" y="2152"/>
                </a:lnTo>
                <a:lnTo>
                  <a:pt x="1277" y="2168"/>
                </a:lnTo>
                <a:lnTo>
                  <a:pt x="1281" y="2182"/>
                </a:lnTo>
                <a:lnTo>
                  <a:pt x="1285" y="2198"/>
                </a:lnTo>
                <a:lnTo>
                  <a:pt x="1288" y="2214"/>
                </a:lnTo>
                <a:lnTo>
                  <a:pt x="1290" y="2230"/>
                </a:lnTo>
                <a:lnTo>
                  <a:pt x="1291" y="2247"/>
                </a:lnTo>
                <a:lnTo>
                  <a:pt x="1291" y="2263"/>
                </a:lnTo>
                <a:lnTo>
                  <a:pt x="1291" y="5761"/>
                </a:lnTo>
                <a:lnTo>
                  <a:pt x="1291" y="5778"/>
                </a:lnTo>
                <a:lnTo>
                  <a:pt x="1290" y="5794"/>
                </a:lnTo>
                <a:lnTo>
                  <a:pt x="1288" y="5810"/>
                </a:lnTo>
                <a:lnTo>
                  <a:pt x="1285" y="5827"/>
                </a:lnTo>
                <a:lnTo>
                  <a:pt x="1281" y="5842"/>
                </a:lnTo>
                <a:lnTo>
                  <a:pt x="1277" y="5857"/>
                </a:lnTo>
                <a:lnTo>
                  <a:pt x="1272" y="5872"/>
                </a:lnTo>
                <a:lnTo>
                  <a:pt x="1266" y="5887"/>
                </a:lnTo>
                <a:lnTo>
                  <a:pt x="1260" y="5901"/>
                </a:lnTo>
                <a:lnTo>
                  <a:pt x="1252" y="5915"/>
                </a:lnTo>
                <a:lnTo>
                  <a:pt x="1245" y="5928"/>
                </a:lnTo>
                <a:lnTo>
                  <a:pt x="1237" y="5941"/>
                </a:lnTo>
                <a:lnTo>
                  <a:pt x="1228" y="5954"/>
                </a:lnTo>
                <a:lnTo>
                  <a:pt x="1218" y="5966"/>
                </a:lnTo>
                <a:lnTo>
                  <a:pt x="1208" y="5978"/>
                </a:lnTo>
                <a:lnTo>
                  <a:pt x="1197" y="5989"/>
                </a:lnTo>
                <a:lnTo>
                  <a:pt x="1185" y="5999"/>
                </a:lnTo>
                <a:lnTo>
                  <a:pt x="1174" y="6010"/>
                </a:lnTo>
                <a:lnTo>
                  <a:pt x="1162" y="6019"/>
                </a:lnTo>
                <a:lnTo>
                  <a:pt x="1149" y="6028"/>
                </a:lnTo>
                <a:lnTo>
                  <a:pt x="1136" y="6037"/>
                </a:lnTo>
                <a:lnTo>
                  <a:pt x="1122" y="6045"/>
                </a:lnTo>
                <a:lnTo>
                  <a:pt x="1109" y="6052"/>
                </a:lnTo>
                <a:lnTo>
                  <a:pt x="1094" y="6058"/>
                </a:lnTo>
                <a:lnTo>
                  <a:pt x="1080" y="6064"/>
                </a:lnTo>
                <a:lnTo>
                  <a:pt x="1065" y="6070"/>
                </a:lnTo>
                <a:lnTo>
                  <a:pt x="1049" y="6074"/>
                </a:lnTo>
                <a:lnTo>
                  <a:pt x="1034" y="6077"/>
                </a:lnTo>
                <a:lnTo>
                  <a:pt x="1018" y="6081"/>
                </a:lnTo>
                <a:lnTo>
                  <a:pt x="1002" y="6082"/>
                </a:lnTo>
                <a:lnTo>
                  <a:pt x="986" y="6084"/>
                </a:lnTo>
                <a:lnTo>
                  <a:pt x="969" y="6084"/>
                </a:lnTo>
                <a:lnTo>
                  <a:pt x="324" y="6084"/>
                </a:lnTo>
                <a:lnTo>
                  <a:pt x="307" y="6084"/>
                </a:lnTo>
                <a:lnTo>
                  <a:pt x="290" y="6082"/>
                </a:lnTo>
                <a:lnTo>
                  <a:pt x="275" y="6081"/>
                </a:lnTo>
                <a:lnTo>
                  <a:pt x="259" y="6077"/>
                </a:lnTo>
                <a:lnTo>
                  <a:pt x="243" y="6074"/>
                </a:lnTo>
                <a:lnTo>
                  <a:pt x="228" y="6070"/>
                </a:lnTo>
                <a:lnTo>
                  <a:pt x="212" y="6064"/>
                </a:lnTo>
                <a:lnTo>
                  <a:pt x="198" y="6058"/>
                </a:lnTo>
                <a:lnTo>
                  <a:pt x="184" y="6052"/>
                </a:lnTo>
                <a:lnTo>
                  <a:pt x="170" y="6045"/>
                </a:lnTo>
                <a:lnTo>
                  <a:pt x="157" y="6037"/>
                </a:lnTo>
                <a:lnTo>
                  <a:pt x="143" y="6028"/>
                </a:lnTo>
                <a:lnTo>
                  <a:pt x="131" y="6019"/>
                </a:lnTo>
                <a:lnTo>
                  <a:pt x="119" y="6010"/>
                </a:lnTo>
                <a:lnTo>
                  <a:pt x="106" y="5999"/>
                </a:lnTo>
                <a:lnTo>
                  <a:pt x="95" y="5989"/>
                </a:lnTo>
                <a:lnTo>
                  <a:pt x="85" y="5978"/>
                </a:lnTo>
                <a:lnTo>
                  <a:pt x="75" y="5966"/>
                </a:lnTo>
                <a:lnTo>
                  <a:pt x="65" y="5954"/>
                </a:lnTo>
                <a:lnTo>
                  <a:pt x="56" y="5941"/>
                </a:lnTo>
                <a:lnTo>
                  <a:pt x="47" y="5928"/>
                </a:lnTo>
                <a:lnTo>
                  <a:pt x="39" y="5915"/>
                </a:lnTo>
                <a:lnTo>
                  <a:pt x="33" y="5901"/>
                </a:lnTo>
                <a:lnTo>
                  <a:pt x="26" y="5887"/>
                </a:lnTo>
                <a:lnTo>
                  <a:pt x="21" y="5872"/>
                </a:lnTo>
                <a:lnTo>
                  <a:pt x="15" y="5857"/>
                </a:lnTo>
                <a:lnTo>
                  <a:pt x="11" y="5842"/>
                </a:lnTo>
                <a:lnTo>
                  <a:pt x="7" y="5827"/>
                </a:lnTo>
                <a:lnTo>
                  <a:pt x="5" y="5810"/>
                </a:lnTo>
                <a:lnTo>
                  <a:pt x="3" y="5794"/>
                </a:lnTo>
                <a:lnTo>
                  <a:pt x="2" y="5778"/>
                </a:lnTo>
                <a:lnTo>
                  <a:pt x="0" y="5761"/>
                </a:lnTo>
                <a:lnTo>
                  <a:pt x="0" y="2263"/>
                </a:lnTo>
                <a:lnTo>
                  <a:pt x="2" y="2247"/>
                </a:lnTo>
                <a:lnTo>
                  <a:pt x="3" y="2230"/>
                </a:lnTo>
                <a:lnTo>
                  <a:pt x="5" y="2214"/>
                </a:lnTo>
                <a:lnTo>
                  <a:pt x="7" y="2198"/>
                </a:lnTo>
                <a:lnTo>
                  <a:pt x="11" y="2182"/>
                </a:lnTo>
                <a:lnTo>
                  <a:pt x="15" y="2168"/>
                </a:lnTo>
                <a:lnTo>
                  <a:pt x="21" y="2152"/>
                </a:lnTo>
                <a:lnTo>
                  <a:pt x="26" y="2137"/>
                </a:lnTo>
                <a:lnTo>
                  <a:pt x="33" y="2123"/>
                </a:lnTo>
                <a:lnTo>
                  <a:pt x="39" y="2110"/>
                </a:lnTo>
                <a:lnTo>
                  <a:pt x="47" y="2096"/>
                </a:lnTo>
                <a:lnTo>
                  <a:pt x="56" y="2083"/>
                </a:lnTo>
                <a:lnTo>
                  <a:pt x="65" y="2071"/>
                </a:lnTo>
                <a:lnTo>
                  <a:pt x="75" y="2058"/>
                </a:lnTo>
                <a:lnTo>
                  <a:pt x="85" y="2046"/>
                </a:lnTo>
                <a:lnTo>
                  <a:pt x="95" y="2035"/>
                </a:lnTo>
                <a:lnTo>
                  <a:pt x="106" y="2025"/>
                </a:lnTo>
                <a:lnTo>
                  <a:pt x="119" y="2014"/>
                </a:lnTo>
                <a:lnTo>
                  <a:pt x="131" y="2005"/>
                </a:lnTo>
                <a:lnTo>
                  <a:pt x="143" y="1996"/>
                </a:lnTo>
                <a:lnTo>
                  <a:pt x="157" y="1987"/>
                </a:lnTo>
                <a:lnTo>
                  <a:pt x="170" y="1979"/>
                </a:lnTo>
                <a:lnTo>
                  <a:pt x="184" y="1972"/>
                </a:lnTo>
                <a:lnTo>
                  <a:pt x="198" y="1966"/>
                </a:lnTo>
                <a:lnTo>
                  <a:pt x="212" y="1960"/>
                </a:lnTo>
                <a:lnTo>
                  <a:pt x="228" y="1955"/>
                </a:lnTo>
                <a:lnTo>
                  <a:pt x="243" y="1950"/>
                </a:lnTo>
                <a:lnTo>
                  <a:pt x="259" y="1947"/>
                </a:lnTo>
                <a:lnTo>
                  <a:pt x="275" y="1943"/>
                </a:lnTo>
                <a:lnTo>
                  <a:pt x="290" y="1942"/>
                </a:lnTo>
                <a:lnTo>
                  <a:pt x="307" y="1940"/>
                </a:lnTo>
                <a:lnTo>
                  <a:pt x="324" y="1940"/>
                </a:lnTo>
                <a:close/>
                <a:moveTo>
                  <a:pt x="1510" y="2238"/>
                </a:moveTo>
                <a:lnTo>
                  <a:pt x="1915" y="2238"/>
                </a:lnTo>
                <a:lnTo>
                  <a:pt x="1915" y="145"/>
                </a:lnTo>
                <a:lnTo>
                  <a:pt x="1915" y="0"/>
                </a:lnTo>
                <a:lnTo>
                  <a:pt x="2059" y="0"/>
                </a:lnTo>
                <a:lnTo>
                  <a:pt x="4107" y="0"/>
                </a:lnTo>
                <a:lnTo>
                  <a:pt x="4176" y="0"/>
                </a:lnTo>
                <a:lnTo>
                  <a:pt x="4220" y="53"/>
                </a:lnTo>
                <a:lnTo>
                  <a:pt x="4946" y="942"/>
                </a:lnTo>
                <a:lnTo>
                  <a:pt x="4978" y="983"/>
                </a:lnTo>
                <a:lnTo>
                  <a:pt x="4978" y="1033"/>
                </a:lnTo>
                <a:lnTo>
                  <a:pt x="4978" y="2238"/>
                </a:lnTo>
                <a:lnTo>
                  <a:pt x="5280" y="2238"/>
                </a:lnTo>
                <a:lnTo>
                  <a:pt x="5280" y="5793"/>
                </a:lnTo>
                <a:lnTo>
                  <a:pt x="1510" y="5793"/>
                </a:lnTo>
                <a:lnTo>
                  <a:pt x="1510" y="2238"/>
                </a:lnTo>
                <a:close/>
                <a:moveTo>
                  <a:pt x="2121" y="2651"/>
                </a:moveTo>
                <a:lnTo>
                  <a:pt x="2121" y="3528"/>
                </a:lnTo>
                <a:lnTo>
                  <a:pt x="3968" y="3528"/>
                </a:lnTo>
                <a:lnTo>
                  <a:pt x="3968" y="2651"/>
                </a:lnTo>
                <a:lnTo>
                  <a:pt x="2121" y="2651"/>
                </a:lnTo>
                <a:close/>
                <a:moveTo>
                  <a:pt x="3509" y="5141"/>
                </a:moveTo>
                <a:lnTo>
                  <a:pt x="3509" y="5424"/>
                </a:lnTo>
                <a:lnTo>
                  <a:pt x="3968" y="5424"/>
                </a:lnTo>
                <a:lnTo>
                  <a:pt x="3968" y="5141"/>
                </a:lnTo>
                <a:lnTo>
                  <a:pt x="3509" y="5141"/>
                </a:lnTo>
                <a:close/>
                <a:moveTo>
                  <a:pt x="2803" y="5141"/>
                </a:moveTo>
                <a:lnTo>
                  <a:pt x="2803" y="5424"/>
                </a:lnTo>
                <a:lnTo>
                  <a:pt x="3262" y="5424"/>
                </a:lnTo>
                <a:lnTo>
                  <a:pt x="3262" y="5141"/>
                </a:lnTo>
                <a:lnTo>
                  <a:pt x="2803" y="5141"/>
                </a:lnTo>
                <a:close/>
                <a:moveTo>
                  <a:pt x="2121" y="5141"/>
                </a:moveTo>
                <a:lnTo>
                  <a:pt x="2121" y="5424"/>
                </a:lnTo>
                <a:lnTo>
                  <a:pt x="2581" y="5424"/>
                </a:lnTo>
                <a:lnTo>
                  <a:pt x="2581" y="5141"/>
                </a:lnTo>
                <a:lnTo>
                  <a:pt x="2121" y="5141"/>
                </a:lnTo>
                <a:close/>
                <a:moveTo>
                  <a:pt x="3509" y="4704"/>
                </a:moveTo>
                <a:lnTo>
                  <a:pt x="3509" y="4987"/>
                </a:lnTo>
                <a:lnTo>
                  <a:pt x="3968" y="4987"/>
                </a:lnTo>
                <a:lnTo>
                  <a:pt x="3968" y="4704"/>
                </a:lnTo>
                <a:lnTo>
                  <a:pt x="3509" y="4704"/>
                </a:lnTo>
                <a:close/>
                <a:moveTo>
                  <a:pt x="2803" y="4704"/>
                </a:moveTo>
                <a:lnTo>
                  <a:pt x="2803" y="4987"/>
                </a:lnTo>
                <a:lnTo>
                  <a:pt x="3262" y="4987"/>
                </a:lnTo>
                <a:lnTo>
                  <a:pt x="3262" y="4704"/>
                </a:lnTo>
                <a:lnTo>
                  <a:pt x="2803" y="4704"/>
                </a:lnTo>
                <a:close/>
                <a:moveTo>
                  <a:pt x="2121" y="4704"/>
                </a:moveTo>
                <a:lnTo>
                  <a:pt x="2121" y="4987"/>
                </a:lnTo>
                <a:lnTo>
                  <a:pt x="2581" y="4987"/>
                </a:lnTo>
                <a:lnTo>
                  <a:pt x="2581" y="4704"/>
                </a:lnTo>
                <a:lnTo>
                  <a:pt x="2121" y="4704"/>
                </a:lnTo>
                <a:close/>
                <a:moveTo>
                  <a:pt x="3509" y="4256"/>
                </a:moveTo>
                <a:lnTo>
                  <a:pt x="3509" y="4539"/>
                </a:lnTo>
                <a:lnTo>
                  <a:pt x="3968" y="4539"/>
                </a:lnTo>
                <a:lnTo>
                  <a:pt x="3968" y="4256"/>
                </a:lnTo>
                <a:lnTo>
                  <a:pt x="3509" y="4256"/>
                </a:lnTo>
                <a:close/>
                <a:moveTo>
                  <a:pt x="2803" y="4256"/>
                </a:moveTo>
                <a:lnTo>
                  <a:pt x="2803" y="4539"/>
                </a:lnTo>
                <a:lnTo>
                  <a:pt x="3262" y="4539"/>
                </a:lnTo>
                <a:lnTo>
                  <a:pt x="3262" y="4256"/>
                </a:lnTo>
                <a:lnTo>
                  <a:pt x="2803" y="4256"/>
                </a:lnTo>
                <a:close/>
                <a:moveTo>
                  <a:pt x="2121" y="4256"/>
                </a:moveTo>
                <a:lnTo>
                  <a:pt x="2121" y="4539"/>
                </a:lnTo>
                <a:lnTo>
                  <a:pt x="2581" y="4539"/>
                </a:lnTo>
                <a:lnTo>
                  <a:pt x="2581" y="4256"/>
                </a:lnTo>
                <a:lnTo>
                  <a:pt x="2121" y="4256"/>
                </a:lnTo>
                <a:close/>
                <a:moveTo>
                  <a:pt x="3509" y="3819"/>
                </a:moveTo>
                <a:lnTo>
                  <a:pt x="3509" y="4102"/>
                </a:lnTo>
                <a:lnTo>
                  <a:pt x="3968" y="4102"/>
                </a:lnTo>
                <a:lnTo>
                  <a:pt x="3968" y="3819"/>
                </a:lnTo>
                <a:lnTo>
                  <a:pt x="3509" y="3819"/>
                </a:lnTo>
                <a:close/>
                <a:moveTo>
                  <a:pt x="2803" y="3819"/>
                </a:moveTo>
                <a:lnTo>
                  <a:pt x="2803" y="4102"/>
                </a:lnTo>
                <a:lnTo>
                  <a:pt x="3262" y="4102"/>
                </a:lnTo>
                <a:lnTo>
                  <a:pt x="3262" y="3819"/>
                </a:lnTo>
                <a:lnTo>
                  <a:pt x="2803" y="3819"/>
                </a:lnTo>
                <a:close/>
                <a:moveTo>
                  <a:pt x="2121" y="3819"/>
                </a:moveTo>
                <a:lnTo>
                  <a:pt x="2121" y="4102"/>
                </a:lnTo>
                <a:lnTo>
                  <a:pt x="2581" y="4102"/>
                </a:lnTo>
                <a:lnTo>
                  <a:pt x="2581" y="3819"/>
                </a:lnTo>
                <a:lnTo>
                  <a:pt x="2121" y="3819"/>
                </a:lnTo>
                <a:close/>
                <a:moveTo>
                  <a:pt x="2479" y="1864"/>
                </a:moveTo>
                <a:lnTo>
                  <a:pt x="2479" y="2048"/>
                </a:lnTo>
                <a:lnTo>
                  <a:pt x="4341" y="2048"/>
                </a:lnTo>
                <a:lnTo>
                  <a:pt x="4341" y="1864"/>
                </a:lnTo>
                <a:lnTo>
                  <a:pt x="2479" y="1864"/>
                </a:lnTo>
                <a:close/>
                <a:moveTo>
                  <a:pt x="2479" y="1443"/>
                </a:moveTo>
                <a:lnTo>
                  <a:pt x="2479" y="1627"/>
                </a:lnTo>
                <a:lnTo>
                  <a:pt x="4341" y="1627"/>
                </a:lnTo>
                <a:lnTo>
                  <a:pt x="4341" y="1443"/>
                </a:lnTo>
                <a:lnTo>
                  <a:pt x="2479" y="1443"/>
                </a:lnTo>
                <a:close/>
                <a:moveTo>
                  <a:pt x="2479" y="1044"/>
                </a:moveTo>
                <a:lnTo>
                  <a:pt x="2479" y="1228"/>
                </a:lnTo>
                <a:lnTo>
                  <a:pt x="3582" y="1228"/>
                </a:lnTo>
                <a:lnTo>
                  <a:pt x="3582" y="1044"/>
                </a:lnTo>
                <a:lnTo>
                  <a:pt x="2479" y="1044"/>
                </a:lnTo>
                <a:close/>
                <a:moveTo>
                  <a:pt x="2479" y="623"/>
                </a:moveTo>
                <a:lnTo>
                  <a:pt x="2479" y="807"/>
                </a:lnTo>
                <a:lnTo>
                  <a:pt x="3582" y="807"/>
                </a:lnTo>
                <a:lnTo>
                  <a:pt x="3582" y="623"/>
                </a:lnTo>
                <a:lnTo>
                  <a:pt x="2479" y="623"/>
                </a:lnTo>
                <a:close/>
                <a:moveTo>
                  <a:pt x="4167" y="447"/>
                </a:moveTo>
                <a:lnTo>
                  <a:pt x="4141" y="656"/>
                </a:lnTo>
                <a:lnTo>
                  <a:pt x="4466" y="812"/>
                </a:lnTo>
                <a:lnTo>
                  <a:pt x="4167" y="447"/>
                </a:lnTo>
                <a:close/>
                <a:moveTo>
                  <a:pt x="4688" y="1238"/>
                </a:moveTo>
                <a:lnTo>
                  <a:pt x="3922" y="871"/>
                </a:lnTo>
                <a:lnTo>
                  <a:pt x="3829" y="826"/>
                </a:lnTo>
                <a:lnTo>
                  <a:pt x="3842" y="722"/>
                </a:lnTo>
                <a:lnTo>
                  <a:pt x="3897" y="289"/>
                </a:lnTo>
                <a:lnTo>
                  <a:pt x="2203" y="289"/>
                </a:lnTo>
                <a:lnTo>
                  <a:pt x="2203" y="2238"/>
                </a:lnTo>
                <a:lnTo>
                  <a:pt x="4688" y="2238"/>
                </a:lnTo>
                <a:lnTo>
                  <a:pt x="4688" y="123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6" name="KSO_Shape"/>
          <p:cNvSpPr/>
          <p:nvPr/>
        </p:nvSpPr>
        <p:spPr bwMode="auto">
          <a:xfrm>
            <a:off x="5935383" y="2199267"/>
            <a:ext cx="323883" cy="328518"/>
          </a:xfrm>
          <a:custGeom>
            <a:avLst/>
            <a:gdLst>
              <a:gd name="T0" fmla="*/ 1575136 w 3826"/>
              <a:gd name="T1" fmla="*/ 952579 h 3884"/>
              <a:gd name="T2" fmla="*/ 1648376 w 3826"/>
              <a:gd name="T3" fmla="*/ 1177860 h 3884"/>
              <a:gd name="T4" fmla="*/ 1354950 w 3826"/>
              <a:gd name="T5" fmla="*/ 1470819 h 3884"/>
              <a:gd name="T6" fmla="*/ 1428654 w 3826"/>
              <a:gd name="T7" fmla="*/ 1177860 h 3884"/>
              <a:gd name="T8" fmla="*/ 1493088 w 3826"/>
              <a:gd name="T9" fmla="*/ 592407 h 3884"/>
              <a:gd name="T10" fmla="*/ 1598313 w 3826"/>
              <a:gd name="T11" fmla="*/ 278125 h 3884"/>
              <a:gd name="T12" fmla="*/ 1616391 w 3826"/>
              <a:gd name="T13" fmla="*/ 626709 h 3884"/>
              <a:gd name="T14" fmla="*/ 73704 w 3826"/>
              <a:gd name="T15" fmla="*/ 1800397 h 3884"/>
              <a:gd name="T16" fmla="*/ 0 w 3826"/>
              <a:gd name="T17" fmla="*/ 1727157 h 3884"/>
              <a:gd name="T18" fmla="*/ 2318 w 3826"/>
              <a:gd name="T19" fmla="*/ 298985 h 3884"/>
              <a:gd name="T20" fmla="*/ 1309059 w 3826"/>
              <a:gd name="T21" fmla="*/ 298985 h 3884"/>
              <a:gd name="T22" fmla="*/ 1318794 w 3826"/>
              <a:gd name="T23" fmla="*/ 1727157 h 3884"/>
              <a:gd name="T24" fmla="*/ 1245553 w 3826"/>
              <a:gd name="T25" fmla="*/ 1800397 h 3884"/>
              <a:gd name="T26" fmla="*/ 988748 w 3826"/>
              <a:gd name="T27" fmla="*/ 1324339 h 3884"/>
              <a:gd name="T28" fmla="*/ 230383 w 3826"/>
              <a:gd name="T29" fmla="*/ 1580678 h 3884"/>
              <a:gd name="T30" fmla="*/ 1135692 w 3826"/>
              <a:gd name="T31" fmla="*/ 921521 h 3884"/>
              <a:gd name="T32" fmla="*/ 1135692 w 3826"/>
              <a:gd name="T33" fmla="*/ 665183 h 3884"/>
              <a:gd name="T34" fmla="*/ 1135692 w 3826"/>
              <a:gd name="T35" fmla="*/ 518703 h 3884"/>
              <a:gd name="T36" fmla="*/ 293426 w 3826"/>
              <a:gd name="T37" fmla="*/ 408844 h 3884"/>
              <a:gd name="T38" fmla="*/ 183101 w 3826"/>
              <a:gd name="T39" fmla="*/ 591943 h 3884"/>
              <a:gd name="T40" fmla="*/ 183101 w 3826"/>
              <a:gd name="T41" fmla="*/ 848282 h 3884"/>
              <a:gd name="T42" fmla="*/ 183101 w 3826"/>
              <a:gd name="T43" fmla="*/ 994761 h 3884"/>
              <a:gd name="T44" fmla="*/ 1025831 w 3826"/>
              <a:gd name="T45" fmla="*/ 1104621 h 3884"/>
              <a:gd name="T46" fmla="*/ 1135692 w 3826"/>
              <a:gd name="T47" fmla="*/ 921521 h 3884"/>
              <a:gd name="T48" fmla="*/ 842730 w 3826"/>
              <a:gd name="T49" fmla="*/ 921521 h 3884"/>
              <a:gd name="T50" fmla="*/ 1061988 w 3826"/>
              <a:gd name="T51" fmla="*/ 1031381 h 3884"/>
              <a:gd name="T52" fmla="*/ 842730 w 3826"/>
              <a:gd name="T53" fmla="*/ 665183 h 3884"/>
              <a:gd name="T54" fmla="*/ 1061988 w 3826"/>
              <a:gd name="T55" fmla="*/ 848282 h 3884"/>
              <a:gd name="T56" fmla="*/ 842730 w 3826"/>
              <a:gd name="T57" fmla="*/ 665183 h 3884"/>
              <a:gd name="T58" fmla="*/ 1061988 w 3826"/>
              <a:gd name="T59" fmla="*/ 482084 h 3884"/>
              <a:gd name="T60" fmla="*/ 842730 w 3826"/>
              <a:gd name="T61" fmla="*/ 591943 h 3884"/>
              <a:gd name="T62" fmla="*/ 549304 w 3826"/>
              <a:gd name="T63" fmla="*/ 591943 h 3884"/>
              <a:gd name="T64" fmla="*/ 769489 w 3826"/>
              <a:gd name="T65" fmla="*/ 482084 h 3884"/>
              <a:gd name="T66" fmla="*/ 549304 w 3826"/>
              <a:gd name="T67" fmla="*/ 591943 h 3884"/>
              <a:gd name="T68" fmla="*/ 256805 w 3826"/>
              <a:gd name="T69" fmla="*/ 482084 h 3884"/>
              <a:gd name="T70" fmla="*/ 476527 w 3826"/>
              <a:gd name="T71" fmla="*/ 591943 h 3884"/>
              <a:gd name="T72" fmla="*/ 476527 w 3826"/>
              <a:gd name="T73" fmla="*/ 848282 h 3884"/>
              <a:gd name="T74" fmla="*/ 256805 w 3826"/>
              <a:gd name="T75" fmla="*/ 665183 h 3884"/>
              <a:gd name="T76" fmla="*/ 476527 w 3826"/>
              <a:gd name="T77" fmla="*/ 848282 h 3884"/>
              <a:gd name="T78" fmla="*/ 256805 w 3826"/>
              <a:gd name="T79" fmla="*/ 1031381 h 3884"/>
              <a:gd name="T80" fmla="*/ 476527 w 3826"/>
              <a:gd name="T81" fmla="*/ 921521 h 3884"/>
              <a:gd name="T82" fmla="*/ 769489 w 3826"/>
              <a:gd name="T83" fmla="*/ 665183 h 3884"/>
              <a:gd name="T84" fmla="*/ 549304 w 3826"/>
              <a:gd name="T85" fmla="*/ 848282 h 3884"/>
              <a:gd name="T86" fmla="*/ 769489 w 3826"/>
              <a:gd name="T87" fmla="*/ 665183 h 3884"/>
              <a:gd name="T88" fmla="*/ 769489 w 3826"/>
              <a:gd name="T89" fmla="*/ 1031381 h 3884"/>
              <a:gd name="T90" fmla="*/ 549304 w 3826"/>
              <a:gd name="T91" fmla="*/ 921521 h 388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3826" h="3884">
                <a:moveTo>
                  <a:pt x="3487" y="1352"/>
                </a:moveTo>
                <a:cubicBezTo>
                  <a:pt x="3417" y="1510"/>
                  <a:pt x="3401" y="1849"/>
                  <a:pt x="3398" y="2055"/>
                </a:cubicBezTo>
                <a:cubicBezTo>
                  <a:pt x="3398" y="2541"/>
                  <a:pt x="3398" y="2541"/>
                  <a:pt x="3398" y="2541"/>
                </a:cubicBezTo>
                <a:cubicBezTo>
                  <a:pt x="3556" y="2541"/>
                  <a:pt x="3556" y="2541"/>
                  <a:pt x="3556" y="2541"/>
                </a:cubicBezTo>
                <a:cubicBezTo>
                  <a:pt x="3556" y="3173"/>
                  <a:pt x="3556" y="3173"/>
                  <a:pt x="3556" y="3173"/>
                </a:cubicBezTo>
                <a:cubicBezTo>
                  <a:pt x="2923" y="3173"/>
                  <a:pt x="2923" y="3173"/>
                  <a:pt x="2923" y="3173"/>
                </a:cubicBezTo>
                <a:cubicBezTo>
                  <a:pt x="2923" y="2541"/>
                  <a:pt x="2923" y="2541"/>
                  <a:pt x="2923" y="2541"/>
                </a:cubicBezTo>
                <a:cubicBezTo>
                  <a:pt x="3082" y="2541"/>
                  <a:pt x="3082" y="2541"/>
                  <a:pt x="3082" y="2541"/>
                </a:cubicBezTo>
                <a:cubicBezTo>
                  <a:pt x="3082" y="2225"/>
                  <a:pt x="3082" y="2225"/>
                  <a:pt x="3082" y="2225"/>
                </a:cubicBezTo>
                <a:cubicBezTo>
                  <a:pt x="3082" y="2225"/>
                  <a:pt x="3043" y="1389"/>
                  <a:pt x="3221" y="1278"/>
                </a:cubicBezTo>
                <a:cubicBezTo>
                  <a:pt x="3130" y="1209"/>
                  <a:pt x="3070" y="1101"/>
                  <a:pt x="3070" y="978"/>
                </a:cubicBezTo>
                <a:cubicBezTo>
                  <a:pt x="3070" y="769"/>
                  <a:pt x="3240" y="600"/>
                  <a:pt x="3448" y="600"/>
                </a:cubicBezTo>
                <a:cubicBezTo>
                  <a:pt x="3657" y="600"/>
                  <a:pt x="3826" y="769"/>
                  <a:pt x="3826" y="978"/>
                </a:cubicBezTo>
                <a:cubicBezTo>
                  <a:pt x="3826" y="1173"/>
                  <a:pt x="3677" y="1332"/>
                  <a:pt x="3487" y="1352"/>
                </a:cubicBezTo>
                <a:close/>
                <a:moveTo>
                  <a:pt x="2687" y="3884"/>
                </a:moveTo>
                <a:cubicBezTo>
                  <a:pt x="159" y="3884"/>
                  <a:pt x="159" y="3884"/>
                  <a:pt x="159" y="3884"/>
                </a:cubicBezTo>
                <a:cubicBezTo>
                  <a:pt x="159" y="3726"/>
                  <a:pt x="159" y="3726"/>
                  <a:pt x="159" y="3726"/>
                </a:cubicBezTo>
                <a:cubicBezTo>
                  <a:pt x="0" y="3726"/>
                  <a:pt x="0" y="3726"/>
                  <a:pt x="0" y="3726"/>
                </a:cubicBezTo>
                <a:cubicBezTo>
                  <a:pt x="0" y="645"/>
                  <a:pt x="0" y="645"/>
                  <a:pt x="0" y="645"/>
                </a:cubicBezTo>
                <a:cubicBezTo>
                  <a:pt x="5" y="645"/>
                  <a:pt x="5" y="645"/>
                  <a:pt x="5" y="645"/>
                </a:cubicBezTo>
                <a:cubicBezTo>
                  <a:pt x="47" y="285"/>
                  <a:pt x="656" y="0"/>
                  <a:pt x="1403" y="0"/>
                </a:cubicBezTo>
                <a:cubicBezTo>
                  <a:pt x="2150" y="0"/>
                  <a:pt x="2780" y="285"/>
                  <a:pt x="2824" y="645"/>
                </a:cubicBezTo>
                <a:cubicBezTo>
                  <a:pt x="2845" y="645"/>
                  <a:pt x="2845" y="645"/>
                  <a:pt x="2845" y="645"/>
                </a:cubicBezTo>
                <a:cubicBezTo>
                  <a:pt x="2845" y="3726"/>
                  <a:pt x="2845" y="3726"/>
                  <a:pt x="2845" y="3726"/>
                </a:cubicBezTo>
                <a:cubicBezTo>
                  <a:pt x="2687" y="3726"/>
                  <a:pt x="2687" y="3726"/>
                  <a:pt x="2687" y="3726"/>
                </a:cubicBezTo>
                <a:lnTo>
                  <a:pt x="2687" y="3884"/>
                </a:lnTo>
                <a:close/>
                <a:moveTo>
                  <a:pt x="2416" y="3410"/>
                </a:moveTo>
                <a:cubicBezTo>
                  <a:pt x="2133" y="2857"/>
                  <a:pt x="2133" y="2857"/>
                  <a:pt x="2133" y="2857"/>
                </a:cubicBezTo>
                <a:cubicBezTo>
                  <a:pt x="779" y="2857"/>
                  <a:pt x="779" y="2857"/>
                  <a:pt x="779" y="2857"/>
                </a:cubicBezTo>
                <a:cubicBezTo>
                  <a:pt x="497" y="3410"/>
                  <a:pt x="497" y="3410"/>
                  <a:pt x="497" y="3410"/>
                </a:cubicBezTo>
                <a:lnTo>
                  <a:pt x="2416" y="3410"/>
                </a:lnTo>
                <a:close/>
                <a:moveTo>
                  <a:pt x="2450" y="1988"/>
                </a:moveTo>
                <a:cubicBezTo>
                  <a:pt x="2450" y="1830"/>
                  <a:pt x="2450" y="1830"/>
                  <a:pt x="2450" y="1830"/>
                </a:cubicBezTo>
                <a:cubicBezTo>
                  <a:pt x="2450" y="1435"/>
                  <a:pt x="2450" y="1435"/>
                  <a:pt x="2450" y="1435"/>
                </a:cubicBezTo>
                <a:cubicBezTo>
                  <a:pt x="2450" y="1277"/>
                  <a:pt x="2450" y="1277"/>
                  <a:pt x="2450" y="1277"/>
                </a:cubicBezTo>
                <a:cubicBezTo>
                  <a:pt x="2450" y="1119"/>
                  <a:pt x="2450" y="1119"/>
                  <a:pt x="2450" y="1119"/>
                </a:cubicBezTo>
                <a:cubicBezTo>
                  <a:pt x="2450" y="988"/>
                  <a:pt x="2344" y="882"/>
                  <a:pt x="2213" y="882"/>
                </a:cubicBezTo>
                <a:cubicBezTo>
                  <a:pt x="633" y="882"/>
                  <a:pt x="633" y="882"/>
                  <a:pt x="633" y="882"/>
                </a:cubicBezTo>
                <a:cubicBezTo>
                  <a:pt x="502" y="882"/>
                  <a:pt x="395" y="988"/>
                  <a:pt x="395" y="1119"/>
                </a:cubicBezTo>
                <a:cubicBezTo>
                  <a:pt x="395" y="1277"/>
                  <a:pt x="395" y="1277"/>
                  <a:pt x="395" y="1277"/>
                </a:cubicBezTo>
                <a:cubicBezTo>
                  <a:pt x="395" y="1435"/>
                  <a:pt x="395" y="1435"/>
                  <a:pt x="395" y="1435"/>
                </a:cubicBezTo>
                <a:cubicBezTo>
                  <a:pt x="395" y="1830"/>
                  <a:pt x="395" y="1830"/>
                  <a:pt x="395" y="1830"/>
                </a:cubicBezTo>
                <a:cubicBezTo>
                  <a:pt x="395" y="1988"/>
                  <a:pt x="395" y="1988"/>
                  <a:pt x="395" y="1988"/>
                </a:cubicBezTo>
                <a:cubicBezTo>
                  <a:pt x="395" y="2146"/>
                  <a:pt x="395" y="2146"/>
                  <a:pt x="395" y="2146"/>
                </a:cubicBezTo>
                <a:cubicBezTo>
                  <a:pt x="395" y="2277"/>
                  <a:pt x="502" y="2383"/>
                  <a:pt x="633" y="2383"/>
                </a:cubicBezTo>
                <a:cubicBezTo>
                  <a:pt x="2213" y="2383"/>
                  <a:pt x="2213" y="2383"/>
                  <a:pt x="2213" y="2383"/>
                </a:cubicBezTo>
                <a:cubicBezTo>
                  <a:pt x="2344" y="2383"/>
                  <a:pt x="2450" y="2277"/>
                  <a:pt x="2450" y="2146"/>
                </a:cubicBezTo>
                <a:lnTo>
                  <a:pt x="2450" y="1988"/>
                </a:lnTo>
                <a:close/>
                <a:moveTo>
                  <a:pt x="1818" y="2225"/>
                </a:moveTo>
                <a:cubicBezTo>
                  <a:pt x="1818" y="1988"/>
                  <a:pt x="1818" y="1988"/>
                  <a:pt x="1818" y="1988"/>
                </a:cubicBezTo>
                <a:cubicBezTo>
                  <a:pt x="2291" y="1988"/>
                  <a:pt x="2291" y="1988"/>
                  <a:pt x="2291" y="1988"/>
                </a:cubicBezTo>
                <a:cubicBezTo>
                  <a:pt x="2291" y="2225"/>
                  <a:pt x="2291" y="2225"/>
                  <a:pt x="2291" y="2225"/>
                </a:cubicBezTo>
                <a:lnTo>
                  <a:pt x="1818" y="2225"/>
                </a:lnTo>
                <a:close/>
                <a:moveTo>
                  <a:pt x="1818" y="1435"/>
                </a:moveTo>
                <a:cubicBezTo>
                  <a:pt x="2291" y="1435"/>
                  <a:pt x="2291" y="1435"/>
                  <a:pt x="2291" y="1435"/>
                </a:cubicBezTo>
                <a:cubicBezTo>
                  <a:pt x="2291" y="1830"/>
                  <a:pt x="2291" y="1830"/>
                  <a:pt x="2291" y="1830"/>
                </a:cubicBezTo>
                <a:cubicBezTo>
                  <a:pt x="1818" y="1830"/>
                  <a:pt x="1818" y="1830"/>
                  <a:pt x="1818" y="1830"/>
                </a:cubicBezTo>
                <a:lnTo>
                  <a:pt x="1818" y="1435"/>
                </a:lnTo>
                <a:close/>
                <a:moveTo>
                  <a:pt x="1818" y="1040"/>
                </a:moveTo>
                <a:cubicBezTo>
                  <a:pt x="2291" y="1040"/>
                  <a:pt x="2291" y="1040"/>
                  <a:pt x="2291" y="1040"/>
                </a:cubicBezTo>
                <a:cubicBezTo>
                  <a:pt x="2291" y="1277"/>
                  <a:pt x="2291" y="1277"/>
                  <a:pt x="2291" y="1277"/>
                </a:cubicBezTo>
                <a:cubicBezTo>
                  <a:pt x="1818" y="1277"/>
                  <a:pt x="1818" y="1277"/>
                  <a:pt x="1818" y="1277"/>
                </a:cubicBezTo>
                <a:lnTo>
                  <a:pt x="1818" y="1040"/>
                </a:lnTo>
                <a:close/>
                <a:moveTo>
                  <a:pt x="1185" y="1277"/>
                </a:moveTo>
                <a:cubicBezTo>
                  <a:pt x="1185" y="1040"/>
                  <a:pt x="1185" y="1040"/>
                  <a:pt x="1185" y="1040"/>
                </a:cubicBezTo>
                <a:cubicBezTo>
                  <a:pt x="1660" y="1040"/>
                  <a:pt x="1660" y="1040"/>
                  <a:pt x="1660" y="1040"/>
                </a:cubicBezTo>
                <a:cubicBezTo>
                  <a:pt x="1660" y="1277"/>
                  <a:pt x="1660" y="1277"/>
                  <a:pt x="1660" y="1277"/>
                </a:cubicBezTo>
                <a:lnTo>
                  <a:pt x="1185" y="1277"/>
                </a:lnTo>
                <a:close/>
                <a:moveTo>
                  <a:pt x="554" y="1277"/>
                </a:moveTo>
                <a:cubicBezTo>
                  <a:pt x="554" y="1040"/>
                  <a:pt x="554" y="1040"/>
                  <a:pt x="554" y="1040"/>
                </a:cubicBezTo>
                <a:cubicBezTo>
                  <a:pt x="1028" y="1040"/>
                  <a:pt x="1028" y="1040"/>
                  <a:pt x="1028" y="1040"/>
                </a:cubicBezTo>
                <a:cubicBezTo>
                  <a:pt x="1028" y="1277"/>
                  <a:pt x="1028" y="1277"/>
                  <a:pt x="1028" y="1277"/>
                </a:cubicBezTo>
                <a:lnTo>
                  <a:pt x="554" y="1277"/>
                </a:lnTo>
                <a:close/>
                <a:moveTo>
                  <a:pt x="1028" y="1830"/>
                </a:moveTo>
                <a:cubicBezTo>
                  <a:pt x="554" y="1830"/>
                  <a:pt x="554" y="1830"/>
                  <a:pt x="554" y="1830"/>
                </a:cubicBezTo>
                <a:cubicBezTo>
                  <a:pt x="554" y="1435"/>
                  <a:pt x="554" y="1435"/>
                  <a:pt x="554" y="1435"/>
                </a:cubicBezTo>
                <a:cubicBezTo>
                  <a:pt x="1028" y="1435"/>
                  <a:pt x="1028" y="1435"/>
                  <a:pt x="1028" y="1435"/>
                </a:cubicBezTo>
                <a:lnTo>
                  <a:pt x="1028" y="1830"/>
                </a:lnTo>
                <a:close/>
                <a:moveTo>
                  <a:pt x="1028" y="2225"/>
                </a:moveTo>
                <a:cubicBezTo>
                  <a:pt x="554" y="2225"/>
                  <a:pt x="554" y="2225"/>
                  <a:pt x="554" y="2225"/>
                </a:cubicBezTo>
                <a:cubicBezTo>
                  <a:pt x="554" y="1988"/>
                  <a:pt x="554" y="1988"/>
                  <a:pt x="554" y="1988"/>
                </a:cubicBezTo>
                <a:cubicBezTo>
                  <a:pt x="1028" y="1988"/>
                  <a:pt x="1028" y="1988"/>
                  <a:pt x="1028" y="1988"/>
                </a:cubicBezTo>
                <a:lnTo>
                  <a:pt x="1028" y="2225"/>
                </a:lnTo>
                <a:close/>
                <a:moveTo>
                  <a:pt x="1660" y="1435"/>
                </a:moveTo>
                <a:cubicBezTo>
                  <a:pt x="1660" y="1830"/>
                  <a:pt x="1660" y="1830"/>
                  <a:pt x="1660" y="1830"/>
                </a:cubicBezTo>
                <a:cubicBezTo>
                  <a:pt x="1185" y="1830"/>
                  <a:pt x="1185" y="1830"/>
                  <a:pt x="1185" y="1830"/>
                </a:cubicBezTo>
                <a:cubicBezTo>
                  <a:pt x="1185" y="1435"/>
                  <a:pt x="1185" y="1435"/>
                  <a:pt x="1185" y="1435"/>
                </a:cubicBezTo>
                <a:lnTo>
                  <a:pt x="1660" y="1435"/>
                </a:lnTo>
                <a:close/>
                <a:moveTo>
                  <a:pt x="1660" y="1988"/>
                </a:moveTo>
                <a:cubicBezTo>
                  <a:pt x="1660" y="2225"/>
                  <a:pt x="1660" y="2225"/>
                  <a:pt x="1660" y="2225"/>
                </a:cubicBezTo>
                <a:cubicBezTo>
                  <a:pt x="1185" y="2225"/>
                  <a:pt x="1185" y="2225"/>
                  <a:pt x="1185" y="2225"/>
                </a:cubicBezTo>
                <a:cubicBezTo>
                  <a:pt x="1185" y="1988"/>
                  <a:pt x="1185" y="1988"/>
                  <a:pt x="1185" y="1988"/>
                </a:cubicBezTo>
                <a:lnTo>
                  <a:pt x="1660" y="198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7" name="KSO_Shape"/>
          <p:cNvSpPr/>
          <p:nvPr/>
        </p:nvSpPr>
        <p:spPr bwMode="auto">
          <a:xfrm>
            <a:off x="7345162" y="3606065"/>
            <a:ext cx="323219" cy="323219"/>
          </a:xfrm>
          <a:custGeom>
            <a:avLst/>
            <a:gdLst>
              <a:gd name="T0" fmla="*/ 1726800 w 2775"/>
              <a:gd name="T1" fmla="*/ 1800397 h 2775"/>
              <a:gd name="T2" fmla="*/ 1007300 w 2775"/>
              <a:gd name="T3" fmla="*/ 1731625 h 2775"/>
              <a:gd name="T4" fmla="*/ 1187499 w 2775"/>
              <a:gd name="T5" fmla="*/ 1728381 h 2775"/>
              <a:gd name="T6" fmla="*/ 1280191 w 2775"/>
              <a:gd name="T7" fmla="*/ 1548017 h 2775"/>
              <a:gd name="T8" fmla="*/ 1367050 w 2775"/>
              <a:gd name="T9" fmla="*/ 1728381 h 2775"/>
              <a:gd name="T10" fmla="*/ 1546601 w 2775"/>
              <a:gd name="T11" fmla="*/ 1548017 h 2775"/>
              <a:gd name="T12" fmla="*/ 1726800 w 2775"/>
              <a:gd name="T13" fmla="*/ 1368302 h 2775"/>
              <a:gd name="T14" fmla="*/ 1546601 w 2775"/>
              <a:gd name="T15" fmla="*/ 1187938 h 2775"/>
              <a:gd name="T16" fmla="*/ 1726800 w 2775"/>
              <a:gd name="T17" fmla="*/ 1008222 h 2775"/>
              <a:gd name="T18" fmla="*/ 1546601 w 2775"/>
              <a:gd name="T19" fmla="*/ 828507 h 2775"/>
              <a:gd name="T20" fmla="*/ 1477892 w 2775"/>
              <a:gd name="T21" fmla="*/ 755842 h 2775"/>
              <a:gd name="T22" fmla="*/ 1726800 w 2775"/>
              <a:gd name="T23" fmla="*/ 755842 h 2775"/>
              <a:gd name="T24" fmla="*/ 1798750 w 2775"/>
              <a:gd name="T25" fmla="*/ 1800397 h 2775"/>
              <a:gd name="T26" fmla="*/ 1367050 w 2775"/>
              <a:gd name="T27" fmla="*/ 1548017 h 2775"/>
              <a:gd name="T28" fmla="*/ 1413720 w 2775"/>
              <a:gd name="T29" fmla="*/ 1368302 h 2775"/>
              <a:gd name="T30" fmla="*/ 1546601 w 2775"/>
              <a:gd name="T31" fmla="*/ 1548017 h 2775"/>
              <a:gd name="T32" fmla="*/ 1483726 w 2775"/>
              <a:gd name="T33" fmla="*/ 1187938 h 2775"/>
              <a:gd name="T34" fmla="*/ 1546601 w 2775"/>
              <a:gd name="T35" fmla="*/ 1008222 h 2775"/>
              <a:gd name="T36" fmla="*/ 1483726 w 2775"/>
              <a:gd name="T37" fmla="*/ 1187938 h 2775"/>
              <a:gd name="T38" fmla="*/ 1726800 w 2775"/>
              <a:gd name="T39" fmla="*/ 755842 h 2775"/>
              <a:gd name="T40" fmla="*/ 1413720 w 2775"/>
              <a:gd name="T41" fmla="*/ 968646 h 2775"/>
              <a:gd name="T42" fmla="*/ 0 w 2775"/>
              <a:gd name="T43" fmla="*/ 968646 h 2775"/>
              <a:gd name="T44" fmla="*/ 631345 w 2775"/>
              <a:gd name="T45" fmla="*/ 103158 h 2775"/>
              <a:gd name="T46" fmla="*/ 530226 w 2775"/>
              <a:gd name="T47" fmla="*/ 60338 h 2775"/>
              <a:gd name="T48" fmla="*/ 836176 w 2775"/>
              <a:gd name="T49" fmla="*/ 0 h 2775"/>
              <a:gd name="T50" fmla="*/ 836176 w 2775"/>
              <a:gd name="T51" fmla="*/ 105104 h 2775"/>
              <a:gd name="T52" fmla="*/ 783672 w 2775"/>
              <a:gd name="T53" fmla="*/ 260165 h 2775"/>
              <a:gd name="T54" fmla="*/ 1174535 w 2775"/>
              <a:gd name="T55" fmla="*/ 298444 h 2775"/>
              <a:gd name="T56" fmla="*/ 1186203 w 2775"/>
              <a:gd name="T57" fmla="*/ 209560 h 2775"/>
              <a:gd name="T58" fmla="*/ 1267876 w 2775"/>
              <a:gd name="T59" fmla="*/ 369811 h 2775"/>
              <a:gd name="T60" fmla="*/ 1166109 w 2775"/>
              <a:gd name="T61" fmla="*/ 428851 h 2775"/>
              <a:gd name="T62" fmla="*/ 1145366 w 2775"/>
              <a:gd name="T63" fmla="*/ 631923 h 2775"/>
              <a:gd name="T64" fmla="*/ 1033876 w 2775"/>
              <a:gd name="T65" fmla="*/ 637113 h 2775"/>
              <a:gd name="T66" fmla="*/ 709129 w 2775"/>
              <a:gd name="T67" fmla="*/ 416524 h 2775"/>
              <a:gd name="T68" fmla="*/ 372066 w 2775"/>
              <a:gd name="T69" fmla="*/ 631274 h 2775"/>
              <a:gd name="T70" fmla="*/ 269002 w 2775"/>
              <a:gd name="T71" fmla="*/ 629328 h 2775"/>
              <a:gd name="T72" fmla="*/ 261872 w 2775"/>
              <a:gd name="T73" fmla="*/ 942694 h 2775"/>
              <a:gd name="T74" fmla="*/ 156216 w 2775"/>
              <a:gd name="T75" fmla="*/ 993949 h 2775"/>
              <a:gd name="T76" fmla="*/ 335767 w 2775"/>
              <a:gd name="T77" fmla="*/ 1254114 h 2775"/>
              <a:gd name="T78" fmla="*/ 316969 w 2775"/>
              <a:gd name="T79" fmla="*/ 1359867 h 2775"/>
              <a:gd name="T80" fmla="*/ 680608 w 2775"/>
              <a:gd name="T81" fmla="*/ 1520768 h 2775"/>
              <a:gd name="T82" fmla="*/ 731816 w 2775"/>
              <a:gd name="T83" fmla="*/ 1413717 h 2775"/>
              <a:gd name="T84" fmla="*/ 1099344 w 2775"/>
              <a:gd name="T85" fmla="*/ 1360516 h 2775"/>
              <a:gd name="T86" fmla="*/ 1067582 w 2775"/>
              <a:gd name="T87" fmla="*/ 1254763 h 2775"/>
              <a:gd name="T88" fmla="*/ 1260097 w 2775"/>
              <a:gd name="T89" fmla="*/ 995246 h 2775"/>
              <a:gd name="T90" fmla="*/ 1149255 w 2775"/>
              <a:gd name="T91" fmla="*/ 942694 h 2775"/>
              <a:gd name="T92" fmla="*/ 1145366 w 2775"/>
              <a:gd name="T93" fmla="*/ 631923 h 2775"/>
              <a:gd name="T94" fmla="*/ 626808 w 2775"/>
              <a:gd name="T95" fmla="*/ 1022496 h 2775"/>
              <a:gd name="T96" fmla="*/ 680608 w 2775"/>
              <a:gd name="T97" fmla="*/ 497623 h 2775"/>
              <a:gd name="T98" fmla="*/ 733112 w 2775"/>
              <a:gd name="T99" fmla="*/ 497623 h 2775"/>
              <a:gd name="T100" fmla="*/ 784968 w 2775"/>
              <a:gd name="T101" fmla="*/ 1022496 h 277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775" h="2775">
                <a:moveTo>
                  <a:pt x="2664" y="2775"/>
                </a:moveTo>
                <a:cubicBezTo>
                  <a:pt x="2664" y="2775"/>
                  <a:pt x="2664" y="2775"/>
                  <a:pt x="2664" y="2775"/>
                </a:cubicBezTo>
                <a:cubicBezTo>
                  <a:pt x="2427" y="2775"/>
                  <a:pt x="1974" y="2775"/>
                  <a:pt x="1554" y="2775"/>
                </a:cubicBezTo>
                <a:cubicBezTo>
                  <a:pt x="1554" y="2669"/>
                  <a:pt x="1554" y="2669"/>
                  <a:pt x="1554" y="2669"/>
                </a:cubicBezTo>
                <a:cubicBezTo>
                  <a:pt x="1559" y="2667"/>
                  <a:pt x="1564" y="2666"/>
                  <a:pt x="1568" y="2664"/>
                </a:cubicBezTo>
                <a:cubicBezTo>
                  <a:pt x="1832" y="2664"/>
                  <a:pt x="1832" y="2664"/>
                  <a:pt x="1832" y="2664"/>
                </a:cubicBezTo>
                <a:cubicBezTo>
                  <a:pt x="1832" y="2511"/>
                  <a:pt x="1832" y="2511"/>
                  <a:pt x="1832" y="2511"/>
                </a:cubicBezTo>
                <a:cubicBezTo>
                  <a:pt x="1882" y="2473"/>
                  <a:pt x="1931" y="2432"/>
                  <a:pt x="1975" y="2386"/>
                </a:cubicBezTo>
                <a:cubicBezTo>
                  <a:pt x="2109" y="2386"/>
                  <a:pt x="2109" y="2386"/>
                  <a:pt x="2109" y="2386"/>
                </a:cubicBezTo>
                <a:cubicBezTo>
                  <a:pt x="2109" y="2664"/>
                  <a:pt x="2109" y="2664"/>
                  <a:pt x="2109" y="2664"/>
                </a:cubicBezTo>
                <a:cubicBezTo>
                  <a:pt x="2386" y="2664"/>
                  <a:pt x="2386" y="2664"/>
                  <a:pt x="2386" y="2664"/>
                </a:cubicBezTo>
                <a:cubicBezTo>
                  <a:pt x="2386" y="2386"/>
                  <a:pt x="2386" y="2386"/>
                  <a:pt x="2386" y="2386"/>
                </a:cubicBezTo>
                <a:cubicBezTo>
                  <a:pt x="2664" y="2386"/>
                  <a:pt x="2664" y="2386"/>
                  <a:pt x="2664" y="2386"/>
                </a:cubicBezTo>
                <a:cubicBezTo>
                  <a:pt x="2664" y="2109"/>
                  <a:pt x="2664" y="2109"/>
                  <a:pt x="2664" y="2109"/>
                </a:cubicBezTo>
                <a:cubicBezTo>
                  <a:pt x="2386" y="2109"/>
                  <a:pt x="2386" y="2109"/>
                  <a:pt x="2386" y="2109"/>
                </a:cubicBezTo>
                <a:cubicBezTo>
                  <a:pt x="2386" y="1831"/>
                  <a:pt x="2386" y="1831"/>
                  <a:pt x="2386" y="1831"/>
                </a:cubicBezTo>
                <a:cubicBezTo>
                  <a:pt x="2664" y="1831"/>
                  <a:pt x="2664" y="1831"/>
                  <a:pt x="2664" y="1831"/>
                </a:cubicBezTo>
                <a:cubicBezTo>
                  <a:pt x="2664" y="1554"/>
                  <a:pt x="2664" y="1554"/>
                  <a:pt x="2664" y="1554"/>
                </a:cubicBezTo>
                <a:cubicBezTo>
                  <a:pt x="2386" y="1554"/>
                  <a:pt x="2386" y="1554"/>
                  <a:pt x="2386" y="1554"/>
                </a:cubicBezTo>
                <a:cubicBezTo>
                  <a:pt x="2386" y="1277"/>
                  <a:pt x="2386" y="1277"/>
                  <a:pt x="2386" y="1277"/>
                </a:cubicBezTo>
                <a:cubicBezTo>
                  <a:pt x="2307" y="1277"/>
                  <a:pt x="2307" y="1277"/>
                  <a:pt x="2307" y="1277"/>
                </a:cubicBezTo>
                <a:cubicBezTo>
                  <a:pt x="2300" y="1238"/>
                  <a:pt x="2291" y="1202"/>
                  <a:pt x="2280" y="1165"/>
                </a:cubicBezTo>
                <a:cubicBezTo>
                  <a:pt x="2433" y="1165"/>
                  <a:pt x="2566" y="1165"/>
                  <a:pt x="2664" y="1165"/>
                </a:cubicBezTo>
                <a:cubicBezTo>
                  <a:pt x="2664" y="1165"/>
                  <a:pt x="2664" y="1165"/>
                  <a:pt x="2664" y="1165"/>
                </a:cubicBezTo>
                <a:cubicBezTo>
                  <a:pt x="2775" y="1165"/>
                  <a:pt x="2775" y="1165"/>
                  <a:pt x="2775" y="1165"/>
                </a:cubicBezTo>
                <a:cubicBezTo>
                  <a:pt x="2775" y="2775"/>
                  <a:pt x="2775" y="2775"/>
                  <a:pt x="2775" y="2775"/>
                </a:cubicBezTo>
                <a:lnTo>
                  <a:pt x="2664" y="2775"/>
                </a:lnTo>
                <a:close/>
                <a:moveTo>
                  <a:pt x="2109" y="2386"/>
                </a:moveTo>
                <a:cubicBezTo>
                  <a:pt x="2109" y="2224"/>
                  <a:pt x="2109" y="2224"/>
                  <a:pt x="2109" y="2224"/>
                </a:cubicBezTo>
                <a:cubicBezTo>
                  <a:pt x="2135" y="2187"/>
                  <a:pt x="2159" y="2149"/>
                  <a:pt x="2181" y="2109"/>
                </a:cubicBezTo>
                <a:cubicBezTo>
                  <a:pt x="2386" y="2109"/>
                  <a:pt x="2386" y="2109"/>
                  <a:pt x="2386" y="2109"/>
                </a:cubicBezTo>
                <a:cubicBezTo>
                  <a:pt x="2386" y="2386"/>
                  <a:pt x="2386" y="2386"/>
                  <a:pt x="2386" y="2386"/>
                </a:cubicBezTo>
                <a:lnTo>
                  <a:pt x="2109" y="2386"/>
                </a:lnTo>
                <a:close/>
                <a:moveTo>
                  <a:pt x="2289" y="1831"/>
                </a:moveTo>
                <a:cubicBezTo>
                  <a:pt x="2312" y="1742"/>
                  <a:pt x="2326" y="1650"/>
                  <a:pt x="2329" y="1554"/>
                </a:cubicBezTo>
                <a:cubicBezTo>
                  <a:pt x="2386" y="1554"/>
                  <a:pt x="2386" y="1554"/>
                  <a:pt x="2386" y="1554"/>
                </a:cubicBezTo>
                <a:cubicBezTo>
                  <a:pt x="2386" y="1831"/>
                  <a:pt x="2386" y="1831"/>
                  <a:pt x="2386" y="1831"/>
                </a:cubicBezTo>
                <a:lnTo>
                  <a:pt x="2289" y="1831"/>
                </a:lnTo>
                <a:close/>
                <a:moveTo>
                  <a:pt x="2664" y="1165"/>
                </a:moveTo>
                <a:cubicBezTo>
                  <a:pt x="2664" y="1165"/>
                  <a:pt x="2664" y="1165"/>
                  <a:pt x="2664" y="1165"/>
                </a:cubicBezTo>
                <a:cubicBezTo>
                  <a:pt x="2566" y="1165"/>
                  <a:pt x="2336" y="1165"/>
                  <a:pt x="2664" y="1165"/>
                </a:cubicBezTo>
                <a:close/>
                <a:moveTo>
                  <a:pt x="2181" y="1493"/>
                </a:moveTo>
                <a:cubicBezTo>
                  <a:pt x="2181" y="2097"/>
                  <a:pt x="1697" y="2587"/>
                  <a:pt x="1093" y="2587"/>
                </a:cubicBezTo>
                <a:cubicBezTo>
                  <a:pt x="489" y="2587"/>
                  <a:pt x="0" y="2097"/>
                  <a:pt x="0" y="1493"/>
                </a:cubicBezTo>
                <a:cubicBezTo>
                  <a:pt x="0" y="906"/>
                  <a:pt x="506" y="401"/>
                  <a:pt x="974" y="401"/>
                </a:cubicBezTo>
                <a:cubicBezTo>
                  <a:pt x="974" y="159"/>
                  <a:pt x="974" y="159"/>
                  <a:pt x="974" y="159"/>
                </a:cubicBezTo>
                <a:cubicBezTo>
                  <a:pt x="894" y="159"/>
                  <a:pt x="894" y="159"/>
                  <a:pt x="894" y="159"/>
                </a:cubicBezTo>
                <a:cubicBezTo>
                  <a:pt x="894" y="159"/>
                  <a:pt x="818" y="162"/>
                  <a:pt x="818" y="93"/>
                </a:cubicBezTo>
                <a:cubicBezTo>
                  <a:pt x="818" y="93"/>
                  <a:pt x="808" y="0"/>
                  <a:pt x="899" y="0"/>
                </a:cubicBezTo>
                <a:cubicBezTo>
                  <a:pt x="1290" y="0"/>
                  <a:pt x="1290" y="0"/>
                  <a:pt x="1290" y="0"/>
                </a:cubicBezTo>
                <a:cubicBezTo>
                  <a:pt x="1290" y="0"/>
                  <a:pt x="1376" y="5"/>
                  <a:pt x="1376" y="83"/>
                </a:cubicBezTo>
                <a:cubicBezTo>
                  <a:pt x="1376" y="83"/>
                  <a:pt x="1370" y="162"/>
                  <a:pt x="1290" y="162"/>
                </a:cubicBezTo>
                <a:cubicBezTo>
                  <a:pt x="1209" y="162"/>
                  <a:pt x="1209" y="162"/>
                  <a:pt x="1209" y="162"/>
                </a:cubicBezTo>
                <a:cubicBezTo>
                  <a:pt x="1209" y="401"/>
                  <a:pt x="1209" y="401"/>
                  <a:pt x="1209" y="401"/>
                </a:cubicBezTo>
                <a:cubicBezTo>
                  <a:pt x="1428" y="421"/>
                  <a:pt x="1539" y="493"/>
                  <a:pt x="1692" y="580"/>
                </a:cubicBezTo>
                <a:cubicBezTo>
                  <a:pt x="1812" y="460"/>
                  <a:pt x="1812" y="460"/>
                  <a:pt x="1812" y="460"/>
                </a:cubicBezTo>
                <a:cubicBezTo>
                  <a:pt x="1753" y="406"/>
                  <a:pt x="1753" y="406"/>
                  <a:pt x="1753" y="406"/>
                </a:cubicBezTo>
                <a:cubicBezTo>
                  <a:pt x="1830" y="323"/>
                  <a:pt x="1830" y="323"/>
                  <a:pt x="1830" y="323"/>
                </a:cubicBezTo>
                <a:cubicBezTo>
                  <a:pt x="2034" y="492"/>
                  <a:pt x="2034" y="492"/>
                  <a:pt x="2034" y="492"/>
                </a:cubicBezTo>
                <a:cubicBezTo>
                  <a:pt x="1956" y="570"/>
                  <a:pt x="1956" y="570"/>
                  <a:pt x="1956" y="570"/>
                </a:cubicBezTo>
                <a:cubicBezTo>
                  <a:pt x="1908" y="532"/>
                  <a:pt x="1908" y="532"/>
                  <a:pt x="1908" y="532"/>
                </a:cubicBezTo>
                <a:cubicBezTo>
                  <a:pt x="1799" y="661"/>
                  <a:pt x="1799" y="661"/>
                  <a:pt x="1799" y="661"/>
                </a:cubicBezTo>
                <a:cubicBezTo>
                  <a:pt x="2033" y="861"/>
                  <a:pt x="2181" y="1160"/>
                  <a:pt x="2181" y="1493"/>
                </a:cubicBezTo>
                <a:close/>
                <a:moveTo>
                  <a:pt x="1767" y="974"/>
                </a:moveTo>
                <a:cubicBezTo>
                  <a:pt x="1761" y="966"/>
                  <a:pt x="1653" y="1052"/>
                  <a:pt x="1653" y="1052"/>
                </a:cubicBezTo>
                <a:cubicBezTo>
                  <a:pt x="1595" y="982"/>
                  <a:pt x="1595" y="982"/>
                  <a:pt x="1595" y="982"/>
                </a:cubicBezTo>
                <a:cubicBezTo>
                  <a:pt x="1595" y="982"/>
                  <a:pt x="1671" y="912"/>
                  <a:pt x="1698" y="894"/>
                </a:cubicBezTo>
                <a:cubicBezTo>
                  <a:pt x="1545" y="741"/>
                  <a:pt x="1328" y="642"/>
                  <a:pt x="1094" y="642"/>
                </a:cubicBezTo>
                <a:cubicBezTo>
                  <a:pt x="856" y="642"/>
                  <a:pt x="641" y="741"/>
                  <a:pt x="486" y="897"/>
                </a:cubicBezTo>
                <a:cubicBezTo>
                  <a:pt x="499" y="913"/>
                  <a:pt x="574" y="973"/>
                  <a:pt x="574" y="973"/>
                </a:cubicBezTo>
                <a:cubicBezTo>
                  <a:pt x="510" y="1059"/>
                  <a:pt x="510" y="1059"/>
                  <a:pt x="510" y="1059"/>
                </a:cubicBezTo>
                <a:cubicBezTo>
                  <a:pt x="510" y="1059"/>
                  <a:pt x="420" y="964"/>
                  <a:pt x="415" y="970"/>
                </a:cubicBezTo>
                <a:cubicBezTo>
                  <a:pt x="320" y="1101"/>
                  <a:pt x="249" y="1284"/>
                  <a:pt x="241" y="1456"/>
                </a:cubicBezTo>
                <a:cubicBezTo>
                  <a:pt x="311" y="1454"/>
                  <a:pt x="404" y="1453"/>
                  <a:pt x="404" y="1453"/>
                </a:cubicBezTo>
                <a:cubicBezTo>
                  <a:pt x="402" y="1534"/>
                  <a:pt x="402" y="1534"/>
                  <a:pt x="402" y="1534"/>
                </a:cubicBezTo>
                <a:cubicBezTo>
                  <a:pt x="402" y="1534"/>
                  <a:pt x="240" y="1527"/>
                  <a:pt x="241" y="1532"/>
                </a:cubicBezTo>
                <a:cubicBezTo>
                  <a:pt x="248" y="1711"/>
                  <a:pt x="310" y="1875"/>
                  <a:pt x="411" y="2008"/>
                </a:cubicBezTo>
                <a:cubicBezTo>
                  <a:pt x="449" y="1983"/>
                  <a:pt x="518" y="1933"/>
                  <a:pt x="518" y="1933"/>
                </a:cubicBezTo>
                <a:cubicBezTo>
                  <a:pt x="578" y="1999"/>
                  <a:pt x="578" y="1999"/>
                  <a:pt x="578" y="1999"/>
                </a:cubicBezTo>
                <a:cubicBezTo>
                  <a:pt x="578" y="1999"/>
                  <a:pt x="479" y="2087"/>
                  <a:pt x="489" y="2096"/>
                </a:cubicBezTo>
                <a:cubicBezTo>
                  <a:pt x="513" y="2121"/>
                  <a:pt x="540" y="2144"/>
                  <a:pt x="567" y="2165"/>
                </a:cubicBezTo>
                <a:cubicBezTo>
                  <a:pt x="702" y="2270"/>
                  <a:pt x="868" y="2335"/>
                  <a:pt x="1050" y="2344"/>
                </a:cubicBezTo>
                <a:cubicBezTo>
                  <a:pt x="1049" y="2284"/>
                  <a:pt x="1053" y="2178"/>
                  <a:pt x="1053" y="2178"/>
                </a:cubicBezTo>
                <a:cubicBezTo>
                  <a:pt x="1129" y="2179"/>
                  <a:pt x="1129" y="2179"/>
                  <a:pt x="1129" y="2179"/>
                </a:cubicBezTo>
                <a:cubicBezTo>
                  <a:pt x="1129" y="2179"/>
                  <a:pt x="1125" y="2344"/>
                  <a:pt x="1131" y="2344"/>
                </a:cubicBezTo>
                <a:cubicBezTo>
                  <a:pt x="1352" y="2335"/>
                  <a:pt x="1550" y="2243"/>
                  <a:pt x="1696" y="2097"/>
                </a:cubicBezTo>
                <a:cubicBezTo>
                  <a:pt x="1710" y="2084"/>
                  <a:pt x="1599" y="2002"/>
                  <a:pt x="1599" y="2002"/>
                </a:cubicBezTo>
                <a:cubicBezTo>
                  <a:pt x="1647" y="1934"/>
                  <a:pt x="1647" y="1934"/>
                  <a:pt x="1647" y="1934"/>
                </a:cubicBezTo>
                <a:cubicBezTo>
                  <a:pt x="1647" y="1934"/>
                  <a:pt x="1764" y="2021"/>
                  <a:pt x="1771" y="2012"/>
                </a:cubicBezTo>
                <a:cubicBezTo>
                  <a:pt x="1873" y="1879"/>
                  <a:pt x="1936" y="1714"/>
                  <a:pt x="1944" y="1534"/>
                </a:cubicBezTo>
                <a:cubicBezTo>
                  <a:pt x="1944" y="1527"/>
                  <a:pt x="1776" y="1535"/>
                  <a:pt x="1776" y="1535"/>
                </a:cubicBezTo>
                <a:cubicBezTo>
                  <a:pt x="1773" y="1453"/>
                  <a:pt x="1773" y="1453"/>
                  <a:pt x="1773" y="1453"/>
                </a:cubicBezTo>
                <a:cubicBezTo>
                  <a:pt x="1773" y="1453"/>
                  <a:pt x="1909" y="1453"/>
                  <a:pt x="1944" y="1451"/>
                </a:cubicBezTo>
                <a:cubicBezTo>
                  <a:pt x="1934" y="1272"/>
                  <a:pt x="1870" y="1107"/>
                  <a:pt x="1767" y="974"/>
                </a:cubicBezTo>
                <a:close/>
                <a:moveTo>
                  <a:pt x="1087" y="1696"/>
                </a:moveTo>
                <a:cubicBezTo>
                  <a:pt x="1018" y="1696"/>
                  <a:pt x="967" y="1645"/>
                  <a:pt x="967" y="1576"/>
                </a:cubicBezTo>
                <a:cubicBezTo>
                  <a:pt x="967" y="1457"/>
                  <a:pt x="1050" y="1451"/>
                  <a:pt x="1050" y="1451"/>
                </a:cubicBezTo>
                <a:cubicBezTo>
                  <a:pt x="1050" y="1295"/>
                  <a:pt x="1050" y="767"/>
                  <a:pt x="1050" y="767"/>
                </a:cubicBezTo>
                <a:cubicBezTo>
                  <a:pt x="1050" y="745"/>
                  <a:pt x="1068" y="727"/>
                  <a:pt x="1090" y="727"/>
                </a:cubicBezTo>
                <a:cubicBezTo>
                  <a:pt x="1113" y="727"/>
                  <a:pt x="1131" y="745"/>
                  <a:pt x="1131" y="767"/>
                </a:cubicBezTo>
                <a:cubicBezTo>
                  <a:pt x="1131" y="767"/>
                  <a:pt x="1131" y="1289"/>
                  <a:pt x="1131" y="1449"/>
                </a:cubicBezTo>
                <a:cubicBezTo>
                  <a:pt x="1131" y="1449"/>
                  <a:pt x="1211" y="1460"/>
                  <a:pt x="1211" y="1576"/>
                </a:cubicBezTo>
                <a:cubicBezTo>
                  <a:pt x="1211" y="1645"/>
                  <a:pt x="1156" y="1696"/>
                  <a:pt x="1087" y="169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8" name="圆角矩形 21"/>
          <p:cNvSpPr/>
          <p:nvPr/>
        </p:nvSpPr>
        <p:spPr>
          <a:xfrm>
            <a:off x="3838178" y="6120592"/>
            <a:ext cx="4515644" cy="677747"/>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accent1"/>
                </a:solidFill>
              </a:rPr>
              <a:t>请输入小标题</a:t>
            </a:r>
            <a:endParaRPr lang="zh-CN" altLang="en-US" dirty="0">
              <a:solidFill>
                <a:schemeClr val="accent1"/>
              </a:solidFill>
            </a:endParaRPr>
          </a:p>
        </p:txBody>
      </p:sp>
      <p:sp>
        <p:nvSpPr>
          <p:cNvPr id="29" name="矩形 28"/>
          <p:cNvSpPr/>
          <p:nvPr/>
        </p:nvSpPr>
        <p:spPr>
          <a:xfrm>
            <a:off x="341907" y="1694045"/>
            <a:ext cx="3520367"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
        <p:nvSpPr>
          <p:cNvPr id="30" name="矩形 29"/>
          <p:cNvSpPr/>
          <p:nvPr/>
        </p:nvSpPr>
        <p:spPr>
          <a:xfrm>
            <a:off x="8318124" y="1694045"/>
            <a:ext cx="3520367"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请输入第三章的大标题</a:t>
            </a:r>
            <a:endParaRPr lang="zh-CN" altLang="en-US" dirty="0"/>
          </a:p>
        </p:txBody>
      </p:sp>
      <p:sp>
        <p:nvSpPr>
          <p:cNvPr id="9219" name="文本占位符 2"/>
          <p:cNvSpPr>
            <a:spLocks noGrp="1"/>
          </p:cNvSpPr>
          <p:nvPr>
            <p:ph type="body" idx="1"/>
          </p:nvPr>
        </p:nvSpPr>
        <p:spPr/>
        <p:txBody>
          <a:bodyPr/>
          <a:lstStyle/>
          <a:p>
            <a:r>
              <a:rPr lang="zh-CN" altLang="en-US" dirty="0"/>
              <a:t>请输入第三章的小标题</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2" name="组合 1"/>
          <p:cNvGrpSpPr/>
          <p:nvPr/>
        </p:nvGrpSpPr>
        <p:grpSpPr>
          <a:xfrm>
            <a:off x="7760133" y="5834468"/>
            <a:ext cx="3792618" cy="403538"/>
            <a:chOff x="1287565" y="3839790"/>
            <a:chExt cx="3792618" cy="403538"/>
          </a:xfrm>
        </p:grpSpPr>
        <p:sp>
          <p:nvSpPr>
            <p:cNvPr id="36" name="Freeform 66"/>
            <p:cNvSpPr>
              <a:spLocks noEditPoints="1"/>
            </p:cNvSpPr>
            <p:nvPr/>
          </p:nvSpPr>
          <p:spPr bwMode="auto">
            <a:xfrm rot="218059">
              <a:off x="128756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0" name="Freeform 66"/>
            <p:cNvSpPr>
              <a:spLocks noEditPoints="1"/>
            </p:cNvSpPr>
            <p:nvPr/>
          </p:nvSpPr>
          <p:spPr bwMode="auto">
            <a:xfrm rot="218059">
              <a:off x="171172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2" name="Freeform 66"/>
            <p:cNvSpPr>
              <a:spLocks noEditPoints="1"/>
            </p:cNvSpPr>
            <p:nvPr/>
          </p:nvSpPr>
          <p:spPr bwMode="auto">
            <a:xfrm rot="218059">
              <a:off x="213587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3" name="Freeform 66"/>
            <p:cNvSpPr>
              <a:spLocks noEditPoints="1"/>
            </p:cNvSpPr>
            <p:nvPr/>
          </p:nvSpPr>
          <p:spPr bwMode="auto">
            <a:xfrm rot="218059">
              <a:off x="256003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4" name="Freeform 66"/>
            <p:cNvSpPr>
              <a:spLocks noEditPoints="1"/>
            </p:cNvSpPr>
            <p:nvPr/>
          </p:nvSpPr>
          <p:spPr bwMode="auto">
            <a:xfrm rot="218059">
              <a:off x="298418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64" name="Freeform 66"/>
            <p:cNvSpPr>
              <a:spLocks noEditPoints="1"/>
            </p:cNvSpPr>
            <p:nvPr/>
          </p:nvSpPr>
          <p:spPr bwMode="auto">
            <a:xfrm rot="218059">
              <a:off x="340834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65" name="Freeform 66"/>
            <p:cNvSpPr>
              <a:spLocks noEditPoints="1"/>
            </p:cNvSpPr>
            <p:nvPr/>
          </p:nvSpPr>
          <p:spPr bwMode="auto">
            <a:xfrm rot="218059">
              <a:off x="383249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66" name="Freeform 66"/>
            <p:cNvSpPr>
              <a:spLocks noEditPoints="1"/>
            </p:cNvSpPr>
            <p:nvPr/>
          </p:nvSpPr>
          <p:spPr bwMode="auto">
            <a:xfrm rot="218059">
              <a:off x="425665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67" name="Freeform 66"/>
            <p:cNvSpPr>
              <a:spLocks noEditPoints="1"/>
            </p:cNvSpPr>
            <p:nvPr/>
          </p:nvSpPr>
          <p:spPr bwMode="auto">
            <a:xfrm rot="218059">
              <a:off x="468080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grpSp>
      <p:grpSp>
        <p:nvGrpSpPr>
          <p:cNvPr id="63" name="组合 62"/>
          <p:cNvGrpSpPr/>
          <p:nvPr/>
        </p:nvGrpSpPr>
        <p:grpSpPr>
          <a:xfrm>
            <a:off x="8495204" y="4350621"/>
            <a:ext cx="2322476" cy="1353156"/>
            <a:chOff x="2541588" y="3759200"/>
            <a:chExt cx="4168775" cy="2428875"/>
          </a:xfrm>
        </p:grpSpPr>
        <p:sp>
          <p:nvSpPr>
            <p:cNvPr id="68" name="Freeform 28"/>
            <p:cNvSpPr/>
            <p:nvPr/>
          </p:nvSpPr>
          <p:spPr bwMode="auto">
            <a:xfrm>
              <a:off x="5797550" y="5078413"/>
              <a:ext cx="282575" cy="168275"/>
            </a:xfrm>
            <a:custGeom>
              <a:avLst/>
              <a:gdLst>
                <a:gd name="T0" fmla="*/ 3 w 89"/>
                <a:gd name="T1" fmla="*/ 0 h 53"/>
                <a:gd name="T2" fmla="*/ 2 w 89"/>
                <a:gd name="T3" fmla="*/ 53 h 53"/>
                <a:gd name="T4" fmla="*/ 54 w 89"/>
                <a:gd name="T5" fmla="*/ 29 h 53"/>
                <a:gd name="T6" fmla="*/ 89 w 89"/>
                <a:gd name="T7" fmla="*/ 16 h 53"/>
                <a:gd name="T8" fmla="*/ 77 w 89"/>
                <a:gd name="T9" fmla="*/ 13 h 53"/>
              </a:gdLst>
              <a:ahLst/>
              <a:cxnLst>
                <a:cxn ang="0">
                  <a:pos x="T0" y="T1"/>
                </a:cxn>
                <a:cxn ang="0">
                  <a:pos x="T2" y="T3"/>
                </a:cxn>
                <a:cxn ang="0">
                  <a:pos x="T4" y="T5"/>
                </a:cxn>
                <a:cxn ang="0">
                  <a:pos x="T6" y="T7"/>
                </a:cxn>
                <a:cxn ang="0">
                  <a:pos x="T8" y="T9"/>
                </a:cxn>
              </a:cxnLst>
              <a:rect l="0" t="0" r="r" b="b"/>
              <a:pathLst>
                <a:path w="89" h="53">
                  <a:moveTo>
                    <a:pt x="3" y="0"/>
                  </a:moveTo>
                  <a:cubicBezTo>
                    <a:pt x="0" y="12"/>
                    <a:pt x="1" y="36"/>
                    <a:pt x="2" y="53"/>
                  </a:cubicBezTo>
                  <a:cubicBezTo>
                    <a:pt x="17" y="52"/>
                    <a:pt x="40" y="35"/>
                    <a:pt x="54" y="29"/>
                  </a:cubicBezTo>
                  <a:cubicBezTo>
                    <a:pt x="63" y="25"/>
                    <a:pt x="84" y="20"/>
                    <a:pt x="89" y="16"/>
                  </a:cubicBezTo>
                  <a:cubicBezTo>
                    <a:pt x="86" y="14"/>
                    <a:pt x="81" y="13"/>
                    <a:pt x="77" y="13"/>
                  </a:cubicBezTo>
                </a:path>
              </a:pathLst>
            </a:custGeom>
            <a:solidFill>
              <a:srgbClr val="FF667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 name="Freeform 29"/>
            <p:cNvSpPr/>
            <p:nvPr/>
          </p:nvSpPr>
          <p:spPr bwMode="auto">
            <a:xfrm>
              <a:off x="2874963" y="4999038"/>
              <a:ext cx="314325" cy="196850"/>
            </a:xfrm>
            <a:custGeom>
              <a:avLst/>
              <a:gdLst>
                <a:gd name="T0" fmla="*/ 0 w 99"/>
                <a:gd name="T1" fmla="*/ 39 h 62"/>
                <a:gd name="T2" fmla="*/ 58 w 99"/>
                <a:gd name="T3" fmla="*/ 52 h 62"/>
                <a:gd name="T4" fmla="*/ 93 w 99"/>
                <a:gd name="T5" fmla="*/ 58 h 62"/>
                <a:gd name="T6" fmla="*/ 96 w 99"/>
                <a:gd name="T7" fmla="*/ 0 h 62"/>
              </a:gdLst>
              <a:ahLst/>
              <a:cxnLst>
                <a:cxn ang="0">
                  <a:pos x="T0" y="T1"/>
                </a:cxn>
                <a:cxn ang="0">
                  <a:pos x="T2" y="T3"/>
                </a:cxn>
                <a:cxn ang="0">
                  <a:pos x="T4" y="T5"/>
                </a:cxn>
                <a:cxn ang="0">
                  <a:pos x="T6" y="T7"/>
                </a:cxn>
              </a:cxnLst>
              <a:rect l="0" t="0" r="r" b="b"/>
              <a:pathLst>
                <a:path w="99" h="62">
                  <a:moveTo>
                    <a:pt x="0" y="39"/>
                  </a:moveTo>
                  <a:cubicBezTo>
                    <a:pt x="12" y="50"/>
                    <a:pt x="43" y="50"/>
                    <a:pt x="58" y="52"/>
                  </a:cubicBezTo>
                  <a:cubicBezTo>
                    <a:pt x="66" y="53"/>
                    <a:pt x="87" y="62"/>
                    <a:pt x="93" y="58"/>
                  </a:cubicBezTo>
                  <a:cubicBezTo>
                    <a:pt x="99" y="55"/>
                    <a:pt x="95" y="12"/>
                    <a:pt x="96" y="0"/>
                  </a:cubicBezTo>
                </a:path>
              </a:pathLst>
            </a:custGeom>
            <a:solidFill>
              <a:srgbClr val="FF667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 name="Freeform 30"/>
            <p:cNvSpPr/>
            <p:nvPr/>
          </p:nvSpPr>
          <p:spPr bwMode="auto">
            <a:xfrm>
              <a:off x="4445000" y="3787775"/>
              <a:ext cx="646113" cy="290512"/>
            </a:xfrm>
            <a:custGeom>
              <a:avLst/>
              <a:gdLst>
                <a:gd name="T0" fmla="*/ 4 w 204"/>
                <a:gd name="T1" fmla="*/ 0 h 92"/>
                <a:gd name="T2" fmla="*/ 2 w 204"/>
                <a:gd name="T3" fmla="*/ 52 h 92"/>
                <a:gd name="T4" fmla="*/ 6 w 204"/>
                <a:gd name="T5" fmla="*/ 85 h 92"/>
                <a:gd name="T6" fmla="*/ 44 w 204"/>
                <a:gd name="T7" fmla="*/ 83 h 92"/>
                <a:gd name="T8" fmla="*/ 82 w 204"/>
                <a:gd name="T9" fmla="*/ 74 h 92"/>
                <a:gd name="T10" fmla="*/ 160 w 204"/>
                <a:gd name="T11" fmla="*/ 52 h 92"/>
                <a:gd name="T12" fmla="*/ 204 w 204"/>
                <a:gd name="T13" fmla="*/ 31 h 92"/>
                <a:gd name="T14" fmla="*/ 146 w 204"/>
                <a:gd name="T15" fmla="*/ 22 h 92"/>
                <a:gd name="T16" fmla="*/ 116 w 204"/>
                <a:gd name="T17" fmla="*/ 13 h 92"/>
                <a:gd name="T18" fmla="*/ 78 w 204"/>
                <a:gd name="T19" fmla="*/ 8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4" h="92">
                  <a:moveTo>
                    <a:pt x="4" y="0"/>
                  </a:moveTo>
                  <a:cubicBezTo>
                    <a:pt x="0" y="17"/>
                    <a:pt x="3" y="35"/>
                    <a:pt x="2" y="52"/>
                  </a:cubicBezTo>
                  <a:cubicBezTo>
                    <a:pt x="1" y="59"/>
                    <a:pt x="0" y="79"/>
                    <a:pt x="6" y="85"/>
                  </a:cubicBezTo>
                  <a:cubicBezTo>
                    <a:pt x="11" y="92"/>
                    <a:pt x="35" y="84"/>
                    <a:pt x="44" y="83"/>
                  </a:cubicBezTo>
                  <a:cubicBezTo>
                    <a:pt x="57" y="81"/>
                    <a:pt x="69" y="78"/>
                    <a:pt x="82" y="74"/>
                  </a:cubicBezTo>
                  <a:cubicBezTo>
                    <a:pt x="108" y="66"/>
                    <a:pt x="134" y="59"/>
                    <a:pt x="160" y="52"/>
                  </a:cubicBezTo>
                  <a:cubicBezTo>
                    <a:pt x="172" y="49"/>
                    <a:pt x="197" y="41"/>
                    <a:pt x="204" y="31"/>
                  </a:cubicBezTo>
                  <a:cubicBezTo>
                    <a:pt x="187" y="18"/>
                    <a:pt x="165" y="23"/>
                    <a:pt x="146" y="22"/>
                  </a:cubicBezTo>
                  <a:cubicBezTo>
                    <a:pt x="135" y="21"/>
                    <a:pt x="126" y="15"/>
                    <a:pt x="116" y="13"/>
                  </a:cubicBezTo>
                  <a:cubicBezTo>
                    <a:pt x="103" y="10"/>
                    <a:pt x="90" y="10"/>
                    <a:pt x="78" y="8"/>
                  </a:cubicBezTo>
                </a:path>
              </a:pathLst>
            </a:custGeom>
            <a:solidFill>
              <a:srgbClr val="FF667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 name="Freeform 31"/>
            <p:cNvSpPr/>
            <p:nvPr/>
          </p:nvSpPr>
          <p:spPr bwMode="auto">
            <a:xfrm>
              <a:off x="3733800" y="4891088"/>
              <a:ext cx="1771650" cy="1262062"/>
            </a:xfrm>
            <a:custGeom>
              <a:avLst/>
              <a:gdLst>
                <a:gd name="T0" fmla="*/ 15 w 559"/>
                <a:gd name="T1" fmla="*/ 386 h 398"/>
                <a:gd name="T2" fmla="*/ 5 w 559"/>
                <a:gd name="T3" fmla="*/ 79 h 398"/>
                <a:gd name="T4" fmla="*/ 6 w 559"/>
                <a:gd name="T5" fmla="*/ 34 h 398"/>
                <a:gd name="T6" fmla="*/ 66 w 559"/>
                <a:gd name="T7" fmla="*/ 11 h 398"/>
                <a:gd name="T8" fmla="*/ 273 w 559"/>
                <a:gd name="T9" fmla="*/ 11 h 398"/>
                <a:gd name="T10" fmla="*/ 526 w 559"/>
                <a:gd name="T11" fmla="*/ 21 h 398"/>
                <a:gd name="T12" fmla="*/ 485 w 559"/>
                <a:gd name="T13" fmla="*/ 251 h 398"/>
                <a:gd name="T14" fmla="*/ 481 w 559"/>
                <a:gd name="T15" fmla="*/ 353 h 398"/>
                <a:gd name="T16" fmla="*/ 506 w 559"/>
                <a:gd name="T17" fmla="*/ 372 h 398"/>
                <a:gd name="T18" fmla="*/ 538 w 559"/>
                <a:gd name="T19" fmla="*/ 377 h 398"/>
                <a:gd name="T20" fmla="*/ 559 w 559"/>
                <a:gd name="T21" fmla="*/ 386 h 398"/>
                <a:gd name="T22" fmla="*/ 221 w 559"/>
                <a:gd name="T23" fmla="*/ 388 h 398"/>
                <a:gd name="T24" fmla="*/ 101 w 559"/>
                <a:gd name="T25" fmla="*/ 393 h 398"/>
                <a:gd name="T26" fmla="*/ 10 w 559"/>
                <a:gd name="T27" fmla="*/ 386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59" h="398">
                  <a:moveTo>
                    <a:pt x="15" y="386"/>
                  </a:moveTo>
                  <a:cubicBezTo>
                    <a:pt x="17" y="283"/>
                    <a:pt x="3" y="181"/>
                    <a:pt x="5" y="79"/>
                  </a:cubicBezTo>
                  <a:cubicBezTo>
                    <a:pt x="5" y="66"/>
                    <a:pt x="0" y="47"/>
                    <a:pt x="6" y="34"/>
                  </a:cubicBezTo>
                  <a:cubicBezTo>
                    <a:pt x="13" y="18"/>
                    <a:pt x="44" y="15"/>
                    <a:pt x="66" y="11"/>
                  </a:cubicBezTo>
                  <a:cubicBezTo>
                    <a:pt x="131" y="0"/>
                    <a:pt x="206" y="12"/>
                    <a:pt x="273" y="11"/>
                  </a:cubicBezTo>
                  <a:cubicBezTo>
                    <a:pt x="357" y="9"/>
                    <a:pt x="442" y="16"/>
                    <a:pt x="526" y="21"/>
                  </a:cubicBezTo>
                  <a:cubicBezTo>
                    <a:pt x="503" y="97"/>
                    <a:pt x="491" y="174"/>
                    <a:pt x="485" y="251"/>
                  </a:cubicBezTo>
                  <a:cubicBezTo>
                    <a:pt x="482" y="282"/>
                    <a:pt x="471" y="323"/>
                    <a:pt x="481" y="353"/>
                  </a:cubicBezTo>
                  <a:cubicBezTo>
                    <a:pt x="485" y="364"/>
                    <a:pt x="491" y="368"/>
                    <a:pt x="506" y="372"/>
                  </a:cubicBezTo>
                  <a:cubicBezTo>
                    <a:pt x="516" y="375"/>
                    <a:pt x="528" y="374"/>
                    <a:pt x="538" y="377"/>
                  </a:cubicBezTo>
                  <a:cubicBezTo>
                    <a:pt x="542" y="378"/>
                    <a:pt x="555" y="386"/>
                    <a:pt x="559" y="386"/>
                  </a:cubicBezTo>
                  <a:cubicBezTo>
                    <a:pt x="446" y="390"/>
                    <a:pt x="334" y="386"/>
                    <a:pt x="221" y="388"/>
                  </a:cubicBezTo>
                  <a:cubicBezTo>
                    <a:pt x="180" y="389"/>
                    <a:pt x="140" y="387"/>
                    <a:pt x="101" y="393"/>
                  </a:cubicBezTo>
                  <a:cubicBezTo>
                    <a:pt x="69" y="398"/>
                    <a:pt x="41" y="388"/>
                    <a:pt x="10" y="386"/>
                  </a:cubicBezTo>
                </a:path>
              </a:pathLst>
            </a:custGeom>
            <a:solidFill>
              <a:srgbClr val="F2C38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 name="Freeform 32"/>
            <p:cNvSpPr/>
            <p:nvPr/>
          </p:nvSpPr>
          <p:spPr bwMode="auto">
            <a:xfrm>
              <a:off x="4276725" y="5761038"/>
              <a:ext cx="550863" cy="100012"/>
            </a:xfrm>
            <a:custGeom>
              <a:avLst/>
              <a:gdLst>
                <a:gd name="T0" fmla="*/ 17 w 174"/>
                <a:gd name="T1" fmla="*/ 0 h 32"/>
                <a:gd name="T2" fmla="*/ 7 w 174"/>
                <a:gd name="T3" fmla="*/ 16 h 32"/>
                <a:gd name="T4" fmla="*/ 29 w 174"/>
                <a:gd name="T5" fmla="*/ 18 h 32"/>
                <a:gd name="T6" fmla="*/ 70 w 174"/>
                <a:gd name="T7" fmla="*/ 19 h 32"/>
                <a:gd name="T8" fmla="*/ 105 w 174"/>
                <a:gd name="T9" fmla="*/ 23 h 32"/>
                <a:gd name="T10" fmla="*/ 160 w 174"/>
                <a:gd name="T11" fmla="*/ 25 h 32"/>
                <a:gd name="T12" fmla="*/ 168 w 174"/>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174" h="32">
                  <a:moveTo>
                    <a:pt x="17" y="0"/>
                  </a:moveTo>
                  <a:cubicBezTo>
                    <a:pt x="12" y="3"/>
                    <a:pt x="0" y="9"/>
                    <a:pt x="7" y="16"/>
                  </a:cubicBezTo>
                  <a:cubicBezTo>
                    <a:pt x="10" y="19"/>
                    <a:pt x="25" y="18"/>
                    <a:pt x="29" y="18"/>
                  </a:cubicBezTo>
                  <a:cubicBezTo>
                    <a:pt x="42" y="19"/>
                    <a:pt x="56" y="17"/>
                    <a:pt x="70" y="19"/>
                  </a:cubicBezTo>
                  <a:cubicBezTo>
                    <a:pt x="82" y="20"/>
                    <a:pt x="93" y="22"/>
                    <a:pt x="105" y="23"/>
                  </a:cubicBezTo>
                  <a:cubicBezTo>
                    <a:pt x="121" y="24"/>
                    <a:pt x="144" y="32"/>
                    <a:pt x="160" y="25"/>
                  </a:cubicBezTo>
                  <a:cubicBezTo>
                    <a:pt x="171" y="21"/>
                    <a:pt x="174" y="10"/>
                    <a:pt x="168" y="0"/>
                  </a:cubicBezTo>
                </a:path>
              </a:pathLst>
            </a:custGeom>
            <a:solidFill>
              <a:srgbClr val="E2923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 name="Freeform 33"/>
            <p:cNvSpPr/>
            <p:nvPr/>
          </p:nvSpPr>
          <p:spPr bwMode="auto">
            <a:xfrm>
              <a:off x="4343400" y="5816600"/>
              <a:ext cx="427038" cy="314325"/>
            </a:xfrm>
            <a:custGeom>
              <a:avLst/>
              <a:gdLst>
                <a:gd name="T0" fmla="*/ 0 w 135"/>
                <a:gd name="T1" fmla="*/ 5 h 99"/>
                <a:gd name="T2" fmla="*/ 3 w 135"/>
                <a:gd name="T3" fmla="*/ 29 h 99"/>
                <a:gd name="T4" fmla="*/ 5 w 135"/>
                <a:gd name="T5" fmla="*/ 68 h 99"/>
                <a:gd name="T6" fmla="*/ 7 w 135"/>
                <a:gd name="T7" fmla="*/ 98 h 99"/>
                <a:gd name="T8" fmla="*/ 68 w 135"/>
                <a:gd name="T9" fmla="*/ 96 h 99"/>
                <a:gd name="T10" fmla="*/ 91 w 135"/>
                <a:gd name="T11" fmla="*/ 95 h 99"/>
                <a:gd name="T12" fmla="*/ 106 w 135"/>
                <a:gd name="T13" fmla="*/ 95 h 99"/>
                <a:gd name="T14" fmla="*/ 126 w 135"/>
                <a:gd name="T15" fmla="*/ 37 h 99"/>
                <a:gd name="T16" fmla="*/ 135 w 135"/>
                <a:gd name="T1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5" h="99">
                  <a:moveTo>
                    <a:pt x="0" y="5"/>
                  </a:moveTo>
                  <a:cubicBezTo>
                    <a:pt x="4" y="7"/>
                    <a:pt x="2" y="24"/>
                    <a:pt x="3" y="29"/>
                  </a:cubicBezTo>
                  <a:cubicBezTo>
                    <a:pt x="4" y="42"/>
                    <a:pt x="4" y="55"/>
                    <a:pt x="5" y="68"/>
                  </a:cubicBezTo>
                  <a:cubicBezTo>
                    <a:pt x="6" y="78"/>
                    <a:pt x="6" y="88"/>
                    <a:pt x="7" y="98"/>
                  </a:cubicBezTo>
                  <a:cubicBezTo>
                    <a:pt x="27" y="99"/>
                    <a:pt x="48" y="98"/>
                    <a:pt x="68" y="96"/>
                  </a:cubicBezTo>
                  <a:cubicBezTo>
                    <a:pt x="76" y="95"/>
                    <a:pt x="83" y="95"/>
                    <a:pt x="91" y="95"/>
                  </a:cubicBezTo>
                  <a:cubicBezTo>
                    <a:pt x="95" y="95"/>
                    <a:pt x="103" y="97"/>
                    <a:pt x="106" y="95"/>
                  </a:cubicBezTo>
                  <a:cubicBezTo>
                    <a:pt x="120" y="88"/>
                    <a:pt x="123" y="51"/>
                    <a:pt x="126" y="37"/>
                  </a:cubicBezTo>
                  <a:cubicBezTo>
                    <a:pt x="128" y="25"/>
                    <a:pt x="130" y="9"/>
                    <a:pt x="135" y="0"/>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 name="Freeform 34"/>
            <p:cNvSpPr/>
            <p:nvPr/>
          </p:nvSpPr>
          <p:spPr bwMode="auto">
            <a:xfrm>
              <a:off x="5208588" y="5646738"/>
              <a:ext cx="1290638" cy="503237"/>
            </a:xfrm>
            <a:custGeom>
              <a:avLst/>
              <a:gdLst>
                <a:gd name="T0" fmla="*/ 20 w 407"/>
                <a:gd name="T1" fmla="*/ 134 h 159"/>
                <a:gd name="T2" fmla="*/ 23 w 407"/>
                <a:gd name="T3" fmla="*/ 0 h 159"/>
                <a:gd name="T4" fmla="*/ 128 w 407"/>
                <a:gd name="T5" fmla="*/ 4 h 159"/>
                <a:gd name="T6" fmla="*/ 239 w 407"/>
                <a:gd name="T7" fmla="*/ 8 h 159"/>
                <a:gd name="T8" fmla="*/ 324 w 407"/>
                <a:gd name="T9" fmla="*/ 12 h 159"/>
                <a:gd name="T10" fmla="*/ 369 w 407"/>
                <a:gd name="T11" fmla="*/ 15 h 159"/>
                <a:gd name="T12" fmla="*/ 405 w 407"/>
                <a:gd name="T13" fmla="*/ 14 h 159"/>
                <a:gd name="T14" fmla="*/ 395 w 407"/>
                <a:gd name="T15" fmla="*/ 98 h 159"/>
                <a:gd name="T16" fmla="*/ 393 w 407"/>
                <a:gd name="T17" fmla="*/ 141 h 159"/>
                <a:gd name="T18" fmla="*/ 331 w 407"/>
                <a:gd name="T19" fmla="*/ 147 h 159"/>
                <a:gd name="T20" fmla="*/ 172 w 407"/>
                <a:gd name="T21" fmla="*/ 153 h 159"/>
                <a:gd name="T22" fmla="*/ 0 w 407"/>
                <a:gd name="T23" fmla="*/ 138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7" h="159">
                  <a:moveTo>
                    <a:pt x="20" y="134"/>
                  </a:moveTo>
                  <a:cubicBezTo>
                    <a:pt x="21" y="96"/>
                    <a:pt x="11" y="42"/>
                    <a:pt x="23" y="0"/>
                  </a:cubicBezTo>
                  <a:cubicBezTo>
                    <a:pt x="53" y="8"/>
                    <a:pt x="96" y="3"/>
                    <a:pt x="128" y="4"/>
                  </a:cubicBezTo>
                  <a:cubicBezTo>
                    <a:pt x="165" y="5"/>
                    <a:pt x="202" y="6"/>
                    <a:pt x="239" y="8"/>
                  </a:cubicBezTo>
                  <a:cubicBezTo>
                    <a:pt x="267" y="9"/>
                    <a:pt x="296" y="11"/>
                    <a:pt x="324" y="12"/>
                  </a:cubicBezTo>
                  <a:cubicBezTo>
                    <a:pt x="339" y="13"/>
                    <a:pt x="354" y="14"/>
                    <a:pt x="369" y="15"/>
                  </a:cubicBezTo>
                  <a:cubicBezTo>
                    <a:pt x="380" y="15"/>
                    <a:pt x="394" y="10"/>
                    <a:pt x="405" y="14"/>
                  </a:cubicBezTo>
                  <a:cubicBezTo>
                    <a:pt x="407" y="41"/>
                    <a:pt x="395" y="71"/>
                    <a:pt x="395" y="98"/>
                  </a:cubicBezTo>
                  <a:cubicBezTo>
                    <a:pt x="395" y="111"/>
                    <a:pt x="399" y="130"/>
                    <a:pt x="393" y="141"/>
                  </a:cubicBezTo>
                  <a:cubicBezTo>
                    <a:pt x="386" y="153"/>
                    <a:pt x="344" y="147"/>
                    <a:pt x="331" y="147"/>
                  </a:cubicBezTo>
                  <a:cubicBezTo>
                    <a:pt x="278" y="149"/>
                    <a:pt x="225" y="149"/>
                    <a:pt x="172" y="153"/>
                  </a:cubicBezTo>
                  <a:cubicBezTo>
                    <a:pt x="111" y="159"/>
                    <a:pt x="60" y="131"/>
                    <a:pt x="0" y="138"/>
                  </a:cubicBezTo>
                </a:path>
              </a:pathLst>
            </a:custGeom>
            <a:solidFill>
              <a:srgbClr val="F2C38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2" name="Freeform 35"/>
            <p:cNvSpPr/>
            <p:nvPr/>
          </p:nvSpPr>
          <p:spPr bwMode="auto">
            <a:xfrm>
              <a:off x="2725738" y="5618163"/>
              <a:ext cx="1068388" cy="569912"/>
            </a:xfrm>
            <a:custGeom>
              <a:avLst/>
              <a:gdLst>
                <a:gd name="T0" fmla="*/ 34 w 337"/>
                <a:gd name="T1" fmla="*/ 180 h 180"/>
                <a:gd name="T2" fmla="*/ 7 w 337"/>
                <a:gd name="T3" fmla="*/ 1 h 180"/>
                <a:gd name="T4" fmla="*/ 157 w 337"/>
                <a:gd name="T5" fmla="*/ 4 h 180"/>
                <a:gd name="T6" fmla="*/ 247 w 337"/>
                <a:gd name="T7" fmla="*/ 5 h 180"/>
                <a:gd name="T8" fmla="*/ 308 w 337"/>
                <a:gd name="T9" fmla="*/ 6 h 180"/>
                <a:gd name="T10" fmla="*/ 325 w 337"/>
                <a:gd name="T11" fmla="*/ 36 h 180"/>
                <a:gd name="T12" fmla="*/ 329 w 337"/>
                <a:gd name="T13" fmla="*/ 96 h 180"/>
                <a:gd name="T14" fmla="*/ 337 w 337"/>
                <a:gd name="T15" fmla="*/ 163 h 180"/>
                <a:gd name="T16" fmla="*/ 163 w 337"/>
                <a:gd name="T17" fmla="*/ 167 h 180"/>
                <a:gd name="T18" fmla="*/ 31 w 337"/>
                <a:gd name="T19" fmla="*/ 171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7" h="180">
                  <a:moveTo>
                    <a:pt x="34" y="180"/>
                  </a:moveTo>
                  <a:cubicBezTo>
                    <a:pt x="32" y="121"/>
                    <a:pt x="0" y="59"/>
                    <a:pt x="7" y="1"/>
                  </a:cubicBezTo>
                  <a:cubicBezTo>
                    <a:pt x="57" y="0"/>
                    <a:pt x="107" y="5"/>
                    <a:pt x="157" y="4"/>
                  </a:cubicBezTo>
                  <a:cubicBezTo>
                    <a:pt x="188" y="3"/>
                    <a:pt x="217" y="6"/>
                    <a:pt x="247" y="5"/>
                  </a:cubicBezTo>
                  <a:cubicBezTo>
                    <a:pt x="264" y="5"/>
                    <a:pt x="293" y="3"/>
                    <a:pt x="308" y="6"/>
                  </a:cubicBezTo>
                  <a:cubicBezTo>
                    <a:pt x="332" y="10"/>
                    <a:pt x="324" y="16"/>
                    <a:pt x="325" y="36"/>
                  </a:cubicBezTo>
                  <a:cubicBezTo>
                    <a:pt x="326" y="56"/>
                    <a:pt x="328" y="76"/>
                    <a:pt x="329" y="96"/>
                  </a:cubicBezTo>
                  <a:cubicBezTo>
                    <a:pt x="330" y="119"/>
                    <a:pt x="332" y="142"/>
                    <a:pt x="337" y="163"/>
                  </a:cubicBezTo>
                  <a:cubicBezTo>
                    <a:pt x="287" y="152"/>
                    <a:pt x="215" y="163"/>
                    <a:pt x="163" y="167"/>
                  </a:cubicBezTo>
                  <a:cubicBezTo>
                    <a:pt x="120" y="170"/>
                    <a:pt x="76" y="171"/>
                    <a:pt x="31" y="171"/>
                  </a:cubicBezTo>
                </a:path>
              </a:pathLst>
            </a:custGeom>
            <a:solidFill>
              <a:srgbClr val="F2C38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 name="Freeform 36"/>
            <p:cNvSpPr/>
            <p:nvPr/>
          </p:nvSpPr>
          <p:spPr bwMode="auto">
            <a:xfrm>
              <a:off x="3584575" y="4186238"/>
              <a:ext cx="1924050" cy="803275"/>
            </a:xfrm>
            <a:custGeom>
              <a:avLst/>
              <a:gdLst>
                <a:gd name="T0" fmla="*/ 268 w 607"/>
                <a:gd name="T1" fmla="*/ 6 h 253"/>
                <a:gd name="T2" fmla="*/ 232 w 607"/>
                <a:gd name="T3" fmla="*/ 39 h 253"/>
                <a:gd name="T4" fmla="*/ 194 w 607"/>
                <a:gd name="T5" fmla="*/ 78 h 253"/>
                <a:gd name="T6" fmla="*/ 130 w 607"/>
                <a:gd name="T7" fmla="*/ 145 h 253"/>
                <a:gd name="T8" fmla="*/ 59 w 607"/>
                <a:gd name="T9" fmla="*/ 200 h 253"/>
                <a:gd name="T10" fmla="*/ 0 w 607"/>
                <a:gd name="T11" fmla="*/ 245 h 253"/>
                <a:gd name="T12" fmla="*/ 63 w 607"/>
                <a:gd name="T13" fmla="*/ 247 h 253"/>
                <a:gd name="T14" fmla="*/ 135 w 607"/>
                <a:gd name="T15" fmla="*/ 241 h 253"/>
                <a:gd name="T16" fmla="*/ 309 w 607"/>
                <a:gd name="T17" fmla="*/ 242 h 253"/>
                <a:gd name="T18" fmla="*/ 478 w 607"/>
                <a:gd name="T19" fmla="*/ 244 h 253"/>
                <a:gd name="T20" fmla="*/ 594 w 607"/>
                <a:gd name="T21" fmla="*/ 248 h 253"/>
                <a:gd name="T22" fmla="*/ 607 w 607"/>
                <a:gd name="T23" fmla="*/ 248 h 253"/>
                <a:gd name="T24" fmla="*/ 577 w 607"/>
                <a:gd name="T25" fmla="*/ 224 h 253"/>
                <a:gd name="T26" fmla="*/ 541 w 607"/>
                <a:gd name="T27" fmla="*/ 197 h 253"/>
                <a:gd name="T28" fmla="*/ 465 w 607"/>
                <a:gd name="T29" fmla="*/ 141 h 253"/>
                <a:gd name="T30" fmla="*/ 370 w 607"/>
                <a:gd name="T31" fmla="*/ 57 h 253"/>
                <a:gd name="T32" fmla="*/ 284 w 607"/>
                <a:gd name="T33" fmla="*/ 0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7" h="253">
                  <a:moveTo>
                    <a:pt x="268" y="6"/>
                  </a:moveTo>
                  <a:cubicBezTo>
                    <a:pt x="254" y="8"/>
                    <a:pt x="240" y="31"/>
                    <a:pt x="232" y="39"/>
                  </a:cubicBezTo>
                  <a:cubicBezTo>
                    <a:pt x="219" y="52"/>
                    <a:pt x="207" y="65"/>
                    <a:pt x="194" y="78"/>
                  </a:cubicBezTo>
                  <a:cubicBezTo>
                    <a:pt x="172" y="100"/>
                    <a:pt x="150" y="122"/>
                    <a:pt x="130" y="145"/>
                  </a:cubicBezTo>
                  <a:cubicBezTo>
                    <a:pt x="111" y="166"/>
                    <a:pt x="85" y="183"/>
                    <a:pt x="59" y="200"/>
                  </a:cubicBezTo>
                  <a:cubicBezTo>
                    <a:pt x="37" y="213"/>
                    <a:pt x="19" y="230"/>
                    <a:pt x="0" y="245"/>
                  </a:cubicBezTo>
                  <a:cubicBezTo>
                    <a:pt x="16" y="253"/>
                    <a:pt x="45" y="248"/>
                    <a:pt x="63" y="247"/>
                  </a:cubicBezTo>
                  <a:cubicBezTo>
                    <a:pt x="87" y="245"/>
                    <a:pt x="111" y="244"/>
                    <a:pt x="135" y="241"/>
                  </a:cubicBezTo>
                  <a:cubicBezTo>
                    <a:pt x="193" y="235"/>
                    <a:pt x="251" y="241"/>
                    <a:pt x="309" y="242"/>
                  </a:cubicBezTo>
                  <a:cubicBezTo>
                    <a:pt x="365" y="243"/>
                    <a:pt x="421" y="239"/>
                    <a:pt x="478" y="244"/>
                  </a:cubicBezTo>
                  <a:cubicBezTo>
                    <a:pt x="516" y="247"/>
                    <a:pt x="555" y="247"/>
                    <a:pt x="594" y="248"/>
                  </a:cubicBezTo>
                  <a:cubicBezTo>
                    <a:pt x="600" y="248"/>
                    <a:pt x="603" y="249"/>
                    <a:pt x="607" y="248"/>
                  </a:cubicBezTo>
                  <a:cubicBezTo>
                    <a:pt x="601" y="239"/>
                    <a:pt x="587" y="232"/>
                    <a:pt x="577" y="224"/>
                  </a:cubicBezTo>
                  <a:cubicBezTo>
                    <a:pt x="565" y="215"/>
                    <a:pt x="554" y="205"/>
                    <a:pt x="541" y="197"/>
                  </a:cubicBezTo>
                  <a:cubicBezTo>
                    <a:pt x="514" y="180"/>
                    <a:pt x="487" y="161"/>
                    <a:pt x="465" y="141"/>
                  </a:cubicBezTo>
                  <a:cubicBezTo>
                    <a:pt x="433" y="113"/>
                    <a:pt x="403" y="84"/>
                    <a:pt x="370" y="57"/>
                  </a:cubicBezTo>
                  <a:cubicBezTo>
                    <a:pt x="344" y="37"/>
                    <a:pt x="324" y="5"/>
                    <a:pt x="284" y="0"/>
                  </a:cubicBezTo>
                </a:path>
              </a:pathLst>
            </a:custGeom>
            <a:solidFill>
              <a:srgbClr val="EA71A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4" name="Freeform 37"/>
            <p:cNvSpPr/>
            <p:nvPr/>
          </p:nvSpPr>
          <p:spPr bwMode="auto">
            <a:xfrm>
              <a:off x="3746500" y="4779963"/>
              <a:ext cx="1566863" cy="98425"/>
            </a:xfrm>
            <a:custGeom>
              <a:avLst/>
              <a:gdLst>
                <a:gd name="T0" fmla="*/ 7 w 494"/>
                <a:gd name="T1" fmla="*/ 23 h 31"/>
                <a:gd name="T2" fmla="*/ 108 w 494"/>
                <a:gd name="T3" fmla="*/ 18 h 31"/>
                <a:gd name="T4" fmla="*/ 234 w 494"/>
                <a:gd name="T5" fmla="*/ 16 h 31"/>
                <a:gd name="T6" fmla="*/ 359 w 494"/>
                <a:gd name="T7" fmla="*/ 17 h 31"/>
                <a:gd name="T8" fmla="*/ 486 w 494"/>
                <a:gd name="T9" fmla="*/ 17 h 31"/>
                <a:gd name="T10" fmla="*/ 486 w 494"/>
                <a:gd name="T11" fmla="*/ 5 h 31"/>
                <a:gd name="T12" fmla="*/ 471 w 494"/>
                <a:gd name="T13" fmla="*/ 5 h 31"/>
                <a:gd name="T14" fmla="*/ 471 w 494"/>
                <a:gd name="T15" fmla="*/ 17 h 31"/>
                <a:gd name="T16" fmla="*/ 473 w 494"/>
                <a:gd name="T17" fmla="*/ 16 h 31"/>
                <a:gd name="T18" fmla="*/ 473 w 494"/>
                <a:gd name="T19" fmla="*/ 4 h 31"/>
                <a:gd name="T20" fmla="*/ 467 w 494"/>
                <a:gd name="T21" fmla="*/ 5 h 31"/>
                <a:gd name="T22" fmla="*/ 467 w 494"/>
                <a:gd name="T23" fmla="*/ 17 h 31"/>
                <a:gd name="T24" fmla="*/ 486 w 494"/>
                <a:gd name="T25" fmla="*/ 17 h 31"/>
                <a:gd name="T26" fmla="*/ 486 w 494"/>
                <a:gd name="T27" fmla="*/ 5 h 31"/>
                <a:gd name="T28" fmla="*/ 367 w 494"/>
                <a:gd name="T29" fmla="*/ 5 h 31"/>
                <a:gd name="T30" fmla="*/ 242 w 494"/>
                <a:gd name="T31" fmla="*/ 3 h 31"/>
                <a:gd name="T32" fmla="*/ 123 w 494"/>
                <a:gd name="T33" fmla="*/ 5 h 31"/>
                <a:gd name="T34" fmla="*/ 67 w 494"/>
                <a:gd name="T35" fmla="*/ 10 h 31"/>
                <a:gd name="T36" fmla="*/ 10 w 494"/>
                <a:gd name="T37" fmla="*/ 12 h 31"/>
                <a:gd name="T38" fmla="*/ 7 w 494"/>
                <a:gd name="T39" fmla="*/ 23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94" h="31">
                  <a:moveTo>
                    <a:pt x="7" y="23"/>
                  </a:moveTo>
                  <a:cubicBezTo>
                    <a:pt x="40" y="31"/>
                    <a:pt x="76" y="19"/>
                    <a:pt x="108" y="18"/>
                  </a:cubicBezTo>
                  <a:cubicBezTo>
                    <a:pt x="150" y="16"/>
                    <a:pt x="192" y="19"/>
                    <a:pt x="234" y="16"/>
                  </a:cubicBezTo>
                  <a:cubicBezTo>
                    <a:pt x="276" y="12"/>
                    <a:pt x="317" y="17"/>
                    <a:pt x="359" y="17"/>
                  </a:cubicBezTo>
                  <a:cubicBezTo>
                    <a:pt x="402" y="17"/>
                    <a:pt x="444" y="16"/>
                    <a:pt x="486" y="17"/>
                  </a:cubicBezTo>
                  <a:cubicBezTo>
                    <a:pt x="486" y="13"/>
                    <a:pt x="486" y="9"/>
                    <a:pt x="486" y="5"/>
                  </a:cubicBezTo>
                  <a:cubicBezTo>
                    <a:pt x="482" y="5"/>
                    <a:pt x="474" y="7"/>
                    <a:pt x="471" y="5"/>
                  </a:cubicBezTo>
                  <a:cubicBezTo>
                    <a:pt x="471" y="9"/>
                    <a:pt x="471" y="13"/>
                    <a:pt x="471" y="17"/>
                  </a:cubicBezTo>
                  <a:cubicBezTo>
                    <a:pt x="472" y="17"/>
                    <a:pt x="472" y="17"/>
                    <a:pt x="473" y="16"/>
                  </a:cubicBezTo>
                  <a:cubicBezTo>
                    <a:pt x="481" y="15"/>
                    <a:pt x="481" y="3"/>
                    <a:pt x="473" y="4"/>
                  </a:cubicBezTo>
                  <a:cubicBezTo>
                    <a:pt x="471" y="5"/>
                    <a:pt x="469" y="5"/>
                    <a:pt x="467" y="5"/>
                  </a:cubicBezTo>
                  <a:cubicBezTo>
                    <a:pt x="462" y="7"/>
                    <a:pt x="462" y="15"/>
                    <a:pt x="467" y="17"/>
                  </a:cubicBezTo>
                  <a:cubicBezTo>
                    <a:pt x="473" y="19"/>
                    <a:pt x="480" y="16"/>
                    <a:pt x="486" y="17"/>
                  </a:cubicBezTo>
                  <a:cubicBezTo>
                    <a:pt x="494" y="17"/>
                    <a:pt x="494" y="5"/>
                    <a:pt x="486" y="5"/>
                  </a:cubicBezTo>
                  <a:cubicBezTo>
                    <a:pt x="446" y="4"/>
                    <a:pt x="407" y="4"/>
                    <a:pt x="367" y="5"/>
                  </a:cubicBezTo>
                  <a:cubicBezTo>
                    <a:pt x="325" y="6"/>
                    <a:pt x="283" y="0"/>
                    <a:pt x="242" y="3"/>
                  </a:cubicBezTo>
                  <a:cubicBezTo>
                    <a:pt x="202" y="6"/>
                    <a:pt x="163" y="5"/>
                    <a:pt x="123" y="5"/>
                  </a:cubicBezTo>
                  <a:cubicBezTo>
                    <a:pt x="104" y="6"/>
                    <a:pt x="85" y="8"/>
                    <a:pt x="67" y="10"/>
                  </a:cubicBezTo>
                  <a:cubicBezTo>
                    <a:pt x="48" y="12"/>
                    <a:pt x="29" y="16"/>
                    <a:pt x="10" y="12"/>
                  </a:cubicBezTo>
                  <a:cubicBezTo>
                    <a:pt x="3" y="10"/>
                    <a:pt x="0" y="22"/>
                    <a:pt x="7" y="23"/>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 name="Freeform 38"/>
            <p:cNvSpPr/>
            <p:nvPr/>
          </p:nvSpPr>
          <p:spPr bwMode="auto">
            <a:xfrm>
              <a:off x="3892550" y="4659313"/>
              <a:ext cx="1271588" cy="76200"/>
            </a:xfrm>
            <a:custGeom>
              <a:avLst/>
              <a:gdLst>
                <a:gd name="T0" fmla="*/ 13 w 401"/>
                <a:gd name="T1" fmla="*/ 19 h 24"/>
                <a:gd name="T2" fmla="*/ 43 w 401"/>
                <a:gd name="T3" fmla="*/ 22 h 24"/>
                <a:gd name="T4" fmla="*/ 75 w 401"/>
                <a:gd name="T5" fmla="*/ 24 h 24"/>
                <a:gd name="T6" fmla="*/ 168 w 401"/>
                <a:gd name="T7" fmla="*/ 13 h 24"/>
                <a:gd name="T8" fmla="*/ 262 w 401"/>
                <a:gd name="T9" fmla="*/ 21 h 24"/>
                <a:gd name="T10" fmla="*/ 368 w 401"/>
                <a:gd name="T11" fmla="*/ 21 h 24"/>
                <a:gd name="T12" fmla="*/ 366 w 401"/>
                <a:gd name="T13" fmla="*/ 9 h 24"/>
                <a:gd name="T14" fmla="*/ 360 w 401"/>
                <a:gd name="T15" fmla="*/ 11 h 24"/>
                <a:gd name="T16" fmla="*/ 361 w 401"/>
                <a:gd name="T17" fmla="*/ 22 h 24"/>
                <a:gd name="T18" fmla="*/ 393 w 401"/>
                <a:gd name="T19" fmla="*/ 20 h 24"/>
                <a:gd name="T20" fmla="*/ 393 w 401"/>
                <a:gd name="T21" fmla="*/ 8 h 24"/>
                <a:gd name="T22" fmla="*/ 371 w 401"/>
                <a:gd name="T23" fmla="*/ 8 h 24"/>
                <a:gd name="T24" fmla="*/ 371 w 401"/>
                <a:gd name="T25" fmla="*/ 20 h 24"/>
                <a:gd name="T26" fmla="*/ 393 w 401"/>
                <a:gd name="T27" fmla="*/ 20 h 24"/>
                <a:gd name="T28" fmla="*/ 393 w 401"/>
                <a:gd name="T29" fmla="*/ 8 h 24"/>
                <a:gd name="T30" fmla="*/ 361 w 401"/>
                <a:gd name="T31" fmla="*/ 10 h 24"/>
                <a:gd name="T32" fmla="*/ 363 w 401"/>
                <a:gd name="T33" fmla="*/ 22 h 24"/>
                <a:gd name="T34" fmla="*/ 369 w 401"/>
                <a:gd name="T35" fmla="*/ 21 h 24"/>
                <a:gd name="T36" fmla="*/ 368 w 401"/>
                <a:gd name="T37" fmla="*/ 9 h 24"/>
                <a:gd name="T38" fmla="*/ 262 w 401"/>
                <a:gd name="T39" fmla="*/ 9 h 24"/>
                <a:gd name="T40" fmla="*/ 160 w 401"/>
                <a:gd name="T41" fmla="*/ 1 h 24"/>
                <a:gd name="T42" fmla="*/ 60 w 401"/>
                <a:gd name="T43" fmla="*/ 12 h 24"/>
                <a:gd name="T44" fmla="*/ 6 w 401"/>
                <a:gd name="T45" fmla="*/ 8 h 24"/>
                <a:gd name="T46" fmla="*/ 13 w 401"/>
                <a:gd name="T47" fmla="*/ 19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01" h="24">
                  <a:moveTo>
                    <a:pt x="13" y="19"/>
                  </a:moveTo>
                  <a:cubicBezTo>
                    <a:pt x="20" y="14"/>
                    <a:pt x="35" y="20"/>
                    <a:pt x="43" y="22"/>
                  </a:cubicBezTo>
                  <a:cubicBezTo>
                    <a:pt x="54" y="24"/>
                    <a:pt x="64" y="24"/>
                    <a:pt x="75" y="24"/>
                  </a:cubicBezTo>
                  <a:cubicBezTo>
                    <a:pt x="106" y="23"/>
                    <a:pt x="136" y="13"/>
                    <a:pt x="168" y="13"/>
                  </a:cubicBezTo>
                  <a:cubicBezTo>
                    <a:pt x="199" y="13"/>
                    <a:pt x="231" y="19"/>
                    <a:pt x="262" y="21"/>
                  </a:cubicBezTo>
                  <a:cubicBezTo>
                    <a:pt x="297" y="22"/>
                    <a:pt x="333" y="19"/>
                    <a:pt x="368" y="21"/>
                  </a:cubicBezTo>
                  <a:cubicBezTo>
                    <a:pt x="367" y="17"/>
                    <a:pt x="367" y="13"/>
                    <a:pt x="366" y="9"/>
                  </a:cubicBezTo>
                  <a:cubicBezTo>
                    <a:pt x="364" y="10"/>
                    <a:pt x="362" y="10"/>
                    <a:pt x="360" y="11"/>
                  </a:cubicBezTo>
                  <a:cubicBezTo>
                    <a:pt x="353" y="12"/>
                    <a:pt x="355" y="22"/>
                    <a:pt x="361" y="22"/>
                  </a:cubicBezTo>
                  <a:cubicBezTo>
                    <a:pt x="372" y="22"/>
                    <a:pt x="382" y="22"/>
                    <a:pt x="393" y="20"/>
                  </a:cubicBezTo>
                  <a:cubicBezTo>
                    <a:pt x="400" y="20"/>
                    <a:pt x="401" y="8"/>
                    <a:pt x="393" y="8"/>
                  </a:cubicBezTo>
                  <a:cubicBezTo>
                    <a:pt x="385" y="9"/>
                    <a:pt x="378" y="9"/>
                    <a:pt x="371" y="8"/>
                  </a:cubicBezTo>
                  <a:cubicBezTo>
                    <a:pt x="363" y="7"/>
                    <a:pt x="363" y="19"/>
                    <a:pt x="371" y="20"/>
                  </a:cubicBezTo>
                  <a:cubicBezTo>
                    <a:pt x="378" y="21"/>
                    <a:pt x="385" y="21"/>
                    <a:pt x="393" y="20"/>
                  </a:cubicBezTo>
                  <a:cubicBezTo>
                    <a:pt x="393" y="16"/>
                    <a:pt x="393" y="12"/>
                    <a:pt x="393" y="8"/>
                  </a:cubicBezTo>
                  <a:cubicBezTo>
                    <a:pt x="382" y="10"/>
                    <a:pt x="372" y="10"/>
                    <a:pt x="361" y="10"/>
                  </a:cubicBezTo>
                  <a:cubicBezTo>
                    <a:pt x="362" y="14"/>
                    <a:pt x="362" y="18"/>
                    <a:pt x="363" y="22"/>
                  </a:cubicBezTo>
                  <a:cubicBezTo>
                    <a:pt x="365" y="22"/>
                    <a:pt x="367" y="21"/>
                    <a:pt x="369" y="21"/>
                  </a:cubicBezTo>
                  <a:cubicBezTo>
                    <a:pt x="376" y="20"/>
                    <a:pt x="374" y="10"/>
                    <a:pt x="368" y="9"/>
                  </a:cubicBezTo>
                  <a:cubicBezTo>
                    <a:pt x="333" y="7"/>
                    <a:pt x="298" y="10"/>
                    <a:pt x="262" y="9"/>
                  </a:cubicBezTo>
                  <a:cubicBezTo>
                    <a:pt x="228" y="8"/>
                    <a:pt x="195" y="1"/>
                    <a:pt x="160" y="1"/>
                  </a:cubicBezTo>
                  <a:cubicBezTo>
                    <a:pt x="126" y="1"/>
                    <a:pt x="94" y="13"/>
                    <a:pt x="60" y="12"/>
                  </a:cubicBezTo>
                  <a:cubicBezTo>
                    <a:pt x="44" y="12"/>
                    <a:pt x="22" y="0"/>
                    <a:pt x="6" y="8"/>
                  </a:cubicBezTo>
                  <a:cubicBezTo>
                    <a:pt x="0" y="12"/>
                    <a:pt x="6" y="23"/>
                    <a:pt x="13" y="19"/>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 name="Freeform 39"/>
            <p:cNvSpPr/>
            <p:nvPr/>
          </p:nvSpPr>
          <p:spPr bwMode="auto">
            <a:xfrm>
              <a:off x="4044950" y="4532313"/>
              <a:ext cx="976313" cy="92075"/>
            </a:xfrm>
            <a:custGeom>
              <a:avLst/>
              <a:gdLst>
                <a:gd name="T0" fmla="*/ 7 w 308"/>
                <a:gd name="T1" fmla="*/ 15 h 29"/>
                <a:gd name="T2" fmla="*/ 60 w 308"/>
                <a:gd name="T3" fmla="*/ 22 h 29"/>
                <a:gd name="T4" fmla="*/ 142 w 308"/>
                <a:gd name="T5" fmla="*/ 22 h 29"/>
                <a:gd name="T6" fmla="*/ 301 w 308"/>
                <a:gd name="T7" fmla="*/ 19 h 29"/>
                <a:gd name="T8" fmla="*/ 300 w 308"/>
                <a:gd name="T9" fmla="*/ 7 h 29"/>
                <a:gd name="T10" fmla="*/ 276 w 308"/>
                <a:gd name="T11" fmla="*/ 9 h 29"/>
                <a:gd name="T12" fmla="*/ 276 w 308"/>
                <a:gd name="T13" fmla="*/ 21 h 29"/>
                <a:gd name="T14" fmla="*/ 300 w 308"/>
                <a:gd name="T15" fmla="*/ 19 h 29"/>
                <a:gd name="T16" fmla="*/ 298 w 308"/>
                <a:gd name="T17" fmla="*/ 8 h 29"/>
                <a:gd name="T18" fmla="*/ 156 w 308"/>
                <a:gd name="T19" fmla="*/ 10 h 29"/>
                <a:gd name="T20" fmla="*/ 77 w 308"/>
                <a:gd name="T21" fmla="*/ 10 h 29"/>
                <a:gd name="T22" fmla="*/ 13 w 308"/>
                <a:gd name="T23" fmla="*/ 4 h 29"/>
                <a:gd name="T24" fmla="*/ 7 w 308"/>
                <a:gd name="T25" fmla="*/ 15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8" h="29">
                  <a:moveTo>
                    <a:pt x="7" y="15"/>
                  </a:moveTo>
                  <a:cubicBezTo>
                    <a:pt x="23" y="23"/>
                    <a:pt x="43" y="22"/>
                    <a:pt x="60" y="22"/>
                  </a:cubicBezTo>
                  <a:cubicBezTo>
                    <a:pt x="87" y="22"/>
                    <a:pt x="115" y="22"/>
                    <a:pt x="142" y="22"/>
                  </a:cubicBezTo>
                  <a:cubicBezTo>
                    <a:pt x="195" y="21"/>
                    <a:pt x="249" y="29"/>
                    <a:pt x="301" y="19"/>
                  </a:cubicBezTo>
                  <a:cubicBezTo>
                    <a:pt x="308" y="18"/>
                    <a:pt x="306" y="6"/>
                    <a:pt x="300" y="7"/>
                  </a:cubicBezTo>
                  <a:cubicBezTo>
                    <a:pt x="292" y="8"/>
                    <a:pt x="284" y="9"/>
                    <a:pt x="276" y="9"/>
                  </a:cubicBezTo>
                  <a:cubicBezTo>
                    <a:pt x="268" y="9"/>
                    <a:pt x="268" y="21"/>
                    <a:pt x="276" y="21"/>
                  </a:cubicBezTo>
                  <a:cubicBezTo>
                    <a:pt x="284" y="21"/>
                    <a:pt x="292" y="20"/>
                    <a:pt x="300" y="19"/>
                  </a:cubicBezTo>
                  <a:cubicBezTo>
                    <a:pt x="299" y="15"/>
                    <a:pt x="299" y="11"/>
                    <a:pt x="298" y="8"/>
                  </a:cubicBezTo>
                  <a:cubicBezTo>
                    <a:pt x="252" y="16"/>
                    <a:pt x="204" y="10"/>
                    <a:pt x="156" y="10"/>
                  </a:cubicBezTo>
                  <a:cubicBezTo>
                    <a:pt x="130" y="10"/>
                    <a:pt x="104" y="11"/>
                    <a:pt x="77" y="10"/>
                  </a:cubicBezTo>
                  <a:cubicBezTo>
                    <a:pt x="57" y="10"/>
                    <a:pt x="31" y="14"/>
                    <a:pt x="13" y="4"/>
                  </a:cubicBezTo>
                  <a:cubicBezTo>
                    <a:pt x="6" y="0"/>
                    <a:pt x="0" y="11"/>
                    <a:pt x="7" y="15"/>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7" name="Freeform 40"/>
            <p:cNvSpPr/>
            <p:nvPr/>
          </p:nvSpPr>
          <p:spPr bwMode="auto">
            <a:xfrm>
              <a:off x="4184650" y="4402138"/>
              <a:ext cx="655638" cy="69850"/>
            </a:xfrm>
            <a:custGeom>
              <a:avLst/>
              <a:gdLst>
                <a:gd name="T0" fmla="*/ 8 w 207"/>
                <a:gd name="T1" fmla="*/ 14 h 22"/>
                <a:gd name="T2" fmla="*/ 86 w 207"/>
                <a:gd name="T3" fmla="*/ 15 h 22"/>
                <a:gd name="T4" fmla="*/ 193 w 207"/>
                <a:gd name="T5" fmla="*/ 16 h 22"/>
                <a:gd name="T6" fmla="*/ 190 w 207"/>
                <a:gd name="T7" fmla="*/ 5 h 22"/>
                <a:gd name="T8" fmla="*/ 187 w 207"/>
                <a:gd name="T9" fmla="*/ 6 h 22"/>
                <a:gd name="T10" fmla="*/ 187 w 207"/>
                <a:gd name="T11" fmla="*/ 18 h 22"/>
                <a:gd name="T12" fmla="*/ 200 w 207"/>
                <a:gd name="T13" fmla="*/ 17 h 22"/>
                <a:gd name="T14" fmla="*/ 200 w 207"/>
                <a:gd name="T15" fmla="*/ 5 h 22"/>
                <a:gd name="T16" fmla="*/ 187 w 207"/>
                <a:gd name="T17" fmla="*/ 6 h 22"/>
                <a:gd name="T18" fmla="*/ 187 w 207"/>
                <a:gd name="T19" fmla="*/ 18 h 22"/>
                <a:gd name="T20" fmla="*/ 196 w 207"/>
                <a:gd name="T21" fmla="*/ 16 h 22"/>
                <a:gd name="T22" fmla="*/ 193 w 207"/>
                <a:gd name="T23" fmla="*/ 4 h 22"/>
                <a:gd name="T24" fmla="*/ 97 w 207"/>
                <a:gd name="T25" fmla="*/ 3 h 22"/>
                <a:gd name="T26" fmla="*/ 11 w 207"/>
                <a:gd name="T27" fmla="*/ 3 h 22"/>
                <a:gd name="T28" fmla="*/ 8 w 207"/>
                <a:gd name="T29" fmla="*/ 14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7" h="22">
                  <a:moveTo>
                    <a:pt x="8" y="14"/>
                  </a:moveTo>
                  <a:cubicBezTo>
                    <a:pt x="33" y="22"/>
                    <a:pt x="60" y="18"/>
                    <a:pt x="86" y="15"/>
                  </a:cubicBezTo>
                  <a:cubicBezTo>
                    <a:pt x="121" y="12"/>
                    <a:pt x="158" y="16"/>
                    <a:pt x="193" y="16"/>
                  </a:cubicBezTo>
                  <a:cubicBezTo>
                    <a:pt x="192" y="13"/>
                    <a:pt x="191" y="9"/>
                    <a:pt x="190" y="5"/>
                  </a:cubicBezTo>
                  <a:cubicBezTo>
                    <a:pt x="189" y="5"/>
                    <a:pt x="188" y="5"/>
                    <a:pt x="187" y="6"/>
                  </a:cubicBezTo>
                  <a:cubicBezTo>
                    <a:pt x="179" y="6"/>
                    <a:pt x="179" y="18"/>
                    <a:pt x="187" y="18"/>
                  </a:cubicBezTo>
                  <a:cubicBezTo>
                    <a:pt x="191" y="18"/>
                    <a:pt x="195" y="17"/>
                    <a:pt x="200" y="17"/>
                  </a:cubicBezTo>
                  <a:cubicBezTo>
                    <a:pt x="207" y="16"/>
                    <a:pt x="207" y="4"/>
                    <a:pt x="200" y="5"/>
                  </a:cubicBezTo>
                  <a:cubicBezTo>
                    <a:pt x="195" y="5"/>
                    <a:pt x="191" y="6"/>
                    <a:pt x="187" y="6"/>
                  </a:cubicBezTo>
                  <a:cubicBezTo>
                    <a:pt x="187" y="10"/>
                    <a:pt x="187" y="14"/>
                    <a:pt x="187" y="18"/>
                  </a:cubicBezTo>
                  <a:cubicBezTo>
                    <a:pt x="190" y="17"/>
                    <a:pt x="193" y="17"/>
                    <a:pt x="196" y="16"/>
                  </a:cubicBezTo>
                  <a:cubicBezTo>
                    <a:pt x="202" y="13"/>
                    <a:pt x="199" y="5"/>
                    <a:pt x="193" y="4"/>
                  </a:cubicBezTo>
                  <a:cubicBezTo>
                    <a:pt x="161" y="4"/>
                    <a:pt x="129" y="2"/>
                    <a:pt x="97" y="3"/>
                  </a:cubicBezTo>
                  <a:cubicBezTo>
                    <a:pt x="68" y="3"/>
                    <a:pt x="39" y="11"/>
                    <a:pt x="11" y="3"/>
                  </a:cubicBezTo>
                  <a:cubicBezTo>
                    <a:pt x="4" y="0"/>
                    <a:pt x="0" y="12"/>
                    <a:pt x="8" y="14"/>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8" name="Freeform 41"/>
            <p:cNvSpPr/>
            <p:nvPr/>
          </p:nvSpPr>
          <p:spPr bwMode="auto">
            <a:xfrm>
              <a:off x="5294313" y="5380038"/>
              <a:ext cx="1393825" cy="320675"/>
            </a:xfrm>
            <a:custGeom>
              <a:avLst/>
              <a:gdLst>
                <a:gd name="T0" fmla="*/ 7 w 440"/>
                <a:gd name="T1" fmla="*/ 0 h 101"/>
                <a:gd name="T2" fmla="*/ 0 w 440"/>
                <a:gd name="T3" fmla="*/ 83 h 101"/>
                <a:gd name="T4" fmla="*/ 122 w 440"/>
                <a:gd name="T5" fmla="*/ 94 h 101"/>
                <a:gd name="T6" fmla="*/ 178 w 440"/>
                <a:gd name="T7" fmla="*/ 90 h 101"/>
                <a:gd name="T8" fmla="*/ 236 w 440"/>
                <a:gd name="T9" fmla="*/ 93 h 101"/>
                <a:gd name="T10" fmla="*/ 440 w 440"/>
                <a:gd name="T11" fmla="*/ 99 h 101"/>
                <a:gd name="T12" fmla="*/ 388 w 440"/>
                <a:gd name="T13" fmla="*/ 30 h 101"/>
                <a:gd name="T14" fmla="*/ 369 w 440"/>
                <a:gd name="T15" fmla="*/ 12 h 101"/>
                <a:gd name="T16" fmla="*/ 315 w 440"/>
                <a:gd name="T17" fmla="*/ 9 h 101"/>
                <a:gd name="T18" fmla="*/ 203 w 440"/>
                <a:gd name="T19" fmla="*/ 12 h 101"/>
                <a:gd name="T20" fmla="*/ 109 w 440"/>
                <a:gd name="T21" fmla="*/ 4 h 101"/>
                <a:gd name="T22" fmla="*/ 18 w 440"/>
                <a:gd name="T23" fmla="*/ 2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40" h="101">
                  <a:moveTo>
                    <a:pt x="7" y="0"/>
                  </a:moveTo>
                  <a:cubicBezTo>
                    <a:pt x="9" y="27"/>
                    <a:pt x="0" y="56"/>
                    <a:pt x="0" y="83"/>
                  </a:cubicBezTo>
                  <a:cubicBezTo>
                    <a:pt x="38" y="90"/>
                    <a:pt x="83" y="94"/>
                    <a:pt x="122" y="94"/>
                  </a:cubicBezTo>
                  <a:cubicBezTo>
                    <a:pt x="141" y="93"/>
                    <a:pt x="159" y="90"/>
                    <a:pt x="178" y="90"/>
                  </a:cubicBezTo>
                  <a:cubicBezTo>
                    <a:pt x="197" y="90"/>
                    <a:pt x="217" y="93"/>
                    <a:pt x="236" y="93"/>
                  </a:cubicBezTo>
                  <a:cubicBezTo>
                    <a:pt x="305" y="94"/>
                    <a:pt x="373" y="101"/>
                    <a:pt x="440" y="99"/>
                  </a:cubicBezTo>
                  <a:cubicBezTo>
                    <a:pt x="425" y="76"/>
                    <a:pt x="407" y="51"/>
                    <a:pt x="388" y="30"/>
                  </a:cubicBezTo>
                  <a:cubicBezTo>
                    <a:pt x="382" y="24"/>
                    <a:pt x="378" y="15"/>
                    <a:pt x="369" y="12"/>
                  </a:cubicBezTo>
                  <a:cubicBezTo>
                    <a:pt x="356" y="9"/>
                    <a:pt x="330" y="10"/>
                    <a:pt x="315" y="9"/>
                  </a:cubicBezTo>
                  <a:cubicBezTo>
                    <a:pt x="279" y="7"/>
                    <a:pt x="240" y="11"/>
                    <a:pt x="203" y="12"/>
                  </a:cubicBezTo>
                  <a:cubicBezTo>
                    <a:pt x="171" y="12"/>
                    <a:pt x="141" y="7"/>
                    <a:pt x="109" y="4"/>
                  </a:cubicBezTo>
                  <a:cubicBezTo>
                    <a:pt x="85" y="3"/>
                    <a:pt x="39" y="12"/>
                    <a:pt x="18" y="2"/>
                  </a:cubicBezTo>
                </a:path>
              </a:pathLst>
            </a:custGeom>
            <a:solidFill>
              <a:srgbClr val="EA71A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 name="Freeform 42"/>
            <p:cNvSpPr/>
            <p:nvPr/>
          </p:nvSpPr>
          <p:spPr bwMode="auto">
            <a:xfrm>
              <a:off x="2573338" y="5373688"/>
              <a:ext cx="1189038" cy="276225"/>
            </a:xfrm>
            <a:custGeom>
              <a:avLst/>
              <a:gdLst>
                <a:gd name="T0" fmla="*/ 50 w 375"/>
                <a:gd name="T1" fmla="*/ 7 h 87"/>
                <a:gd name="T2" fmla="*/ 0 w 375"/>
                <a:gd name="T3" fmla="*/ 81 h 87"/>
                <a:gd name="T4" fmla="*/ 135 w 375"/>
                <a:gd name="T5" fmla="*/ 85 h 87"/>
                <a:gd name="T6" fmla="*/ 258 w 375"/>
                <a:gd name="T7" fmla="*/ 82 h 87"/>
                <a:gd name="T8" fmla="*/ 310 w 375"/>
                <a:gd name="T9" fmla="*/ 80 h 87"/>
                <a:gd name="T10" fmla="*/ 375 w 375"/>
                <a:gd name="T11" fmla="*/ 82 h 87"/>
                <a:gd name="T12" fmla="*/ 368 w 375"/>
                <a:gd name="T13" fmla="*/ 38 h 87"/>
                <a:gd name="T14" fmla="*/ 366 w 375"/>
                <a:gd name="T15" fmla="*/ 0 h 8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75" h="87">
                  <a:moveTo>
                    <a:pt x="50" y="7"/>
                  </a:moveTo>
                  <a:cubicBezTo>
                    <a:pt x="41" y="33"/>
                    <a:pt x="18" y="59"/>
                    <a:pt x="0" y="81"/>
                  </a:cubicBezTo>
                  <a:cubicBezTo>
                    <a:pt x="45" y="87"/>
                    <a:pt x="90" y="86"/>
                    <a:pt x="135" y="85"/>
                  </a:cubicBezTo>
                  <a:cubicBezTo>
                    <a:pt x="176" y="84"/>
                    <a:pt x="217" y="84"/>
                    <a:pt x="258" y="82"/>
                  </a:cubicBezTo>
                  <a:cubicBezTo>
                    <a:pt x="275" y="81"/>
                    <a:pt x="293" y="79"/>
                    <a:pt x="310" y="80"/>
                  </a:cubicBezTo>
                  <a:cubicBezTo>
                    <a:pt x="331" y="81"/>
                    <a:pt x="354" y="80"/>
                    <a:pt x="375" y="82"/>
                  </a:cubicBezTo>
                  <a:cubicBezTo>
                    <a:pt x="366" y="72"/>
                    <a:pt x="369" y="50"/>
                    <a:pt x="368" y="38"/>
                  </a:cubicBezTo>
                  <a:cubicBezTo>
                    <a:pt x="368" y="26"/>
                    <a:pt x="370" y="12"/>
                    <a:pt x="366" y="0"/>
                  </a:cubicBezTo>
                </a:path>
              </a:pathLst>
            </a:custGeom>
            <a:solidFill>
              <a:srgbClr val="EA71A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 name="Freeform 43"/>
            <p:cNvSpPr/>
            <p:nvPr/>
          </p:nvSpPr>
          <p:spPr bwMode="auto">
            <a:xfrm>
              <a:off x="4321175" y="5795963"/>
              <a:ext cx="458788" cy="354012"/>
            </a:xfrm>
            <a:custGeom>
              <a:avLst/>
              <a:gdLst>
                <a:gd name="T0" fmla="*/ 16 w 145"/>
                <a:gd name="T1" fmla="*/ 104 h 112"/>
                <a:gd name="T2" fmla="*/ 15 w 145"/>
                <a:gd name="T3" fmla="*/ 71 h 112"/>
                <a:gd name="T4" fmla="*/ 10 w 145"/>
                <a:gd name="T5" fmla="*/ 4 h 112"/>
                <a:gd name="T6" fmla="*/ 4 w 145"/>
                <a:gd name="T7" fmla="*/ 9 h 112"/>
                <a:gd name="T8" fmla="*/ 140 w 145"/>
                <a:gd name="T9" fmla="*/ 15 h 112"/>
                <a:gd name="T10" fmla="*/ 136 w 145"/>
                <a:gd name="T11" fmla="*/ 9 h 112"/>
                <a:gd name="T12" fmla="*/ 111 w 145"/>
                <a:gd name="T13" fmla="*/ 104 h 112"/>
                <a:gd name="T14" fmla="*/ 115 w 145"/>
                <a:gd name="T15" fmla="*/ 110 h 112"/>
                <a:gd name="T16" fmla="*/ 117 w 145"/>
                <a:gd name="T17" fmla="*/ 109 h 112"/>
                <a:gd name="T18" fmla="*/ 121 w 145"/>
                <a:gd name="T19" fmla="*/ 106 h 112"/>
                <a:gd name="T20" fmla="*/ 122 w 145"/>
                <a:gd name="T21" fmla="*/ 105 h 112"/>
                <a:gd name="T22" fmla="*/ 114 w 145"/>
                <a:gd name="T23" fmla="*/ 100 h 112"/>
                <a:gd name="T24" fmla="*/ 112 w 145"/>
                <a:gd name="T25" fmla="*/ 103 h 112"/>
                <a:gd name="T26" fmla="*/ 120 w 145"/>
                <a:gd name="T27" fmla="*/ 106 h 112"/>
                <a:gd name="T28" fmla="*/ 120 w 145"/>
                <a:gd name="T29" fmla="*/ 104 h 112"/>
                <a:gd name="T30" fmla="*/ 111 w 145"/>
                <a:gd name="T31" fmla="*/ 104 h 112"/>
                <a:gd name="T32" fmla="*/ 111 w 145"/>
                <a:gd name="T33" fmla="*/ 106 h 112"/>
                <a:gd name="T34" fmla="*/ 119 w 145"/>
                <a:gd name="T35" fmla="*/ 109 h 112"/>
                <a:gd name="T36" fmla="*/ 121 w 145"/>
                <a:gd name="T37" fmla="*/ 107 h 112"/>
                <a:gd name="T38" fmla="*/ 113 w 145"/>
                <a:gd name="T39" fmla="*/ 102 h 112"/>
                <a:gd name="T40" fmla="*/ 115 w 145"/>
                <a:gd name="T41" fmla="*/ 101 h 112"/>
                <a:gd name="T42" fmla="*/ 120 w 145"/>
                <a:gd name="T43" fmla="*/ 106 h 112"/>
                <a:gd name="T44" fmla="*/ 144 w 145"/>
                <a:gd name="T45" fmla="*/ 11 h 112"/>
                <a:gd name="T46" fmla="*/ 140 w 145"/>
                <a:gd name="T47" fmla="*/ 6 h 112"/>
                <a:gd name="T48" fmla="*/ 7 w 145"/>
                <a:gd name="T49" fmla="*/ 1 h 112"/>
                <a:gd name="T50" fmla="*/ 1 w 145"/>
                <a:gd name="T51" fmla="*/ 6 h 112"/>
                <a:gd name="T52" fmla="*/ 5 w 145"/>
                <a:gd name="T53" fmla="*/ 61 h 112"/>
                <a:gd name="T54" fmla="*/ 7 w 145"/>
                <a:gd name="T55" fmla="*/ 102 h 112"/>
                <a:gd name="T56" fmla="*/ 16 w 145"/>
                <a:gd name="T57" fmla="*/ 104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45" h="112">
                  <a:moveTo>
                    <a:pt x="16" y="104"/>
                  </a:moveTo>
                  <a:cubicBezTo>
                    <a:pt x="19" y="94"/>
                    <a:pt x="17" y="82"/>
                    <a:pt x="15" y="71"/>
                  </a:cubicBezTo>
                  <a:cubicBezTo>
                    <a:pt x="11" y="48"/>
                    <a:pt x="15" y="26"/>
                    <a:pt x="10" y="4"/>
                  </a:cubicBezTo>
                  <a:cubicBezTo>
                    <a:pt x="8" y="6"/>
                    <a:pt x="6" y="8"/>
                    <a:pt x="4" y="9"/>
                  </a:cubicBezTo>
                  <a:cubicBezTo>
                    <a:pt x="49" y="16"/>
                    <a:pt x="95" y="15"/>
                    <a:pt x="140" y="15"/>
                  </a:cubicBezTo>
                  <a:cubicBezTo>
                    <a:pt x="138" y="13"/>
                    <a:pt x="137" y="11"/>
                    <a:pt x="136" y="9"/>
                  </a:cubicBezTo>
                  <a:cubicBezTo>
                    <a:pt x="125" y="40"/>
                    <a:pt x="119" y="72"/>
                    <a:pt x="111" y="104"/>
                  </a:cubicBezTo>
                  <a:cubicBezTo>
                    <a:pt x="110" y="106"/>
                    <a:pt x="112" y="110"/>
                    <a:pt x="115" y="110"/>
                  </a:cubicBezTo>
                  <a:cubicBezTo>
                    <a:pt x="116" y="109"/>
                    <a:pt x="117" y="109"/>
                    <a:pt x="117" y="109"/>
                  </a:cubicBezTo>
                  <a:cubicBezTo>
                    <a:pt x="119" y="109"/>
                    <a:pt x="121" y="108"/>
                    <a:pt x="121" y="106"/>
                  </a:cubicBezTo>
                  <a:cubicBezTo>
                    <a:pt x="122" y="106"/>
                    <a:pt x="122" y="105"/>
                    <a:pt x="122" y="105"/>
                  </a:cubicBezTo>
                  <a:cubicBezTo>
                    <a:pt x="123" y="101"/>
                    <a:pt x="117" y="97"/>
                    <a:pt x="114" y="100"/>
                  </a:cubicBezTo>
                  <a:cubicBezTo>
                    <a:pt x="114" y="101"/>
                    <a:pt x="113" y="102"/>
                    <a:pt x="112" y="103"/>
                  </a:cubicBezTo>
                  <a:cubicBezTo>
                    <a:pt x="115" y="104"/>
                    <a:pt x="118" y="105"/>
                    <a:pt x="120" y="106"/>
                  </a:cubicBezTo>
                  <a:cubicBezTo>
                    <a:pt x="120" y="105"/>
                    <a:pt x="120" y="104"/>
                    <a:pt x="120" y="104"/>
                  </a:cubicBezTo>
                  <a:cubicBezTo>
                    <a:pt x="119" y="98"/>
                    <a:pt x="110" y="98"/>
                    <a:pt x="111" y="104"/>
                  </a:cubicBezTo>
                  <a:cubicBezTo>
                    <a:pt x="111" y="104"/>
                    <a:pt x="111" y="105"/>
                    <a:pt x="111" y="106"/>
                  </a:cubicBezTo>
                  <a:cubicBezTo>
                    <a:pt x="111" y="109"/>
                    <a:pt x="116" y="112"/>
                    <a:pt x="119" y="109"/>
                  </a:cubicBezTo>
                  <a:cubicBezTo>
                    <a:pt x="119" y="108"/>
                    <a:pt x="120" y="108"/>
                    <a:pt x="121" y="107"/>
                  </a:cubicBezTo>
                  <a:cubicBezTo>
                    <a:pt x="118" y="105"/>
                    <a:pt x="116" y="104"/>
                    <a:pt x="113" y="102"/>
                  </a:cubicBezTo>
                  <a:cubicBezTo>
                    <a:pt x="114" y="102"/>
                    <a:pt x="115" y="101"/>
                    <a:pt x="115" y="101"/>
                  </a:cubicBezTo>
                  <a:cubicBezTo>
                    <a:pt x="117" y="102"/>
                    <a:pt x="118" y="104"/>
                    <a:pt x="120" y="106"/>
                  </a:cubicBezTo>
                  <a:cubicBezTo>
                    <a:pt x="128" y="74"/>
                    <a:pt x="133" y="42"/>
                    <a:pt x="144" y="11"/>
                  </a:cubicBezTo>
                  <a:cubicBezTo>
                    <a:pt x="145" y="9"/>
                    <a:pt x="143" y="6"/>
                    <a:pt x="140" y="6"/>
                  </a:cubicBezTo>
                  <a:cubicBezTo>
                    <a:pt x="95" y="6"/>
                    <a:pt x="51" y="7"/>
                    <a:pt x="7" y="1"/>
                  </a:cubicBezTo>
                  <a:cubicBezTo>
                    <a:pt x="3" y="0"/>
                    <a:pt x="0" y="3"/>
                    <a:pt x="1" y="6"/>
                  </a:cubicBezTo>
                  <a:cubicBezTo>
                    <a:pt x="5" y="24"/>
                    <a:pt x="4" y="43"/>
                    <a:pt x="5" y="61"/>
                  </a:cubicBezTo>
                  <a:cubicBezTo>
                    <a:pt x="5" y="74"/>
                    <a:pt x="12" y="89"/>
                    <a:pt x="7" y="102"/>
                  </a:cubicBezTo>
                  <a:cubicBezTo>
                    <a:pt x="5" y="107"/>
                    <a:pt x="14" y="110"/>
                    <a:pt x="16" y="104"/>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1" name="Freeform 44"/>
            <p:cNvSpPr/>
            <p:nvPr/>
          </p:nvSpPr>
          <p:spPr bwMode="auto">
            <a:xfrm>
              <a:off x="3848100" y="4862513"/>
              <a:ext cx="76200" cy="44450"/>
            </a:xfrm>
            <a:custGeom>
              <a:avLst/>
              <a:gdLst>
                <a:gd name="T0" fmla="*/ 5 w 24"/>
                <a:gd name="T1" fmla="*/ 13 h 14"/>
                <a:gd name="T2" fmla="*/ 20 w 24"/>
                <a:gd name="T3" fmla="*/ 7 h 14"/>
                <a:gd name="T4" fmla="*/ 17 w 24"/>
                <a:gd name="T5" fmla="*/ 1 h 14"/>
                <a:gd name="T6" fmla="*/ 3 w 24"/>
                <a:gd name="T7" fmla="*/ 7 h 14"/>
                <a:gd name="T8" fmla="*/ 5 w 24"/>
                <a:gd name="T9" fmla="*/ 13 h 14"/>
              </a:gdLst>
              <a:ahLst/>
              <a:cxnLst>
                <a:cxn ang="0">
                  <a:pos x="T0" y="T1"/>
                </a:cxn>
                <a:cxn ang="0">
                  <a:pos x="T2" y="T3"/>
                </a:cxn>
                <a:cxn ang="0">
                  <a:pos x="T4" y="T5"/>
                </a:cxn>
                <a:cxn ang="0">
                  <a:pos x="T6" y="T7"/>
                </a:cxn>
                <a:cxn ang="0">
                  <a:pos x="T8" y="T9"/>
                </a:cxn>
              </a:cxnLst>
              <a:rect l="0" t="0" r="r" b="b"/>
              <a:pathLst>
                <a:path w="24" h="14">
                  <a:moveTo>
                    <a:pt x="5" y="13"/>
                  </a:moveTo>
                  <a:cubicBezTo>
                    <a:pt x="10" y="11"/>
                    <a:pt x="15" y="9"/>
                    <a:pt x="20" y="7"/>
                  </a:cubicBezTo>
                  <a:cubicBezTo>
                    <a:pt x="24" y="5"/>
                    <a:pt x="21" y="0"/>
                    <a:pt x="17" y="1"/>
                  </a:cubicBezTo>
                  <a:cubicBezTo>
                    <a:pt x="13" y="4"/>
                    <a:pt x="8" y="6"/>
                    <a:pt x="3" y="7"/>
                  </a:cubicBezTo>
                  <a:cubicBezTo>
                    <a:pt x="0" y="9"/>
                    <a:pt x="1" y="14"/>
                    <a:pt x="5" y="13"/>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 name="Freeform 45"/>
            <p:cNvSpPr/>
            <p:nvPr/>
          </p:nvSpPr>
          <p:spPr bwMode="auto">
            <a:xfrm>
              <a:off x="4073525" y="4859338"/>
              <a:ext cx="41275" cy="38100"/>
            </a:xfrm>
            <a:custGeom>
              <a:avLst/>
              <a:gdLst>
                <a:gd name="T0" fmla="*/ 1 w 13"/>
                <a:gd name="T1" fmla="*/ 5 h 12"/>
                <a:gd name="T2" fmla="*/ 7 w 13"/>
                <a:gd name="T3" fmla="*/ 11 h 12"/>
                <a:gd name="T4" fmla="*/ 12 w 13"/>
                <a:gd name="T5" fmla="*/ 11 h 12"/>
                <a:gd name="T6" fmla="*/ 12 w 13"/>
                <a:gd name="T7" fmla="*/ 7 h 12"/>
                <a:gd name="T8" fmla="*/ 6 w 13"/>
                <a:gd name="T9" fmla="*/ 1 h 12"/>
                <a:gd name="T10" fmla="*/ 1 w 13"/>
                <a:gd name="T11" fmla="*/ 1 h 12"/>
                <a:gd name="T12" fmla="*/ 1 w 13"/>
                <a:gd name="T13" fmla="*/ 5 h 12"/>
              </a:gdLst>
              <a:ahLst/>
              <a:cxnLst>
                <a:cxn ang="0">
                  <a:pos x="T0" y="T1"/>
                </a:cxn>
                <a:cxn ang="0">
                  <a:pos x="T2" y="T3"/>
                </a:cxn>
                <a:cxn ang="0">
                  <a:pos x="T4" y="T5"/>
                </a:cxn>
                <a:cxn ang="0">
                  <a:pos x="T6" y="T7"/>
                </a:cxn>
                <a:cxn ang="0">
                  <a:pos x="T8" y="T9"/>
                </a:cxn>
                <a:cxn ang="0">
                  <a:pos x="T10" y="T11"/>
                </a:cxn>
                <a:cxn ang="0">
                  <a:pos x="T12" y="T13"/>
                </a:cxn>
              </a:cxnLst>
              <a:rect l="0" t="0" r="r" b="b"/>
              <a:pathLst>
                <a:path w="13" h="12">
                  <a:moveTo>
                    <a:pt x="1" y="5"/>
                  </a:moveTo>
                  <a:cubicBezTo>
                    <a:pt x="4" y="7"/>
                    <a:pt x="5" y="9"/>
                    <a:pt x="7" y="11"/>
                  </a:cubicBezTo>
                  <a:cubicBezTo>
                    <a:pt x="9" y="12"/>
                    <a:pt x="10" y="12"/>
                    <a:pt x="12" y="11"/>
                  </a:cubicBezTo>
                  <a:cubicBezTo>
                    <a:pt x="13" y="10"/>
                    <a:pt x="13" y="8"/>
                    <a:pt x="12" y="7"/>
                  </a:cubicBezTo>
                  <a:cubicBezTo>
                    <a:pt x="10" y="5"/>
                    <a:pt x="8" y="3"/>
                    <a:pt x="6" y="1"/>
                  </a:cubicBezTo>
                  <a:cubicBezTo>
                    <a:pt x="4" y="0"/>
                    <a:pt x="3" y="0"/>
                    <a:pt x="1" y="1"/>
                  </a:cubicBezTo>
                  <a:cubicBezTo>
                    <a:pt x="0" y="2"/>
                    <a:pt x="0" y="4"/>
                    <a:pt x="1" y="5"/>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3" name="Freeform 46"/>
            <p:cNvSpPr/>
            <p:nvPr/>
          </p:nvSpPr>
          <p:spPr bwMode="auto">
            <a:xfrm>
              <a:off x="3959225" y="4735513"/>
              <a:ext cx="41275" cy="38100"/>
            </a:xfrm>
            <a:custGeom>
              <a:avLst/>
              <a:gdLst>
                <a:gd name="T0" fmla="*/ 5 w 13"/>
                <a:gd name="T1" fmla="*/ 11 h 12"/>
                <a:gd name="T2" fmla="*/ 11 w 13"/>
                <a:gd name="T3" fmla="*/ 6 h 12"/>
                <a:gd name="T4" fmla="*/ 12 w 13"/>
                <a:gd name="T5" fmla="*/ 2 h 12"/>
                <a:gd name="T6" fmla="*/ 8 w 13"/>
                <a:gd name="T7" fmla="*/ 1 h 12"/>
                <a:gd name="T8" fmla="*/ 2 w 13"/>
                <a:gd name="T9" fmla="*/ 6 h 12"/>
                <a:gd name="T10" fmla="*/ 0 w 13"/>
                <a:gd name="T11" fmla="*/ 10 h 12"/>
                <a:gd name="T12" fmla="*/ 5 w 13"/>
                <a:gd name="T13" fmla="*/ 11 h 12"/>
              </a:gdLst>
              <a:ahLst/>
              <a:cxnLst>
                <a:cxn ang="0">
                  <a:pos x="T0" y="T1"/>
                </a:cxn>
                <a:cxn ang="0">
                  <a:pos x="T2" y="T3"/>
                </a:cxn>
                <a:cxn ang="0">
                  <a:pos x="T4" y="T5"/>
                </a:cxn>
                <a:cxn ang="0">
                  <a:pos x="T6" y="T7"/>
                </a:cxn>
                <a:cxn ang="0">
                  <a:pos x="T8" y="T9"/>
                </a:cxn>
                <a:cxn ang="0">
                  <a:pos x="T10" y="T11"/>
                </a:cxn>
                <a:cxn ang="0">
                  <a:pos x="T12" y="T13"/>
                </a:cxn>
              </a:cxnLst>
              <a:rect l="0" t="0" r="r" b="b"/>
              <a:pathLst>
                <a:path w="13" h="12">
                  <a:moveTo>
                    <a:pt x="5" y="11"/>
                  </a:moveTo>
                  <a:cubicBezTo>
                    <a:pt x="7" y="9"/>
                    <a:pt x="9" y="8"/>
                    <a:pt x="11" y="6"/>
                  </a:cubicBezTo>
                  <a:cubicBezTo>
                    <a:pt x="12" y="5"/>
                    <a:pt x="13" y="4"/>
                    <a:pt x="12" y="2"/>
                  </a:cubicBezTo>
                  <a:cubicBezTo>
                    <a:pt x="11" y="1"/>
                    <a:pt x="9" y="0"/>
                    <a:pt x="8" y="1"/>
                  </a:cubicBezTo>
                  <a:cubicBezTo>
                    <a:pt x="6" y="3"/>
                    <a:pt x="4" y="4"/>
                    <a:pt x="2" y="6"/>
                  </a:cubicBezTo>
                  <a:cubicBezTo>
                    <a:pt x="0" y="7"/>
                    <a:pt x="0" y="8"/>
                    <a:pt x="0" y="10"/>
                  </a:cubicBezTo>
                  <a:cubicBezTo>
                    <a:pt x="1" y="11"/>
                    <a:pt x="3" y="12"/>
                    <a:pt x="5" y="11"/>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 name="Freeform 47"/>
            <p:cNvSpPr/>
            <p:nvPr/>
          </p:nvSpPr>
          <p:spPr bwMode="auto">
            <a:xfrm>
              <a:off x="4171950" y="4624388"/>
              <a:ext cx="44450" cy="41275"/>
            </a:xfrm>
            <a:custGeom>
              <a:avLst/>
              <a:gdLst>
                <a:gd name="T0" fmla="*/ 5 w 14"/>
                <a:gd name="T1" fmla="*/ 12 h 13"/>
                <a:gd name="T2" fmla="*/ 12 w 14"/>
                <a:gd name="T3" fmla="*/ 7 h 13"/>
                <a:gd name="T4" fmla="*/ 13 w 14"/>
                <a:gd name="T5" fmla="*/ 2 h 13"/>
                <a:gd name="T6" fmla="*/ 9 w 14"/>
                <a:gd name="T7" fmla="*/ 1 h 13"/>
                <a:gd name="T8" fmla="*/ 2 w 14"/>
                <a:gd name="T9" fmla="*/ 7 h 13"/>
                <a:gd name="T10" fmla="*/ 1 w 14"/>
                <a:gd name="T11" fmla="*/ 11 h 13"/>
                <a:gd name="T12" fmla="*/ 5 w 14"/>
                <a:gd name="T13" fmla="*/ 12 h 13"/>
              </a:gdLst>
              <a:ahLst/>
              <a:cxnLst>
                <a:cxn ang="0">
                  <a:pos x="T0" y="T1"/>
                </a:cxn>
                <a:cxn ang="0">
                  <a:pos x="T2" y="T3"/>
                </a:cxn>
                <a:cxn ang="0">
                  <a:pos x="T4" y="T5"/>
                </a:cxn>
                <a:cxn ang="0">
                  <a:pos x="T6" y="T7"/>
                </a:cxn>
                <a:cxn ang="0">
                  <a:pos x="T8" y="T9"/>
                </a:cxn>
                <a:cxn ang="0">
                  <a:pos x="T10" y="T11"/>
                </a:cxn>
                <a:cxn ang="0">
                  <a:pos x="T12" y="T13"/>
                </a:cxn>
              </a:cxnLst>
              <a:rect l="0" t="0" r="r" b="b"/>
              <a:pathLst>
                <a:path w="14" h="13">
                  <a:moveTo>
                    <a:pt x="5" y="12"/>
                  </a:moveTo>
                  <a:cubicBezTo>
                    <a:pt x="7" y="10"/>
                    <a:pt x="10" y="8"/>
                    <a:pt x="12" y="7"/>
                  </a:cubicBezTo>
                  <a:cubicBezTo>
                    <a:pt x="14" y="6"/>
                    <a:pt x="14" y="4"/>
                    <a:pt x="13" y="2"/>
                  </a:cubicBezTo>
                  <a:cubicBezTo>
                    <a:pt x="13" y="1"/>
                    <a:pt x="11" y="0"/>
                    <a:pt x="9" y="1"/>
                  </a:cubicBezTo>
                  <a:cubicBezTo>
                    <a:pt x="7" y="3"/>
                    <a:pt x="4" y="5"/>
                    <a:pt x="2" y="7"/>
                  </a:cubicBezTo>
                  <a:cubicBezTo>
                    <a:pt x="0" y="8"/>
                    <a:pt x="0" y="9"/>
                    <a:pt x="1" y="11"/>
                  </a:cubicBezTo>
                  <a:cubicBezTo>
                    <a:pt x="1" y="12"/>
                    <a:pt x="3" y="13"/>
                    <a:pt x="5" y="12"/>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 name="Freeform 48"/>
            <p:cNvSpPr/>
            <p:nvPr/>
          </p:nvSpPr>
          <p:spPr bwMode="auto">
            <a:xfrm>
              <a:off x="4365625" y="4865688"/>
              <a:ext cx="38100" cy="44450"/>
            </a:xfrm>
            <a:custGeom>
              <a:avLst/>
              <a:gdLst>
                <a:gd name="T0" fmla="*/ 0 w 12"/>
                <a:gd name="T1" fmla="*/ 4 h 14"/>
                <a:gd name="T2" fmla="*/ 7 w 12"/>
                <a:gd name="T3" fmla="*/ 13 h 14"/>
                <a:gd name="T4" fmla="*/ 11 w 12"/>
                <a:gd name="T5" fmla="*/ 13 h 14"/>
                <a:gd name="T6" fmla="*/ 11 w 12"/>
                <a:gd name="T7" fmla="*/ 8 h 14"/>
                <a:gd name="T8" fmla="*/ 5 w 12"/>
                <a:gd name="T9" fmla="*/ 1 h 14"/>
                <a:gd name="T10" fmla="*/ 1 w 12"/>
                <a:gd name="T11" fmla="*/ 0 h 14"/>
                <a:gd name="T12" fmla="*/ 0 w 12"/>
                <a:gd name="T13" fmla="*/ 4 h 14"/>
              </a:gdLst>
              <a:ahLst/>
              <a:cxnLst>
                <a:cxn ang="0">
                  <a:pos x="T0" y="T1"/>
                </a:cxn>
                <a:cxn ang="0">
                  <a:pos x="T2" y="T3"/>
                </a:cxn>
                <a:cxn ang="0">
                  <a:pos x="T4" y="T5"/>
                </a:cxn>
                <a:cxn ang="0">
                  <a:pos x="T6" y="T7"/>
                </a:cxn>
                <a:cxn ang="0">
                  <a:pos x="T8" y="T9"/>
                </a:cxn>
                <a:cxn ang="0">
                  <a:pos x="T10" y="T11"/>
                </a:cxn>
                <a:cxn ang="0">
                  <a:pos x="T12" y="T13"/>
                </a:cxn>
              </a:cxnLst>
              <a:rect l="0" t="0" r="r" b="b"/>
              <a:pathLst>
                <a:path w="12" h="14">
                  <a:moveTo>
                    <a:pt x="0" y="4"/>
                  </a:moveTo>
                  <a:cubicBezTo>
                    <a:pt x="2" y="8"/>
                    <a:pt x="4" y="10"/>
                    <a:pt x="7" y="13"/>
                  </a:cubicBezTo>
                  <a:cubicBezTo>
                    <a:pt x="8" y="14"/>
                    <a:pt x="10" y="14"/>
                    <a:pt x="11" y="13"/>
                  </a:cubicBezTo>
                  <a:cubicBezTo>
                    <a:pt x="12" y="11"/>
                    <a:pt x="12" y="9"/>
                    <a:pt x="11" y="8"/>
                  </a:cubicBezTo>
                  <a:cubicBezTo>
                    <a:pt x="9" y="6"/>
                    <a:pt x="7" y="4"/>
                    <a:pt x="5" y="1"/>
                  </a:cubicBezTo>
                  <a:cubicBezTo>
                    <a:pt x="5" y="0"/>
                    <a:pt x="3" y="0"/>
                    <a:pt x="1" y="0"/>
                  </a:cubicBezTo>
                  <a:cubicBezTo>
                    <a:pt x="0" y="1"/>
                    <a:pt x="0" y="3"/>
                    <a:pt x="0" y="4"/>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 name="Freeform 49"/>
            <p:cNvSpPr/>
            <p:nvPr/>
          </p:nvSpPr>
          <p:spPr bwMode="auto">
            <a:xfrm>
              <a:off x="4368800" y="4735513"/>
              <a:ext cx="38100" cy="34925"/>
            </a:xfrm>
            <a:custGeom>
              <a:avLst/>
              <a:gdLst>
                <a:gd name="T0" fmla="*/ 5 w 12"/>
                <a:gd name="T1" fmla="*/ 10 h 11"/>
                <a:gd name="T2" fmla="*/ 10 w 12"/>
                <a:gd name="T3" fmla="*/ 6 h 11"/>
                <a:gd name="T4" fmla="*/ 11 w 12"/>
                <a:gd name="T5" fmla="*/ 2 h 11"/>
                <a:gd name="T6" fmla="*/ 7 w 12"/>
                <a:gd name="T7" fmla="*/ 1 h 11"/>
                <a:gd name="T8" fmla="*/ 2 w 12"/>
                <a:gd name="T9" fmla="*/ 4 h 11"/>
                <a:gd name="T10" fmla="*/ 1 w 12"/>
                <a:gd name="T11" fmla="*/ 8 h 11"/>
                <a:gd name="T12" fmla="*/ 5 w 12"/>
                <a:gd name="T13" fmla="*/ 10 h 11"/>
              </a:gdLst>
              <a:ahLst/>
              <a:cxnLst>
                <a:cxn ang="0">
                  <a:pos x="T0" y="T1"/>
                </a:cxn>
                <a:cxn ang="0">
                  <a:pos x="T2" y="T3"/>
                </a:cxn>
                <a:cxn ang="0">
                  <a:pos x="T4" y="T5"/>
                </a:cxn>
                <a:cxn ang="0">
                  <a:pos x="T6" y="T7"/>
                </a:cxn>
                <a:cxn ang="0">
                  <a:pos x="T8" y="T9"/>
                </a:cxn>
                <a:cxn ang="0">
                  <a:pos x="T10" y="T11"/>
                </a:cxn>
                <a:cxn ang="0">
                  <a:pos x="T12" y="T13"/>
                </a:cxn>
              </a:cxnLst>
              <a:rect l="0" t="0" r="r" b="b"/>
              <a:pathLst>
                <a:path w="12" h="11">
                  <a:moveTo>
                    <a:pt x="5" y="10"/>
                  </a:moveTo>
                  <a:cubicBezTo>
                    <a:pt x="7" y="8"/>
                    <a:pt x="9" y="7"/>
                    <a:pt x="10" y="6"/>
                  </a:cubicBezTo>
                  <a:cubicBezTo>
                    <a:pt x="12" y="5"/>
                    <a:pt x="12" y="3"/>
                    <a:pt x="11" y="2"/>
                  </a:cubicBezTo>
                  <a:cubicBezTo>
                    <a:pt x="11" y="1"/>
                    <a:pt x="9" y="0"/>
                    <a:pt x="7" y="1"/>
                  </a:cubicBezTo>
                  <a:cubicBezTo>
                    <a:pt x="6" y="2"/>
                    <a:pt x="4" y="3"/>
                    <a:pt x="2" y="4"/>
                  </a:cubicBezTo>
                  <a:cubicBezTo>
                    <a:pt x="1" y="5"/>
                    <a:pt x="0" y="7"/>
                    <a:pt x="1" y="8"/>
                  </a:cubicBezTo>
                  <a:cubicBezTo>
                    <a:pt x="2" y="10"/>
                    <a:pt x="4" y="11"/>
                    <a:pt x="5" y="10"/>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 name="Freeform 50"/>
            <p:cNvSpPr/>
            <p:nvPr/>
          </p:nvSpPr>
          <p:spPr bwMode="auto">
            <a:xfrm>
              <a:off x="2776538" y="5364163"/>
              <a:ext cx="139700" cy="285750"/>
            </a:xfrm>
            <a:custGeom>
              <a:avLst/>
              <a:gdLst>
                <a:gd name="T0" fmla="*/ 29 w 44"/>
                <a:gd name="T1" fmla="*/ 7 h 90"/>
                <a:gd name="T2" fmla="*/ 2 w 44"/>
                <a:gd name="T3" fmla="*/ 80 h 90"/>
                <a:gd name="T4" fmla="*/ 14 w 44"/>
                <a:gd name="T5" fmla="*/ 83 h 90"/>
                <a:gd name="T6" fmla="*/ 40 w 44"/>
                <a:gd name="T7" fmla="*/ 13 h 90"/>
                <a:gd name="T8" fmla="*/ 29 w 44"/>
                <a:gd name="T9" fmla="*/ 7 h 90"/>
              </a:gdLst>
              <a:ahLst/>
              <a:cxnLst>
                <a:cxn ang="0">
                  <a:pos x="T0" y="T1"/>
                </a:cxn>
                <a:cxn ang="0">
                  <a:pos x="T2" y="T3"/>
                </a:cxn>
                <a:cxn ang="0">
                  <a:pos x="T4" y="T5"/>
                </a:cxn>
                <a:cxn ang="0">
                  <a:pos x="T6" y="T7"/>
                </a:cxn>
                <a:cxn ang="0">
                  <a:pos x="T8" y="T9"/>
                </a:cxn>
              </a:cxnLst>
              <a:rect l="0" t="0" r="r" b="b"/>
              <a:pathLst>
                <a:path w="44" h="90">
                  <a:moveTo>
                    <a:pt x="29" y="7"/>
                  </a:moveTo>
                  <a:cubicBezTo>
                    <a:pt x="15" y="29"/>
                    <a:pt x="8" y="54"/>
                    <a:pt x="2" y="80"/>
                  </a:cubicBezTo>
                  <a:cubicBezTo>
                    <a:pt x="0" y="87"/>
                    <a:pt x="12" y="90"/>
                    <a:pt x="14" y="83"/>
                  </a:cubicBezTo>
                  <a:cubicBezTo>
                    <a:pt x="20" y="59"/>
                    <a:pt x="26" y="34"/>
                    <a:pt x="40" y="13"/>
                  </a:cubicBezTo>
                  <a:cubicBezTo>
                    <a:pt x="44" y="6"/>
                    <a:pt x="33" y="0"/>
                    <a:pt x="29" y="7"/>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 name="Freeform 51"/>
            <p:cNvSpPr/>
            <p:nvPr/>
          </p:nvSpPr>
          <p:spPr bwMode="auto">
            <a:xfrm>
              <a:off x="3046413" y="5367338"/>
              <a:ext cx="69850" cy="288925"/>
            </a:xfrm>
            <a:custGeom>
              <a:avLst/>
              <a:gdLst>
                <a:gd name="T0" fmla="*/ 9 w 22"/>
                <a:gd name="T1" fmla="*/ 7 h 91"/>
                <a:gd name="T2" fmla="*/ 1 w 22"/>
                <a:gd name="T3" fmla="*/ 80 h 91"/>
                <a:gd name="T4" fmla="*/ 13 w 22"/>
                <a:gd name="T5" fmla="*/ 83 h 91"/>
                <a:gd name="T6" fmla="*/ 21 w 22"/>
                <a:gd name="T7" fmla="*/ 10 h 91"/>
                <a:gd name="T8" fmla="*/ 9 w 22"/>
                <a:gd name="T9" fmla="*/ 7 h 91"/>
              </a:gdLst>
              <a:ahLst/>
              <a:cxnLst>
                <a:cxn ang="0">
                  <a:pos x="T0" y="T1"/>
                </a:cxn>
                <a:cxn ang="0">
                  <a:pos x="T2" y="T3"/>
                </a:cxn>
                <a:cxn ang="0">
                  <a:pos x="T4" y="T5"/>
                </a:cxn>
                <a:cxn ang="0">
                  <a:pos x="T6" y="T7"/>
                </a:cxn>
                <a:cxn ang="0">
                  <a:pos x="T8" y="T9"/>
                </a:cxn>
              </a:cxnLst>
              <a:rect l="0" t="0" r="r" b="b"/>
              <a:pathLst>
                <a:path w="22" h="91">
                  <a:moveTo>
                    <a:pt x="9" y="7"/>
                  </a:moveTo>
                  <a:cubicBezTo>
                    <a:pt x="4" y="31"/>
                    <a:pt x="6" y="56"/>
                    <a:pt x="1" y="80"/>
                  </a:cubicBezTo>
                  <a:cubicBezTo>
                    <a:pt x="0" y="88"/>
                    <a:pt x="11" y="91"/>
                    <a:pt x="13" y="83"/>
                  </a:cubicBezTo>
                  <a:cubicBezTo>
                    <a:pt x="18" y="59"/>
                    <a:pt x="16" y="34"/>
                    <a:pt x="21" y="10"/>
                  </a:cubicBezTo>
                  <a:cubicBezTo>
                    <a:pt x="22" y="3"/>
                    <a:pt x="11" y="0"/>
                    <a:pt x="9" y="7"/>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9" name="Freeform 52"/>
            <p:cNvSpPr/>
            <p:nvPr/>
          </p:nvSpPr>
          <p:spPr bwMode="auto">
            <a:xfrm>
              <a:off x="3300413" y="5373688"/>
              <a:ext cx="47625" cy="269875"/>
            </a:xfrm>
            <a:custGeom>
              <a:avLst/>
              <a:gdLst>
                <a:gd name="T0" fmla="*/ 3 w 15"/>
                <a:gd name="T1" fmla="*/ 8 h 85"/>
                <a:gd name="T2" fmla="*/ 0 w 15"/>
                <a:gd name="T3" fmla="*/ 77 h 85"/>
                <a:gd name="T4" fmla="*/ 12 w 15"/>
                <a:gd name="T5" fmla="*/ 77 h 85"/>
                <a:gd name="T6" fmla="*/ 15 w 15"/>
                <a:gd name="T7" fmla="*/ 8 h 85"/>
                <a:gd name="T8" fmla="*/ 3 w 15"/>
                <a:gd name="T9" fmla="*/ 8 h 85"/>
              </a:gdLst>
              <a:ahLst/>
              <a:cxnLst>
                <a:cxn ang="0">
                  <a:pos x="T0" y="T1"/>
                </a:cxn>
                <a:cxn ang="0">
                  <a:pos x="T2" y="T3"/>
                </a:cxn>
                <a:cxn ang="0">
                  <a:pos x="T4" y="T5"/>
                </a:cxn>
                <a:cxn ang="0">
                  <a:pos x="T6" y="T7"/>
                </a:cxn>
                <a:cxn ang="0">
                  <a:pos x="T8" y="T9"/>
                </a:cxn>
              </a:cxnLst>
              <a:rect l="0" t="0" r="r" b="b"/>
              <a:pathLst>
                <a:path w="15" h="85">
                  <a:moveTo>
                    <a:pt x="3" y="8"/>
                  </a:moveTo>
                  <a:cubicBezTo>
                    <a:pt x="1" y="31"/>
                    <a:pt x="0" y="54"/>
                    <a:pt x="0" y="77"/>
                  </a:cubicBezTo>
                  <a:cubicBezTo>
                    <a:pt x="0" y="85"/>
                    <a:pt x="12" y="85"/>
                    <a:pt x="12" y="77"/>
                  </a:cubicBezTo>
                  <a:cubicBezTo>
                    <a:pt x="12" y="54"/>
                    <a:pt x="13" y="31"/>
                    <a:pt x="15" y="8"/>
                  </a:cubicBezTo>
                  <a:cubicBezTo>
                    <a:pt x="15" y="0"/>
                    <a:pt x="3" y="1"/>
                    <a:pt x="3" y="8"/>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0" name="Freeform 53"/>
            <p:cNvSpPr/>
            <p:nvPr/>
          </p:nvSpPr>
          <p:spPr bwMode="auto">
            <a:xfrm>
              <a:off x="3559175" y="5360988"/>
              <a:ext cx="53975" cy="263525"/>
            </a:xfrm>
            <a:custGeom>
              <a:avLst/>
              <a:gdLst>
                <a:gd name="T0" fmla="*/ 0 w 17"/>
                <a:gd name="T1" fmla="*/ 7 h 83"/>
                <a:gd name="T2" fmla="*/ 5 w 17"/>
                <a:gd name="T3" fmla="*/ 75 h 83"/>
                <a:gd name="T4" fmla="*/ 17 w 17"/>
                <a:gd name="T5" fmla="*/ 75 h 83"/>
                <a:gd name="T6" fmla="*/ 12 w 17"/>
                <a:gd name="T7" fmla="*/ 7 h 83"/>
                <a:gd name="T8" fmla="*/ 0 w 17"/>
                <a:gd name="T9" fmla="*/ 7 h 83"/>
              </a:gdLst>
              <a:ahLst/>
              <a:cxnLst>
                <a:cxn ang="0">
                  <a:pos x="T0" y="T1"/>
                </a:cxn>
                <a:cxn ang="0">
                  <a:pos x="T2" y="T3"/>
                </a:cxn>
                <a:cxn ang="0">
                  <a:pos x="T4" y="T5"/>
                </a:cxn>
                <a:cxn ang="0">
                  <a:pos x="T6" y="T7"/>
                </a:cxn>
                <a:cxn ang="0">
                  <a:pos x="T8" y="T9"/>
                </a:cxn>
              </a:cxnLst>
              <a:rect l="0" t="0" r="r" b="b"/>
              <a:pathLst>
                <a:path w="17" h="83">
                  <a:moveTo>
                    <a:pt x="0" y="7"/>
                  </a:moveTo>
                  <a:cubicBezTo>
                    <a:pt x="0" y="30"/>
                    <a:pt x="5" y="53"/>
                    <a:pt x="5" y="75"/>
                  </a:cubicBezTo>
                  <a:cubicBezTo>
                    <a:pt x="5" y="83"/>
                    <a:pt x="17" y="83"/>
                    <a:pt x="17" y="75"/>
                  </a:cubicBezTo>
                  <a:cubicBezTo>
                    <a:pt x="17" y="53"/>
                    <a:pt x="12" y="30"/>
                    <a:pt x="12" y="7"/>
                  </a:cubicBezTo>
                  <a:cubicBezTo>
                    <a:pt x="12" y="0"/>
                    <a:pt x="0" y="0"/>
                    <a:pt x="0" y="7"/>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1" name="Freeform 54"/>
            <p:cNvSpPr/>
            <p:nvPr/>
          </p:nvSpPr>
          <p:spPr bwMode="auto">
            <a:xfrm>
              <a:off x="5449888" y="5386388"/>
              <a:ext cx="55563" cy="298450"/>
            </a:xfrm>
            <a:custGeom>
              <a:avLst/>
              <a:gdLst>
                <a:gd name="T0" fmla="*/ 5 w 18"/>
                <a:gd name="T1" fmla="*/ 7 h 94"/>
                <a:gd name="T2" fmla="*/ 0 w 18"/>
                <a:gd name="T3" fmla="*/ 87 h 94"/>
                <a:gd name="T4" fmla="*/ 12 w 18"/>
                <a:gd name="T5" fmla="*/ 87 h 94"/>
                <a:gd name="T6" fmla="*/ 17 w 18"/>
                <a:gd name="T7" fmla="*/ 7 h 94"/>
                <a:gd name="T8" fmla="*/ 5 w 18"/>
                <a:gd name="T9" fmla="*/ 7 h 94"/>
              </a:gdLst>
              <a:ahLst/>
              <a:cxnLst>
                <a:cxn ang="0">
                  <a:pos x="T0" y="T1"/>
                </a:cxn>
                <a:cxn ang="0">
                  <a:pos x="T2" y="T3"/>
                </a:cxn>
                <a:cxn ang="0">
                  <a:pos x="T4" y="T5"/>
                </a:cxn>
                <a:cxn ang="0">
                  <a:pos x="T6" y="T7"/>
                </a:cxn>
                <a:cxn ang="0">
                  <a:pos x="T8" y="T9"/>
                </a:cxn>
              </a:cxnLst>
              <a:rect l="0" t="0" r="r" b="b"/>
              <a:pathLst>
                <a:path w="18" h="94">
                  <a:moveTo>
                    <a:pt x="5" y="7"/>
                  </a:moveTo>
                  <a:cubicBezTo>
                    <a:pt x="3" y="34"/>
                    <a:pt x="1" y="60"/>
                    <a:pt x="0" y="87"/>
                  </a:cubicBezTo>
                  <a:cubicBezTo>
                    <a:pt x="0" y="94"/>
                    <a:pt x="12" y="94"/>
                    <a:pt x="12" y="87"/>
                  </a:cubicBezTo>
                  <a:cubicBezTo>
                    <a:pt x="13" y="60"/>
                    <a:pt x="15" y="34"/>
                    <a:pt x="17" y="7"/>
                  </a:cubicBezTo>
                  <a:cubicBezTo>
                    <a:pt x="18" y="0"/>
                    <a:pt x="6" y="0"/>
                    <a:pt x="5" y="7"/>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2" name="Freeform 55"/>
            <p:cNvSpPr/>
            <p:nvPr/>
          </p:nvSpPr>
          <p:spPr bwMode="auto">
            <a:xfrm>
              <a:off x="5670550" y="5392738"/>
              <a:ext cx="79375" cy="288925"/>
            </a:xfrm>
            <a:custGeom>
              <a:avLst/>
              <a:gdLst>
                <a:gd name="T0" fmla="*/ 9 w 25"/>
                <a:gd name="T1" fmla="*/ 8 h 91"/>
                <a:gd name="T2" fmla="*/ 3 w 25"/>
                <a:gd name="T3" fmla="*/ 78 h 91"/>
                <a:gd name="T4" fmla="*/ 14 w 25"/>
                <a:gd name="T5" fmla="*/ 84 h 91"/>
                <a:gd name="T6" fmla="*/ 21 w 25"/>
                <a:gd name="T7" fmla="*/ 11 h 91"/>
                <a:gd name="T8" fmla="*/ 9 w 25"/>
                <a:gd name="T9" fmla="*/ 8 h 91"/>
              </a:gdLst>
              <a:ahLst/>
              <a:cxnLst>
                <a:cxn ang="0">
                  <a:pos x="T0" y="T1"/>
                </a:cxn>
                <a:cxn ang="0">
                  <a:pos x="T2" y="T3"/>
                </a:cxn>
                <a:cxn ang="0">
                  <a:pos x="T4" y="T5"/>
                </a:cxn>
                <a:cxn ang="0">
                  <a:pos x="T6" y="T7"/>
                </a:cxn>
                <a:cxn ang="0">
                  <a:pos x="T8" y="T9"/>
                </a:cxn>
              </a:cxnLst>
              <a:rect l="0" t="0" r="r" b="b"/>
              <a:pathLst>
                <a:path w="25" h="91">
                  <a:moveTo>
                    <a:pt x="9" y="8"/>
                  </a:moveTo>
                  <a:cubicBezTo>
                    <a:pt x="3" y="30"/>
                    <a:pt x="14" y="57"/>
                    <a:pt x="3" y="78"/>
                  </a:cubicBezTo>
                  <a:cubicBezTo>
                    <a:pt x="0" y="85"/>
                    <a:pt x="10" y="91"/>
                    <a:pt x="14" y="84"/>
                  </a:cubicBezTo>
                  <a:cubicBezTo>
                    <a:pt x="25" y="61"/>
                    <a:pt x="14" y="35"/>
                    <a:pt x="21" y="11"/>
                  </a:cubicBezTo>
                  <a:cubicBezTo>
                    <a:pt x="23" y="3"/>
                    <a:pt x="11" y="0"/>
                    <a:pt x="9" y="8"/>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3" name="Freeform 56"/>
            <p:cNvSpPr/>
            <p:nvPr/>
          </p:nvSpPr>
          <p:spPr bwMode="auto">
            <a:xfrm>
              <a:off x="5921375" y="5421313"/>
              <a:ext cx="79375" cy="260350"/>
            </a:xfrm>
            <a:custGeom>
              <a:avLst/>
              <a:gdLst>
                <a:gd name="T0" fmla="*/ 0 w 25"/>
                <a:gd name="T1" fmla="*/ 8 h 82"/>
                <a:gd name="T2" fmla="*/ 11 w 25"/>
                <a:gd name="T3" fmla="*/ 75 h 82"/>
                <a:gd name="T4" fmla="*/ 23 w 25"/>
                <a:gd name="T5" fmla="*/ 72 h 82"/>
                <a:gd name="T6" fmla="*/ 12 w 25"/>
                <a:gd name="T7" fmla="*/ 8 h 82"/>
                <a:gd name="T8" fmla="*/ 0 w 25"/>
                <a:gd name="T9" fmla="*/ 8 h 82"/>
              </a:gdLst>
              <a:ahLst/>
              <a:cxnLst>
                <a:cxn ang="0">
                  <a:pos x="T0" y="T1"/>
                </a:cxn>
                <a:cxn ang="0">
                  <a:pos x="T2" y="T3"/>
                </a:cxn>
                <a:cxn ang="0">
                  <a:pos x="T4" y="T5"/>
                </a:cxn>
                <a:cxn ang="0">
                  <a:pos x="T6" y="T7"/>
                </a:cxn>
                <a:cxn ang="0">
                  <a:pos x="T8" y="T9"/>
                </a:cxn>
              </a:cxnLst>
              <a:rect l="0" t="0" r="r" b="b"/>
              <a:pathLst>
                <a:path w="25" h="82">
                  <a:moveTo>
                    <a:pt x="0" y="8"/>
                  </a:moveTo>
                  <a:cubicBezTo>
                    <a:pt x="2" y="31"/>
                    <a:pt x="5" y="53"/>
                    <a:pt x="11" y="75"/>
                  </a:cubicBezTo>
                  <a:cubicBezTo>
                    <a:pt x="13" y="82"/>
                    <a:pt x="25" y="79"/>
                    <a:pt x="23" y="72"/>
                  </a:cubicBezTo>
                  <a:cubicBezTo>
                    <a:pt x="17" y="51"/>
                    <a:pt x="14" y="30"/>
                    <a:pt x="12" y="8"/>
                  </a:cubicBezTo>
                  <a:cubicBezTo>
                    <a:pt x="12" y="0"/>
                    <a:pt x="0" y="0"/>
                    <a:pt x="0" y="8"/>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4" name="Freeform 57"/>
            <p:cNvSpPr/>
            <p:nvPr/>
          </p:nvSpPr>
          <p:spPr bwMode="auto">
            <a:xfrm>
              <a:off x="6191250" y="5405438"/>
              <a:ext cx="79375" cy="266700"/>
            </a:xfrm>
            <a:custGeom>
              <a:avLst/>
              <a:gdLst>
                <a:gd name="T0" fmla="*/ 1 w 25"/>
                <a:gd name="T1" fmla="*/ 11 h 84"/>
                <a:gd name="T2" fmla="*/ 12 w 25"/>
                <a:gd name="T3" fmla="*/ 77 h 84"/>
                <a:gd name="T4" fmla="*/ 24 w 25"/>
                <a:gd name="T5" fmla="*/ 73 h 84"/>
                <a:gd name="T6" fmla="*/ 13 w 25"/>
                <a:gd name="T7" fmla="*/ 8 h 84"/>
                <a:gd name="T8" fmla="*/ 1 w 25"/>
                <a:gd name="T9" fmla="*/ 11 h 84"/>
              </a:gdLst>
              <a:ahLst/>
              <a:cxnLst>
                <a:cxn ang="0">
                  <a:pos x="T0" y="T1"/>
                </a:cxn>
                <a:cxn ang="0">
                  <a:pos x="T2" y="T3"/>
                </a:cxn>
                <a:cxn ang="0">
                  <a:pos x="T4" y="T5"/>
                </a:cxn>
                <a:cxn ang="0">
                  <a:pos x="T6" y="T7"/>
                </a:cxn>
                <a:cxn ang="0">
                  <a:pos x="T8" y="T9"/>
                </a:cxn>
              </a:cxnLst>
              <a:rect l="0" t="0" r="r" b="b"/>
              <a:pathLst>
                <a:path w="25" h="84">
                  <a:moveTo>
                    <a:pt x="1" y="11"/>
                  </a:moveTo>
                  <a:cubicBezTo>
                    <a:pt x="6" y="33"/>
                    <a:pt x="7" y="55"/>
                    <a:pt x="12" y="77"/>
                  </a:cubicBezTo>
                  <a:cubicBezTo>
                    <a:pt x="14" y="84"/>
                    <a:pt x="25" y="81"/>
                    <a:pt x="24" y="73"/>
                  </a:cubicBezTo>
                  <a:cubicBezTo>
                    <a:pt x="19" y="52"/>
                    <a:pt x="17" y="29"/>
                    <a:pt x="13" y="8"/>
                  </a:cubicBezTo>
                  <a:cubicBezTo>
                    <a:pt x="11" y="0"/>
                    <a:pt x="0" y="3"/>
                    <a:pt x="1" y="11"/>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5" name="Freeform 58"/>
            <p:cNvSpPr/>
            <p:nvPr/>
          </p:nvSpPr>
          <p:spPr bwMode="auto">
            <a:xfrm>
              <a:off x="6426200" y="5414963"/>
              <a:ext cx="69850" cy="273050"/>
            </a:xfrm>
            <a:custGeom>
              <a:avLst/>
              <a:gdLst>
                <a:gd name="T0" fmla="*/ 1 w 22"/>
                <a:gd name="T1" fmla="*/ 8 h 86"/>
                <a:gd name="T2" fmla="*/ 10 w 22"/>
                <a:gd name="T3" fmla="*/ 78 h 86"/>
                <a:gd name="T4" fmla="*/ 22 w 22"/>
                <a:gd name="T5" fmla="*/ 78 h 86"/>
                <a:gd name="T6" fmla="*/ 13 w 22"/>
                <a:gd name="T7" fmla="*/ 8 h 86"/>
                <a:gd name="T8" fmla="*/ 1 w 22"/>
                <a:gd name="T9" fmla="*/ 8 h 86"/>
              </a:gdLst>
              <a:ahLst/>
              <a:cxnLst>
                <a:cxn ang="0">
                  <a:pos x="T0" y="T1"/>
                </a:cxn>
                <a:cxn ang="0">
                  <a:pos x="T2" y="T3"/>
                </a:cxn>
                <a:cxn ang="0">
                  <a:pos x="T4" y="T5"/>
                </a:cxn>
                <a:cxn ang="0">
                  <a:pos x="T6" y="T7"/>
                </a:cxn>
                <a:cxn ang="0">
                  <a:pos x="T8" y="T9"/>
                </a:cxn>
              </a:cxnLst>
              <a:rect l="0" t="0" r="r" b="b"/>
              <a:pathLst>
                <a:path w="22" h="86">
                  <a:moveTo>
                    <a:pt x="1" y="8"/>
                  </a:moveTo>
                  <a:cubicBezTo>
                    <a:pt x="0" y="32"/>
                    <a:pt x="8" y="55"/>
                    <a:pt x="10" y="78"/>
                  </a:cubicBezTo>
                  <a:cubicBezTo>
                    <a:pt x="10" y="86"/>
                    <a:pt x="22" y="86"/>
                    <a:pt x="22" y="78"/>
                  </a:cubicBezTo>
                  <a:cubicBezTo>
                    <a:pt x="20" y="55"/>
                    <a:pt x="12" y="32"/>
                    <a:pt x="13" y="8"/>
                  </a:cubicBezTo>
                  <a:cubicBezTo>
                    <a:pt x="13" y="0"/>
                    <a:pt x="1" y="0"/>
                    <a:pt x="1" y="8"/>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6" name="Freeform 59"/>
            <p:cNvSpPr/>
            <p:nvPr/>
          </p:nvSpPr>
          <p:spPr bwMode="auto">
            <a:xfrm>
              <a:off x="3562350" y="4160838"/>
              <a:ext cx="1971675" cy="831850"/>
            </a:xfrm>
            <a:custGeom>
              <a:avLst/>
              <a:gdLst>
                <a:gd name="T0" fmla="*/ 349 w 622"/>
                <a:gd name="T1" fmla="*/ 39 h 262"/>
                <a:gd name="T2" fmla="*/ 281 w 622"/>
                <a:gd name="T3" fmla="*/ 4 h 262"/>
                <a:gd name="T4" fmla="*/ 254 w 622"/>
                <a:gd name="T5" fmla="*/ 25 h 262"/>
                <a:gd name="T6" fmla="*/ 209 w 622"/>
                <a:gd name="T7" fmla="*/ 73 h 262"/>
                <a:gd name="T8" fmla="*/ 4 w 622"/>
                <a:gd name="T9" fmla="*/ 247 h 262"/>
                <a:gd name="T10" fmla="*/ 5 w 622"/>
                <a:gd name="T11" fmla="*/ 255 h 262"/>
                <a:gd name="T12" fmla="*/ 57 w 622"/>
                <a:gd name="T13" fmla="*/ 258 h 262"/>
                <a:gd name="T14" fmla="*/ 135 w 622"/>
                <a:gd name="T15" fmla="*/ 249 h 262"/>
                <a:gd name="T16" fmla="*/ 295 w 622"/>
                <a:gd name="T17" fmla="*/ 251 h 262"/>
                <a:gd name="T18" fmla="*/ 457 w 622"/>
                <a:gd name="T19" fmla="*/ 252 h 262"/>
                <a:gd name="T20" fmla="*/ 539 w 622"/>
                <a:gd name="T21" fmla="*/ 255 h 262"/>
                <a:gd name="T22" fmla="*/ 615 w 622"/>
                <a:gd name="T23" fmla="*/ 258 h 262"/>
                <a:gd name="T24" fmla="*/ 618 w 622"/>
                <a:gd name="T25" fmla="*/ 250 h 262"/>
                <a:gd name="T26" fmla="*/ 467 w 622"/>
                <a:gd name="T27" fmla="*/ 136 h 262"/>
                <a:gd name="T28" fmla="*/ 349 w 622"/>
                <a:gd name="T29" fmla="*/ 39 h 262"/>
                <a:gd name="T30" fmla="*/ 344 w 622"/>
                <a:gd name="T31" fmla="*/ 47 h 262"/>
                <a:gd name="T32" fmla="*/ 472 w 622"/>
                <a:gd name="T33" fmla="*/ 151 h 262"/>
                <a:gd name="T34" fmla="*/ 614 w 622"/>
                <a:gd name="T35" fmla="*/ 258 h 262"/>
                <a:gd name="T36" fmla="*/ 617 w 622"/>
                <a:gd name="T37" fmla="*/ 250 h 262"/>
                <a:gd name="T38" fmla="*/ 559 w 622"/>
                <a:gd name="T39" fmla="*/ 247 h 262"/>
                <a:gd name="T40" fmla="*/ 479 w 622"/>
                <a:gd name="T41" fmla="*/ 242 h 262"/>
                <a:gd name="T42" fmla="*/ 311 w 622"/>
                <a:gd name="T43" fmla="*/ 242 h 262"/>
                <a:gd name="T44" fmla="*/ 156 w 622"/>
                <a:gd name="T45" fmla="*/ 239 h 262"/>
                <a:gd name="T46" fmla="*/ 77 w 622"/>
                <a:gd name="T47" fmla="*/ 246 h 262"/>
                <a:gd name="T48" fmla="*/ 7 w 622"/>
                <a:gd name="T49" fmla="*/ 247 h 262"/>
                <a:gd name="T50" fmla="*/ 8 w 622"/>
                <a:gd name="T51" fmla="*/ 255 h 262"/>
                <a:gd name="T52" fmla="*/ 183 w 622"/>
                <a:gd name="T53" fmla="*/ 109 h 262"/>
                <a:gd name="T54" fmla="*/ 255 w 622"/>
                <a:gd name="T55" fmla="*/ 39 h 262"/>
                <a:gd name="T56" fmla="*/ 308 w 622"/>
                <a:gd name="T57" fmla="*/ 19 h 262"/>
                <a:gd name="T58" fmla="*/ 344 w 622"/>
                <a:gd name="T59" fmla="*/ 47 h 262"/>
                <a:gd name="T60" fmla="*/ 349 w 622"/>
                <a:gd name="T61" fmla="*/ 39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22" h="262">
                  <a:moveTo>
                    <a:pt x="349" y="39"/>
                  </a:moveTo>
                  <a:cubicBezTo>
                    <a:pt x="327" y="25"/>
                    <a:pt x="310" y="0"/>
                    <a:pt x="281" y="4"/>
                  </a:cubicBezTo>
                  <a:cubicBezTo>
                    <a:pt x="270" y="6"/>
                    <a:pt x="260" y="17"/>
                    <a:pt x="254" y="25"/>
                  </a:cubicBezTo>
                  <a:cubicBezTo>
                    <a:pt x="240" y="44"/>
                    <a:pt x="226" y="58"/>
                    <a:pt x="209" y="73"/>
                  </a:cubicBezTo>
                  <a:cubicBezTo>
                    <a:pt x="143" y="133"/>
                    <a:pt x="79" y="199"/>
                    <a:pt x="4" y="247"/>
                  </a:cubicBezTo>
                  <a:cubicBezTo>
                    <a:pt x="0" y="250"/>
                    <a:pt x="1" y="254"/>
                    <a:pt x="5" y="255"/>
                  </a:cubicBezTo>
                  <a:cubicBezTo>
                    <a:pt x="22" y="262"/>
                    <a:pt x="40" y="260"/>
                    <a:pt x="57" y="258"/>
                  </a:cubicBezTo>
                  <a:cubicBezTo>
                    <a:pt x="83" y="254"/>
                    <a:pt x="109" y="251"/>
                    <a:pt x="135" y="249"/>
                  </a:cubicBezTo>
                  <a:cubicBezTo>
                    <a:pt x="189" y="246"/>
                    <a:pt x="242" y="249"/>
                    <a:pt x="295" y="251"/>
                  </a:cubicBezTo>
                  <a:cubicBezTo>
                    <a:pt x="349" y="252"/>
                    <a:pt x="403" y="253"/>
                    <a:pt x="457" y="252"/>
                  </a:cubicBezTo>
                  <a:cubicBezTo>
                    <a:pt x="484" y="251"/>
                    <a:pt x="511" y="253"/>
                    <a:pt x="539" y="255"/>
                  </a:cubicBezTo>
                  <a:cubicBezTo>
                    <a:pt x="564" y="257"/>
                    <a:pt x="590" y="253"/>
                    <a:pt x="615" y="258"/>
                  </a:cubicBezTo>
                  <a:cubicBezTo>
                    <a:pt x="620" y="260"/>
                    <a:pt x="622" y="253"/>
                    <a:pt x="618" y="250"/>
                  </a:cubicBezTo>
                  <a:cubicBezTo>
                    <a:pt x="568" y="213"/>
                    <a:pt x="516" y="176"/>
                    <a:pt x="467" y="136"/>
                  </a:cubicBezTo>
                  <a:cubicBezTo>
                    <a:pt x="428" y="103"/>
                    <a:pt x="393" y="66"/>
                    <a:pt x="349" y="39"/>
                  </a:cubicBezTo>
                  <a:cubicBezTo>
                    <a:pt x="344" y="36"/>
                    <a:pt x="339" y="44"/>
                    <a:pt x="344" y="47"/>
                  </a:cubicBezTo>
                  <a:cubicBezTo>
                    <a:pt x="391" y="76"/>
                    <a:pt x="429" y="116"/>
                    <a:pt x="472" y="151"/>
                  </a:cubicBezTo>
                  <a:cubicBezTo>
                    <a:pt x="518" y="188"/>
                    <a:pt x="566" y="223"/>
                    <a:pt x="614" y="258"/>
                  </a:cubicBezTo>
                  <a:cubicBezTo>
                    <a:pt x="615" y="255"/>
                    <a:pt x="616" y="252"/>
                    <a:pt x="617" y="250"/>
                  </a:cubicBezTo>
                  <a:cubicBezTo>
                    <a:pt x="598" y="245"/>
                    <a:pt x="578" y="247"/>
                    <a:pt x="559" y="247"/>
                  </a:cubicBezTo>
                  <a:cubicBezTo>
                    <a:pt x="532" y="247"/>
                    <a:pt x="506" y="242"/>
                    <a:pt x="479" y="242"/>
                  </a:cubicBezTo>
                  <a:cubicBezTo>
                    <a:pt x="423" y="241"/>
                    <a:pt x="367" y="244"/>
                    <a:pt x="311" y="242"/>
                  </a:cubicBezTo>
                  <a:cubicBezTo>
                    <a:pt x="259" y="240"/>
                    <a:pt x="208" y="237"/>
                    <a:pt x="156" y="239"/>
                  </a:cubicBezTo>
                  <a:cubicBezTo>
                    <a:pt x="130" y="240"/>
                    <a:pt x="103" y="243"/>
                    <a:pt x="77" y="246"/>
                  </a:cubicBezTo>
                  <a:cubicBezTo>
                    <a:pt x="55" y="249"/>
                    <a:pt x="29" y="256"/>
                    <a:pt x="7" y="247"/>
                  </a:cubicBezTo>
                  <a:cubicBezTo>
                    <a:pt x="8" y="250"/>
                    <a:pt x="8" y="252"/>
                    <a:pt x="8" y="255"/>
                  </a:cubicBezTo>
                  <a:cubicBezTo>
                    <a:pt x="72" y="215"/>
                    <a:pt x="129" y="161"/>
                    <a:pt x="183" y="109"/>
                  </a:cubicBezTo>
                  <a:cubicBezTo>
                    <a:pt x="207" y="86"/>
                    <a:pt x="236" y="66"/>
                    <a:pt x="255" y="39"/>
                  </a:cubicBezTo>
                  <a:cubicBezTo>
                    <a:pt x="269" y="20"/>
                    <a:pt x="284" y="5"/>
                    <a:pt x="308" y="19"/>
                  </a:cubicBezTo>
                  <a:cubicBezTo>
                    <a:pt x="321" y="26"/>
                    <a:pt x="331" y="38"/>
                    <a:pt x="344" y="47"/>
                  </a:cubicBezTo>
                  <a:cubicBezTo>
                    <a:pt x="349" y="50"/>
                    <a:pt x="354" y="42"/>
                    <a:pt x="349" y="39"/>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7" name="Freeform 60"/>
            <p:cNvSpPr/>
            <p:nvPr/>
          </p:nvSpPr>
          <p:spPr bwMode="auto">
            <a:xfrm>
              <a:off x="3711575" y="4948238"/>
              <a:ext cx="73025" cy="1185862"/>
            </a:xfrm>
            <a:custGeom>
              <a:avLst/>
              <a:gdLst>
                <a:gd name="T0" fmla="*/ 2 w 23"/>
                <a:gd name="T1" fmla="*/ 6 h 374"/>
                <a:gd name="T2" fmla="*/ 14 w 23"/>
                <a:gd name="T3" fmla="*/ 369 h 374"/>
                <a:gd name="T4" fmla="*/ 23 w 23"/>
                <a:gd name="T5" fmla="*/ 369 h 374"/>
                <a:gd name="T6" fmla="*/ 11 w 23"/>
                <a:gd name="T7" fmla="*/ 6 h 374"/>
                <a:gd name="T8" fmla="*/ 2 w 23"/>
                <a:gd name="T9" fmla="*/ 6 h 374"/>
              </a:gdLst>
              <a:ahLst/>
              <a:cxnLst>
                <a:cxn ang="0">
                  <a:pos x="T0" y="T1"/>
                </a:cxn>
                <a:cxn ang="0">
                  <a:pos x="T2" y="T3"/>
                </a:cxn>
                <a:cxn ang="0">
                  <a:pos x="T4" y="T5"/>
                </a:cxn>
                <a:cxn ang="0">
                  <a:pos x="T6" y="T7"/>
                </a:cxn>
                <a:cxn ang="0">
                  <a:pos x="T8" y="T9"/>
                </a:cxn>
              </a:cxnLst>
              <a:rect l="0" t="0" r="r" b="b"/>
              <a:pathLst>
                <a:path w="23" h="374">
                  <a:moveTo>
                    <a:pt x="2" y="6"/>
                  </a:moveTo>
                  <a:cubicBezTo>
                    <a:pt x="0" y="127"/>
                    <a:pt x="11" y="248"/>
                    <a:pt x="14" y="369"/>
                  </a:cubicBezTo>
                  <a:cubicBezTo>
                    <a:pt x="14" y="374"/>
                    <a:pt x="23" y="374"/>
                    <a:pt x="23" y="369"/>
                  </a:cubicBezTo>
                  <a:cubicBezTo>
                    <a:pt x="20" y="248"/>
                    <a:pt x="9" y="127"/>
                    <a:pt x="11" y="6"/>
                  </a:cubicBezTo>
                  <a:cubicBezTo>
                    <a:pt x="11" y="0"/>
                    <a:pt x="2" y="0"/>
                    <a:pt x="2"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8" name="Freeform 61"/>
            <p:cNvSpPr/>
            <p:nvPr/>
          </p:nvSpPr>
          <p:spPr bwMode="auto">
            <a:xfrm>
              <a:off x="5237163" y="4948238"/>
              <a:ext cx="168275" cy="1169987"/>
            </a:xfrm>
            <a:custGeom>
              <a:avLst/>
              <a:gdLst>
                <a:gd name="T0" fmla="*/ 37 w 53"/>
                <a:gd name="T1" fmla="*/ 9 h 369"/>
                <a:gd name="T2" fmla="*/ 27 w 53"/>
                <a:gd name="T3" fmla="*/ 74 h 369"/>
                <a:gd name="T4" fmla="*/ 17 w 53"/>
                <a:gd name="T5" fmla="*/ 168 h 369"/>
                <a:gd name="T6" fmla="*/ 0 w 53"/>
                <a:gd name="T7" fmla="*/ 363 h 369"/>
                <a:gd name="T8" fmla="*/ 9 w 53"/>
                <a:gd name="T9" fmla="*/ 363 h 369"/>
                <a:gd name="T10" fmla="*/ 26 w 53"/>
                <a:gd name="T11" fmla="*/ 160 h 369"/>
                <a:gd name="T12" fmla="*/ 40 w 53"/>
                <a:gd name="T13" fmla="*/ 57 h 369"/>
                <a:gd name="T14" fmla="*/ 45 w 53"/>
                <a:gd name="T15" fmla="*/ 5 h 369"/>
                <a:gd name="T16" fmla="*/ 37 w 53"/>
                <a:gd name="T17" fmla="*/ 9 h 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 h="369">
                  <a:moveTo>
                    <a:pt x="37" y="9"/>
                  </a:moveTo>
                  <a:cubicBezTo>
                    <a:pt x="46" y="26"/>
                    <a:pt x="30" y="56"/>
                    <a:pt x="27" y="74"/>
                  </a:cubicBezTo>
                  <a:cubicBezTo>
                    <a:pt x="22" y="105"/>
                    <a:pt x="19" y="136"/>
                    <a:pt x="17" y="168"/>
                  </a:cubicBezTo>
                  <a:cubicBezTo>
                    <a:pt x="12" y="233"/>
                    <a:pt x="1" y="298"/>
                    <a:pt x="0" y="363"/>
                  </a:cubicBezTo>
                  <a:cubicBezTo>
                    <a:pt x="0" y="369"/>
                    <a:pt x="9" y="369"/>
                    <a:pt x="9" y="363"/>
                  </a:cubicBezTo>
                  <a:cubicBezTo>
                    <a:pt x="10" y="295"/>
                    <a:pt x="21" y="228"/>
                    <a:pt x="26" y="160"/>
                  </a:cubicBezTo>
                  <a:cubicBezTo>
                    <a:pt x="29" y="126"/>
                    <a:pt x="31" y="90"/>
                    <a:pt x="40" y="57"/>
                  </a:cubicBezTo>
                  <a:cubicBezTo>
                    <a:pt x="44" y="41"/>
                    <a:pt x="53" y="20"/>
                    <a:pt x="45" y="5"/>
                  </a:cubicBezTo>
                  <a:cubicBezTo>
                    <a:pt x="42" y="0"/>
                    <a:pt x="34" y="4"/>
                    <a:pt x="37" y="9"/>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9" name="Freeform 62"/>
            <p:cNvSpPr/>
            <p:nvPr/>
          </p:nvSpPr>
          <p:spPr bwMode="auto">
            <a:xfrm>
              <a:off x="2719388" y="5345113"/>
              <a:ext cx="1033463" cy="57150"/>
            </a:xfrm>
            <a:custGeom>
              <a:avLst/>
              <a:gdLst>
                <a:gd name="T0" fmla="*/ 5 w 326"/>
                <a:gd name="T1" fmla="*/ 17 h 18"/>
                <a:gd name="T2" fmla="*/ 100 w 326"/>
                <a:gd name="T3" fmla="*/ 15 h 18"/>
                <a:gd name="T4" fmla="*/ 191 w 326"/>
                <a:gd name="T5" fmla="*/ 17 h 18"/>
                <a:gd name="T6" fmla="*/ 270 w 326"/>
                <a:gd name="T7" fmla="*/ 11 h 18"/>
                <a:gd name="T8" fmla="*/ 321 w 326"/>
                <a:gd name="T9" fmla="*/ 11 h 18"/>
                <a:gd name="T10" fmla="*/ 318 w 326"/>
                <a:gd name="T11" fmla="*/ 2 h 18"/>
                <a:gd name="T12" fmla="*/ 265 w 326"/>
                <a:gd name="T13" fmla="*/ 2 h 18"/>
                <a:gd name="T14" fmla="*/ 184 w 326"/>
                <a:gd name="T15" fmla="*/ 8 h 18"/>
                <a:gd name="T16" fmla="*/ 100 w 326"/>
                <a:gd name="T17" fmla="*/ 6 h 18"/>
                <a:gd name="T18" fmla="*/ 5 w 326"/>
                <a:gd name="T19" fmla="*/ 8 h 18"/>
                <a:gd name="T20" fmla="*/ 5 w 326"/>
                <a:gd name="T21" fmla="*/ 17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6" h="18">
                  <a:moveTo>
                    <a:pt x="5" y="17"/>
                  </a:moveTo>
                  <a:cubicBezTo>
                    <a:pt x="37" y="18"/>
                    <a:pt x="68" y="16"/>
                    <a:pt x="100" y="15"/>
                  </a:cubicBezTo>
                  <a:cubicBezTo>
                    <a:pt x="130" y="14"/>
                    <a:pt x="161" y="18"/>
                    <a:pt x="191" y="17"/>
                  </a:cubicBezTo>
                  <a:cubicBezTo>
                    <a:pt x="217" y="16"/>
                    <a:pt x="244" y="11"/>
                    <a:pt x="270" y="11"/>
                  </a:cubicBezTo>
                  <a:cubicBezTo>
                    <a:pt x="286" y="11"/>
                    <a:pt x="305" y="17"/>
                    <a:pt x="321" y="11"/>
                  </a:cubicBezTo>
                  <a:cubicBezTo>
                    <a:pt x="326" y="9"/>
                    <a:pt x="324" y="0"/>
                    <a:pt x="318" y="2"/>
                  </a:cubicBezTo>
                  <a:cubicBezTo>
                    <a:pt x="303" y="8"/>
                    <a:pt x="282" y="2"/>
                    <a:pt x="265" y="2"/>
                  </a:cubicBezTo>
                  <a:cubicBezTo>
                    <a:pt x="238" y="2"/>
                    <a:pt x="211" y="7"/>
                    <a:pt x="184" y="8"/>
                  </a:cubicBezTo>
                  <a:cubicBezTo>
                    <a:pt x="156" y="9"/>
                    <a:pt x="128" y="6"/>
                    <a:pt x="100" y="6"/>
                  </a:cubicBezTo>
                  <a:cubicBezTo>
                    <a:pt x="68" y="7"/>
                    <a:pt x="37" y="9"/>
                    <a:pt x="5" y="8"/>
                  </a:cubicBezTo>
                  <a:cubicBezTo>
                    <a:pt x="0" y="8"/>
                    <a:pt x="0" y="17"/>
                    <a:pt x="5" y="17"/>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0" name="Freeform 63"/>
            <p:cNvSpPr/>
            <p:nvPr/>
          </p:nvSpPr>
          <p:spPr bwMode="auto">
            <a:xfrm>
              <a:off x="2541588" y="5373688"/>
              <a:ext cx="1223963" cy="292100"/>
            </a:xfrm>
            <a:custGeom>
              <a:avLst/>
              <a:gdLst>
                <a:gd name="T0" fmla="*/ 52 w 386"/>
                <a:gd name="T1" fmla="*/ 5 h 92"/>
                <a:gd name="T2" fmla="*/ 29 w 386"/>
                <a:gd name="T3" fmla="*/ 44 h 92"/>
                <a:gd name="T4" fmla="*/ 2 w 386"/>
                <a:gd name="T5" fmla="*/ 77 h 92"/>
                <a:gd name="T6" fmla="*/ 6 w 386"/>
                <a:gd name="T7" fmla="*/ 83 h 92"/>
                <a:gd name="T8" fmla="*/ 205 w 386"/>
                <a:gd name="T9" fmla="*/ 86 h 92"/>
                <a:gd name="T10" fmla="*/ 302 w 386"/>
                <a:gd name="T11" fmla="*/ 83 h 92"/>
                <a:gd name="T12" fmla="*/ 355 w 386"/>
                <a:gd name="T13" fmla="*/ 84 h 92"/>
                <a:gd name="T14" fmla="*/ 381 w 386"/>
                <a:gd name="T15" fmla="*/ 81 h 92"/>
                <a:gd name="T16" fmla="*/ 376 w 386"/>
                <a:gd name="T17" fmla="*/ 73 h 92"/>
                <a:gd name="T18" fmla="*/ 331 w 386"/>
                <a:gd name="T19" fmla="*/ 73 h 92"/>
                <a:gd name="T20" fmla="*/ 287 w 386"/>
                <a:gd name="T21" fmla="*/ 75 h 92"/>
                <a:gd name="T22" fmla="*/ 191 w 386"/>
                <a:gd name="T23" fmla="*/ 77 h 92"/>
                <a:gd name="T24" fmla="*/ 6 w 386"/>
                <a:gd name="T25" fmla="*/ 74 h 92"/>
                <a:gd name="T26" fmla="*/ 10 w 386"/>
                <a:gd name="T27" fmla="*/ 81 h 92"/>
                <a:gd name="T28" fmla="*/ 45 w 386"/>
                <a:gd name="T29" fmla="*/ 40 h 92"/>
                <a:gd name="T30" fmla="*/ 61 w 386"/>
                <a:gd name="T31" fmla="*/ 5 h 92"/>
                <a:gd name="T32" fmla="*/ 52 w 386"/>
                <a:gd name="T33" fmla="*/ 5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6" h="92">
                  <a:moveTo>
                    <a:pt x="52" y="5"/>
                  </a:moveTo>
                  <a:cubicBezTo>
                    <a:pt x="54" y="19"/>
                    <a:pt x="38" y="35"/>
                    <a:pt x="29" y="44"/>
                  </a:cubicBezTo>
                  <a:cubicBezTo>
                    <a:pt x="20" y="55"/>
                    <a:pt x="10" y="65"/>
                    <a:pt x="2" y="77"/>
                  </a:cubicBezTo>
                  <a:cubicBezTo>
                    <a:pt x="0" y="80"/>
                    <a:pt x="3" y="83"/>
                    <a:pt x="6" y="83"/>
                  </a:cubicBezTo>
                  <a:cubicBezTo>
                    <a:pt x="72" y="92"/>
                    <a:pt x="139" y="87"/>
                    <a:pt x="205" y="86"/>
                  </a:cubicBezTo>
                  <a:cubicBezTo>
                    <a:pt x="238" y="85"/>
                    <a:pt x="270" y="84"/>
                    <a:pt x="302" y="83"/>
                  </a:cubicBezTo>
                  <a:cubicBezTo>
                    <a:pt x="320" y="82"/>
                    <a:pt x="337" y="82"/>
                    <a:pt x="355" y="84"/>
                  </a:cubicBezTo>
                  <a:cubicBezTo>
                    <a:pt x="364" y="86"/>
                    <a:pt x="372" y="85"/>
                    <a:pt x="381" y="81"/>
                  </a:cubicBezTo>
                  <a:cubicBezTo>
                    <a:pt x="386" y="79"/>
                    <a:pt x="382" y="71"/>
                    <a:pt x="376" y="73"/>
                  </a:cubicBezTo>
                  <a:cubicBezTo>
                    <a:pt x="362" y="79"/>
                    <a:pt x="346" y="73"/>
                    <a:pt x="331" y="73"/>
                  </a:cubicBezTo>
                  <a:cubicBezTo>
                    <a:pt x="317" y="74"/>
                    <a:pt x="302" y="74"/>
                    <a:pt x="287" y="75"/>
                  </a:cubicBezTo>
                  <a:cubicBezTo>
                    <a:pt x="255" y="76"/>
                    <a:pt x="223" y="76"/>
                    <a:pt x="191" y="77"/>
                  </a:cubicBezTo>
                  <a:cubicBezTo>
                    <a:pt x="129" y="79"/>
                    <a:pt x="67" y="82"/>
                    <a:pt x="6" y="74"/>
                  </a:cubicBezTo>
                  <a:cubicBezTo>
                    <a:pt x="7" y="77"/>
                    <a:pt x="9" y="79"/>
                    <a:pt x="10" y="81"/>
                  </a:cubicBezTo>
                  <a:cubicBezTo>
                    <a:pt x="20" y="67"/>
                    <a:pt x="34" y="54"/>
                    <a:pt x="45" y="40"/>
                  </a:cubicBezTo>
                  <a:cubicBezTo>
                    <a:pt x="53" y="31"/>
                    <a:pt x="63" y="18"/>
                    <a:pt x="61" y="5"/>
                  </a:cubicBezTo>
                  <a:cubicBezTo>
                    <a:pt x="61" y="0"/>
                    <a:pt x="52" y="0"/>
                    <a:pt x="52" y="5"/>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1" name="Freeform 64"/>
            <p:cNvSpPr/>
            <p:nvPr/>
          </p:nvSpPr>
          <p:spPr bwMode="auto">
            <a:xfrm>
              <a:off x="5300663" y="5364163"/>
              <a:ext cx="1182688" cy="79375"/>
            </a:xfrm>
            <a:custGeom>
              <a:avLst/>
              <a:gdLst>
                <a:gd name="T0" fmla="*/ 6 w 373"/>
                <a:gd name="T1" fmla="*/ 10 h 25"/>
                <a:gd name="T2" fmla="*/ 68 w 373"/>
                <a:gd name="T3" fmla="*/ 12 h 25"/>
                <a:gd name="T4" fmla="*/ 173 w 373"/>
                <a:gd name="T5" fmla="*/ 20 h 25"/>
                <a:gd name="T6" fmla="*/ 365 w 373"/>
                <a:gd name="T7" fmla="*/ 22 h 25"/>
                <a:gd name="T8" fmla="*/ 367 w 373"/>
                <a:gd name="T9" fmla="*/ 13 h 25"/>
                <a:gd name="T10" fmla="*/ 187 w 373"/>
                <a:gd name="T11" fmla="*/ 12 h 25"/>
                <a:gd name="T12" fmla="*/ 88 w 373"/>
                <a:gd name="T13" fmla="*/ 3 h 25"/>
                <a:gd name="T14" fmla="*/ 8 w 373"/>
                <a:gd name="T15" fmla="*/ 2 h 25"/>
                <a:gd name="T16" fmla="*/ 6 w 373"/>
                <a:gd name="T17" fmla="*/ 1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3" h="25">
                  <a:moveTo>
                    <a:pt x="6" y="10"/>
                  </a:moveTo>
                  <a:cubicBezTo>
                    <a:pt x="26" y="16"/>
                    <a:pt x="48" y="12"/>
                    <a:pt x="68" y="12"/>
                  </a:cubicBezTo>
                  <a:cubicBezTo>
                    <a:pt x="103" y="11"/>
                    <a:pt x="138" y="17"/>
                    <a:pt x="173" y="20"/>
                  </a:cubicBezTo>
                  <a:cubicBezTo>
                    <a:pt x="237" y="25"/>
                    <a:pt x="301" y="9"/>
                    <a:pt x="365" y="22"/>
                  </a:cubicBezTo>
                  <a:cubicBezTo>
                    <a:pt x="371" y="23"/>
                    <a:pt x="373" y="14"/>
                    <a:pt x="367" y="13"/>
                  </a:cubicBezTo>
                  <a:cubicBezTo>
                    <a:pt x="308" y="1"/>
                    <a:pt x="247" y="13"/>
                    <a:pt x="187" y="12"/>
                  </a:cubicBezTo>
                  <a:cubicBezTo>
                    <a:pt x="154" y="11"/>
                    <a:pt x="121" y="5"/>
                    <a:pt x="88" y="3"/>
                  </a:cubicBezTo>
                  <a:cubicBezTo>
                    <a:pt x="62" y="2"/>
                    <a:pt x="34" y="9"/>
                    <a:pt x="8" y="2"/>
                  </a:cubicBezTo>
                  <a:cubicBezTo>
                    <a:pt x="3" y="0"/>
                    <a:pt x="0" y="9"/>
                    <a:pt x="6" y="1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2" name="Freeform 65"/>
            <p:cNvSpPr/>
            <p:nvPr/>
          </p:nvSpPr>
          <p:spPr bwMode="auto">
            <a:xfrm>
              <a:off x="6451600" y="5392738"/>
              <a:ext cx="258763" cy="304800"/>
            </a:xfrm>
            <a:custGeom>
              <a:avLst/>
              <a:gdLst>
                <a:gd name="T0" fmla="*/ 4 w 82"/>
                <a:gd name="T1" fmla="*/ 10 h 96"/>
                <a:gd name="T2" fmla="*/ 71 w 82"/>
                <a:gd name="T3" fmla="*/ 92 h 96"/>
                <a:gd name="T4" fmla="*/ 77 w 82"/>
                <a:gd name="T5" fmla="*/ 86 h 96"/>
                <a:gd name="T6" fmla="*/ 11 w 82"/>
                <a:gd name="T7" fmla="*/ 4 h 96"/>
                <a:gd name="T8" fmla="*/ 4 w 82"/>
                <a:gd name="T9" fmla="*/ 10 h 96"/>
              </a:gdLst>
              <a:ahLst/>
              <a:cxnLst>
                <a:cxn ang="0">
                  <a:pos x="T0" y="T1"/>
                </a:cxn>
                <a:cxn ang="0">
                  <a:pos x="T2" y="T3"/>
                </a:cxn>
                <a:cxn ang="0">
                  <a:pos x="T4" y="T5"/>
                </a:cxn>
                <a:cxn ang="0">
                  <a:pos x="T6" y="T7"/>
                </a:cxn>
                <a:cxn ang="0">
                  <a:pos x="T8" y="T9"/>
                </a:cxn>
              </a:cxnLst>
              <a:rect l="0" t="0" r="r" b="b"/>
              <a:pathLst>
                <a:path w="82" h="96">
                  <a:moveTo>
                    <a:pt x="4" y="10"/>
                  </a:moveTo>
                  <a:cubicBezTo>
                    <a:pt x="30" y="35"/>
                    <a:pt x="43" y="70"/>
                    <a:pt x="71" y="92"/>
                  </a:cubicBezTo>
                  <a:cubicBezTo>
                    <a:pt x="75" y="96"/>
                    <a:pt x="82" y="90"/>
                    <a:pt x="77" y="86"/>
                  </a:cubicBezTo>
                  <a:cubicBezTo>
                    <a:pt x="49" y="63"/>
                    <a:pt x="36" y="28"/>
                    <a:pt x="11" y="4"/>
                  </a:cubicBezTo>
                  <a:cubicBezTo>
                    <a:pt x="7" y="0"/>
                    <a:pt x="0" y="6"/>
                    <a:pt x="4" y="1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 name="Freeform 66"/>
            <p:cNvSpPr/>
            <p:nvPr/>
          </p:nvSpPr>
          <p:spPr bwMode="auto">
            <a:xfrm>
              <a:off x="5262563" y="5637213"/>
              <a:ext cx="1444625" cy="76200"/>
            </a:xfrm>
            <a:custGeom>
              <a:avLst/>
              <a:gdLst>
                <a:gd name="T0" fmla="*/ 448 w 456"/>
                <a:gd name="T1" fmla="*/ 10 h 24"/>
                <a:gd name="T2" fmla="*/ 338 w 456"/>
                <a:gd name="T3" fmla="*/ 10 h 24"/>
                <a:gd name="T4" fmla="*/ 229 w 456"/>
                <a:gd name="T5" fmla="*/ 4 h 24"/>
                <a:gd name="T6" fmla="*/ 118 w 456"/>
                <a:gd name="T7" fmla="*/ 6 h 24"/>
                <a:gd name="T8" fmla="*/ 6 w 456"/>
                <a:gd name="T9" fmla="*/ 2 h 24"/>
                <a:gd name="T10" fmla="*/ 6 w 456"/>
                <a:gd name="T11" fmla="*/ 11 h 24"/>
                <a:gd name="T12" fmla="*/ 111 w 456"/>
                <a:gd name="T13" fmla="*/ 16 h 24"/>
                <a:gd name="T14" fmla="*/ 229 w 456"/>
                <a:gd name="T15" fmla="*/ 13 h 24"/>
                <a:gd name="T16" fmla="*/ 345 w 456"/>
                <a:gd name="T17" fmla="*/ 19 h 24"/>
                <a:gd name="T18" fmla="*/ 450 w 456"/>
                <a:gd name="T19" fmla="*/ 18 h 24"/>
                <a:gd name="T20" fmla="*/ 448 w 456"/>
                <a:gd name="T21" fmla="*/ 1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6" h="24">
                  <a:moveTo>
                    <a:pt x="448" y="10"/>
                  </a:moveTo>
                  <a:cubicBezTo>
                    <a:pt x="411" y="15"/>
                    <a:pt x="374" y="12"/>
                    <a:pt x="338" y="10"/>
                  </a:cubicBezTo>
                  <a:cubicBezTo>
                    <a:pt x="302" y="8"/>
                    <a:pt x="265" y="7"/>
                    <a:pt x="229" y="4"/>
                  </a:cubicBezTo>
                  <a:cubicBezTo>
                    <a:pt x="192" y="2"/>
                    <a:pt x="155" y="4"/>
                    <a:pt x="118" y="6"/>
                  </a:cubicBezTo>
                  <a:cubicBezTo>
                    <a:pt x="81" y="8"/>
                    <a:pt x="44" y="0"/>
                    <a:pt x="6" y="2"/>
                  </a:cubicBezTo>
                  <a:cubicBezTo>
                    <a:pt x="0" y="2"/>
                    <a:pt x="0" y="11"/>
                    <a:pt x="6" y="11"/>
                  </a:cubicBezTo>
                  <a:cubicBezTo>
                    <a:pt x="41" y="9"/>
                    <a:pt x="76" y="16"/>
                    <a:pt x="111" y="16"/>
                  </a:cubicBezTo>
                  <a:cubicBezTo>
                    <a:pt x="151" y="15"/>
                    <a:pt x="189" y="11"/>
                    <a:pt x="229" y="13"/>
                  </a:cubicBezTo>
                  <a:cubicBezTo>
                    <a:pt x="268" y="16"/>
                    <a:pt x="306" y="17"/>
                    <a:pt x="345" y="19"/>
                  </a:cubicBezTo>
                  <a:cubicBezTo>
                    <a:pt x="380" y="21"/>
                    <a:pt x="415" y="24"/>
                    <a:pt x="450" y="18"/>
                  </a:cubicBezTo>
                  <a:cubicBezTo>
                    <a:pt x="456" y="17"/>
                    <a:pt x="453" y="9"/>
                    <a:pt x="448" y="1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 name="Freeform 67"/>
            <p:cNvSpPr/>
            <p:nvPr/>
          </p:nvSpPr>
          <p:spPr bwMode="auto">
            <a:xfrm>
              <a:off x="2738438" y="5618163"/>
              <a:ext cx="120650" cy="566737"/>
            </a:xfrm>
            <a:custGeom>
              <a:avLst/>
              <a:gdLst>
                <a:gd name="T0" fmla="*/ 0 w 38"/>
                <a:gd name="T1" fmla="*/ 6 h 179"/>
                <a:gd name="T2" fmla="*/ 14 w 38"/>
                <a:gd name="T3" fmla="*/ 89 h 179"/>
                <a:gd name="T4" fmla="*/ 27 w 38"/>
                <a:gd name="T5" fmla="*/ 174 h 179"/>
                <a:gd name="T6" fmla="*/ 36 w 38"/>
                <a:gd name="T7" fmla="*/ 171 h 179"/>
                <a:gd name="T8" fmla="*/ 24 w 38"/>
                <a:gd name="T9" fmla="*/ 93 h 179"/>
                <a:gd name="T10" fmla="*/ 9 w 38"/>
                <a:gd name="T11" fmla="*/ 6 h 179"/>
                <a:gd name="T12" fmla="*/ 0 w 38"/>
                <a:gd name="T13" fmla="*/ 6 h 179"/>
              </a:gdLst>
              <a:ahLst/>
              <a:cxnLst>
                <a:cxn ang="0">
                  <a:pos x="T0" y="T1"/>
                </a:cxn>
                <a:cxn ang="0">
                  <a:pos x="T2" y="T3"/>
                </a:cxn>
                <a:cxn ang="0">
                  <a:pos x="T4" y="T5"/>
                </a:cxn>
                <a:cxn ang="0">
                  <a:pos x="T6" y="T7"/>
                </a:cxn>
                <a:cxn ang="0">
                  <a:pos x="T8" y="T9"/>
                </a:cxn>
                <a:cxn ang="0">
                  <a:pos x="T10" y="T11"/>
                </a:cxn>
                <a:cxn ang="0">
                  <a:pos x="T12" y="T13"/>
                </a:cxn>
              </a:cxnLst>
              <a:rect l="0" t="0" r="r" b="b"/>
              <a:pathLst>
                <a:path w="38" h="179">
                  <a:moveTo>
                    <a:pt x="0" y="6"/>
                  </a:moveTo>
                  <a:cubicBezTo>
                    <a:pt x="3" y="34"/>
                    <a:pt x="8" y="61"/>
                    <a:pt x="14" y="89"/>
                  </a:cubicBezTo>
                  <a:cubicBezTo>
                    <a:pt x="21" y="117"/>
                    <a:pt x="17" y="146"/>
                    <a:pt x="27" y="174"/>
                  </a:cubicBezTo>
                  <a:cubicBezTo>
                    <a:pt x="29" y="179"/>
                    <a:pt x="38" y="177"/>
                    <a:pt x="36" y="171"/>
                  </a:cubicBezTo>
                  <a:cubicBezTo>
                    <a:pt x="27" y="146"/>
                    <a:pt x="28" y="119"/>
                    <a:pt x="24" y="93"/>
                  </a:cubicBezTo>
                  <a:cubicBezTo>
                    <a:pt x="20" y="64"/>
                    <a:pt x="12" y="36"/>
                    <a:pt x="9" y="6"/>
                  </a:cubicBezTo>
                  <a:cubicBezTo>
                    <a:pt x="9" y="1"/>
                    <a:pt x="0" y="0"/>
                    <a:pt x="0"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5" name="Freeform 68"/>
            <p:cNvSpPr/>
            <p:nvPr/>
          </p:nvSpPr>
          <p:spPr bwMode="auto">
            <a:xfrm>
              <a:off x="6432550" y="5688013"/>
              <a:ext cx="76200" cy="423862"/>
            </a:xfrm>
            <a:custGeom>
              <a:avLst/>
              <a:gdLst>
                <a:gd name="T0" fmla="*/ 14 w 24"/>
                <a:gd name="T1" fmla="*/ 5 h 134"/>
                <a:gd name="T2" fmla="*/ 1 w 24"/>
                <a:gd name="T3" fmla="*/ 129 h 134"/>
                <a:gd name="T4" fmla="*/ 10 w 24"/>
                <a:gd name="T5" fmla="*/ 129 h 134"/>
                <a:gd name="T6" fmla="*/ 23 w 24"/>
                <a:gd name="T7" fmla="*/ 5 h 134"/>
                <a:gd name="T8" fmla="*/ 14 w 24"/>
                <a:gd name="T9" fmla="*/ 5 h 134"/>
              </a:gdLst>
              <a:ahLst/>
              <a:cxnLst>
                <a:cxn ang="0">
                  <a:pos x="T0" y="T1"/>
                </a:cxn>
                <a:cxn ang="0">
                  <a:pos x="T2" y="T3"/>
                </a:cxn>
                <a:cxn ang="0">
                  <a:pos x="T4" y="T5"/>
                </a:cxn>
                <a:cxn ang="0">
                  <a:pos x="T6" y="T7"/>
                </a:cxn>
                <a:cxn ang="0">
                  <a:pos x="T8" y="T9"/>
                </a:cxn>
              </a:cxnLst>
              <a:rect l="0" t="0" r="r" b="b"/>
              <a:pathLst>
                <a:path w="24" h="134">
                  <a:moveTo>
                    <a:pt x="14" y="5"/>
                  </a:moveTo>
                  <a:cubicBezTo>
                    <a:pt x="9" y="46"/>
                    <a:pt x="6" y="88"/>
                    <a:pt x="1" y="129"/>
                  </a:cubicBezTo>
                  <a:cubicBezTo>
                    <a:pt x="0" y="134"/>
                    <a:pt x="9" y="134"/>
                    <a:pt x="10" y="129"/>
                  </a:cubicBezTo>
                  <a:cubicBezTo>
                    <a:pt x="15" y="88"/>
                    <a:pt x="18" y="46"/>
                    <a:pt x="23" y="5"/>
                  </a:cubicBezTo>
                  <a:cubicBezTo>
                    <a:pt x="24" y="0"/>
                    <a:pt x="15" y="0"/>
                    <a:pt x="14" y="5"/>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6" name="Freeform 69"/>
            <p:cNvSpPr/>
            <p:nvPr/>
          </p:nvSpPr>
          <p:spPr bwMode="auto">
            <a:xfrm>
              <a:off x="3886200" y="5087938"/>
              <a:ext cx="120650" cy="44450"/>
            </a:xfrm>
            <a:custGeom>
              <a:avLst/>
              <a:gdLst>
                <a:gd name="T0" fmla="*/ 6 w 38"/>
                <a:gd name="T1" fmla="*/ 11 h 14"/>
                <a:gd name="T2" fmla="*/ 32 w 38"/>
                <a:gd name="T3" fmla="*/ 13 h 14"/>
                <a:gd name="T4" fmla="*/ 32 w 38"/>
                <a:gd name="T5" fmla="*/ 4 h 14"/>
                <a:gd name="T6" fmla="*/ 5 w 38"/>
                <a:gd name="T7" fmla="*/ 5 h 14"/>
                <a:gd name="T8" fmla="*/ 5 w 38"/>
                <a:gd name="T9" fmla="*/ 14 h 14"/>
                <a:gd name="T10" fmla="*/ 32 w 38"/>
                <a:gd name="T11" fmla="*/ 13 h 14"/>
                <a:gd name="T12" fmla="*/ 32 w 38"/>
                <a:gd name="T13" fmla="*/ 4 h 14"/>
                <a:gd name="T14" fmla="*/ 8 w 38"/>
                <a:gd name="T15" fmla="*/ 2 h 14"/>
                <a:gd name="T16" fmla="*/ 6 w 38"/>
                <a:gd name="T17" fmla="*/ 11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14">
                  <a:moveTo>
                    <a:pt x="6" y="11"/>
                  </a:moveTo>
                  <a:cubicBezTo>
                    <a:pt x="14" y="14"/>
                    <a:pt x="23" y="14"/>
                    <a:pt x="32" y="13"/>
                  </a:cubicBezTo>
                  <a:cubicBezTo>
                    <a:pt x="37" y="12"/>
                    <a:pt x="38" y="4"/>
                    <a:pt x="32" y="4"/>
                  </a:cubicBezTo>
                  <a:cubicBezTo>
                    <a:pt x="23" y="3"/>
                    <a:pt x="14" y="3"/>
                    <a:pt x="5" y="5"/>
                  </a:cubicBezTo>
                  <a:cubicBezTo>
                    <a:pt x="0" y="5"/>
                    <a:pt x="0" y="14"/>
                    <a:pt x="5" y="14"/>
                  </a:cubicBezTo>
                  <a:cubicBezTo>
                    <a:pt x="14" y="12"/>
                    <a:pt x="23" y="12"/>
                    <a:pt x="32" y="13"/>
                  </a:cubicBezTo>
                  <a:cubicBezTo>
                    <a:pt x="32" y="10"/>
                    <a:pt x="32" y="7"/>
                    <a:pt x="32" y="4"/>
                  </a:cubicBezTo>
                  <a:cubicBezTo>
                    <a:pt x="24" y="5"/>
                    <a:pt x="16" y="5"/>
                    <a:pt x="8" y="2"/>
                  </a:cubicBezTo>
                  <a:cubicBezTo>
                    <a:pt x="3" y="0"/>
                    <a:pt x="1" y="9"/>
                    <a:pt x="6" y="11"/>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7" name="Freeform 70"/>
            <p:cNvSpPr/>
            <p:nvPr/>
          </p:nvSpPr>
          <p:spPr bwMode="auto">
            <a:xfrm>
              <a:off x="3990975" y="5434013"/>
              <a:ext cx="133350" cy="44450"/>
            </a:xfrm>
            <a:custGeom>
              <a:avLst/>
              <a:gdLst>
                <a:gd name="T0" fmla="*/ 17 w 42"/>
                <a:gd name="T1" fmla="*/ 5 h 14"/>
                <a:gd name="T2" fmla="*/ 13 w 42"/>
                <a:gd name="T3" fmla="*/ 3 h 14"/>
                <a:gd name="T4" fmla="*/ 11 w 42"/>
                <a:gd name="T5" fmla="*/ 12 h 14"/>
                <a:gd name="T6" fmla="*/ 27 w 42"/>
                <a:gd name="T7" fmla="*/ 14 h 14"/>
                <a:gd name="T8" fmla="*/ 28 w 42"/>
                <a:gd name="T9" fmla="*/ 5 h 14"/>
                <a:gd name="T10" fmla="*/ 6 w 42"/>
                <a:gd name="T11" fmla="*/ 3 h 14"/>
                <a:gd name="T12" fmla="*/ 6 w 42"/>
                <a:gd name="T13" fmla="*/ 12 h 14"/>
                <a:gd name="T14" fmla="*/ 36 w 42"/>
                <a:gd name="T15" fmla="*/ 10 h 14"/>
                <a:gd name="T16" fmla="*/ 36 w 42"/>
                <a:gd name="T17" fmla="*/ 1 h 14"/>
                <a:gd name="T18" fmla="*/ 6 w 42"/>
                <a:gd name="T19" fmla="*/ 3 h 14"/>
                <a:gd name="T20" fmla="*/ 6 w 42"/>
                <a:gd name="T21" fmla="*/ 12 h 14"/>
                <a:gd name="T22" fmla="*/ 26 w 42"/>
                <a:gd name="T23" fmla="*/ 14 h 14"/>
                <a:gd name="T24" fmla="*/ 27 w 42"/>
                <a:gd name="T25" fmla="*/ 5 h 14"/>
                <a:gd name="T26" fmla="*/ 13 w 42"/>
                <a:gd name="T27" fmla="*/ 3 h 14"/>
                <a:gd name="T28" fmla="*/ 11 w 42"/>
                <a:gd name="T29" fmla="*/ 12 h 14"/>
                <a:gd name="T30" fmla="*/ 17 w 42"/>
                <a:gd name="T31" fmla="*/ 14 h 14"/>
                <a:gd name="T32" fmla="*/ 17 w 42"/>
                <a:gd name="T33" fmla="*/ 5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 h="14">
                  <a:moveTo>
                    <a:pt x="17" y="5"/>
                  </a:moveTo>
                  <a:cubicBezTo>
                    <a:pt x="16" y="4"/>
                    <a:pt x="14" y="4"/>
                    <a:pt x="13" y="3"/>
                  </a:cubicBezTo>
                  <a:cubicBezTo>
                    <a:pt x="12" y="6"/>
                    <a:pt x="11" y="9"/>
                    <a:pt x="11" y="12"/>
                  </a:cubicBezTo>
                  <a:cubicBezTo>
                    <a:pt x="16" y="13"/>
                    <a:pt x="21" y="14"/>
                    <a:pt x="27" y="14"/>
                  </a:cubicBezTo>
                  <a:cubicBezTo>
                    <a:pt x="32" y="14"/>
                    <a:pt x="32" y="7"/>
                    <a:pt x="28" y="5"/>
                  </a:cubicBezTo>
                  <a:cubicBezTo>
                    <a:pt x="21" y="2"/>
                    <a:pt x="14" y="2"/>
                    <a:pt x="6" y="3"/>
                  </a:cubicBezTo>
                  <a:cubicBezTo>
                    <a:pt x="1" y="4"/>
                    <a:pt x="0" y="12"/>
                    <a:pt x="6" y="12"/>
                  </a:cubicBezTo>
                  <a:cubicBezTo>
                    <a:pt x="16" y="12"/>
                    <a:pt x="26" y="11"/>
                    <a:pt x="36" y="10"/>
                  </a:cubicBezTo>
                  <a:cubicBezTo>
                    <a:pt x="42" y="9"/>
                    <a:pt x="42" y="0"/>
                    <a:pt x="36" y="1"/>
                  </a:cubicBezTo>
                  <a:cubicBezTo>
                    <a:pt x="26" y="2"/>
                    <a:pt x="16" y="3"/>
                    <a:pt x="6" y="3"/>
                  </a:cubicBezTo>
                  <a:cubicBezTo>
                    <a:pt x="6" y="6"/>
                    <a:pt x="6" y="9"/>
                    <a:pt x="6" y="12"/>
                  </a:cubicBezTo>
                  <a:cubicBezTo>
                    <a:pt x="13" y="11"/>
                    <a:pt x="19" y="11"/>
                    <a:pt x="26" y="14"/>
                  </a:cubicBezTo>
                  <a:cubicBezTo>
                    <a:pt x="26" y="11"/>
                    <a:pt x="26" y="8"/>
                    <a:pt x="27" y="5"/>
                  </a:cubicBezTo>
                  <a:cubicBezTo>
                    <a:pt x="22" y="5"/>
                    <a:pt x="18" y="4"/>
                    <a:pt x="13" y="3"/>
                  </a:cubicBezTo>
                  <a:cubicBezTo>
                    <a:pt x="7" y="2"/>
                    <a:pt x="5" y="10"/>
                    <a:pt x="11" y="12"/>
                  </a:cubicBezTo>
                  <a:cubicBezTo>
                    <a:pt x="13" y="13"/>
                    <a:pt x="15" y="13"/>
                    <a:pt x="17" y="14"/>
                  </a:cubicBezTo>
                  <a:cubicBezTo>
                    <a:pt x="23" y="14"/>
                    <a:pt x="23" y="5"/>
                    <a:pt x="17" y="5"/>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 name="Freeform 71"/>
            <p:cNvSpPr/>
            <p:nvPr/>
          </p:nvSpPr>
          <p:spPr bwMode="auto">
            <a:xfrm>
              <a:off x="4260850" y="5602288"/>
              <a:ext cx="133350" cy="41275"/>
            </a:xfrm>
            <a:custGeom>
              <a:avLst/>
              <a:gdLst>
                <a:gd name="T0" fmla="*/ 20 w 42"/>
                <a:gd name="T1" fmla="*/ 10 h 13"/>
                <a:gd name="T2" fmla="*/ 37 w 42"/>
                <a:gd name="T3" fmla="*/ 12 h 13"/>
                <a:gd name="T4" fmla="*/ 37 w 42"/>
                <a:gd name="T5" fmla="*/ 3 h 13"/>
                <a:gd name="T6" fmla="*/ 5 w 42"/>
                <a:gd name="T7" fmla="*/ 4 h 13"/>
                <a:gd name="T8" fmla="*/ 7 w 42"/>
                <a:gd name="T9" fmla="*/ 13 h 13"/>
                <a:gd name="T10" fmla="*/ 35 w 42"/>
                <a:gd name="T11" fmla="*/ 10 h 13"/>
                <a:gd name="T12" fmla="*/ 35 w 42"/>
                <a:gd name="T13" fmla="*/ 1 h 13"/>
                <a:gd name="T14" fmla="*/ 7 w 42"/>
                <a:gd name="T15" fmla="*/ 4 h 13"/>
                <a:gd name="T16" fmla="*/ 8 w 42"/>
                <a:gd name="T17" fmla="*/ 12 h 13"/>
                <a:gd name="T18" fmla="*/ 37 w 42"/>
                <a:gd name="T19" fmla="*/ 12 h 13"/>
                <a:gd name="T20" fmla="*/ 37 w 42"/>
                <a:gd name="T21" fmla="*/ 3 h 13"/>
                <a:gd name="T22" fmla="*/ 20 w 42"/>
                <a:gd name="T23" fmla="*/ 1 h 13"/>
                <a:gd name="T24" fmla="*/ 20 w 42"/>
                <a:gd name="T25" fmla="*/ 1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13">
                  <a:moveTo>
                    <a:pt x="20" y="10"/>
                  </a:moveTo>
                  <a:cubicBezTo>
                    <a:pt x="25" y="10"/>
                    <a:pt x="31" y="11"/>
                    <a:pt x="37" y="12"/>
                  </a:cubicBezTo>
                  <a:cubicBezTo>
                    <a:pt x="37" y="9"/>
                    <a:pt x="37" y="6"/>
                    <a:pt x="37" y="3"/>
                  </a:cubicBezTo>
                  <a:cubicBezTo>
                    <a:pt x="26" y="2"/>
                    <a:pt x="16" y="1"/>
                    <a:pt x="5" y="4"/>
                  </a:cubicBezTo>
                  <a:cubicBezTo>
                    <a:pt x="0" y="5"/>
                    <a:pt x="1" y="13"/>
                    <a:pt x="7" y="13"/>
                  </a:cubicBezTo>
                  <a:cubicBezTo>
                    <a:pt x="16" y="13"/>
                    <a:pt x="25" y="11"/>
                    <a:pt x="35" y="10"/>
                  </a:cubicBezTo>
                  <a:cubicBezTo>
                    <a:pt x="40" y="10"/>
                    <a:pt x="40" y="0"/>
                    <a:pt x="35" y="1"/>
                  </a:cubicBezTo>
                  <a:cubicBezTo>
                    <a:pt x="25" y="2"/>
                    <a:pt x="16" y="4"/>
                    <a:pt x="7" y="4"/>
                  </a:cubicBezTo>
                  <a:cubicBezTo>
                    <a:pt x="7" y="7"/>
                    <a:pt x="7" y="9"/>
                    <a:pt x="8" y="12"/>
                  </a:cubicBezTo>
                  <a:cubicBezTo>
                    <a:pt x="17" y="10"/>
                    <a:pt x="27" y="11"/>
                    <a:pt x="37" y="12"/>
                  </a:cubicBezTo>
                  <a:cubicBezTo>
                    <a:pt x="42" y="12"/>
                    <a:pt x="42" y="3"/>
                    <a:pt x="37" y="3"/>
                  </a:cubicBezTo>
                  <a:cubicBezTo>
                    <a:pt x="31" y="2"/>
                    <a:pt x="25" y="1"/>
                    <a:pt x="20" y="1"/>
                  </a:cubicBezTo>
                  <a:cubicBezTo>
                    <a:pt x="14" y="1"/>
                    <a:pt x="14" y="10"/>
                    <a:pt x="20" y="10"/>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 name="Freeform 72"/>
            <p:cNvSpPr/>
            <p:nvPr/>
          </p:nvSpPr>
          <p:spPr bwMode="auto">
            <a:xfrm>
              <a:off x="4916488" y="5421313"/>
              <a:ext cx="130175" cy="50800"/>
            </a:xfrm>
            <a:custGeom>
              <a:avLst/>
              <a:gdLst>
                <a:gd name="T0" fmla="*/ 15 w 41"/>
                <a:gd name="T1" fmla="*/ 10 h 16"/>
                <a:gd name="T2" fmla="*/ 35 w 41"/>
                <a:gd name="T3" fmla="*/ 12 h 16"/>
                <a:gd name="T4" fmla="*/ 35 w 41"/>
                <a:gd name="T5" fmla="*/ 3 h 16"/>
                <a:gd name="T6" fmla="*/ 7 w 41"/>
                <a:gd name="T7" fmla="*/ 5 h 16"/>
                <a:gd name="T8" fmla="*/ 6 w 41"/>
                <a:gd name="T9" fmla="*/ 14 h 16"/>
                <a:gd name="T10" fmla="*/ 33 w 41"/>
                <a:gd name="T11" fmla="*/ 15 h 16"/>
                <a:gd name="T12" fmla="*/ 33 w 41"/>
                <a:gd name="T13" fmla="*/ 6 h 16"/>
                <a:gd name="T14" fmla="*/ 8 w 41"/>
                <a:gd name="T15" fmla="*/ 5 h 16"/>
                <a:gd name="T16" fmla="*/ 7 w 41"/>
                <a:gd name="T17" fmla="*/ 14 h 16"/>
                <a:gd name="T18" fmla="*/ 35 w 41"/>
                <a:gd name="T19" fmla="*/ 12 h 16"/>
                <a:gd name="T20" fmla="*/ 35 w 41"/>
                <a:gd name="T21" fmla="*/ 3 h 16"/>
                <a:gd name="T22" fmla="*/ 15 w 41"/>
                <a:gd name="T23" fmla="*/ 1 h 16"/>
                <a:gd name="T24" fmla="*/ 15 w 41"/>
                <a:gd name="T25" fmla="*/ 1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 h="16">
                  <a:moveTo>
                    <a:pt x="15" y="10"/>
                  </a:moveTo>
                  <a:cubicBezTo>
                    <a:pt x="21" y="11"/>
                    <a:pt x="28" y="12"/>
                    <a:pt x="35" y="12"/>
                  </a:cubicBezTo>
                  <a:cubicBezTo>
                    <a:pt x="35" y="9"/>
                    <a:pt x="35" y="6"/>
                    <a:pt x="35" y="3"/>
                  </a:cubicBezTo>
                  <a:cubicBezTo>
                    <a:pt x="26" y="4"/>
                    <a:pt x="16" y="4"/>
                    <a:pt x="7" y="5"/>
                  </a:cubicBezTo>
                  <a:cubicBezTo>
                    <a:pt x="2" y="6"/>
                    <a:pt x="0" y="13"/>
                    <a:pt x="6" y="14"/>
                  </a:cubicBezTo>
                  <a:cubicBezTo>
                    <a:pt x="15" y="16"/>
                    <a:pt x="24" y="16"/>
                    <a:pt x="33" y="15"/>
                  </a:cubicBezTo>
                  <a:cubicBezTo>
                    <a:pt x="39" y="14"/>
                    <a:pt x="39" y="5"/>
                    <a:pt x="33" y="6"/>
                  </a:cubicBezTo>
                  <a:cubicBezTo>
                    <a:pt x="25" y="7"/>
                    <a:pt x="16" y="7"/>
                    <a:pt x="8" y="5"/>
                  </a:cubicBezTo>
                  <a:cubicBezTo>
                    <a:pt x="8" y="8"/>
                    <a:pt x="7" y="11"/>
                    <a:pt x="7" y="14"/>
                  </a:cubicBezTo>
                  <a:cubicBezTo>
                    <a:pt x="16" y="13"/>
                    <a:pt x="26" y="13"/>
                    <a:pt x="35" y="12"/>
                  </a:cubicBezTo>
                  <a:cubicBezTo>
                    <a:pt x="41" y="11"/>
                    <a:pt x="41" y="3"/>
                    <a:pt x="35" y="3"/>
                  </a:cubicBezTo>
                  <a:cubicBezTo>
                    <a:pt x="28" y="3"/>
                    <a:pt x="21" y="2"/>
                    <a:pt x="15" y="1"/>
                  </a:cubicBezTo>
                  <a:cubicBezTo>
                    <a:pt x="9" y="0"/>
                    <a:pt x="9" y="9"/>
                    <a:pt x="15" y="10"/>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 name="Freeform 73"/>
            <p:cNvSpPr/>
            <p:nvPr/>
          </p:nvSpPr>
          <p:spPr bwMode="auto">
            <a:xfrm>
              <a:off x="5062538" y="5160963"/>
              <a:ext cx="120650" cy="41275"/>
            </a:xfrm>
            <a:custGeom>
              <a:avLst/>
              <a:gdLst>
                <a:gd name="T0" fmla="*/ 15 w 38"/>
                <a:gd name="T1" fmla="*/ 2 h 13"/>
                <a:gd name="T2" fmla="*/ 15 w 38"/>
                <a:gd name="T3" fmla="*/ 2 h 13"/>
                <a:gd name="T4" fmla="*/ 15 w 38"/>
                <a:gd name="T5" fmla="*/ 11 h 13"/>
                <a:gd name="T6" fmla="*/ 32 w 38"/>
                <a:gd name="T7" fmla="*/ 12 h 13"/>
                <a:gd name="T8" fmla="*/ 32 w 38"/>
                <a:gd name="T9" fmla="*/ 3 h 13"/>
                <a:gd name="T10" fmla="*/ 4 w 38"/>
                <a:gd name="T11" fmla="*/ 2 h 13"/>
                <a:gd name="T12" fmla="*/ 4 w 38"/>
                <a:gd name="T13" fmla="*/ 11 h 13"/>
                <a:gd name="T14" fmla="*/ 28 w 38"/>
                <a:gd name="T15" fmla="*/ 13 h 13"/>
                <a:gd name="T16" fmla="*/ 28 w 38"/>
                <a:gd name="T17" fmla="*/ 4 h 13"/>
                <a:gd name="T18" fmla="*/ 7 w 38"/>
                <a:gd name="T19" fmla="*/ 2 h 13"/>
                <a:gd name="T20" fmla="*/ 7 w 38"/>
                <a:gd name="T21" fmla="*/ 11 h 13"/>
                <a:gd name="T22" fmla="*/ 32 w 38"/>
                <a:gd name="T23" fmla="*/ 12 h 13"/>
                <a:gd name="T24" fmla="*/ 32 w 38"/>
                <a:gd name="T25" fmla="*/ 3 h 13"/>
                <a:gd name="T26" fmla="*/ 15 w 38"/>
                <a:gd name="T27" fmla="*/ 2 h 13"/>
                <a:gd name="T28" fmla="*/ 15 w 38"/>
                <a:gd name="T29" fmla="*/ 11 h 13"/>
                <a:gd name="T30" fmla="*/ 15 w 38"/>
                <a:gd name="T31" fmla="*/ 11 h 13"/>
                <a:gd name="T32" fmla="*/ 15 w 38"/>
                <a:gd name="T33" fmla="*/ 2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 h="13">
                  <a:moveTo>
                    <a:pt x="15" y="2"/>
                  </a:moveTo>
                  <a:cubicBezTo>
                    <a:pt x="15" y="2"/>
                    <a:pt x="15" y="2"/>
                    <a:pt x="15" y="2"/>
                  </a:cubicBezTo>
                  <a:cubicBezTo>
                    <a:pt x="9" y="2"/>
                    <a:pt x="9" y="11"/>
                    <a:pt x="15" y="11"/>
                  </a:cubicBezTo>
                  <a:cubicBezTo>
                    <a:pt x="21" y="12"/>
                    <a:pt x="26" y="12"/>
                    <a:pt x="32" y="12"/>
                  </a:cubicBezTo>
                  <a:cubicBezTo>
                    <a:pt x="38" y="12"/>
                    <a:pt x="38" y="3"/>
                    <a:pt x="32" y="3"/>
                  </a:cubicBezTo>
                  <a:cubicBezTo>
                    <a:pt x="23" y="2"/>
                    <a:pt x="14" y="0"/>
                    <a:pt x="4" y="2"/>
                  </a:cubicBezTo>
                  <a:cubicBezTo>
                    <a:pt x="0" y="4"/>
                    <a:pt x="0" y="10"/>
                    <a:pt x="4" y="11"/>
                  </a:cubicBezTo>
                  <a:cubicBezTo>
                    <a:pt x="12" y="13"/>
                    <a:pt x="20" y="13"/>
                    <a:pt x="28" y="13"/>
                  </a:cubicBezTo>
                  <a:cubicBezTo>
                    <a:pt x="34" y="13"/>
                    <a:pt x="34" y="4"/>
                    <a:pt x="28" y="4"/>
                  </a:cubicBezTo>
                  <a:cubicBezTo>
                    <a:pt x="21" y="4"/>
                    <a:pt x="14" y="4"/>
                    <a:pt x="7" y="2"/>
                  </a:cubicBezTo>
                  <a:cubicBezTo>
                    <a:pt x="7" y="5"/>
                    <a:pt x="7" y="8"/>
                    <a:pt x="7" y="11"/>
                  </a:cubicBezTo>
                  <a:cubicBezTo>
                    <a:pt x="15" y="9"/>
                    <a:pt x="24" y="11"/>
                    <a:pt x="32" y="12"/>
                  </a:cubicBezTo>
                  <a:cubicBezTo>
                    <a:pt x="32" y="9"/>
                    <a:pt x="32" y="6"/>
                    <a:pt x="32" y="3"/>
                  </a:cubicBezTo>
                  <a:cubicBezTo>
                    <a:pt x="26" y="3"/>
                    <a:pt x="21" y="3"/>
                    <a:pt x="15" y="2"/>
                  </a:cubicBezTo>
                  <a:cubicBezTo>
                    <a:pt x="15" y="5"/>
                    <a:pt x="15" y="8"/>
                    <a:pt x="15" y="11"/>
                  </a:cubicBezTo>
                  <a:cubicBezTo>
                    <a:pt x="15" y="11"/>
                    <a:pt x="15" y="11"/>
                    <a:pt x="15" y="11"/>
                  </a:cubicBezTo>
                  <a:cubicBezTo>
                    <a:pt x="21" y="11"/>
                    <a:pt x="21" y="2"/>
                    <a:pt x="15" y="2"/>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1" name="Freeform 74"/>
            <p:cNvSpPr/>
            <p:nvPr/>
          </p:nvSpPr>
          <p:spPr bwMode="auto">
            <a:xfrm>
              <a:off x="3946525" y="5867400"/>
              <a:ext cx="98425" cy="38100"/>
            </a:xfrm>
            <a:custGeom>
              <a:avLst/>
              <a:gdLst>
                <a:gd name="T0" fmla="*/ 13 w 31"/>
                <a:gd name="T1" fmla="*/ 2 h 12"/>
                <a:gd name="T2" fmla="*/ 8 w 31"/>
                <a:gd name="T3" fmla="*/ 1 h 12"/>
                <a:gd name="T4" fmla="*/ 6 w 31"/>
                <a:gd name="T5" fmla="*/ 10 h 12"/>
                <a:gd name="T6" fmla="*/ 25 w 31"/>
                <a:gd name="T7" fmla="*/ 10 h 12"/>
                <a:gd name="T8" fmla="*/ 25 w 31"/>
                <a:gd name="T9" fmla="*/ 1 h 12"/>
                <a:gd name="T10" fmla="*/ 6 w 31"/>
                <a:gd name="T11" fmla="*/ 1 h 12"/>
                <a:gd name="T12" fmla="*/ 4 w 31"/>
                <a:gd name="T13" fmla="*/ 9 h 12"/>
                <a:gd name="T14" fmla="*/ 12 w 31"/>
                <a:gd name="T15" fmla="*/ 10 h 12"/>
                <a:gd name="T16" fmla="*/ 12 w 31"/>
                <a:gd name="T17" fmla="*/ 1 h 12"/>
                <a:gd name="T18" fmla="*/ 9 w 31"/>
                <a:gd name="T19" fmla="*/ 1 h 12"/>
                <a:gd name="T20" fmla="*/ 6 w 31"/>
                <a:gd name="T21" fmla="*/ 10 h 12"/>
                <a:gd name="T22" fmla="*/ 25 w 31"/>
                <a:gd name="T23" fmla="*/ 10 h 12"/>
                <a:gd name="T24" fmla="*/ 25 w 31"/>
                <a:gd name="T25" fmla="*/ 1 h 12"/>
                <a:gd name="T26" fmla="*/ 6 w 31"/>
                <a:gd name="T27" fmla="*/ 1 h 12"/>
                <a:gd name="T28" fmla="*/ 5 w 31"/>
                <a:gd name="T29" fmla="*/ 10 h 12"/>
                <a:gd name="T30" fmla="*/ 11 w 31"/>
                <a:gd name="T31" fmla="*/ 11 h 12"/>
                <a:gd name="T32" fmla="*/ 13 w 31"/>
                <a:gd name="T33" fmla="*/ 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 h="12">
                  <a:moveTo>
                    <a:pt x="13" y="2"/>
                  </a:moveTo>
                  <a:cubicBezTo>
                    <a:pt x="11" y="2"/>
                    <a:pt x="10" y="1"/>
                    <a:pt x="8" y="1"/>
                  </a:cubicBezTo>
                  <a:cubicBezTo>
                    <a:pt x="7" y="4"/>
                    <a:pt x="7" y="7"/>
                    <a:pt x="6" y="10"/>
                  </a:cubicBezTo>
                  <a:cubicBezTo>
                    <a:pt x="13" y="10"/>
                    <a:pt x="19" y="10"/>
                    <a:pt x="25" y="10"/>
                  </a:cubicBezTo>
                  <a:cubicBezTo>
                    <a:pt x="31" y="10"/>
                    <a:pt x="31" y="1"/>
                    <a:pt x="25" y="1"/>
                  </a:cubicBezTo>
                  <a:cubicBezTo>
                    <a:pt x="19" y="1"/>
                    <a:pt x="13" y="1"/>
                    <a:pt x="6" y="1"/>
                  </a:cubicBezTo>
                  <a:cubicBezTo>
                    <a:pt x="2" y="1"/>
                    <a:pt x="0" y="7"/>
                    <a:pt x="4" y="9"/>
                  </a:cubicBezTo>
                  <a:cubicBezTo>
                    <a:pt x="7" y="11"/>
                    <a:pt x="9" y="10"/>
                    <a:pt x="12" y="10"/>
                  </a:cubicBezTo>
                  <a:cubicBezTo>
                    <a:pt x="18" y="9"/>
                    <a:pt x="18" y="0"/>
                    <a:pt x="12" y="1"/>
                  </a:cubicBezTo>
                  <a:cubicBezTo>
                    <a:pt x="11" y="1"/>
                    <a:pt x="9" y="1"/>
                    <a:pt x="9" y="1"/>
                  </a:cubicBezTo>
                  <a:cubicBezTo>
                    <a:pt x="8" y="4"/>
                    <a:pt x="7" y="7"/>
                    <a:pt x="6" y="10"/>
                  </a:cubicBezTo>
                  <a:cubicBezTo>
                    <a:pt x="13" y="10"/>
                    <a:pt x="19" y="10"/>
                    <a:pt x="25" y="10"/>
                  </a:cubicBezTo>
                  <a:cubicBezTo>
                    <a:pt x="25" y="7"/>
                    <a:pt x="25" y="4"/>
                    <a:pt x="25" y="1"/>
                  </a:cubicBezTo>
                  <a:cubicBezTo>
                    <a:pt x="19" y="1"/>
                    <a:pt x="13" y="1"/>
                    <a:pt x="6" y="1"/>
                  </a:cubicBezTo>
                  <a:cubicBezTo>
                    <a:pt x="1" y="1"/>
                    <a:pt x="0" y="9"/>
                    <a:pt x="5" y="10"/>
                  </a:cubicBezTo>
                  <a:cubicBezTo>
                    <a:pt x="7" y="10"/>
                    <a:pt x="9" y="11"/>
                    <a:pt x="11" y="11"/>
                  </a:cubicBezTo>
                  <a:cubicBezTo>
                    <a:pt x="17" y="12"/>
                    <a:pt x="19" y="3"/>
                    <a:pt x="13" y="2"/>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 name="Freeform 75"/>
            <p:cNvSpPr/>
            <p:nvPr/>
          </p:nvSpPr>
          <p:spPr bwMode="auto">
            <a:xfrm>
              <a:off x="4887913" y="5826125"/>
              <a:ext cx="133350" cy="50800"/>
            </a:xfrm>
            <a:custGeom>
              <a:avLst/>
              <a:gdLst>
                <a:gd name="T0" fmla="*/ 10 w 42"/>
                <a:gd name="T1" fmla="*/ 11 h 16"/>
                <a:gd name="T2" fmla="*/ 27 w 42"/>
                <a:gd name="T3" fmla="*/ 16 h 16"/>
                <a:gd name="T4" fmla="*/ 29 w 42"/>
                <a:gd name="T5" fmla="*/ 7 h 16"/>
                <a:gd name="T6" fmla="*/ 6 w 42"/>
                <a:gd name="T7" fmla="*/ 4 h 16"/>
                <a:gd name="T8" fmla="*/ 5 w 42"/>
                <a:gd name="T9" fmla="*/ 12 h 16"/>
                <a:gd name="T10" fmla="*/ 36 w 42"/>
                <a:gd name="T11" fmla="*/ 13 h 16"/>
                <a:gd name="T12" fmla="*/ 36 w 42"/>
                <a:gd name="T13" fmla="*/ 4 h 16"/>
                <a:gd name="T14" fmla="*/ 7 w 42"/>
                <a:gd name="T15" fmla="*/ 4 h 16"/>
                <a:gd name="T16" fmla="*/ 6 w 42"/>
                <a:gd name="T17" fmla="*/ 13 h 16"/>
                <a:gd name="T18" fmla="*/ 25 w 42"/>
                <a:gd name="T19" fmla="*/ 15 h 16"/>
                <a:gd name="T20" fmla="*/ 27 w 42"/>
                <a:gd name="T21" fmla="*/ 7 h 16"/>
                <a:gd name="T22" fmla="*/ 14 w 42"/>
                <a:gd name="T23" fmla="*/ 3 h 16"/>
                <a:gd name="T24" fmla="*/ 10 w 42"/>
                <a:gd name="T25" fmla="*/ 1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16">
                  <a:moveTo>
                    <a:pt x="10" y="11"/>
                  </a:moveTo>
                  <a:cubicBezTo>
                    <a:pt x="15" y="14"/>
                    <a:pt x="21" y="15"/>
                    <a:pt x="27" y="16"/>
                  </a:cubicBezTo>
                  <a:cubicBezTo>
                    <a:pt x="31" y="16"/>
                    <a:pt x="33" y="9"/>
                    <a:pt x="29" y="7"/>
                  </a:cubicBezTo>
                  <a:cubicBezTo>
                    <a:pt x="22" y="4"/>
                    <a:pt x="14" y="4"/>
                    <a:pt x="6" y="4"/>
                  </a:cubicBezTo>
                  <a:cubicBezTo>
                    <a:pt x="1" y="3"/>
                    <a:pt x="0" y="11"/>
                    <a:pt x="5" y="12"/>
                  </a:cubicBezTo>
                  <a:cubicBezTo>
                    <a:pt x="15" y="15"/>
                    <a:pt x="26" y="13"/>
                    <a:pt x="36" y="13"/>
                  </a:cubicBezTo>
                  <a:cubicBezTo>
                    <a:pt x="42" y="13"/>
                    <a:pt x="42" y="4"/>
                    <a:pt x="36" y="4"/>
                  </a:cubicBezTo>
                  <a:cubicBezTo>
                    <a:pt x="27" y="4"/>
                    <a:pt x="17" y="6"/>
                    <a:pt x="7" y="4"/>
                  </a:cubicBezTo>
                  <a:cubicBezTo>
                    <a:pt x="7" y="7"/>
                    <a:pt x="7" y="10"/>
                    <a:pt x="6" y="13"/>
                  </a:cubicBezTo>
                  <a:cubicBezTo>
                    <a:pt x="12" y="13"/>
                    <a:pt x="19" y="13"/>
                    <a:pt x="25" y="15"/>
                  </a:cubicBezTo>
                  <a:cubicBezTo>
                    <a:pt x="25" y="12"/>
                    <a:pt x="26" y="10"/>
                    <a:pt x="27" y="7"/>
                  </a:cubicBezTo>
                  <a:cubicBezTo>
                    <a:pt x="22" y="7"/>
                    <a:pt x="18" y="6"/>
                    <a:pt x="14" y="3"/>
                  </a:cubicBezTo>
                  <a:cubicBezTo>
                    <a:pt x="9" y="0"/>
                    <a:pt x="5" y="7"/>
                    <a:pt x="10" y="11"/>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3" name="Freeform 76"/>
            <p:cNvSpPr/>
            <p:nvPr/>
          </p:nvSpPr>
          <p:spPr bwMode="auto">
            <a:xfrm>
              <a:off x="2887663" y="5902325"/>
              <a:ext cx="107950" cy="38100"/>
            </a:xfrm>
            <a:custGeom>
              <a:avLst/>
              <a:gdLst>
                <a:gd name="T0" fmla="*/ 9 w 34"/>
                <a:gd name="T1" fmla="*/ 10 h 12"/>
                <a:gd name="T2" fmla="*/ 29 w 34"/>
                <a:gd name="T3" fmla="*/ 11 h 12"/>
                <a:gd name="T4" fmla="*/ 29 w 34"/>
                <a:gd name="T5" fmla="*/ 2 h 12"/>
                <a:gd name="T6" fmla="*/ 6 w 34"/>
                <a:gd name="T7" fmla="*/ 2 h 12"/>
                <a:gd name="T8" fmla="*/ 6 w 34"/>
                <a:gd name="T9" fmla="*/ 11 h 12"/>
                <a:gd name="T10" fmla="*/ 29 w 34"/>
                <a:gd name="T11" fmla="*/ 11 h 12"/>
                <a:gd name="T12" fmla="*/ 29 w 34"/>
                <a:gd name="T13" fmla="*/ 2 h 12"/>
                <a:gd name="T14" fmla="*/ 11 w 34"/>
                <a:gd name="T15" fmla="*/ 1 h 12"/>
                <a:gd name="T16" fmla="*/ 9 w 34"/>
                <a:gd name="T17" fmla="*/ 1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12">
                  <a:moveTo>
                    <a:pt x="9" y="10"/>
                  </a:moveTo>
                  <a:cubicBezTo>
                    <a:pt x="15" y="11"/>
                    <a:pt x="22" y="11"/>
                    <a:pt x="29" y="11"/>
                  </a:cubicBezTo>
                  <a:cubicBezTo>
                    <a:pt x="29" y="8"/>
                    <a:pt x="29" y="5"/>
                    <a:pt x="29" y="2"/>
                  </a:cubicBezTo>
                  <a:cubicBezTo>
                    <a:pt x="21" y="2"/>
                    <a:pt x="14" y="2"/>
                    <a:pt x="6" y="2"/>
                  </a:cubicBezTo>
                  <a:cubicBezTo>
                    <a:pt x="0" y="2"/>
                    <a:pt x="0" y="11"/>
                    <a:pt x="6" y="11"/>
                  </a:cubicBezTo>
                  <a:cubicBezTo>
                    <a:pt x="14" y="11"/>
                    <a:pt x="21" y="11"/>
                    <a:pt x="29" y="11"/>
                  </a:cubicBezTo>
                  <a:cubicBezTo>
                    <a:pt x="34" y="12"/>
                    <a:pt x="34" y="3"/>
                    <a:pt x="29" y="2"/>
                  </a:cubicBezTo>
                  <a:cubicBezTo>
                    <a:pt x="23" y="2"/>
                    <a:pt x="16" y="2"/>
                    <a:pt x="11" y="1"/>
                  </a:cubicBezTo>
                  <a:cubicBezTo>
                    <a:pt x="5" y="0"/>
                    <a:pt x="3" y="9"/>
                    <a:pt x="9" y="10"/>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4" name="Freeform 78"/>
            <p:cNvSpPr/>
            <p:nvPr/>
          </p:nvSpPr>
          <p:spPr bwMode="auto">
            <a:xfrm>
              <a:off x="3476625" y="5822950"/>
              <a:ext cx="92075" cy="41275"/>
            </a:xfrm>
            <a:custGeom>
              <a:avLst/>
              <a:gdLst>
                <a:gd name="T0" fmla="*/ 10 w 29"/>
                <a:gd name="T1" fmla="*/ 11 h 13"/>
                <a:gd name="T2" fmla="*/ 23 w 29"/>
                <a:gd name="T3" fmla="*/ 13 h 13"/>
                <a:gd name="T4" fmla="*/ 23 w 29"/>
                <a:gd name="T5" fmla="*/ 4 h 13"/>
                <a:gd name="T6" fmla="*/ 6 w 29"/>
                <a:gd name="T7" fmla="*/ 4 h 13"/>
                <a:gd name="T8" fmla="*/ 9 w 29"/>
                <a:gd name="T9" fmla="*/ 12 h 13"/>
                <a:gd name="T10" fmla="*/ 11 w 29"/>
                <a:gd name="T11" fmla="*/ 12 h 13"/>
                <a:gd name="T12" fmla="*/ 14 w 29"/>
                <a:gd name="T13" fmla="*/ 11 h 13"/>
                <a:gd name="T14" fmla="*/ 10 w 29"/>
                <a:gd name="T15" fmla="*/ 3 h 13"/>
                <a:gd name="T16" fmla="*/ 7 w 29"/>
                <a:gd name="T17" fmla="*/ 3 h 13"/>
                <a:gd name="T18" fmla="*/ 4 w 29"/>
                <a:gd name="T19" fmla="*/ 4 h 13"/>
                <a:gd name="T20" fmla="*/ 6 w 29"/>
                <a:gd name="T21" fmla="*/ 13 h 13"/>
                <a:gd name="T22" fmla="*/ 23 w 29"/>
                <a:gd name="T23" fmla="*/ 13 h 13"/>
                <a:gd name="T24" fmla="*/ 23 w 29"/>
                <a:gd name="T25" fmla="*/ 4 h 13"/>
                <a:gd name="T26" fmla="*/ 10 w 29"/>
                <a:gd name="T27" fmla="*/ 2 h 13"/>
                <a:gd name="T28" fmla="*/ 10 w 29"/>
                <a:gd name="T29" fmla="*/ 11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 h="13">
                  <a:moveTo>
                    <a:pt x="10" y="11"/>
                  </a:moveTo>
                  <a:cubicBezTo>
                    <a:pt x="15" y="12"/>
                    <a:pt x="19" y="13"/>
                    <a:pt x="23" y="13"/>
                  </a:cubicBezTo>
                  <a:cubicBezTo>
                    <a:pt x="23" y="10"/>
                    <a:pt x="23" y="7"/>
                    <a:pt x="23" y="4"/>
                  </a:cubicBezTo>
                  <a:cubicBezTo>
                    <a:pt x="18" y="4"/>
                    <a:pt x="12" y="4"/>
                    <a:pt x="6" y="4"/>
                  </a:cubicBezTo>
                  <a:cubicBezTo>
                    <a:pt x="7" y="6"/>
                    <a:pt x="8" y="9"/>
                    <a:pt x="9" y="12"/>
                  </a:cubicBezTo>
                  <a:cubicBezTo>
                    <a:pt x="9" y="12"/>
                    <a:pt x="11" y="12"/>
                    <a:pt x="11" y="12"/>
                  </a:cubicBezTo>
                  <a:cubicBezTo>
                    <a:pt x="12" y="12"/>
                    <a:pt x="13" y="11"/>
                    <a:pt x="14" y="11"/>
                  </a:cubicBezTo>
                  <a:cubicBezTo>
                    <a:pt x="19" y="8"/>
                    <a:pt x="15" y="0"/>
                    <a:pt x="10" y="3"/>
                  </a:cubicBezTo>
                  <a:cubicBezTo>
                    <a:pt x="9" y="3"/>
                    <a:pt x="8" y="3"/>
                    <a:pt x="7" y="3"/>
                  </a:cubicBezTo>
                  <a:cubicBezTo>
                    <a:pt x="6" y="3"/>
                    <a:pt x="5" y="4"/>
                    <a:pt x="4" y="4"/>
                  </a:cubicBezTo>
                  <a:cubicBezTo>
                    <a:pt x="0" y="6"/>
                    <a:pt x="2" y="13"/>
                    <a:pt x="6" y="13"/>
                  </a:cubicBezTo>
                  <a:cubicBezTo>
                    <a:pt x="12" y="13"/>
                    <a:pt x="18" y="13"/>
                    <a:pt x="23" y="13"/>
                  </a:cubicBezTo>
                  <a:cubicBezTo>
                    <a:pt x="29" y="13"/>
                    <a:pt x="29" y="4"/>
                    <a:pt x="23" y="4"/>
                  </a:cubicBezTo>
                  <a:cubicBezTo>
                    <a:pt x="19" y="4"/>
                    <a:pt x="15" y="3"/>
                    <a:pt x="10" y="2"/>
                  </a:cubicBezTo>
                  <a:cubicBezTo>
                    <a:pt x="4" y="2"/>
                    <a:pt x="4" y="11"/>
                    <a:pt x="10" y="11"/>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5" name="Freeform 79"/>
            <p:cNvSpPr/>
            <p:nvPr/>
          </p:nvSpPr>
          <p:spPr bwMode="auto">
            <a:xfrm>
              <a:off x="3389313" y="5956300"/>
              <a:ext cx="100013" cy="53975"/>
            </a:xfrm>
            <a:custGeom>
              <a:avLst/>
              <a:gdLst>
                <a:gd name="T0" fmla="*/ 3 w 32"/>
                <a:gd name="T1" fmla="*/ 8 h 17"/>
                <a:gd name="T2" fmla="*/ 26 w 32"/>
                <a:gd name="T3" fmla="*/ 14 h 17"/>
                <a:gd name="T4" fmla="*/ 26 w 32"/>
                <a:gd name="T5" fmla="*/ 5 h 17"/>
                <a:gd name="T6" fmla="*/ 5 w 32"/>
                <a:gd name="T7" fmla="*/ 5 h 17"/>
                <a:gd name="T8" fmla="*/ 5 w 32"/>
                <a:gd name="T9" fmla="*/ 14 h 17"/>
                <a:gd name="T10" fmla="*/ 23 w 32"/>
                <a:gd name="T11" fmla="*/ 15 h 17"/>
                <a:gd name="T12" fmla="*/ 25 w 32"/>
                <a:gd name="T13" fmla="*/ 7 h 17"/>
                <a:gd name="T14" fmla="*/ 5 w 32"/>
                <a:gd name="T15" fmla="*/ 5 h 17"/>
                <a:gd name="T16" fmla="*/ 5 w 32"/>
                <a:gd name="T17" fmla="*/ 14 h 17"/>
                <a:gd name="T18" fmla="*/ 26 w 32"/>
                <a:gd name="T19" fmla="*/ 14 h 17"/>
                <a:gd name="T20" fmla="*/ 26 w 32"/>
                <a:gd name="T21" fmla="*/ 5 h 17"/>
                <a:gd name="T22" fmla="*/ 17 w 32"/>
                <a:gd name="T23" fmla="*/ 5 h 17"/>
                <a:gd name="T24" fmla="*/ 13 w 32"/>
                <a:gd name="T25" fmla="*/ 5 h 17"/>
                <a:gd name="T26" fmla="*/ 11 w 32"/>
                <a:gd name="T27" fmla="*/ 4 h 17"/>
                <a:gd name="T28" fmla="*/ 12 w 32"/>
                <a:gd name="T29" fmla="*/ 5 h 17"/>
                <a:gd name="T30" fmla="*/ 3 w 32"/>
                <a:gd name="T31" fmla="*/ 8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2" h="17">
                  <a:moveTo>
                    <a:pt x="3" y="8"/>
                  </a:moveTo>
                  <a:cubicBezTo>
                    <a:pt x="4" y="16"/>
                    <a:pt x="20" y="15"/>
                    <a:pt x="26" y="14"/>
                  </a:cubicBezTo>
                  <a:cubicBezTo>
                    <a:pt x="32" y="13"/>
                    <a:pt x="32" y="5"/>
                    <a:pt x="26" y="5"/>
                  </a:cubicBezTo>
                  <a:cubicBezTo>
                    <a:pt x="19" y="5"/>
                    <a:pt x="12" y="5"/>
                    <a:pt x="5" y="5"/>
                  </a:cubicBezTo>
                  <a:cubicBezTo>
                    <a:pt x="0" y="5"/>
                    <a:pt x="0" y="14"/>
                    <a:pt x="5" y="14"/>
                  </a:cubicBezTo>
                  <a:cubicBezTo>
                    <a:pt x="11" y="14"/>
                    <a:pt x="17" y="14"/>
                    <a:pt x="23" y="15"/>
                  </a:cubicBezTo>
                  <a:cubicBezTo>
                    <a:pt x="29" y="17"/>
                    <a:pt x="31" y="8"/>
                    <a:pt x="25" y="7"/>
                  </a:cubicBezTo>
                  <a:cubicBezTo>
                    <a:pt x="19" y="5"/>
                    <a:pt x="12" y="5"/>
                    <a:pt x="5" y="5"/>
                  </a:cubicBezTo>
                  <a:cubicBezTo>
                    <a:pt x="5" y="8"/>
                    <a:pt x="5" y="11"/>
                    <a:pt x="5" y="14"/>
                  </a:cubicBezTo>
                  <a:cubicBezTo>
                    <a:pt x="12" y="14"/>
                    <a:pt x="19" y="14"/>
                    <a:pt x="26" y="14"/>
                  </a:cubicBezTo>
                  <a:cubicBezTo>
                    <a:pt x="26" y="11"/>
                    <a:pt x="26" y="8"/>
                    <a:pt x="26" y="5"/>
                  </a:cubicBezTo>
                  <a:cubicBezTo>
                    <a:pt x="23" y="5"/>
                    <a:pt x="20" y="6"/>
                    <a:pt x="17" y="5"/>
                  </a:cubicBezTo>
                  <a:cubicBezTo>
                    <a:pt x="16" y="5"/>
                    <a:pt x="14" y="5"/>
                    <a:pt x="13" y="5"/>
                  </a:cubicBezTo>
                  <a:cubicBezTo>
                    <a:pt x="13" y="5"/>
                    <a:pt x="12" y="5"/>
                    <a:pt x="11" y="4"/>
                  </a:cubicBezTo>
                  <a:cubicBezTo>
                    <a:pt x="11" y="4"/>
                    <a:pt x="11" y="4"/>
                    <a:pt x="12" y="5"/>
                  </a:cubicBezTo>
                  <a:cubicBezTo>
                    <a:pt x="11" y="0"/>
                    <a:pt x="2" y="2"/>
                    <a:pt x="3" y="8"/>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6" name="Freeform 80"/>
            <p:cNvSpPr/>
            <p:nvPr/>
          </p:nvSpPr>
          <p:spPr bwMode="auto">
            <a:xfrm>
              <a:off x="5389563" y="5819775"/>
              <a:ext cx="107950" cy="31750"/>
            </a:xfrm>
            <a:custGeom>
              <a:avLst/>
              <a:gdLst>
                <a:gd name="T0" fmla="*/ 12 w 34"/>
                <a:gd name="T1" fmla="*/ 9 h 10"/>
                <a:gd name="T2" fmla="*/ 29 w 34"/>
                <a:gd name="T3" fmla="*/ 9 h 10"/>
                <a:gd name="T4" fmla="*/ 29 w 34"/>
                <a:gd name="T5" fmla="*/ 0 h 10"/>
                <a:gd name="T6" fmla="*/ 6 w 34"/>
                <a:gd name="T7" fmla="*/ 1 h 10"/>
                <a:gd name="T8" fmla="*/ 6 w 34"/>
                <a:gd name="T9" fmla="*/ 10 h 10"/>
                <a:gd name="T10" fmla="*/ 29 w 34"/>
                <a:gd name="T11" fmla="*/ 9 h 10"/>
                <a:gd name="T12" fmla="*/ 29 w 34"/>
                <a:gd name="T13" fmla="*/ 0 h 10"/>
                <a:gd name="T14" fmla="*/ 12 w 34"/>
                <a:gd name="T15" fmla="*/ 0 h 10"/>
                <a:gd name="T16" fmla="*/ 12 w 34"/>
                <a:gd name="T17" fmla="*/ 9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10">
                  <a:moveTo>
                    <a:pt x="12" y="9"/>
                  </a:moveTo>
                  <a:cubicBezTo>
                    <a:pt x="17" y="9"/>
                    <a:pt x="23" y="9"/>
                    <a:pt x="29" y="9"/>
                  </a:cubicBezTo>
                  <a:cubicBezTo>
                    <a:pt x="29" y="6"/>
                    <a:pt x="29" y="3"/>
                    <a:pt x="29" y="0"/>
                  </a:cubicBezTo>
                  <a:cubicBezTo>
                    <a:pt x="21" y="0"/>
                    <a:pt x="14" y="1"/>
                    <a:pt x="6" y="1"/>
                  </a:cubicBezTo>
                  <a:cubicBezTo>
                    <a:pt x="0" y="1"/>
                    <a:pt x="0" y="10"/>
                    <a:pt x="6" y="10"/>
                  </a:cubicBezTo>
                  <a:cubicBezTo>
                    <a:pt x="14" y="10"/>
                    <a:pt x="21" y="9"/>
                    <a:pt x="29" y="9"/>
                  </a:cubicBezTo>
                  <a:cubicBezTo>
                    <a:pt x="34" y="9"/>
                    <a:pt x="34" y="0"/>
                    <a:pt x="29" y="0"/>
                  </a:cubicBezTo>
                  <a:cubicBezTo>
                    <a:pt x="23" y="0"/>
                    <a:pt x="17" y="0"/>
                    <a:pt x="12" y="0"/>
                  </a:cubicBezTo>
                  <a:cubicBezTo>
                    <a:pt x="6" y="0"/>
                    <a:pt x="6" y="9"/>
                    <a:pt x="12" y="9"/>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7" name="Freeform 81"/>
            <p:cNvSpPr/>
            <p:nvPr/>
          </p:nvSpPr>
          <p:spPr bwMode="auto">
            <a:xfrm>
              <a:off x="5683250" y="5943600"/>
              <a:ext cx="92075" cy="41275"/>
            </a:xfrm>
            <a:custGeom>
              <a:avLst/>
              <a:gdLst>
                <a:gd name="T0" fmla="*/ 14 w 29"/>
                <a:gd name="T1" fmla="*/ 11 h 13"/>
                <a:gd name="T2" fmla="*/ 23 w 29"/>
                <a:gd name="T3" fmla="*/ 13 h 13"/>
                <a:gd name="T4" fmla="*/ 24 w 29"/>
                <a:gd name="T5" fmla="*/ 4 h 13"/>
                <a:gd name="T6" fmla="*/ 14 w 29"/>
                <a:gd name="T7" fmla="*/ 3 h 13"/>
                <a:gd name="T8" fmla="*/ 9 w 29"/>
                <a:gd name="T9" fmla="*/ 3 h 13"/>
                <a:gd name="T10" fmla="*/ 7 w 29"/>
                <a:gd name="T11" fmla="*/ 3 h 13"/>
                <a:gd name="T12" fmla="*/ 9 w 29"/>
                <a:gd name="T13" fmla="*/ 4 h 13"/>
                <a:gd name="T14" fmla="*/ 10 w 29"/>
                <a:gd name="T15" fmla="*/ 8 h 13"/>
                <a:gd name="T16" fmla="*/ 7 w 29"/>
                <a:gd name="T17" fmla="*/ 11 h 13"/>
                <a:gd name="T18" fmla="*/ 5 w 29"/>
                <a:gd name="T19" fmla="*/ 2 h 13"/>
                <a:gd name="T20" fmla="*/ 2 w 29"/>
                <a:gd name="T21" fmla="*/ 9 h 13"/>
                <a:gd name="T22" fmla="*/ 7 w 29"/>
                <a:gd name="T23" fmla="*/ 12 h 13"/>
                <a:gd name="T24" fmla="*/ 22 w 29"/>
                <a:gd name="T25" fmla="*/ 13 h 13"/>
                <a:gd name="T26" fmla="*/ 23 w 29"/>
                <a:gd name="T27" fmla="*/ 4 h 13"/>
                <a:gd name="T28" fmla="*/ 14 w 29"/>
                <a:gd name="T29" fmla="*/ 2 h 13"/>
                <a:gd name="T30" fmla="*/ 14 w 29"/>
                <a:gd name="T31" fmla="*/ 11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 h="13">
                  <a:moveTo>
                    <a:pt x="14" y="11"/>
                  </a:moveTo>
                  <a:cubicBezTo>
                    <a:pt x="17" y="11"/>
                    <a:pt x="20" y="12"/>
                    <a:pt x="23" y="13"/>
                  </a:cubicBezTo>
                  <a:cubicBezTo>
                    <a:pt x="28" y="13"/>
                    <a:pt x="29" y="5"/>
                    <a:pt x="24" y="4"/>
                  </a:cubicBezTo>
                  <a:cubicBezTo>
                    <a:pt x="21" y="3"/>
                    <a:pt x="17" y="3"/>
                    <a:pt x="14" y="3"/>
                  </a:cubicBezTo>
                  <a:cubicBezTo>
                    <a:pt x="12" y="3"/>
                    <a:pt x="11" y="3"/>
                    <a:pt x="9" y="3"/>
                  </a:cubicBezTo>
                  <a:cubicBezTo>
                    <a:pt x="9" y="3"/>
                    <a:pt x="8" y="3"/>
                    <a:pt x="7" y="3"/>
                  </a:cubicBezTo>
                  <a:cubicBezTo>
                    <a:pt x="6" y="3"/>
                    <a:pt x="8" y="3"/>
                    <a:pt x="9" y="4"/>
                  </a:cubicBezTo>
                  <a:cubicBezTo>
                    <a:pt x="9" y="5"/>
                    <a:pt x="10" y="7"/>
                    <a:pt x="10" y="8"/>
                  </a:cubicBezTo>
                  <a:cubicBezTo>
                    <a:pt x="9" y="9"/>
                    <a:pt x="8" y="10"/>
                    <a:pt x="7" y="11"/>
                  </a:cubicBezTo>
                  <a:cubicBezTo>
                    <a:pt x="13" y="9"/>
                    <a:pt x="10" y="0"/>
                    <a:pt x="5" y="2"/>
                  </a:cubicBezTo>
                  <a:cubicBezTo>
                    <a:pt x="2" y="3"/>
                    <a:pt x="0" y="6"/>
                    <a:pt x="2" y="9"/>
                  </a:cubicBezTo>
                  <a:cubicBezTo>
                    <a:pt x="3" y="11"/>
                    <a:pt x="5" y="12"/>
                    <a:pt x="7" y="12"/>
                  </a:cubicBezTo>
                  <a:cubicBezTo>
                    <a:pt x="12" y="12"/>
                    <a:pt x="17" y="11"/>
                    <a:pt x="22" y="13"/>
                  </a:cubicBezTo>
                  <a:cubicBezTo>
                    <a:pt x="22" y="10"/>
                    <a:pt x="23" y="7"/>
                    <a:pt x="23" y="4"/>
                  </a:cubicBezTo>
                  <a:cubicBezTo>
                    <a:pt x="20" y="3"/>
                    <a:pt x="17" y="2"/>
                    <a:pt x="14" y="2"/>
                  </a:cubicBezTo>
                  <a:cubicBezTo>
                    <a:pt x="8" y="2"/>
                    <a:pt x="8" y="11"/>
                    <a:pt x="14" y="11"/>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8" name="Freeform 82"/>
            <p:cNvSpPr/>
            <p:nvPr/>
          </p:nvSpPr>
          <p:spPr bwMode="auto">
            <a:xfrm>
              <a:off x="6111875" y="5876925"/>
              <a:ext cx="98425" cy="38100"/>
            </a:xfrm>
            <a:custGeom>
              <a:avLst/>
              <a:gdLst>
                <a:gd name="T0" fmla="*/ 12 w 31"/>
                <a:gd name="T1" fmla="*/ 12 h 12"/>
                <a:gd name="T2" fmla="*/ 25 w 31"/>
                <a:gd name="T3" fmla="*/ 12 h 12"/>
                <a:gd name="T4" fmla="*/ 25 w 31"/>
                <a:gd name="T5" fmla="*/ 3 h 12"/>
                <a:gd name="T6" fmla="*/ 7 w 31"/>
                <a:gd name="T7" fmla="*/ 1 h 12"/>
                <a:gd name="T8" fmla="*/ 8 w 31"/>
                <a:gd name="T9" fmla="*/ 10 h 12"/>
                <a:gd name="T10" fmla="*/ 26 w 31"/>
                <a:gd name="T11" fmla="*/ 9 h 12"/>
                <a:gd name="T12" fmla="*/ 26 w 31"/>
                <a:gd name="T13" fmla="*/ 0 h 12"/>
                <a:gd name="T14" fmla="*/ 6 w 31"/>
                <a:gd name="T15" fmla="*/ 2 h 12"/>
                <a:gd name="T16" fmla="*/ 7 w 31"/>
                <a:gd name="T17" fmla="*/ 10 h 12"/>
                <a:gd name="T18" fmla="*/ 25 w 31"/>
                <a:gd name="T19" fmla="*/ 12 h 12"/>
                <a:gd name="T20" fmla="*/ 25 w 31"/>
                <a:gd name="T21" fmla="*/ 3 h 12"/>
                <a:gd name="T22" fmla="*/ 12 w 31"/>
                <a:gd name="T23" fmla="*/ 3 h 12"/>
                <a:gd name="T24" fmla="*/ 12 w 31"/>
                <a:gd name="T25"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12">
                  <a:moveTo>
                    <a:pt x="12" y="12"/>
                  </a:moveTo>
                  <a:cubicBezTo>
                    <a:pt x="17" y="12"/>
                    <a:pt x="21" y="12"/>
                    <a:pt x="25" y="12"/>
                  </a:cubicBezTo>
                  <a:cubicBezTo>
                    <a:pt x="31" y="12"/>
                    <a:pt x="31" y="3"/>
                    <a:pt x="25" y="3"/>
                  </a:cubicBezTo>
                  <a:cubicBezTo>
                    <a:pt x="19" y="3"/>
                    <a:pt x="13" y="2"/>
                    <a:pt x="7" y="1"/>
                  </a:cubicBezTo>
                  <a:cubicBezTo>
                    <a:pt x="7" y="4"/>
                    <a:pt x="8" y="7"/>
                    <a:pt x="8" y="10"/>
                  </a:cubicBezTo>
                  <a:cubicBezTo>
                    <a:pt x="14" y="9"/>
                    <a:pt x="20" y="9"/>
                    <a:pt x="26" y="9"/>
                  </a:cubicBezTo>
                  <a:cubicBezTo>
                    <a:pt x="31" y="10"/>
                    <a:pt x="31" y="1"/>
                    <a:pt x="26" y="0"/>
                  </a:cubicBezTo>
                  <a:cubicBezTo>
                    <a:pt x="19" y="0"/>
                    <a:pt x="12" y="0"/>
                    <a:pt x="6" y="2"/>
                  </a:cubicBezTo>
                  <a:cubicBezTo>
                    <a:pt x="0" y="3"/>
                    <a:pt x="2" y="10"/>
                    <a:pt x="7" y="10"/>
                  </a:cubicBezTo>
                  <a:cubicBezTo>
                    <a:pt x="13" y="11"/>
                    <a:pt x="19" y="12"/>
                    <a:pt x="25" y="12"/>
                  </a:cubicBezTo>
                  <a:cubicBezTo>
                    <a:pt x="25" y="9"/>
                    <a:pt x="25" y="6"/>
                    <a:pt x="25" y="3"/>
                  </a:cubicBezTo>
                  <a:cubicBezTo>
                    <a:pt x="21" y="3"/>
                    <a:pt x="17" y="3"/>
                    <a:pt x="12" y="3"/>
                  </a:cubicBezTo>
                  <a:cubicBezTo>
                    <a:pt x="7" y="3"/>
                    <a:pt x="7" y="12"/>
                    <a:pt x="12" y="12"/>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9" name="Freeform 83"/>
            <p:cNvSpPr/>
            <p:nvPr/>
          </p:nvSpPr>
          <p:spPr bwMode="auto">
            <a:xfrm>
              <a:off x="4035425" y="5681663"/>
              <a:ext cx="101600" cy="28575"/>
            </a:xfrm>
            <a:custGeom>
              <a:avLst/>
              <a:gdLst>
                <a:gd name="T0" fmla="*/ 13 w 32"/>
                <a:gd name="T1" fmla="*/ 9 h 9"/>
                <a:gd name="T2" fmla="*/ 26 w 32"/>
                <a:gd name="T3" fmla="*/ 9 h 9"/>
                <a:gd name="T4" fmla="*/ 26 w 32"/>
                <a:gd name="T5" fmla="*/ 0 h 9"/>
                <a:gd name="T6" fmla="*/ 6 w 32"/>
                <a:gd name="T7" fmla="*/ 0 h 9"/>
                <a:gd name="T8" fmla="*/ 6 w 32"/>
                <a:gd name="T9" fmla="*/ 9 h 9"/>
                <a:gd name="T10" fmla="*/ 26 w 32"/>
                <a:gd name="T11" fmla="*/ 9 h 9"/>
                <a:gd name="T12" fmla="*/ 26 w 32"/>
                <a:gd name="T13" fmla="*/ 0 h 9"/>
                <a:gd name="T14" fmla="*/ 13 w 32"/>
                <a:gd name="T15" fmla="*/ 0 h 9"/>
                <a:gd name="T16" fmla="*/ 13 w 32"/>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 h="9">
                  <a:moveTo>
                    <a:pt x="13" y="9"/>
                  </a:moveTo>
                  <a:cubicBezTo>
                    <a:pt x="18" y="9"/>
                    <a:pt x="22" y="9"/>
                    <a:pt x="26" y="9"/>
                  </a:cubicBezTo>
                  <a:cubicBezTo>
                    <a:pt x="32" y="9"/>
                    <a:pt x="32" y="0"/>
                    <a:pt x="26" y="0"/>
                  </a:cubicBezTo>
                  <a:cubicBezTo>
                    <a:pt x="20" y="0"/>
                    <a:pt x="13" y="0"/>
                    <a:pt x="6" y="0"/>
                  </a:cubicBezTo>
                  <a:cubicBezTo>
                    <a:pt x="0" y="0"/>
                    <a:pt x="0" y="9"/>
                    <a:pt x="6" y="9"/>
                  </a:cubicBezTo>
                  <a:cubicBezTo>
                    <a:pt x="13" y="9"/>
                    <a:pt x="20" y="9"/>
                    <a:pt x="26" y="9"/>
                  </a:cubicBezTo>
                  <a:cubicBezTo>
                    <a:pt x="26" y="6"/>
                    <a:pt x="26" y="3"/>
                    <a:pt x="26" y="0"/>
                  </a:cubicBezTo>
                  <a:cubicBezTo>
                    <a:pt x="22" y="0"/>
                    <a:pt x="18" y="0"/>
                    <a:pt x="13" y="0"/>
                  </a:cubicBezTo>
                  <a:cubicBezTo>
                    <a:pt x="8" y="0"/>
                    <a:pt x="8" y="9"/>
                    <a:pt x="13" y="9"/>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0" name="Freeform 84"/>
            <p:cNvSpPr/>
            <p:nvPr/>
          </p:nvSpPr>
          <p:spPr bwMode="auto">
            <a:xfrm>
              <a:off x="4805363" y="5557838"/>
              <a:ext cx="123825" cy="41275"/>
            </a:xfrm>
            <a:custGeom>
              <a:avLst/>
              <a:gdLst>
                <a:gd name="T0" fmla="*/ 19 w 39"/>
                <a:gd name="T1" fmla="*/ 10 h 13"/>
                <a:gd name="T2" fmla="*/ 35 w 39"/>
                <a:gd name="T3" fmla="*/ 12 h 13"/>
                <a:gd name="T4" fmla="*/ 35 w 39"/>
                <a:gd name="T5" fmla="*/ 3 h 13"/>
                <a:gd name="T6" fmla="*/ 6 w 39"/>
                <a:gd name="T7" fmla="*/ 1 h 13"/>
                <a:gd name="T8" fmla="*/ 6 w 39"/>
                <a:gd name="T9" fmla="*/ 10 h 13"/>
                <a:gd name="T10" fmla="*/ 33 w 39"/>
                <a:gd name="T11" fmla="*/ 12 h 13"/>
                <a:gd name="T12" fmla="*/ 33 w 39"/>
                <a:gd name="T13" fmla="*/ 3 h 13"/>
                <a:gd name="T14" fmla="*/ 19 w 39"/>
                <a:gd name="T15" fmla="*/ 1 h 13"/>
                <a:gd name="T16" fmla="*/ 19 w 39"/>
                <a:gd name="T17" fmla="*/ 1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13">
                  <a:moveTo>
                    <a:pt x="19" y="10"/>
                  </a:moveTo>
                  <a:cubicBezTo>
                    <a:pt x="24" y="11"/>
                    <a:pt x="29" y="13"/>
                    <a:pt x="35" y="12"/>
                  </a:cubicBezTo>
                  <a:cubicBezTo>
                    <a:pt x="39" y="11"/>
                    <a:pt x="39" y="4"/>
                    <a:pt x="35" y="3"/>
                  </a:cubicBezTo>
                  <a:cubicBezTo>
                    <a:pt x="25" y="1"/>
                    <a:pt x="15" y="1"/>
                    <a:pt x="6" y="1"/>
                  </a:cubicBezTo>
                  <a:cubicBezTo>
                    <a:pt x="0" y="1"/>
                    <a:pt x="0" y="10"/>
                    <a:pt x="6" y="10"/>
                  </a:cubicBezTo>
                  <a:cubicBezTo>
                    <a:pt x="15" y="10"/>
                    <a:pt x="24" y="10"/>
                    <a:pt x="33" y="12"/>
                  </a:cubicBezTo>
                  <a:cubicBezTo>
                    <a:pt x="33" y="9"/>
                    <a:pt x="33" y="6"/>
                    <a:pt x="33" y="3"/>
                  </a:cubicBezTo>
                  <a:cubicBezTo>
                    <a:pt x="28" y="4"/>
                    <a:pt x="23" y="2"/>
                    <a:pt x="19" y="1"/>
                  </a:cubicBezTo>
                  <a:cubicBezTo>
                    <a:pt x="13" y="0"/>
                    <a:pt x="13" y="9"/>
                    <a:pt x="19" y="10"/>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1" name="Freeform 85"/>
            <p:cNvSpPr/>
            <p:nvPr/>
          </p:nvSpPr>
          <p:spPr bwMode="auto">
            <a:xfrm>
              <a:off x="5842000" y="5783263"/>
              <a:ext cx="120650" cy="52387"/>
            </a:xfrm>
            <a:custGeom>
              <a:avLst/>
              <a:gdLst>
                <a:gd name="T0" fmla="*/ 21 w 38"/>
                <a:gd name="T1" fmla="*/ 7 h 17"/>
                <a:gd name="T2" fmla="*/ 21 w 38"/>
                <a:gd name="T3" fmla="*/ 12 h 17"/>
                <a:gd name="T4" fmla="*/ 25 w 38"/>
                <a:gd name="T5" fmla="*/ 12 h 17"/>
                <a:gd name="T6" fmla="*/ 32 w 38"/>
                <a:gd name="T7" fmla="*/ 13 h 17"/>
                <a:gd name="T8" fmla="*/ 32 w 38"/>
                <a:gd name="T9" fmla="*/ 4 h 17"/>
                <a:gd name="T10" fmla="*/ 6 w 38"/>
                <a:gd name="T11" fmla="*/ 3 h 17"/>
                <a:gd name="T12" fmla="*/ 6 w 38"/>
                <a:gd name="T13" fmla="*/ 12 h 17"/>
                <a:gd name="T14" fmla="*/ 32 w 38"/>
                <a:gd name="T15" fmla="*/ 13 h 17"/>
                <a:gd name="T16" fmla="*/ 32 w 38"/>
                <a:gd name="T17" fmla="*/ 4 h 17"/>
                <a:gd name="T18" fmla="*/ 13 w 38"/>
                <a:gd name="T19" fmla="*/ 12 h 17"/>
                <a:gd name="T20" fmla="*/ 21 w 38"/>
                <a:gd name="T21" fmla="*/ 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 h="17">
                  <a:moveTo>
                    <a:pt x="21" y="7"/>
                  </a:moveTo>
                  <a:cubicBezTo>
                    <a:pt x="18" y="10"/>
                    <a:pt x="18" y="12"/>
                    <a:pt x="21" y="12"/>
                  </a:cubicBezTo>
                  <a:cubicBezTo>
                    <a:pt x="22" y="12"/>
                    <a:pt x="23" y="12"/>
                    <a:pt x="25" y="12"/>
                  </a:cubicBezTo>
                  <a:cubicBezTo>
                    <a:pt x="27" y="12"/>
                    <a:pt x="30" y="13"/>
                    <a:pt x="32" y="13"/>
                  </a:cubicBezTo>
                  <a:cubicBezTo>
                    <a:pt x="32" y="10"/>
                    <a:pt x="32" y="7"/>
                    <a:pt x="32" y="4"/>
                  </a:cubicBezTo>
                  <a:cubicBezTo>
                    <a:pt x="23" y="4"/>
                    <a:pt x="15" y="3"/>
                    <a:pt x="6" y="3"/>
                  </a:cubicBezTo>
                  <a:cubicBezTo>
                    <a:pt x="0" y="3"/>
                    <a:pt x="0" y="12"/>
                    <a:pt x="6" y="12"/>
                  </a:cubicBezTo>
                  <a:cubicBezTo>
                    <a:pt x="15" y="12"/>
                    <a:pt x="23" y="13"/>
                    <a:pt x="32" y="13"/>
                  </a:cubicBezTo>
                  <a:cubicBezTo>
                    <a:pt x="38" y="13"/>
                    <a:pt x="38" y="4"/>
                    <a:pt x="32" y="4"/>
                  </a:cubicBezTo>
                  <a:cubicBezTo>
                    <a:pt x="27" y="4"/>
                    <a:pt x="7" y="0"/>
                    <a:pt x="13" y="12"/>
                  </a:cubicBezTo>
                  <a:cubicBezTo>
                    <a:pt x="16" y="17"/>
                    <a:pt x="24" y="12"/>
                    <a:pt x="21" y="7"/>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2" name="Freeform 87"/>
            <p:cNvSpPr/>
            <p:nvPr/>
          </p:nvSpPr>
          <p:spPr bwMode="auto">
            <a:xfrm>
              <a:off x="4979988" y="5046663"/>
              <a:ext cx="133350" cy="41275"/>
            </a:xfrm>
            <a:custGeom>
              <a:avLst/>
              <a:gdLst>
                <a:gd name="T0" fmla="*/ 25 w 42"/>
                <a:gd name="T1" fmla="*/ 0 h 13"/>
                <a:gd name="T2" fmla="*/ 23 w 42"/>
                <a:gd name="T3" fmla="*/ 0 h 13"/>
                <a:gd name="T4" fmla="*/ 22 w 42"/>
                <a:gd name="T5" fmla="*/ 9 h 13"/>
                <a:gd name="T6" fmla="*/ 36 w 42"/>
                <a:gd name="T7" fmla="*/ 11 h 13"/>
                <a:gd name="T8" fmla="*/ 36 w 42"/>
                <a:gd name="T9" fmla="*/ 2 h 13"/>
                <a:gd name="T10" fmla="*/ 6 w 42"/>
                <a:gd name="T11" fmla="*/ 4 h 13"/>
                <a:gd name="T12" fmla="*/ 6 w 42"/>
                <a:gd name="T13" fmla="*/ 13 h 13"/>
                <a:gd name="T14" fmla="*/ 36 w 42"/>
                <a:gd name="T15" fmla="*/ 11 h 13"/>
                <a:gd name="T16" fmla="*/ 36 w 42"/>
                <a:gd name="T17" fmla="*/ 2 h 13"/>
                <a:gd name="T18" fmla="*/ 31 w 42"/>
                <a:gd name="T19" fmla="*/ 1 h 13"/>
                <a:gd name="T20" fmla="*/ 26 w 42"/>
                <a:gd name="T21" fmla="*/ 1 h 13"/>
                <a:gd name="T22" fmla="*/ 25 w 42"/>
                <a:gd name="T23" fmla="*/ 9 h 13"/>
                <a:gd name="T24" fmla="*/ 25 w 42"/>
                <a:gd name="T25" fmla="*/ 9 h 13"/>
                <a:gd name="T26" fmla="*/ 25 w 42"/>
                <a:gd name="T2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 h="13">
                  <a:moveTo>
                    <a:pt x="25" y="0"/>
                  </a:moveTo>
                  <a:cubicBezTo>
                    <a:pt x="24" y="0"/>
                    <a:pt x="24" y="0"/>
                    <a:pt x="23" y="0"/>
                  </a:cubicBezTo>
                  <a:cubicBezTo>
                    <a:pt x="19" y="1"/>
                    <a:pt x="19" y="7"/>
                    <a:pt x="22" y="9"/>
                  </a:cubicBezTo>
                  <a:cubicBezTo>
                    <a:pt x="25" y="11"/>
                    <a:pt x="32" y="11"/>
                    <a:pt x="36" y="11"/>
                  </a:cubicBezTo>
                  <a:cubicBezTo>
                    <a:pt x="36" y="8"/>
                    <a:pt x="36" y="5"/>
                    <a:pt x="36" y="2"/>
                  </a:cubicBezTo>
                  <a:cubicBezTo>
                    <a:pt x="26" y="3"/>
                    <a:pt x="16" y="4"/>
                    <a:pt x="6" y="4"/>
                  </a:cubicBezTo>
                  <a:cubicBezTo>
                    <a:pt x="0" y="4"/>
                    <a:pt x="0" y="13"/>
                    <a:pt x="6" y="13"/>
                  </a:cubicBezTo>
                  <a:cubicBezTo>
                    <a:pt x="16" y="13"/>
                    <a:pt x="26" y="12"/>
                    <a:pt x="36" y="11"/>
                  </a:cubicBezTo>
                  <a:cubicBezTo>
                    <a:pt x="42" y="10"/>
                    <a:pt x="42" y="2"/>
                    <a:pt x="36" y="2"/>
                  </a:cubicBezTo>
                  <a:cubicBezTo>
                    <a:pt x="34" y="2"/>
                    <a:pt x="32" y="1"/>
                    <a:pt x="31" y="1"/>
                  </a:cubicBezTo>
                  <a:cubicBezTo>
                    <a:pt x="30" y="1"/>
                    <a:pt x="26" y="0"/>
                    <a:pt x="26" y="1"/>
                  </a:cubicBezTo>
                  <a:cubicBezTo>
                    <a:pt x="26" y="4"/>
                    <a:pt x="26" y="6"/>
                    <a:pt x="25" y="9"/>
                  </a:cubicBezTo>
                  <a:cubicBezTo>
                    <a:pt x="25" y="9"/>
                    <a:pt x="25" y="9"/>
                    <a:pt x="25" y="9"/>
                  </a:cubicBezTo>
                  <a:cubicBezTo>
                    <a:pt x="31" y="9"/>
                    <a:pt x="31" y="0"/>
                    <a:pt x="25" y="0"/>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3" name="Freeform 88"/>
            <p:cNvSpPr/>
            <p:nvPr/>
          </p:nvSpPr>
          <p:spPr bwMode="auto">
            <a:xfrm>
              <a:off x="2989263" y="5773738"/>
              <a:ext cx="98425" cy="93662"/>
            </a:xfrm>
            <a:custGeom>
              <a:avLst/>
              <a:gdLst>
                <a:gd name="T0" fmla="*/ 12 w 31"/>
                <a:gd name="T1" fmla="*/ 21 h 30"/>
                <a:gd name="T2" fmla="*/ 21 w 31"/>
                <a:gd name="T3" fmla="*/ 9 h 30"/>
                <a:gd name="T4" fmla="*/ 17 w 31"/>
                <a:gd name="T5" fmla="*/ 7 h 30"/>
                <a:gd name="T6" fmla="*/ 22 w 31"/>
                <a:gd name="T7" fmla="*/ 23 h 30"/>
                <a:gd name="T8" fmla="*/ 25 w 31"/>
                <a:gd name="T9" fmla="*/ 19 h 30"/>
                <a:gd name="T10" fmla="*/ 9 w 31"/>
                <a:gd name="T11" fmla="*/ 20 h 30"/>
                <a:gd name="T12" fmla="*/ 7 w 31"/>
                <a:gd name="T13" fmla="*/ 29 h 30"/>
                <a:gd name="T14" fmla="*/ 27 w 31"/>
                <a:gd name="T15" fmla="*/ 28 h 30"/>
                <a:gd name="T16" fmla="*/ 31 w 31"/>
                <a:gd name="T17" fmla="*/ 23 h 30"/>
                <a:gd name="T18" fmla="*/ 25 w 31"/>
                <a:gd name="T19" fmla="*/ 2 h 30"/>
                <a:gd name="T20" fmla="*/ 21 w 31"/>
                <a:gd name="T21" fmla="*/ 0 h 30"/>
                <a:gd name="T22" fmla="*/ 4 w 31"/>
                <a:gd name="T23" fmla="*/ 9 h 30"/>
                <a:gd name="T24" fmla="*/ 4 w 31"/>
                <a:gd name="T25" fmla="*/ 25 h 30"/>
                <a:gd name="T26" fmla="*/ 12 w 31"/>
                <a:gd name="T27" fmla="*/ 2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 h="30">
                  <a:moveTo>
                    <a:pt x="12" y="21"/>
                  </a:moveTo>
                  <a:cubicBezTo>
                    <a:pt x="8" y="14"/>
                    <a:pt x="15" y="10"/>
                    <a:pt x="21" y="9"/>
                  </a:cubicBezTo>
                  <a:cubicBezTo>
                    <a:pt x="20" y="8"/>
                    <a:pt x="18" y="7"/>
                    <a:pt x="17" y="7"/>
                  </a:cubicBezTo>
                  <a:cubicBezTo>
                    <a:pt x="20" y="12"/>
                    <a:pt x="22" y="17"/>
                    <a:pt x="22" y="23"/>
                  </a:cubicBezTo>
                  <a:cubicBezTo>
                    <a:pt x="23" y="22"/>
                    <a:pt x="24" y="21"/>
                    <a:pt x="25" y="19"/>
                  </a:cubicBezTo>
                  <a:cubicBezTo>
                    <a:pt x="20" y="20"/>
                    <a:pt x="14" y="21"/>
                    <a:pt x="9" y="20"/>
                  </a:cubicBezTo>
                  <a:cubicBezTo>
                    <a:pt x="3" y="19"/>
                    <a:pt x="1" y="28"/>
                    <a:pt x="7" y="29"/>
                  </a:cubicBezTo>
                  <a:cubicBezTo>
                    <a:pt x="14" y="30"/>
                    <a:pt x="20" y="29"/>
                    <a:pt x="27" y="28"/>
                  </a:cubicBezTo>
                  <a:cubicBezTo>
                    <a:pt x="29" y="27"/>
                    <a:pt x="31" y="25"/>
                    <a:pt x="31" y="23"/>
                  </a:cubicBezTo>
                  <a:cubicBezTo>
                    <a:pt x="31" y="16"/>
                    <a:pt x="29" y="9"/>
                    <a:pt x="25" y="2"/>
                  </a:cubicBezTo>
                  <a:cubicBezTo>
                    <a:pt x="24" y="1"/>
                    <a:pt x="22" y="0"/>
                    <a:pt x="21" y="0"/>
                  </a:cubicBezTo>
                  <a:cubicBezTo>
                    <a:pt x="14" y="1"/>
                    <a:pt x="8" y="3"/>
                    <a:pt x="4" y="9"/>
                  </a:cubicBezTo>
                  <a:cubicBezTo>
                    <a:pt x="0" y="14"/>
                    <a:pt x="1" y="20"/>
                    <a:pt x="4" y="25"/>
                  </a:cubicBezTo>
                  <a:cubicBezTo>
                    <a:pt x="7" y="30"/>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4" name="Freeform 89"/>
            <p:cNvSpPr/>
            <p:nvPr/>
          </p:nvSpPr>
          <p:spPr bwMode="auto">
            <a:xfrm>
              <a:off x="3249613" y="5761038"/>
              <a:ext cx="95250" cy="93662"/>
            </a:xfrm>
            <a:custGeom>
              <a:avLst/>
              <a:gdLst>
                <a:gd name="T0" fmla="*/ 11 w 30"/>
                <a:gd name="T1" fmla="*/ 21 h 30"/>
                <a:gd name="T2" fmla="*/ 20 w 30"/>
                <a:gd name="T3" fmla="*/ 9 h 30"/>
                <a:gd name="T4" fmla="*/ 16 w 30"/>
                <a:gd name="T5" fmla="*/ 7 h 30"/>
                <a:gd name="T6" fmla="*/ 21 w 30"/>
                <a:gd name="T7" fmla="*/ 24 h 30"/>
                <a:gd name="T8" fmla="*/ 24 w 30"/>
                <a:gd name="T9" fmla="*/ 19 h 30"/>
                <a:gd name="T10" fmla="*/ 9 w 30"/>
                <a:gd name="T11" fmla="*/ 20 h 30"/>
                <a:gd name="T12" fmla="*/ 6 w 30"/>
                <a:gd name="T13" fmla="*/ 29 h 30"/>
                <a:gd name="T14" fmla="*/ 27 w 30"/>
                <a:gd name="T15" fmla="*/ 28 h 30"/>
                <a:gd name="T16" fmla="*/ 30 w 30"/>
                <a:gd name="T17" fmla="*/ 24 h 30"/>
                <a:gd name="T18" fmla="*/ 24 w 30"/>
                <a:gd name="T19" fmla="*/ 2 h 30"/>
                <a:gd name="T20" fmla="*/ 20 w 30"/>
                <a:gd name="T21" fmla="*/ 0 h 30"/>
                <a:gd name="T22" fmla="*/ 3 w 30"/>
                <a:gd name="T23" fmla="*/ 9 h 30"/>
                <a:gd name="T24" fmla="*/ 3 w 30"/>
                <a:gd name="T25" fmla="*/ 25 h 30"/>
                <a:gd name="T26" fmla="*/ 11 w 30"/>
                <a:gd name="T27" fmla="*/ 2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0">
                  <a:moveTo>
                    <a:pt x="11" y="21"/>
                  </a:moveTo>
                  <a:cubicBezTo>
                    <a:pt x="7" y="14"/>
                    <a:pt x="14" y="10"/>
                    <a:pt x="20" y="9"/>
                  </a:cubicBezTo>
                  <a:cubicBezTo>
                    <a:pt x="19" y="8"/>
                    <a:pt x="18" y="7"/>
                    <a:pt x="16" y="7"/>
                  </a:cubicBezTo>
                  <a:cubicBezTo>
                    <a:pt x="20" y="12"/>
                    <a:pt x="21" y="17"/>
                    <a:pt x="21" y="24"/>
                  </a:cubicBezTo>
                  <a:cubicBezTo>
                    <a:pt x="22" y="22"/>
                    <a:pt x="23" y="21"/>
                    <a:pt x="24" y="19"/>
                  </a:cubicBezTo>
                  <a:cubicBezTo>
                    <a:pt x="19" y="20"/>
                    <a:pt x="14" y="21"/>
                    <a:pt x="9" y="20"/>
                  </a:cubicBezTo>
                  <a:cubicBezTo>
                    <a:pt x="3" y="19"/>
                    <a:pt x="0" y="28"/>
                    <a:pt x="6" y="29"/>
                  </a:cubicBezTo>
                  <a:cubicBezTo>
                    <a:pt x="13" y="30"/>
                    <a:pt x="20" y="29"/>
                    <a:pt x="27" y="28"/>
                  </a:cubicBezTo>
                  <a:cubicBezTo>
                    <a:pt x="29" y="27"/>
                    <a:pt x="30" y="25"/>
                    <a:pt x="30" y="24"/>
                  </a:cubicBezTo>
                  <a:cubicBezTo>
                    <a:pt x="30" y="16"/>
                    <a:pt x="28" y="9"/>
                    <a:pt x="24" y="2"/>
                  </a:cubicBezTo>
                  <a:cubicBezTo>
                    <a:pt x="23" y="1"/>
                    <a:pt x="22" y="0"/>
                    <a:pt x="20" y="0"/>
                  </a:cubicBezTo>
                  <a:cubicBezTo>
                    <a:pt x="13" y="1"/>
                    <a:pt x="7" y="3"/>
                    <a:pt x="3" y="9"/>
                  </a:cubicBezTo>
                  <a:cubicBezTo>
                    <a:pt x="0" y="14"/>
                    <a:pt x="1" y="21"/>
                    <a:pt x="3" y="25"/>
                  </a:cubicBezTo>
                  <a:cubicBezTo>
                    <a:pt x="6" y="30"/>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5" name="Freeform 90"/>
            <p:cNvSpPr/>
            <p:nvPr/>
          </p:nvSpPr>
          <p:spPr bwMode="auto">
            <a:xfrm>
              <a:off x="3489325" y="5761038"/>
              <a:ext cx="95250" cy="93662"/>
            </a:xfrm>
            <a:custGeom>
              <a:avLst/>
              <a:gdLst>
                <a:gd name="T0" fmla="*/ 11 w 30"/>
                <a:gd name="T1" fmla="*/ 21 h 30"/>
                <a:gd name="T2" fmla="*/ 20 w 30"/>
                <a:gd name="T3" fmla="*/ 9 h 30"/>
                <a:gd name="T4" fmla="*/ 16 w 30"/>
                <a:gd name="T5" fmla="*/ 7 h 30"/>
                <a:gd name="T6" fmla="*/ 21 w 30"/>
                <a:gd name="T7" fmla="*/ 24 h 30"/>
                <a:gd name="T8" fmla="*/ 24 w 30"/>
                <a:gd name="T9" fmla="*/ 19 h 30"/>
                <a:gd name="T10" fmla="*/ 8 w 30"/>
                <a:gd name="T11" fmla="*/ 20 h 30"/>
                <a:gd name="T12" fmla="*/ 6 w 30"/>
                <a:gd name="T13" fmla="*/ 29 h 30"/>
                <a:gd name="T14" fmla="*/ 27 w 30"/>
                <a:gd name="T15" fmla="*/ 28 h 30"/>
                <a:gd name="T16" fmla="*/ 30 w 30"/>
                <a:gd name="T17" fmla="*/ 24 h 30"/>
                <a:gd name="T18" fmla="*/ 24 w 30"/>
                <a:gd name="T19" fmla="*/ 2 h 30"/>
                <a:gd name="T20" fmla="*/ 20 w 30"/>
                <a:gd name="T21" fmla="*/ 0 h 30"/>
                <a:gd name="T22" fmla="*/ 3 w 30"/>
                <a:gd name="T23" fmla="*/ 9 h 30"/>
                <a:gd name="T24" fmla="*/ 3 w 30"/>
                <a:gd name="T25" fmla="*/ 25 h 30"/>
                <a:gd name="T26" fmla="*/ 11 w 30"/>
                <a:gd name="T27" fmla="*/ 2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0">
                  <a:moveTo>
                    <a:pt x="11" y="21"/>
                  </a:moveTo>
                  <a:cubicBezTo>
                    <a:pt x="7" y="14"/>
                    <a:pt x="14" y="10"/>
                    <a:pt x="20" y="9"/>
                  </a:cubicBezTo>
                  <a:cubicBezTo>
                    <a:pt x="19" y="8"/>
                    <a:pt x="18" y="7"/>
                    <a:pt x="16" y="7"/>
                  </a:cubicBezTo>
                  <a:cubicBezTo>
                    <a:pt x="20" y="12"/>
                    <a:pt x="21" y="17"/>
                    <a:pt x="21" y="24"/>
                  </a:cubicBezTo>
                  <a:cubicBezTo>
                    <a:pt x="22" y="22"/>
                    <a:pt x="23" y="21"/>
                    <a:pt x="24" y="19"/>
                  </a:cubicBezTo>
                  <a:cubicBezTo>
                    <a:pt x="19" y="20"/>
                    <a:pt x="14" y="21"/>
                    <a:pt x="8" y="20"/>
                  </a:cubicBezTo>
                  <a:cubicBezTo>
                    <a:pt x="3" y="19"/>
                    <a:pt x="0" y="28"/>
                    <a:pt x="6" y="29"/>
                  </a:cubicBezTo>
                  <a:cubicBezTo>
                    <a:pt x="13" y="30"/>
                    <a:pt x="20" y="29"/>
                    <a:pt x="27" y="28"/>
                  </a:cubicBezTo>
                  <a:cubicBezTo>
                    <a:pt x="28" y="27"/>
                    <a:pt x="30" y="25"/>
                    <a:pt x="30" y="24"/>
                  </a:cubicBezTo>
                  <a:cubicBezTo>
                    <a:pt x="30" y="16"/>
                    <a:pt x="28" y="9"/>
                    <a:pt x="24" y="2"/>
                  </a:cubicBezTo>
                  <a:cubicBezTo>
                    <a:pt x="23" y="1"/>
                    <a:pt x="22" y="0"/>
                    <a:pt x="20" y="0"/>
                  </a:cubicBezTo>
                  <a:cubicBezTo>
                    <a:pt x="13" y="1"/>
                    <a:pt x="7" y="3"/>
                    <a:pt x="3" y="9"/>
                  </a:cubicBezTo>
                  <a:cubicBezTo>
                    <a:pt x="0" y="14"/>
                    <a:pt x="0" y="21"/>
                    <a:pt x="3" y="25"/>
                  </a:cubicBezTo>
                  <a:cubicBezTo>
                    <a:pt x="6" y="30"/>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6" name="Freeform 91"/>
            <p:cNvSpPr/>
            <p:nvPr/>
          </p:nvSpPr>
          <p:spPr bwMode="auto">
            <a:xfrm>
              <a:off x="4013200" y="5249863"/>
              <a:ext cx="95250" cy="98425"/>
            </a:xfrm>
            <a:custGeom>
              <a:avLst/>
              <a:gdLst>
                <a:gd name="T0" fmla="*/ 12 w 30"/>
                <a:gd name="T1" fmla="*/ 21 h 31"/>
                <a:gd name="T2" fmla="*/ 21 w 30"/>
                <a:gd name="T3" fmla="*/ 9 h 31"/>
                <a:gd name="T4" fmla="*/ 17 w 30"/>
                <a:gd name="T5" fmla="*/ 7 h 31"/>
                <a:gd name="T6" fmla="*/ 21 w 30"/>
                <a:gd name="T7" fmla="*/ 24 h 31"/>
                <a:gd name="T8" fmla="*/ 25 w 30"/>
                <a:gd name="T9" fmla="*/ 19 h 31"/>
                <a:gd name="T10" fmla="*/ 9 w 30"/>
                <a:gd name="T11" fmla="*/ 20 h 31"/>
                <a:gd name="T12" fmla="*/ 7 w 30"/>
                <a:gd name="T13" fmla="*/ 29 h 31"/>
                <a:gd name="T14" fmla="*/ 27 w 30"/>
                <a:gd name="T15" fmla="*/ 28 h 31"/>
                <a:gd name="T16" fmla="*/ 30 w 30"/>
                <a:gd name="T17" fmla="*/ 24 h 31"/>
                <a:gd name="T18" fmla="*/ 25 w 30"/>
                <a:gd name="T19" fmla="*/ 2 h 31"/>
                <a:gd name="T20" fmla="*/ 21 w 30"/>
                <a:gd name="T21" fmla="*/ 0 h 31"/>
                <a:gd name="T22" fmla="*/ 4 w 30"/>
                <a:gd name="T23" fmla="*/ 9 h 31"/>
                <a:gd name="T24" fmla="*/ 4 w 30"/>
                <a:gd name="T25" fmla="*/ 26 h 31"/>
                <a:gd name="T26" fmla="*/ 12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2" y="21"/>
                  </a:moveTo>
                  <a:cubicBezTo>
                    <a:pt x="8" y="14"/>
                    <a:pt x="14" y="10"/>
                    <a:pt x="21" y="9"/>
                  </a:cubicBezTo>
                  <a:cubicBezTo>
                    <a:pt x="19" y="8"/>
                    <a:pt x="18" y="8"/>
                    <a:pt x="17" y="7"/>
                  </a:cubicBezTo>
                  <a:cubicBezTo>
                    <a:pt x="20" y="12"/>
                    <a:pt x="21" y="18"/>
                    <a:pt x="21" y="24"/>
                  </a:cubicBezTo>
                  <a:cubicBezTo>
                    <a:pt x="22" y="22"/>
                    <a:pt x="24" y="21"/>
                    <a:pt x="25" y="19"/>
                  </a:cubicBezTo>
                  <a:cubicBezTo>
                    <a:pt x="20" y="20"/>
                    <a:pt x="14" y="22"/>
                    <a:pt x="9" y="20"/>
                  </a:cubicBezTo>
                  <a:cubicBezTo>
                    <a:pt x="3" y="19"/>
                    <a:pt x="1" y="28"/>
                    <a:pt x="7" y="29"/>
                  </a:cubicBezTo>
                  <a:cubicBezTo>
                    <a:pt x="13" y="31"/>
                    <a:pt x="20" y="30"/>
                    <a:pt x="27" y="28"/>
                  </a:cubicBezTo>
                  <a:cubicBezTo>
                    <a:pt x="29" y="28"/>
                    <a:pt x="30" y="26"/>
                    <a:pt x="30" y="24"/>
                  </a:cubicBezTo>
                  <a:cubicBezTo>
                    <a:pt x="30" y="16"/>
                    <a:pt x="29" y="9"/>
                    <a:pt x="25" y="2"/>
                  </a:cubicBezTo>
                  <a:cubicBezTo>
                    <a:pt x="24" y="1"/>
                    <a:pt x="22" y="0"/>
                    <a:pt x="21" y="0"/>
                  </a:cubicBezTo>
                  <a:cubicBezTo>
                    <a:pt x="14" y="1"/>
                    <a:pt x="8" y="3"/>
                    <a:pt x="4" y="9"/>
                  </a:cubicBezTo>
                  <a:cubicBezTo>
                    <a:pt x="0" y="14"/>
                    <a:pt x="1" y="21"/>
                    <a:pt x="4" y="26"/>
                  </a:cubicBezTo>
                  <a:cubicBezTo>
                    <a:pt x="7" y="31"/>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7" name="Freeform 92"/>
            <p:cNvSpPr/>
            <p:nvPr/>
          </p:nvSpPr>
          <p:spPr bwMode="auto">
            <a:xfrm>
              <a:off x="4019550" y="5554663"/>
              <a:ext cx="95250" cy="98425"/>
            </a:xfrm>
            <a:custGeom>
              <a:avLst/>
              <a:gdLst>
                <a:gd name="T0" fmla="*/ 12 w 30"/>
                <a:gd name="T1" fmla="*/ 21 h 31"/>
                <a:gd name="T2" fmla="*/ 21 w 30"/>
                <a:gd name="T3" fmla="*/ 9 h 31"/>
                <a:gd name="T4" fmla="*/ 17 w 30"/>
                <a:gd name="T5" fmla="*/ 7 h 31"/>
                <a:gd name="T6" fmla="*/ 21 w 30"/>
                <a:gd name="T7" fmla="*/ 24 h 31"/>
                <a:gd name="T8" fmla="*/ 25 w 30"/>
                <a:gd name="T9" fmla="*/ 19 h 31"/>
                <a:gd name="T10" fmla="*/ 9 w 30"/>
                <a:gd name="T11" fmla="*/ 21 h 31"/>
                <a:gd name="T12" fmla="*/ 6 w 30"/>
                <a:gd name="T13" fmla="*/ 29 h 31"/>
                <a:gd name="T14" fmla="*/ 27 w 30"/>
                <a:gd name="T15" fmla="*/ 28 h 31"/>
                <a:gd name="T16" fmla="*/ 30 w 30"/>
                <a:gd name="T17" fmla="*/ 24 h 31"/>
                <a:gd name="T18" fmla="*/ 25 w 30"/>
                <a:gd name="T19" fmla="*/ 2 h 31"/>
                <a:gd name="T20" fmla="*/ 21 w 30"/>
                <a:gd name="T21" fmla="*/ 0 h 31"/>
                <a:gd name="T22" fmla="*/ 4 w 30"/>
                <a:gd name="T23" fmla="*/ 9 h 31"/>
                <a:gd name="T24" fmla="*/ 4 w 30"/>
                <a:gd name="T25" fmla="*/ 26 h 31"/>
                <a:gd name="T26" fmla="*/ 12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2" y="21"/>
                  </a:moveTo>
                  <a:cubicBezTo>
                    <a:pt x="8" y="14"/>
                    <a:pt x="14" y="10"/>
                    <a:pt x="21" y="9"/>
                  </a:cubicBezTo>
                  <a:cubicBezTo>
                    <a:pt x="19" y="9"/>
                    <a:pt x="18" y="8"/>
                    <a:pt x="17" y="7"/>
                  </a:cubicBezTo>
                  <a:cubicBezTo>
                    <a:pt x="20" y="12"/>
                    <a:pt x="21" y="18"/>
                    <a:pt x="21" y="24"/>
                  </a:cubicBezTo>
                  <a:cubicBezTo>
                    <a:pt x="22" y="22"/>
                    <a:pt x="23" y="21"/>
                    <a:pt x="25" y="19"/>
                  </a:cubicBezTo>
                  <a:cubicBezTo>
                    <a:pt x="19" y="21"/>
                    <a:pt x="14" y="22"/>
                    <a:pt x="9" y="21"/>
                  </a:cubicBezTo>
                  <a:cubicBezTo>
                    <a:pt x="3" y="19"/>
                    <a:pt x="1" y="28"/>
                    <a:pt x="6" y="29"/>
                  </a:cubicBezTo>
                  <a:cubicBezTo>
                    <a:pt x="13" y="31"/>
                    <a:pt x="20" y="30"/>
                    <a:pt x="27" y="28"/>
                  </a:cubicBezTo>
                  <a:cubicBezTo>
                    <a:pt x="29" y="28"/>
                    <a:pt x="30" y="26"/>
                    <a:pt x="30" y="24"/>
                  </a:cubicBezTo>
                  <a:cubicBezTo>
                    <a:pt x="30" y="16"/>
                    <a:pt x="29" y="9"/>
                    <a:pt x="25" y="2"/>
                  </a:cubicBezTo>
                  <a:cubicBezTo>
                    <a:pt x="24" y="1"/>
                    <a:pt x="22" y="0"/>
                    <a:pt x="21" y="0"/>
                  </a:cubicBezTo>
                  <a:cubicBezTo>
                    <a:pt x="14" y="1"/>
                    <a:pt x="8" y="3"/>
                    <a:pt x="4" y="9"/>
                  </a:cubicBezTo>
                  <a:cubicBezTo>
                    <a:pt x="0" y="14"/>
                    <a:pt x="1" y="21"/>
                    <a:pt x="4" y="26"/>
                  </a:cubicBezTo>
                  <a:cubicBezTo>
                    <a:pt x="7" y="31"/>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 name="Freeform 93"/>
            <p:cNvSpPr/>
            <p:nvPr/>
          </p:nvSpPr>
          <p:spPr bwMode="auto">
            <a:xfrm>
              <a:off x="4951413" y="5287963"/>
              <a:ext cx="98425" cy="98425"/>
            </a:xfrm>
            <a:custGeom>
              <a:avLst/>
              <a:gdLst>
                <a:gd name="T0" fmla="*/ 12 w 31"/>
                <a:gd name="T1" fmla="*/ 21 h 31"/>
                <a:gd name="T2" fmla="*/ 21 w 31"/>
                <a:gd name="T3" fmla="*/ 9 h 31"/>
                <a:gd name="T4" fmla="*/ 17 w 31"/>
                <a:gd name="T5" fmla="*/ 7 h 31"/>
                <a:gd name="T6" fmla="*/ 22 w 31"/>
                <a:gd name="T7" fmla="*/ 24 h 31"/>
                <a:gd name="T8" fmla="*/ 25 w 31"/>
                <a:gd name="T9" fmla="*/ 19 h 31"/>
                <a:gd name="T10" fmla="*/ 9 w 31"/>
                <a:gd name="T11" fmla="*/ 20 h 31"/>
                <a:gd name="T12" fmla="*/ 7 w 31"/>
                <a:gd name="T13" fmla="*/ 29 h 31"/>
                <a:gd name="T14" fmla="*/ 27 w 31"/>
                <a:gd name="T15" fmla="*/ 28 h 31"/>
                <a:gd name="T16" fmla="*/ 31 w 31"/>
                <a:gd name="T17" fmla="*/ 24 h 31"/>
                <a:gd name="T18" fmla="*/ 25 w 31"/>
                <a:gd name="T19" fmla="*/ 2 h 31"/>
                <a:gd name="T20" fmla="*/ 21 w 31"/>
                <a:gd name="T21" fmla="*/ 0 h 31"/>
                <a:gd name="T22" fmla="*/ 4 w 31"/>
                <a:gd name="T23" fmla="*/ 9 h 31"/>
                <a:gd name="T24" fmla="*/ 4 w 31"/>
                <a:gd name="T25" fmla="*/ 26 h 31"/>
                <a:gd name="T26" fmla="*/ 12 w 31"/>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 h="31">
                  <a:moveTo>
                    <a:pt x="12" y="21"/>
                  </a:moveTo>
                  <a:cubicBezTo>
                    <a:pt x="8" y="14"/>
                    <a:pt x="15" y="10"/>
                    <a:pt x="21" y="9"/>
                  </a:cubicBezTo>
                  <a:cubicBezTo>
                    <a:pt x="20" y="8"/>
                    <a:pt x="18" y="8"/>
                    <a:pt x="17" y="7"/>
                  </a:cubicBezTo>
                  <a:cubicBezTo>
                    <a:pt x="20" y="12"/>
                    <a:pt x="22" y="18"/>
                    <a:pt x="22" y="24"/>
                  </a:cubicBezTo>
                  <a:cubicBezTo>
                    <a:pt x="23" y="22"/>
                    <a:pt x="24" y="21"/>
                    <a:pt x="25" y="19"/>
                  </a:cubicBezTo>
                  <a:cubicBezTo>
                    <a:pt x="20" y="21"/>
                    <a:pt x="14" y="22"/>
                    <a:pt x="9" y="20"/>
                  </a:cubicBezTo>
                  <a:cubicBezTo>
                    <a:pt x="3" y="19"/>
                    <a:pt x="1" y="28"/>
                    <a:pt x="7" y="29"/>
                  </a:cubicBezTo>
                  <a:cubicBezTo>
                    <a:pt x="14" y="31"/>
                    <a:pt x="20" y="30"/>
                    <a:pt x="27" y="28"/>
                  </a:cubicBezTo>
                  <a:cubicBezTo>
                    <a:pt x="29" y="28"/>
                    <a:pt x="31" y="26"/>
                    <a:pt x="31" y="24"/>
                  </a:cubicBezTo>
                  <a:cubicBezTo>
                    <a:pt x="31" y="16"/>
                    <a:pt x="29" y="9"/>
                    <a:pt x="25" y="2"/>
                  </a:cubicBezTo>
                  <a:cubicBezTo>
                    <a:pt x="24" y="1"/>
                    <a:pt x="22" y="0"/>
                    <a:pt x="21" y="0"/>
                  </a:cubicBezTo>
                  <a:cubicBezTo>
                    <a:pt x="14" y="1"/>
                    <a:pt x="8" y="3"/>
                    <a:pt x="4" y="9"/>
                  </a:cubicBezTo>
                  <a:cubicBezTo>
                    <a:pt x="0" y="14"/>
                    <a:pt x="1" y="21"/>
                    <a:pt x="4" y="26"/>
                  </a:cubicBezTo>
                  <a:cubicBezTo>
                    <a:pt x="7" y="31"/>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 name="Freeform 94"/>
            <p:cNvSpPr/>
            <p:nvPr/>
          </p:nvSpPr>
          <p:spPr bwMode="auto">
            <a:xfrm>
              <a:off x="4948238" y="5570538"/>
              <a:ext cx="95250" cy="98425"/>
            </a:xfrm>
            <a:custGeom>
              <a:avLst/>
              <a:gdLst>
                <a:gd name="T0" fmla="*/ 11 w 30"/>
                <a:gd name="T1" fmla="*/ 21 h 31"/>
                <a:gd name="T2" fmla="*/ 20 w 30"/>
                <a:gd name="T3" fmla="*/ 9 h 31"/>
                <a:gd name="T4" fmla="*/ 16 w 30"/>
                <a:gd name="T5" fmla="*/ 7 h 31"/>
                <a:gd name="T6" fmla="*/ 21 w 30"/>
                <a:gd name="T7" fmla="*/ 24 h 31"/>
                <a:gd name="T8" fmla="*/ 24 w 30"/>
                <a:gd name="T9" fmla="*/ 20 h 31"/>
                <a:gd name="T10" fmla="*/ 9 w 30"/>
                <a:gd name="T11" fmla="*/ 21 h 31"/>
                <a:gd name="T12" fmla="*/ 6 w 30"/>
                <a:gd name="T13" fmla="*/ 29 h 31"/>
                <a:gd name="T14" fmla="*/ 27 w 30"/>
                <a:gd name="T15" fmla="*/ 28 h 31"/>
                <a:gd name="T16" fmla="*/ 30 w 30"/>
                <a:gd name="T17" fmla="*/ 24 h 31"/>
                <a:gd name="T18" fmla="*/ 24 w 30"/>
                <a:gd name="T19" fmla="*/ 3 h 31"/>
                <a:gd name="T20" fmla="*/ 20 w 30"/>
                <a:gd name="T21" fmla="*/ 0 h 31"/>
                <a:gd name="T22" fmla="*/ 3 w 30"/>
                <a:gd name="T23" fmla="*/ 9 h 31"/>
                <a:gd name="T24" fmla="*/ 3 w 30"/>
                <a:gd name="T25" fmla="*/ 26 h 31"/>
                <a:gd name="T26" fmla="*/ 11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1" y="21"/>
                  </a:moveTo>
                  <a:cubicBezTo>
                    <a:pt x="7" y="15"/>
                    <a:pt x="14" y="10"/>
                    <a:pt x="20" y="9"/>
                  </a:cubicBezTo>
                  <a:cubicBezTo>
                    <a:pt x="19" y="9"/>
                    <a:pt x="18" y="8"/>
                    <a:pt x="16" y="7"/>
                  </a:cubicBezTo>
                  <a:cubicBezTo>
                    <a:pt x="20" y="12"/>
                    <a:pt x="21" y="18"/>
                    <a:pt x="21" y="24"/>
                  </a:cubicBezTo>
                  <a:cubicBezTo>
                    <a:pt x="22" y="23"/>
                    <a:pt x="23" y="21"/>
                    <a:pt x="24" y="20"/>
                  </a:cubicBezTo>
                  <a:cubicBezTo>
                    <a:pt x="19" y="21"/>
                    <a:pt x="14" y="22"/>
                    <a:pt x="9" y="21"/>
                  </a:cubicBezTo>
                  <a:cubicBezTo>
                    <a:pt x="3" y="19"/>
                    <a:pt x="0" y="28"/>
                    <a:pt x="6" y="29"/>
                  </a:cubicBezTo>
                  <a:cubicBezTo>
                    <a:pt x="13" y="31"/>
                    <a:pt x="20" y="30"/>
                    <a:pt x="27" y="28"/>
                  </a:cubicBezTo>
                  <a:cubicBezTo>
                    <a:pt x="29" y="28"/>
                    <a:pt x="30" y="26"/>
                    <a:pt x="30" y="24"/>
                  </a:cubicBezTo>
                  <a:cubicBezTo>
                    <a:pt x="30" y="16"/>
                    <a:pt x="28" y="9"/>
                    <a:pt x="24" y="3"/>
                  </a:cubicBezTo>
                  <a:cubicBezTo>
                    <a:pt x="23" y="1"/>
                    <a:pt x="22" y="0"/>
                    <a:pt x="20" y="0"/>
                  </a:cubicBezTo>
                  <a:cubicBezTo>
                    <a:pt x="13" y="1"/>
                    <a:pt x="7" y="4"/>
                    <a:pt x="3" y="9"/>
                  </a:cubicBezTo>
                  <a:cubicBezTo>
                    <a:pt x="0" y="14"/>
                    <a:pt x="1" y="21"/>
                    <a:pt x="3" y="26"/>
                  </a:cubicBezTo>
                  <a:cubicBezTo>
                    <a:pt x="6" y="31"/>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 name="Freeform 95"/>
            <p:cNvSpPr/>
            <p:nvPr/>
          </p:nvSpPr>
          <p:spPr bwMode="auto">
            <a:xfrm>
              <a:off x="5472113" y="5786438"/>
              <a:ext cx="93663" cy="96837"/>
            </a:xfrm>
            <a:custGeom>
              <a:avLst/>
              <a:gdLst>
                <a:gd name="T0" fmla="*/ 11 w 30"/>
                <a:gd name="T1" fmla="*/ 21 h 31"/>
                <a:gd name="T2" fmla="*/ 20 w 30"/>
                <a:gd name="T3" fmla="*/ 9 h 31"/>
                <a:gd name="T4" fmla="*/ 17 w 30"/>
                <a:gd name="T5" fmla="*/ 7 h 31"/>
                <a:gd name="T6" fmla="*/ 21 w 30"/>
                <a:gd name="T7" fmla="*/ 24 h 31"/>
                <a:gd name="T8" fmla="*/ 24 w 30"/>
                <a:gd name="T9" fmla="*/ 20 h 31"/>
                <a:gd name="T10" fmla="*/ 9 w 30"/>
                <a:gd name="T11" fmla="*/ 21 h 31"/>
                <a:gd name="T12" fmla="*/ 6 w 30"/>
                <a:gd name="T13" fmla="*/ 29 h 31"/>
                <a:gd name="T14" fmla="*/ 27 w 30"/>
                <a:gd name="T15" fmla="*/ 28 h 31"/>
                <a:gd name="T16" fmla="*/ 30 w 30"/>
                <a:gd name="T17" fmla="*/ 24 h 31"/>
                <a:gd name="T18" fmla="*/ 24 w 30"/>
                <a:gd name="T19" fmla="*/ 3 h 31"/>
                <a:gd name="T20" fmla="*/ 20 w 30"/>
                <a:gd name="T21" fmla="*/ 0 h 31"/>
                <a:gd name="T22" fmla="*/ 3 w 30"/>
                <a:gd name="T23" fmla="*/ 9 h 31"/>
                <a:gd name="T24" fmla="*/ 4 w 30"/>
                <a:gd name="T25" fmla="*/ 26 h 31"/>
                <a:gd name="T26" fmla="*/ 11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1" y="21"/>
                  </a:moveTo>
                  <a:cubicBezTo>
                    <a:pt x="7" y="14"/>
                    <a:pt x="14" y="10"/>
                    <a:pt x="20" y="9"/>
                  </a:cubicBezTo>
                  <a:cubicBezTo>
                    <a:pt x="19" y="9"/>
                    <a:pt x="18" y="8"/>
                    <a:pt x="17" y="7"/>
                  </a:cubicBezTo>
                  <a:cubicBezTo>
                    <a:pt x="20" y="12"/>
                    <a:pt x="21" y="18"/>
                    <a:pt x="21" y="24"/>
                  </a:cubicBezTo>
                  <a:cubicBezTo>
                    <a:pt x="22" y="22"/>
                    <a:pt x="23" y="21"/>
                    <a:pt x="24" y="20"/>
                  </a:cubicBezTo>
                  <a:cubicBezTo>
                    <a:pt x="19" y="21"/>
                    <a:pt x="14" y="22"/>
                    <a:pt x="9" y="21"/>
                  </a:cubicBezTo>
                  <a:cubicBezTo>
                    <a:pt x="3" y="19"/>
                    <a:pt x="1" y="28"/>
                    <a:pt x="6" y="29"/>
                  </a:cubicBezTo>
                  <a:cubicBezTo>
                    <a:pt x="13" y="31"/>
                    <a:pt x="20" y="30"/>
                    <a:pt x="27" y="28"/>
                  </a:cubicBezTo>
                  <a:cubicBezTo>
                    <a:pt x="29" y="28"/>
                    <a:pt x="30" y="26"/>
                    <a:pt x="30" y="24"/>
                  </a:cubicBezTo>
                  <a:cubicBezTo>
                    <a:pt x="30" y="16"/>
                    <a:pt x="28" y="9"/>
                    <a:pt x="24" y="3"/>
                  </a:cubicBezTo>
                  <a:cubicBezTo>
                    <a:pt x="24" y="1"/>
                    <a:pt x="22" y="0"/>
                    <a:pt x="20" y="0"/>
                  </a:cubicBezTo>
                  <a:cubicBezTo>
                    <a:pt x="14" y="1"/>
                    <a:pt x="7" y="4"/>
                    <a:pt x="3" y="9"/>
                  </a:cubicBezTo>
                  <a:cubicBezTo>
                    <a:pt x="0" y="14"/>
                    <a:pt x="1" y="21"/>
                    <a:pt x="4" y="26"/>
                  </a:cubicBezTo>
                  <a:cubicBezTo>
                    <a:pt x="7" y="31"/>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1" name="Freeform 96"/>
            <p:cNvSpPr/>
            <p:nvPr/>
          </p:nvSpPr>
          <p:spPr bwMode="auto">
            <a:xfrm>
              <a:off x="5768975" y="5802313"/>
              <a:ext cx="95250" cy="93662"/>
            </a:xfrm>
            <a:custGeom>
              <a:avLst/>
              <a:gdLst>
                <a:gd name="T0" fmla="*/ 11 w 30"/>
                <a:gd name="T1" fmla="*/ 21 h 30"/>
                <a:gd name="T2" fmla="*/ 20 w 30"/>
                <a:gd name="T3" fmla="*/ 9 h 30"/>
                <a:gd name="T4" fmla="*/ 16 w 30"/>
                <a:gd name="T5" fmla="*/ 7 h 30"/>
                <a:gd name="T6" fmla="*/ 21 w 30"/>
                <a:gd name="T7" fmla="*/ 23 h 30"/>
                <a:gd name="T8" fmla="*/ 24 w 30"/>
                <a:gd name="T9" fmla="*/ 19 h 30"/>
                <a:gd name="T10" fmla="*/ 9 w 30"/>
                <a:gd name="T11" fmla="*/ 20 h 30"/>
                <a:gd name="T12" fmla="*/ 6 w 30"/>
                <a:gd name="T13" fmla="*/ 29 h 30"/>
                <a:gd name="T14" fmla="*/ 27 w 30"/>
                <a:gd name="T15" fmla="*/ 28 h 30"/>
                <a:gd name="T16" fmla="*/ 30 w 30"/>
                <a:gd name="T17" fmla="*/ 23 h 30"/>
                <a:gd name="T18" fmla="*/ 24 w 30"/>
                <a:gd name="T19" fmla="*/ 2 h 30"/>
                <a:gd name="T20" fmla="*/ 20 w 30"/>
                <a:gd name="T21" fmla="*/ 0 h 30"/>
                <a:gd name="T22" fmla="*/ 3 w 30"/>
                <a:gd name="T23" fmla="*/ 9 h 30"/>
                <a:gd name="T24" fmla="*/ 3 w 30"/>
                <a:gd name="T25" fmla="*/ 25 h 30"/>
                <a:gd name="T26" fmla="*/ 11 w 30"/>
                <a:gd name="T27" fmla="*/ 2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0">
                  <a:moveTo>
                    <a:pt x="11" y="21"/>
                  </a:moveTo>
                  <a:cubicBezTo>
                    <a:pt x="7" y="14"/>
                    <a:pt x="14" y="9"/>
                    <a:pt x="20" y="9"/>
                  </a:cubicBezTo>
                  <a:cubicBezTo>
                    <a:pt x="19" y="8"/>
                    <a:pt x="18" y="7"/>
                    <a:pt x="16" y="7"/>
                  </a:cubicBezTo>
                  <a:cubicBezTo>
                    <a:pt x="20" y="12"/>
                    <a:pt x="21" y="17"/>
                    <a:pt x="21" y="23"/>
                  </a:cubicBezTo>
                  <a:cubicBezTo>
                    <a:pt x="22" y="22"/>
                    <a:pt x="23" y="20"/>
                    <a:pt x="24" y="19"/>
                  </a:cubicBezTo>
                  <a:cubicBezTo>
                    <a:pt x="19" y="20"/>
                    <a:pt x="14" y="21"/>
                    <a:pt x="9" y="20"/>
                  </a:cubicBezTo>
                  <a:cubicBezTo>
                    <a:pt x="3" y="19"/>
                    <a:pt x="0" y="27"/>
                    <a:pt x="6" y="29"/>
                  </a:cubicBezTo>
                  <a:cubicBezTo>
                    <a:pt x="13" y="30"/>
                    <a:pt x="20" y="29"/>
                    <a:pt x="27" y="28"/>
                  </a:cubicBezTo>
                  <a:cubicBezTo>
                    <a:pt x="29" y="27"/>
                    <a:pt x="30" y="25"/>
                    <a:pt x="30" y="23"/>
                  </a:cubicBezTo>
                  <a:cubicBezTo>
                    <a:pt x="30" y="16"/>
                    <a:pt x="28" y="8"/>
                    <a:pt x="24" y="2"/>
                  </a:cubicBezTo>
                  <a:cubicBezTo>
                    <a:pt x="23" y="1"/>
                    <a:pt x="22" y="0"/>
                    <a:pt x="20" y="0"/>
                  </a:cubicBezTo>
                  <a:cubicBezTo>
                    <a:pt x="13" y="1"/>
                    <a:pt x="7" y="3"/>
                    <a:pt x="3" y="9"/>
                  </a:cubicBezTo>
                  <a:cubicBezTo>
                    <a:pt x="0" y="14"/>
                    <a:pt x="1" y="20"/>
                    <a:pt x="3" y="25"/>
                  </a:cubicBezTo>
                  <a:cubicBezTo>
                    <a:pt x="6" y="30"/>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2" name="Freeform 97"/>
            <p:cNvSpPr/>
            <p:nvPr/>
          </p:nvSpPr>
          <p:spPr bwMode="auto">
            <a:xfrm>
              <a:off x="6076950" y="5802313"/>
              <a:ext cx="95250" cy="96837"/>
            </a:xfrm>
            <a:custGeom>
              <a:avLst/>
              <a:gdLst>
                <a:gd name="T0" fmla="*/ 12 w 30"/>
                <a:gd name="T1" fmla="*/ 21 h 31"/>
                <a:gd name="T2" fmla="*/ 21 w 30"/>
                <a:gd name="T3" fmla="*/ 9 h 31"/>
                <a:gd name="T4" fmla="*/ 17 w 30"/>
                <a:gd name="T5" fmla="*/ 7 h 31"/>
                <a:gd name="T6" fmla="*/ 21 w 30"/>
                <a:gd name="T7" fmla="*/ 24 h 31"/>
                <a:gd name="T8" fmla="*/ 25 w 30"/>
                <a:gd name="T9" fmla="*/ 19 h 31"/>
                <a:gd name="T10" fmla="*/ 9 w 30"/>
                <a:gd name="T11" fmla="*/ 20 h 31"/>
                <a:gd name="T12" fmla="*/ 7 w 30"/>
                <a:gd name="T13" fmla="*/ 29 h 31"/>
                <a:gd name="T14" fmla="*/ 27 w 30"/>
                <a:gd name="T15" fmla="*/ 28 h 31"/>
                <a:gd name="T16" fmla="*/ 30 w 30"/>
                <a:gd name="T17" fmla="*/ 24 h 31"/>
                <a:gd name="T18" fmla="*/ 25 w 30"/>
                <a:gd name="T19" fmla="*/ 2 h 31"/>
                <a:gd name="T20" fmla="*/ 21 w 30"/>
                <a:gd name="T21" fmla="*/ 0 h 31"/>
                <a:gd name="T22" fmla="*/ 4 w 30"/>
                <a:gd name="T23" fmla="*/ 9 h 31"/>
                <a:gd name="T24" fmla="*/ 4 w 30"/>
                <a:gd name="T25" fmla="*/ 26 h 31"/>
                <a:gd name="T26" fmla="*/ 12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2" y="21"/>
                  </a:moveTo>
                  <a:cubicBezTo>
                    <a:pt x="8" y="14"/>
                    <a:pt x="15" y="10"/>
                    <a:pt x="21" y="9"/>
                  </a:cubicBezTo>
                  <a:cubicBezTo>
                    <a:pt x="20" y="8"/>
                    <a:pt x="18" y="8"/>
                    <a:pt x="17" y="7"/>
                  </a:cubicBezTo>
                  <a:cubicBezTo>
                    <a:pt x="20" y="12"/>
                    <a:pt x="21" y="18"/>
                    <a:pt x="21" y="24"/>
                  </a:cubicBezTo>
                  <a:cubicBezTo>
                    <a:pt x="23" y="22"/>
                    <a:pt x="24" y="21"/>
                    <a:pt x="25" y="19"/>
                  </a:cubicBezTo>
                  <a:cubicBezTo>
                    <a:pt x="20" y="21"/>
                    <a:pt x="14" y="22"/>
                    <a:pt x="9" y="20"/>
                  </a:cubicBezTo>
                  <a:cubicBezTo>
                    <a:pt x="3" y="19"/>
                    <a:pt x="1" y="28"/>
                    <a:pt x="7" y="29"/>
                  </a:cubicBezTo>
                  <a:cubicBezTo>
                    <a:pt x="14" y="31"/>
                    <a:pt x="20" y="30"/>
                    <a:pt x="27" y="28"/>
                  </a:cubicBezTo>
                  <a:cubicBezTo>
                    <a:pt x="29" y="28"/>
                    <a:pt x="30" y="26"/>
                    <a:pt x="30" y="24"/>
                  </a:cubicBezTo>
                  <a:cubicBezTo>
                    <a:pt x="30" y="16"/>
                    <a:pt x="29" y="9"/>
                    <a:pt x="25" y="2"/>
                  </a:cubicBezTo>
                  <a:cubicBezTo>
                    <a:pt x="24" y="1"/>
                    <a:pt x="22" y="0"/>
                    <a:pt x="21" y="0"/>
                  </a:cubicBezTo>
                  <a:cubicBezTo>
                    <a:pt x="14" y="1"/>
                    <a:pt x="8" y="3"/>
                    <a:pt x="4" y="9"/>
                  </a:cubicBezTo>
                  <a:cubicBezTo>
                    <a:pt x="0" y="14"/>
                    <a:pt x="1" y="21"/>
                    <a:pt x="4" y="26"/>
                  </a:cubicBezTo>
                  <a:cubicBezTo>
                    <a:pt x="7" y="31"/>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3" name="Freeform 98"/>
            <p:cNvSpPr/>
            <p:nvPr/>
          </p:nvSpPr>
          <p:spPr bwMode="auto">
            <a:xfrm>
              <a:off x="4203700" y="4992688"/>
              <a:ext cx="773113" cy="574675"/>
            </a:xfrm>
            <a:custGeom>
              <a:avLst/>
              <a:gdLst>
                <a:gd name="T0" fmla="*/ 81 w 244"/>
                <a:gd name="T1" fmla="*/ 159 h 181"/>
                <a:gd name="T2" fmla="*/ 143 w 244"/>
                <a:gd name="T3" fmla="*/ 15 h 181"/>
                <a:gd name="T4" fmla="*/ 27 w 244"/>
                <a:gd name="T5" fmla="*/ 42 h 181"/>
                <a:gd name="T6" fmla="*/ 81 w 244"/>
                <a:gd name="T7" fmla="*/ 159 h 181"/>
              </a:gdLst>
              <a:ahLst/>
              <a:cxnLst>
                <a:cxn ang="0">
                  <a:pos x="T0" y="T1"/>
                </a:cxn>
                <a:cxn ang="0">
                  <a:pos x="T2" y="T3"/>
                </a:cxn>
                <a:cxn ang="0">
                  <a:pos x="T4" y="T5"/>
                </a:cxn>
                <a:cxn ang="0">
                  <a:pos x="T6" y="T7"/>
                </a:cxn>
              </a:cxnLst>
              <a:rect l="0" t="0" r="r" b="b"/>
              <a:pathLst>
                <a:path w="244" h="181">
                  <a:moveTo>
                    <a:pt x="81" y="159"/>
                  </a:moveTo>
                  <a:cubicBezTo>
                    <a:pt x="172" y="181"/>
                    <a:pt x="244" y="56"/>
                    <a:pt x="143" y="15"/>
                  </a:cubicBezTo>
                  <a:cubicBezTo>
                    <a:pt x="106" y="0"/>
                    <a:pt x="50" y="5"/>
                    <a:pt x="27" y="42"/>
                  </a:cubicBezTo>
                  <a:cubicBezTo>
                    <a:pt x="0" y="86"/>
                    <a:pt x="35" y="147"/>
                    <a:pt x="81" y="15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4" name="Freeform 99"/>
            <p:cNvSpPr/>
            <p:nvPr/>
          </p:nvSpPr>
          <p:spPr bwMode="auto">
            <a:xfrm>
              <a:off x="4184650" y="4967288"/>
              <a:ext cx="677863" cy="571500"/>
            </a:xfrm>
            <a:custGeom>
              <a:avLst/>
              <a:gdLst>
                <a:gd name="T0" fmla="*/ 86 w 214"/>
                <a:gd name="T1" fmla="*/ 171 h 180"/>
                <a:gd name="T2" fmla="*/ 193 w 214"/>
                <a:gd name="T3" fmla="*/ 122 h 180"/>
                <a:gd name="T4" fmla="*/ 160 w 214"/>
                <a:gd name="T5" fmla="*/ 23 h 180"/>
                <a:gd name="T6" fmla="*/ 26 w 214"/>
                <a:gd name="T7" fmla="*/ 52 h 180"/>
                <a:gd name="T8" fmla="*/ 86 w 214"/>
                <a:gd name="T9" fmla="*/ 171 h 180"/>
                <a:gd name="T10" fmla="*/ 88 w 214"/>
                <a:gd name="T11" fmla="*/ 162 h 180"/>
                <a:gd name="T12" fmla="*/ 42 w 214"/>
                <a:gd name="T13" fmla="*/ 45 h 180"/>
                <a:gd name="T14" fmla="*/ 164 w 214"/>
                <a:gd name="T15" fmla="*/ 36 h 180"/>
                <a:gd name="T16" fmla="*/ 181 w 214"/>
                <a:gd name="T17" fmla="*/ 124 h 180"/>
                <a:gd name="T18" fmla="*/ 88 w 214"/>
                <a:gd name="T19" fmla="*/ 162 h 180"/>
                <a:gd name="T20" fmla="*/ 86 w 214"/>
                <a:gd name="T21" fmla="*/ 171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4" h="180">
                  <a:moveTo>
                    <a:pt x="86" y="171"/>
                  </a:moveTo>
                  <a:cubicBezTo>
                    <a:pt x="129" y="180"/>
                    <a:pt x="171" y="161"/>
                    <a:pt x="193" y="122"/>
                  </a:cubicBezTo>
                  <a:cubicBezTo>
                    <a:pt x="214" y="84"/>
                    <a:pt x="197" y="43"/>
                    <a:pt x="160" y="23"/>
                  </a:cubicBezTo>
                  <a:cubicBezTo>
                    <a:pt x="117" y="0"/>
                    <a:pt x="52" y="7"/>
                    <a:pt x="26" y="52"/>
                  </a:cubicBezTo>
                  <a:cubicBezTo>
                    <a:pt x="0" y="98"/>
                    <a:pt x="40" y="157"/>
                    <a:pt x="86" y="171"/>
                  </a:cubicBezTo>
                  <a:cubicBezTo>
                    <a:pt x="91" y="173"/>
                    <a:pt x="94" y="164"/>
                    <a:pt x="88" y="162"/>
                  </a:cubicBezTo>
                  <a:cubicBezTo>
                    <a:pt x="41" y="148"/>
                    <a:pt x="8" y="87"/>
                    <a:pt x="42" y="45"/>
                  </a:cubicBezTo>
                  <a:cubicBezTo>
                    <a:pt x="70" y="10"/>
                    <a:pt x="130" y="15"/>
                    <a:pt x="164" y="36"/>
                  </a:cubicBezTo>
                  <a:cubicBezTo>
                    <a:pt x="196" y="56"/>
                    <a:pt x="200" y="94"/>
                    <a:pt x="181" y="124"/>
                  </a:cubicBezTo>
                  <a:cubicBezTo>
                    <a:pt x="162" y="156"/>
                    <a:pt x="124" y="170"/>
                    <a:pt x="88" y="162"/>
                  </a:cubicBezTo>
                  <a:cubicBezTo>
                    <a:pt x="83" y="161"/>
                    <a:pt x="80" y="170"/>
                    <a:pt x="86" y="17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5" name="Freeform 100"/>
            <p:cNvSpPr/>
            <p:nvPr/>
          </p:nvSpPr>
          <p:spPr bwMode="auto">
            <a:xfrm>
              <a:off x="4419600" y="5113338"/>
              <a:ext cx="103188" cy="88900"/>
            </a:xfrm>
            <a:custGeom>
              <a:avLst/>
              <a:gdLst>
                <a:gd name="T0" fmla="*/ 3 w 33"/>
                <a:gd name="T1" fmla="*/ 15 h 28"/>
                <a:gd name="T2" fmla="*/ 2 w 33"/>
                <a:gd name="T3" fmla="*/ 21 h 28"/>
                <a:gd name="T4" fmla="*/ 11 w 33"/>
                <a:gd name="T5" fmla="*/ 20 h 28"/>
                <a:gd name="T6" fmla="*/ 14 w 33"/>
                <a:gd name="T7" fmla="*/ 5 h 28"/>
                <a:gd name="T8" fmla="*/ 10 w 33"/>
                <a:gd name="T9" fmla="*/ 9 h 28"/>
                <a:gd name="T10" fmla="*/ 23 w 33"/>
                <a:gd name="T11" fmla="*/ 10 h 28"/>
                <a:gd name="T12" fmla="*/ 27 w 33"/>
                <a:gd name="T13" fmla="*/ 2 h 28"/>
                <a:gd name="T14" fmla="*/ 10 w 33"/>
                <a:gd name="T15" fmla="*/ 0 h 28"/>
                <a:gd name="T16" fmla="*/ 5 w 33"/>
                <a:gd name="T17" fmla="*/ 3 h 28"/>
                <a:gd name="T18" fmla="*/ 2 w 33"/>
                <a:gd name="T19" fmla="*/ 23 h 28"/>
                <a:gd name="T20" fmla="*/ 11 w 33"/>
                <a:gd name="T21" fmla="*/ 21 h 28"/>
                <a:gd name="T22" fmla="*/ 12 w 33"/>
                <a:gd name="T23" fmla="*/ 15 h 28"/>
                <a:gd name="T24" fmla="*/ 3 w 33"/>
                <a:gd name="T25" fmla="*/ 15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28">
                  <a:moveTo>
                    <a:pt x="3" y="15"/>
                  </a:moveTo>
                  <a:cubicBezTo>
                    <a:pt x="3" y="17"/>
                    <a:pt x="2" y="19"/>
                    <a:pt x="2" y="21"/>
                  </a:cubicBezTo>
                  <a:cubicBezTo>
                    <a:pt x="5" y="21"/>
                    <a:pt x="8" y="21"/>
                    <a:pt x="11" y="20"/>
                  </a:cubicBezTo>
                  <a:cubicBezTo>
                    <a:pt x="9" y="15"/>
                    <a:pt x="12" y="10"/>
                    <a:pt x="14" y="5"/>
                  </a:cubicBezTo>
                  <a:cubicBezTo>
                    <a:pt x="13" y="7"/>
                    <a:pt x="11" y="8"/>
                    <a:pt x="10" y="9"/>
                  </a:cubicBezTo>
                  <a:cubicBezTo>
                    <a:pt x="14" y="9"/>
                    <a:pt x="19" y="8"/>
                    <a:pt x="23" y="10"/>
                  </a:cubicBezTo>
                  <a:cubicBezTo>
                    <a:pt x="28" y="12"/>
                    <a:pt x="33" y="4"/>
                    <a:pt x="27" y="2"/>
                  </a:cubicBezTo>
                  <a:cubicBezTo>
                    <a:pt x="22" y="0"/>
                    <a:pt x="16" y="0"/>
                    <a:pt x="10" y="0"/>
                  </a:cubicBezTo>
                  <a:cubicBezTo>
                    <a:pt x="8" y="0"/>
                    <a:pt x="6" y="1"/>
                    <a:pt x="5" y="3"/>
                  </a:cubicBezTo>
                  <a:cubicBezTo>
                    <a:pt x="3" y="10"/>
                    <a:pt x="0" y="15"/>
                    <a:pt x="2" y="23"/>
                  </a:cubicBezTo>
                  <a:cubicBezTo>
                    <a:pt x="3" y="28"/>
                    <a:pt x="10" y="26"/>
                    <a:pt x="11" y="21"/>
                  </a:cubicBezTo>
                  <a:cubicBezTo>
                    <a:pt x="11" y="19"/>
                    <a:pt x="12" y="17"/>
                    <a:pt x="12" y="15"/>
                  </a:cubicBezTo>
                  <a:cubicBezTo>
                    <a:pt x="13" y="9"/>
                    <a:pt x="4" y="9"/>
                    <a:pt x="3" y="15"/>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6" name="Freeform 101"/>
            <p:cNvSpPr/>
            <p:nvPr/>
          </p:nvSpPr>
          <p:spPr bwMode="auto">
            <a:xfrm>
              <a:off x="4432300" y="5119688"/>
              <a:ext cx="141288" cy="155575"/>
            </a:xfrm>
            <a:custGeom>
              <a:avLst/>
              <a:gdLst>
                <a:gd name="T0" fmla="*/ 4 w 45"/>
                <a:gd name="T1" fmla="*/ 11 h 49"/>
                <a:gd name="T2" fmla="*/ 33 w 45"/>
                <a:gd name="T3" fmla="*/ 46 h 49"/>
                <a:gd name="T4" fmla="*/ 40 w 45"/>
                <a:gd name="T5" fmla="*/ 47 h 49"/>
                <a:gd name="T6" fmla="*/ 44 w 45"/>
                <a:gd name="T7" fmla="*/ 35 h 49"/>
                <a:gd name="T8" fmla="*/ 37 w 45"/>
                <a:gd name="T9" fmla="*/ 32 h 49"/>
                <a:gd name="T10" fmla="*/ 33 w 45"/>
                <a:gd name="T11" fmla="*/ 35 h 49"/>
                <a:gd name="T12" fmla="*/ 40 w 45"/>
                <a:gd name="T13" fmla="*/ 41 h 49"/>
                <a:gd name="T14" fmla="*/ 43 w 45"/>
                <a:gd name="T15" fmla="*/ 38 h 49"/>
                <a:gd name="T16" fmla="*/ 35 w 45"/>
                <a:gd name="T17" fmla="*/ 35 h 49"/>
                <a:gd name="T18" fmla="*/ 33 w 45"/>
                <a:gd name="T19" fmla="*/ 40 h 49"/>
                <a:gd name="T20" fmla="*/ 40 w 45"/>
                <a:gd name="T21" fmla="*/ 41 h 49"/>
                <a:gd name="T22" fmla="*/ 11 w 45"/>
                <a:gd name="T23" fmla="*/ 4 h 49"/>
                <a:gd name="T24" fmla="*/ 4 w 45"/>
                <a:gd name="T25" fmla="*/ 11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 h="49">
                  <a:moveTo>
                    <a:pt x="4" y="11"/>
                  </a:moveTo>
                  <a:cubicBezTo>
                    <a:pt x="14" y="22"/>
                    <a:pt x="26" y="32"/>
                    <a:pt x="33" y="46"/>
                  </a:cubicBezTo>
                  <a:cubicBezTo>
                    <a:pt x="34" y="48"/>
                    <a:pt x="38" y="49"/>
                    <a:pt x="40" y="47"/>
                  </a:cubicBezTo>
                  <a:cubicBezTo>
                    <a:pt x="43" y="43"/>
                    <a:pt x="44" y="39"/>
                    <a:pt x="44" y="35"/>
                  </a:cubicBezTo>
                  <a:cubicBezTo>
                    <a:pt x="45" y="31"/>
                    <a:pt x="39" y="29"/>
                    <a:pt x="37" y="32"/>
                  </a:cubicBezTo>
                  <a:cubicBezTo>
                    <a:pt x="36" y="33"/>
                    <a:pt x="34" y="34"/>
                    <a:pt x="33" y="35"/>
                  </a:cubicBezTo>
                  <a:cubicBezTo>
                    <a:pt x="29" y="39"/>
                    <a:pt x="36" y="45"/>
                    <a:pt x="40" y="41"/>
                  </a:cubicBezTo>
                  <a:cubicBezTo>
                    <a:pt x="41" y="40"/>
                    <a:pt x="42" y="39"/>
                    <a:pt x="43" y="38"/>
                  </a:cubicBezTo>
                  <a:cubicBezTo>
                    <a:pt x="40" y="37"/>
                    <a:pt x="38" y="36"/>
                    <a:pt x="35" y="35"/>
                  </a:cubicBezTo>
                  <a:cubicBezTo>
                    <a:pt x="35" y="37"/>
                    <a:pt x="34" y="38"/>
                    <a:pt x="33" y="40"/>
                  </a:cubicBezTo>
                  <a:cubicBezTo>
                    <a:pt x="36" y="40"/>
                    <a:pt x="38" y="41"/>
                    <a:pt x="40" y="41"/>
                  </a:cubicBezTo>
                  <a:cubicBezTo>
                    <a:pt x="34" y="27"/>
                    <a:pt x="21" y="16"/>
                    <a:pt x="11" y="4"/>
                  </a:cubicBezTo>
                  <a:cubicBezTo>
                    <a:pt x="7" y="0"/>
                    <a:pt x="0" y="6"/>
                    <a:pt x="4" y="1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7" name="Freeform 102"/>
            <p:cNvSpPr/>
            <p:nvPr/>
          </p:nvSpPr>
          <p:spPr bwMode="auto">
            <a:xfrm>
              <a:off x="4422775" y="5227638"/>
              <a:ext cx="157163" cy="146050"/>
            </a:xfrm>
            <a:custGeom>
              <a:avLst/>
              <a:gdLst>
                <a:gd name="T0" fmla="*/ 41 w 50"/>
                <a:gd name="T1" fmla="*/ 4 h 46"/>
                <a:gd name="T2" fmla="*/ 4 w 50"/>
                <a:gd name="T3" fmla="*/ 35 h 46"/>
                <a:gd name="T4" fmla="*/ 10 w 50"/>
                <a:gd name="T5" fmla="*/ 42 h 46"/>
                <a:gd name="T6" fmla="*/ 45 w 50"/>
                <a:gd name="T7" fmla="*/ 11 h 46"/>
                <a:gd name="T8" fmla="*/ 41 w 50"/>
                <a:gd name="T9" fmla="*/ 4 h 46"/>
              </a:gdLst>
              <a:ahLst/>
              <a:cxnLst>
                <a:cxn ang="0">
                  <a:pos x="T0" y="T1"/>
                </a:cxn>
                <a:cxn ang="0">
                  <a:pos x="T2" y="T3"/>
                </a:cxn>
                <a:cxn ang="0">
                  <a:pos x="T4" y="T5"/>
                </a:cxn>
                <a:cxn ang="0">
                  <a:pos x="T6" y="T7"/>
                </a:cxn>
                <a:cxn ang="0">
                  <a:pos x="T8" y="T9"/>
                </a:cxn>
              </a:cxnLst>
              <a:rect l="0" t="0" r="r" b="b"/>
              <a:pathLst>
                <a:path w="50" h="46">
                  <a:moveTo>
                    <a:pt x="41" y="4"/>
                  </a:moveTo>
                  <a:cubicBezTo>
                    <a:pt x="27" y="13"/>
                    <a:pt x="15" y="24"/>
                    <a:pt x="4" y="35"/>
                  </a:cubicBezTo>
                  <a:cubicBezTo>
                    <a:pt x="0" y="39"/>
                    <a:pt x="6" y="46"/>
                    <a:pt x="10" y="42"/>
                  </a:cubicBezTo>
                  <a:cubicBezTo>
                    <a:pt x="21" y="31"/>
                    <a:pt x="33" y="21"/>
                    <a:pt x="45" y="11"/>
                  </a:cubicBezTo>
                  <a:cubicBezTo>
                    <a:pt x="50" y="8"/>
                    <a:pt x="45" y="0"/>
                    <a:pt x="41" y="4"/>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8" name="Freeform 103"/>
            <p:cNvSpPr/>
            <p:nvPr/>
          </p:nvSpPr>
          <p:spPr bwMode="auto">
            <a:xfrm>
              <a:off x="4406900" y="5265738"/>
              <a:ext cx="106363" cy="117475"/>
            </a:xfrm>
            <a:custGeom>
              <a:avLst/>
              <a:gdLst>
                <a:gd name="T0" fmla="*/ 2 w 34"/>
                <a:gd name="T1" fmla="*/ 6 h 37"/>
                <a:gd name="T2" fmla="*/ 1 w 34"/>
                <a:gd name="T3" fmla="*/ 25 h 37"/>
                <a:gd name="T4" fmla="*/ 5 w 34"/>
                <a:gd name="T5" fmla="*/ 31 h 37"/>
                <a:gd name="T6" fmla="*/ 26 w 34"/>
                <a:gd name="T7" fmla="*/ 36 h 37"/>
                <a:gd name="T8" fmla="*/ 29 w 34"/>
                <a:gd name="T9" fmla="*/ 27 h 37"/>
                <a:gd name="T10" fmla="*/ 5 w 34"/>
                <a:gd name="T11" fmla="*/ 22 h 37"/>
                <a:gd name="T12" fmla="*/ 9 w 34"/>
                <a:gd name="T13" fmla="*/ 28 h 37"/>
                <a:gd name="T14" fmla="*/ 11 w 34"/>
                <a:gd name="T15" fmla="*/ 6 h 37"/>
                <a:gd name="T16" fmla="*/ 2 w 34"/>
                <a:gd name="T17" fmla="*/ 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37">
                  <a:moveTo>
                    <a:pt x="2" y="6"/>
                  </a:moveTo>
                  <a:cubicBezTo>
                    <a:pt x="2" y="12"/>
                    <a:pt x="2" y="19"/>
                    <a:pt x="1" y="25"/>
                  </a:cubicBezTo>
                  <a:cubicBezTo>
                    <a:pt x="0" y="28"/>
                    <a:pt x="2" y="31"/>
                    <a:pt x="5" y="31"/>
                  </a:cubicBezTo>
                  <a:cubicBezTo>
                    <a:pt x="12" y="31"/>
                    <a:pt x="19" y="34"/>
                    <a:pt x="26" y="36"/>
                  </a:cubicBezTo>
                  <a:cubicBezTo>
                    <a:pt x="32" y="37"/>
                    <a:pt x="34" y="29"/>
                    <a:pt x="29" y="27"/>
                  </a:cubicBezTo>
                  <a:cubicBezTo>
                    <a:pt x="21" y="25"/>
                    <a:pt x="13" y="22"/>
                    <a:pt x="5" y="22"/>
                  </a:cubicBezTo>
                  <a:cubicBezTo>
                    <a:pt x="7" y="24"/>
                    <a:pt x="8" y="26"/>
                    <a:pt x="9" y="28"/>
                  </a:cubicBezTo>
                  <a:cubicBezTo>
                    <a:pt x="11" y="20"/>
                    <a:pt x="11" y="13"/>
                    <a:pt x="11" y="6"/>
                  </a:cubicBezTo>
                  <a:cubicBezTo>
                    <a:pt x="11" y="0"/>
                    <a:pt x="2" y="0"/>
                    <a:pt x="2"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9" name="Freeform 104"/>
            <p:cNvSpPr/>
            <p:nvPr/>
          </p:nvSpPr>
          <p:spPr bwMode="auto">
            <a:xfrm>
              <a:off x="4260850" y="5233988"/>
              <a:ext cx="92075" cy="38100"/>
            </a:xfrm>
            <a:custGeom>
              <a:avLst/>
              <a:gdLst>
                <a:gd name="T0" fmla="*/ 5 w 29"/>
                <a:gd name="T1" fmla="*/ 10 h 12"/>
                <a:gd name="T2" fmla="*/ 23 w 29"/>
                <a:gd name="T3" fmla="*/ 10 h 12"/>
                <a:gd name="T4" fmla="*/ 21 w 29"/>
                <a:gd name="T5" fmla="*/ 1 h 12"/>
                <a:gd name="T6" fmla="*/ 8 w 29"/>
                <a:gd name="T7" fmla="*/ 1 h 12"/>
                <a:gd name="T8" fmla="*/ 5 w 29"/>
                <a:gd name="T9" fmla="*/ 10 h 12"/>
              </a:gdLst>
              <a:ahLst/>
              <a:cxnLst>
                <a:cxn ang="0">
                  <a:pos x="T0" y="T1"/>
                </a:cxn>
                <a:cxn ang="0">
                  <a:pos x="T2" y="T3"/>
                </a:cxn>
                <a:cxn ang="0">
                  <a:pos x="T4" y="T5"/>
                </a:cxn>
                <a:cxn ang="0">
                  <a:pos x="T6" y="T7"/>
                </a:cxn>
                <a:cxn ang="0">
                  <a:pos x="T8" y="T9"/>
                </a:cxn>
              </a:cxnLst>
              <a:rect l="0" t="0" r="r" b="b"/>
              <a:pathLst>
                <a:path w="29" h="12">
                  <a:moveTo>
                    <a:pt x="5" y="10"/>
                  </a:moveTo>
                  <a:cubicBezTo>
                    <a:pt x="11" y="12"/>
                    <a:pt x="17" y="12"/>
                    <a:pt x="23" y="10"/>
                  </a:cubicBezTo>
                  <a:cubicBezTo>
                    <a:pt x="29" y="8"/>
                    <a:pt x="26" y="0"/>
                    <a:pt x="21" y="1"/>
                  </a:cubicBezTo>
                  <a:cubicBezTo>
                    <a:pt x="16" y="3"/>
                    <a:pt x="12" y="3"/>
                    <a:pt x="8" y="1"/>
                  </a:cubicBezTo>
                  <a:cubicBezTo>
                    <a:pt x="2" y="0"/>
                    <a:pt x="0" y="8"/>
                    <a:pt x="5" y="1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0" name="Freeform 105"/>
            <p:cNvSpPr/>
            <p:nvPr/>
          </p:nvSpPr>
          <p:spPr bwMode="auto">
            <a:xfrm>
              <a:off x="4510088" y="5021263"/>
              <a:ext cx="28575" cy="63500"/>
            </a:xfrm>
            <a:custGeom>
              <a:avLst/>
              <a:gdLst>
                <a:gd name="T0" fmla="*/ 0 w 9"/>
                <a:gd name="T1" fmla="*/ 6 h 20"/>
                <a:gd name="T2" fmla="*/ 0 w 9"/>
                <a:gd name="T3" fmla="*/ 14 h 20"/>
                <a:gd name="T4" fmla="*/ 9 w 9"/>
                <a:gd name="T5" fmla="*/ 14 h 20"/>
                <a:gd name="T6" fmla="*/ 9 w 9"/>
                <a:gd name="T7" fmla="*/ 6 h 20"/>
                <a:gd name="T8" fmla="*/ 0 w 9"/>
                <a:gd name="T9" fmla="*/ 6 h 20"/>
              </a:gdLst>
              <a:ahLst/>
              <a:cxnLst>
                <a:cxn ang="0">
                  <a:pos x="T0" y="T1"/>
                </a:cxn>
                <a:cxn ang="0">
                  <a:pos x="T2" y="T3"/>
                </a:cxn>
                <a:cxn ang="0">
                  <a:pos x="T4" y="T5"/>
                </a:cxn>
                <a:cxn ang="0">
                  <a:pos x="T6" y="T7"/>
                </a:cxn>
                <a:cxn ang="0">
                  <a:pos x="T8" y="T9"/>
                </a:cxn>
              </a:cxnLst>
              <a:rect l="0" t="0" r="r" b="b"/>
              <a:pathLst>
                <a:path w="9" h="20">
                  <a:moveTo>
                    <a:pt x="0" y="6"/>
                  </a:moveTo>
                  <a:cubicBezTo>
                    <a:pt x="0" y="9"/>
                    <a:pt x="0" y="12"/>
                    <a:pt x="0" y="14"/>
                  </a:cubicBezTo>
                  <a:cubicBezTo>
                    <a:pt x="0" y="20"/>
                    <a:pt x="9" y="20"/>
                    <a:pt x="9" y="14"/>
                  </a:cubicBezTo>
                  <a:cubicBezTo>
                    <a:pt x="9" y="12"/>
                    <a:pt x="9" y="9"/>
                    <a:pt x="9" y="6"/>
                  </a:cubicBezTo>
                  <a:cubicBezTo>
                    <a:pt x="9" y="0"/>
                    <a:pt x="0" y="0"/>
                    <a:pt x="0"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1" name="Freeform 106"/>
            <p:cNvSpPr/>
            <p:nvPr/>
          </p:nvSpPr>
          <p:spPr bwMode="auto">
            <a:xfrm>
              <a:off x="4732338" y="5214938"/>
              <a:ext cx="98425" cy="38100"/>
            </a:xfrm>
            <a:custGeom>
              <a:avLst/>
              <a:gdLst>
                <a:gd name="T0" fmla="*/ 25 w 31"/>
                <a:gd name="T1" fmla="*/ 0 h 12"/>
                <a:gd name="T2" fmla="*/ 5 w 31"/>
                <a:gd name="T3" fmla="*/ 2 h 12"/>
                <a:gd name="T4" fmla="*/ 8 w 31"/>
                <a:gd name="T5" fmla="*/ 11 h 12"/>
                <a:gd name="T6" fmla="*/ 25 w 31"/>
                <a:gd name="T7" fmla="*/ 9 h 12"/>
                <a:gd name="T8" fmla="*/ 25 w 31"/>
                <a:gd name="T9" fmla="*/ 0 h 12"/>
              </a:gdLst>
              <a:ahLst/>
              <a:cxnLst>
                <a:cxn ang="0">
                  <a:pos x="T0" y="T1"/>
                </a:cxn>
                <a:cxn ang="0">
                  <a:pos x="T2" y="T3"/>
                </a:cxn>
                <a:cxn ang="0">
                  <a:pos x="T4" y="T5"/>
                </a:cxn>
                <a:cxn ang="0">
                  <a:pos x="T6" y="T7"/>
                </a:cxn>
                <a:cxn ang="0">
                  <a:pos x="T8" y="T9"/>
                </a:cxn>
              </a:cxnLst>
              <a:rect l="0" t="0" r="r" b="b"/>
              <a:pathLst>
                <a:path w="31" h="12">
                  <a:moveTo>
                    <a:pt x="25" y="0"/>
                  </a:moveTo>
                  <a:cubicBezTo>
                    <a:pt x="18" y="0"/>
                    <a:pt x="12" y="1"/>
                    <a:pt x="5" y="2"/>
                  </a:cubicBezTo>
                  <a:cubicBezTo>
                    <a:pt x="0" y="3"/>
                    <a:pt x="2" y="12"/>
                    <a:pt x="8" y="11"/>
                  </a:cubicBezTo>
                  <a:cubicBezTo>
                    <a:pt x="13" y="9"/>
                    <a:pt x="19" y="9"/>
                    <a:pt x="25" y="9"/>
                  </a:cubicBezTo>
                  <a:cubicBezTo>
                    <a:pt x="31" y="9"/>
                    <a:pt x="31" y="0"/>
                    <a:pt x="25" y="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2" name="Freeform 107"/>
            <p:cNvSpPr/>
            <p:nvPr/>
          </p:nvSpPr>
          <p:spPr bwMode="auto">
            <a:xfrm>
              <a:off x="4516438" y="5405438"/>
              <a:ext cx="38100" cy="92075"/>
            </a:xfrm>
            <a:custGeom>
              <a:avLst/>
              <a:gdLst>
                <a:gd name="T0" fmla="*/ 2 w 12"/>
                <a:gd name="T1" fmla="*/ 8 h 29"/>
                <a:gd name="T2" fmla="*/ 3 w 12"/>
                <a:gd name="T3" fmla="*/ 23 h 29"/>
                <a:gd name="T4" fmla="*/ 12 w 12"/>
                <a:gd name="T5" fmla="*/ 23 h 29"/>
                <a:gd name="T6" fmla="*/ 10 w 12"/>
                <a:gd name="T7" fmla="*/ 5 h 29"/>
                <a:gd name="T8" fmla="*/ 2 w 12"/>
                <a:gd name="T9" fmla="*/ 8 h 29"/>
              </a:gdLst>
              <a:ahLst/>
              <a:cxnLst>
                <a:cxn ang="0">
                  <a:pos x="T0" y="T1"/>
                </a:cxn>
                <a:cxn ang="0">
                  <a:pos x="T2" y="T3"/>
                </a:cxn>
                <a:cxn ang="0">
                  <a:pos x="T4" y="T5"/>
                </a:cxn>
                <a:cxn ang="0">
                  <a:pos x="T6" y="T7"/>
                </a:cxn>
                <a:cxn ang="0">
                  <a:pos x="T8" y="T9"/>
                </a:cxn>
              </a:cxnLst>
              <a:rect l="0" t="0" r="r" b="b"/>
              <a:pathLst>
                <a:path w="12" h="29">
                  <a:moveTo>
                    <a:pt x="2" y="8"/>
                  </a:moveTo>
                  <a:cubicBezTo>
                    <a:pt x="3" y="13"/>
                    <a:pt x="3" y="18"/>
                    <a:pt x="3" y="23"/>
                  </a:cubicBezTo>
                  <a:cubicBezTo>
                    <a:pt x="3" y="29"/>
                    <a:pt x="12" y="29"/>
                    <a:pt x="12" y="23"/>
                  </a:cubicBezTo>
                  <a:cubicBezTo>
                    <a:pt x="12" y="17"/>
                    <a:pt x="12" y="11"/>
                    <a:pt x="10" y="5"/>
                  </a:cubicBezTo>
                  <a:cubicBezTo>
                    <a:pt x="9" y="0"/>
                    <a:pt x="0" y="2"/>
                    <a:pt x="2" y="8"/>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3" name="Freeform 108"/>
            <p:cNvSpPr/>
            <p:nvPr/>
          </p:nvSpPr>
          <p:spPr bwMode="auto">
            <a:xfrm>
              <a:off x="4267200" y="5726113"/>
              <a:ext cx="560388" cy="112712"/>
            </a:xfrm>
            <a:custGeom>
              <a:avLst/>
              <a:gdLst>
                <a:gd name="T0" fmla="*/ 20 w 177"/>
                <a:gd name="T1" fmla="*/ 23 h 36"/>
                <a:gd name="T2" fmla="*/ 7 w 177"/>
                <a:gd name="T3" fmla="*/ 26 h 36"/>
                <a:gd name="T4" fmla="*/ 13 w 177"/>
                <a:gd name="T5" fmla="*/ 30 h 36"/>
                <a:gd name="T6" fmla="*/ 11 w 177"/>
                <a:gd name="T7" fmla="*/ 18 h 36"/>
                <a:gd name="T8" fmla="*/ 35 w 177"/>
                <a:gd name="T9" fmla="*/ 13 h 36"/>
                <a:gd name="T10" fmla="*/ 78 w 177"/>
                <a:gd name="T11" fmla="*/ 16 h 36"/>
                <a:gd name="T12" fmla="*/ 172 w 177"/>
                <a:gd name="T13" fmla="*/ 13 h 36"/>
                <a:gd name="T14" fmla="*/ 168 w 177"/>
                <a:gd name="T15" fmla="*/ 9 h 36"/>
                <a:gd name="T16" fmla="*/ 168 w 177"/>
                <a:gd name="T17" fmla="*/ 28 h 36"/>
                <a:gd name="T18" fmla="*/ 172 w 177"/>
                <a:gd name="T19" fmla="*/ 23 h 36"/>
                <a:gd name="T20" fmla="*/ 154 w 177"/>
                <a:gd name="T21" fmla="*/ 26 h 36"/>
                <a:gd name="T22" fmla="*/ 156 w 177"/>
                <a:gd name="T23" fmla="*/ 35 h 36"/>
                <a:gd name="T24" fmla="*/ 172 w 177"/>
                <a:gd name="T25" fmla="*/ 32 h 36"/>
                <a:gd name="T26" fmla="*/ 177 w 177"/>
                <a:gd name="T27" fmla="*/ 28 h 36"/>
                <a:gd name="T28" fmla="*/ 177 w 177"/>
                <a:gd name="T29" fmla="*/ 9 h 36"/>
                <a:gd name="T30" fmla="*/ 172 w 177"/>
                <a:gd name="T31" fmla="*/ 4 h 36"/>
                <a:gd name="T32" fmla="*/ 48 w 177"/>
                <a:gd name="T33" fmla="*/ 6 h 36"/>
                <a:gd name="T34" fmla="*/ 6 w 177"/>
                <a:gd name="T35" fmla="*/ 8 h 36"/>
                <a:gd name="T36" fmla="*/ 4 w 177"/>
                <a:gd name="T37" fmla="*/ 30 h 36"/>
                <a:gd name="T38" fmla="*/ 10 w 177"/>
                <a:gd name="T39" fmla="*/ 35 h 36"/>
                <a:gd name="T40" fmla="*/ 23 w 177"/>
                <a:gd name="T41" fmla="*/ 32 h 36"/>
                <a:gd name="T42" fmla="*/ 20 w 177"/>
                <a:gd name="T43" fmla="*/ 2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77" h="36">
                  <a:moveTo>
                    <a:pt x="20" y="23"/>
                  </a:moveTo>
                  <a:cubicBezTo>
                    <a:pt x="16" y="25"/>
                    <a:pt x="12" y="25"/>
                    <a:pt x="7" y="26"/>
                  </a:cubicBezTo>
                  <a:cubicBezTo>
                    <a:pt x="9" y="27"/>
                    <a:pt x="11" y="29"/>
                    <a:pt x="13" y="30"/>
                  </a:cubicBezTo>
                  <a:cubicBezTo>
                    <a:pt x="13" y="26"/>
                    <a:pt x="12" y="22"/>
                    <a:pt x="11" y="18"/>
                  </a:cubicBezTo>
                  <a:cubicBezTo>
                    <a:pt x="10" y="10"/>
                    <a:pt x="32" y="13"/>
                    <a:pt x="35" y="13"/>
                  </a:cubicBezTo>
                  <a:cubicBezTo>
                    <a:pt x="49" y="14"/>
                    <a:pt x="64" y="16"/>
                    <a:pt x="78" y="16"/>
                  </a:cubicBezTo>
                  <a:cubicBezTo>
                    <a:pt x="110" y="18"/>
                    <a:pt x="141" y="14"/>
                    <a:pt x="172" y="13"/>
                  </a:cubicBezTo>
                  <a:cubicBezTo>
                    <a:pt x="171" y="12"/>
                    <a:pt x="169" y="10"/>
                    <a:pt x="168" y="9"/>
                  </a:cubicBezTo>
                  <a:cubicBezTo>
                    <a:pt x="168" y="15"/>
                    <a:pt x="167" y="21"/>
                    <a:pt x="168" y="28"/>
                  </a:cubicBezTo>
                  <a:cubicBezTo>
                    <a:pt x="169" y="26"/>
                    <a:pt x="171" y="25"/>
                    <a:pt x="172" y="23"/>
                  </a:cubicBezTo>
                  <a:cubicBezTo>
                    <a:pt x="166" y="24"/>
                    <a:pt x="160" y="25"/>
                    <a:pt x="154" y="26"/>
                  </a:cubicBezTo>
                  <a:cubicBezTo>
                    <a:pt x="148" y="27"/>
                    <a:pt x="151" y="36"/>
                    <a:pt x="156" y="35"/>
                  </a:cubicBezTo>
                  <a:cubicBezTo>
                    <a:pt x="162" y="34"/>
                    <a:pt x="167" y="33"/>
                    <a:pt x="172" y="32"/>
                  </a:cubicBezTo>
                  <a:cubicBezTo>
                    <a:pt x="175" y="32"/>
                    <a:pt x="177" y="30"/>
                    <a:pt x="177" y="28"/>
                  </a:cubicBezTo>
                  <a:cubicBezTo>
                    <a:pt x="176" y="21"/>
                    <a:pt x="177" y="15"/>
                    <a:pt x="177" y="9"/>
                  </a:cubicBezTo>
                  <a:cubicBezTo>
                    <a:pt x="177" y="7"/>
                    <a:pt x="175" y="4"/>
                    <a:pt x="172" y="4"/>
                  </a:cubicBezTo>
                  <a:cubicBezTo>
                    <a:pt x="131" y="6"/>
                    <a:pt x="90" y="10"/>
                    <a:pt x="48" y="6"/>
                  </a:cubicBezTo>
                  <a:cubicBezTo>
                    <a:pt x="35" y="4"/>
                    <a:pt x="17" y="0"/>
                    <a:pt x="6" y="8"/>
                  </a:cubicBezTo>
                  <a:cubicBezTo>
                    <a:pt x="0" y="13"/>
                    <a:pt x="3" y="24"/>
                    <a:pt x="4" y="30"/>
                  </a:cubicBezTo>
                  <a:cubicBezTo>
                    <a:pt x="4" y="33"/>
                    <a:pt x="7" y="35"/>
                    <a:pt x="10" y="35"/>
                  </a:cubicBezTo>
                  <a:cubicBezTo>
                    <a:pt x="14" y="34"/>
                    <a:pt x="18" y="34"/>
                    <a:pt x="23" y="32"/>
                  </a:cubicBezTo>
                  <a:cubicBezTo>
                    <a:pt x="28" y="30"/>
                    <a:pt x="26" y="21"/>
                    <a:pt x="20" y="23"/>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4" name="Freeform 109"/>
            <p:cNvSpPr/>
            <p:nvPr/>
          </p:nvSpPr>
          <p:spPr bwMode="auto">
            <a:xfrm>
              <a:off x="4513263" y="5816600"/>
              <a:ext cx="47625" cy="323850"/>
            </a:xfrm>
            <a:custGeom>
              <a:avLst/>
              <a:gdLst>
                <a:gd name="T0" fmla="*/ 2 w 15"/>
                <a:gd name="T1" fmla="*/ 6 h 102"/>
                <a:gd name="T2" fmla="*/ 5 w 15"/>
                <a:gd name="T3" fmla="*/ 96 h 102"/>
                <a:gd name="T4" fmla="*/ 14 w 15"/>
                <a:gd name="T5" fmla="*/ 94 h 102"/>
                <a:gd name="T6" fmla="*/ 11 w 15"/>
                <a:gd name="T7" fmla="*/ 6 h 102"/>
                <a:gd name="T8" fmla="*/ 2 w 15"/>
                <a:gd name="T9" fmla="*/ 6 h 102"/>
              </a:gdLst>
              <a:ahLst/>
              <a:cxnLst>
                <a:cxn ang="0">
                  <a:pos x="T0" y="T1"/>
                </a:cxn>
                <a:cxn ang="0">
                  <a:pos x="T2" y="T3"/>
                </a:cxn>
                <a:cxn ang="0">
                  <a:pos x="T4" y="T5"/>
                </a:cxn>
                <a:cxn ang="0">
                  <a:pos x="T6" y="T7"/>
                </a:cxn>
                <a:cxn ang="0">
                  <a:pos x="T8" y="T9"/>
                </a:cxn>
              </a:cxnLst>
              <a:rect l="0" t="0" r="r" b="b"/>
              <a:pathLst>
                <a:path w="15" h="102">
                  <a:moveTo>
                    <a:pt x="2" y="6"/>
                  </a:moveTo>
                  <a:cubicBezTo>
                    <a:pt x="2" y="35"/>
                    <a:pt x="0" y="67"/>
                    <a:pt x="5" y="96"/>
                  </a:cubicBezTo>
                  <a:cubicBezTo>
                    <a:pt x="6" y="102"/>
                    <a:pt x="15" y="99"/>
                    <a:pt x="14" y="94"/>
                  </a:cubicBezTo>
                  <a:cubicBezTo>
                    <a:pt x="9" y="66"/>
                    <a:pt x="11" y="34"/>
                    <a:pt x="11" y="6"/>
                  </a:cubicBezTo>
                  <a:cubicBezTo>
                    <a:pt x="11" y="0"/>
                    <a:pt x="2" y="0"/>
                    <a:pt x="2"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5" name="Freeform 112"/>
            <p:cNvSpPr/>
            <p:nvPr/>
          </p:nvSpPr>
          <p:spPr bwMode="auto">
            <a:xfrm>
              <a:off x="5116513" y="5548313"/>
              <a:ext cx="88900" cy="31750"/>
            </a:xfrm>
            <a:custGeom>
              <a:avLst/>
              <a:gdLst>
                <a:gd name="T0" fmla="*/ 22 w 28"/>
                <a:gd name="T1" fmla="*/ 1 h 10"/>
                <a:gd name="T2" fmla="*/ 6 w 28"/>
                <a:gd name="T3" fmla="*/ 1 h 10"/>
                <a:gd name="T4" fmla="*/ 6 w 28"/>
                <a:gd name="T5" fmla="*/ 10 h 10"/>
                <a:gd name="T6" fmla="*/ 24 w 28"/>
                <a:gd name="T7" fmla="*/ 9 h 10"/>
                <a:gd name="T8" fmla="*/ 27 w 28"/>
                <a:gd name="T9" fmla="*/ 4 h 10"/>
                <a:gd name="T10" fmla="*/ 22 w 28"/>
                <a:gd name="T11" fmla="*/ 1 h 10"/>
              </a:gdLst>
              <a:ahLst/>
              <a:cxnLst>
                <a:cxn ang="0">
                  <a:pos x="T0" y="T1"/>
                </a:cxn>
                <a:cxn ang="0">
                  <a:pos x="T2" y="T3"/>
                </a:cxn>
                <a:cxn ang="0">
                  <a:pos x="T4" y="T5"/>
                </a:cxn>
                <a:cxn ang="0">
                  <a:pos x="T6" y="T7"/>
                </a:cxn>
                <a:cxn ang="0">
                  <a:pos x="T8" y="T9"/>
                </a:cxn>
                <a:cxn ang="0">
                  <a:pos x="T10" y="T11"/>
                </a:cxn>
              </a:cxnLst>
              <a:rect l="0" t="0" r="r" b="b"/>
              <a:pathLst>
                <a:path w="28" h="10">
                  <a:moveTo>
                    <a:pt x="22" y="1"/>
                  </a:moveTo>
                  <a:cubicBezTo>
                    <a:pt x="16" y="1"/>
                    <a:pt x="11" y="1"/>
                    <a:pt x="6" y="1"/>
                  </a:cubicBezTo>
                  <a:cubicBezTo>
                    <a:pt x="0" y="1"/>
                    <a:pt x="0" y="10"/>
                    <a:pt x="6" y="10"/>
                  </a:cubicBezTo>
                  <a:cubicBezTo>
                    <a:pt x="12" y="10"/>
                    <a:pt x="18" y="10"/>
                    <a:pt x="24" y="9"/>
                  </a:cubicBezTo>
                  <a:cubicBezTo>
                    <a:pt x="26" y="9"/>
                    <a:pt x="28" y="6"/>
                    <a:pt x="27" y="4"/>
                  </a:cubicBezTo>
                  <a:cubicBezTo>
                    <a:pt x="26" y="1"/>
                    <a:pt x="24" y="0"/>
                    <a:pt x="22" y="1"/>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6" name="Freeform 113"/>
            <p:cNvSpPr/>
            <p:nvPr/>
          </p:nvSpPr>
          <p:spPr bwMode="auto">
            <a:xfrm>
              <a:off x="3790950" y="5364163"/>
              <a:ext cx="101600" cy="44450"/>
            </a:xfrm>
            <a:custGeom>
              <a:avLst/>
              <a:gdLst>
                <a:gd name="T0" fmla="*/ 27 w 32"/>
                <a:gd name="T1" fmla="*/ 11 h 14"/>
                <a:gd name="T2" fmla="*/ 29 w 32"/>
                <a:gd name="T3" fmla="*/ 10 h 14"/>
                <a:gd name="T4" fmla="*/ 31 w 32"/>
                <a:gd name="T5" fmla="*/ 8 h 14"/>
                <a:gd name="T6" fmla="*/ 28 w 32"/>
                <a:gd name="T7" fmla="*/ 2 h 14"/>
                <a:gd name="T8" fmla="*/ 6 w 32"/>
                <a:gd name="T9" fmla="*/ 2 h 14"/>
                <a:gd name="T10" fmla="*/ 6 w 32"/>
                <a:gd name="T11" fmla="*/ 11 h 14"/>
                <a:gd name="T12" fmla="*/ 26 w 32"/>
                <a:gd name="T13" fmla="*/ 10 h 14"/>
                <a:gd name="T14" fmla="*/ 23 w 32"/>
                <a:gd name="T15" fmla="*/ 4 h 14"/>
                <a:gd name="T16" fmla="*/ 23 w 32"/>
                <a:gd name="T17" fmla="*/ 4 h 14"/>
                <a:gd name="T18" fmla="*/ 27 w 32"/>
                <a:gd name="T19" fmla="*/ 2 h 14"/>
                <a:gd name="T20" fmla="*/ 23 w 32"/>
                <a:gd name="T21" fmla="*/ 3 h 14"/>
                <a:gd name="T22" fmla="*/ 27 w 32"/>
                <a:gd name="T23" fmla="*/ 11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 h="14">
                  <a:moveTo>
                    <a:pt x="27" y="11"/>
                  </a:moveTo>
                  <a:cubicBezTo>
                    <a:pt x="25" y="12"/>
                    <a:pt x="29" y="11"/>
                    <a:pt x="29" y="10"/>
                  </a:cubicBezTo>
                  <a:cubicBezTo>
                    <a:pt x="30" y="10"/>
                    <a:pt x="30" y="9"/>
                    <a:pt x="31" y="8"/>
                  </a:cubicBezTo>
                  <a:cubicBezTo>
                    <a:pt x="32" y="6"/>
                    <a:pt x="31" y="3"/>
                    <a:pt x="28" y="2"/>
                  </a:cubicBezTo>
                  <a:cubicBezTo>
                    <a:pt x="21" y="0"/>
                    <a:pt x="13" y="1"/>
                    <a:pt x="6" y="2"/>
                  </a:cubicBezTo>
                  <a:cubicBezTo>
                    <a:pt x="0" y="2"/>
                    <a:pt x="0" y="11"/>
                    <a:pt x="6" y="11"/>
                  </a:cubicBezTo>
                  <a:cubicBezTo>
                    <a:pt x="13" y="10"/>
                    <a:pt x="19" y="9"/>
                    <a:pt x="26" y="10"/>
                  </a:cubicBezTo>
                  <a:cubicBezTo>
                    <a:pt x="25" y="8"/>
                    <a:pt x="24" y="6"/>
                    <a:pt x="23" y="4"/>
                  </a:cubicBezTo>
                  <a:cubicBezTo>
                    <a:pt x="23" y="4"/>
                    <a:pt x="23" y="4"/>
                    <a:pt x="23" y="4"/>
                  </a:cubicBezTo>
                  <a:cubicBezTo>
                    <a:pt x="24" y="4"/>
                    <a:pt x="25" y="3"/>
                    <a:pt x="27" y="2"/>
                  </a:cubicBezTo>
                  <a:cubicBezTo>
                    <a:pt x="25" y="2"/>
                    <a:pt x="24" y="3"/>
                    <a:pt x="23" y="3"/>
                  </a:cubicBezTo>
                  <a:cubicBezTo>
                    <a:pt x="17" y="6"/>
                    <a:pt x="22" y="14"/>
                    <a:pt x="27" y="11"/>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7" name="Freeform 114"/>
            <p:cNvSpPr/>
            <p:nvPr/>
          </p:nvSpPr>
          <p:spPr bwMode="auto">
            <a:xfrm>
              <a:off x="3800475" y="5735638"/>
              <a:ext cx="92075" cy="41275"/>
            </a:xfrm>
            <a:custGeom>
              <a:avLst/>
              <a:gdLst>
                <a:gd name="T0" fmla="*/ 23 w 29"/>
                <a:gd name="T1" fmla="*/ 2 h 13"/>
                <a:gd name="T2" fmla="*/ 6 w 29"/>
                <a:gd name="T3" fmla="*/ 1 h 13"/>
                <a:gd name="T4" fmla="*/ 6 w 29"/>
                <a:gd name="T5" fmla="*/ 10 h 13"/>
                <a:gd name="T6" fmla="*/ 21 w 29"/>
                <a:gd name="T7" fmla="*/ 11 h 13"/>
                <a:gd name="T8" fmla="*/ 23 w 29"/>
                <a:gd name="T9" fmla="*/ 2 h 13"/>
              </a:gdLst>
              <a:ahLst/>
              <a:cxnLst>
                <a:cxn ang="0">
                  <a:pos x="T0" y="T1"/>
                </a:cxn>
                <a:cxn ang="0">
                  <a:pos x="T2" y="T3"/>
                </a:cxn>
                <a:cxn ang="0">
                  <a:pos x="T4" y="T5"/>
                </a:cxn>
                <a:cxn ang="0">
                  <a:pos x="T6" y="T7"/>
                </a:cxn>
                <a:cxn ang="0">
                  <a:pos x="T8" y="T9"/>
                </a:cxn>
              </a:cxnLst>
              <a:rect l="0" t="0" r="r" b="b"/>
              <a:pathLst>
                <a:path w="29" h="13">
                  <a:moveTo>
                    <a:pt x="23" y="2"/>
                  </a:moveTo>
                  <a:cubicBezTo>
                    <a:pt x="18" y="0"/>
                    <a:pt x="12" y="1"/>
                    <a:pt x="6" y="1"/>
                  </a:cubicBezTo>
                  <a:cubicBezTo>
                    <a:pt x="0" y="1"/>
                    <a:pt x="0" y="10"/>
                    <a:pt x="6" y="10"/>
                  </a:cubicBezTo>
                  <a:cubicBezTo>
                    <a:pt x="11" y="10"/>
                    <a:pt x="16" y="9"/>
                    <a:pt x="21" y="11"/>
                  </a:cubicBezTo>
                  <a:cubicBezTo>
                    <a:pt x="26" y="13"/>
                    <a:pt x="29" y="4"/>
                    <a:pt x="23" y="2"/>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8" name="Freeform 115"/>
            <p:cNvSpPr/>
            <p:nvPr/>
          </p:nvSpPr>
          <p:spPr bwMode="auto">
            <a:xfrm>
              <a:off x="4425950" y="3762375"/>
              <a:ext cx="58738" cy="442912"/>
            </a:xfrm>
            <a:custGeom>
              <a:avLst/>
              <a:gdLst>
                <a:gd name="T0" fmla="*/ 18 w 19"/>
                <a:gd name="T1" fmla="*/ 132 h 140"/>
                <a:gd name="T2" fmla="*/ 16 w 19"/>
                <a:gd name="T3" fmla="*/ 102 h 140"/>
                <a:gd name="T4" fmla="*/ 14 w 19"/>
                <a:gd name="T5" fmla="*/ 69 h 140"/>
                <a:gd name="T6" fmla="*/ 9 w 19"/>
                <a:gd name="T7" fmla="*/ 37 h 140"/>
                <a:gd name="T8" fmla="*/ 9 w 19"/>
                <a:gd name="T9" fmla="*/ 6 h 140"/>
                <a:gd name="T10" fmla="*/ 1 w 19"/>
                <a:gd name="T11" fmla="*/ 8 h 140"/>
                <a:gd name="T12" fmla="*/ 1 w 19"/>
                <a:gd name="T13" fmla="*/ 44 h 140"/>
                <a:gd name="T14" fmla="*/ 5 w 19"/>
                <a:gd name="T15" fmla="*/ 76 h 140"/>
                <a:gd name="T16" fmla="*/ 8 w 19"/>
                <a:gd name="T17" fmla="*/ 108 h 140"/>
                <a:gd name="T18" fmla="*/ 9 w 19"/>
                <a:gd name="T19" fmla="*/ 134 h 140"/>
                <a:gd name="T20" fmla="*/ 18 w 19"/>
                <a:gd name="T21" fmla="*/ 132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 h="140">
                  <a:moveTo>
                    <a:pt x="18" y="132"/>
                  </a:moveTo>
                  <a:cubicBezTo>
                    <a:pt x="16" y="123"/>
                    <a:pt x="17" y="111"/>
                    <a:pt x="16" y="102"/>
                  </a:cubicBezTo>
                  <a:cubicBezTo>
                    <a:pt x="15" y="91"/>
                    <a:pt x="14" y="80"/>
                    <a:pt x="14" y="69"/>
                  </a:cubicBezTo>
                  <a:cubicBezTo>
                    <a:pt x="13" y="58"/>
                    <a:pt x="11" y="48"/>
                    <a:pt x="9" y="37"/>
                  </a:cubicBezTo>
                  <a:cubicBezTo>
                    <a:pt x="8" y="27"/>
                    <a:pt x="11" y="17"/>
                    <a:pt x="9" y="6"/>
                  </a:cubicBezTo>
                  <a:cubicBezTo>
                    <a:pt x="8" y="0"/>
                    <a:pt x="0" y="3"/>
                    <a:pt x="1" y="8"/>
                  </a:cubicBezTo>
                  <a:cubicBezTo>
                    <a:pt x="3" y="20"/>
                    <a:pt x="0" y="32"/>
                    <a:pt x="1" y="44"/>
                  </a:cubicBezTo>
                  <a:cubicBezTo>
                    <a:pt x="2" y="54"/>
                    <a:pt x="5" y="65"/>
                    <a:pt x="5" y="76"/>
                  </a:cubicBezTo>
                  <a:cubicBezTo>
                    <a:pt x="6" y="87"/>
                    <a:pt x="7" y="97"/>
                    <a:pt x="8" y="108"/>
                  </a:cubicBezTo>
                  <a:cubicBezTo>
                    <a:pt x="9" y="117"/>
                    <a:pt x="7" y="126"/>
                    <a:pt x="9" y="134"/>
                  </a:cubicBezTo>
                  <a:cubicBezTo>
                    <a:pt x="10" y="140"/>
                    <a:pt x="19" y="138"/>
                    <a:pt x="18" y="132"/>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9" name="Freeform 116"/>
            <p:cNvSpPr/>
            <p:nvPr/>
          </p:nvSpPr>
          <p:spPr bwMode="auto">
            <a:xfrm>
              <a:off x="4422775" y="3759200"/>
              <a:ext cx="700088" cy="322262"/>
            </a:xfrm>
            <a:custGeom>
              <a:avLst/>
              <a:gdLst>
                <a:gd name="T0" fmla="*/ 5 w 221"/>
                <a:gd name="T1" fmla="*/ 11 h 102"/>
                <a:gd name="T2" fmla="*/ 89 w 221"/>
                <a:gd name="T3" fmla="*/ 20 h 102"/>
                <a:gd name="T4" fmla="*/ 150 w 221"/>
                <a:gd name="T5" fmla="*/ 34 h 102"/>
                <a:gd name="T6" fmla="*/ 214 w 221"/>
                <a:gd name="T7" fmla="*/ 46 h 102"/>
                <a:gd name="T8" fmla="*/ 212 w 221"/>
                <a:gd name="T9" fmla="*/ 38 h 102"/>
                <a:gd name="T10" fmla="*/ 157 w 221"/>
                <a:gd name="T11" fmla="*/ 55 h 102"/>
                <a:gd name="T12" fmla="*/ 111 w 221"/>
                <a:gd name="T13" fmla="*/ 71 h 102"/>
                <a:gd name="T14" fmla="*/ 59 w 221"/>
                <a:gd name="T15" fmla="*/ 87 h 102"/>
                <a:gd name="T16" fmla="*/ 12 w 221"/>
                <a:gd name="T17" fmla="*/ 91 h 102"/>
                <a:gd name="T18" fmla="*/ 14 w 221"/>
                <a:gd name="T19" fmla="*/ 100 h 102"/>
                <a:gd name="T20" fmla="*/ 61 w 221"/>
                <a:gd name="T21" fmla="*/ 96 h 102"/>
                <a:gd name="T22" fmla="*/ 119 w 221"/>
                <a:gd name="T23" fmla="*/ 77 h 102"/>
                <a:gd name="T24" fmla="*/ 217 w 221"/>
                <a:gd name="T25" fmla="*/ 46 h 102"/>
                <a:gd name="T26" fmla="*/ 214 w 221"/>
                <a:gd name="T27" fmla="*/ 37 h 102"/>
                <a:gd name="T28" fmla="*/ 100 w 221"/>
                <a:gd name="T29" fmla="*/ 11 h 102"/>
                <a:gd name="T30" fmla="*/ 9 w 221"/>
                <a:gd name="T31" fmla="*/ 3 h 102"/>
                <a:gd name="T32" fmla="*/ 5 w 221"/>
                <a:gd name="T33" fmla="*/ 11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1" h="102">
                  <a:moveTo>
                    <a:pt x="5" y="11"/>
                  </a:moveTo>
                  <a:cubicBezTo>
                    <a:pt x="28" y="29"/>
                    <a:pt x="62" y="20"/>
                    <a:pt x="89" y="20"/>
                  </a:cubicBezTo>
                  <a:cubicBezTo>
                    <a:pt x="109" y="20"/>
                    <a:pt x="131" y="28"/>
                    <a:pt x="150" y="34"/>
                  </a:cubicBezTo>
                  <a:cubicBezTo>
                    <a:pt x="171" y="40"/>
                    <a:pt x="193" y="44"/>
                    <a:pt x="214" y="46"/>
                  </a:cubicBezTo>
                  <a:cubicBezTo>
                    <a:pt x="214" y="43"/>
                    <a:pt x="213" y="41"/>
                    <a:pt x="212" y="38"/>
                  </a:cubicBezTo>
                  <a:cubicBezTo>
                    <a:pt x="195" y="49"/>
                    <a:pt x="177" y="52"/>
                    <a:pt x="157" y="55"/>
                  </a:cubicBezTo>
                  <a:cubicBezTo>
                    <a:pt x="141" y="58"/>
                    <a:pt x="126" y="64"/>
                    <a:pt x="111" y="71"/>
                  </a:cubicBezTo>
                  <a:cubicBezTo>
                    <a:pt x="94" y="77"/>
                    <a:pt x="76" y="82"/>
                    <a:pt x="59" y="87"/>
                  </a:cubicBezTo>
                  <a:cubicBezTo>
                    <a:pt x="43" y="91"/>
                    <a:pt x="27" y="86"/>
                    <a:pt x="12" y="91"/>
                  </a:cubicBezTo>
                  <a:cubicBezTo>
                    <a:pt x="7" y="93"/>
                    <a:pt x="9" y="102"/>
                    <a:pt x="14" y="100"/>
                  </a:cubicBezTo>
                  <a:cubicBezTo>
                    <a:pt x="29" y="95"/>
                    <a:pt x="46" y="100"/>
                    <a:pt x="61" y="96"/>
                  </a:cubicBezTo>
                  <a:cubicBezTo>
                    <a:pt x="81" y="91"/>
                    <a:pt x="100" y="85"/>
                    <a:pt x="119" y="77"/>
                  </a:cubicBezTo>
                  <a:cubicBezTo>
                    <a:pt x="151" y="64"/>
                    <a:pt x="187" y="65"/>
                    <a:pt x="217" y="46"/>
                  </a:cubicBezTo>
                  <a:cubicBezTo>
                    <a:pt x="221" y="43"/>
                    <a:pt x="219" y="38"/>
                    <a:pt x="214" y="37"/>
                  </a:cubicBezTo>
                  <a:cubicBezTo>
                    <a:pt x="175" y="34"/>
                    <a:pt x="139" y="18"/>
                    <a:pt x="100" y="11"/>
                  </a:cubicBezTo>
                  <a:cubicBezTo>
                    <a:pt x="71" y="6"/>
                    <a:pt x="35" y="23"/>
                    <a:pt x="9" y="3"/>
                  </a:cubicBezTo>
                  <a:cubicBezTo>
                    <a:pt x="5" y="0"/>
                    <a:pt x="0" y="7"/>
                    <a:pt x="5" y="1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0" name="Freeform 117"/>
            <p:cNvSpPr/>
            <p:nvPr/>
          </p:nvSpPr>
          <p:spPr bwMode="auto">
            <a:xfrm>
              <a:off x="3157538" y="4973638"/>
              <a:ext cx="60325" cy="412750"/>
            </a:xfrm>
            <a:custGeom>
              <a:avLst/>
              <a:gdLst>
                <a:gd name="T0" fmla="*/ 13 w 19"/>
                <a:gd name="T1" fmla="*/ 125 h 130"/>
                <a:gd name="T2" fmla="*/ 10 w 19"/>
                <a:gd name="T3" fmla="*/ 69 h 130"/>
                <a:gd name="T4" fmla="*/ 10 w 19"/>
                <a:gd name="T5" fmla="*/ 6 h 130"/>
                <a:gd name="T6" fmla="*/ 2 w 19"/>
                <a:gd name="T7" fmla="*/ 8 h 130"/>
                <a:gd name="T8" fmla="*/ 1 w 19"/>
                <a:gd name="T9" fmla="*/ 63 h 130"/>
                <a:gd name="T10" fmla="*/ 5 w 19"/>
                <a:gd name="T11" fmla="*/ 123 h 130"/>
                <a:gd name="T12" fmla="*/ 13 w 19"/>
                <a:gd name="T13" fmla="*/ 125 h 130"/>
              </a:gdLst>
              <a:ahLst/>
              <a:cxnLst>
                <a:cxn ang="0">
                  <a:pos x="T0" y="T1"/>
                </a:cxn>
                <a:cxn ang="0">
                  <a:pos x="T2" y="T3"/>
                </a:cxn>
                <a:cxn ang="0">
                  <a:pos x="T4" y="T5"/>
                </a:cxn>
                <a:cxn ang="0">
                  <a:pos x="T6" y="T7"/>
                </a:cxn>
                <a:cxn ang="0">
                  <a:pos x="T8" y="T9"/>
                </a:cxn>
                <a:cxn ang="0">
                  <a:pos x="T10" y="T11"/>
                </a:cxn>
                <a:cxn ang="0">
                  <a:pos x="T12" y="T13"/>
                </a:cxn>
              </a:cxnLst>
              <a:rect l="0" t="0" r="r" b="b"/>
              <a:pathLst>
                <a:path w="19" h="130">
                  <a:moveTo>
                    <a:pt x="13" y="125"/>
                  </a:moveTo>
                  <a:cubicBezTo>
                    <a:pt x="19" y="106"/>
                    <a:pt x="11" y="88"/>
                    <a:pt x="10" y="69"/>
                  </a:cubicBezTo>
                  <a:cubicBezTo>
                    <a:pt x="10" y="48"/>
                    <a:pt x="15" y="27"/>
                    <a:pt x="10" y="6"/>
                  </a:cubicBezTo>
                  <a:cubicBezTo>
                    <a:pt x="9" y="0"/>
                    <a:pt x="0" y="3"/>
                    <a:pt x="2" y="8"/>
                  </a:cubicBezTo>
                  <a:cubicBezTo>
                    <a:pt x="6" y="26"/>
                    <a:pt x="3" y="45"/>
                    <a:pt x="1" y="63"/>
                  </a:cubicBezTo>
                  <a:cubicBezTo>
                    <a:pt x="0" y="83"/>
                    <a:pt x="10" y="103"/>
                    <a:pt x="5" y="123"/>
                  </a:cubicBezTo>
                  <a:cubicBezTo>
                    <a:pt x="3" y="128"/>
                    <a:pt x="12" y="130"/>
                    <a:pt x="13" y="125"/>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1" name="Freeform 118"/>
            <p:cNvSpPr/>
            <p:nvPr/>
          </p:nvSpPr>
          <p:spPr bwMode="auto">
            <a:xfrm>
              <a:off x="2840038" y="4976813"/>
              <a:ext cx="365125" cy="206375"/>
            </a:xfrm>
            <a:custGeom>
              <a:avLst/>
              <a:gdLst>
                <a:gd name="T0" fmla="*/ 100 w 115"/>
                <a:gd name="T1" fmla="*/ 2 h 65"/>
                <a:gd name="T2" fmla="*/ 4 w 115"/>
                <a:gd name="T3" fmla="*/ 39 h 65"/>
                <a:gd name="T4" fmla="*/ 5 w 115"/>
                <a:gd name="T5" fmla="*/ 47 h 65"/>
                <a:gd name="T6" fmla="*/ 109 w 115"/>
                <a:gd name="T7" fmla="*/ 64 h 65"/>
                <a:gd name="T8" fmla="*/ 109 w 115"/>
                <a:gd name="T9" fmla="*/ 55 h 65"/>
                <a:gd name="T10" fmla="*/ 8 w 115"/>
                <a:gd name="T11" fmla="*/ 39 h 65"/>
                <a:gd name="T12" fmla="*/ 9 w 115"/>
                <a:gd name="T13" fmla="*/ 47 h 65"/>
                <a:gd name="T14" fmla="*/ 103 w 115"/>
                <a:gd name="T15" fmla="*/ 11 h 65"/>
                <a:gd name="T16" fmla="*/ 100 w 115"/>
                <a:gd name="T17" fmla="*/ 2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5" h="65">
                  <a:moveTo>
                    <a:pt x="100" y="2"/>
                  </a:moveTo>
                  <a:cubicBezTo>
                    <a:pt x="68" y="14"/>
                    <a:pt x="36" y="25"/>
                    <a:pt x="4" y="39"/>
                  </a:cubicBezTo>
                  <a:cubicBezTo>
                    <a:pt x="0" y="41"/>
                    <a:pt x="2" y="46"/>
                    <a:pt x="5" y="47"/>
                  </a:cubicBezTo>
                  <a:cubicBezTo>
                    <a:pt x="39" y="56"/>
                    <a:pt x="74" y="62"/>
                    <a:pt x="109" y="64"/>
                  </a:cubicBezTo>
                  <a:cubicBezTo>
                    <a:pt x="115" y="65"/>
                    <a:pt x="115" y="56"/>
                    <a:pt x="109" y="55"/>
                  </a:cubicBezTo>
                  <a:cubicBezTo>
                    <a:pt x="75" y="53"/>
                    <a:pt x="41" y="47"/>
                    <a:pt x="8" y="39"/>
                  </a:cubicBezTo>
                  <a:cubicBezTo>
                    <a:pt x="8" y="41"/>
                    <a:pt x="8" y="44"/>
                    <a:pt x="9" y="47"/>
                  </a:cubicBezTo>
                  <a:cubicBezTo>
                    <a:pt x="39" y="33"/>
                    <a:pt x="71" y="23"/>
                    <a:pt x="103" y="11"/>
                  </a:cubicBezTo>
                  <a:cubicBezTo>
                    <a:pt x="108" y="8"/>
                    <a:pt x="106" y="0"/>
                    <a:pt x="100" y="2"/>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2" name="Freeform 119"/>
            <p:cNvSpPr/>
            <p:nvPr/>
          </p:nvSpPr>
          <p:spPr bwMode="auto">
            <a:xfrm>
              <a:off x="5775325" y="5065713"/>
              <a:ext cx="57150" cy="361950"/>
            </a:xfrm>
            <a:custGeom>
              <a:avLst/>
              <a:gdLst>
                <a:gd name="T0" fmla="*/ 16 w 18"/>
                <a:gd name="T1" fmla="*/ 108 h 114"/>
                <a:gd name="T2" fmla="*/ 11 w 18"/>
                <a:gd name="T3" fmla="*/ 66 h 114"/>
                <a:gd name="T4" fmla="*/ 9 w 18"/>
                <a:gd name="T5" fmla="*/ 6 h 114"/>
                <a:gd name="T6" fmla="*/ 1 w 18"/>
                <a:gd name="T7" fmla="*/ 9 h 114"/>
                <a:gd name="T8" fmla="*/ 2 w 18"/>
                <a:gd name="T9" fmla="*/ 59 h 114"/>
                <a:gd name="T10" fmla="*/ 7 w 18"/>
                <a:gd name="T11" fmla="*/ 106 h 114"/>
                <a:gd name="T12" fmla="*/ 16 w 18"/>
                <a:gd name="T13" fmla="*/ 108 h 114"/>
              </a:gdLst>
              <a:ahLst/>
              <a:cxnLst>
                <a:cxn ang="0">
                  <a:pos x="T0" y="T1"/>
                </a:cxn>
                <a:cxn ang="0">
                  <a:pos x="T2" y="T3"/>
                </a:cxn>
                <a:cxn ang="0">
                  <a:pos x="T4" y="T5"/>
                </a:cxn>
                <a:cxn ang="0">
                  <a:pos x="T6" y="T7"/>
                </a:cxn>
                <a:cxn ang="0">
                  <a:pos x="T8" y="T9"/>
                </a:cxn>
                <a:cxn ang="0">
                  <a:pos x="T10" y="T11"/>
                </a:cxn>
                <a:cxn ang="0">
                  <a:pos x="T12" y="T13"/>
                </a:cxn>
              </a:cxnLst>
              <a:rect l="0" t="0" r="r" b="b"/>
              <a:pathLst>
                <a:path w="18" h="114">
                  <a:moveTo>
                    <a:pt x="16" y="108"/>
                  </a:moveTo>
                  <a:cubicBezTo>
                    <a:pt x="18" y="94"/>
                    <a:pt x="11" y="80"/>
                    <a:pt x="11" y="66"/>
                  </a:cubicBezTo>
                  <a:cubicBezTo>
                    <a:pt x="10" y="46"/>
                    <a:pt x="14" y="26"/>
                    <a:pt x="9" y="6"/>
                  </a:cubicBezTo>
                  <a:cubicBezTo>
                    <a:pt x="8" y="0"/>
                    <a:pt x="0" y="3"/>
                    <a:pt x="1" y="9"/>
                  </a:cubicBezTo>
                  <a:cubicBezTo>
                    <a:pt x="5" y="25"/>
                    <a:pt x="3" y="42"/>
                    <a:pt x="2" y="59"/>
                  </a:cubicBezTo>
                  <a:cubicBezTo>
                    <a:pt x="1" y="74"/>
                    <a:pt x="9" y="91"/>
                    <a:pt x="7" y="106"/>
                  </a:cubicBezTo>
                  <a:cubicBezTo>
                    <a:pt x="6" y="111"/>
                    <a:pt x="15" y="114"/>
                    <a:pt x="16" y="108"/>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3" name="Freeform 120"/>
            <p:cNvSpPr/>
            <p:nvPr/>
          </p:nvSpPr>
          <p:spPr bwMode="auto">
            <a:xfrm>
              <a:off x="5778500" y="5059363"/>
              <a:ext cx="346075" cy="203200"/>
            </a:xfrm>
            <a:custGeom>
              <a:avLst/>
              <a:gdLst>
                <a:gd name="T0" fmla="*/ 7 w 109"/>
                <a:gd name="T1" fmla="*/ 12 h 64"/>
                <a:gd name="T2" fmla="*/ 103 w 109"/>
                <a:gd name="T3" fmla="*/ 31 h 64"/>
                <a:gd name="T4" fmla="*/ 103 w 109"/>
                <a:gd name="T5" fmla="*/ 22 h 64"/>
                <a:gd name="T6" fmla="*/ 6 w 109"/>
                <a:gd name="T7" fmla="*/ 54 h 64"/>
                <a:gd name="T8" fmla="*/ 8 w 109"/>
                <a:gd name="T9" fmla="*/ 63 h 64"/>
                <a:gd name="T10" fmla="*/ 105 w 109"/>
                <a:gd name="T11" fmla="*/ 31 h 64"/>
                <a:gd name="T12" fmla="*/ 105 w 109"/>
                <a:gd name="T13" fmla="*/ 22 h 64"/>
                <a:gd name="T14" fmla="*/ 7 w 109"/>
                <a:gd name="T15" fmla="*/ 3 h 64"/>
                <a:gd name="T16" fmla="*/ 7 w 109"/>
                <a:gd name="T17" fmla="*/ 1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9" h="64">
                  <a:moveTo>
                    <a:pt x="7" y="12"/>
                  </a:moveTo>
                  <a:cubicBezTo>
                    <a:pt x="40" y="10"/>
                    <a:pt x="71" y="23"/>
                    <a:pt x="103" y="31"/>
                  </a:cubicBezTo>
                  <a:cubicBezTo>
                    <a:pt x="103" y="28"/>
                    <a:pt x="103" y="25"/>
                    <a:pt x="103" y="22"/>
                  </a:cubicBezTo>
                  <a:cubicBezTo>
                    <a:pt x="69" y="27"/>
                    <a:pt x="39" y="45"/>
                    <a:pt x="6" y="54"/>
                  </a:cubicBezTo>
                  <a:cubicBezTo>
                    <a:pt x="0" y="56"/>
                    <a:pt x="3" y="64"/>
                    <a:pt x="8" y="63"/>
                  </a:cubicBezTo>
                  <a:cubicBezTo>
                    <a:pt x="41" y="54"/>
                    <a:pt x="71" y="36"/>
                    <a:pt x="105" y="31"/>
                  </a:cubicBezTo>
                  <a:cubicBezTo>
                    <a:pt x="109" y="30"/>
                    <a:pt x="109" y="23"/>
                    <a:pt x="105" y="22"/>
                  </a:cubicBezTo>
                  <a:cubicBezTo>
                    <a:pt x="73" y="14"/>
                    <a:pt x="41" y="0"/>
                    <a:pt x="7" y="3"/>
                  </a:cubicBezTo>
                  <a:cubicBezTo>
                    <a:pt x="1" y="4"/>
                    <a:pt x="1" y="13"/>
                    <a:pt x="7" y="12"/>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5" name="组合 4"/>
          <p:cNvGrpSpPr/>
          <p:nvPr/>
        </p:nvGrpSpPr>
        <p:grpSpPr>
          <a:xfrm>
            <a:off x="566809" y="2229495"/>
            <a:ext cx="836766" cy="836766"/>
            <a:chOff x="2886353" y="3300603"/>
            <a:chExt cx="836766" cy="836766"/>
          </a:xfrm>
        </p:grpSpPr>
        <p:sp>
          <p:nvSpPr>
            <p:cNvPr id="184" name="椭圆 183"/>
            <p:cNvSpPr/>
            <p:nvPr/>
          </p:nvSpPr>
          <p:spPr>
            <a:xfrm>
              <a:off x="2886353" y="3300603"/>
              <a:ext cx="836766" cy="836766"/>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89" name="KSO_Shape"/>
            <p:cNvSpPr/>
            <p:nvPr/>
          </p:nvSpPr>
          <p:spPr bwMode="auto">
            <a:xfrm>
              <a:off x="3146563" y="3560813"/>
              <a:ext cx="316346" cy="316346"/>
            </a:xfrm>
            <a:custGeom>
              <a:avLst/>
              <a:gdLst>
                <a:gd name="T0" fmla="*/ 1457935 w 3279"/>
                <a:gd name="T1" fmla="*/ 1800397 h 3279"/>
                <a:gd name="T2" fmla="*/ 336911 w 3279"/>
                <a:gd name="T3" fmla="*/ 1800397 h 3279"/>
                <a:gd name="T4" fmla="*/ 0 w 3279"/>
                <a:gd name="T5" fmla="*/ 1458876 h 3279"/>
                <a:gd name="T6" fmla="*/ 0 w 3279"/>
                <a:gd name="T7" fmla="*/ 0 h 3279"/>
                <a:gd name="T8" fmla="*/ 1332828 w 3279"/>
                <a:gd name="T9" fmla="*/ 0 h 3279"/>
                <a:gd name="T10" fmla="*/ 1332828 w 3279"/>
                <a:gd name="T11" fmla="*/ 107618 h 3279"/>
                <a:gd name="T12" fmla="*/ 1584139 w 3279"/>
                <a:gd name="T13" fmla="*/ 107618 h 3279"/>
                <a:gd name="T14" fmla="*/ 1584139 w 3279"/>
                <a:gd name="T15" fmla="*/ 107618 h 3279"/>
                <a:gd name="T16" fmla="*/ 1584139 w 3279"/>
                <a:gd name="T17" fmla="*/ 215235 h 3279"/>
                <a:gd name="T18" fmla="*/ 1682359 w 3279"/>
                <a:gd name="T19" fmla="*/ 215235 h 3279"/>
                <a:gd name="T20" fmla="*/ 1799235 w 3279"/>
                <a:gd name="T21" fmla="*/ 215235 h 3279"/>
                <a:gd name="T22" fmla="*/ 1799235 w 3279"/>
                <a:gd name="T23" fmla="*/ 1458876 h 3279"/>
                <a:gd name="T24" fmla="*/ 1457935 w 3279"/>
                <a:gd name="T25" fmla="*/ 1800397 h 3279"/>
                <a:gd name="T26" fmla="*/ 1189064 w 3279"/>
                <a:gd name="T27" fmla="*/ 143307 h 3279"/>
                <a:gd name="T28" fmla="*/ 143763 w 3279"/>
                <a:gd name="T29" fmla="*/ 143307 h 3279"/>
                <a:gd name="T30" fmla="*/ 143763 w 3279"/>
                <a:gd name="T31" fmla="*/ 1495115 h 3279"/>
                <a:gd name="T32" fmla="*/ 264480 w 3279"/>
                <a:gd name="T33" fmla="*/ 1620851 h 3279"/>
                <a:gd name="T34" fmla="*/ 1189064 w 3279"/>
                <a:gd name="T35" fmla="*/ 1620851 h 3279"/>
                <a:gd name="T36" fmla="*/ 1189064 w 3279"/>
                <a:gd name="T37" fmla="*/ 143307 h 3279"/>
                <a:gd name="T38" fmla="*/ 1687297 w 3279"/>
                <a:gd name="T39" fmla="*/ 322303 h 3279"/>
                <a:gd name="T40" fmla="*/ 1584139 w 3279"/>
                <a:gd name="T41" fmla="*/ 322303 h 3279"/>
                <a:gd name="T42" fmla="*/ 1584139 w 3279"/>
                <a:gd name="T43" fmla="*/ 1402871 h 3279"/>
                <a:gd name="T44" fmla="*/ 1514452 w 3279"/>
                <a:gd name="T45" fmla="*/ 1458876 h 3279"/>
                <a:gd name="T46" fmla="*/ 1440376 w 3279"/>
                <a:gd name="T47" fmla="*/ 1402871 h 3279"/>
                <a:gd name="T48" fmla="*/ 1440376 w 3279"/>
                <a:gd name="T49" fmla="*/ 215235 h 3279"/>
                <a:gd name="T50" fmla="*/ 1332828 w 3279"/>
                <a:gd name="T51" fmla="*/ 215235 h 3279"/>
                <a:gd name="T52" fmla="*/ 1332828 w 3279"/>
                <a:gd name="T53" fmla="*/ 1456680 h 3279"/>
                <a:gd name="T54" fmla="*/ 1514452 w 3279"/>
                <a:gd name="T55" fmla="*/ 1625244 h 3279"/>
                <a:gd name="T56" fmla="*/ 1687297 w 3279"/>
                <a:gd name="T57" fmla="*/ 1456680 h 3279"/>
                <a:gd name="T58" fmla="*/ 1687297 w 3279"/>
                <a:gd name="T59" fmla="*/ 322303 h 3279"/>
                <a:gd name="T60" fmla="*/ 323193 w 3279"/>
                <a:gd name="T61" fmla="*/ 1333139 h 3279"/>
                <a:gd name="T62" fmla="*/ 686442 w 3279"/>
                <a:gd name="T63" fmla="*/ 1333139 h 3279"/>
                <a:gd name="T64" fmla="*/ 686442 w 3279"/>
                <a:gd name="T65" fmla="*/ 1440757 h 3279"/>
                <a:gd name="T66" fmla="*/ 323193 w 3279"/>
                <a:gd name="T67" fmla="*/ 1440757 h 3279"/>
                <a:gd name="T68" fmla="*/ 323193 w 3279"/>
                <a:gd name="T69" fmla="*/ 1333139 h 3279"/>
                <a:gd name="T70" fmla="*/ 323193 w 3279"/>
                <a:gd name="T71" fmla="*/ 1113512 h 3279"/>
                <a:gd name="T72" fmla="*/ 789600 w 3279"/>
                <a:gd name="T73" fmla="*/ 1113512 h 3279"/>
                <a:gd name="T74" fmla="*/ 789600 w 3279"/>
                <a:gd name="T75" fmla="*/ 1225522 h 3279"/>
                <a:gd name="T76" fmla="*/ 323193 w 3279"/>
                <a:gd name="T77" fmla="*/ 1225522 h 3279"/>
                <a:gd name="T78" fmla="*/ 323193 w 3279"/>
                <a:gd name="T79" fmla="*/ 1113512 h 3279"/>
                <a:gd name="T80" fmla="*/ 1009635 w 3279"/>
                <a:gd name="T81" fmla="*/ 1225522 h 3279"/>
                <a:gd name="T82" fmla="*/ 897697 w 3279"/>
                <a:gd name="T83" fmla="*/ 1225522 h 3279"/>
                <a:gd name="T84" fmla="*/ 897697 w 3279"/>
                <a:gd name="T85" fmla="*/ 1113512 h 3279"/>
                <a:gd name="T86" fmla="*/ 1009635 w 3279"/>
                <a:gd name="T87" fmla="*/ 1113512 h 3279"/>
                <a:gd name="T88" fmla="*/ 1009635 w 3279"/>
                <a:gd name="T89" fmla="*/ 1225522 h 3279"/>
                <a:gd name="T90" fmla="*/ 789600 w 3279"/>
                <a:gd name="T91" fmla="*/ 897728 h 3279"/>
                <a:gd name="T92" fmla="*/ 1009635 w 3279"/>
                <a:gd name="T93" fmla="*/ 897728 h 3279"/>
                <a:gd name="T94" fmla="*/ 1009635 w 3279"/>
                <a:gd name="T95" fmla="*/ 1010287 h 3279"/>
                <a:gd name="T96" fmla="*/ 789600 w 3279"/>
                <a:gd name="T97" fmla="*/ 1010287 h 3279"/>
                <a:gd name="T98" fmla="*/ 789600 w 3279"/>
                <a:gd name="T99" fmla="*/ 897728 h 3279"/>
                <a:gd name="T100" fmla="*/ 323193 w 3279"/>
                <a:gd name="T101" fmla="*/ 327794 h 3279"/>
                <a:gd name="T102" fmla="*/ 1009635 w 3279"/>
                <a:gd name="T103" fmla="*/ 327794 h 3279"/>
                <a:gd name="T104" fmla="*/ 1009635 w 3279"/>
                <a:gd name="T105" fmla="*/ 790110 h 3279"/>
                <a:gd name="T106" fmla="*/ 323193 w 3279"/>
                <a:gd name="T107" fmla="*/ 790110 h 3279"/>
                <a:gd name="T108" fmla="*/ 323193 w 3279"/>
                <a:gd name="T109" fmla="*/ 327794 h 3279"/>
                <a:gd name="T110" fmla="*/ 682052 w 3279"/>
                <a:gd name="T111" fmla="*/ 1010287 h 3279"/>
                <a:gd name="T112" fmla="*/ 323193 w 3279"/>
                <a:gd name="T113" fmla="*/ 1010287 h 3279"/>
                <a:gd name="T114" fmla="*/ 323193 w 3279"/>
                <a:gd name="T115" fmla="*/ 897728 h 3279"/>
                <a:gd name="T116" fmla="*/ 682052 w 3279"/>
                <a:gd name="T117" fmla="*/ 897728 h 3279"/>
                <a:gd name="T118" fmla="*/ 682052 w 3279"/>
                <a:gd name="T119" fmla="*/ 1010287 h 327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79" h="3279">
                  <a:moveTo>
                    <a:pt x="2657" y="3279"/>
                  </a:moveTo>
                  <a:cubicBezTo>
                    <a:pt x="614" y="3279"/>
                    <a:pt x="614" y="3279"/>
                    <a:pt x="614" y="3279"/>
                  </a:cubicBezTo>
                  <a:cubicBezTo>
                    <a:pt x="275" y="3279"/>
                    <a:pt x="0" y="2996"/>
                    <a:pt x="0" y="2657"/>
                  </a:cubicBezTo>
                  <a:cubicBezTo>
                    <a:pt x="0" y="0"/>
                    <a:pt x="0" y="0"/>
                    <a:pt x="0" y="0"/>
                  </a:cubicBezTo>
                  <a:cubicBezTo>
                    <a:pt x="2429" y="0"/>
                    <a:pt x="2429" y="0"/>
                    <a:pt x="2429" y="0"/>
                  </a:cubicBezTo>
                  <a:cubicBezTo>
                    <a:pt x="2429" y="196"/>
                    <a:pt x="2429" y="196"/>
                    <a:pt x="2429" y="196"/>
                  </a:cubicBezTo>
                  <a:cubicBezTo>
                    <a:pt x="2887" y="196"/>
                    <a:pt x="2887" y="196"/>
                    <a:pt x="2887" y="196"/>
                  </a:cubicBezTo>
                  <a:cubicBezTo>
                    <a:pt x="2887" y="196"/>
                    <a:pt x="2887" y="196"/>
                    <a:pt x="2887" y="196"/>
                  </a:cubicBezTo>
                  <a:cubicBezTo>
                    <a:pt x="2887" y="392"/>
                    <a:pt x="2887" y="392"/>
                    <a:pt x="2887" y="392"/>
                  </a:cubicBezTo>
                  <a:cubicBezTo>
                    <a:pt x="3066" y="392"/>
                    <a:pt x="3066" y="392"/>
                    <a:pt x="3066" y="392"/>
                  </a:cubicBezTo>
                  <a:cubicBezTo>
                    <a:pt x="3279" y="392"/>
                    <a:pt x="3279" y="392"/>
                    <a:pt x="3279" y="392"/>
                  </a:cubicBezTo>
                  <a:cubicBezTo>
                    <a:pt x="3279" y="2657"/>
                    <a:pt x="3279" y="2657"/>
                    <a:pt x="3279" y="2657"/>
                  </a:cubicBezTo>
                  <a:cubicBezTo>
                    <a:pt x="3279" y="2996"/>
                    <a:pt x="2996" y="3279"/>
                    <a:pt x="2657" y="3279"/>
                  </a:cubicBezTo>
                  <a:close/>
                  <a:moveTo>
                    <a:pt x="2167" y="261"/>
                  </a:moveTo>
                  <a:cubicBezTo>
                    <a:pt x="262" y="261"/>
                    <a:pt x="262" y="261"/>
                    <a:pt x="262" y="261"/>
                  </a:cubicBezTo>
                  <a:cubicBezTo>
                    <a:pt x="262" y="2723"/>
                    <a:pt x="262" y="2723"/>
                    <a:pt x="262" y="2723"/>
                  </a:cubicBezTo>
                  <a:cubicBezTo>
                    <a:pt x="262" y="2836"/>
                    <a:pt x="370" y="2952"/>
                    <a:pt x="482" y="2952"/>
                  </a:cubicBezTo>
                  <a:cubicBezTo>
                    <a:pt x="2167" y="2952"/>
                    <a:pt x="2167" y="2952"/>
                    <a:pt x="2167" y="2952"/>
                  </a:cubicBezTo>
                  <a:lnTo>
                    <a:pt x="2167" y="261"/>
                  </a:lnTo>
                  <a:close/>
                  <a:moveTo>
                    <a:pt x="3075" y="587"/>
                  </a:moveTo>
                  <a:cubicBezTo>
                    <a:pt x="2887" y="587"/>
                    <a:pt x="2887" y="587"/>
                    <a:pt x="2887" y="587"/>
                  </a:cubicBezTo>
                  <a:cubicBezTo>
                    <a:pt x="2887" y="2555"/>
                    <a:pt x="2887" y="2555"/>
                    <a:pt x="2887" y="2555"/>
                  </a:cubicBezTo>
                  <a:cubicBezTo>
                    <a:pt x="2887" y="2611"/>
                    <a:pt x="2816" y="2657"/>
                    <a:pt x="2760" y="2657"/>
                  </a:cubicBezTo>
                  <a:cubicBezTo>
                    <a:pt x="2703" y="2657"/>
                    <a:pt x="2625" y="2611"/>
                    <a:pt x="2625" y="2555"/>
                  </a:cubicBezTo>
                  <a:cubicBezTo>
                    <a:pt x="2625" y="392"/>
                    <a:pt x="2625" y="392"/>
                    <a:pt x="2625" y="392"/>
                  </a:cubicBezTo>
                  <a:cubicBezTo>
                    <a:pt x="2429" y="392"/>
                    <a:pt x="2429" y="392"/>
                    <a:pt x="2429" y="392"/>
                  </a:cubicBezTo>
                  <a:cubicBezTo>
                    <a:pt x="2429" y="2653"/>
                    <a:pt x="2429" y="2653"/>
                    <a:pt x="2429" y="2653"/>
                  </a:cubicBezTo>
                  <a:cubicBezTo>
                    <a:pt x="2429" y="2823"/>
                    <a:pt x="2590" y="2960"/>
                    <a:pt x="2760" y="2960"/>
                  </a:cubicBezTo>
                  <a:cubicBezTo>
                    <a:pt x="2929" y="2960"/>
                    <a:pt x="3075" y="2823"/>
                    <a:pt x="3075" y="2653"/>
                  </a:cubicBezTo>
                  <a:lnTo>
                    <a:pt x="3075" y="587"/>
                  </a:lnTo>
                  <a:close/>
                  <a:moveTo>
                    <a:pt x="589" y="2428"/>
                  </a:moveTo>
                  <a:cubicBezTo>
                    <a:pt x="1251" y="2428"/>
                    <a:pt x="1251" y="2428"/>
                    <a:pt x="1251" y="2428"/>
                  </a:cubicBezTo>
                  <a:cubicBezTo>
                    <a:pt x="1251" y="2624"/>
                    <a:pt x="1251" y="2624"/>
                    <a:pt x="1251" y="2624"/>
                  </a:cubicBezTo>
                  <a:cubicBezTo>
                    <a:pt x="589" y="2624"/>
                    <a:pt x="589" y="2624"/>
                    <a:pt x="589" y="2624"/>
                  </a:cubicBezTo>
                  <a:lnTo>
                    <a:pt x="589" y="2428"/>
                  </a:lnTo>
                  <a:close/>
                  <a:moveTo>
                    <a:pt x="589" y="2028"/>
                  </a:moveTo>
                  <a:cubicBezTo>
                    <a:pt x="1439" y="2028"/>
                    <a:pt x="1439" y="2028"/>
                    <a:pt x="1439" y="2028"/>
                  </a:cubicBezTo>
                  <a:cubicBezTo>
                    <a:pt x="1439" y="2232"/>
                    <a:pt x="1439" y="2232"/>
                    <a:pt x="1439" y="2232"/>
                  </a:cubicBezTo>
                  <a:cubicBezTo>
                    <a:pt x="589" y="2232"/>
                    <a:pt x="589" y="2232"/>
                    <a:pt x="589" y="2232"/>
                  </a:cubicBezTo>
                  <a:lnTo>
                    <a:pt x="589" y="2028"/>
                  </a:lnTo>
                  <a:close/>
                  <a:moveTo>
                    <a:pt x="1840" y="2232"/>
                  </a:moveTo>
                  <a:cubicBezTo>
                    <a:pt x="1636" y="2232"/>
                    <a:pt x="1636" y="2232"/>
                    <a:pt x="1636" y="2232"/>
                  </a:cubicBezTo>
                  <a:cubicBezTo>
                    <a:pt x="1636" y="2028"/>
                    <a:pt x="1636" y="2028"/>
                    <a:pt x="1636" y="2028"/>
                  </a:cubicBezTo>
                  <a:cubicBezTo>
                    <a:pt x="1840" y="2028"/>
                    <a:pt x="1840" y="2028"/>
                    <a:pt x="1840" y="2028"/>
                  </a:cubicBezTo>
                  <a:lnTo>
                    <a:pt x="1840" y="2232"/>
                  </a:lnTo>
                  <a:close/>
                  <a:moveTo>
                    <a:pt x="1439" y="1635"/>
                  </a:moveTo>
                  <a:cubicBezTo>
                    <a:pt x="1840" y="1635"/>
                    <a:pt x="1840" y="1635"/>
                    <a:pt x="1840" y="1635"/>
                  </a:cubicBezTo>
                  <a:cubicBezTo>
                    <a:pt x="1840" y="1840"/>
                    <a:pt x="1840" y="1840"/>
                    <a:pt x="1840" y="1840"/>
                  </a:cubicBezTo>
                  <a:cubicBezTo>
                    <a:pt x="1439" y="1840"/>
                    <a:pt x="1439" y="1840"/>
                    <a:pt x="1439" y="1840"/>
                  </a:cubicBezTo>
                  <a:lnTo>
                    <a:pt x="1439" y="1635"/>
                  </a:lnTo>
                  <a:close/>
                  <a:moveTo>
                    <a:pt x="589" y="597"/>
                  </a:moveTo>
                  <a:cubicBezTo>
                    <a:pt x="1840" y="597"/>
                    <a:pt x="1840" y="597"/>
                    <a:pt x="1840" y="597"/>
                  </a:cubicBezTo>
                  <a:cubicBezTo>
                    <a:pt x="1840" y="1439"/>
                    <a:pt x="1840" y="1439"/>
                    <a:pt x="1840" y="1439"/>
                  </a:cubicBezTo>
                  <a:cubicBezTo>
                    <a:pt x="589" y="1439"/>
                    <a:pt x="589" y="1439"/>
                    <a:pt x="589" y="1439"/>
                  </a:cubicBezTo>
                  <a:lnTo>
                    <a:pt x="589" y="597"/>
                  </a:lnTo>
                  <a:close/>
                  <a:moveTo>
                    <a:pt x="1243" y="1840"/>
                  </a:moveTo>
                  <a:cubicBezTo>
                    <a:pt x="589" y="1840"/>
                    <a:pt x="589" y="1840"/>
                    <a:pt x="589" y="1840"/>
                  </a:cubicBezTo>
                  <a:cubicBezTo>
                    <a:pt x="589" y="1635"/>
                    <a:pt x="589" y="1635"/>
                    <a:pt x="589" y="1635"/>
                  </a:cubicBezTo>
                  <a:cubicBezTo>
                    <a:pt x="1243" y="1635"/>
                    <a:pt x="1243" y="1635"/>
                    <a:pt x="1243" y="1635"/>
                  </a:cubicBezTo>
                  <a:lnTo>
                    <a:pt x="1243" y="184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grpSp>
      <p:sp>
        <p:nvSpPr>
          <p:cNvPr id="192" name="矩形 191"/>
          <p:cNvSpPr/>
          <p:nvPr/>
        </p:nvSpPr>
        <p:spPr>
          <a:xfrm>
            <a:off x="1663786" y="2038578"/>
            <a:ext cx="4841946"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grpSp>
        <p:nvGrpSpPr>
          <p:cNvPr id="4" name="组合 3"/>
          <p:cNvGrpSpPr/>
          <p:nvPr/>
        </p:nvGrpSpPr>
        <p:grpSpPr>
          <a:xfrm>
            <a:off x="566809" y="3917884"/>
            <a:ext cx="836766" cy="836766"/>
            <a:chOff x="6795817" y="3300603"/>
            <a:chExt cx="836766" cy="836766"/>
          </a:xfrm>
        </p:grpSpPr>
        <p:sp>
          <p:nvSpPr>
            <p:cNvPr id="186" name="椭圆 185"/>
            <p:cNvSpPr/>
            <p:nvPr/>
          </p:nvSpPr>
          <p:spPr>
            <a:xfrm>
              <a:off x="6795817" y="3300603"/>
              <a:ext cx="836766" cy="836766"/>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90" name="KSO_Shape"/>
            <p:cNvSpPr/>
            <p:nvPr/>
          </p:nvSpPr>
          <p:spPr bwMode="auto">
            <a:xfrm>
              <a:off x="7056027" y="3560813"/>
              <a:ext cx="316346" cy="316346"/>
            </a:xfrm>
            <a:custGeom>
              <a:avLst/>
              <a:gdLst>
                <a:gd name="T0" fmla="*/ 1767542 w 3927"/>
                <a:gd name="T1" fmla="*/ 308011 h 3928"/>
                <a:gd name="T2" fmla="*/ 1684137 w 3927"/>
                <a:gd name="T3" fmla="*/ 390514 h 3928"/>
                <a:gd name="T4" fmla="*/ 1406885 w 3927"/>
                <a:gd name="T5" fmla="*/ 115046 h 3928"/>
                <a:gd name="T6" fmla="*/ 1490290 w 3927"/>
                <a:gd name="T7" fmla="*/ 32084 h 3928"/>
                <a:gd name="T8" fmla="*/ 1597525 w 3927"/>
                <a:gd name="T9" fmla="*/ 28876 h 3928"/>
                <a:gd name="T10" fmla="*/ 1770750 w 3927"/>
                <a:gd name="T11" fmla="*/ 200757 h 3928"/>
                <a:gd name="T12" fmla="*/ 1767542 w 3927"/>
                <a:gd name="T13" fmla="*/ 308011 h 3928"/>
                <a:gd name="T14" fmla="*/ 1032021 w 3927"/>
                <a:gd name="T15" fmla="*/ 1039078 h 3928"/>
                <a:gd name="T16" fmla="*/ 754768 w 3927"/>
                <a:gd name="T17" fmla="*/ 763152 h 3928"/>
                <a:gd name="T18" fmla="*/ 1364724 w 3927"/>
                <a:gd name="T19" fmla="*/ 156756 h 3928"/>
                <a:gd name="T20" fmla="*/ 1641977 w 3927"/>
                <a:gd name="T21" fmla="*/ 432682 h 3928"/>
                <a:gd name="T22" fmla="*/ 1032021 w 3927"/>
                <a:gd name="T23" fmla="*/ 1039078 h 3928"/>
                <a:gd name="T24" fmla="*/ 993526 w 3927"/>
                <a:gd name="T25" fmla="*/ 1077121 h 3928"/>
                <a:gd name="T26" fmla="*/ 605373 w 3927"/>
                <a:gd name="T27" fmla="*/ 1187584 h 3928"/>
                <a:gd name="T28" fmla="*/ 716274 w 3927"/>
                <a:gd name="T29" fmla="*/ 801653 h 3928"/>
                <a:gd name="T30" fmla="*/ 993526 w 3927"/>
                <a:gd name="T31" fmla="*/ 1077121 h 3928"/>
                <a:gd name="T32" fmla="*/ 352867 w 3927"/>
                <a:gd name="T33" fmla="*/ 226883 h 3928"/>
                <a:gd name="T34" fmla="*/ 179641 w 3927"/>
                <a:gd name="T35" fmla="*/ 400597 h 3928"/>
                <a:gd name="T36" fmla="*/ 179641 w 3927"/>
                <a:gd name="T37" fmla="*/ 1447468 h 3928"/>
                <a:gd name="T38" fmla="*/ 352867 w 3927"/>
                <a:gd name="T39" fmla="*/ 1620724 h 3928"/>
                <a:gd name="T40" fmla="*/ 1400011 w 3927"/>
                <a:gd name="T41" fmla="*/ 1620724 h 3928"/>
                <a:gd name="T42" fmla="*/ 1573236 w 3927"/>
                <a:gd name="T43" fmla="*/ 1447468 h 3928"/>
                <a:gd name="T44" fmla="*/ 1573236 w 3927"/>
                <a:gd name="T45" fmla="*/ 759485 h 3928"/>
                <a:gd name="T46" fmla="*/ 1752419 w 3927"/>
                <a:gd name="T47" fmla="*/ 585771 h 3928"/>
                <a:gd name="T48" fmla="*/ 1752419 w 3927"/>
                <a:gd name="T49" fmla="*/ 1511178 h 3928"/>
                <a:gd name="T50" fmla="*/ 1457753 w 3927"/>
                <a:gd name="T51" fmla="*/ 1800397 h 3928"/>
                <a:gd name="T52" fmla="*/ 289168 w 3927"/>
                <a:gd name="T53" fmla="*/ 1800397 h 3928"/>
                <a:gd name="T54" fmla="*/ 0 w 3927"/>
                <a:gd name="T55" fmla="*/ 1511178 h 3928"/>
                <a:gd name="T56" fmla="*/ 0 w 3927"/>
                <a:gd name="T57" fmla="*/ 354304 h 3928"/>
                <a:gd name="T58" fmla="*/ 289168 w 3927"/>
                <a:gd name="T59" fmla="*/ 47210 h 3928"/>
                <a:gd name="T60" fmla="*/ 1214412 w 3927"/>
                <a:gd name="T61" fmla="*/ 47210 h 3928"/>
                <a:gd name="T62" fmla="*/ 1040728 w 3927"/>
                <a:gd name="T63" fmla="*/ 226883 h 3928"/>
                <a:gd name="T64" fmla="*/ 352867 w 3927"/>
                <a:gd name="T65" fmla="*/ 226883 h 39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27" h="3928">
                  <a:moveTo>
                    <a:pt x="3857" y="672"/>
                  </a:moveTo>
                  <a:cubicBezTo>
                    <a:pt x="3675" y="852"/>
                    <a:pt x="3675" y="852"/>
                    <a:pt x="3675" y="852"/>
                  </a:cubicBezTo>
                  <a:cubicBezTo>
                    <a:pt x="3070" y="251"/>
                    <a:pt x="3070" y="251"/>
                    <a:pt x="3070" y="251"/>
                  </a:cubicBezTo>
                  <a:cubicBezTo>
                    <a:pt x="3252" y="70"/>
                    <a:pt x="3252" y="70"/>
                    <a:pt x="3252" y="70"/>
                  </a:cubicBezTo>
                  <a:cubicBezTo>
                    <a:pt x="3319" y="4"/>
                    <a:pt x="3424" y="0"/>
                    <a:pt x="3486" y="63"/>
                  </a:cubicBezTo>
                  <a:cubicBezTo>
                    <a:pt x="3864" y="438"/>
                    <a:pt x="3864" y="438"/>
                    <a:pt x="3864" y="438"/>
                  </a:cubicBezTo>
                  <a:cubicBezTo>
                    <a:pt x="3927" y="501"/>
                    <a:pt x="3924" y="605"/>
                    <a:pt x="3857" y="672"/>
                  </a:cubicBezTo>
                  <a:close/>
                  <a:moveTo>
                    <a:pt x="2252" y="2267"/>
                  </a:moveTo>
                  <a:cubicBezTo>
                    <a:pt x="1647" y="1665"/>
                    <a:pt x="1647" y="1665"/>
                    <a:pt x="1647" y="1665"/>
                  </a:cubicBezTo>
                  <a:cubicBezTo>
                    <a:pt x="2978" y="342"/>
                    <a:pt x="2978" y="342"/>
                    <a:pt x="2978" y="342"/>
                  </a:cubicBezTo>
                  <a:cubicBezTo>
                    <a:pt x="3583" y="944"/>
                    <a:pt x="3583" y="944"/>
                    <a:pt x="3583" y="944"/>
                  </a:cubicBezTo>
                  <a:lnTo>
                    <a:pt x="2252" y="2267"/>
                  </a:lnTo>
                  <a:close/>
                  <a:moveTo>
                    <a:pt x="2168" y="2350"/>
                  </a:moveTo>
                  <a:cubicBezTo>
                    <a:pt x="1321" y="2591"/>
                    <a:pt x="1321" y="2591"/>
                    <a:pt x="1321" y="2591"/>
                  </a:cubicBezTo>
                  <a:cubicBezTo>
                    <a:pt x="1563" y="1749"/>
                    <a:pt x="1563" y="1749"/>
                    <a:pt x="1563" y="1749"/>
                  </a:cubicBezTo>
                  <a:lnTo>
                    <a:pt x="2168" y="2350"/>
                  </a:lnTo>
                  <a:close/>
                  <a:moveTo>
                    <a:pt x="770" y="495"/>
                  </a:moveTo>
                  <a:cubicBezTo>
                    <a:pt x="561" y="495"/>
                    <a:pt x="392" y="665"/>
                    <a:pt x="392" y="874"/>
                  </a:cubicBezTo>
                  <a:cubicBezTo>
                    <a:pt x="392" y="3158"/>
                    <a:pt x="392" y="3158"/>
                    <a:pt x="392" y="3158"/>
                  </a:cubicBezTo>
                  <a:cubicBezTo>
                    <a:pt x="392" y="3367"/>
                    <a:pt x="561" y="3536"/>
                    <a:pt x="770" y="3536"/>
                  </a:cubicBezTo>
                  <a:cubicBezTo>
                    <a:pt x="3055" y="3536"/>
                    <a:pt x="3055" y="3536"/>
                    <a:pt x="3055" y="3536"/>
                  </a:cubicBezTo>
                  <a:cubicBezTo>
                    <a:pt x="3264" y="3536"/>
                    <a:pt x="3433" y="3367"/>
                    <a:pt x="3433" y="3158"/>
                  </a:cubicBezTo>
                  <a:cubicBezTo>
                    <a:pt x="3433" y="1657"/>
                    <a:pt x="3433" y="1657"/>
                    <a:pt x="3433" y="1657"/>
                  </a:cubicBezTo>
                  <a:cubicBezTo>
                    <a:pt x="3824" y="1278"/>
                    <a:pt x="3824" y="1278"/>
                    <a:pt x="3824" y="1278"/>
                  </a:cubicBezTo>
                  <a:cubicBezTo>
                    <a:pt x="3824" y="3297"/>
                    <a:pt x="3824" y="3297"/>
                    <a:pt x="3824" y="3297"/>
                  </a:cubicBezTo>
                  <a:cubicBezTo>
                    <a:pt x="3824" y="3645"/>
                    <a:pt x="3529" y="3928"/>
                    <a:pt x="3181" y="3928"/>
                  </a:cubicBezTo>
                  <a:cubicBezTo>
                    <a:pt x="631" y="3928"/>
                    <a:pt x="631" y="3928"/>
                    <a:pt x="631" y="3928"/>
                  </a:cubicBezTo>
                  <a:cubicBezTo>
                    <a:pt x="283" y="3928"/>
                    <a:pt x="0" y="3645"/>
                    <a:pt x="0" y="3297"/>
                  </a:cubicBezTo>
                  <a:cubicBezTo>
                    <a:pt x="0" y="773"/>
                    <a:pt x="0" y="773"/>
                    <a:pt x="0" y="773"/>
                  </a:cubicBezTo>
                  <a:cubicBezTo>
                    <a:pt x="0" y="425"/>
                    <a:pt x="283" y="103"/>
                    <a:pt x="631" y="103"/>
                  </a:cubicBezTo>
                  <a:cubicBezTo>
                    <a:pt x="2650" y="103"/>
                    <a:pt x="2650" y="103"/>
                    <a:pt x="2650" y="103"/>
                  </a:cubicBezTo>
                  <a:cubicBezTo>
                    <a:pt x="2271" y="495"/>
                    <a:pt x="2271" y="495"/>
                    <a:pt x="2271" y="495"/>
                  </a:cubicBezTo>
                  <a:lnTo>
                    <a:pt x="770" y="495"/>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grpSp>
      <p:sp>
        <p:nvSpPr>
          <p:cNvPr id="193" name="矩形 192"/>
          <p:cNvSpPr/>
          <p:nvPr/>
        </p:nvSpPr>
        <p:spPr>
          <a:xfrm>
            <a:off x="1663786" y="3726967"/>
            <a:ext cx="4841946"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grpSp>
        <p:nvGrpSpPr>
          <p:cNvPr id="3" name="组合 2"/>
          <p:cNvGrpSpPr/>
          <p:nvPr/>
        </p:nvGrpSpPr>
        <p:grpSpPr>
          <a:xfrm>
            <a:off x="566809" y="5606273"/>
            <a:ext cx="836766" cy="836766"/>
            <a:chOff x="10705281" y="3300603"/>
            <a:chExt cx="836766" cy="836766"/>
          </a:xfrm>
        </p:grpSpPr>
        <p:sp>
          <p:nvSpPr>
            <p:cNvPr id="188" name="椭圆 187"/>
            <p:cNvSpPr/>
            <p:nvPr/>
          </p:nvSpPr>
          <p:spPr>
            <a:xfrm>
              <a:off x="10705281" y="3300603"/>
              <a:ext cx="836766" cy="836766"/>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91" name="KSO_Shape"/>
            <p:cNvSpPr/>
            <p:nvPr/>
          </p:nvSpPr>
          <p:spPr bwMode="auto">
            <a:xfrm>
              <a:off x="10969032" y="3528798"/>
              <a:ext cx="309265" cy="380376"/>
            </a:xfrm>
            <a:custGeom>
              <a:avLst/>
              <a:gdLst>
                <a:gd name="T0" fmla="*/ 1379976 w 3177"/>
                <a:gd name="T1" fmla="*/ 481089 h 3907"/>
                <a:gd name="T2" fmla="*/ 1463834 w 3177"/>
                <a:gd name="T3" fmla="*/ 622559 h 3907"/>
                <a:gd name="T4" fmla="*/ 1104902 w 3177"/>
                <a:gd name="T5" fmla="*/ 1244196 h 3907"/>
                <a:gd name="T6" fmla="*/ 1082325 w 3177"/>
                <a:gd name="T7" fmla="*/ 1244196 h 3907"/>
                <a:gd name="T8" fmla="*/ 1113196 w 3177"/>
                <a:gd name="T9" fmla="*/ 1399029 h 3907"/>
                <a:gd name="T10" fmla="*/ 711874 w 3177"/>
                <a:gd name="T11" fmla="*/ 1800397 h 3907"/>
                <a:gd name="T12" fmla="*/ 310552 w 3177"/>
                <a:gd name="T13" fmla="*/ 1399029 h 3907"/>
                <a:gd name="T14" fmla="*/ 349256 w 3177"/>
                <a:gd name="T15" fmla="*/ 1227145 h 3907"/>
                <a:gd name="T16" fmla="*/ 0 w 3177"/>
                <a:gd name="T17" fmla="*/ 622559 h 3907"/>
                <a:gd name="T18" fmla="*/ 84319 w 3177"/>
                <a:gd name="T19" fmla="*/ 481089 h 3907"/>
                <a:gd name="T20" fmla="*/ 442790 w 3177"/>
                <a:gd name="T21" fmla="*/ 1101804 h 3907"/>
                <a:gd name="T22" fmla="*/ 564892 w 3177"/>
                <a:gd name="T23" fmla="*/ 1025770 h 3907"/>
                <a:gd name="T24" fmla="*/ 221165 w 3177"/>
                <a:gd name="T25" fmla="*/ 430860 h 3907"/>
                <a:gd name="T26" fmla="*/ 102749 w 3177"/>
                <a:gd name="T27" fmla="*/ 430860 h 3907"/>
                <a:gd name="T28" fmla="*/ 183382 w 3177"/>
                <a:gd name="T29" fmla="*/ 287087 h 3907"/>
                <a:gd name="T30" fmla="*/ 1222396 w 3177"/>
                <a:gd name="T31" fmla="*/ 287087 h 3907"/>
                <a:gd name="T32" fmla="*/ 1303029 w 3177"/>
                <a:gd name="T33" fmla="*/ 430860 h 3907"/>
                <a:gd name="T34" fmla="*/ 1242669 w 3177"/>
                <a:gd name="T35" fmla="*/ 430860 h 3907"/>
                <a:gd name="T36" fmla="*/ 891110 w 3177"/>
                <a:gd name="T37" fmla="*/ 1040055 h 3907"/>
                <a:gd name="T38" fmla="*/ 1006760 w 3177"/>
                <a:gd name="T39" fmla="*/ 1127149 h 3907"/>
                <a:gd name="T40" fmla="*/ 1379976 w 3177"/>
                <a:gd name="T41" fmla="*/ 481089 h 3907"/>
                <a:gd name="T42" fmla="*/ 570421 w 3177"/>
                <a:gd name="T43" fmla="*/ 1322534 h 3907"/>
                <a:gd name="T44" fmla="*/ 665337 w 3177"/>
                <a:gd name="T45" fmla="*/ 1322534 h 3907"/>
                <a:gd name="T46" fmla="*/ 665337 w 3177"/>
                <a:gd name="T47" fmla="*/ 1650633 h 3907"/>
                <a:gd name="T48" fmla="*/ 806330 w 3177"/>
                <a:gd name="T49" fmla="*/ 1650633 h 3907"/>
                <a:gd name="T50" fmla="*/ 806330 w 3177"/>
                <a:gd name="T51" fmla="*/ 1148807 h 3907"/>
                <a:gd name="T52" fmla="*/ 702198 w 3177"/>
                <a:gd name="T53" fmla="*/ 1148807 h 3907"/>
                <a:gd name="T54" fmla="*/ 660730 w 3177"/>
                <a:gd name="T55" fmla="*/ 1223459 h 3907"/>
                <a:gd name="T56" fmla="*/ 570421 w 3177"/>
                <a:gd name="T57" fmla="*/ 1240048 h 3907"/>
                <a:gd name="T58" fmla="*/ 570421 w 3177"/>
                <a:gd name="T59" fmla="*/ 1322534 h 3907"/>
                <a:gd name="T60" fmla="*/ 1077256 w 3177"/>
                <a:gd name="T61" fmla="*/ 430860 h 3907"/>
                <a:gd name="T62" fmla="*/ 387038 w 3177"/>
                <a:gd name="T63" fmla="*/ 430860 h 3907"/>
                <a:gd name="T64" fmla="*/ 714178 w 3177"/>
                <a:gd name="T65" fmla="*/ 997660 h 3907"/>
                <a:gd name="T66" fmla="*/ 748735 w 3177"/>
                <a:gd name="T67" fmla="*/ 999504 h 3907"/>
                <a:gd name="T68" fmla="*/ 1077256 w 3177"/>
                <a:gd name="T69" fmla="*/ 430860 h 3907"/>
                <a:gd name="T70" fmla="*/ 343727 w 3177"/>
                <a:gd name="T71" fmla="*/ 0 h 3907"/>
                <a:gd name="T72" fmla="*/ 1062051 w 3177"/>
                <a:gd name="T73" fmla="*/ 0 h 3907"/>
                <a:gd name="T74" fmla="*/ 1142224 w 3177"/>
                <a:gd name="T75" fmla="*/ 143313 h 3907"/>
                <a:gd name="T76" fmla="*/ 263555 w 3177"/>
                <a:gd name="T77" fmla="*/ 143313 h 3907"/>
                <a:gd name="T78" fmla="*/ 343727 w 3177"/>
                <a:gd name="T79" fmla="*/ 0 h 390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7" h="3907">
                  <a:moveTo>
                    <a:pt x="2995" y="1044"/>
                  </a:moveTo>
                  <a:cubicBezTo>
                    <a:pt x="3177" y="1351"/>
                    <a:pt x="3177" y="1351"/>
                    <a:pt x="3177" y="1351"/>
                  </a:cubicBezTo>
                  <a:cubicBezTo>
                    <a:pt x="2398" y="2700"/>
                    <a:pt x="2398" y="2700"/>
                    <a:pt x="2398" y="2700"/>
                  </a:cubicBezTo>
                  <a:cubicBezTo>
                    <a:pt x="2349" y="2700"/>
                    <a:pt x="2349" y="2700"/>
                    <a:pt x="2349" y="2700"/>
                  </a:cubicBezTo>
                  <a:cubicBezTo>
                    <a:pt x="2392" y="2803"/>
                    <a:pt x="2416" y="2917"/>
                    <a:pt x="2416" y="3036"/>
                  </a:cubicBezTo>
                  <a:cubicBezTo>
                    <a:pt x="2416" y="3517"/>
                    <a:pt x="2026" y="3907"/>
                    <a:pt x="1545" y="3907"/>
                  </a:cubicBezTo>
                  <a:cubicBezTo>
                    <a:pt x="1064" y="3907"/>
                    <a:pt x="674" y="3517"/>
                    <a:pt x="674" y="3036"/>
                  </a:cubicBezTo>
                  <a:cubicBezTo>
                    <a:pt x="674" y="2902"/>
                    <a:pt x="705" y="2776"/>
                    <a:pt x="758" y="2663"/>
                  </a:cubicBezTo>
                  <a:cubicBezTo>
                    <a:pt x="0" y="1351"/>
                    <a:pt x="0" y="1351"/>
                    <a:pt x="0" y="1351"/>
                  </a:cubicBezTo>
                  <a:cubicBezTo>
                    <a:pt x="183" y="1044"/>
                    <a:pt x="183" y="1044"/>
                    <a:pt x="183" y="1044"/>
                  </a:cubicBezTo>
                  <a:cubicBezTo>
                    <a:pt x="961" y="2391"/>
                    <a:pt x="961" y="2391"/>
                    <a:pt x="961" y="2391"/>
                  </a:cubicBezTo>
                  <a:cubicBezTo>
                    <a:pt x="1038" y="2321"/>
                    <a:pt x="1127" y="2265"/>
                    <a:pt x="1226" y="2226"/>
                  </a:cubicBezTo>
                  <a:cubicBezTo>
                    <a:pt x="480" y="935"/>
                    <a:pt x="480" y="935"/>
                    <a:pt x="480" y="935"/>
                  </a:cubicBezTo>
                  <a:cubicBezTo>
                    <a:pt x="223" y="935"/>
                    <a:pt x="223" y="935"/>
                    <a:pt x="223" y="935"/>
                  </a:cubicBezTo>
                  <a:cubicBezTo>
                    <a:pt x="398" y="623"/>
                    <a:pt x="398" y="623"/>
                    <a:pt x="398" y="623"/>
                  </a:cubicBezTo>
                  <a:cubicBezTo>
                    <a:pt x="2653" y="623"/>
                    <a:pt x="2653" y="623"/>
                    <a:pt x="2653" y="623"/>
                  </a:cubicBezTo>
                  <a:cubicBezTo>
                    <a:pt x="2828" y="935"/>
                    <a:pt x="2828" y="935"/>
                    <a:pt x="2828" y="935"/>
                  </a:cubicBezTo>
                  <a:cubicBezTo>
                    <a:pt x="2697" y="935"/>
                    <a:pt x="2697" y="935"/>
                    <a:pt x="2697" y="935"/>
                  </a:cubicBezTo>
                  <a:cubicBezTo>
                    <a:pt x="1934" y="2257"/>
                    <a:pt x="1934" y="2257"/>
                    <a:pt x="1934" y="2257"/>
                  </a:cubicBezTo>
                  <a:cubicBezTo>
                    <a:pt x="2029" y="2305"/>
                    <a:pt x="2114" y="2369"/>
                    <a:pt x="2185" y="2446"/>
                  </a:cubicBezTo>
                  <a:lnTo>
                    <a:pt x="2995" y="1044"/>
                  </a:lnTo>
                  <a:close/>
                  <a:moveTo>
                    <a:pt x="1238" y="2870"/>
                  </a:moveTo>
                  <a:cubicBezTo>
                    <a:pt x="1444" y="2870"/>
                    <a:pt x="1444" y="2870"/>
                    <a:pt x="1444" y="2870"/>
                  </a:cubicBezTo>
                  <a:cubicBezTo>
                    <a:pt x="1444" y="3582"/>
                    <a:pt x="1444" y="3582"/>
                    <a:pt x="1444" y="3582"/>
                  </a:cubicBezTo>
                  <a:cubicBezTo>
                    <a:pt x="1750" y="3582"/>
                    <a:pt x="1750" y="3582"/>
                    <a:pt x="1750" y="3582"/>
                  </a:cubicBezTo>
                  <a:cubicBezTo>
                    <a:pt x="1750" y="2493"/>
                    <a:pt x="1750" y="2493"/>
                    <a:pt x="1750" y="2493"/>
                  </a:cubicBezTo>
                  <a:cubicBezTo>
                    <a:pt x="1524" y="2493"/>
                    <a:pt x="1524" y="2493"/>
                    <a:pt x="1524" y="2493"/>
                  </a:cubicBezTo>
                  <a:cubicBezTo>
                    <a:pt x="1506" y="2557"/>
                    <a:pt x="1475" y="2631"/>
                    <a:pt x="1434" y="2655"/>
                  </a:cubicBezTo>
                  <a:cubicBezTo>
                    <a:pt x="1392" y="2678"/>
                    <a:pt x="1327" y="2691"/>
                    <a:pt x="1238" y="2691"/>
                  </a:cubicBezTo>
                  <a:lnTo>
                    <a:pt x="1238" y="2870"/>
                  </a:lnTo>
                  <a:close/>
                  <a:moveTo>
                    <a:pt x="2338" y="935"/>
                  </a:moveTo>
                  <a:cubicBezTo>
                    <a:pt x="840" y="935"/>
                    <a:pt x="840" y="935"/>
                    <a:pt x="840" y="935"/>
                  </a:cubicBezTo>
                  <a:cubicBezTo>
                    <a:pt x="1550" y="2165"/>
                    <a:pt x="1550" y="2165"/>
                    <a:pt x="1550" y="2165"/>
                  </a:cubicBezTo>
                  <a:cubicBezTo>
                    <a:pt x="1576" y="2165"/>
                    <a:pt x="1600" y="2167"/>
                    <a:pt x="1625" y="2169"/>
                  </a:cubicBezTo>
                  <a:lnTo>
                    <a:pt x="2338" y="935"/>
                  </a:lnTo>
                  <a:close/>
                  <a:moveTo>
                    <a:pt x="746" y="0"/>
                  </a:moveTo>
                  <a:cubicBezTo>
                    <a:pt x="2305" y="0"/>
                    <a:pt x="2305" y="0"/>
                    <a:pt x="2305" y="0"/>
                  </a:cubicBezTo>
                  <a:cubicBezTo>
                    <a:pt x="2479" y="311"/>
                    <a:pt x="2479" y="311"/>
                    <a:pt x="2479" y="311"/>
                  </a:cubicBezTo>
                  <a:cubicBezTo>
                    <a:pt x="572" y="311"/>
                    <a:pt x="572" y="311"/>
                    <a:pt x="572" y="311"/>
                  </a:cubicBezTo>
                  <a:lnTo>
                    <a:pt x="746"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grpSp>
      <p:sp>
        <p:nvSpPr>
          <p:cNvPr id="194" name="矩形 193"/>
          <p:cNvSpPr/>
          <p:nvPr/>
        </p:nvSpPr>
        <p:spPr>
          <a:xfrm>
            <a:off x="1663786" y="5415356"/>
            <a:ext cx="4841946"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95" name="文本框 194"/>
          <p:cNvSpPr txBox="1"/>
          <p:nvPr/>
        </p:nvSpPr>
        <p:spPr>
          <a:xfrm>
            <a:off x="8256493" y="3079362"/>
            <a:ext cx="2711456"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7280</a:t>
            </a:r>
            <a:r>
              <a:rPr lang="zh-CN" altLang="en-US" sz="2800" dirty="0">
                <a:latin typeface="+mj-ea"/>
                <a:ea typeface="+mj-ea"/>
              </a:rPr>
              <a:t>人</a:t>
            </a:r>
            <a:endParaRPr lang="zh-CN" altLang="en-US" sz="4800" dirty="0">
              <a:latin typeface="+mj-ea"/>
              <a:ea typeface="+mj-ea"/>
            </a:endParaRP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9" name="矩形 8"/>
          <p:cNvSpPr/>
          <p:nvPr/>
        </p:nvSpPr>
        <p:spPr>
          <a:xfrm>
            <a:off x="312391" y="3803543"/>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12" name="矩形 11"/>
          <p:cNvSpPr/>
          <p:nvPr/>
        </p:nvSpPr>
        <p:spPr>
          <a:xfrm>
            <a:off x="3273305" y="3803543"/>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15" name="矩形 14"/>
          <p:cNvSpPr/>
          <p:nvPr/>
        </p:nvSpPr>
        <p:spPr>
          <a:xfrm>
            <a:off x="6234219" y="3803543"/>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23" name="Oval 6"/>
          <p:cNvSpPr>
            <a:spLocks noChangeArrowheads="1"/>
          </p:cNvSpPr>
          <p:nvPr/>
        </p:nvSpPr>
        <p:spPr bwMode="auto">
          <a:xfrm>
            <a:off x="1054938" y="2573074"/>
            <a:ext cx="1051386" cy="1058949"/>
          </a:xfrm>
          <a:prstGeom prst="ellipse">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5" name="Oval 6"/>
          <p:cNvSpPr>
            <a:spLocks noChangeArrowheads="1"/>
          </p:cNvSpPr>
          <p:nvPr/>
        </p:nvSpPr>
        <p:spPr bwMode="auto">
          <a:xfrm>
            <a:off x="4053043" y="2573074"/>
            <a:ext cx="1051386" cy="1058949"/>
          </a:xfrm>
          <a:prstGeom prst="ellipse">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6" name="Oval 6"/>
          <p:cNvSpPr>
            <a:spLocks noChangeArrowheads="1"/>
          </p:cNvSpPr>
          <p:nvPr/>
        </p:nvSpPr>
        <p:spPr bwMode="auto">
          <a:xfrm>
            <a:off x="7050382" y="2573074"/>
            <a:ext cx="1051386" cy="1058949"/>
          </a:xfrm>
          <a:prstGeom prst="ellipse">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0" name="KSO_Shape"/>
          <p:cNvSpPr/>
          <p:nvPr/>
        </p:nvSpPr>
        <p:spPr>
          <a:xfrm>
            <a:off x="2603434" y="2765204"/>
            <a:ext cx="952499" cy="674687"/>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eaLnBrk="1" fontAlgn="auto" hangingPunct="1">
              <a:spcBef>
                <a:spcPts val="0"/>
              </a:spcBef>
              <a:spcAft>
                <a:spcPts val="0"/>
              </a:spcAft>
            </a:pPr>
            <a:endParaRPr lang="zh-CN" altLang="en-US">
              <a:solidFill>
                <a:srgbClr val="FFFFFF"/>
              </a:solidFill>
            </a:endParaRPr>
          </a:p>
        </p:txBody>
      </p:sp>
      <p:sp>
        <p:nvSpPr>
          <p:cNvPr id="21" name="KSO_Shape"/>
          <p:cNvSpPr/>
          <p:nvPr/>
        </p:nvSpPr>
        <p:spPr>
          <a:xfrm>
            <a:off x="5601539" y="2765204"/>
            <a:ext cx="952499" cy="674687"/>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eaLnBrk="1" fontAlgn="auto" hangingPunct="1">
              <a:spcBef>
                <a:spcPts val="0"/>
              </a:spcBef>
              <a:spcAft>
                <a:spcPts val="0"/>
              </a:spcAft>
            </a:pPr>
            <a:endParaRPr lang="zh-CN" altLang="en-US">
              <a:solidFill>
                <a:srgbClr val="FFFFFF"/>
              </a:solidFill>
            </a:endParaRPr>
          </a:p>
        </p:txBody>
      </p:sp>
      <p:sp>
        <p:nvSpPr>
          <p:cNvPr id="16" name="矩形 15"/>
          <p:cNvSpPr/>
          <p:nvPr/>
        </p:nvSpPr>
        <p:spPr>
          <a:xfrm>
            <a:off x="9231558" y="3803543"/>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17" name="Oval 6"/>
          <p:cNvSpPr>
            <a:spLocks noChangeArrowheads="1"/>
          </p:cNvSpPr>
          <p:nvPr/>
        </p:nvSpPr>
        <p:spPr bwMode="auto">
          <a:xfrm>
            <a:off x="10048487" y="2573074"/>
            <a:ext cx="1051386" cy="1058949"/>
          </a:xfrm>
          <a:prstGeom prst="ellipse">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19" name="KSO_Shape"/>
          <p:cNvSpPr/>
          <p:nvPr/>
        </p:nvSpPr>
        <p:spPr>
          <a:xfrm>
            <a:off x="8598878" y="2765204"/>
            <a:ext cx="952499" cy="674687"/>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eaLnBrk="1" fontAlgn="auto" hangingPunct="1">
              <a:spcBef>
                <a:spcPts val="0"/>
              </a:spcBef>
              <a:spcAft>
                <a:spcPts val="0"/>
              </a:spcAft>
            </a:pPr>
            <a:endParaRPr lang="zh-CN" altLang="en-US">
              <a:solidFill>
                <a:srgbClr val="FFFFFF"/>
              </a:solidFill>
            </a:endParaRPr>
          </a:p>
        </p:txBody>
      </p:sp>
      <p:sp>
        <p:nvSpPr>
          <p:cNvPr id="18" name="KSO_Shape"/>
          <p:cNvSpPr/>
          <p:nvPr/>
        </p:nvSpPr>
        <p:spPr bwMode="auto">
          <a:xfrm>
            <a:off x="1285278" y="2847560"/>
            <a:ext cx="590707" cy="509977"/>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dirty="0">
              <a:solidFill>
                <a:srgbClr val="FFFFFF"/>
              </a:solidFill>
              <a:ea typeface="宋体" panose="02010600030101010101" pitchFamily="2" charset="-122"/>
            </a:endParaRPr>
          </a:p>
        </p:txBody>
      </p:sp>
      <p:sp>
        <p:nvSpPr>
          <p:cNvPr id="27" name="KSO_Shape"/>
          <p:cNvSpPr/>
          <p:nvPr/>
        </p:nvSpPr>
        <p:spPr bwMode="auto">
          <a:xfrm>
            <a:off x="4283383" y="2864789"/>
            <a:ext cx="590707" cy="475519"/>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8" name="KSO_Shape"/>
          <p:cNvSpPr/>
          <p:nvPr/>
        </p:nvSpPr>
        <p:spPr bwMode="auto">
          <a:xfrm>
            <a:off x="7361009" y="2864789"/>
            <a:ext cx="529019" cy="530891"/>
          </a:xfrm>
          <a:custGeom>
            <a:avLst/>
            <a:gdLst>
              <a:gd name="T0" fmla="*/ 1735389 w 3295"/>
              <a:gd name="T1" fmla="*/ 901016 h 3303"/>
              <a:gd name="T2" fmla="*/ 828737 w 3295"/>
              <a:gd name="T3" fmla="*/ 0 h 3303"/>
              <a:gd name="T4" fmla="*/ 2179 w 3295"/>
              <a:gd name="T5" fmla="*/ 0 h 3303"/>
              <a:gd name="T6" fmla="*/ 0 w 3295"/>
              <a:gd name="T7" fmla="*/ 825795 h 3303"/>
              <a:gd name="T8" fmla="*/ 896300 w 3295"/>
              <a:gd name="T9" fmla="*/ 1740438 h 3303"/>
              <a:gd name="T10" fmla="*/ 1107707 w 3295"/>
              <a:gd name="T11" fmla="*/ 1742074 h 3303"/>
              <a:gd name="T12" fmla="*/ 1737024 w 3295"/>
              <a:gd name="T13" fmla="*/ 1112507 h 3303"/>
              <a:gd name="T14" fmla="*/ 1735389 w 3295"/>
              <a:gd name="T15" fmla="*/ 901016 h 3303"/>
              <a:gd name="T16" fmla="*/ 221214 w 3295"/>
              <a:gd name="T17" fmla="*/ 373379 h 3303"/>
              <a:gd name="T18" fmla="*/ 369962 w 3295"/>
              <a:gd name="T19" fmla="*/ 225118 h 3303"/>
              <a:gd name="T20" fmla="*/ 518165 w 3295"/>
              <a:gd name="T21" fmla="*/ 373379 h 3303"/>
              <a:gd name="T22" fmla="*/ 369962 w 3295"/>
              <a:gd name="T23" fmla="*/ 521641 h 3303"/>
              <a:gd name="T24" fmla="*/ 221214 w 3295"/>
              <a:gd name="T25" fmla="*/ 373379 h 3303"/>
              <a:gd name="T26" fmla="*/ 1028702 w 3295"/>
              <a:gd name="T27" fmla="*/ 1408485 h 3303"/>
              <a:gd name="T28" fmla="*/ 451147 w 3295"/>
              <a:gd name="T29" fmla="*/ 831246 h 3303"/>
              <a:gd name="T30" fmla="*/ 503998 w 3295"/>
              <a:gd name="T31" fmla="*/ 778918 h 3303"/>
              <a:gd name="T32" fmla="*/ 1081008 w 3295"/>
              <a:gd name="T33" fmla="*/ 1355612 h 3303"/>
              <a:gd name="T34" fmla="*/ 1028702 w 3295"/>
              <a:gd name="T35" fmla="*/ 1408485 h 3303"/>
              <a:gd name="T36" fmla="*/ 1185622 w 3295"/>
              <a:gd name="T37" fmla="*/ 1250957 h 3303"/>
              <a:gd name="T38" fmla="*/ 608612 w 3295"/>
              <a:gd name="T39" fmla="*/ 673718 h 3303"/>
              <a:gd name="T40" fmla="*/ 661464 w 3295"/>
              <a:gd name="T41" fmla="*/ 621390 h 3303"/>
              <a:gd name="T42" fmla="*/ 1238474 w 3295"/>
              <a:gd name="T43" fmla="*/ 1198629 h 3303"/>
              <a:gd name="T44" fmla="*/ 1185622 w 3295"/>
              <a:gd name="T45" fmla="*/ 1250957 h 3303"/>
              <a:gd name="T46" fmla="*/ 1343088 w 3295"/>
              <a:gd name="T47" fmla="*/ 1093429 h 3303"/>
              <a:gd name="T48" fmla="*/ 766078 w 3295"/>
              <a:gd name="T49" fmla="*/ 516190 h 3303"/>
              <a:gd name="T50" fmla="*/ 818929 w 3295"/>
              <a:gd name="T51" fmla="*/ 463863 h 3303"/>
              <a:gd name="T52" fmla="*/ 1395939 w 3295"/>
              <a:gd name="T53" fmla="*/ 1041102 h 3303"/>
              <a:gd name="T54" fmla="*/ 1343088 w 3295"/>
              <a:gd name="T55" fmla="*/ 1093429 h 330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295" h="3303">
                <a:moveTo>
                  <a:pt x="3185" y="1653"/>
                </a:moveTo>
                <a:cubicBezTo>
                  <a:pt x="1521" y="0"/>
                  <a:pt x="1521" y="0"/>
                  <a:pt x="1521" y="0"/>
                </a:cubicBezTo>
                <a:cubicBezTo>
                  <a:pt x="4" y="0"/>
                  <a:pt x="4" y="0"/>
                  <a:pt x="4" y="0"/>
                </a:cubicBezTo>
                <a:cubicBezTo>
                  <a:pt x="0" y="1515"/>
                  <a:pt x="0" y="1515"/>
                  <a:pt x="0" y="1515"/>
                </a:cubicBezTo>
                <a:cubicBezTo>
                  <a:pt x="1645" y="3193"/>
                  <a:pt x="1645" y="3193"/>
                  <a:pt x="1645" y="3193"/>
                </a:cubicBezTo>
                <a:cubicBezTo>
                  <a:pt x="1753" y="3301"/>
                  <a:pt x="1927" y="3303"/>
                  <a:pt x="2033" y="3196"/>
                </a:cubicBezTo>
                <a:cubicBezTo>
                  <a:pt x="3188" y="2041"/>
                  <a:pt x="3188" y="2041"/>
                  <a:pt x="3188" y="2041"/>
                </a:cubicBezTo>
                <a:cubicBezTo>
                  <a:pt x="3295" y="1934"/>
                  <a:pt x="3294" y="1761"/>
                  <a:pt x="3185" y="1653"/>
                </a:cubicBezTo>
                <a:close/>
                <a:moveTo>
                  <a:pt x="406" y="685"/>
                </a:moveTo>
                <a:cubicBezTo>
                  <a:pt x="406" y="535"/>
                  <a:pt x="528" y="413"/>
                  <a:pt x="679" y="413"/>
                </a:cubicBezTo>
                <a:cubicBezTo>
                  <a:pt x="829" y="413"/>
                  <a:pt x="951" y="535"/>
                  <a:pt x="951" y="685"/>
                </a:cubicBezTo>
                <a:cubicBezTo>
                  <a:pt x="951" y="835"/>
                  <a:pt x="829" y="957"/>
                  <a:pt x="679" y="957"/>
                </a:cubicBezTo>
                <a:cubicBezTo>
                  <a:pt x="528" y="957"/>
                  <a:pt x="406" y="835"/>
                  <a:pt x="406" y="685"/>
                </a:cubicBezTo>
                <a:close/>
                <a:moveTo>
                  <a:pt x="1888" y="2584"/>
                </a:moveTo>
                <a:cubicBezTo>
                  <a:pt x="828" y="1525"/>
                  <a:pt x="828" y="1525"/>
                  <a:pt x="828" y="1525"/>
                </a:cubicBezTo>
                <a:cubicBezTo>
                  <a:pt x="925" y="1429"/>
                  <a:pt x="925" y="1429"/>
                  <a:pt x="925" y="1429"/>
                </a:cubicBezTo>
                <a:cubicBezTo>
                  <a:pt x="1984" y="2487"/>
                  <a:pt x="1984" y="2487"/>
                  <a:pt x="1984" y="2487"/>
                </a:cubicBezTo>
                <a:lnTo>
                  <a:pt x="1888" y="2584"/>
                </a:lnTo>
                <a:close/>
                <a:moveTo>
                  <a:pt x="2176" y="2295"/>
                </a:moveTo>
                <a:cubicBezTo>
                  <a:pt x="1117" y="1236"/>
                  <a:pt x="1117" y="1236"/>
                  <a:pt x="1117" y="1236"/>
                </a:cubicBezTo>
                <a:cubicBezTo>
                  <a:pt x="1214" y="1140"/>
                  <a:pt x="1214" y="1140"/>
                  <a:pt x="1214" y="1140"/>
                </a:cubicBezTo>
                <a:cubicBezTo>
                  <a:pt x="2273" y="2199"/>
                  <a:pt x="2273" y="2199"/>
                  <a:pt x="2273" y="2199"/>
                </a:cubicBezTo>
                <a:lnTo>
                  <a:pt x="2176" y="2295"/>
                </a:lnTo>
                <a:close/>
                <a:moveTo>
                  <a:pt x="2465" y="2006"/>
                </a:moveTo>
                <a:cubicBezTo>
                  <a:pt x="1406" y="947"/>
                  <a:pt x="1406" y="947"/>
                  <a:pt x="1406" y="947"/>
                </a:cubicBezTo>
                <a:cubicBezTo>
                  <a:pt x="1503" y="851"/>
                  <a:pt x="1503" y="851"/>
                  <a:pt x="1503" y="851"/>
                </a:cubicBezTo>
                <a:cubicBezTo>
                  <a:pt x="2562" y="1910"/>
                  <a:pt x="2562" y="1910"/>
                  <a:pt x="2562" y="1910"/>
                </a:cubicBezTo>
                <a:lnTo>
                  <a:pt x="2465" y="2006"/>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31" name="KSO_Shape"/>
          <p:cNvSpPr/>
          <p:nvPr/>
        </p:nvSpPr>
        <p:spPr bwMode="auto">
          <a:xfrm>
            <a:off x="10216478" y="2785040"/>
            <a:ext cx="678212" cy="690387"/>
          </a:xfrm>
          <a:custGeom>
            <a:avLst/>
            <a:gdLst>
              <a:gd name="T0" fmla="*/ 1230708 w 3970"/>
              <a:gd name="T1" fmla="*/ 915562 h 4043"/>
              <a:gd name="T2" fmla="*/ 745546 w 3970"/>
              <a:gd name="T3" fmla="*/ 1273147 h 4043"/>
              <a:gd name="T4" fmla="*/ 1036643 w 3970"/>
              <a:gd name="T5" fmla="*/ 769945 h 4043"/>
              <a:gd name="T6" fmla="*/ 1163942 w 3970"/>
              <a:gd name="T7" fmla="*/ 484945 h 4043"/>
              <a:gd name="T8" fmla="*/ 709493 w 3970"/>
              <a:gd name="T9" fmla="*/ 218203 h 4043"/>
              <a:gd name="T10" fmla="*/ 515428 w 3970"/>
              <a:gd name="T11" fmla="*/ 1309663 h 4043"/>
              <a:gd name="T12" fmla="*/ 1473289 w 3970"/>
              <a:gd name="T13" fmla="*/ 739663 h 4043"/>
              <a:gd name="T14" fmla="*/ 1230708 w 3970"/>
              <a:gd name="T15" fmla="*/ 915562 h 4043"/>
              <a:gd name="T16" fmla="*/ 933825 w 3970"/>
              <a:gd name="T17" fmla="*/ 297023 h 4043"/>
              <a:gd name="T18" fmla="*/ 1047326 w 3970"/>
              <a:gd name="T19" fmla="*/ 410578 h 4043"/>
              <a:gd name="T20" fmla="*/ 933825 w 3970"/>
              <a:gd name="T21" fmla="*/ 524578 h 4043"/>
              <a:gd name="T22" fmla="*/ 819878 w 3970"/>
              <a:gd name="T23" fmla="*/ 410578 h 4043"/>
              <a:gd name="T24" fmla="*/ 933825 w 3970"/>
              <a:gd name="T25" fmla="*/ 297023 h 4043"/>
              <a:gd name="T26" fmla="*/ 569731 w 3970"/>
              <a:gd name="T27" fmla="*/ 1070085 h 4043"/>
              <a:gd name="T28" fmla="*/ 456230 w 3970"/>
              <a:gd name="T29" fmla="*/ 956530 h 4043"/>
              <a:gd name="T30" fmla="*/ 569731 w 3970"/>
              <a:gd name="T31" fmla="*/ 842976 h 4043"/>
              <a:gd name="T32" fmla="*/ 683677 w 3970"/>
              <a:gd name="T33" fmla="*/ 956530 h 4043"/>
              <a:gd name="T34" fmla="*/ 569731 w 3970"/>
              <a:gd name="T35" fmla="*/ 1070085 h 4043"/>
              <a:gd name="T36" fmla="*/ 660977 w 3970"/>
              <a:gd name="T37" fmla="*/ 736546 h 4043"/>
              <a:gd name="T38" fmla="*/ 547031 w 3970"/>
              <a:gd name="T39" fmla="*/ 622992 h 4043"/>
              <a:gd name="T40" fmla="*/ 660977 w 3970"/>
              <a:gd name="T41" fmla="*/ 509437 h 4043"/>
              <a:gd name="T42" fmla="*/ 774478 w 3970"/>
              <a:gd name="T43" fmla="*/ 622992 h 4043"/>
              <a:gd name="T44" fmla="*/ 660977 w 3970"/>
              <a:gd name="T45" fmla="*/ 736546 h 4043"/>
              <a:gd name="T46" fmla="*/ 1095397 w 3970"/>
              <a:gd name="T47" fmla="*/ 777070 h 4043"/>
              <a:gd name="T48" fmla="*/ 1095842 w 3970"/>
              <a:gd name="T49" fmla="*/ 774398 h 4043"/>
              <a:gd name="T50" fmla="*/ 1095397 w 3970"/>
              <a:gd name="T51" fmla="*/ 777070 h 4043"/>
              <a:gd name="T52" fmla="*/ 1211568 w 3970"/>
              <a:gd name="T53" fmla="*/ 858117 h 4043"/>
              <a:gd name="T54" fmla="*/ 1767056 w 3970"/>
              <a:gd name="T55" fmla="*/ 105094 h 4043"/>
              <a:gd name="T56" fmla="*/ 1731893 w 3970"/>
              <a:gd name="T57" fmla="*/ 74812 h 4043"/>
              <a:gd name="T58" fmla="*/ 1095842 w 3970"/>
              <a:gd name="T59" fmla="*/ 774398 h 4043"/>
              <a:gd name="T60" fmla="*/ 1211568 w 3970"/>
              <a:gd name="T61" fmla="*/ 858117 h 4043"/>
              <a:gd name="T62" fmla="*/ 918246 w 3970"/>
              <a:gd name="T63" fmla="*/ 867913 h 4043"/>
              <a:gd name="T64" fmla="*/ 812312 w 3970"/>
              <a:gd name="T65" fmla="*/ 1201452 h 4043"/>
              <a:gd name="T66" fmla="*/ 1125664 w 3970"/>
              <a:gd name="T67" fmla="*/ 1024663 h 4043"/>
              <a:gd name="T68" fmla="*/ 918246 w 3970"/>
              <a:gd name="T69" fmla="*/ 867913 h 40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70" h="4043">
                <a:moveTo>
                  <a:pt x="2765" y="2056"/>
                </a:moveTo>
                <a:cubicBezTo>
                  <a:pt x="2833" y="2655"/>
                  <a:pt x="1948" y="2832"/>
                  <a:pt x="1675" y="2859"/>
                </a:cubicBezTo>
                <a:cubicBezTo>
                  <a:pt x="1716" y="2437"/>
                  <a:pt x="1662" y="1729"/>
                  <a:pt x="2329" y="1729"/>
                </a:cubicBezTo>
                <a:cubicBezTo>
                  <a:pt x="2261" y="1688"/>
                  <a:pt x="2438" y="1293"/>
                  <a:pt x="2615" y="1089"/>
                </a:cubicBezTo>
                <a:cubicBezTo>
                  <a:pt x="2847" y="0"/>
                  <a:pt x="1975" y="340"/>
                  <a:pt x="1594" y="490"/>
                </a:cubicBezTo>
                <a:cubicBezTo>
                  <a:pt x="0" y="1661"/>
                  <a:pt x="1103" y="2873"/>
                  <a:pt x="1158" y="2941"/>
                </a:cubicBezTo>
                <a:cubicBezTo>
                  <a:pt x="2343" y="4043"/>
                  <a:pt x="3687" y="2235"/>
                  <a:pt x="3310" y="1661"/>
                </a:cubicBezTo>
                <a:cubicBezTo>
                  <a:pt x="3268" y="1686"/>
                  <a:pt x="2928" y="2042"/>
                  <a:pt x="2765" y="2056"/>
                </a:cubicBezTo>
                <a:close/>
                <a:moveTo>
                  <a:pt x="2098" y="667"/>
                </a:moveTo>
                <a:cubicBezTo>
                  <a:pt x="2239" y="667"/>
                  <a:pt x="2353" y="781"/>
                  <a:pt x="2353" y="922"/>
                </a:cubicBezTo>
                <a:cubicBezTo>
                  <a:pt x="2353" y="1063"/>
                  <a:pt x="2239" y="1178"/>
                  <a:pt x="2098" y="1178"/>
                </a:cubicBezTo>
                <a:cubicBezTo>
                  <a:pt x="1956" y="1178"/>
                  <a:pt x="1842" y="1063"/>
                  <a:pt x="1842" y="922"/>
                </a:cubicBezTo>
                <a:cubicBezTo>
                  <a:pt x="1842" y="781"/>
                  <a:pt x="1956" y="667"/>
                  <a:pt x="2098" y="667"/>
                </a:cubicBezTo>
                <a:close/>
                <a:moveTo>
                  <a:pt x="1280" y="2403"/>
                </a:moveTo>
                <a:cubicBezTo>
                  <a:pt x="1139" y="2403"/>
                  <a:pt x="1025" y="2289"/>
                  <a:pt x="1025" y="2148"/>
                </a:cubicBezTo>
                <a:cubicBezTo>
                  <a:pt x="1025" y="2007"/>
                  <a:pt x="1139" y="1893"/>
                  <a:pt x="1280" y="1893"/>
                </a:cubicBezTo>
                <a:cubicBezTo>
                  <a:pt x="1422" y="1893"/>
                  <a:pt x="1536" y="2007"/>
                  <a:pt x="1536" y="2148"/>
                </a:cubicBezTo>
                <a:cubicBezTo>
                  <a:pt x="1536" y="2289"/>
                  <a:pt x="1422" y="2403"/>
                  <a:pt x="1280" y="2403"/>
                </a:cubicBezTo>
                <a:close/>
                <a:moveTo>
                  <a:pt x="1485" y="1654"/>
                </a:moveTo>
                <a:cubicBezTo>
                  <a:pt x="1344" y="1654"/>
                  <a:pt x="1229" y="1540"/>
                  <a:pt x="1229" y="1399"/>
                </a:cubicBezTo>
                <a:cubicBezTo>
                  <a:pt x="1229" y="1258"/>
                  <a:pt x="1344" y="1144"/>
                  <a:pt x="1485" y="1144"/>
                </a:cubicBezTo>
                <a:cubicBezTo>
                  <a:pt x="1626" y="1144"/>
                  <a:pt x="1740" y="1258"/>
                  <a:pt x="1740" y="1399"/>
                </a:cubicBezTo>
                <a:cubicBezTo>
                  <a:pt x="1740" y="1540"/>
                  <a:pt x="1626" y="1654"/>
                  <a:pt x="1485" y="1654"/>
                </a:cubicBezTo>
                <a:close/>
                <a:moveTo>
                  <a:pt x="2461" y="1745"/>
                </a:moveTo>
                <a:cubicBezTo>
                  <a:pt x="2461" y="1743"/>
                  <a:pt x="2462" y="1741"/>
                  <a:pt x="2462" y="1739"/>
                </a:cubicBezTo>
                <a:cubicBezTo>
                  <a:pt x="2447" y="1728"/>
                  <a:pt x="2443" y="1728"/>
                  <a:pt x="2461" y="1745"/>
                </a:cubicBezTo>
                <a:close/>
                <a:moveTo>
                  <a:pt x="2722" y="1927"/>
                </a:moveTo>
                <a:cubicBezTo>
                  <a:pt x="3107" y="1768"/>
                  <a:pt x="3970" y="236"/>
                  <a:pt x="3970" y="236"/>
                </a:cubicBezTo>
                <a:cubicBezTo>
                  <a:pt x="3891" y="168"/>
                  <a:pt x="3891" y="168"/>
                  <a:pt x="3891" y="168"/>
                </a:cubicBezTo>
                <a:cubicBezTo>
                  <a:pt x="3891" y="168"/>
                  <a:pt x="2597" y="1292"/>
                  <a:pt x="2462" y="1739"/>
                </a:cubicBezTo>
                <a:cubicBezTo>
                  <a:pt x="2509" y="1771"/>
                  <a:pt x="2662" y="1893"/>
                  <a:pt x="2722" y="1927"/>
                </a:cubicBezTo>
                <a:close/>
                <a:moveTo>
                  <a:pt x="2063" y="1949"/>
                </a:moveTo>
                <a:cubicBezTo>
                  <a:pt x="1871" y="2097"/>
                  <a:pt x="1927" y="2539"/>
                  <a:pt x="1825" y="2698"/>
                </a:cubicBezTo>
                <a:cubicBezTo>
                  <a:pt x="2041" y="2539"/>
                  <a:pt x="2358" y="2585"/>
                  <a:pt x="2529" y="2301"/>
                </a:cubicBezTo>
                <a:cubicBezTo>
                  <a:pt x="2585" y="2142"/>
                  <a:pt x="2483" y="1745"/>
                  <a:pt x="2063" y="1949"/>
                </a:cubicBez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1" name="Freeform 21"/>
          <p:cNvSpPr/>
          <p:nvPr/>
        </p:nvSpPr>
        <p:spPr bwMode="auto">
          <a:xfrm>
            <a:off x="6140099" y="2097802"/>
            <a:ext cx="1912101" cy="1912101"/>
          </a:xfrm>
          <a:prstGeom prst="ellipse">
            <a:avLst/>
          </a:prstGeom>
          <a:solidFill>
            <a:schemeClr val="accent1"/>
          </a:solidFill>
          <a:ln>
            <a:noFill/>
          </a:ln>
        </p:spPr>
        <p:txBody>
          <a:bodyPr/>
          <a:lstStyle/>
          <a:p>
            <a:endParaRPr lang="zh-CN" altLang="en-US"/>
          </a:p>
        </p:txBody>
      </p:sp>
      <p:sp>
        <p:nvSpPr>
          <p:cNvPr id="12" name="KSO_Shape"/>
          <p:cNvSpPr/>
          <p:nvPr/>
        </p:nvSpPr>
        <p:spPr bwMode="auto">
          <a:xfrm flipH="1">
            <a:off x="6398102" y="2493088"/>
            <a:ext cx="1396094" cy="1121528"/>
          </a:xfrm>
          <a:custGeom>
            <a:avLst/>
            <a:gdLst>
              <a:gd name="T0" fmla="*/ 2147483646 w 288"/>
              <a:gd name="T1" fmla="*/ 0 h 232"/>
              <a:gd name="T2" fmla="*/ 0 w 288"/>
              <a:gd name="T3" fmla="*/ 2147483646 h 232"/>
              <a:gd name="T4" fmla="*/ 2147483646 w 288"/>
              <a:gd name="T5" fmla="*/ 2147483646 h 232"/>
              <a:gd name="T6" fmla="*/ 2147483646 w 288"/>
              <a:gd name="T7" fmla="*/ 2147483646 h 232"/>
              <a:gd name="T8" fmla="*/ 2147483646 w 288"/>
              <a:gd name="T9" fmla="*/ 2147483646 h 232"/>
              <a:gd name="T10" fmla="*/ 2147483646 w 288"/>
              <a:gd name="T11" fmla="*/ 2147483646 h 232"/>
              <a:gd name="T12" fmla="*/ 2147483646 w 288"/>
              <a:gd name="T13" fmla="*/ 2147483646 h 232"/>
              <a:gd name="T14" fmla="*/ 2147483646 w 288"/>
              <a:gd name="T15" fmla="*/ 0 h 232"/>
              <a:gd name="T16" fmla="*/ 2147483646 w 288"/>
              <a:gd name="T17" fmla="*/ 2147483646 h 232"/>
              <a:gd name="T18" fmla="*/ 2147483646 w 288"/>
              <a:gd name="T19" fmla="*/ 2147483646 h 232"/>
              <a:gd name="T20" fmla="*/ 2147483646 w 288"/>
              <a:gd name="T21" fmla="*/ 2147483646 h 232"/>
              <a:gd name="T22" fmla="*/ 2147483646 w 288"/>
              <a:gd name="T23" fmla="*/ 2147483646 h 232"/>
              <a:gd name="T24" fmla="*/ 2147483646 w 288"/>
              <a:gd name="T25" fmla="*/ 2147483646 h 232"/>
              <a:gd name="T26" fmla="*/ 2147483646 w 288"/>
              <a:gd name="T27" fmla="*/ 2147483646 h 232"/>
              <a:gd name="T28" fmla="*/ 2147483646 w 288"/>
              <a:gd name="T29" fmla="*/ 2147483646 h 232"/>
              <a:gd name="T30" fmla="*/ 2147483646 w 288"/>
              <a:gd name="T31" fmla="*/ 2147483646 h 232"/>
              <a:gd name="T32" fmla="*/ 2147483646 w 288"/>
              <a:gd name="T33" fmla="*/ 2147483646 h 232"/>
              <a:gd name="T34" fmla="*/ 2147483646 w 288"/>
              <a:gd name="T35" fmla="*/ 2147483646 h 232"/>
              <a:gd name="T36" fmla="*/ 2147483646 w 288"/>
              <a:gd name="T37" fmla="*/ 2147483646 h 232"/>
              <a:gd name="T38" fmla="*/ 2147483646 w 288"/>
              <a:gd name="T39" fmla="*/ 2147483646 h 232"/>
              <a:gd name="T40" fmla="*/ 2147483646 w 288"/>
              <a:gd name="T41" fmla="*/ 2147483646 h 232"/>
              <a:gd name="T42" fmla="*/ 2147483646 w 288"/>
              <a:gd name="T43" fmla="*/ 2147483646 h 232"/>
              <a:gd name="T44" fmla="*/ 2147483646 w 288"/>
              <a:gd name="T45" fmla="*/ 2147483646 h 232"/>
              <a:gd name="T46" fmla="*/ 2147483646 w 288"/>
              <a:gd name="T47" fmla="*/ 2147483646 h 232"/>
              <a:gd name="T48" fmla="*/ 2147483646 w 288"/>
              <a:gd name="T49" fmla="*/ 2147483646 h 232"/>
              <a:gd name="T50" fmla="*/ 2147483646 w 288"/>
              <a:gd name="T51" fmla="*/ 2147483646 h 232"/>
              <a:gd name="T52" fmla="*/ 2147483646 w 288"/>
              <a:gd name="T53" fmla="*/ 2147483646 h 232"/>
              <a:gd name="T54" fmla="*/ 2147483646 w 288"/>
              <a:gd name="T55" fmla="*/ 2147483646 h 232"/>
              <a:gd name="T56" fmla="*/ 2147483646 w 288"/>
              <a:gd name="T57" fmla="*/ 2147483646 h 232"/>
              <a:gd name="T58" fmla="*/ 2147483646 w 288"/>
              <a:gd name="T59" fmla="*/ 2147483646 h 232"/>
              <a:gd name="T60" fmla="*/ 2147483646 w 288"/>
              <a:gd name="T61" fmla="*/ 2147483646 h 232"/>
              <a:gd name="T62" fmla="*/ 2147483646 w 288"/>
              <a:gd name="T63" fmla="*/ 2147483646 h 232"/>
              <a:gd name="T64" fmla="*/ 2147483646 w 288"/>
              <a:gd name="T65" fmla="*/ 2147483646 h 232"/>
              <a:gd name="T66" fmla="*/ 2147483646 w 288"/>
              <a:gd name="T67" fmla="*/ 2147483646 h 232"/>
              <a:gd name="T68" fmla="*/ 2147483646 w 288"/>
              <a:gd name="T69" fmla="*/ 2147483646 h 232"/>
              <a:gd name="T70" fmla="*/ 2147483646 w 288"/>
              <a:gd name="T71" fmla="*/ 2147483646 h 232"/>
              <a:gd name="T72" fmla="*/ 2147483646 w 288"/>
              <a:gd name="T73" fmla="*/ 2147483646 h 232"/>
              <a:gd name="T74" fmla="*/ 2147483646 w 288"/>
              <a:gd name="T75" fmla="*/ 2147483646 h 2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8" h="232">
                <a:moveTo>
                  <a:pt x="144" y="0"/>
                </a:moveTo>
                <a:cubicBezTo>
                  <a:pt x="64" y="0"/>
                  <a:pt x="0" y="52"/>
                  <a:pt x="0" y="116"/>
                </a:cubicBezTo>
                <a:cubicBezTo>
                  <a:pt x="0" y="152"/>
                  <a:pt x="14" y="160"/>
                  <a:pt x="33" y="160"/>
                </a:cubicBezTo>
                <a:cubicBezTo>
                  <a:pt x="49" y="160"/>
                  <a:pt x="67" y="154"/>
                  <a:pt x="84" y="154"/>
                </a:cubicBezTo>
                <a:cubicBezTo>
                  <a:pt x="95" y="154"/>
                  <a:pt x="105" y="157"/>
                  <a:pt x="112" y="165"/>
                </a:cubicBezTo>
                <a:cubicBezTo>
                  <a:pt x="135" y="189"/>
                  <a:pt x="64" y="232"/>
                  <a:pt x="144" y="232"/>
                </a:cubicBezTo>
                <a:cubicBezTo>
                  <a:pt x="224" y="232"/>
                  <a:pt x="288" y="180"/>
                  <a:pt x="288" y="116"/>
                </a:cubicBezTo>
                <a:cubicBezTo>
                  <a:pt x="288" y="52"/>
                  <a:pt x="224" y="0"/>
                  <a:pt x="144" y="0"/>
                </a:cubicBezTo>
                <a:close/>
                <a:moveTo>
                  <a:pt x="60" y="104"/>
                </a:moveTo>
                <a:cubicBezTo>
                  <a:pt x="49" y="104"/>
                  <a:pt x="40" y="95"/>
                  <a:pt x="40" y="84"/>
                </a:cubicBezTo>
                <a:cubicBezTo>
                  <a:pt x="40" y="73"/>
                  <a:pt x="49" y="64"/>
                  <a:pt x="60" y="64"/>
                </a:cubicBezTo>
                <a:cubicBezTo>
                  <a:pt x="71" y="64"/>
                  <a:pt x="80" y="73"/>
                  <a:pt x="80" y="84"/>
                </a:cubicBezTo>
                <a:cubicBezTo>
                  <a:pt x="80" y="95"/>
                  <a:pt x="71" y="104"/>
                  <a:pt x="60" y="104"/>
                </a:cubicBezTo>
                <a:close/>
                <a:moveTo>
                  <a:pt x="116" y="64"/>
                </a:moveTo>
                <a:cubicBezTo>
                  <a:pt x="105" y="64"/>
                  <a:pt x="96" y="55"/>
                  <a:pt x="96" y="44"/>
                </a:cubicBezTo>
                <a:cubicBezTo>
                  <a:pt x="96" y="33"/>
                  <a:pt x="105" y="24"/>
                  <a:pt x="116" y="24"/>
                </a:cubicBezTo>
                <a:cubicBezTo>
                  <a:pt x="127" y="24"/>
                  <a:pt x="136" y="33"/>
                  <a:pt x="136" y="44"/>
                </a:cubicBezTo>
                <a:cubicBezTo>
                  <a:pt x="136" y="55"/>
                  <a:pt x="127" y="64"/>
                  <a:pt x="116" y="64"/>
                </a:cubicBezTo>
                <a:close/>
                <a:moveTo>
                  <a:pt x="164" y="216"/>
                </a:moveTo>
                <a:cubicBezTo>
                  <a:pt x="149" y="216"/>
                  <a:pt x="136" y="207"/>
                  <a:pt x="136" y="196"/>
                </a:cubicBezTo>
                <a:cubicBezTo>
                  <a:pt x="136" y="185"/>
                  <a:pt x="149" y="176"/>
                  <a:pt x="164" y="176"/>
                </a:cubicBezTo>
                <a:cubicBezTo>
                  <a:pt x="179" y="176"/>
                  <a:pt x="192" y="185"/>
                  <a:pt x="192" y="196"/>
                </a:cubicBezTo>
                <a:cubicBezTo>
                  <a:pt x="192" y="207"/>
                  <a:pt x="179" y="216"/>
                  <a:pt x="164" y="216"/>
                </a:cubicBezTo>
                <a:close/>
                <a:moveTo>
                  <a:pt x="172" y="64"/>
                </a:moveTo>
                <a:cubicBezTo>
                  <a:pt x="161" y="64"/>
                  <a:pt x="152" y="55"/>
                  <a:pt x="152" y="44"/>
                </a:cubicBezTo>
                <a:cubicBezTo>
                  <a:pt x="152" y="33"/>
                  <a:pt x="161" y="24"/>
                  <a:pt x="172" y="24"/>
                </a:cubicBezTo>
                <a:cubicBezTo>
                  <a:pt x="183" y="24"/>
                  <a:pt x="192" y="33"/>
                  <a:pt x="192" y="44"/>
                </a:cubicBezTo>
                <a:cubicBezTo>
                  <a:pt x="192" y="55"/>
                  <a:pt x="183" y="64"/>
                  <a:pt x="172" y="64"/>
                </a:cubicBezTo>
                <a:close/>
                <a:moveTo>
                  <a:pt x="208" y="76"/>
                </a:moveTo>
                <a:cubicBezTo>
                  <a:pt x="208" y="65"/>
                  <a:pt x="217" y="56"/>
                  <a:pt x="228" y="56"/>
                </a:cubicBezTo>
                <a:cubicBezTo>
                  <a:pt x="239" y="56"/>
                  <a:pt x="248" y="65"/>
                  <a:pt x="248" y="76"/>
                </a:cubicBezTo>
                <a:cubicBezTo>
                  <a:pt x="248" y="87"/>
                  <a:pt x="239" y="96"/>
                  <a:pt x="228" y="96"/>
                </a:cubicBezTo>
                <a:cubicBezTo>
                  <a:pt x="217" y="96"/>
                  <a:pt x="208" y="87"/>
                  <a:pt x="208" y="76"/>
                </a:cubicBezTo>
                <a:close/>
                <a:moveTo>
                  <a:pt x="264" y="132"/>
                </a:moveTo>
                <a:cubicBezTo>
                  <a:pt x="264" y="143"/>
                  <a:pt x="255" y="152"/>
                  <a:pt x="244" y="152"/>
                </a:cubicBezTo>
                <a:cubicBezTo>
                  <a:pt x="233" y="152"/>
                  <a:pt x="224" y="143"/>
                  <a:pt x="224" y="132"/>
                </a:cubicBezTo>
                <a:cubicBezTo>
                  <a:pt x="224" y="121"/>
                  <a:pt x="233" y="112"/>
                  <a:pt x="244" y="112"/>
                </a:cubicBezTo>
                <a:cubicBezTo>
                  <a:pt x="255" y="112"/>
                  <a:pt x="264" y="121"/>
                  <a:pt x="264" y="13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1" name="Freeform 21"/>
          <p:cNvSpPr/>
          <p:nvPr/>
        </p:nvSpPr>
        <p:spPr bwMode="auto">
          <a:xfrm>
            <a:off x="9056563" y="2097802"/>
            <a:ext cx="1912101" cy="1912101"/>
          </a:xfrm>
          <a:prstGeom prst="ellipse">
            <a:avLst/>
          </a:prstGeom>
          <a:solidFill>
            <a:schemeClr val="accent1"/>
          </a:solidFill>
          <a:ln>
            <a:noFill/>
          </a:ln>
        </p:spPr>
        <p:txBody>
          <a:bodyPr/>
          <a:lstStyle/>
          <a:p>
            <a:endParaRPr lang="zh-CN" altLang="en-US"/>
          </a:p>
        </p:txBody>
      </p:sp>
      <p:sp>
        <p:nvSpPr>
          <p:cNvPr id="29" name="KSO_Shape"/>
          <p:cNvSpPr/>
          <p:nvPr/>
        </p:nvSpPr>
        <p:spPr bwMode="auto">
          <a:xfrm>
            <a:off x="9627556" y="2493088"/>
            <a:ext cx="770116" cy="1121528"/>
          </a:xfrm>
          <a:custGeom>
            <a:avLst/>
            <a:gdLst>
              <a:gd name="T0" fmla="*/ 846755 w 4439"/>
              <a:gd name="T1" fmla="*/ 733328 h 6458"/>
              <a:gd name="T2" fmla="*/ 824953 w 4439"/>
              <a:gd name="T3" fmla="*/ 769906 h 6458"/>
              <a:gd name="T4" fmla="*/ 806097 w 4439"/>
              <a:gd name="T5" fmla="*/ 743357 h 6458"/>
              <a:gd name="T6" fmla="*/ 797258 w 4439"/>
              <a:gd name="T7" fmla="*/ 133037 h 6458"/>
              <a:gd name="T8" fmla="*/ 792839 w 4439"/>
              <a:gd name="T9" fmla="*/ 67256 h 6458"/>
              <a:gd name="T10" fmla="*/ 773688 w 4439"/>
              <a:gd name="T11" fmla="*/ 30678 h 6458"/>
              <a:gd name="T12" fmla="*/ 733030 w 4439"/>
              <a:gd name="T13" fmla="*/ 3835 h 6458"/>
              <a:gd name="T14" fmla="*/ 671158 w 4439"/>
              <a:gd name="T15" fmla="*/ 8849 h 6458"/>
              <a:gd name="T16" fmla="*/ 642579 w 4439"/>
              <a:gd name="T17" fmla="*/ 33038 h 6458"/>
              <a:gd name="T18" fmla="*/ 624902 w 4439"/>
              <a:gd name="T19" fmla="*/ 73156 h 6458"/>
              <a:gd name="T20" fmla="*/ 616358 w 4439"/>
              <a:gd name="T21" fmla="*/ 710319 h 6458"/>
              <a:gd name="T22" fmla="*/ 613117 w 4439"/>
              <a:gd name="T23" fmla="*/ 747782 h 6458"/>
              <a:gd name="T24" fmla="*/ 597796 w 4439"/>
              <a:gd name="T25" fmla="*/ 750142 h 6458"/>
              <a:gd name="T26" fmla="*/ 586600 w 4439"/>
              <a:gd name="T27" fmla="*/ 723298 h 6458"/>
              <a:gd name="T28" fmla="*/ 494677 w 4439"/>
              <a:gd name="T29" fmla="*/ 208258 h 6458"/>
              <a:gd name="T30" fmla="*/ 455492 w 4439"/>
              <a:gd name="T31" fmla="*/ 166075 h 6458"/>
              <a:gd name="T32" fmla="*/ 393326 w 4439"/>
              <a:gd name="T33" fmla="*/ 164306 h 6458"/>
              <a:gd name="T34" fmla="*/ 365336 w 4439"/>
              <a:gd name="T35" fmla="*/ 187609 h 6458"/>
              <a:gd name="T36" fmla="*/ 351194 w 4439"/>
              <a:gd name="T37" fmla="*/ 224777 h 6458"/>
              <a:gd name="T38" fmla="*/ 401870 w 4439"/>
              <a:gd name="T39" fmla="*/ 785540 h 6458"/>
              <a:gd name="T40" fmla="*/ 397451 w 4439"/>
              <a:gd name="T41" fmla="*/ 886719 h 6458"/>
              <a:gd name="T42" fmla="*/ 375943 w 4439"/>
              <a:gd name="T43" fmla="*/ 947190 h 6458"/>
              <a:gd name="T44" fmla="*/ 348837 w 4439"/>
              <a:gd name="T45" fmla="*/ 977574 h 6458"/>
              <a:gd name="T46" fmla="*/ 323794 w 4439"/>
              <a:gd name="T47" fmla="*/ 966954 h 6458"/>
              <a:gd name="T48" fmla="*/ 307000 w 4439"/>
              <a:gd name="T49" fmla="*/ 941586 h 6458"/>
              <a:gd name="T50" fmla="*/ 235701 w 4439"/>
              <a:gd name="T51" fmla="*/ 769021 h 6458"/>
              <a:gd name="T52" fmla="*/ 183552 w 4439"/>
              <a:gd name="T53" fmla="*/ 662827 h 6458"/>
              <a:gd name="T54" fmla="*/ 138474 w 4439"/>
              <a:gd name="T55" fmla="*/ 627724 h 6458"/>
              <a:gd name="T56" fmla="*/ 61282 w 4439"/>
              <a:gd name="T57" fmla="*/ 610910 h 6458"/>
              <a:gd name="T58" fmla="*/ 25338 w 4439"/>
              <a:gd name="T59" fmla="*/ 624184 h 6458"/>
              <a:gd name="T60" fmla="*/ 7071 w 4439"/>
              <a:gd name="T61" fmla="*/ 653092 h 6458"/>
              <a:gd name="T62" fmla="*/ 589 w 4439"/>
              <a:gd name="T63" fmla="*/ 672561 h 6458"/>
              <a:gd name="T64" fmla="*/ 41837 w 4439"/>
              <a:gd name="T65" fmla="*/ 770201 h 6458"/>
              <a:gd name="T66" fmla="*/ 66585 w 4439"/>
              <a:gd name="T67" fmla="*/ 908843 h 6458"/>
              <a:gd name="T68" fmla="*/ 84558 w 4439"/>
              <a:gd name="T69" fmla="*/ 983178 h 6458"/>
              <a:gd name="T70" fmla="*/ 124038 w 4439"/>
              <a:gd name="T71" fmla="*/ 1076983 h 6458"/>
              <a:gd name="T72" fmla="*/ 167348 w 4439"/>
              <a:gd name="T73" fmla="*/ 1206185 h 6458"/>
              <a:gd name="T74" fmla="*/ 187088 w 4439"/>
              <a:gd name="T75" fmla="*/ 1289076 h 6458"/>
              <a:gd name="T76" fmla="*/ 243361 w 4439"/>
              <a:gd name="T77" fmla="*/ 1434502 h 6458"/>
              <a:gd name="T78" fmla="*/ 303465 w 4439"/>
              <a:gd name="T79" fmla="*/ 1533616 h 6458"/>
              <a:gd name="T80" fmla="*/ 399513 w 4439"/>
              <a:gd name="T81" fmla="*/ 1625946 h 6458"/>
              <a:gd name="T82" fmla="*/ 456965 w 4439"/>
              <a:gd name="T83" fmla="*/ 1694382 h 6458"/>
              <a:gd name="T84" fmla="*/ 472580 w 4439"/>
              <a:gd name="T85" fmla="*/ 1761343 h 6458"/>
              <a:gd name="T86" fmla="*/ 1044449 w 4439"/>
              <a:gd name="T87" fmla="*/ 1695857 h 6458"/>
              <a:gd name="T88" fmla="*/ 1109562 w 4439"/>
              <a:gd name="T89" fmla="*/ 1600283 h 6458"/>
              <a:gd name="T90" fmla="*/ 1165541 w 4439"/>
              <a:gd name="T91" fmla="*/ 1447776 h 6458"/>
              <a:gd name="T92" fmla="*/ 1191468 w 4439"/>
              <a:gd name="T93" fmla="*/ 1281701 h 6458"/>
              <a:gd name="T94" fmla="*/ 1214154 w 4439"/>
              <a:gd name="T95" fmla="*/ 1001172 h 6458"/>
              <a:gd name="T96" fmla="*/ 1305783 w 4439"/>
              <a:gd name="T97" fmla="*/ 393802 h 6458"/>
              <a:gd name="T98" fmla="*/ 1305488 w 4439"/>
              <a:gd name="T99" fmla="*/ 351915 h 6458"/>
              <a:gd name="T100" fmla="*/ 1270427 w 4439"/>
              <a:gd name="T101" fmla="*/ 302358 h 6458"/>
              <a:gd name="T102" fmla="*/ 1210913 w 4439"/>
              <a:gd name="T103" fmla="*/ 299113 h 6458"/>
              <a:gd name="T104" fmla="*/ 1178210 w 4439"/>
              <a:gd name="T105" fmla="*/ 327136 h 6458"/>
              <a:gd name="T106" fmla="*/ 1160237 w 4439"/>
              <a:gd name="T107" fmla="*/ 368729 h 6458"/>
              <a:gd name="T108" fmla="*/ 1039441 w 4439"/>
              <a:gd name="T109" fmla="*/ 841586 h 6458"/>
              <a:gd name="T110" fmla="*/ 1024415 w 4439"/>
              <a:gd name="T111" fmla="*/ 820348 h 6458"/>
              <a:gd name="T112" fmla="*/ 1078626 w 4439"/>
              <a:gd name="T113" fmla="*/ 187019 h 6458"/>
              <a:gd name="T114" fmla="*/ 1076269 w 4439"/>
              <a:gd name="T115" fmla="*/ 147786 h 6458"/>
              <a:gd name="T116" fmla="*/ 1053583 w 4439"/>
              <a:gd name="T117" fmla="*/ 107669 h 6458"/>
              <a:gd name="T118" fmla="*/ 996425 w 4439"/>
              <a:gd name="T119" fmla="*/ 90265 h 6458"/>
              <a:gd name="T120" fmla="*/ 944866 w 4439"/>
              <a:gd name="T121" fmla="*/ 125368 h 6458"/>
              <a:gd name="T122" fmla="*/ 933081 w 4439"/>
              <a:gd name="T123" fmla="*/ 158111 h 645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4439" h="6458">
                <a:moveTo>
                  <a:pt x="3167" y="536"/>
                </a:moveTo>
                <a:lnTo>
                  <a:pt x="3167" y="536"/>
                </a:lnTo>
                <a:lnTo>
                  <a:pt x="3145" y="675"/>
                </a:lnTo>
                <a:lnTo>
                  <a:pt x="3107" y="917"/>
                </a:lnTo>
                <a:lnTo>
                  <a:pt x="3010" y="1559"/>
                </a:lnTo>
                <a:lnTo>
                  <a:pt x="2879" y="2433"/>
                </a:lnTo>
                <a:lnTo>
                  <a:pt x="2876" y="2468"/>
                </a:lnTo>
                <a:lnTo>
                  <a:pt x="2874" y="2486"/>
                </a:lnTo>
                <a:lnTo>
                  <a:pt x="2870" y="2504"/>
                </a:lnTo>
                <a:lnTo>
                  <a:pt x="2866" y="2523"/>
                </a:lnTo>
                <a:lnTo>
                  <a:pt x="2859" y="2541"/>
                </a:lnTo>
                <a:lnTo>
                  <a:pt x="2851" y="2558"/>
                </a:lnTo>
                <a:lnTo>
                  <a:pt x="2841" y="2573"/>
                </a:lnTo>
                <a:lnTo>
                  <a:pt x="2829" y="2587"/>
                </a:lnTo>
                <a:lnTo>
                  <a:pt x="2816" y="2599"/>
                </a:lnTo>
                <a:lnTo>
                  <a:pt x="2800" y="2610"/>
                </a:lnTo>
                <a:lnTo>
                  <a:pt x="2782" y="2620"/>
                </a:lnTo>
                <a:lnTo>
                  <a:pt x="2770" y="2608"/>
                </a:lnTo>
                <a:lnTo>
                  <a:pt x="2760" y="2594"/>
                </a:lnTo>
                <a:lnTo>
                  <a:pt x="2751" y="2581"/>
                </a:lnTo>
                <a:lnTo>
                  <a:pt x="2745" y="2566"/>
                </a:lnTo>
                <a:lnTo>
                  <a:pt x="2741" y="2552"/>
                </a:lnTo>
                <a:lnTo>
                  <a:pt x="2738" y="2536"/>
                </a:lnTo>
                <a:lnTo>
                  <a:pt x="2736" y="2520"/>
                </a:lnTo>
                <a:lnTo>
                  <a:pt x="2736" y="2503"/>
                </a:lnTo>
                <a:lnTo>
                  <a:pt x="2736" y="2428"/>
                </a:lnTo>
                <a:lnTo>
                  <a:pt x="2735" y="2324"/>
                </a:lnTo>
                <a:lnTo>
                  <a:pt x="2733" y="2046"/>
                </a:lnTo>
                <a:lnTo>
                  <a:pt x="2728" y="1702"/>
                </a:lnTo>
                <a:lnTo>
                  <a:pt x="2722" y="1334"/>
                </a:lnTo>
                <a:lnTo>
                  <a:pt x="2711" y="670"/>
                </a:lnTo>
                <a:lnTo>
                  <a:pt x="2706" y="451"/>
                </a:lnTo>
                <a:lnTo>
                  <a:pt x="2705" y="356"/>
                </a:lnTo>
                <a:lnTo>
                  <a:pt x="2705" y="336"/>
                </a:lnTo>
                <a:lnTo>
                  <a:pt x="2705" y="317"/>
                </a:lnTo>
                <a:lnTo>
                  <a:pt x="2704" y="298"/>
                </a:lnTo>
                <a:lnTo>
                  <a:pt x="2702" y="279"/>
                </a:lnTo>
                <a:lnTo>
                  <a:pt x="2699" y="261"/>
                </a:lnTo>
                <a:lnTo>
                  <a:pt x="2695" y="244"/>
                </a:lnTo>
                <a:lnTo>
                  <a:pt x="2691" y="228"/>
                </a:lnTo>
                <a:lnTo>
                  <a:pt x="2686" y="212"/>
                </a:lnTo>
                <a:lnTo>
                  <a:pt x="2681" y="196"/>
                </a:lnTo>
                <a:lnTo>
                  <a:pt x="2674" y="181"/>
                </a:lnTo>
                <a:lnTo>
                  <a:pt x="2667" y="167"/>
                </a:lnTo>
                <a:lnTo>
                  <a:pt x="2661" y="153"/>
                </a:lnTo>
                <a:lnTo>
                  <a:pt x="2653" y="139"/>
                </a:lnTo>
                <a:lnTo>
                  <a:pt x="2644" y="127"/>
                </a:lnTo>
                <a:lnTo>
                  <a:pt x="2635" y="115"/>
                </a:lnTo>
                <a:lnTo>
                  <a:pt x="2626" y="104"/>
                </a:lnTo>
                <a:lnTo>
                  <a:pt x="2616" y="93"/>
                </a:lnTo>
                <a:lnTo>
                  <a:pt x="2606" y="83"/>
                </a:lnTo>
                <a:lnTo>
                  <a:pt x="2596" y="74"/>
                </a:lnTo>
                <a:lnTo>
                  <a:pt x="2585" y="64"/>
                </a:lnTo>
                <a:lnTo>
                  <a:pt x="2574" y="56"/>
                </a:lnTo>
                <a:lnTo>
                  <a:pt x="2562" y="48"/>
                </a:lnTo>
                <a:lnTo>
                  <a:pt x="2538" y="33"/>
                </a:lnTo>
                <a:lnTo>
                  <a:pt x="2513" y="22"/>
                </a:lnTo>
                <a:lnTo>
                  <a:pt x="2488" y="13"/>
                </a:lnTo>
                <a:lnTo>
                  <a:pt x="2462" y="7"/>
                </a:lnTo>
                <a:lnTo>
                  <a:pt x="2435" y="2"/>
                </a:lnTo>
                <a:lnTo>
                  <a:pt x="2409" y="0"/>
                </a:lnTo>
                <a:lnTo>
                  <a:pt x="2382" y="1"/>
                </a:lnTo>
                <a:lnTo>
                  <a:pt x="2355" y="4"/>
                </a:lnTo>
                <a:lnTo>
                  <a:pt x="2328" y="10"/>
                </a:lnTo>
                <a:lnTo>
                  <a:pt x="2303" y="19"/>
                </a:lnTo>
                <a:lnTo>
                  <a:pt x="2290" y="23"/>
                </a:lnTo>
                <a:lnTo>
                  <a:pt x="2278" y="30"/>
                </a:lnTo>
                <a:lnTo>
                  <a:pt x="2266" y="37"/>
                </a:lnTo>
                <a:lnTo>
                  <a:pt x="2253" y="43"/>
                </a:lnTo>
                <a:lnTo>
                  <a:pt x="2242" y="51"/>
                </a:lnTo>
                <a:lnTo>
                  <a:pt x="2231" y="59"/>
                </a:lnTo>
                <a:lnTo>
                  <a:pt x="2220" y="69"/>
                </a:lnTo>
                <a:lnTo>
                  <a:pt x="2210" y="78"/>
                </a:lnTo>
                <a:lnTo>
                  <a:pt x="2200" y="89"/>
                </a:lnTo>
                <a:lnTo>
                  <a:pt x="2190" y="100"/>
                </a:lnTo>
                <a:lnTo>
                  <a:pt x="2181" y="112"/>
                </a:lnTo>
                <a:lnTo>
                  <a:pt x="2172" y="124"/>
                </a:lnTo>
                <a:lnTo>
                  <a:pt x="2163" y="137"/>
                </a:lnTo>
                <a:lnTo>
                  <a:pt x="2155" y="151"/>
                </a:lnTo>
                <a:lnTo>
                  <a:pt x="2149" y="165"/>
                </a:lnTo>
                <a:lnTo>
                  <a:pt x="2142" y="181"/>
                </a:lnTo>
                <a:lnTo>
                  <a:pt x="2135" y="196"/>
                </a:lnTo>
                <a:lnTo>
                  <a:pt x="2130" y="213"/>
                </a:lnTo>
                <a:lnTo>
                  <a:pt x="2125" y="230"/>
                </a:lnTo>
                <a:lnTo>
                  <a:pt x="2121" y="248"/>
                </a:lnTo>
                <a:lnTo>
                  <a:pt x="2116" y="267"/>
                </a:lnTo>
                <a:lnTo>
                  <a:pt x="2114" y="286"/>
                </a:lnTo>
                <a:lnTo>
                  <a:pt x="2110" y="591"/>
                </a:lnTo>
                <a:lnTo>
                  <a:pt x="2101" y="1282"/>
                </a:lnTo>
                <a:lnTo>
                  <a:pt x="2097" y="1667"/>
                </a:lnTo>
                <a:lnTo>
                  <a:pt x="2094" y="2022"/>
                </a:lnTo>
                <a:lnTo>
                  <a:pt x="2092" y="2307"/>
                </a:lnTo>
                <a:lnTo>
                  <a:pt x="2092" y="2408"/>
                </a:lnTo>
                <a:lnTo>
                  <a:pt x="2093" y="2476"/>
                </a:lnTo>
                <a:lnTo>
                  <a:pt x="2093" y="2487"/>
                </a:lnTo>
                <a:lnTo>
                  <a:pt x="2093" y="2498"/>
                </a:lnTo>
                <a:lnTo>
                  <a:pt x="2092" y="2507"/>
                </a:lnTo>
                <a:lnTo>
                  <a:pt x="2090" y="2516"/>
                </a:lnTo>
                <a:lnTo>
                  <a:pt x="2087" y="2523"/>
                </a:lnTo>
                <a:lnTo>
                  <a:pt x="2084" y="2530"/>
                </a:lnTo>
                <a:lnTo>
                  <a:pt x="2081" y="2535"/>
                </a:lnTo>
                <a:lnTo>
                  <a:pt x="2077" y="2540"/>
                </a:lnTo>
                <a:lnTo>
                  <a:pt x="2074" y="2544"/>
                </a:lnTo>
                <a:lnTo>
                  <a:pt x="2069" y="2546"/>
                </a:lnTo>
                <a:lnTo>
                  <a:pt x="2065" y="2549"/>
                </a:lnTo>
                <a:lnTo>
                  <a:pt x="2059" y="2551"/>
                </a:lnTo>
                <a:lnTo>
                  <a:pt x="2055" y="2551"/>
                </a:lnTo>
                <a:lnTo>
                  <a:pt x="2049" y="2551"/>
                </a:lnTo>
                <a:lnTo>
                  <a:pt x="2039" y="2549"/>
                </a:lnTo>
                <a:lnTo>
                  <a:pt x="2029" y="2543"/>
                </a:lnTo>
                <a:lnTo>
                  <a:pt x="2019" y="2535"/>
                </a:lnTo>
                <a:lnTo>
                  <a:pt x="2010" y="2526"/>
                </a:lnTo>
                <a:lnTo>
                  <a:pt x="2003" y="2514"/>
                </a:lnTo>
                <a:lnTo>
                  <a:pt x="1997" y="2501"/>
                </a:lnTo>
                <a:lnTo>
                  <a:pt x="1992" y="2485"/>
                </a:lnTo>
                <a:lnTo>
                  <a:pt x="1991" y="2477"/>
                </a:lnTo>
                <a:lnTo>
                  <a:pt x="1990" y="2468"/>
                </a:lnTo>
                <a:lnTo>
                  <a:pt x="1990" y="2460"/>
                </a:lnTo>
                <a:lnTo>
                  <a:pt x="1991" y="2452"/>
                </a:lnTo>
                <a:lnTo>
                  <a:pt x="1705" y="812"/>
                </a:lnTo>
                <a:lnTo>
                  <a:pt x="1702" y="795"/>
                </a:lnTo>
                <a:lnTo>
                  <a:pt x="1700" y="779"/>
                </a:lnTo>
                <a:lnTo>
                  <a:pt x="1697" y="763"/>
                </a:lnTo>
                <a:lnTo>
                  <a:pt x="1694" y="748"/>
                </a:lnTo>
                <a:lnTo>
                  <a:pt x="1689" y="734"/>
                </a:lnTo>
                <a:lnTo>
                  <a:pt x="1685" y="719"/>
                </a:lnTo>
                <a:lnTo>
                  <a:pt x="1679" y="706"/>
                </a:lnTo>
                <a:lnTo>
                  <a:pt x="1673" y="693"/>
                </a:lnTo>
                <a:lnTo>
                  <a:pt x="1667" y="680"/>
                </a:lnTo>
                <a:lnTo>
                  <a:pt x="1660" y="668"/>
                </a:lnTo>
                <a:lnTo>
                  <a:pt x="1644" y="646"/>
                </a:lnTo>
                <a:lnTo>
                  <a:pt x="1628" y="625"/>
                </a:lnTo>
                <a:lnTo>
                  <a:pt x="1610" y="607"/>
                </a:lnTo>
                <a:lnTo>
                  <a:pt x="1590" y="590"/>
                </a:lnTo>
                <a:lnTo>
                  <a:pt x="1569" y="576"/>
                </a:lnTo>
                <a:lnTo>
                  <a:pt x="1546" y="563"/>
                </a:lnTo>
                <a:lnTo>
                  <a:pt x="1524" y="554"/>
                </a:lnTo>
                <a:lnTo>
                  <a:pt x="1501" y="547"/>
                </a:lnTo>
                <a:lnTo>
                  <a:pt x="1477" y="541"/>
                </a:lnTo>
                <a:lnTo>
                  <a:pt x="1453" y="538"/>
                </a:lnTo>
                <a:lnTo>
                  <a:pt x="1428" y="536"/>
                </a:lnTo>
                <a:lnTo>
                  <a:pt x="1405" y="538"/>
                </a:lnTo>
                <a:lnTo>
                  <a:pt x="1381" y="542"/>
                </a:lnTo>
                <a:lnTo>
                  <a:pt x="1358" y="548"/>
                </a:lnTo>
                <a:lnTo>
                  <a:pt x="1335" y="557"/>
                </a:lnTo>
                <a:lnTo>
                  <a:pt x="1314" y="567"/>
                </a:lnTo>
                <a:lnTo>
                  <a:pt x="1303" y="573"/>
                </a:lnTo>
                <a:lnTo>
                  <a:pt x="1293" y="580"/>
                </a:lnTo>
                <a:lnTo>
                  <a:pt x="1283" y="588"/>
                </a:lnTo>
                <a:lnTo>
                  <a:pt x="1274" y="597"/>
                </a:lnTo>
                <a:lnTo>
                  <a:pt x="1265" y="606"/>
                </a:lnTo>
                <a:lnTo>
                  <a:pt x="1256" y="615"/>
                </a:lnTo>
                <a:lnTo>
                  <a:pt x="1247" y="625"/>
                </a:lnTo>
                <a:lnTo>
                  <a:pt x="1240" y="636"/>
                </a:lnTo>
                <a:lnTo>
                  <a:pt x="1233" y="647"/>
                </a:lnTo>
                <a:lnTo>
                  <a:pt x="1225" y="659"/>
                </a:lnTo>
                <a:lnTo>
                  <a:pt x="1219" y="671"/>
                </a:lnTo>
                <a:lnTo>
                  <a:pt x="1213" y="685"/>
                </a:lnTo>
                <a:lnTo>
                  <a:pt x="1207" y="699"/>
                </a:lnTo>
                <a:lnTo>
                  <a:pt x="1203" y="714"/>
                </a:lnTo>
                <a:lnTo>
                  <a:pt x="1198" y="729"/>
                </a:lnTo>
                <a:lnTo>
                  <a:pt x="1195" y="745"/>
                </a:lnTo>
                <a:lnTo>
                  <a:pt x="1192" y="762"/>
                </a:lnTo>
                <a:lnTo>
                  <a:pt x="1189" y="780"/>
                </a:lnTo>
                <a:lnTo>
                  <a:pt x="1188" y="797"/>
                </a:lnTo>
                <a:lnTo>
                  <a:pt x="1187" y="815"/>
                </a:lnTo>
                <a:lnTo>
                  <a:pt x="1187" y="835"/>
                </a:lnTo>
                <a:lnTo>
                  <a:pt x="1187" y="855"/>
                </a:lnTo>
                <a:lnTo>
                  <a:pt x="1353" y="2568"/>
                </a:lnTo>
                <a:lnTo>
                  <a:pt x="1360" y="2617"/>
                </a:lnTo>
                <a:lnTo>
                  <a:pt x="1364" y="2663"/>
                </a:lnTo>
                <a:lnTo>
                  <a:pt x="1368" y="2709"/>
                </a:lnTo>
                <a:lnTo>
                  <a:pt x="1370" y="2753"/>
                </a:lnTo>
                <a:lnTo>
                  <a:pt x="1370" y="2795"/>
                </a:lnTo>
                <a:lnTo>
                  <a:pt x="1369" y="2834"/>
                </a:lnTo>
                <a:lnTo>
                  <a:pt x="1367" y="2872"/>
                </a:lnTo>
                <a:lnTo>
                  <a:pt x="1364" y="2909"/>
                </a:lnTo>
                <a:lnTo>
                  <a:pt x="1360" y="2942"/>
                </a:lnTo>
                <a:lnTo>
                  <a:pt x="1356" y="2976"/>
                </a:lnTo>
                <a:lnTo>
                  <a:pt x="1349" y="3006"/>
                </a:lnTo>
                <a:lnTo>
                  <a:pt x="1343" y="3035"/>
                </a:lnTo>
                <a:lnTo>
                  <a:pt x="1335" y="3063"/>
                </a:lnTo>
                <a:lnTo>
                  <a:pt x="1328" y="3088"/>
                </a:lnTo>
                <a:lnTo>
                  <a:pt x="1320" y="3113"/>
                </a:lnTo>
                <a:lnTo>
                  <a:pt x="1311" y="3135"/>
                </a:lnTo>
                <a:lnTo>
                  <a:pt x="1303" y="3156"/>
                </a:lnTo>
                <a:lnTo>
                  <a:pt x="1294" y="3177"/>
                </a:lnTo>
                <a:lnTo>
                  <a:pt x="1285" y="3194"/>
                </a:lnTo>
                <a:lnTo>
                  <a:pt x="1276" y="3211"/>
                </a:lnTo>
                <a:lnTo>
                  <a:pt x="1258" y="3240"/>
                </a:lnTo>
                <a:lnTo>
                  <a:pt x="1243" y="3264"/>
                </a:lnTo>
                <a:lnTo>
                  <a:pt x="1228" y="3281"/>
                </a:lnTo>
                <a:lnTo>
                  <a:pt x="1217" y="3294"/>
                </a:lnTo>
                <a:lnTo>
                  <a:pt x="1209" y="3303"/>
                </a:lnTo>
                <a:lnTo>
                  <a:pt x="1206" y="3306"/>
                </a:lnTo>
                <a:lnTo>
                  <a:pt x="1195" y="3309"/>
                </a:lnTo>
                <a:lnTo>
                  <a:pt x="1184" y="3314"/>
                </a:lnTo>
                <a:lnTo>
                  <a:pt x="1171" y="3311"/>
                </a:lnTo>
                <a:lnTo>
                  <a:pt x="1159" y="3309"/>
                </a:lnTo>
                <a:lnTo>
                  <a:pt x="1148" y="3306"/>
                </a:lnTo>
                <a:lnTo>
                  <a:pt x="1137" y="3301"/>
                </a:lnTo>
                <a:lnTo>
                  <a:pt x="1127" y="3297"/>
                </a:lnTo>
                <a:lnTo>
                  <a:pt x="1117" y="3291"/>
                </a:lnTo>
                <a:lnTo>
                  <a:pt x="1108" y="3285"/>
                </a:lnTo>
                <a:lnTo>
                  <a:pt x="1099" y="3278"/>
                </a:lnTo>
                <a:lnTo>
                  <a:pt x="1091" y="3270"/>
                </a:lnTo>
                <a:lnTo>
                  <a:pt x="1083" y="3261"/>
                </a:lnTo>
                <a:lnTo>
                  <a:pt x="1076" y="3252"/>
                </a:lnTo>
                <a:lnTo>
                  <a:pt x="1069" y="3242"/>
                </a:lnTo>
                <a:lnTo>
                  <a:pt x="1063" y="3232"/>
                </a:lnTo>
                <a:lnTo>
                  <a:pt x="1057" y="3221"/>
                </a:lnTo>
                <a:lnTo>
                  <a:pt x="1052" y="3209"/>
                </a:lnTo>
                <a:lnTo>
                  <a:pt x="1047" y="3195"/>
                </a:lnTo>
                <a:lnTo>
                  <a:pt x="1042" y="3192"/>
                </a:lnTo>
                <a:lnTo>
                  <a:pt x="1036" y="3180"/>
                </a:lnTo>
                <a:lnTo>
                  <a:pt x="1032" y="3177"/>
                </a:lnTo>
                <a:lnTo>
                  <a:pt x="943" y="2965"/>
                </a:lnTo>
                <a:lnTo>
                  <a:pt x="856" y="2753"/>
                </a:lnTo>
                <a:lnTo>
                  <a:pt x="841" y="2717"/>
                </a:lnTo>
                <a:lnTo>
                  <a:pt x="828" y="2681"/>
                </a:lnTo>
                <a:lnTo>
                  <a:pt x="800" y="2607"/>
                </a:lnTo>
                <a:lnTo>
                  <a:pt x="772" y="2531"/>
                </a:lnTo>
                <a:lnTo>
                  <a:pt x="757" y="2492"/>
                </a:lnTo>
                <a:lnTo>
                  <a:pt x="741" y="2455"/>
                </a:lnTo>
                <a:lnTo>
                  <a:pt x="724" y="2417"/>
                </a:lnTo>
                <a:lnTo>
                  <a:pt x="707" y="2381"/>
                </a:lnTo>
                <a:lnTo>
                  <a:pt x="688" y="2346"/>
                </a:lnTo>
                <a:lnTo>
                  <a:pt x="668" y="2311"/>
                </a:lnTo>
                <a:lnTo>
                  <a:pt x="646" y="2279"/>
                </a:lnTo>
                <a:lnTo>
                  <a:pt x="623" y="2247"/>
                </a:lnTo>
                <a:lnTo>
                  <a:pt x="610" y="2232"/>
                </a:lnTo>
                <a:lnTo>
                  <a:pt x="597" y="2217"/>
                </a:lnTo>
                <a:lnTo>
                  <a:pt x="584" y="2204"/>
                </a:lnTo>
                <a:lnTo>
                  <a:pt x="569" y="2191"/>
                </a:lnTo>
                <a:lnTo>
                  <a:pt x="547" y="2174"/>
                </a:lnTo>
                <a:lnTo>
                  <a:pt x="522" y="2157"/>
                </a:lnTo>
                <a:lnTo>
                  <a:pt x="497" y="2143"/>
                </a:lnTo>
                <a:lnTo>
                  <a:pt x="470" y="2128"/>
                </a:lnTo>
                <a:lnTo>
                  <a:pt x="442" y="2115"/>
                </a:lnTo>
                <a:lnTo>
                  <a:pt x="414" y="2104"/>
                </a:lnTo>
                <a:lnTo>
                  <a:pt x="385" y="2092"/>
                </a:lnTo>
                <a:lnTo>
                  <a:pt x="355" y="2085"/>
                </a:lnTo>
                <a:lnTo>
                  <a:pt x="326" y="2077"/>
                </a:lnTo>
                <a:lnTo>
                  <a:pt x="296" y="2072"/>
                </a:lnTo>
                <a:lnTo>
                  <a:pt x="266" y="2070"/>
                </a:lnTo>
                <a:lnTo>
                  <a:pt x="237" y="2069"/>
                </a:lnTo>
                <a:lnTo>
                  <a:pt x="208" y="2071"/>
                </a:lnTo>
                <a:lnTo>
                  <a:pt x="193" y="2073"/>
                </a:lnTo>
                <a:lnTo>
                  <a:pt x="179" y="2076"/>
                </a:lnTo>
                <a:lnTo>
                  <a:pt x="165" y="2079"/>
                </a:lnTo>
                <a:lnTo>
                  <a:pt x="152" y="2082"/>
                </a:lnTo>
                <a:lnTo>
                  <a:pt x="137" y="2088"/>
                </a:lnTo>
                <a:lnTo>
                  <a:pt x="125" y="2094"/>
                </a:lnTo>
                <a:lnTo>
                  <a:pt x="106" y="2102"/>
                </a:lnTo>
                <a:lnTo>
                  <a:pt x="86" y="2116"/>
                </a:lnTo>
                <a:lnTo>
                  <a:pt x="66" y="2130"/>
                </a:lnTo>
                <a:lnTo>
                  <a:pt x="57" y="2139"/>
                </a:lnTo>
                <a:lnTo>
                  <a:pt x="50" y="2147"/>
                </a:lnTo>
                <a:lnTo>
                  <a:pt x="46" y="2152"/>
                </a:lnTo>
                <a:lnTo>
                  <a:pt x="43" y="2158"/>
                </a:lnTo>
                <a:lnTo>
                  <a:pt x="36" y="2175"/>
                </a:lnTo>
                <a:lnTo>
                  <a:pt x="29" y="2194"/>
                </a:lnTo>
                <a:lnTo>
                  <a:pt x="24" y="2214"/>
                </a:lnTo>
                <a:lnTo>
                  <a:pt x="18" y="2233"/>
                </a:lnTo>
                <a:lnTo>
                  <a:pt x="12" y="2250"/>
                </a:lnTo>
                <a:lnTo>
                  <a:pt x="7" y="2262"/>
                </a:lnTo>
                <a:lnTo>
                  <a:pt x="5" y="2265"/>
                </a:lnTo>
                <a:lnTo>
                  <a:pt x="2" y="2268"/>
                </a:lnTo>
                <a:lnTo>
                  <a:pt x="1" y="2269"/>
                </a:lnTo>
                <a:lnTo>
                  <a:pt x="0" y="2271"/>
                </a:lnTo>
                <a:lnTo>
                  <a:pt x="2" y="2280"/>
                </a:lnTo>
                <a:lnTo>
                  <a:pt x="6" y="2293"/>
                </a:lnTo>
                <a:lnTo>
                  <a:pt x="11" y="2309"/>
                </a:lnTo>
                <a:lnTo>
                  <a:pt x="28" y="2349"/>
                </a:lnTo>
                <a:lnTo>
                  <a:pt x="49" y="2396"/>
                </a:lnTo>
                <a:lnTo>
                  <a:pt x="91" y="2484"/>
                </a:lnTo>
                <a:lnTo>
                  <a:pt x="114" y="2533"/>
                </a:lnTo>
                <a:lnTo>
                  <a:pt x="128" y="2572"/>
                </a:lnTo>
                <a:lnTo>
                  <a:pt x="142" y="2611"/>
                </a:lnTo>
                <a:lnTo>
                  <a:pt x="154" y="2650"/>
                </a:lnTo>
                <a:lnTo>
                  <a:pt x="164" y="2689"/>
                </a:lnTo>
                <a:lnTo>
                  <a:pt x="173" y="2728"/>
                </a:lnTo>
                <a:lnTo>
                  <a:pt x="180" y="2767"/>
                </a:lnTo>
                <a:lnTo>
                  <a:pt x="188" y="2806"/>
                </a:lnTo>
                <a:lnTo>
                  <a:pt x="193" y="2845"/>
                </a:lnTo>
                <a:lnTo>
                  <a:pt x="204" y="2923"/>
                </a:lnTo>
                <a:lnTo>
                  <a:pt x="214" y="3001"/>
                </a:lnTo>
                <a:lnTo>
                  <a:pt x="226" y="3081"/>
                </a:lnTo>
                <a:lnTo>
                  <a:pt x="232" y="3121"/>
                </a:lnTo>
                <a:lnTo>
                  <a:pt x="239" y="3160"/>
                </a:lnTo>
                <a:lnTo>
                  <a:pt x="248" y="3204"/>
                </a:lnTo>
                <a:lnTo>
                  <a:pt x="258" y="3248"/>
                </a:lnTo>
                <a:lnTo>
                  <a:pt x="265" y="3269"/>
                </a:lnTo>
                <a:lnTo>
                  <a:pt x="271" y="3290"/>
                </a:lnTo>
                <a:lnTo>
                  <a:pt x="278" y="3311"/>
                </a:lnTo>
                <a:lnTo>
                  <a:pt x="287" y="3333"/>
                </a:lnTo>
                <a:lnTo>
                  <a:pt x="302" y="3371"/>
                </a:lnTo>
                <a:lnTo>
                  <a:pt x="317" y="3411"/>
                </a:lnTo>
                <a:lnTo>
                  <a:pt x="348" y="3493"/>
                </a:lnTo>
                <a:lnTo>
                  <a:pt x="365" y="3535"/>
                </a:lnTo>
                <a:lnTo>
                  <a:pt x="382" y="3575"/>
                </a:lnTo>
                <a:lnTo>
                  <a:pt x="401" y="3614"/>
                </a:lnTo>
                <a:lnTo>
                  <a:pt x="410" y="3633"/>
                </a:lnTo>
                <a:lnTo>
                  <a:pt x="421" y="3651"/>
                </a:lnTo>
                <a:lnTo>
                  <a:pt x="508" y="3910"/>
                </a:lnTo>
                <a:lnTo>
                  <a:pt x="512" y="3914"/>
                </a:lnTo>
                <a:lnTo>
                  <a:pt x="519" y="3944"/>
                </a:lnTo>
                <a:lnTo>
                  <a:pt x="522" y="3948"/>
                </a:lnTo>
                <a:lnTo>
                  <a:pt x="532" y="3984"/>
                </a:lnTo>
                <a:lnTo>
                  <a:pt x="542" y="4020"/>
                </a:lnTo>
                <a:lnTo>
                  <a:pt x="555" y="4054"/>
                </a:lnTo>
                <a:lnTo>
                  <a:pt x="568" y="4089"/>
                </a:lnTo>
                <a:lnTo>
                  <a:pt x="575" y="4098"/>
                </a:lnTo>
                <a:lnTo>
                  <a:pt x="572" y="4106"/>
                </a:lnTo>
                <a:lnTo>
                  <a:pt x="578" y="4110"/>
                </a:lnTo>
                <a:lnTo>
                  <a:pt x="591" y="4184"/>
                </a:lnTo>
                <a:lnTo>
                  <a:pt x="607" y="4255"/>
                </a:lnTo>
                <a:lnTo>
                  <a:pt x="620" y="4313"/>
                </a:lnTo>
                <a:lnTo>
                  <a:pt x="635" y="4370"/>
                </a:lnTo>
                <a:lnTo>
                  <a:pt x="651" y="4427"/>
                </a:lnTo>
                <a:lnTo>
                  <a:pt x="668" y="4484"/>
                </a:lnTo>
                <a:lnTo>
                  <a:pt x="686" y="4540"/>
                </a:lnTo>
                <a:lnTo>
                  <a:pt x="706" y="4594"/>
                </a:lnTo>
                <a:lnTo>
                  <a:pt x="727" y="4649"/>
                </a:lnTo>
                <a:lnTo>
                  <a:pt x="750" y="4703"/>
                </a:lnTo>
                <a:lnTo>
                  <a:pt x="774" y="4757"/>
                </a:lnTo>
                <a:lnTo>
                  <a:pt x="799" y="4811"/>
                </a:lnTo>
                <a:lnTo>
                  <a:pt x="826" y="4863"/>
                </a:lnTo>
                <a:lnTo>
                  <a:pt x="852" y="4914"/>
                </a:lnTo>
                <a:lnTo>
                  <a:pt x="881" y="4967"/>
                </a:lnTo>
                <a:lnTo>
                  <a:pt x="912" y="5017"/>
                </a:lnTo>
                <a:lnTo>
                  <a:pt x="943" y="5067"/>
                </a:lnTo>
                <a:lnTo>
                  <a:pt x="976" y="5117"/>
                </a:lnTo>
                <a:lnTo>
                  <a:pt x="992" y="5145"/>
                </a:lnTo>
                <a:lnTo>
                  <a:pt x="1010" y="5172"/>
                </a:lnTo>
                <a:lnTo>
                  <a:pt x="1030" y="5199"/>
                </a:lnTo>
                <a:lnTo>
                  <a:pt x="1050" y="5224"/>
                </a:lnTo>
                <a:lnTo>
                  <a:pt x="1072" y="5250"/>
                </a:lnTo>
                <a:lnTo>
                  <a:pt x="1096" y="5275"/>
                </a:lnTo>
                <a:lnTo>
                  <a:pt x="1120" y="5299"/>
                </a:lnTo>
                <a:lnTo>
                  <a:pt x="1145" y="5324"/>
                </a:lnTo>
                <a:lnTo>
                  <a:pt x="1196" y="5370"/>
                </a:lnTo>
                <a:lnTo>
                  <a:pt x="1250" y="5417"/>
                </a:lnTo>
                <a:lnTo>
                  <a:pt x="1303" y="5464"/>
                </a:lnTo>
                <a:lnTo>
                  <a:pt x="1356" y="5512"/>
                </a:lnTo>
                <a:lnTo>
                  <a:pt x="1381" y="5536"/>
                </a:lnTo>
                <a:lnTo>
                  <a:pt x="1407" y="5560"/>
                </a:lnTo>
                <a:lnTo>
                  <a:pt x="1430" y="5585"/>
                </a:lnTo>
                <a:lnTo>
                  <a:pt x="1454" y="5610"/>
                </a:lnTo>
                <a:lnTo>
                  <a:pt x="1476" y="5636"/>
                </a:lnTo>
                <a:lnTo>
                  <a:pt x="1497" y="5662"/>
                </a:lnTo>
                <a:lnTo>
                  <a:pt x="1516" y="5688"/>
                </a:lnTo>
                <a:lnTo>
                  <a:pt x="1534" y="5716"/>
                </a:lnTo>
                <a:lnTo>
                  <a:pt x="1551" y="5744"/>
                </a:lnTo>
                <a:lnTo>
                  <a:pt x="1565" y="5773"/>
                </a:lnTo>
                <a:lnTo>
                  <a:pt x="1577" y="5803"/>
                </a:lnTo>
                <a:lnTo>
                  <a:pt x="1588" y="5834"/>
                </a:lnTo>
                <a:lnTo>
                  <a:pt x="1595" y="5867"/>
                </a:lnTo>
                <a:lnTo>
                  <a:pt x="1601" y="5900"/>
                </a:lnTo>
                <a:lnTo>
                  <a:pt x="1603" y="5917"/>
                </a:lnTo>
                <a:lnTo>
                  <a:pt x="1604" y="5935"/>
                </a:lnTo>
                <a:lnTo>
                  <a:pt x="1604" y="5953"/>
                </a:lnTo>
                <a:lnTo>
                  <a:pt x="1604" y="5971"/>
                </a:lnTo>
                <a:lnTo>
                  <a:pt x="1603" y="6456"/>
                </a:lnTo>
                <a:lnTo>
                  <a:pt x="3426" y="6458"/>
                </a:lnTo>
                <a:lnTo>
                  <a:pt x="3426" y="5997"/>
                </a:lnTo>
                <a:lnTo>
                  <a:pt x="3450" y="5937"/>
                </a:lnTo>
                <a:lnTo>
                  <a:pt x="3474" y="5882"/>
                </a:lnTo>
                <a:lnTo>
                  <a:pt x="3496" y="5834"/>
                </a:lnTo>
                <a:lnTo>
                  <a:pt x="3520" y="5791"/>
                </a:lnTo>
                <a:lnTo>
                  <a:pt x="3545" y="5749"/>
                </a:lnTo>
                <a:lnTo>
                  <a:pt x="3573" y="5707"/>
                </a:lnTo>
                <a:lnTo>
                  <a:pt x="3604" y="5665"/>
                </a:lnTo>
                <a:lnTo>
                  <a:pt x="3639" y="5620"/>
                </a:lnTo>
                <a:lnTo>
                  <a:pt x="3657" y="5597"/>
                </a:lnTo>
                <a:lnTo>
                  <a:pt x="3673" y="5573"/>
                </a:lnTo>
                <a:lnTo>
                  <a:pt x="3707" y="5525"/>
                </a:lnTo>
                <a:lnTo>
                  <a:pt x="3737" y="5476"/>
                </a:lnTo>
                <a:lnTo>
                  <a:pt x="3766" y="5425"/>
                </a:lnTo>
                <a:lnTo>
                  <a:pt x="3794" y="5373"/>
                </a:lnTo>
                <a:lnTo>
                  <a:pt x="3820" y="5318"/>
                </a:lnTo>
                <a:lnTo>
                  <a:pt x="3843" y="5262"/>
                </a:lnTo>
                <a:lnTo>
                  <a:pt x="3865" y="5205"/>
                </a:lnTo>
                <a:lnTo>
                  <a:pt x="3887" y="5148"/>
                </a:lnTo>
                <a:lnTo>
                  <a:pt x="3906" y="5089"/>
                </a:lnTo>
                <a:lnTo>
                  <a:pt x="3923" y="5029"/>
                </a:lnTo>
                <a:lnTo>
                  <a:pt x="3940" y="4969"/>
                </a:lnTo>
                <a:lnTo>
                  <a:pt x="3956" y="4908"/>
                </a:lnTo>
                <a:lnTo>
                  <a:pt x="3969" y="4846"/>
                </a:lnTo>
                <a:lnTo>
                  <a:pt x="3982" y="4784"/>
                </a:lnTo>
                <a:lnTo>
                  <a:pt x="3994" y="4721"/>
                </a:lnTo>
                <a:lnTo>
                  <a:pt x="4005" y="4659"/>
                </a:lnTo>
                <a:lnTo>
                  <a:pt x="4014" y="4595"/>
                </a:lnTo>
                <a:lnTo>
                  <a:pt x="4023" y="4533"/>
                </a:lnTo>
                <a:lnTo>
                  <a:pt x="4030" y="4470"/>
                </a:lnTo>
                <a:lnTo>
                  <a:pt x="4038" y="4407"/>
                </a:lnTo>
                <a:lnTo>
                  <a:pt x="4044" y="4345"/>
                </a:lnTo>
                <a:lnTo>
                  <a:pt x="4055" y="4222"/>
                </a:lnTo>
                <a:lnTo>
                  <a:pt x="4064" y="4101"/>
                </a:lnTo>
                <a:lnTo>
                  <a:pt x="4071" y="3983"/>
                </a:lnTo>
                <a:lnTo>
                  <a:pt x="4082" y="3762"/>
                </a:lnTo>
                <a:lnTo>
                  <a:pt x="4085" y="3716"/>
                </a:lnTo>
                <a:lnTo>
                  <a:pt x="4090" y="3663"/>
                </a:lnTo>
                <a:lnTo>
                  <a:pt x="4103" y="3539"/>
                </a:lnTo>
                <a:lnTo>
                  <a:pt x="4121" y="3394"/>
                </a:lnTo>
                <a:lnTo>
                  <a:pt x="4142" y="3231"/>
                </a:lnTo>
                <a:lnTo>
                  <a:pt x="4167" y="3055"/>
                </a:lnTo>
                <a:lnTo>
                  <a:pt x="4192" y="2870"/>
                </a:lnTo>
                <a:lnTo>
                  <a:pt x="4249" y="2485"/>
                </a:lnTo>
                <a:lnTo>
                  <a:pt x="4307" y="2108"/>
                </a:lnTo>
                <a:lnTo>
                  <a:pt x="4361" y="1771"/>
                </a:lnTo>
                <a:lnTo>
                  <a:pt x="4404" y="1502"/>
                </a:lnTo>
                <a:lnTo>
                  <a:pt x="4432" y="1335"/>
                </a:lnTo>
                <a:lnTo>
                  <a:pt x="4434" y="1318"/>
                </a:lnTo>
                <a:lnTo>
                  <a:pt x="4436" y="1301"/>
                </a:lnTo>
                <a:lnTo>
                  <a:pt x="4438" y="1285"/>
                </a:lnTo>
                <a:lnTo>
                  <a:pt x="4439" y="1268"/>
                </a:lnTo>
                <a:lnTo>
                  <a:pt x="4439" y="1253"/>
                </a:lnTo>
                <a:lnTo>
                  <a:pt x="4438" y="1237"/>
                </a:lnTo>
                <a:lnTo>
                  <a:pt x="4435" y="1222"/>
                </a:lnTo>
                <a:lnTo>
                  <a:pt x="4434" y="1208"/>
                </a:lnTo>
                <a:lnTo>
                  <a:pt x="4431" y="1193"/>
                </a:lnTo>
                <a:lnTo>
                  <a:pt x="4428" y="1180"/>
                </a:lnTo>
                <a:lnTo>
                  <a:pt x="4420" y="1154"/>
                </a:lnTo>
                <a:lnTo>
                  <a:pt x="4409" y="1130"/>
                </a:lnTo>
                <a:lnTo>
                  <a:pt x="4396" y="1108"/>
                </a:lnTo>
                <a:lnTo>
                  <a:pt x="4382" y="1087"/>
                </a:lnTo>
                <a:lnTo>
                  <a:pt x="4366" y="1069"/>
                </a:lnTo>
                <a:lnTo>
                  <a:pt x="4349" y="1052"/>
                </a:lnTo>
                <a:lnTo>
                  <a:pt x="4331" y="1037"/>
                </a:lnTo>
                <a:lnTo>
                  <a:pt x="4312" y="1025"/>
                </a:lnTo>
                <a:lnTo>
                  <a:pt x="4290" y="1014"/>
                </a:lnTo>
                <a:lnTo>
                  <a:pt x="4269" y="1006"/>
                </a:lnTo>
                <a:lnTo>
                  <a:pt x="4247" y="1000"/>
                </a:lnTo>
                <a:lnTo>
                  <a:pt x="4225" y="996"/>
                </a:lnTo>
                <a:lnTo>
                  <a:pt x="4201" y="995"/>
                </a:lnTo>
                <a:lnTo>
                  <a:pt x="4179" y="996"/>
                </a:lnTo>
                <a:lnTo>
                  <a:pt x="4155" y="999"/>
                </a:lnTo>
                <a:lnTo>
                  <a:pt x="4133" y="1006"/>
                </a:lnTo>
                <a:lnTo>
                  <a:pt x="4110" y="1014"/>
                </a:lnTo>
                <a:lnTo>
                  <a:pt x="4088" y="1025"/>
                </a:lnTo>
                <a:lnTo>
                  <a:pt x="4066" y="1040"/>
                </a:lnTo>
                <a:lnTo>
                  <a:pt x="4056" y="1047"/>
                </a:lnTo>
                <a:lnTo>
                  <a:pt x="4046" y="1056"/>
                </a:lnTo>
                <a:lnTo>
                  <a:pt x="4036" y="1065"/>
                </a:lnTo>
                <a:lnTo>
                  <a:pt x="4026" y="1075"/>
                </a:lnTo>
                <a:lnTo>
                  <a:pt x="4017" y="1085"/>
                </a:lnTo>
                <a:lnTo>
                  <a:pt x="4008" y="1096"/>
                </a:lnTo>
                <a:lnTo>
                  <a:pt x="3999" y="1109"/>
                </a:lnTo>
                <a:lnTo>
                  <a:pt x="3990" y="1122"/>
                </a:lnTo>
                <a:lnTo>
                  <a:pt x="3982" y="1135"/>
                </a:lnTo>
                <a:lnTo>
                  <a:pt x="3975" y="1150"/>
                </a:lnTo>
                <a:lnTo>
                  <a:pt x="3968" y="1164"/>
                </a:lnTo>
                <a:lnTo>
                  <a:pt x="3960" y="1180"/>
                </a:lnTo>
                <a:lnTo>
                  <a:pt x="3955" y="1197"/>
                </a:lnTo>
                <a:lnTo>
                  <a:pt x="3948" y="1214"/>
                </a:lnTo>
                <a:lnTo>
                  <a:pt x="3942" y="1231"/>
                </a:lnTo>
                <a:lnTo>
                  <a:pt x="3938" y="1250"/>
                </a:lnTo>
                <a:lnTo>
                  <a:pt x="3602" y="2791"/>
                </a:lnTo>
                <a:lnTo>
                  <a:pt x="3571" y="2836"/>
                </a:lnTo>
                <a:lnTo>
                  <a:pt x="3565" y="2837"/>
                </a:lnTo>
                <a:lnTo>
                  <a:pt x="3557" y="2845"/>
                </a:lnTo>
                <a:lnTo>
                  <a:pt x="3551" y="2850"/>
                </a:lnTo>
                <a:lnTo>
                  <a:pt x="3543" y="2853"/>
                </a:lnTo>
                <a:lnTo>
                  <a:pt x="3536" y="2854"/>
                </a:lnTo>
                <a:lnTo>
                  <a:pt x="3528" y="2853"/>
                </a:lnTo>
                <a:lnTo>
                  <a:pt x="3522" y="2851"/>
                </a:lnTo>
                <a:lnTo>
                  <a:pt x="3515" y="2845"/>
                </a:lnTo>
                <a:lnTo>
                  <a:pt x="3508" y="2839"/>
                </a:lnTo>
                <a:lnTo>
                  <a:pt x="3502" y="2831"/>
                </a:lnTo>
                <a:lnTo>
                  <a:pt x="3495" y="2821"/>
                </a:lnTo>
                <a:lnTo>
                  <a:pt x="3489" y="2812"/>
                </a:lnTo>
                <a:lnTo>
                  <a:pt x="3485" y="2802"/>
                </a:lnTo>
                <a:lnTo>
                  <a:pt x="3477" y="2781"/>
                </a:lnTo>
                <a:lnTo>
                  <a:pt x="3472" y="2758"/>
                </a:lnTo>
                <a:lnTo>
                  <a:pt x="3467" y="2737"/>
                </a:lnTo>
                <a:lnTo>
                  <a:pt x="3465" y="2716"/>
                </a:lnTo>
                <a:lnTo>
                  <a:pt x="3464" y="2696"/>
                </a:lnTo>
                <a:lnTo>
                  <a:pt x="3464" y="2678"/>
                </a:lnTo>
                <a:lnTo>
                  <a:pt x="3551" y="1767"/>
                </a:lnTo>
                <a:lnTo>
                  <a:pt x="3618" y="1077"/>
                </a:lnTo>
                <a:lnTo>
                  <a:pt x="3661" y="634"/>
                </a:lnTo>
                <a:lnTo>
                  <a:pt x="3662" y="616"/>
                </a:lnTo>
                <a:lnTo>
                  <a:pt x="3663" y="598"/>
                </a:lnTo>
                <a:lnTo>
                  <a:pt x="3663" y="580"/>
                </a:lnTo>
                <a:lnTo>
                  <a:pt x="3662" y="563"/>
                </a:lnTo>
                <a:lnTo>
                  <a:pt x="3661" y="547"/>
                </a:lnTo>
                <a:lnTo>
                  <a:pt x="3659" y="531"/>
                </a:lnTo>
                <a:lnTo>
                  <a:pt x="3657" y="515"/>
                </a:lnTo>
                <a:lnTo>
                  <a:pt x="3653" y="501"/>
                </a:lnTo>
                <a:lnTo>
                  <a:pt x="3650" y="486"/>
                </a:lnTo>
                <a:lnTo>
                  <a:pt x="3646" y="473"/>
                </a:lnTo>
                <a:lnTo>
                  <a:pt x="3641" y="460"/>
                </a:lnTo>
                <a:lnTo>
                  <a:pt x="3636" y="447"/>
                </a:lnTo>
                <a:lnTo>
                  <a:pt x="3630" y="435"/>
                </a:lnTo>
                <a:lnTo>
                  <a:pt x="3623" y="423"/>
                </a:lnTo>
                <a:lnTo>
                  <a:pt x="3609" y="402"/>
                </a:lnTo>
                <a:lnTo>
                  <a:pt x="3593" y="383"/>
                </a:lnTo>
                <a:lnTo>
                  <a:pt x="3576" y="365"/>
                </a:lnTo>
                <a:lnTo>
                  <a:pt x="3557" y="349"/>
                </a:lnTo>
                <a:lnTo>
                  <a:pt x="3539" y="337"/>
                </a:lnTo>
                <a:lnTo>
                  <a:pt x="3517" y="326"/>
                </a:lnTo>
                <a:lnTo>
                  <a:pt x="3496" y="317"/>
                </a:lnTo>
                <a:lnTo>
                  <a:pt x="3474" y="310"/>
                </a:lnTo>
                <a:lnTo>
                  <a:pt x="3452" y="306"/>
                </a:lnTo>
                <a:lnTo>
                  <a:pt x="3429" y="303"/>
                </a:lnTo>
                <a:lnTo>
                  <a:pt x="3406" y="303"/>
                </a:lnTo>
                <a:lnTo>
                  <a:pt x="3382" y="306"/>
                </a:lnTo>
                <a:lnTo>
                  <a:pt x="3360" y="310"/>
                </a:lnTo>
                <a:lnTo>
                  <a:pt x="3338" y="317"/>
                </a:lnTo>
                <a:lnTo>
                  <a:pt x="3317" y="326"/>
                </a:lnTo>
                <a:lnTo>
                  <a:pt x="3295" y="337"/>
                </a:lnTo>
                <a:lnTo>
                  <a:pt x="3275" y="349"/>
                </a:lnTo>
                <a:lnTo>
                  <a:pt x="3256" y="365"/>
                </a:lnTo>
                <a:lnTo>
                  <a:pt x="3238" y="383"/>
                </a:lnTo>
                <a:lnTo>
                  <a:pt x="3222" y="403"/>
                </a:lnTo>
                <a:lnTo>
                  <a:pt x="3207" y="425"/>
                </a:lnTo>
                <a:lnTo>
                  <a:pt x="3201" y="437"/>
                </a:lnTo>
                <a:lnTo>
                  <a:pt x="3194" y="449"/>
                </a:lnTo>
                <a:lnTo>
                  <a:pt x="3188" y="463"/>
                </a:lnTo>
                <a:lnTo>
                  <a:pt x="3183" y="476"/>
                </a:lnTo>
                <a:lnTo>
                  <a:pt x="3178" y="491"/>
                </a:lnTo>
                <a:lnTo>
                  <a:pt x="3174" y="505"/>
                </a:lnTo>
                <a:lnTo>
                  <a:pt x="3169" y="521"/>
                </a:lnTo>
                <a:lnTo>
                  <a:pt x="3167" y="53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32" name="矩形 31"/>
          <p:cNvSpPr/>
          <p:nvPr/>
        </p:nvSpPr>
        <p:spPr>
          <a:xfrm>
            <a:off x="5772123" y="4210050"/>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33" name="矩形 32"/>
          <p:cNvSpPr/>
          <p:nvPr/>
        </p:nvSpPr>
        <p:spPr>
          <a:xfrm>
            <a:off x="8688587" y="4191000"/>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grpSp>
        <p:nvGrpSpPr>
          <p:cNvPr id="15" name="Group 4"/>
          <p:cNvGrpSpPr>
            <a:grpSpLocks noChangeAspect="1"/>
          </p:cNvGrpSpPr>
          <p:nvPr/>
        </p:nvGrpSpPr>
        <p:grpSpPr bwMode="auto">
          <a:xfrm>
            <a:off x="1456058" y="3421378"/>
            <a:ext cx="1214707" cy="2723888"/>
            <a:chOff x="815" y="1510"/>
            <a:chExt cx="891" cy="1998"/>
          </a:xfrm>
          <a:solidFill>
            <a:schemeClr val="accent1"/>
          </a:solidFill>
        </p:grpSpPr>
        <p:sp>
          <p:nvSpPr>
            <p:cNvPr id="23" name="Freeform 5"/>
            <p:cNvSpPr>
              <a:spLocks noEditPoints="1"/>
            </p:cNvSpPr>
            <p:nvPr/>
          </p:nvSpPr>
          <p:spPr bwMode="auto">
            <a:xfrm>
              <a:off x="815" y="1510"/>
              <a:ext cx="891" cy="1998"/>
            </a:xfrm>
            <a:custGeom>
              <a:avLst/>
              <a:gdLst>
                <a:gd name="T0" fmla="*/ 350 w 374"/>
                <a:gd name="T1" fmla="*/ 345 h 843"/>
                <a:gd name="T2" fmla="*/ 300 w 374"/>
                <a:gd name="T3" fmla="*/ 220 h 843"/>
                <a:gd name="T4" fmla="*/ 214 w 374"/>
                <a:gd name="T5" fmla="*/ 65 h 843"/>
                <a:gd name="T6" fmla="*/ 153 w 374"/>
                <a:gd name="T7" fmla="*/ 7 h 843"/>
                <a:gd name="T8" fmla="*/ 61 w 374"/>
                <a:gd name="T9" fmla="*/ 237 h 843"/>
                <a:gd name="T10" fmla="*/ 70 w 374"/>
                <a:gd name="T11" fmla="*/ 384 h 843"/>
                <a:gd name="T12" fmla="*/ 32 w 374"/>
                <a:gd name="T13" fmla="*/ 324 h 843"/>
                <a:gd name="T14" fmla="*/ 11 w 374"/>
                <a:gd name="T15" fmla="*/ 334 h 843"/>
                <a:gd name="T16" fmla="*/ 75 w 374"/>
                <a:gd name="T17" fmla="*/ 473 h 843"/>
                <a:gd name="T18" fmla="*/ 103 w 374"/>
                <a:gd name="T19" fmla="*/ 731 h 843"/>
                <a:gd name="T20" fmla="*/ 70 w 374"/>
                <a:gd name="T21" fmla="*/ 830 h 843"/>
                <a:gd name="T22" fmla="*/ 106 w 374"/>
                <a:gd name="T23" fmla="*/ 834 h 843"/>
                <a:gd name="T24" fmla="*/ 107 w 374"/>
                <a:gd name="T25" fmla="*/ 830 h 843"/>
                <a:gd name="T26" fmla="*/ 187 w 374"/>
                <a:gd name="T27" fmla="*/ 759 h 843"/>
                <a:gd name="T28" fmla="*/ 306 w 374"/>
                <a:gd name="T29" fmla="*/ 830 h 843"/>
                <a:gd name="T30" fmla="*/ 334 w 374"/>
                <a:gd name="T31" fmla="*/ 837 h 843"/>
                <a:gd name="T32" fmla="*/ 315 w 374"/>
                <a:gd name="T33" fmla="*/ 821 h 843"/>
                <a:gd name="T34" fmla="*/ 316 w 374"/>
                <a:gd name="T35" fmla="*/ 691 h 843"/>
                <a:gd name="T36" fmla="*/ 305 w 374"/>
                <a:gd name="T37" fmla="*/ 456 h 843"/>
                <a:gd name="T38" fmla="*/ 355 w 374"/>
                <a:gd name="T39" fmla="*/ 351 h 843"/>
                <a:gd name="T40" fmla="*/ 8 w 374"/>
                <a:gd name="T41" fmla="*/ 318 h 843"/>
                <a:gd name="T42" fmla="*/ 14 w 374"/>
                <a:gd name="T43" fmla="*/ 329 h 843"/>
                <a:gd name="T44" fmla="*/ 77 w 374"/>
                <a:gd name="T45" fmla="*/ 831 h 843"/>
                <a:gd name="T46" fmla="*/ 93 w 374"/>
                <a:gd name="T47" fmla="*/ 833 h 843"/>
                <a:gd name="T48" fmla="*/ 326 w 374"/>
                <a:gd name="T49" fmla="*/ 832 h 843"/>
                <a:gd name="T50" fmla="*/ 110 w 374"/>
                <a:gd name="T51" fmla="*/ 138 h 843"/>
                <a:gd name="T52" fmla="*/ 217 w 374"/>
                <a:gd name="T53" fmla="*/ 86 h 843"/>
                <a:gd name="T54" fmla="*/ 288 w 374"/>
                <a:gd name="T55" fmla="*/ 218 h 843"/>
                <a:gd name="T56" fmla="*/ 210 w 374"/>
                <a:gd name="T57" fmla="*/ 240 h 843"/>
                <a:gd name="T58" fmla="*/ 155 w 374"/>
                <a:gd name="T59" fmla="*/ 241 h 843"/>
                <a:gd name="T60" fmla="*/ 126 w 374"/>
                <a:gd name="T61" fmla="*/ 226 h 843"/>
                <a:gd name="T62" fmla="*/ 68 w 374"/>
                <a:gd name="T63" fmla="*/ 234 h 843"/>
                <a:gd name="T64" fmla="*/ 126 w 374"/>
                <a:gd name="T65" fmla="*/ 735 h 843"/>
                <a:gd name="T66" fmla="*/ 196 w 374"/>
                <a:gd name="T67" fmla="*/ 705 h 843"/>
                <a:gd name="T68" fmla="*/ 309 w 374"/>
                <a:gd name="T69" fmla="*/ 685 h 843"/>
                <a:gd name="T70" fmla="*/ 303 w 374"/>
                <a:gd name="T71" fmla="*/ 699 h 843"/>
                <a:gd name="T72" fmla="*/ 90 w 374"/>
                <a:gd name="T73" fmla="*/ 687 h 843"/>
                <a:gd name="T74" fmla="*/ 308 w 374"/>
                <a:gd name="T75" fmla="*/ 686 h 843"/>
                <a:gd name="T76" fmla="*/ 199 w 374"/>
                <a:gd name="T77" fmla="*/ 679 h 843"/>
                <a:gd name="T78" fmla="*/ 68 w 374"/>
                <a:gd name="T79" fmla="*/ 244 h 843"/>
                <a:gd name="T80" fmla="*/ 184 w 374"/>
                <a:gd name="T81" fmla="*/ 233 h 843"/>
                <a:gd name="T82" fmla="*/ 297 w 374"/>
                <a:gd name="T83" fmla="*/ 459 h 843"/>
                <a:gd name="T84" fmla="*/ 355 w 374"/>
                <a:gd name="T85" fmla="*/ 343 h 843"/>
                <a:gd name="T86" fmla="*/ 339 w 374"/>
                <a:gd name="T87" fmla="*/ 334 h 8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74" h="843">
                  <a:moveTo>
                    <a:pt x="345" y="314"/>
                  </a:moveTo>
                  <a:cubicBezTo>
                    <a:pt x="336" y="316"/>
                    <a:pt x="329" y="325"/>
                    <a:pt x="332" y="334"/>
                  </a:cubicBezTo>
                  <a:cubicBezTo>
                    <a:pt x="334" y="342"/>
                    <a:pt x="342" y="347"/>
                    <a:pt x="350" y="345"/>
                  </a:cubicBezTo>
                  <a:cubicBezTo>
                    <a:pt x="347" y="356"/>
                    <a:pt x="344" y="366"/>
                    <a:pt x="336" y="374"/>
                  </a:cubicBezTo>
                  <a:cubicBezTo>
                    <a:pt x="328" y="383"/>
                    <a:pt x="316" y="387"/>
                    <a:pt x="303" y="384"/>
                  </a:cubicBezTo>
                  <a:cubicBezTo>
                    <a:pt x="302" y="329"/>
                    <a:pt x="301" y="275"/>
                    <a:pt x="300" y="220"/>
                  </a:cubicBezTo>
                  <a:cubicBezTo>
                    <a:pt x="300" y="219"/>
                    <a:pt x="299" y="218"/>
                    <a:pt x="299" y="218"/>
                  </a:cubicBezTo>
                  <a:cubicBezTo>
                    <a:pt x="299" y="217"/>
                    <a:pt x="299" y="217"/>
                    <a:pt x="299" y="216"/>
                  </a:cubicBezTo>
                  <a:cubicBezTo>
                    <a:pt x="273" y="165"/>
                    <a:pt x="243" y="115"/>
                    <a:pt x="214" y="65"/>
                  </a:cubicBezTo>
                  <a:cubicBezTo>
                    <a:pt x="207" y="53"/>
                    <a:pt x="200" y="41"/>
                    <a:pt x="193" y="29"/>
                  </a:cubicBezTo>
                  <a:cubicBezTo>
                    <a:pt x="189" y="21"/>
                    <a:pt x="184" y="12"/>
                    <a:pt x="177" y="7"/>
                  </a:cubicBezTo>
                  <a:cubicBezTo>
                    <a:pt x="170" y="1"/>
                    <a:pt x="158" y="0"/>
                    <a:pt x="153" y="7"/>
                  </a:cubicBezTo>
                  <a:cubicBezTo>
                    <a:pt x="152" y="8"/>
                    <a:pt x="151" y="8"/>
                    <a:pt x="151" y="9"/>
                  </a:cubicBezTo>
                  <a:cubicBezTo>
                    <a:pt x="134" y="47"/>
                    <a:pt x="120" y="87"/>
                    <a:pt x="105" y="126"/>
                  </a:cubicBezTo>
                  <a:cubicBezTo>
                    <a:pt x="91" y="163"/>
                    <a:pt x="73" y="200"/>
                    <a:pt x="61" y="237"/>
                  </a:cubicBezTo>
                  <a:cubicBezTo>
                    <a:pt x="61" y="238"/>
                    <a:pt x="61" y="238"/>
                    <a:pt x="61" y="239"/>
                  </a:cubicBezTo>
                  <a:cubicBezTo>
                    <a:pt x="61" y="239"/>
                    <a:pt x="60" y="240"/>
                    <a:pt x="61" y="241"/>
                  </a:cubicBezTo>
                  <a:cubicBezTo>
                    <a:pt x="64" y="288"/>
                    <a:pt x="67" y="336"/>
                    <a:pt x="70" y="384"/>
                  </a:cubicBezTo>
                  <a:cubicBezTo>
                    <a:pt x="57" y="382"/>
                    <a:pt x="45" y="381"/>
                    <a:pt x="34" y="371"/>
                  </a:cubicBezTo>
                  <a:cubicBezTo>
                    <a:pt x="23" y="361"/>
                    <a:pt x="20" y="347"/>
                    <a:pt x="16" y="333"/>
                  </a:cubicBezTo>
                  <a:cubicBezTo>
                    <a:pt x="22" y="336"/>
                    <a:pt x="29" y="330"/>
                    <a:pt x="32" y="324"/>
                  </a:cubicBezTo>
                  <a:cubicBezTo>
                    <a:pt x="35" y="314"/>
                    <a:pt x="31" y="304"/>
                    <a:pt x="21" y="302"/>
                  </a:cubicBezTo>
                  <a:cubicBezTo>
                    <a:pt x="11" y="300"/>
                    <a:pt x="3" y="308"/>
                    <a:pt x="2" y="317"/>
                  </a:cubicBezTo>
                  <a:cubicBezTo>
                    <a:pt x="0" y="323"/>
                    <a:pt x="4" y="333"/>
                    <a:pt x="11" y="334"/>
                  </a:cubicBezTo>
                  <a:cubicBezTo>
                    <a:pt x="11" y="351"/>
                    <a:pt x="19" y="369"/>
                    <a:pt x="33" y="380"/>
                  </a:cubicBezTo>
                  <a:cubicBezTo>
                    <a:pt x="43" y="388"/>
                    <a:pt x="58" y="394"/>
                    <a:pt x="70" y="390"/>
                  </a:cubicBezTo>
                  <a:cubicBezTo>
                    <a:pt x="72" y="417"/>
                    <a:pt x="74" y="445"/>
                    <a:pt x="75" y="473"/>
                  </a:cubicBezTo>
                  <a:cubicBezTo>
                    <a:pt x="79" y="550"/>
                    <a:pt x="79" y="628"/>
                    <a:pt x="86" y="705"/>
                  </a:cubicBezTo>
                  <a:cubicBezTo>
                    <a:pt x="86" y="706"/>
                    <a:pt x="87" y="706"/>
                    <a:pt x="88" y="707"/>
                  </a:cubicBezTo>
                  <a:cubicBezTo>
                    <a:pt x="90" y="716"/>
                    <a:pt x="95" y="724"/>
                    <a:pt x="103" y="731"/>
                  </a:cubicBezTo>
                  <a:cubicBezTo>
                    <a:pt x="107" y="734"/>
                    <a:pt x="112" y="737"/>
                    <a:pt x="116" y="739"/>
                  </a:cubicBezTo>
                  <a:cubicBezTo>
                    <a:pt x="88" y="749"/>
                    <a:pt x="87" y="800"/>
                    <a:pt x="99" y="826"/>
                  </a:cubicBezTo>
                  <a:cubicBezTo>
                    <a:pt x="88" y="821"/>
                    <a:pt x="73" y="819"/>
                    <a:pt x="70" y="830"/>
                  </a:cubicBezTo>
                  <a:cubicBezTo>
                    <a:pt x="69" y="836"/>
                    <a:pt x="74" y="841"/>
                    <a:pt x="79" y="842"/>
                  </a:cubicBezTo>
                  <a:cubicBezTo>
                    <a:pt x="84" y="843"/>
                    <a:pt x="88" y="841"/>
                    <a:pt x="92" y="840"/>
                  </a:cubicBezTo>
                  <a:cubicBezTo>
                    <a:pt x="97" y="838"/>
                    <a:pt x="102" y="837"/>
                    <a:pt x="106" y="834"/>
                  </a:cubicBezTo>
                  <a:cubicBezTo>
                    <a:pt x="107" y="834"/>
                    <a:pt x="107" y="834"/>
                    <a:pt x="107" y="833"/>
                  </a:cubicBezTo>
                  <a:cubicBezTo>
                    <a:pt x="107" y="833"/>
                    <a:pt x="107" y="833"/>
                    <a:pt x="107" y="833"/>
                  </a:cubicBezTo>
                  <a:cubicBezTo>
                    <a:pt x="108" y="832"/>
                    <a:pt x="108" y="831"/>
                    <a:pt x="107" y="830"/>
                  </a:cubicBezTo>
                  <a:cubicBezTo>
                    <a:pt x="107" y="830"/>
                    <a:pt x="107" y="830"/>
                    <a:pt x="107" y="830"/>
                  </a:cubicBezTo>
                  <a:cubicBezTo>
                    <a:pt x="96" y="798"/>
                    <a:pt x="98" y="768"/>
                    <a:pt x="121" y="742"/>
                  </a:cubicBezTo>
                  <a:cubicBezTo>
                    <a:pt x="141" y="752"/>
                    <a:pt x="165" y="758"/>
                    <a:pt x="187" y="759"/>
                  </a:cubicBezTo>
                  <a:cubicBezTo>
                    <a:pt x="217" y="762"/>
                    <a:pt x="254" y="754"/>
                    <a:pt x="281" y="735"/>
                  </a:cubicBezTo>
                  <a:cubicBezTo>
                    <a:pt x="293" y="738"/>
                    <a:pt x="304" y="770"/>
                    <a:pt x="306" y="779"/>
                  </a:cubicBezTo>
                  <a:cubicBezTo>
                    <a:pt x="311" y="796"/>
                    <a:pt x="310" y="813"/>
                    <a:pt x="306" y="830"/>
                  </a:cubicBezTo>
                  <a:cubicBezTo>
                    <a:pt x="305" y="832"/>
                    <a:pt x="307" y="834"/>
                    <a:pt x="309" y="834"/>
                  </a:cubicBezTo>
                  <a:cubicBezTo>
                    <a:pt x="310" y="835"/>
                    <a:pt x="310" y="835"/>
                    <a:pt x="311" y="835"/>
                  </a:cubicBezTo>
                  <a:cubicBezTo>
                    <a:pt x="318" y="839"/>
                    <a:pt x="326" y="839"/>
                    <a:pt x="334" y="837"/>
                  </a:cubicBezTo>
                  <a:cubicBezTo>
                    <a:pt x="340" y="835"/>
                    <a:pt x="349" y="829"/>
                    <a:pt x="347" y="821"/>
                  </a:cubicBezTo>
                  <a:cubicBezTo>
                    <a:pt x="344" y="814"/>
                    <a:pt x="335" y="812"/>
                    <a:pt x="328" y="814"/>
                  </a:cubicBezTo>
                  <a:cubicBezTo>
                    <a:pt x="324" y="815"/>
                    <a:pt x="319" y="818"/>
                    <a:pt x="315" y="821"/>
                  </a:cubicBezTo>
                  <a:cubicBezTo>
                    <a:pt x="319" y="801"/>
                    <a:pt x="317" y="780"/>
                    <a:pt x="309" y="762"/>
                  </a:cubicBezTo>
                  <a:cubicBezTo>
                    <a:pt x="306" y="756"/>
                    <a:pt x="296" y="736"/>
                    <a:pt x="286" y="731"/>
                  </a:cubicBezTo>
                  <a:cubicBezTo>
                    <a:pt x="300" y="721"/>
                    <a:pt x="310" y="707"/>
                    <a:pt x="316" y="691"/>
                  </a:cubicBezTo>
                  <a:cubicBezTo>
                    <a:pt x="316" y="689"/>
                    <a:pt x="315" y="688"/>
                    <a:pt x="314" y="687"/>
                  </a:cubicBezTo>
                  <a:cubicBezTo>
                    <a:pt x="316" y="650"/>
                    <a:pt x="312" y="611"/>
                    <a:pt x="310" y="574"/>
                  </a:cubicBezTo>
                  <a:cubicBezTo>
                    <a:pt x="308" y="534"/>
                    <a:pt x="307" y="495"/>
                    <a:pt x="305" y="456"/>
                  </a:cubicBezTo>
                  <a:cubicBezTo>
                    <a:pt x="305" y="433"/>
                    <a:pt x="304" y="410"/>
                    <a:pt x="303" y="387"/>
                  </a:cubicBezTo>
                  <a:cubicBezTo>
                    <a:pt x="328" y="399"/>
                    <a:pt x="351" y="375"/>
                    <a:pt x="355" y="351"/>
                  </a:cubicBezTo>
                  <a:cubicBezTo>
                    <a:pt x="355" y="351"/>
                    <a:pt x="355" y="351"/>
                    <a:pt x="355" y="351"/>
                  </a:cubicBezTo>
                  <a:cubicBezTo>
                    <a:pt x="374" y="345"/>
                    <a:pt x="364" y="311"/>
                    <a:pt x="345" y="314"/>
                  </a:cubicBezTo>
                  <a:close/>
                  <a:moveTo>
                    <a:pt x="14" y="329"/>
                  </a:moveTo>
                  <a:cubicBezTo>
                    <a:pt x="10" y="327"/>
                    <a:pt x="7" y="323"/>
                    <a:pt x="8" y="318"/>
                  </a:cubicBezTo>
                  <a:cubicBezTo>
                    <a:pt x="9" y="313"/>
                    <a:pt x="13" y="309"/>
                    <a:pt x="18" y="308"/>
                  </a:cubicBezTo>
                  <a:cubicBezTo>
                    <a:pt x="35" y="308"/>
                    <a:pt x="25" y="334"/>
                    <a:pt x="16" y="329"/>
                  </a:cubicBezTo>
                  <a:cubicBezTo>
                    <a:pt x="15" y="328"/>
                    <a:pt x="15" y="328"/>
                    <a:pt x="14" y="329"/>
                  </a:cubicBezTo>
                  <a:close/>
                  <a:moveTo>
                    <a:pt x="93" y="833"/>
                  </a:moveTo>
                  <a:cubicBezTo>
                    <a:pt x="91" y="834"/>
                    <a:pt x="89" y="834"/>
                    <a:pt x="86" y="835"/>
                  </a:cubicBezTo>
                  <a:cubicBezTo>
                    <a:pt x="86" y="835"/>
                    <a:pt x="74" y="837"/>
                    <a:pt x="77" y="831"/>
                  </a:cubicBezTo>
                  <a:cubicBezTo>
                    <a:pt x="79" y="828"/>
                    <a:pt x="88" y="829"/>
                    <a:pt x="91" y="829"/>
                  </a:cubicBezTo>
                  <a:cubicBezTo>
                    <a:pt x="94" y="829"/>
                    <a:pt x="97" y="830"/>
                    <a:pt x="100" y="831"/>
                  </a:cubicBezTo>
                  <a:cubicBezTo>
                    <a:pt x="98" y="832"/>
                    <a:pt x="95" y="832"/>
                    <a:pt x="93" y="833"/>
                  </a:cubicBezTo>
                  <a:close/>
                  <a:moveTo>
                    <a:pt x="324" y="823"/>
                  </a:moveTo>
                  <a:cubicBezTo>
                    <a:pt x="328" y="821"/>
                    <a:pt x="339" y="817"/>
                    <a:pt x="339" y="824"/>
                  </a:cubicBezTo>
                  <a:cubicBezTo>
                    <a:pt x="339" y="829"/>
                    <a:pt x="331" y="832"/>
                    <a:pt x="326" y="832"/>
                  </a:cubicBezTo>
                  <a:cubicBezTo>
                    <a:pt x="322" y="833"/>
                    <a:pt x="319" y="832"/>
                    <a:pt x="315" y="832"/>
                  </a:cubicBezTo>
                  <a:cubicBezTo>
                    <a:pt x="318" y="828"/>
                    <a:pt x="320" y="825"/>
                    <a:pt x="324" y="823"/>
                  </a:cubicBezTo>
                  <a:close/>
                  <a:moveTo>
                    <a:pt x="110" y="138"/>
                  </a:moveTo>
                  <a:cubicBezTo>
                    <a:pt x="116" y="123"/>
                    <a:pt x="122" y="108"/>
                    <a:pt x="128" y="93"/>
                  </a:cubicBezTo>
                  <a:cubicBezTo>
                    <a:pt x="128" y="94"/>
                    <a:pt x="129" y="94"/>
                    <a:pt x="129" y="95"/>
                  </a:cubicBezTo>
                  <a:cubicBezTo>
                    <a:pt x="155" y="112"/>
                    <a:pt x="195" y="107"/>
                    <a:pt x="217" y="86"/>
                  </a:cubicBezTo>
                  <a:cubicBezTo>
                    <a:pt x="222" y="94"/>
                    <a:pt x="227" y="102"/>
                    <a:pt x="231" y="111"/>
                  </a:cubicBezTo>
                  <a:cubicBezTo>
                    <a:pt x="252" y="145"/>
                    <a:pt x="271" y="182"/>
                    <a:pt x="291" y="217"/>
                  </a:cubicBezTo>
                  <a:cubicBezTo>
                    <a:pt x="290" y="216"/>
                    <a:pt x="289" y="217"/>
                    <a:pt x="288" y="218"/>
                  </a:cubicBezTo>
                  <a:cubicBezTo>
                    <a:pt x="277" y="237"/>
                    <a:pt x="257" y="236"/>
                    <a:pt x="242" y="222"/>
                  </a:cubicBezTo>
                  <a:cubicBezTo>
                    <a:pt x="241" y="220"/>
                    <a:pt x="238" y="220"/>
                    <a:pt x="236" y="222"/>
                  </a:cubicBezTo>
                  <a:cubicBezTo>
                    <a:pt x="229" y="231"/>
                    <a:pt x="223" y="240"/>
                    <a:pt x="210" y="240"/>
                  </a:cubicBezTo>
                  <a:cubicBezTo>
                    <a:pt x="199" y="240"/>
                    <a:pt x="191" y="233"/>
                    <a:pt x="185" y="225"/>
                  </a:cubicBezTo>
                  <a:cubicBezTo>
                    <a:pt x="184" y="222"/>
                    <a:pt x="180" y="221"/>
                    <a:pt x="179" y="224"/>
                  </a:cubicBezTo>
                  <a:cubicBezTo>
                    <a:pt x="175" y="236"/>
                    <a:pt x="167" y="241"/>
                    <a:pt x="155" y="241"/>
                  </a:cubicBezTo>
                  <a:cubicBezTo>
                    <a:pt x="145" y="241"/>
                    <a:pt x="134" y="238"/>
                    <a:pt x="132" y="227"/>
                  </a:cubicBezTo>
                  <a:cubicBezTo>
                    <a:pt x="131" y="225"/>
                    <a:pt x="130" y="225"/>
                    <a:pt x="129" y="226"/>
                  </a:cubicBezTo>
                  <a:cubicBezTo>
                    <a:pt x="128" y="225"/>
                    <a:pt x="127" y="225"/>
                    <a:pt x="126" y="226"/>
                  </a:cubicBezTo>
                  <a:cubicBezTo>
                    <a:pt x="118" y="233"/>
                    <a:pt x="114" y="242"/>
                    <a:pt x="102" y="245"/>
                  </a:cubicBezTo>
                  <a:cubicBezTo>
                    <a:pt x="96" y="247"/>
                    <a:pt x="89" y="246"/>
                    <a:pt x="83" y="244"/>
                  </a:cubicBezTo>
                  <a:cubicBezTo>
                    <a:pt x="79" y="243"/>
                    <a:pt x="70" y="239"/>
                    <a:pt x="68" y="234"/>
                  </a:cubicBezTo>
                  <a:cubicBezTo>
                    <a:pt x="88" y="206"/>
                    <a:pt x="98" y="169"/>
                    <a:pt x="110" y="138"/>
                  </a:cubicBezTo>
                  <a:close/>
                  <a:moveTo>
                    <a:pt x="198" y="753"/>
                  </a:moveTo>
                  <a:cubicBezTo>
                    <a:pt x="174" y="753"/>
                    <a:pt x="149" y="746"/>
                    <a:pt x="126" y="735"/>
                  </a:cubicBezTo>
                  <a:cubicBezTo>
                    <a:pt x="112" y="729"/>
                    <a:pt x="99" y="721"/>
                    <a:pt x="94" y="705"/>
                  </a:cubicBezTo>
                  <a:cubicBezTo>
                    <a:pt x="93" y="704"/>
                    <a:pt x="93" y="702"/>
                    <a:pt x="92" y="700"/>
                  </a:cubicBezTo>
                  <a:cubicBezTo>
                    <a:pt x="127" y="704"/>
                    <a:pt x="162" y="704"/>
                    <a:pt x="196" y="705"/>
                  </a:cubicBezTo>
                  <a:cubicBezTo>
                    <a:pt x="231" y="705"/>
                    <a:pt x="266" y="707"/>
                    <a:pt x="300" y="704"/>
                  </a:cubicBezTo>
                  <a:cubicBezTo>
                    <a:pt x="277" y="736"/>
                    <a:pt x="238" y="753"/>
                    <a:pt x="198" y="753"/>
                  </a:cubicBezTo>
                  <a:close/>
                  <a:moveTo>
                    <a:pt x="309" y="685"/>
                  </a:moveTo>
                  <a:cubicBezTo>
                    <a:pt x="309" y="687"/>
                    <a:pt x="309" y="688"/>
                    <a:pt x="309" y="689"/>
                  </a:cubicBezTo>
                  <a:cubicBezTo>
                    <a:pt x="308" y="693"/>
                    <a:pt x="306" y="696"/>
                    <a:pt x="304" y="699"/>
                  </a:cubicBezTo>
                  <a:cubicBezTo>
                    <a:pt x="303" y="699"/>
                    <a:pt x="303" y="699"/>
                    <a:pt x="303" y="699"/>
                  </a:cubicBezTo>
                  <a:cubicBezTo>
                    <a:pt x="267" y="698"/>
                    <a:pt x="232" y="699"/>
                    <a:pt x="196" y="699"/>
                  </a:cubicBezTo>
                  <a:cubicBezTo>
                    <a:pt x="161" y="698"/>
                    <a:pt x="126" y="696"/>
                    <a:pt x="91" y="696"/>
                  </a:cubicBezTo>
                  <a:cubicBezTo>
                    <a:pt x="91" y="693"/>
                    <a:pt x="91" y="690"/>
                    <a:pt x="90" y="687"/>
                  </a:cubicBezTo>
                  <a:cubicBezTo>
                    <a:pt x="90" y="686"/>
                    <a:pt x="90" y="684"/>
                    <a:pt x="90" y="683"/>
                  </a:cubicBezTo>
                  <a:cubicBezTo>
                    <a:pt x="126" y="687"/>
                    <a:pt x="163" y="685"/>
                    <a:pt x="199" y="685"/>
                  </a:cubicBezTo>
                  <a:cubicBezTo>
                    <a:pt x="235" y="685"/>
                    <a:pt x="272" y="685"/>
                    <a:pt x="308" y="686"/>
                  </a:cubicBezTo>
                  <a:cubicBezTo>
                    <a:pt x="308" y="686"/>
                    <a:pt x="309" y="685"/>
                    <a:pt x="309" y="685"/>
                  </a:cubicBezTo>
                  <a:close/>
                  <a:moveTo>
                    <a:pt x="308" y="679"/>
                  </a:moveTo>
                  <a:cubicBezTo>
                    <a:pt x="271" y="679"/>
                    <a:pt x="235" y="679"/>
                    <a:pt x="199" y="679"/>
                  </a:cubicBezTo>
                  <a:cubicBezTo>
                    <a:pt x="163" y="679"/>
                    <a:pt x="126" y="677"/>
                    <a:pt x="90" y="680"/>
                  </a:cubicBezTo>
                  <a:cubicBezTo>
                    <a:pt x="91" y="611"/>
                    <a:pt x="86" y="541"/>
                    <a:pt x="82" y="473"/>
                  </a:cubicBezTo>
                  <a:cubicBezTo>
                    <a:pt x="79" y="396"/>
                    <a:pt x="74" y="320"/>
                    <a:pt x="68" y="244"/>
                  </a:cubicBezTo>
                  <a:cubicBezTo>
                    <a:pt x="76" y="251"/>
                    <a:pt x="90" y="254"/>
                    <a:pt x="96" y="254"/>
                  </a:cubicBezTo>
                  <a:cubicBezTo>
                    <a:pt x="108" y="253"/>
                    <a:pt x="123" y="246"/>
                    <a:pt x="128" y="235"/>
                  </a:cubicBezTo>
                  <a:cubicBezTo>
                    <a:pt x="134" y="255"/>
                    <a:pt x="177" y="254"/>
                    <a:pt x="184" y="233"/>
                  </a:cubicBezTo>
                  <a:cubicBezTo>
                    <a:pt x="195" y="254"/>
                    <a:pt x="233" y="252"/>
                    <a:pt x="241" y="230"/>
                  </a:cubicBezTo>
                  <a:cubicBezTo>
                    <a:pt x="252" y="247"/>
                    <a:pt x="280" y="244"/>
                    <a:pt x="291" y="226"/>
                  </a:cubicBezTo>
                  <a:cubicBezTo>
                    <a:pt x="292" y="304"/>
                    <a:pt x="294" y="381"/>
                    <a:pt x="297" y="459"/>
                  </a:cubicBezTo>
                  <a:cubicBezTo>
                    <a:pt x="299" y="498"/>
                    <a:pt x="300" y="538"/>
                    <a:pt x="302" y="577"/>
                  </a:cubicBezTo>
                  <a:cubicBezTo>
                    <a:pt x="304" y="610"/>
                    <a:pt x="303" y="645"/>
                    <a:pt x="308" y="679"/>
                  </a:cubicBezTo>
                  <a:close/>
                  <a:moveTo>
                    <a:pt x="355" y="343"/>
                  </a:moveTo>
                  <a:cubicBezTo>
                    <a:pt x="355" y="342"/>
                    <a:pt x="354" y="342"/>
                    <a:pt x="354" y="341"/>
                  </a:cubicBezTo>
                  <a:cubicBezTo>
                    <a:pt x="353" y="341"/>
                    <a:pt x="353" y="340"/>
                    <a:pt x="352" y="341"/>
                  </a:cubicBezTo>
                  <a:cubicBezTo>
                    <a:pt x="347" y="341"/>
                    <a:pt x="341" y="339"/>
                    <a:pt x="339" y="334"/>
                  </a:cubicBezTo>
                  <a:cubicBezTo>
                    <a:pt x="336" y="329"/>
                    <a:pt x="340" y="321"/>
                    <a:pt x="347" y="320"/>
                  </a:cubicBezTo>
                  <a:cubicBezTo>
                    <a:pt x="357" y="320"/>
                    <a:pt x="363" y="337"/>
                    <a:pt x="355" y="343"/>
                  </a:cubicBezTo>
                  <a:close/>
                </a:path>
              </a:pathLst>
            </a:custGeom>
            <a:grpFill/>
            <a:ln w="9525">
              <a:solidFill>
                <a:schemeClr val="accent1"/>
              </a:solidFill>
              <a:round/>
            </a:ln>
          </p:spPr>
          <p:txBody>
            <a:bodyPr vert="horz" wrap="square" lIns="91440" tIns="45720" rIns="91440" bIns="45720" numCol="1" anchor="t" anchorCtr="0" compatLnSpc="1"/>
            <a:lstStyle/>
            <a:p>
              <a:endParaRPr lang="zh-CN" altLang="en-US"/>
            </a:p>
          </p:txBody>
        </p:sp>
        <p:sp>
          <p:nvSpPr>
            <p:cNvPr id="24" name="Freeform 6"/>
            <p:cNvSpPr/>
            <p:nvPr/>
          </p:nvSpPr>
          <p:spPr bwMode="auto">
            <a:xfrm>
              <a:off x="1037" y="2486"/>
              <a:ext cx="107" cy="81"/>
            </a:xfrm>
            <a:custGeom>
              <a:avLst/>
              <a:gdLst>
                <a:gd name="T0" fmla="*/ 17 w 45"/>
                <a:gd name="T1" fmla="*/ 4 h 34"/>
                <a:gd name="T2" fmla="*/ 9 w 45"/>
                <a:gd name="T3" fmla="*/ 32 h 34"/>
                <a:gd name="T4" fmla="*/ 13 w 45"/>
                <a:gd name="T5" fmla="*/ 29 h 34"/>
                <a:gd name="T6" fmla="*/ 20 w 45"/>
                <a:gd name="T7" fmla="*/ 13 h 34"/>
                <a:gd name="T8" fmla="*/ 30 w 45"/>
                <a:gd name="T9" fmla="*/ 15 h 34"/>
                <a:gd name="T10" fmla="*/ 34 w 45"/>
                <a:gd name="T11" fmla="*/ 23 h 34"/>
                <a:gd name="T12" fmla="*/ 43 w 45"/>
                <a:gd name="T13" fmla="*/ 22 h 34"/>
                <a:gd name="T14" fmla="*/ 17 w 45"/>
                <a:gd name="T15" fmla="*/ 4 h 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 h="34">
                  <a:moveTo>
                    <a:pt x="17" y="4"/>
                  </a:moveTo>
                  <a:cubicBezTo>
                    <a:pt x="6" y="7"/>
                    <a:pt x="0" y="23"/>
                    <a:pt x="9" y="32"/>
                  </a:cubicBezTo>
                  <a:cubicBezTo>
                    <a:pt x="11" y="34"/>
                    <a:pt x="14" y="32"/>
                    <a:pt x="13" y="29"/>
                  </a:cubicBezTo>
                  <a:cubicBezTo>
                    <a:pt x="12" y="23"/>
                    <a:pt x="13" y="15"/>
                    <a:pt x="20" y="13"/>
                  </a:cubicBezTo>
                  <a:cubicBezTo>
                    <a:pt x="24" y="12"/>
                    <a:pt x="27" y="13"/>
                    <a:pt x="30" y="15"/>
                  </a:cubicBezTo>
                  <a:cubicBezTo>
                    <a:pt x="32" y="17"/>
                    <a:pt x="33" y="20"/>
                    <a:pt x="34" y="23"/>
                  </a:cubicBezTo>
                  <a:cubicBezTo>
                    <a:pt x="36" y="27"/>
                    <a:pt x="42" y="26"/>
                    <a:pt x="43" y="22"/>
                  </a:cubicBezTo>
                  <a:cubicBezTo>
                    <a:pt x="45" y="9"/>
                    <a:pt x="28" y="0"/>
                    <a:pt x="17" y="4"/>
                  </a:cubicBezTo>
                  <a:close/>
                </a:path>
              </a:pathLst>
            </a:custGeom>
            <a:grpFill/>
            <a:ln w="9525">
              <a:solidFill>
                <a:schemeClr val="accent1"/>
              </a:solidFill>
              <a:round/>
            </a:ln>
          </p:spPr>
          <p:txBody>
            <a:bodyPr vert="horz" wrap="square" lIns="91440" tIns="45720" rIns="91440" bIns="45720" numCol="1" anchor="t" anchorCtr="0" compatLnSpc="1"/>
            <a:lstStyle/>
            <a:p>
              <a:endParaRPr lang="zh-CN" altLang="en-US"/>
            </a:p>
          </p:txBody>
        </p:sp>
        <p:sp>
          <p:nvSpPr>
            <p:cNvPr id="25" name="Freeform 7"/>
            <p:cNvSpPr/>
            <p:nvPr/>
          </p:nvSpPr>
          <p:spPr bwMode="auto">
            <a:xfrm>
              <a:off x="1342" y="2479"/>
              <a:ext cx="93" cy="73"/>
            </a:xfrm>
            <a:custGeom>
              <a:avLst/>
              <a:gdLst>
                <a:gd name="T0" fmla="*/ 22 w 39"/>
                <a:gd name="T1" fmla="*/ 2 h 31"/>
                <a:gd name="T2" fmla="*/ 2 w 39"/>
                <a:gd name="T3" fmla="*/ 27 h 31"/>
                <a:gd name="T4" fmla="*/ 7 w 39"/>
                <a:gd name="T5" fmla="*/ 27 h 31"/>
                <a:gd name="T6" fmla="*/ 19 w 39"/>
                <a:gd name="T7" fmla="*/ 11 h 31"/>
                <a:gd name="T8" fmla="*/ 25 w 39"/>
                <a:gd name="T9" fmla="*/ 21 h 31"/>
                <a:gd name="T10" fmla="*/ 33 w 39"/>
                <a:gd name="T11" fmla="*/ 26 h 31"/>
                <a:gd name="T12" fmla="*/ 22 w 39"/>
                <a:gd name="T13" fmla="*/ 2 h 31"/>
              </a:gdLst>
              <a:ahLst/>
              <a:cxnLst>
                <a:cxn ang="0">
                  <a:pos x="T0" y="T1"/>
                </a:cxn>
                <a:cxn ang="0">
                  <a:pos x="T2" y="T3"/>
                </a:cxn>
                <a:cxn ang="0">
                  <a:pos x="T4" y="T5"/>
                </a:cxn>
                <a:cxn ang="0">
                  <a:pos x="T6" y="T7"/>
                </a:cxn>
                <a:cxn ang="0">
                  <a:pos x="T8" y="T9"/>
                </a:cxn>
                <a:cxn ang="0">
                  <a:pos x="T10" y="T11"/>
                </a:cxn>
                <a:cxn ang="0">
                  <a:pos x="T12" y="T13"/>
                </a:cxn>
              </a:cxnLst>
              <a:rect l="0" t="0" r="r" b="b"/>
              <a:pathLst>
                <a:path w="39" h="31">
                  <a:moveTo>
                    <a:pt x="22" y="2"/>
                  </a:moveTo>
                  <a:cubicBezTo>
                    <a:pt x="8" y="0"/>
                    <a:pt x="0" y="15"/>
                    <a:pt x="2" y="27"/>
                  </a:cubicBezTo>
                  <a:cubicBezTo>
                    <a:pt x="2" y="30"/>
                    <a:pt x="6" y="29"/>
                    <a:pt x="7" y="27"/>
                  </a:cubicBezTo>
                  <a:cubicBezTo>
                    <a:pt x="9" y="21"/>
                    <a:pt x="11" y="12"/>
                    <a:pt x="19" y="11"/>
                  </a:cubicBezTo>
                  <a:cubicBezTo>
                    <a:pt x="24" y="10"/>
                    <a:pt x="27" y="17"/>
                    <a:pt x="25" y="21"/>
                  </a:cubicBezTo>
                  <a:cubicBezTo>
                    <a:pt x="23" y="27"/>
                    <a:pt x="30" y="31"/>
                    <a:pt x="33" y="26"/>
                  </a:cubicBezTo>
                  <a:cubicBezTo>
                    <a:pt x="39" y="17"/>
                    <a:pt x="32" y="3"/>
                    <a:pt x="22" y="2"/>
                  </a:cubicBezTo>
                  <a:close/>
                </a:path>
              </a:pathLst>
            </a:custGeom>
            <a:grpFill/>
            <a:ln w="9525">
              <a:solidFill>
                <a:schemeClr val="accent1"/>
              </a:solidFill>
              <a:round/>
            </a:ln>
          </p:spPr>
          <p:txBody>
            <a:bodyPr vert="horz" wrap="square" lIns="91440" tIns="45720" rIns="91440" bIns="45720" numCol="1" anchor="t" anchorCtr="0" compatLnSpc="1"/>
            <a:lstStyle/>
            <a:p>
              <a:endParaRPr lang="zh-CN" altLang="en-US"/>
            </a:p>
          </p:txBody>
        </p:sp>
        <p:sp>
          <p:nvSpPr>
            <p:cNvPr id="26" name="Freeform 8"/>
            <p:cNvSpPr/>
            <p:nvPr/>
          </p:nvSpPr>
          <p:spPr bwMode="auto">
            <a:xfrm>
              <a:off x="1220" y="2571"/>
              <a:ext cx="50" cy="50"/>
            </a:xfrm>
            <a:custGeom>
              <a:avLst/>
              <a:gdLst>
                <a:gd name="T0" fmla="*/ 17 w 21"/>
                <a:gd name="T1" fmla="*/ 4 h 21"/>
                <a:gd name="T2" fmla="*/ 1 w 21"/>
                <a:gd name="T3" fmla="*/ 6 h 21"/>
                <a:gd name="T4" fmla="*/ 2 w 21"/>
                <a:gd name="T5" fmla="*/ 8 h 21"/>
                <a:gd name="T6" fmla="*/ 12 w 21"/>
                <a:gd name="T7" fmla="*/ 8 h 21"/>
                <a:gd name="T8" fmla="*/ 11 w 21"/>
                <a:gd name="T9" fmla="*/ 18 h 21"/>
                <a:gd name="T10" fmla="*/ 13 w 21"/>
                <a:gd name="T11" fmla="*/ 21 h 21"/>
                <a:gd name="T12" fmla="*/ 17 w 21"/>
                <a:gd name="T13" fmla="*/ 4 h 21"/>
              </a:gdLst>
              <a:ahLst/>
              <a:cxnLst>
                <a:cxn ang="0">
                  <a:pos x="T0" y="T1"/>
                </a:cxn>
                <a:cxn ang="0">
                  <a:pos x="T2" y="T3"/>
                </a:cxn>
                <a:cxn ang="0">
                  <a:pos x="T4" y="T5"/>
                </a:cxn>
                <a:cxn ang="0">
                  <a:pos x="T6" y="T7"/>
                </a:cxn>
                <a:cxn ang="0">
                  <a:pos x="T8" y="T9"/>
                </a:cxn>
                <a:cxn ang="0">
                  <a:pos x="T10" y="T11"/>
                </a:cxn>
                <a:cxn ang="0">
                  <a:pos x="T12" y="T13"/>
                </a:cxn>
              </a:cxnLst>
              <a:rect l="0" t="0" r="r" b="b"/>
              <a:pathLst>
                <a:path w="21" h="21">
                  <a:moveTo>
                    <a:pt x="17" y="4"/>
                  </a:moveTo>
                  <a:cubicBezTo>
                    <a:pt x="12" y="0"/>
                    <a:pt x="3" y="0"/>
                    <a:pt x="1" y="6"/>
                  </a:cubicBezTo>
                  <a:cubicBezTo>
                    <a:pt x="0" y="7"/>
                    <a:pt x="1" y="9"/>
                    <a:pt x="2" y="8"/>
                  </a:cubicBezTo>
                  <a:cubicBezTo>
                    <a:pt x="5" y="6"/>
                    <a:pt x="10" y="5"/>
                    <a:pt x="12" y="8"/>
                  </a:cubicBezTo>
                  <a:cubicBezTo>
                    <a:pt x="15" y="11"/>
                    <a:pt x="12" y="14"/>
                    <a:pt x="11" y="18"/>
                  </a:cubicBezTo>
                  <a:cubicBezTo>
                    <a:pt x="10" y="19"/>
                    <a:pt x="12" y="21"/>
                    <a:pt x="13" y="21"/>
                  </a:cubicBezTo>
                  <a:cubicBezTo>
                    <a:pt x="21" y="20"/>
                    <a:pt x="21" y="8"/>
                    <a:pt x="17" y="4"/>
                  </a:cubicBezTo>
                  <a:close/>
                </a:path>
              </a:pathLst>
            </a:custGeom>
            <a:grpFill/>
            <a:ln w="9525">
              <a:solidFill>
                <a:schemeClr val="accent1"/>
              </a:solidFill>
              <a:round/>
            </a:ln>
          </p:spPr>
          <p:txBody>
            <a:bodyPr vert="horz" wrap="square" lIns="91440" tIns="45720" rIns="91440" bIns="45720" numCol="1" anchor="t" anchorCtr="0" compatLnSpc="1"/>
            <a:lstStyle/>
            <a:p>
              <a:endParaRPr lang="zh-CN" altLang="en-US"/>
            </a:p>
          </p:txBody>
        </p:sp>
        <p:sp>
          <p:nvSpPr>
            <p:cNvPr id="27" name="Freeform 9"/>
            <p:cNvSpPr/>
            <p:nvPr/>
          </p:nvSpPr>
          <p:spPr bwMode="auto">
            <a:xfrm>
              <a:off x="1120" y="2640"/>
              <a:ext cx="258" cy="142"/>
            </a:xfrm>
            <a:custGeom>
              <a:avLst/>
              <a:gdLst>
                <a:gd name="T0" fmla="*/ 100 w 108"/>
                <a:gd name="T1" fmla="*/ 4 h 60"/>
                <a:gd name="T2" fmla="*/ 50 w 108"/>
                <a:gd name="T3" fmla="*/ 16 h 60"/>
                <a:gd name="T4" fmla="*/ 24 w 108"/>
                <a:gd name="T5" fmla="*/ 12 h 60"/>
                <a:gd name="T6" fmla="*/ 4 w 108"/>
                <a:gd name="T7" fmla="*/ 7 h 60"/>
                <a:gd name="T8" fmla="*/ 4 w 108"/>
                <a:gd name="T9" fmla="*/ 7 h 60"/>
                <a:gd name="T10" fmla="*/ 0 w 108"/>
                <a:gd name="T11" fmla="*/ 8 h 60"/>
                <a:gd name="T12" fmla="*/ 108 w 108"/>
                <a:gd name="T13" fmla="*/ 6 h 60"/>
                <a:gd name="T14" fmla="*/ 100 w 108"/>
                <a:gd name="T15" fmla="*/ 4 h 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8" h="60">
                  <a:moveTo>
                    <a:pt x="100" y="4"/>
                  </a:moveTo>
                  <a:cubicBezTo>
                    <a:pt x="83" y="10"/>
                    <a:pt x="69" y="17"/>
                    <a:pt x="50" y="16"/>
                  </a:cubicBezTo>
                  <a:cubicBezTo>
                    <a:pt x="41" y="16"/>
                    <a:pt x="32" y="15"/>
                    <a:pt x="24" y="12"/>
                  </a:cubicBezTo>
                  <a:cubicBezTo>
                    <a:pt x="17" y="10"/>
                    <a:pt x="11" y="7"/>
                    <a:pt x="4" y="7"/>
                  </a:cubicBezTo>
                  <a:cubicBezTo>
                    <a:pt x="4" y="7"/>
                    <a:pt x="4" y="7"/>
                    <a:pt x="4" y="7"/>
                  </a:cubicBezTo>
                  <a:cubicBezTo>
                    <a:pt x="3" y="5"/>
                    <a:pt x="0" y="6"/>
                    <a:pt x="0" y="8"/>
                  </a:cubicBezTo>
                  <a:cubicBezTo>
                    <a:pt x="5" y="60"/>
                    <a:pt x="105" y="58"/>
                    <a:pt x="108" y="6"/>
                  </a:cubicBezTo>
                  <a:cubicBezTo>
                    <a:pt x="108" y="1"/>
                    <a:pt x="102" y="0"/>
                    <a:pt x="100" y="4"/>
                  </a:cubicBezTo>
                  <a:close/>
                </a:path>
              </a:pathLst>
            </a:custGeom>
            <a:grpFill/>
            <a:ln w="9525">
              <a:solidFill>
                <a:schemeClr val="accent1"/>
              </a:solidFill>
              <a:round/>
            </a:ln>
          </p:spPr>
          <p:txBody>
            <a:bodyPr vert="horz" wrap="square" lIns="91440" tIns="45720" rIns="91440" bIns="45720" numCol="1" anchor="t" anchorCtr="0" compatLnSpc="1"/>
            <a:lstStyle/>
            <a:p>
              <a:endParaRPr lang="zh-CN" altLang="en-US"/>
            </a:p>
          </p:txBody>
        </p:sp>
      </p:grpSp>
      <p:grpSp>
        <p:nvGrpSpPr>
          <p:cNvPr id="28" name="Group 4"/>
          <p:cNvGrpSpPr>
            <a:grpSpLocks noChangeAspect="1"/>
          </p:cNvGrpSpPr>
          <p:nvPr/>
        </p:nvGrpSpPr>
        <p:grpSpPr bwMode="auto">
          <a:xfrm>
            <a:off x="2726919" y="2097802"/>
            <a:ext cx="1416185" cy="3175687"/>
            <a:chOff x="815" y="1510"/>
            <a:chExt cx="891" cy="1998"/>
          </a:xfrm>
          <a:solidFill>
            <a:schemeClr val="accent1"/>
          </a:solidFill>
        </p:grpSpPr>
        <p:sp>
          <p:nvSpPr>
            <p:cNvPr id="30" name="Freeform 5"/>
            <p:cNvSpPr>
              <a:spLocks noEditPoints="1"/>
            </p:cNvSpPr>
            <p:nvPr/>
          </p:nvSpPr>
          <p:spPr bwMode="auto">
            <a:xfrm>
              <a:off x="815" y="1510"/>
              <a:ext cx="891" cy="1998"/>
            </a:xfrm>
            <a:custGeom>
              <a:avLst/>
              <a:gdLst>
                <a:gd name="T0" fmla="*/ 350 w 374"/>
                <a:gd name="T1" fmla="*/ 345 h 843"/>
                <a:gd name="T2" fmla="*/ 300 w 374"/>
                <a:gd name="T3" fmla="*/ 220 h 843"/>
                <a:gd name="T4" fmla="*/ 214 w 374"/>
                <a:gd name="T5" fmla="*/ 65 h 843"/>
                <a:gd name="T6" fmla="*/ 153 w 374"/>
                <a:gd name="T7" fmla="*/ 7 h 843"/>
                <a:gd name="T8" fmla="*/ 61 w 374"/>
                <a:gd name="T9" fmla="*/ 237 h 843"/>
                <a:gd name="T10" fmla="*/ 70 w 374"/>
                <a:gd name="T11" fmla="*/ 384 h 843"/>
                <a:gd name="T12" fmla="*/ 32 w 374"/>
                <a:gd name="T13" fmla="*/ 324 h 843"/>
                <a:gd name="T14" fmla="*/ 11 w 374"/>
                <a:gd name="T15" fmla="*/ 334 h 843"/>
                <a:gd name="T16" fmla="*/ 75 w 374"/>
                <a:gd name="T17" fmla="*/ 473 h 843"/>
                <a:gd name="T18" fmla="*/ 103 w 374"/>
                <a:gd name="T19" fmla="*/ 731 h 843"/>
                <a:gd name="T20" fmla="*/ 70 w 374"/>
                <a:gd name="T21" fmla="*/ 830 h 843"/>
                <a:gd name="T22" fmla="*/ 106 w 374"/>
                <a:gd name="T23" fmla="*/ 834 h 843"/>
                <a:gd name="T24" fmla="*/ 107 w 374"/>
                <a:gd name="T25" fmla="*/ 830 h 843"/>
                <a:gd name="T26" fmla="*/ 187 w 374"/>
                <a:gd name="T27" fmla="*/ 759 h 843"/>
                <a:gd name="T28" fmla="*/ 306 w 374"/>
                <a:gd name="T29" fmla="*/ 830 h 843"/>
                <a:gd name="T30" fmla="*/ 334 w 374"/>
                <a:gd name="T31" fmla="*/ 837 h 843"/>
                <a:gd name="T32" fmla="*/ 315 w 374"/>
                <a:gd name="T33" fmla="*/ 821 h 843"/>
                <a:gd name="T34" fmla="*/ 316 w 374"/>
                <a:gd name="T35" fmla="*/ 691 h 843"/>
                <a:gd name="T36" fmla="*/ 305 w 374"/>
                <a:gd name="T37" fmla="*/ 456 h 843"/>
                <a:gd name="T38" fmla="*/ 355 w 374"/>
                <a:gd name="T39" fmla="*/ 351 h 843"/>
                <a:gd name="T40" fmla="*/ 8 w 374"/>
                <a:gd name="T41" fmla="*/ 318 h 843"/>
                <a:gd name="T42" fmla="*/ 14 w 374"/>
                <a:gd name="T43" fmla="*/ 329 h 843"/>
                <a:gd name="T44" fmla="*/ 77 w 374"/>
                <a:gd name="T45" fmla="*/ 831 h 843"/>
                <a:gd name="T46" fmla="*/ 93 w 374"/>
                <a:gd name="T47" fmla="*/ 833 h 843"/>
                <a:gd name="T48" fmla="*/ 326 w 374"/>
                <a:gd name="T49" fmla="*/ 832 h 843"/>
                <a:gd name="T50" fmla="*/ 110 w 374"/>
                <a:gd name="T51" fmla="*/ 138 h 843"/>
                <a:gd name="T52" fmla="*/ 217 w 374"/>
                <a:gd name="T53" fmla="*/ 86 h 843"/>
                <a:gd name="T54" fmla="*/ 288 w 374"/>
                <a:gd name="T55" fmla="*/ 218 h 843"/>
                <a:gd name="T56" fmla="*/ 210 w 374"/>
                <a:gd name="T57" fmla="*/ 240 h 843"/>
                <a:gd name="T58" fmla="*/ 155 w 374"/>
                <a:gd name="T59" fmla="*/ 241 h 843"/>
                <a:gd name="T60" fmla="*/ 126 w 374"/>
                <a:gd name="T61" fmla="*/ 226 h 843"/>
                <a:gd name="T62" fmla="*/ 68 w 374"/>
                <a:gd name="T63" fmla="*/ 234 h 843"/>
                <a:gd name="T64" fmla="*/ 126 w 374"/>
                <a:gd name="T65" fmla="*/ 735 h 843"/>
                <a:gd name="T66" fmla="*/ 196 w 374"/>
                <a:gd name="T67" fmla="*/ 705 h 843"/>
                <a:gd name="T68" fmla="*/ 309 w 374"/>
                <a:gd name="T69" fmla="*/ 685 h 843"/>
                <a:gd name="T70" fmla="*/ 303 w 374"/>
                <a:gd name="T71" fmla="*/ 699 h 843"/>
                <a:gd name="T72" fmla="*/ 90 w 374"/>
                <a:gd name="T73" fmla="*/ 687 h 843"/>
                <a:gd name="T74" fmla="*/ 308 w 374"/>
                <a:gd name="T75" fmla="*/ 686 h 843"/>
                <a:gd name="T76" fmla="*/ 199 w 374"/>
                <a:gd name="T77" fmla="*/ 679 h 843"/>
                <a:gd name="T78" fmla="*/ 68 w 374"/>
                <a:gd name="T79" fmla="*/ 244 h 843"/>
                <a:gd name="T80" fmla="*/ 184 w 374"/>
                <a:gd name="T81" fmla="*/ 233 h 843"/>
                <a:gd name="T82" fmla="*/ 297 w 374"/>
                <a:gd name="T83" fmla="*/ 459 h 843"/>
                <a:gd name="T84" fmla="*/ 355 w 374"/>
                <a:gd name="T85" fmla="*/ 343 h 843"/>
                <a:gd name="T86" fmla="*/ 339 w 374"/>
                <a:gd name="T87" fmla="*/ 334 h 8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74" h="843">
                  <a:moveTo>
                    <a:pt x="345" y="314"/>
                  </a:moveTo>
                  <a:cubicBezTo>
                    <a:pt x="336" y="316"/>
                    <a:pt x="329" y="325"/>
                    <a:pt x="332" y="334"/>
                  </a:cubicBezTo>
                  <a:cubicBezTo>
                    <a:pt x="334" y="342"/>
                    <a:pt x="342" y="347"/>
                    <a:pt x="350" y="345"/>
                  </a:cubicBezTo>
                  <a:cubicBezTo>
                    <a:pt x="347" y="356"/>
                    <a:pt x="344" y="366"/>
                    <a:pt x="336" y="374"/>
                  </a:cubicBezTo>
                  <a:cubicBezTo>
                    <a:pt x="328" y="383"/>
                    <a:pt x="316" y="387"/>
                    <a:pt x="303" y="384"/>
                  </a:cubicBezTo>
                  <a:cubicBezTo>
                    <a:pt x="302" y="329"/>
                    <a:pt x="301" y="275"/>
                    <a:pt x="300" y="220"/>
                  </a:cubicBezTo>
                  <a:cubicBezTo>
                    <a:pt x="300" y="219"/>
                    <a:pt x="299" y="218"/>
                    <a:pt x="299" y="218"/>
                  </a:cubicBezTo>
                  <a:cubicBezTo>
                    <a:pt x="299" y="217"/>
                    <a:pt x="299" y="217"/>
                    <a:pt x="299" y="216"/>
                  </a:cubicBezTo>
                  <a:cubicBezTo>
                    <a:pt x="273" y="165"/>
                    <a:pt x="243" y="115"/>
                    <a:pt x="214" y="65"/>
                  </a:cubicBezTo>
                  <a:cubicBezTo>
                    <a:pt x="207" y="53"/>
                    <a:pt x="200" y="41"/>
                    <a:pt x="193" y="29"/>
                  </a:cubicBezTo>
                  <a:cubicBezTo>
                    <a:pt x="189" y="21"/>
                    <a:pt x="184" y="12"/>
                    <a:pt x="177" y="7"/>
                  </a:cubicBezTo>
                  <a:cubicBezTo>
                    <a:pt x="170" y="1"/>
                    <a:pt x="158" y="0"/>
                    <a:pt x="153" y="7"/>
                  </a:cubicBezTo>
                  <a:cubicBezTo>
                    <a:pt x="152" y="8"/>
                    <a:pt x="151" y="8"/>
                    <a:pt x="151" y="9"/>
                  </a:cubicBezTo>
                  <a:cubicBezTo>
                    <a:pt x="134" y="47"/>
                    <a:pt x="120" y="87"/>
                    <a:pt x="105" y="126"/>
                  </a:cubicBezTo>
                  <a:cubicBezTo>
                    <a:pt x="91" y="163"/>
                    <a:pt x="73" y="200"/>
                    <a:pt x="61" y="237"/>
                  </a:cubicBezTo>
                  <a:cubicBezTo>
                    <a:pt x="61" y="238"/>
                    <a:pt x="61" y="238"/>
                    <a:pt x="61" y="239"/>
                  </a:cubicBezTo>
                  <a:cubicBezTo>
                    <a:pt x="61" y="239"/>
                    <a:pt x="60" y="240"/>
                    <a:pt x="61" y="241"/>
                  </a:cubicBezTo>
                  <a:cubicBezTo>
                    <a:pt x="64" y="288"/>
                    <a:pt x="67" y="336"/>
                    <a:pt x="70" y="384"/>
                  </a:cubicBezTo>
                  <a:cubicBezTo>
                    <a:pt x="57" y="382"/>
                    <a:pt x="45" y="381"/>
                    <a:pt x="34" y="371"/>
                  </a:cubicBezTo>
                  <a:cubicBezTo>
                    <a:pt x="23" y="361"/>
                    <a:pt x="20" y="347"/>
                    <a:pt x="16" y="333"/>
                  </a:cubicBezTo>
                  <a:cubicBezTo>
                    <a:pt x="22" y="336"/>
                    <a:pt x="29" y="330"/>
                    <a:pt x="32" y="324"/>
                  </a:cubicBezTo>
                  <a:cubicBezTo>
                    <a:pt x="35" y="314"/>
                    <a:pt x="31" y="304"/>
                    <a:pt x="21" y="302"/>
                  </a:cubicBezTo>
                  <a:cubicBezTo>
                    <a:pt x="11" y="300"/>
                    <a:pt x="3" y="308"/>
                    <a:pt x="2" y="317"/>
                  </a:cubicBezTo>
                  <a:cubicBezTo>
                    <a:pt x="0" y="323"/>
                    <a:pt x="4" y="333"/>
                    <a:pt x="11" y="334"/>
                  </a:cubicBezTo>
                  <a:cubicBezTo>
                    <a:pt x="11" y="351"/>
                    <a:pt x="19" y="369"/>
                    <a:pt x="33" y="380"/>
                  </a:cubicBezTo>
                  <a:cubicBezTo>
                    <a:pt x="43" y="388"/>
                    <a:pt x="58" y="394"/>
                    <a:pt x="70" y="390"/>
                  </a:cubicBezTo>
                  <a:cubicBezTo>
                    <a:pt x="72" y="417"/>
                    <a:pt x="74" y="445"/>
                    <a:pt x="75" y="473"/>
                  </a:cubicBezTo>
                  <a:cubicBezTo>
                    <a:pt x="79" y="550"/>
                    <a:pt x="79" y="628"/>
                    <a:pt x="86" y="705"/>
                  </a:cubicBezTo>
                  <a:cubicBezTo>
                    <a:pt x="86" y="706"/>
                    <a:pt x="87" y="706"/>
                    <a:pt x="88" y="707"/>
                  </a:cubicBezTo>
                  <a:cubicBezTo>
                    <a:pt x="90" y="716"/>
                    <a:pt x="95" y="724"/>
                    <a:pt x="103" y="731"/>
                  </a:cubicBezTo>
                  <a:cubicBezTo>
                    <a:pt x="107" y="734"/>
                    <a:pt x="112" y="737"/>
                    <a:pt x="116" y="739"/>
                  </a:cubicBezTo>
                  <a:cubicBezTo>
                    <a:pt x="88" y="749"/>
                    <a:pt x="87" y="800"/>
                    <a:pt x="99" y="826"/>
                  </a:cubicBezTo>
                  <a:cubicBezTo>
                    <a:pt x="88" y="821"/>
                    <a:pt x="73" y="819"/>
                    <a:pt x="70" y="830"/>
                  </a:cubicBezTo>
                  <a:cubicBezTo>
                    <a:pt x="69" y="836"/>
                    <a:pt x="74" y="841"/>
                    <a:pt x="79" y="842"/>
                  </a:cubicBezTo>
                  <a:cubicBezTo>
                    <a:pt x="84" y="843"/>
                    <a:pt x="88" y="841"/>
                    <a:pt x="92" y="840"/>
                  </a:cubicBezTo>
                  <a:cubicBezTo>
                    <a:pt x="97" y="838"/>
                    <a:pt x="102" y="837"/>
                    <a:pt x="106" y="834"/>
                  </a:cubicBezTo>
                  <a:cubicBezTo>
                    <a:pt x="107" y="834"/>
                    <a:pt x="107" y="834"/>
                    <a:pt x="107" y="833"/>
                  </a:cubicBezTo>
                  <a:cubicBezTo>
                    <a:pt x="107" y="833"/>
                    <a:pt x="107" y="833"/>
                    <a:pt x="107" y="833"/>
                  </a:cubicBezTo>
                  <a:cubicBezTo>
                    <a:pt x="108" y="832"/>
                    <a:pt x="108" y="831"/>
                    <a:pt x="107" y="830"/>
                  </a:cubicBezTo>
                  <a:cubicBezTo>
                    <a:pt x="107" y="830"/>
                    <a:pt x="107" y="830"/>
                    <a:pt x="107" y="830"/>
                  </a:cubicBezTo>
                  <a:cubicBezTo>
                    <a:pt x="96" y="798"/>
                    <a:pt x="98" y="768"/>
                    <a:pt x="121" y="742"/>
                  </a:cubicBezTo>
                  <a:cubicBezTo>
                    <a:pt x="141" y="752"/>
                    <a:pt x="165" y="758"/>
                    <a:pt x="187" y="759"/>
                  </a:cubicBezTo>
                  <a:cubicBezTo>
                    <a:pt x="217" y="762"/>
                    <a:pt x="254" y="754"/>
                    <a:pt x="281" y="735"/>
                  </a:cubicBezTo>
                  <a:cubicBezTo>
                    <a:pt x="293" y="738"/>
                    <a:pt x="304" y="770"/>
                    <a:pt x="306" y="779"/>
                  </a:cubicBezTo>
                  <a:cubicBezTo>
                    <a:pt x="311" y="796"/>
                    <a:pt x="310" y="813"/>
                    <a:pt x="306" y="830"/>
                  </a:cubicBezTo>
                  <a:cubicBezTo>
                    <a:pt x="305" y="832"/>
                    <a:pt x="307" y="834"/>
                    <a:pt x="309" y="834"/>
                  </a:cubicBezTo>
                  <a:cubicBezTo>
                    <a:pt x="310" y="835"/>
                    <a:pt x="310" y="835"/>
                    <a:pt x="311" y="835"/>
                  </a:cubicBezTo>
                  <a:cubicBezTo>
                    <a:pt x="318" y="839"/>
                    <a:pt x="326" y="839"/>
                    <a:pt x="334" y="837"/>
                  </a:cubicBezTo>
                  <a:cubicBezTo>
                    <a:pt x="340" y="835"/>
                    <a:pt x="349" y="829"/>
                    <a:pt x="347" y="821"/>
                  </a:cubicBezTo>
                  <a:cubicBezTo>
                    <a:pt x="344" y="814"/>
                    <a:pt x="335" y="812"/>
                    <a:pt x="328" y="814"/>
                  </a:cubicBezTo>
                  <a:cubicBezTo>
                    <a:pt x="324" y="815"/>
                    <a:pt x="319" y="818"/>
                    <a:pt x="315" y="821"/>
                  </a:cubicBezTo>
                  <a:cubicBezTo>
                    <a:pt x="319" y="801"/>
                    <a:pt x="317" y="780"/>
                    <a:pt x="309" y="762"/>
                  </a:cubicBezTo>
                  <a:cubicBezTo>
                    <a:pt x="306" y="756"/>
                    <a:pt x="296" y="736"/>
                    <a:pt x="286" y="731"/>
                  </a:cubicBezTo>
                  <a:cubicBezTo>
                    <a:pt x="300" y="721"/>
                    <a:pt x="310" y="707"/>
                    <a:pt x="316" y="691"/>
                  </a:cubicBezTo>
                  <a:cubicBezTo>
                    <a:pt x="316" y="689"/>
                    <a:pt x="315" y="688"/>
                    <a:pt x="314" y="687"/>
                  </a:cubicBezTo>
                  <a:cubicBezTo>
                    <a:pt x="316" y="650"/>
                    <a:pt x="312" y="611"/>
                    <a:pt x="310" y="574"/>
                  </a:cubicBezTo>
                  <a:cubicBezTo>
                    <a:pt x="308" y="534"/>
                    <a:pt x="307" y="495"/>
                    <a:pt x="305" y="456"/>
                  </a:cubicBezTo>
                  <a:cubicBezTo>
                    <a:pt x="305" y="433"/>
                    <a:pt x="304" y="410"/>
                    <a:pt x="303" y="387"/>
                  </a:cubicBezTo>
                  <a:cubicBezTo>
                    <a:pt x="328" y="399"/>
                    <a:pt x="351" y="375"/>
                    <a:pt x="355" y="351"/>
                  </a:cubicBezTo>
                  <a:cubicBezTo>
                    <a:pt x="355" y="351"/>
                    <a:pt x="355" y="351"/>
                    <a:pt x="355" y="351"/>
                  </a:cubicBezTo>
                  <a:cubicBezTo>
                    <a:pt x="374" y="345"/>
                    <a:pt x="364" y="311"/>
                    <a:pt x="345" y="314"/>
                  </a:cubicBezTo>
                  <a:close/>
                  <a:moveTo>
                    <a:pt x="14" y="329"/>
                  </a:moveTo>
                  <a:cubicBezTo>
                    <a:pt x="10" y="327"/>
                    <a:pt x="7" y="323"/>
                    <a:pt x="8" y="318"/>
                  </a:cubicBezTo>
                  <a:cubicBezTo>
                    <a:pt x="9" y="313"/>
                    <a:pt x="13" y="309"/>
                    <a:pt x="18" y="308"/>
                  </a:cubicBezTo>
                  <a:cubicBezTo>
                    <a:pt x="35" y="308"/>
                    <a:pt x="25" y="334"/>
                    <a:pt x="16" y="329"/>
                  </a:cubicBezTo>
                  <a:cubicBezTo>
                    <a:pt x="15" y="328"/>
                    <a:pt x="15" y="328"/>
                    <a:pt x="14" y="329"/>
                  </a:cubicBezTo>
                  <a:close/>
                  <a:moveTo>
                    <a:pt x="93" y="833"/>
                  </a:moveTo>
                  <a:cubicBezTo>
                    <a:pt x="91" y="834"/>
                    <a:pt x="89" y="834"/>
                    <a:pt x="86" y="835"/>
                  </a:cubicBezTo>
                  <a:cubicBezTo>
                    <a:pt x="86" y="835"/>
                    <a:pt x="74" y="837"/>
                    <a:pt x="77" y="831"/>
                  </a:cubicBezTo>
                  <a:cubicBezTo>
                    <a:pt x="79" y="828"/>
                    <a:pt x="88" y="829"/>
                    <a:pt x="91" y="829"/>
                  </a:cubicBezTo>
                  <a:cubicBezTo>
                    <a:pt x="94" y="829"/>
                    <a:pt x="97" y="830"/>
                    <a:pt x="100" y="831"/>
                  </a:cubicBezTo>
                  <a:cubicBezTo>
                    <a:pt x="98" y="832"/>
                    <a:pt x="95" y="832"/>
                    <a:pt x="93" y="833"/>
                  </a:cubicBezTo>
                  <a:close/>
                  <a:moveTo>
                    <a:pt x="324" y="823"/>
                  </a:moveTo>
                  <a:cubicBezTo>
                    <a:pt x="328" y="821"/>
                    <a:pt x="339" y="817"/>
                    <a:pt x="339" y="824"/>
                  </a:cubicBezTo>
                  <a:cubicBezTo>
                    <a:pt x="339" y="829"/>
                    <a:pt x="331" y="832"/>
                    <a:pt x="326" y="832"/>
                  </a:cubicBezTo>
                  <a:cubicBezTo>
                    <a:pt x="322" y="833"/>
                    <a:pt x="319" y="832"/>
                    <a:pt x="315" y="832"/>
                  </a:cubicBezTo>
                  <a:cubicBezTo>
                    <a:pt x="318" y="828"/>
                    <a:pt x="320" y="825"/>
                    <a:pt x="324" y="823"/>
                  </a:cubicBezTo>
                  <a:close/>
                  <a:moveTo>
                    <a:pt x="110" y="138"/>
                  </a:moveTo>
                  <a:cubicBezTo>
                    <a:pt x="116" y="123"/>
                    <a:pt x="122" y="108"/>
                    <a:pt x="128" y="93"/>
                  </a:cubicBezTo>
                  <a:cubicBezTo>
                    <a:pt x="128" y="94"/>
                    <a:pt x="129" y="94"/>
                    <a:pt x="129" y="95"/>
                  </a:cubicBezTo>
                  <a:cubicBezTo>
                    <a:pt x="155" y="112"/>
                    <a:pt x="195" y="107"/>
                    <a:pt x="217" y="86"/>
                  </a:cubicBezTo>
                  <a:cubicBezTo>
                    <a:pt x="222" y="94"/>
                    <a:pt x="227" y="102"/>
                    <a:pt x="231" y="111"/>
                  </a:cubicBezTo>
                  <a:cubicBezTo>
                    <a:pt x="252" y="145"/>
                    <a:pt x="271" y="182"/>
                    <a:pt x="291" y="217"/>
                  </a:cubicBezTo>
                  <a:cubicBezTo>
                    <a:pt x="290" y="216"/>
                    <a:pt x="289" y="217"/>
                    <a:pt x="288" y="218"/>
                  </a:cubicBezTo>
                  <a:cubicBezTo>
                    <a:pt x="277" y="237"/>
                    <a:pt x="257" y="236"/>
                    <a:pt x="242" y="222"/>
                  </a:cubicBezTo>
                  <a:cubicBezTo>
                    <a:pt x="241" y="220"/>
                    <a:pt x="238" y="220"/>
                    <a:pt x="236" y="222"/>
                  </a:cubicBezTo>
                  <a:cubicBezTo>
                    <a:pt x="229" y="231"/>
                    <a:pt x="223" y="240"/>
                    <a:pt x="210" y="240"/>
                  </a:cubicBezTo>
                  <a:cubicBezTo>
                    <a:pt x="199" y="240"/>
                    <a:pt x="191" y="233"/>
                    <a:pt x="185" y="225"/>
                  </a:cubicBezTo>
                  <a:cubicBezTo>
                    <a:pt x="184" y="222"/>
                    <a:pt x="180" y="221"/>
                    <a:pt x="179" y="224"/>
                  </a:cubicBezTo>
                  <a:cubicBezTo>
                    <a:pt x="175" y="236"/>
                    <a:pt x="167" y="241"/>
                    <a:pt x="155" y="241"/>
                  </a:cubicBezTo>
                  <a:cubicBezTo>
                    <a:pt x="145" y="241"/>
                    <a:pt x="134" y="238"/>
                    <a:pt x="132" y="227"/>
                  </a:cubicBezTo>
                  <a:cubicBezTo>
                    <a:pt x="131" y="225"/>
                    <a:pt x="130" y="225"/>
                    <a:pt x="129" y="226"/>
                  </a:cubicBezTo>
                  <a:cubicBezTo>
                    <a:pt x="128" y="225"/>
                    <a:pt x="127" y="225"/>
                    <a:pt x="126" y="226"/>
                  </a:cubicBezTo>
                  <a:cubicBezTo>
                    <a:pt x="118" y="233"/>
                    <a:pt x="114" y="242"/>
                    <a:pt x="102" y="245"/>
                  </a:cubicBezTo>
                  <a:cubicBezTo>
                    <a:pt x="96" y="247"/>
                    <a:pt x="89" y="246"/>
                    <a:pt x="83" y="244"/>
                  </a:cubicBezTo>
                  <a:cubicBezTo>
                    <a:pt x="79" y="243"/>
                    <a:pt x="70" y="239"/>
                    <a:pt x="68" y="234"/>
                  </a:cubicBezTo>
                  <a:cubicBezTo>
                    <a:pt x="88" y="206"/>
                    <a:pt x="98" y="169"/>
                    <a:pt x="110" y="138"/>
                  </a:cubicBezTo>
                  <a:close/>
                  <a:moveTo>
                    <a:pt x="198" y="753"/>
                  </a:moveTo>
                  <a:cubicBezTo>
                    <a:pt x="174" y="753"/>
                    <a:pt x="149" y="746"/>
                    <a:pt x="126" y="735"/>
                  </a:cubicBezTo>
                  <a:cubicBezTo>
                    <a:pt x="112" y="729"/>
                    <a:pt x="99" y="721"/>
                    <a:pt x="94" y="705"/>
                  </a:cubicBezTo>
                  <a:cubicBezTo>
                    <a:pt x="93" y="704"/>
                    <a:pt x="93" y="702"/>
                    <a:pt x="92" y="700"/>
                  </a:cubicBezTo>
                  <a:cubicBezTo>
                    <a:pt x="127" y="704"/>
                    <a:pt x="162" y="704"/>
                    <a:pt x="196" y="705"/>
                  </a:cubicBezTo>
                  <a:cubicBezTo>
                    <a:pt x="231" y="705"/>
                    <a:pt x="266" y="707"/>
                    <a:pt x="300" y="704"/>
                  </a:cubicBezTo>
                  <a:cubicBezTo>
                    <a:pt x="277" y="736"/>
                    <a:pt x="238" y="753"/>
                    <a:pt x="198" y="753"/>
                  </a:cubicBezTo>
                  <a:close/>
                  <a:moveTo>
                    <a:pt x="309" y="685"/>
                  </a:moveTo>
                  <a:cubicBezTo>
                    <a:pt x="309" y="687"/>
                    <a:pt x="309" y="688"/>
                    <a:pt x="309" y="689"/>
                  </a:cubicBezTo>
                  <a:cubicBezTo>
                    <a:pt x="308" y="693"/>
                    <a:pt x="306" y="696"/>
                    <a:pt x="304" y="699"/>
                  </a:cubicBezTo>
                  <a:cubicBezTo>
                    <a:pt x="303" y="699"/>
                    <a:pt x="303" y="699"/>
                    <a:pt x="303" y="699"/>
                  </a:cubicBezTo>
                  <a:cubicBezTo>
                    <a:pt x="267" y="698"/>
                    <a:pt x="232" y="699"/>
                    <a:pt x="196" y="699"/>
                  </a:cubicBezTo>
                  <a:cubicBezTo>
                    <a:pt x="161" y="698"/>
                    <a:pt x="126" y="696"/>
                    <a:pt x="91" y="696"/>
                  </a:cubicBezTo>
                  <a:cubicBezTo>
                    <a:pt x="91" y="693"/>
                    <a:pt x="91" y="690"/>
                    <a:pt x="90" y="687"/>
                  </a:cubicBezTo>
                  <a:cubicBezTo>
                    <a:pt x="90" y="686"/>
                    <a:pt x="90" y="684"/>
                    <a:pt x="90" y="683"/>
                  </a:cubicBezTo>
                  <a:cubicBezTo>
                    <a:pt x="126" y="687"/>
                    <a:pt x="163" y="685"/>
                    <a:pt x="199" y="685"/>
                  </a:cubicBezTo>
                  <a:cubicBezTo>
                    <a:pt x="235" y="685"/>
                    <a:pt x="272" y="685"/>
                    <a:pt x="308" y="686"/>
                  </a:cubicBezTo>
                  <a:cubicBezTo>
                    <a:pt x="308" y="686"/>
                    <a:pt x="309" y="685"/>
                    <a:pt x="309" y="685"/>
                  </a:cubicBezTo>
                  <a:close/>
                  <a:moveTo>
                    <a:pt x="308" y="679"/>
                  </a:moveTo>
                  <a:cubicBezTo>
                    <a:pt x="271" y="679"/>
                    <a:pt x="235" y="679"/>
                    <a:pt x="199" y="679"/>
                  </a:cubicBezTo>
                  <a:cubicBezTo>
                    <a:pt x="163" y="679"/>
                    <a:pt x="126" y="677"/>
                    <a:pt x="90" y="680"/>
                  </a:cubicBezTo>
                  <a:cubicBezTo>
                    <a:pt x="91" y="611"/>
                    <a:pt x="86" y="541"/>
                    <a:pt x="82" y="473"/>
                  </a:cubicBezTo>
                  <a:cubicBezTo>
                    <a:pt x="79" y="396"/>
                    <a:pt x="74" y="320"/>
                    <a:pt x="68" y="244"/>
                  </a:cubicBezTo>
                  <a:cubicBezTo>
                    <a:pt x="76" y="251"/>
                    <a:pt x="90" y="254"/>
                    <a:pt x="96" y="254"/>
                  </a:cubicBezTo>
                  <a:cubicBezTo>
                    <a:pt x="108" y="253"/>
                    <a:pt x="123" y="246"/>
                    <a:pt x="128" y="235"/>
                  </a:cubicBezTo>
                  <a:cubicBezTo>
                    <a:pt x="134" y="255"/>
                    <a:pt x="177" y="254"/>
                    <a:pt x="184" y="233"/>
                  </a:cubicBezTo>
                  <a:cubicBezTo>
                    <a:pt x="195" y="254"/>
                    <a:pt x="233" y="252"/>
                    <a:pt x="241" y="230"/>
                  </a:cubicBezTo>
                  <a:cubicBezTo>
                    <a:pt x="252" y="247"/>
                    <a:pt x="280" y="244"/>
                    <a:pt x="291" y="226"/>
                  </a:cubicBezTo>
                  <a:cubicBezTo>
                    <a:pt x="292" y="304"/>
                    <a:pt x="294" y="381"/>
                    <a:pt x="297" y="459"/>
                  </a:cubicBezTo>
                  <a:cubicBezTo>
                    <a:pt x="299" y="498"/>
                    <a:pt x="300" y="538"/>
                    <a:pt x="302" y="577"/>
                  </a:cubicBezTo>
                  <a:cubicBezTo>
                    <a:pt x="304" y="610"/>
                    <a:pt x="303" y="645"/>
                    <a:pt x="308" y="679"/>
                  </a:cubicBezTo>
                  <a:close/>
                  <a:moveTo>
                    <a:pt x="355" y="343"/>
                  </a:moveTo>
                  <a:cubicBezTo>
                    <a:pt x="355" y="342"/>
                    <a:pt x="354" y="342"/>
                    <a:pt x="354" y="341"/>
                  </a:cubicBezTo>
                  <a:cubicBezTo>
                    <a:pt x="353" y="341"/>
                    <a:pt x="353" y="340"/>
                    <a:pt x="352" y="341"/>
                  </a:cubicBezTo>
                  <a:cubicBezTo>
                    <a:pt x="347" y="341"/>
                    <a:pt x="341" y="339"/>
                    <a:pt x="339" y="334"/>
                  </a:cubicBezTo>
                  <a:cubicBezTo>
                    <a:pt x="336" y="329"/>
                    <a:pt x="340" y="321"/>
                    <a:pt x="347" y="320"/>
                  </a:cubicBezTo>
                  <a:cubicBezTo>
                    <a:pt x="357" y="320"/>
                    <a:pt x="363" y="337"/>
                    <a:pt x="355" y="343"/>
                  </a:cubicBezTo>
                  <a:close/>
                </a:path>
              </a:pathLst>
            </a:custGeom>
            <a:grpFill/>
            <a:ln w="9525">
              <a:solidFill>
                <a:schemeClr val="accent1"/>
              </a:solidFill>
              <a:round/>
            </a:ln>
          </p:spPr>
          <p:txBody>
            <a:bodyPr vert="horz" wrap="square" lIns="91440" tIns="45720" rIns="91440" bIns="45720" numCol="1" anchor="t" anchorCtr="0" compatLnSpc="1"/>
            <a:lstStyle/>
            <a:p>
              <a:endParaRPr lang="zh-CN" altLang="en-US"/>
            </a:p>
          </p:txBody>
        </p:sp>
        <p:sp>
          <p:nvSpPr>
            <p:cNvPr id="31" name="Freeform 6"/>
            <p:cNvSpPr/>
            <p:nvPr/>
          </p:nvSpPr>
          <p:spPr bwMode="auto">
            <a:xfrm>
              <a:off x="1037" y="2486"/>
              <a:ext cx="107" cy="81"/>
            </a:xfrm>
            <a:custGeom>
              <a:avLst/>
              <a:gdLst>
                <a:gd name="T0" fmla="*/ 17 w 45"/>
                <a:gd name="T1" fmla="*/ 4 h 34"/>
                <a:gd name="T2" fmla="*/ 9 w 45"/>
                <a:gd name="T3" fmla="*/ 32 h 34"/>
                <a:gd name="T4" fmla="*/ 13 w 45"/>
                <a:gd name="T5" fmla="*/ 29 h 34"/>
                <a:gd name="T6" fmla="*/ 20 w 45"/>
                <a:gd name="T7" fmla="*/ 13 h 34"/>
                <a:gd name="T8" fmla="*/ 30 w 45"/>
                <a:gd name="T9" fmla="*/ 15 h 34"/>
                <a:gd name="T10" fmla="*/ 34 w 45"/>
                <a:gd name="T11" fmla="*/ 23 h 34"/>
                <a:gd name="T12" fmla="*/ 43 w 45"/>
                <a:gd name="T13" fmla="*/ 22 h 34"/>
                <a:gd name="T14" fmla="*/ 17 w 45"/>
                <a:gd name="T15" fmla="*/ 4 h 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 h="34">
                  <a:moveTo>
                    <a:pt x="17" y="4"/>
                  </a:moveTo>
                  <a:cubicBezTo>
                    <a:pt x="6" y="7"/>
                    <a:pt x="0" y="23"/>
                    <a:pt x="9" y="32"/>
                  </a:cubicBezTo>
                  <a:cubicBezTo>
                    <a:pt x="11" y="34"/>
                    <a:pt x="14" y="32"/>
                    <a:pt x="13" y="29"/>
                  </a:cubicBezTo>
                  <a:cubicBezTo>
                    <a:pt x="12" y="23"/>
                    <a:pt x="13" y="15"/>
                    <a:pt x="20" y="13"/>
                  </a:cubicBezTo>
                  <a:cubicBezTo>
                    <a:pt x="24" y="12"/>
                    <a:pt x="27" y="13"/>
                    <a:pt x="30" y="15"/>
                  </a:cubicBezTo>
                  <a:cubicBezTo>
                    <a:pt x="32" y="17"/>
                    <a:pt x="33" y="20"/>
                    <a:pt x="34" y="23"/>
                  </a:cubicBezTo>
                  <a:cubicBezTo>
                    <a:pt x="36" y="27"/>
                    <a:pt x="42" y="26"/>
                    <a:pt x="43" y="22"/>
                  </a:cubicBezTo>
                  <a:cubicBezTo>
                    <a:pt x="45" y="9"/>
                    <a:pt x="28" y="0"/>
                    <a:pt x="17" y="4"/>
                  </a:cubicBezTo>
                  <a:close/>
                </a:path>
              </a:pathLst>
            </a:custGeom>
            <a:grpFill/>
            <a:ln w="9525">
              <a:solidFill>
                <a:schemeClr val="accent1"/>
              </a:solidFill>
              <a:round/>
            </a:ln>
          </p:spPr>
          <p:txBody>
            <a:bodyPr vert="horz" wrap="square" lIns="91440" tIns="45720" rIns="91440" bIns="45720" numCol="1" anchor="t" anchorCtr="0" compatLnSpc="1"/>
            <a:lstStyle/>
            <a:p>
              <a:endParaRPr lang="zh-CN" altLang="en-US"/>
            </a:p>
          </p:txBody>
        </p:sp>
        <p:sp>
          <p:nvSpPr>
            <p:cNvPr id="34" name="Freeform 7"/>
            <p:cNvSpPr/>
            <p:nvPr/>
          </p:nvSpPr>
          <p:spPr bwMode="auto">
            <a:xfrm>
              <a:off x="1342" y="2479"/>
              <a:ext cx="93" cy="73"/>
            </a:xfrm>
            <a:custGeom>
              <a:avLst/>
              <a:gdLst>
                <a:gd name="T0" fmla="*/ 22 w 39"/>
                <a:gd name="T1" fmla="*/ 2 h 31"/>
                <a:gd name="T2" fmla="*/ 2 w 39"/>
                <a:gd name="T3" fmla="*/ 27 h 31"/>
                <a:gd name="T4" fmla="*/ 7 w 39"/>
                <a:gd name="T5" fmla="*/ 27 h 31"/>
                <a:gd name="T6" fmla="*/ 19 w 39"/>
                <a:gd name="T7" fmla="*/ 11 h 31"/>
                <a:gd name="T8" fmla="*/ 25 w 39"/>
                <a:gd name="T9" fmla="*/ 21 h 31"/>
                <a:gd name="T10" fmla="*/ 33 w 39"/>
                <a:gd name="T11" fmla="*/ 26 h 31"/>
                <a:gd name="T12" fmla="*/ 22 w 39"/>
                <a:gd name="T13" fmla="*/ 2 h 31"/>
              </a:gdLst>
              <a:ahLst/>
              <a:cxnLst>
                <a:cxn ang="0">
                  <a:pos x="T0" y="T1"/>
                </a:cxn>
                <a:cxn ang="0">
                  <a:pos x="T2" y="T3"/>
                </a:cxn>
                <a:cxn ang="0">
                  <a:pos x="T4" y="T5"/>
                </a:cxn>
                <a:cxn ang="0">
                  <a:pos x="T6" y="T7"/>
                </a:cxn>
                <a:cxn ang="0">
                  <a:pos x="T8" y="T9"/>
                </a:cxn>
                <a:cxn ang="0">
                  <a:pos x="T10" y="T11"/>
                </a:cxn>
                <a:cxn ang="0">
                  <a:pos x="T12" y="T13"/>
                </a:cxn>
              </a:cxnLst>
              <a:rect l="0" t="0" r="r" b="b"/>
              <a:pathLst>
                <a:path w="39" h="31">
                  <a:moveTo>
                    <a:pt x="22" y="2"/>
                  </a:moveTo>
                  <a:cubicBezTo>
                    <a:pt x="8" y="0"/>
                    <a:pt x="0" y="15"/>
                    <a:pt x="2" y="27"/>
                  </a:cubicBezTo>
                  <a:cubicBezTo>
                    <a:pt x="2" y="30"/>
                    <a:pt x="6" y="29"/>
                    <a:pt x="7" y="27"/>
                  </a:cubicBezTo>
                  <a:cubicBezTo>
                    <a:pt x="9" y="21"/>
                    <a:pt x="11" y="12"/>
                    <a:pt x="19" y="11"/>
                  </a:cubicBezTo>
                  <a:cubicBezTo>
                    <a:pt x="24" y="10"/>
                    <a:pt x="27" y="17"/>
                    <a:pt x="25" y="21"/>
                  </a:cubicBezTo>
                  <a:cubicBezTo>
                    <a:pt x="23" y="27"/>
                    <a:pt x="30" y="31"/>
                    <a:pt x="33" y="26"/>
                  </a:cubicBezTo>
                  <a:cubicBezTo>
                    <a:pt x="39" y="17"/>
                    <a:pt x="32" y="3"/>
                    <a:pt x="22" y="2"/>
                  </a:cubicBezTo>
                  <a:close/>
                </a:path>
              </a:pathLst>
            </a:custGeom>
            <a:grpFill/>
            <a:ln w="9525">
              <a:solidFill>
                <a:schemeClr val="accent1"/>
              </a:solidFill>
              <a:round/>
            </a:ln>
          </p:spPr>
          <p:txBody>
            <a:bodyPr vert="horz" wrap="square" lIns="91440" tIns="45720" rIns="91440" bIns="45720" numCol="1" anchor="t" anchorCtr="0" compatLnSpc="1"/>
            <a:lstStyle/>
            <a:p>
              <a:endParaRPr lang="zh-CN" altLang="en-US"/>
            </a:p>
          </p:txBody>
        </p:sp>
        <p:sp>
          <p:nvSpPr>
            <p:cNvPr id="35" name="Freeform 8"/>
            <p:cNvSpPr/>
            <p:nvPr/>
          </p:nvSpPr>
          <p:spPr bwMode="auto">
            <a:xfrm>
              <a:off x="1220" y="2571"/>
              <a:ext cx="50" cy="50"/>
            </a:xfrm>
            <a:custGeom>
              <a:avLst/>
              <a:gdLst>
                <a:gd name="T0" fmla="*/ 17 w 21"/>
                <a:gd name="T1" fmla="*/ 4 h 21"/>
                <a:gd name="T2" fmla="*/ 1 w 21"/>
                <a:gd name="T3" fmla="*/ 6 h 21"/>
                <a:gd name="T4" fmla="*/ 2 w 21"/>
                <a:gd name="T5" fmla="*/ 8 h 21"/>
                <a:gd name="T6" fmla="*/ 12 w 21"/>
                <a:gd name="T7" fmla="*/ 8 h 21"/>
                <a:gd name="T8" fmla="*/ 11 w 21"/>
                <a:gd name="T9" fmla="*/ 18 h 21"/>
                <a:gd name="T10" fmla="*/ 13 w 21"/>
                <a:gd name="T11" fmla="*/ 21 h 21"/>
                <a:gd name="T12" fmla="*/ 17 w 21"/>
                <a:gd name="T13" fmla="*/ 4 h 21"/>
              </a:gdLst>
              <a:ahLst/>
              <a:cxnLst>
                <a:cxn ang="0">
                  <a:pos x="T0" y="T1"/>
                </a:cxn>
                <a:cxn ang="0">
                  <a:pos x="T2" y="T3"/>
                </a:cxn>
                <a:cxn ang="0">
                  <a:pos x="T4" y="T5"/>
                </a:cxn>
                <a:cxn ang="0">
                  <a:pos x="T6" y="T7"/>
                </a:cxn>
                <a:cxn ang="0">
                  <a:pos x="T8" y="T9"/>
                </a:cxn>
                <a:cxn ang="0">
                  <a:pos x="T10" y="T11"/>
                </a:cxn>
                <a:cxn ang="0">
                  <a:pos x="T12" y="T13"/>
                </a:cxn>
              </a:cxnLst>
              <a:rect l="0" t="0" r="r" b="b"/>
              <a:pathLst>
                <a:path w="21" h="21">
                  <a:moveTo>
                    <a:pt x="17" y="4"/>
                  </a:moveTo>
                  <a:cubicBezTo>
                    <a:pt x="12" y="0"/>
                    <a:pt x="3" y="0"/>
                    <a:pt x="1" y="6"/>
                  </a:cubicBezTo>
                  <a:cubicBezTo>
                    <a:pt x="0" y="7"/>
                    <a:pt x="1" y="9"/>
                    <a:pt x="2" y="8"/>
                  </a:cubicBezTo>
                  <a:cubicBezTo>
                    <a:pt x="5" y="6"/>
                    <a:pt x="10" y="5"/>
                    <a:pt x="12" y="8"/>
                  </a:cubicBezTo>
                  <a:cubicBezTo>
                    <a:pt x="15" y="11"/>
                    <a:pt x="12" y="14"/>
                    <a:pt x="11" y="18"/>
                  </a:cubicBezTo>
                  <a:cubicBezTo>
                    <a:pt x="10" y="19"/>
                    <a:pt x="12" y="21"/>
                    <a:pt x="13" y="21"/>
                  </a:cubicBezTo>
                  <a:cubicBezTo>
                    <a:pt x="21" y="20"/>
                    <a:pt x="21" y="8"/>
                    <a:pt x="17" y="4"/>
                  </a:cubicBezTo>
                  <a:close/>
                </a:path>
              </a:pathLst>
            </a:custGeom>
            <a:grpFill/>
            <a:ln w="9525">
              <a:solidFill>
                <a:schemeClr val="accent1"/>
              </a:solidFill>
              <a:round/>
            </a:ln>
          </p:spPr>
          <p:txBody>
            <a:bodyPr vert="horz" wrap="square" lIns="91440" tIns="45720" rIns="91440" bIns="45720" numCol="1" anchor="t" anchorCtr="0" compatLnSpc="1"/>
            <a:lstStyle/>
            <a:p>
              <a:endParaRPr lang="zh-CN" altLang="en-US"/>
            </a:p>
          </p:txBody>
        </p:sp>
        <p:sp>
          <p:nvSpPr>
            <p:cNvPr id="36" name="Freeform 9"/>
            <p:cNvSpPr/>
            <p:nvPr/>
          </p:nvSpPr>
          <p:spPr bwMode="auto">
            <a:xfrm>
              <a:off x="1120" y="2640"/>
              <a:ext cx="258" cy="142"/>
            </a:xfrm>
            <a:custGeom>
              <a:avLst/>
              <a:gdLst>
                <a:gd name="T0" fmla="*/ 100 w 108"/>
                <a:gd name="T1" fmla="*/ 4 h 60"/>
                <a:gd name="T2" fmla="*/ 50 w 108"/>
                <a:gd name="T3" fmla="*/ 16 h 60"/>
                <a:gd name="T4" fmla="*/ 24 w 108"/>
                <a:gd name="T5" fmla="*/ 12 h 60"/>
                <a:gd name="T6" fmla="*/ 4 w 108"/>
                <a:gd name="T7" fmla="*/ 7 h 60"/>
                <a:gd name="T8" fmla="*/ 4 w 108"/>
                <a:gd name="T9" fmla="*/ 7 h 60"/>
                <a:gd name="T10" fmla="*/ 0 w 108"/>
                <a:gd name="T11" fmla="*/ 8 h 60"/>
                <a:gd name="T12" fmla="*/ 108 w 108"/>
                <a:gd name="T13" fmla="*/ 6 h 60"/>
                <a:gd name="T14" fmla="*/ 100 w 108"/>
                <a:gd name="T15" fmla="*/ 4 h 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8" h="60">
                  <a:moveTo>
                    <a:pt x="100" y="4"/>
                  </a:moveTo>
                  <a:cubicBezTo>
                    <a:pt x="83" y="10"/>
                    <a:pt x="69" y="17"/>
                    <a:pt x="50" y="16"/>
                  </a:cubicBezTo>
                  <a:cubicBezTo>
                    <a:pt x="41" y="16"/>
                    <a:pt x="32" y="15"/>
                    <a:pt x="24" y="12"/>
                  </a:cubicBezTo>
                  <a:cubicBezTo>
                    <a:pt x="17" y="10"/>
                    <a:pt x="11" y="7"/>
                    <a:pt x="4" y="7"/>
                  </a:cubicBezTo>
                  <a:cubicBezTo>
                    <a:pt x="4" y="7"/>
                    <a:pt x="4" y="7"/>
                    <a:pt x="4" y="7"/>
                  </a:cubicBezTo>
                  <a:cubicBezTo>
                    <a:pt x="3" y="5"/>
                    <a:pt x="0" y="6"/>
                    <a:pt x="0" y="8"/>
                  </a:cubicBezTo>
                  <a:cubicBezTo>
                    <a:pt x="5" y="60"/>
                    <a:pt x="105" y="58"/>
                    <a:pt x="108" y="6"/>
                  </a:cubicBezTo>
                  <a:cubicBezTo>
                    <a:pt x="108" y="1"/>
                    <a:pt x="102" y="0"/>
                    <a:pt x="100" y="4"/>
                  </a:cubicBezTo>
                  <a:close/>
                </a:path>
              </a:pathLst>
            </a:custGeom>
            <a:grpFill/>
            <a:ln w="9525">
              <a:solidFill>
                <a:schemeClr val="accent1"/>
              </a:solidFill>
              <a:round/>
            </a:ln>
          </p:spPr>
          <p:txBody>
            <a:bodyPr vert="horz" wrap="square" lIns="91440" tIns="45720" rIns="91440" bIns="45720" numCol="1" anchor="t" anchorCtr="0" compatLnSpc="1"/>
            <a:lstStyle/>
            <a:p>
              <a:endParaRPr lang="zh-CN" altLang="en-US"/>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6" name="矩形 15"/>
          <p:cNvSpPr/>
          <p:nvPr/>
        </p:nvSpPr>
        <p:spPr>
          <a:xfrm>
            <a:off x="1368880" y="1662765"/>
            <a:ext cx="9454240" cy="19198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pic>
        <p:nvPicPr>
          <p:cNvPr id="23" name="图片 10"/>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flipH="1">
            <a:off x="2829004" y="3762529"/>
            <a:ext cx="922908" cy="230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矩形 13"/>
          <p:cNvSpPr/>
          <p:nvPr/>
        </p:nvSpPr>
        <p:spPr>
          <a:xfrm>
            <a:off x="645202" y="4443391"/>
            <a:ext cx="2370607" cy="1928263"/>
          </a:xfrm>
          <a:prstGeom prst="rect">
            <a:avLst/>
          </a:prstGeom>
          <a:solidFill>
            <a:srgbClr val="FFFFFF"/>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pic>
        <p:nvPicPr>
          <p:cNvPr id="24" name="图片 10"/>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flipH="1">
            <a:off x="6726447" y="3762529"/>
            <a:ext cx="922908" cy="230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矩形 24"/>
          <p:cNvSpPr/>
          <p:nvPr/>
        </p:nvSpPr>
        <p:spPr>
          <a:xfrm>
            <a:off x="4542645" y="4443391"/>
            <a:ext cx="2370607" cy="1928263"/>
          </a:xfrm>
          <a:prstGeom prst="rect">
            <a:avLst/>
          </a:prstGeom>
          <a:solidFill>
            <a:srgbClr val="FFFFFF"/>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pic>
        <p:nvPicPr>
          <p:cNvPr id="26" name="图片 10"/>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flipH="1">
            <a:off x="10623890" y="3762529"/>
            <a:ext cx="922908" cy="230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矩形 26"/>
          <p:cNvSpPr/>
          <p:nvPr/>
        </p:nvSpPr>
        <p:spPr>
          <a:xfrm>
            <a:off x="8440088" y="4443391"/>
            <a:ext cx="2370607" cy="1928263"/>
          </a:xfrm>
          <a:prstGeom prst="rect">
            <a:avLst/>
          </a:prstGeom>
          <a:solidFill>
            <a:srgbClr val="FFFFFF"/>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07766" y="3643238"/>
            <a:ext cx="2959627" cy="1323439"/>
          </a:xfrm>
          <a:prstGeom prst="rect">
            <a:avLst/>
          </a:prstGeom>
          <a:noFill/>
        </p:spPr>
        <p:txBody>
          <a:bodyPr wrap="square" rtlCol="0">
            <a:spAutoFit/>
          </a:bodyPr>
          <a:lstStyle/>
          <a:p>
            <a:pPr algn="dist"/>
            <a:r>
              <a:rPr lang="zh-CN" altLang="en-US" sz="8000" dirty="0">
                <a:solidFill>
                  <a:schemeClr val="accent1"/>
                </a:solidFill>
                <a:latin typeface="+mj-ea"/>
                <a:ea typeface="+mj-ea"/>
              </a:rPr>
              <a:t>目录</a:t>
            </a:r>
            <a:endParaRPr lang="zh-CN" altLang="en-US" sz="8000" dirty="0">
              <a:solidFill>
                <a:schemeClr val="accent1"/>
              </a:solidFill>
              <a:latin typeface="+mj-ea"/>
              <a:ea typeface="+mj-ea"/>
            </a:endParaRPr>
          </a:p>
        </p:txBody>
      </p:sp>
      <p:grpSp>
        <p:nvGrpSpPr>
          <p:cNvPr id="3" name="组合 2"/>
          <p:cNvGrpSpPr/>
          <p:nvPr/>
        </p:nvGrpSpPr>
        <p:grpSpPr>
          <a:xfrm>
            <a:off x="1284008" y="684673"/>
            <a:ext cx="1720176" cy="3312319"/>
            <a:chOff x="292206" y="1993295"/>
            <a:chExt cx="1720176" cy="3312319"/>
          </a:xfrm>
        </p:grpSpPr>
        <p:sp>
          <p:nvSpPr>
            <p:cNvPr id="30" name="Freeform 247"/>
            <p:cNvSpPr/>
            <p:nvPr/>
          </p:nvSpPr>
          <p:spPr bwMode="auto">
            <a:xfrm rot="18870901">
              <a:off x="329884" y="3900755"/>
              <a:ext cx="410746" cy="485312"/>
            </a:xfrm>
            <a:custGeom>
              <a:avLst/>
              <a:gdLst>
                <a:gd name="T0" fmla="*/ 45 w 149"/>
                <a:gd name="T1" fmla="*/ 152 h 176"/>
                <a:gd name="T2" fmla="*/ 7 w 149"/>
                <a:gd name="T3" fmla="*/ 98 h 176"/>
                <a:gd name="T4" fmla="*/ 24 w 149"/>
                <a:gd name="T5" fmla="*/ 36 h 176"/>
                <a:gd name="T6" fmla="*/ 73 w 149"/>
                <a:gd name="T7" fmla="*/ 6 h 176"/>
                <a:gd name="T8" fmla="*/ 123 w 149"/>
                <a:gd name="T9" fmla="*/ 23 h 176"/>
                <a:gd name="T10" fmla="*/ 145 w 149"/>
                <a:gd name="T11" fmla="*/ 60 h 176"/>
                <a:gd name="T12" fmla="*/ 131 w 149"/>
                <a:gd name="T13" fmla="*/ 111 h 176"/>
                <a:gd name="T14" fmla="*/ 46 w 149"/>
                <a:gd name="T15" fmla="*/ 157 h 176"/>
                <a:gd name="T16" fmla="*/ 46 w 149"/>
                <a:gd name="T17" fmla="*/ 175 h 176"/>
                <a:gd name="T18" fmla="*/ 46 w 149"/>
                <a:gd name="T19" fmla="*/ 175 h 176"/>
                <a:gd name="T20" fmla="*/ 31 w 149"/>
                <a:gd name="T21" fmla="*/ 170 h 176"/>
                <a:gd name="T22" fmla="*/ 42 w 149"/>
                <a:gd name="T23" fmla="*/ 156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9" h="176">
                  <a:moveTo>
                    <a:pt x="45" y="152"/>
                  </a:moveTo>
                  <a:cubicBezTo>
                    <a:pt x="31" y="135"/>
                    <a:pt x="13" y="121"/>
                    <a:pt x="7" y="98"/>
                  </a:cubicBezTo>
                  <a:cubicBezTo>
                    <a:pt x="0" y="75"/>
                    <a:pt x="9" y="52"/>
                    <a:pt x="24" y="36"/>
                  </a:cubicBezTo>
                  <a:cubicBezTo>
                    <a:pt x="37" y="22"/>
                    <a:pt x="55" y="10"/>
                    <a:pt x="73" y="6"/>
                  </a:cubicBezTo>
                  <a:cubicBezTo>
                    <a:pt x="93" y="0"/>
                    <a:pt x="108" y="10"/>
                    <a:pt x="123" y="23"/>
                  </a:cubicBezTo>
                  <a:cubicBezTo>
                    <a:pt x="134" y="33"/>
                    <a:pt x="142" y="45"/>
                    <a:pt x="145" y="60"/>
                  </a:cubicBezTo>
                  <a:cubicBezTo>
                    <a:pt x="149" y="80"/>
                    <a:pt x="141" y="94"/>
                    <a:pt x="131" y="111"/>
                  </a:cubicBezTo>
                  <a:cubicBezTo>
                    <a:pt x="112" y="144"/>
                    <a:pt x="81" y="153"/>
                    <a:pt x="46" y="157"/>
                  </a:cubicBezTo>
                  <a:cubicBezTo>
                    <a:pt x="46" y="163"/>
                    <a:pt x="46" y="170"/>
                    <a:pt x="46" y="175"/>
                  </a:cubicBezTo>
                  <a:cubicBezTo>
                    <a:pt x="46" y="176"/>
                    <a:pt x="46" y="176"/>
                    <a:pt x="46" y="175"/>
                  </a:cubicBezTo>
                  <a:cubicBezTo>
                    <a:pt x="41" y="174"/>
                    <a:pt x="35" y="173"/>
                    <a:pt x="31" y="170"/>
                  </a:cubicBezTo>
                  <a:cubicBezTo>
                    <a:pt x="33" y="165"/>
                    <a:pt x="38" y="160"/>
                    <a:pt x="42" y="156"/>
                  </a:cubicBezTo>
                </a:path>
              </a:pathLst>
            </a:custGeom>
            <a:solidFill>
              <a:schemeClr val="accent3"/>
            </a:solidFill>
            <a:ln>
              <a:noFill/>
            </a:ln>
          </p:spPr>
          <p:txBody>
            <a:bodyPr vert="horz" wrap="square" lIns="91440" tIns="45720" rIns="91440" bIns="45720" numCol="1" anchor="t" anchorCtr="0" compatLnSpc="1"/>
            <a:lstStyle/>
            <a:p>
              <a:endParaRPr lang="zh-CN" altLang="en-US"/>
            </a:p>
          </p:txBody>
        </p:sp>
        <p:sp>
          <p:nvSpPr>
            <p:cNvPr id="42" name="Freeform 255"/>
            <p:cNvSpPr/>
            <p:nvPr/>
          </p:nvSpPr>
          <p:spPr bwMode="auto">
            <a:xfrm rot="18870901">
              <a:off x="275776" y="3903343"/>
              <a:ext cx="480257" cy="447397"/>
            </a:xfrm>
            <a:custGeom>
              <a:avLst/>
              <a:gdLst>
                <a:gd name="T0" fmla="*/ 61 w 174"/>
                <a:gd name="T1" fmla="*/ 151 h 162"/>
                <a:gd name="T2" fmla="*/ 94 w 174"/>
                <a:gd name="T3" fmla="*/ 10 h 162"/>
                <a:gd name="T4" fmla="*/ 145 w 174"/>
                <a:gd name="T5" fmla="*/ 39 h 162"/>
                <a:gd name="T6" fmla="*/ 149 w 174"/>
                <a:gd name="T7" fmla="*/ 103 h 162"/>
                <a:gd name="T8" fmla="*/ 102 w 174"/>
                <a:gd name="T9" fmla="*/ 144 h 162"/>
                <a:gd name="T10" fmla="*/ 59 w 174"/>
                <a:gd name="T11" fmla="*/ 153 h 162"/>
                <a:gd name="T12" fmla="*/ 55 w 174"/>
                <a:gd name="T13" fmla="*/ 158 h 162"/>
                <a:gd name="T14" fmla="*/ 58 w 174"/>
                <a:gd name="T15" fmla="*/ 161 h 162"/>
                <a:gd name="T16" fmla="*/ 61 w 174"/>
                <a:gd name="T17" fmla="*/ 162 h 162"/>
                <a:gd name="T18" fmla="*/ 124 w 174"/>
                <a:gd name="T19" fmla="*/ 140 h 162"/>
                <a:gd name="T20" fmla="*/ 162 w 174"/>
                <a:gd name="T21" fmla="*/ 89 h 162"/>
                <a:gd name="T22" fmla="*/ 100 w 174"/>
                <a:gd name="T23" fmla="*/ 4 h 162"/>
                <a:gd name="T24" fmla="*/ 19 w 174"/>
                <a:gd name="T25" fmla="*/ 65 h 162"/>
                <a:gd name="T26" fmla="*/ 58 w 174"/>
                <a:gd name="T27" fmla="*/ 156 h 162"/>
                <a:gd name="T28" fmla="*/ 61 w 174"/>
                <a:gd name="T29" fmla="*/ 151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4" h="162">
                  <a:moveTo>
                    <a:pt x="61" y="151"/>
                  </a:moveTo>
                  <a:cubicBezTo>
                    <a:pt x="0" y="111"/>
                    <a:pt x="18" y="15"/>
                    <a:pt x="94" y="10"/>
                  </a:cubicBezTo>
                  <a:cubicBezTo>
                    <a:pt x="116" y="8"/>
                    <a:pt x="133" y="22"/>
                    <a:pt x="145" y="39"/>
                  </a:cubicBezTo>
                  <a:cubicBezTo>
                    <a:pt x="160" y="59"/>
                    <a:pt x="161" y="81"/>
                    <a:pt x="149" y="103"/>
                  </a:cubicBezTo>
                  <a:cubicBezTo>
                    <a:pt x="140" y="122"/>
                    <a:pt x="122" y="137"/>
                    <a:pt x="102" y="144"/>
                  </a:cubicBezTo>
                  <a:cubicBezTo>
                    <a:pt x="96" y="147"/>
                    <a:pt x="64" y="158"/>
                    <a:pt x="59" y="153"/>
                  </a:cubicBezTo>
                  <a:cubicBezTo>
                    <a:pt x="57" y="150"/>
                    <a:pt x="53" y="155"/>
                    <a:pt x="55" y="158"/>
                  </a:cubicBezTo>
                  <a:cubicBezTo>
                    <a:pt x="56" y="159"/>
                    <a:pt x="57" y="160"/>
                    <a:pt x="58" y="161"/>
                  </a:cubicBezTo>
                  <a:cubicBezTo>
                    <a:pt x="59" y="162"/>
                    <a:pt x="60" y="162"/>
                    <a:pt x="61" y="162"/>
                  </a:cubicBezTo>
                  <a:cubicBezTo>
                    <a:pt x="82" y="155"/>
                    <a:pt x="105" y="152"/>
                    <a:pt x="124" y="140"/>
                  </a:cubicBezTo>
                  <a:cubicBezTo>
                    <a:pt x="142" y="129"/>
                    <a:pt x="155" y="109"/>
                    <a:pt x="162" y="89"/>
                  </a:cubicBezTo>
                  <a:cubicBezTo>
                    <a:pt x="174" y="50"/>
                    <a:pt x="137" y="8"/>
                    <a:pt x="100" y="4"/>
                  </a:cubicBezTo>
                  <a:cubicBezTo>
                    <a:pt x="62" y="0"/>
                    <a:pt x="28" y="31"/>
                    <a:pt x="19" y="65"/>
                  </a:cubicBezTo>
                  <a:cubicBezTo>
                    <a:pt x="9" y="101"/>
                    <a:pt x="28" y="137"/>
                    <a:pt x="58" y="156"/>
                  </a:cubicBezTo>
                  <a:cubicBezTo>
                    <a:pt x="61" y="158"/>
                    <a:pt x="64" y="153"/>
                    <a:pt x="61" y="151"/>
                  </a:cubicBezTo>
                  <a:close/>
                </a:path>
              </a:pathLst>
            </a:custGeom>
            <a:solidFill>
              <a:srgbClr val="6D503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3" name="Freeform 256"/>
            <p:cNvSpPr/>
            <p:nvPr/>
          </p:nvSpPr>
          <p:spPr bwMode="auto">
            <a:xfrm rot="18870901">
              <a:off x="585158" y="4323005"/>
              <a:ext cx="74567" cy="74567"/>
            </a:xfrm>
            <a:custGeom>
              <a:avLst/>
              <a:gdLst>
                <a:gd name="T0" fmla="*/ 16 w 27"/>
                <a:gd name="T1" fmla="*/ 2 h 27"/>
                <a:gd name="T2" fmla="*/ 3 w 27"/>
                <a:gd name="T3" fmla="*/ 8 h 27"/>
                <a:gd name="T4" fmla="*/ 2 w 27"/>
                <a:gd name="T5" fmla="*/ 13 h 27"/>
                <a:gd name="T6" fmla="*/ 22 w 27"/>
                <a:gd name="T7" fmla="*/ 26 h 27"/>
                <a:gd name="T8" fmla="*/ 26 w 27"/>
                <a:gd name="T9" fmla="*/ 22 h 27"/>
                <a:gd name="T10" fmla="*/ 23 w 27"/>
                <a:gd name="T11" fmla="*/ 6 h 27"/>
                <a:gd name="T12" fmla="*/ 17 w 27"/>
                <a:gd name="T13" fmla="*/ 6 h 27"/>
                <a:gd name="T14" fmla="*/ 20 w 27"/>
                <a:gd name="T15" fmla="*/ 24 h 27"/>
                <a:gd name="T16" fmla="*/ 24 w 27"/>
                <a:gd name="T17" fmla="*/ 20 h 27"/>
                <a:gd name="T18" fmla="*/ 6 w 27"/>
                <a:gd name="T19" fmla="*/ 9 h 27"/>
                <a:gd name="T20" fmla="*/ 5 w 27"/>
                <a:gd name="T21" fmla="*/ 14 h 27"/>
                <a:gd name="T22" fmla="*/ 20 w 27"/>
                <a:gd name="T23" fmla="*/ 6 h 27"/>
                <a:gd name="T24" fmla="*/ 16 w 27"/>
                <a:gd name="T25" fmla="*/ 2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 h="27">
                  <a:moveTo>
                    <a:pt x="16" y="2"/>
                  </a:moveTo>
                  <a:cubicBezTo>
                    <a:pt x="12" y="5"/>
                    <a:pt x="7" y="7"/>
                    <a:pt x="3" y="8"/>
                  </a:cubicBezTo>
                  <a:cubicBezTo>
                    <a:pt x="1" y="9"/>
                    <a:pt x="0" y="11"/>
                    <a:pt x="2" y="13"/>
                  </a:cubicBezTo>
                  <a:cubicBezTo>
                    <a:pt x="7" y="19"/>
                    <a:pt x="14" y="24"/>
                    <a:pt x="22" y="26"/>
                  </a:cubicBezTo>
                  <a:cubicBezTo>
                    <a:pt x="24" y="27"/>
                    <a:pt x="27" y="25"/>
                    <a:pt x="26" y="22"/>
                  </a:cubicBezTo>
                  <a:cubicBezTo>
                    <a:pt x="24" y="17"/>
                    <a:pt x="23" y="12"/>
                    <a:pt x="23" y="6"/>
                  </a:cubicBezTo>
                  <a:cubicBezTo>
                    <a:pt x="23" y="2"/>
                    <a:pt x="17" y="2"/>
                    <a:pt x="17" y="6"/>
                  </a:cubicBezTo>
                  <a:cubicBezTo>
                    <a:pt x="17" y="12"/>
                    <a:pt x="18" y="18"/>
                    <a:pt x="20" y="24"/>
                  </a:cubicBezTo>
                  <a:cubicBezTo>
                    <a:pt x="22" y="23"/>
                    <a:pt x="23" y="22"/>
                    <a:pt x="24" y="20"/>
                  </a:cubicBezTo>
                  <a:cubicBezTo>
                    <a:pt x="17" y="18"/>
                    <a:pt x="11" y="14"/>
                    <a:pt x="6" y="9"/>
                  </a:cubicBezTo>
                  <a:cubicBezTo>
                    <a:pt x="5" y="11"/>
                    <a:pt x="5" y="12"/>
                    <a:pt x="5" y="14"/>
                  </a:cubicBezTo>
                  <a:cubicBezTo>
                    <a:pt x="10" y="12"/>
                    <a:pt x="15" y="10"/>
                    <a:pt x="20" y="6"/>
                  </a:cubicBezTo>
                  <a:cubicBezTo>
                    <a:pt x="23" y="4"/>
                    <a:pt x="19" y="0"/>
                    <a:pt x="16" y="2"/>
                  </a:cubicBezTo>
                  <a:close/>
                </a:path>
              </a:pathLst>
            </a:custGeom>
            <a:solidFill>
              <a:srgbClr val="6D503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4" name="Freeform 257"/>
            <p:cNvSpPr/>
            <p:nvPr/>
          </p:nvSpPr>
          <p:spPr bwMode="auto">
            <a:xfrm rot="18870901">
              <a:off x="550450" y="4394011"/>
              <a:ext cx="232545" cy="365248"/>
            </a:xfrm>
            <a:custGeom>
              <a:avLst/>
              <a:gdLst>
                <a:gd name="T0" fmla="*/ 11 w 84"/>
                <a:gd name="T1" fmla="*/ 127 h 132"/>
                <a:gd name="T2" fmla="*/ 49 w 84"/>
                <a:gd name="T3" fmla="*/ 72 h 132"/>
                <a:gd name="T4" fmla="*/ 46 w 84"/>
                <a:gd name="T5" fmla="*/ 36 h 132"/>
                <a:gd name="T6" fmla="*/ 73 w 84"/>
                <a:gd name="T7" fmla="*/ 20 h 132"/>
                <a:gd name="T8" fmla="*/ 84 w 84"/>
                <a:gd name="T9" fmla="*/ 4 h 132"/>
                <a:gd name="T10" fmla="*/ 78 w 84"/>
                <a:gd name="T11" fmla="*/ 4 h 132"/>
                <a:gd name="T12" fmla="*/ 44 w 84"/>
                <a:gd name="T13" fmla="*/ 28 h 132"/>
                <a:gd name="T14" fmla="*/ 40 w 84"/>
                <a:gd name="T15" fmla="*/ 65 h 132"/>
                <a:gd name="T16" fmla="*/ 28 w 84"/>
                <a:gd name="T17" fmla="*/ 95 h 132"/>
                <a:gd name="T18" fmla="*/ 9 w 84"/>
                <a:gd name="T19" fmla="*/ 103 h 132"/>
                <a:gd name="T20" fmla="*/ 5 w 84"/>
                <a:gd name="T21" fmla="*/ 129 h 132"/>
                <a:gd name="T22" fmla="*/ 11 w 84"/>
                <a:gd name="T23" fmla="*/ 127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 h="132">
                  <a:moveTo>
                    <a:pt x="11" y="127"/>
                  </a:moveTo>
                  <a:cubicBezTo>
                    <a:pt x="0" y="93"/>
                    <a:pt x="60" y="108"/>
                    <a:pt x="49" y="72"/>
                  </a:cubicBezTo>
                  <a:cubicBezTo>
                    <a:pt x="45" y="59"/>
                    <a:pt x="40" y="50"/>
                    <a:pt x="46" y="36"/>
                  </a:cubicBezTo>
                  <a:cubicBezTo>
                    <a:pt x="50" y="25"/>
                    <a:pt x="64" y="23"/>
                    <a:pt x="73" y="20"/>
                  </a:cubicBezTo>
                  <a:cubicBezTo>
                    <a:pt x="81" y="17"/>
                    <a:pt x="84" y="12"/>
                    <a:pt x="84" y="4"/>
                  </a:cubicBezTo>
                  <a:cubicBezTo>
                    <a:pt x="83" y="0"/>
                    <a:pt x="77" y="0"/>
                    <a:pt x="78" y="4"/>
                  </a:cubicBezTo>
                  <a:cubicBezTo>
                    <a:pt x="79" y="15"/>
                    <a:pt x="51" y="20"/>
                    <a:pt x="44" y="28"/>
                  </a:cubicBezTo>
                  <a:cubicBezTo>
                    <a:pt x="34" y="37"/>
                    <a:pt x="36" y="53"/>
                    <a:pt x="40" y="65"/>
                  </a:cubicBezTo>
                  <a:cubicBezTo>
                    <a:pt x="45" y="78"/>
                    <a:pt x="47" y="89"/>
                    <a:pt x="28" y="95"/>
                  </a:cubicBezTo>
                  <a:cubicBezTo>
                    <a:pt x="21" y="97"/>
                    <a:pt x="15" y="99"/>
                    <a:pt x="9" y="103"/>
                  </a:cubicBezTo>
                  <a:cubicBezTo>
                    <a:pt x="0" y="109"/>
                    <a:pt x="3" y="120"/>
                    <a:pt x="5" y="129"/>
                  </a:cubicBezTo>
                  <a:cubicBezTo>
                    <a:pt x="6" y="132"/>
                    <a:pt x="12" y="131"/>
                    <a:pt x="11" y="127"/>
                  </a:cubicBezTo>
                  <a:close/>
                </a:path>
              </a:pathLst>
            </a:custGeom>
            <a:solidFill>
              <a:srgbClr val="6D503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5" name="Freeform 258"/>
            <p:cNvSpPr/>
            <p:nvPr/>
          </p:nvSpPr>
          <p:spPr bwMode="auto">
            <a:xfrm>
              <a:off x="1331175" y="4074639"/>
              <a:ext cx="658458" cy="715330"/>
            </a:xfrm>
            <a:custGeom>
              <a:avLst/>
              <a:gdLst>
                <a:gd name="T0" fmla="*/ 77 w 239"/>
                <a:gd name="T1" fmla="*/ 241 h 259"/>
                <a:gd name="T2" fmla="*/ 37 w 239"/>
                <a:gd name="T3" fmla="*/ 200 h 259"/>
                <a:gd name="T4" fmla="*/ 97 w 239"/>
                <a:gd name="T5" fmla="*/ 16 h 259"/>
                <a:gd name="T6" fmla="*/ 232 w 239"/>
                <a:gd name="T7" fmla="*/ 108 h 259"/>
                <a:gd name="T8" fmla="*/ 161 w 239"/>
                <a:gd name="T9" fmla="*/ 230 h 259"/>
                <a:gd name="T10" fmla="*/ 80 w 239"/>
                <a:gd name="T11" fmla="*/ 242 h 259"/>
                <a:gd name="T12" fmla="*/ 79 w 239"/>
                <a:gd name="T13" fmla="*/ 259 h 259"/>
                <a:gd name="T14" fmla="*/ 59 w 239"/>
                <a:gd name="T15" fmla="*/ 251 h 259"/>
                <a:gd name="T16" fmla="*/ 69 w 239"/>
                <a:gd name="T17" fmla="*/ 235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9" h="259">
                  <a:moveTo>
                    <a:pt x="77" y="241"/>
                  </a:moveTo>
                  <a:cubicBezTo>
                    <a:pt x="66" y="240"/>
                    <a:pt x="44" y="212"/>
                    <a:pt x="37" y="200"/>
                  </a:cubicBezTo>
                  <a:cubicBezTo>
                    <a:pt x="0" y="138"/>
                    <a:pt x="19" y="37"/>
                    <a:pt x="97" y="16"/>
                  </a:cubicBezTo>
                  <a:cubicBezTo>
                    <a:pt x="157" y="0"/>
                    <a:pt x="224" y="47"/>
                    <a:pt x="232" y="108"/>
                  </a:cubicBezTo>
                  <a:cubicBezTo>
                    <a:pt x="239" y="159"/>
                    <a:pt x="204" y="208"/>
                    <a:pt x="161" y="230"/>
                  </a:cubicBezTo>
                  <a:cubicBezTo>
                    <a:pt x="140" y="241"/>
                    <a:pt x="104" y="243"/>
                    <a:pt x="80" y="242"/>
                  </a:cubicBezTo>
                  <a:cubicBezTo>
                    <a:pt x="79" y="247"/>
                    <a:pt x="80" y="253"/>
                    <a:pt x="79" y="259"/>
                  </a:cubicBezTo>
                  <a:cubicBezTo>
                    <a:pt x="73" y="256"/>
                    <a:pt x="66" y="252"/>
                    <a:pt x="59" y="251"/>
                  </a:cubicBezTo>
                  <a:cubicBezTo>
                    <a:pt x="62" y="246"/>
                    <a:pt x="65" y="240"/>
                    <a:pt x="69" y="235"/>
                  </a:cubicBezTo>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66" name="Freeform 262"/>
            <p:cNvSpPr/>
            <p:nvPr/>
          </p:nvSpPr>
          <p:spPr bwMode="auto">
            <a:xfrm>
              <a:off x="1352660" y="4060737"/>
              <a:ext cx="659722" cy="701428"/>
            </a:xfrm>
            <a:custGeom>
              <a:avLst/>
              <a:gdLst>
                <a:gd name="T0" fmla="*/ 13 w 239"/>
                <a:gd name="T1" fmla="*/ 158 h 254"/>
                <a:gd name="T2" fmla="*/ 78 w 239"/>
                <a:gd name="T3" fmla="*/ 32 h 254"/>
                <a:gd name="T4" fmla="*/ 217 w 239"/>
                <a:gd name="T5" fmla="*/ 92 h 254"/>
                <a:gd name="T6" fmla="*/ 139 w 239"/>
                <a:gd name="T7" fmla="*/ 238 h 254"/>
                <a:gd name="T8" fmla="*/ 61 w 239"/>
                <a:gd name="T9" fmla="*/ 235 h 254"/>
                <a:gd name="T10" fmla="*/ 13 w 239"/>
                <a:gd name="T11" fmla="*/ 157 h 254"/>
                <a:gd name="T12" fmla="*/ 7 w 239"/>
                <a:gd name="T13" fmla="*/ 158 h 254"/>
                <a:gd name="T14" fmla="*/ 53 w 239"/>
                <a:gd name="T15" fmla="*/ 237 h 254"/>
                <a:gd name="T16" fmla="*/ 135 w 239"/>
                <a:gd name="T17" fmla="*/ 245 h 254"/>
                <a:gd name="T18" fmla="*/ 224 w 239"/>
                <a:gd name="T19" fmla="*/ 96 h 254"/>
                <a:gd name="T20" fmla="*/ 93 w 239"/>
                <a:gd name="T21" fmla="*/ 19 h 254"/>
                <a:gd name="T22" fmla="*/ 7 w 239"/>
                <a:gd name="T23" fmla="*/ 158 h 254"/>
                <a:gd name="T24" fmla="*/ 13 w 239"/>
                <a:gd name="T25" fmla="*/ 158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 h="254">
                  <a:moveTo>
                    <a:pt x="13" y="158"/>
                  </a:moveTo>
                  <a:cubicBezTo>
                    <a:pt x="6" y="107"/>
                    <a:pt x="33" y="57"/>
                    <a:pt x="78" y="32"/>
                  </a:cubicBezTo>
                  <a:cubicBezTo>
                    <a:pt x="134" y="0"/>
                    <a:pt x="195" y="36"/>
                    <a:pt x="217" y="92"/>
                  </a:cubicBezTo>
                  <a:cubicBezTo>
                    <a:pt x="239" y="149"/>
                    <a:pt x="192" y="217"/>
                    <a:pt x="139" y="238"/>
                  </a:cubicBezTo>
                  <a:cubicBezTo>
                    <a:pt x="118" y="246"/>
                    <a:pt x="81" y="247"/>
                    <a:pt x="61" y="235"/>
                  </a:cubicBezTo>
                  <a:cubicBezTo>
                    <a:pt x="35" y="219"/>
                    <a:pt x="18" y="186"/>
                    <a:pt x="13" y="157"/>
                  </a:cubicBezTo>
                  <a:cubicBezTo>
                    <a:pt x="12" y="153"/>
                    <a:pt x="6" y="155"/>
                    <a:pt x="7" y="158"/>
                  </a:cubicBezTo>
                  <a:cubicBezTo>
                    <a:pt x="13" y="187"/>
                    <a:pt x="28" y="220"/>
                    <a:pt x="53" y="237"/>
                  </a:cubicBezTo>
                  <a:cubicBezTo>
                    <a:pt x="77" y="254"/>
                    <a:pt x="108" y="252"/>
                    <a:pt x="135" y="245"/>
                  </a:cubicBezTo>
                  <a:cubicBezTo>
                    <a:pt x="196" y="232"/>
                    <a:pt x="239" y="155"/>
                    <a:pt x="224" y="96"/>
                  </a:cubicBezTo>
                  <a:cubicBezTo>
                    <a:pt x="210" y="38"/>
                    <a:pt x="149" y="2"/>
                    <a:pt x="93" y="19"/>
                  </a:cubicBezTo>
                  <a:cubicBezTo>
                    <a:pt x="36" y="36"/>
                    <a:pt x="0" y="101"/>
                    <a:pt x="7" y="158"/>
                  </a:cubicBezTo>
                  <a:cubicBezTo>
                    <a:pt x="7" y="161"/>
                    <a:pt x="13" y="161"/>
                    <a:pt x="13" y="158"/>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7" name="Freeform 263"/>
            <p:cNvSpPr/>
            <p:nvPr/>
          </p:nvSpPr>
          <p:spPr bwMode="auto">
            <a:xfrm>
              <a:off x="1485363" y="4722986"/>
              <a:ext cx="79622" cy="80885"/>
            </a:xfrm>
            <a:custGeom>
              <a:avLst/>
              <a:gdLst>
                <a:gd name="T0" fmla="*/ 19 w 29"/>
                <a:gd name="T1" fmla="*/ 1 h 29"/>
                <a:gd name="T2" fmla="*/ 2 w 29"/>
                <a:gd name="T3" fmla="*/ 10 h 29"/>
                <a:gd name="T4" fmla="*/ 2 w 29"/>
                <a:gd name="T5" fmla="*/ 15 h 29"/>
                <a:gd name="T6" fmla="*/ 22 w 29"/>
                <a:gd name="T7" fmla="*/ 28 h 29"/>
                <a:gd name="T8" fmla="*/ 27 w 29"/>
                <a:gd name="T9" fmla="*/ 26 h 29"/>
                <a:gd name="T10" fmla="*/ 28 w 29"/>
                <a:gd name="T11" fmla="*/ 6 h 29"/>
                <a:gd name="T12" fmla="*/ 22 w 29"/>
                <a:gd name="T13" fmla="*/ 7 h 29"/>
                <a:gd name="T14" fmla="*/ 21 w 29"/>
                <a:gd name="T15" fmla="*/ 24 h 29"/>
                <a:gd name="T16" fmla="*/ 25 w 29"/>
                <a:gd name="T17" fmla="*/ 22 h 29"/>
                <a:gd name="T18" fmla="*/ 6 w 29"/>
                <a:gd name="T19" fmla="*/ 11 h 29"/>
                <a:gd name="T20" fmla="*/ 5 w 29"/>
                <a:gd name="T21" fmla="*/ 15 h 29"/>
                <a:gd name="T22" fmla="*/ 12 w 29"/>
                <a:gd name="T23" fmla="*/ 11 h 29"/>
                <a:gd name="T24" fmla="*/ 18 w 29"/>
                <a:gd name="T25" fmla="*/ 7 h 29"/>
                <a:gd name="T26" fmla="*/ 19 w 29"/>
                <a:gd name="T27" fmla="*/ 1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29">
                  <a:moveTo>
                    <a:pt x="19" y="1"/>
                  </a:moveTo>
                  <a:cubicBezTo>
                    <a:pt x="13" y="0"/>
                    <a:pt x="7" y="7"/>
                    <a:pt x="2" y="10"/>
                  </a:cubicBezTo>
                  <a:cubicBezTo>
                    <a:pt x="1" y="11"/>
                    <a:pt x="0" y="13"/>
                    <a:pt x="2" y="15"/>
                  </a:cubicBezTo>
                  <a:cubicBezTo>
                    <a:pt x="7" y="21"/>
                    <a:pt x="15" y="23"/>
                    <a:pt x="22" y="28"/>
                  </a:cubicBezTo>
                  <a:cubicBezTo>
                    <a:pt x="24" y="29"/>
                    <a:pt x="26" y="28"/>
                    <a:pt x="27" y="26"/>
                  </a:cubicBezTo>
                  <a:cubicBezTo>
                    <a:pt x="28" y="19"/>
                    <a:pt x="29" y="12"/>
                    <a:pt x="28" y="6"/>
                  </a:cubicBezTo>
                  <a:cubicBezTo>
                    <a:pt x="26" y="2"/>
                    <a:pt x="21" y="4"/>
                    <a:pt x="22" y="7"/>
                  </a:cubicBezTo>
                  <a:cubicBezTo>
                    <a:pt x="23" y="13"/>
                    <a:pt x="22" y="19"/>
                    <a:pt x="21" y="24"/>
                  </a:cubicBezTo>
                  <a:cubicBezTo>
                    <a:pt x="22" y="24"/>
                    <a:pt x="24" y="23"/>
                    <a:pt x="25" y="22"/>
                  </a:cubicBezTo>
                  <a:cubicBezTo>
                    <a:pt x="19" y="18"/>
                    <a:pt x="11" y="16"/>
                    <a:pt x="6" y="11"/>
                  </a:cubicBezTo>
                  <a:cubicBezTo>
                    <a:pt x="6" y="12"/>
                    <a:pt x="6" y="14"/>
                    <a:pt x="5" y="15"/>
                  </a:cubicBezTo>
                  <a:cubicBezTo>
                    <a:pt x="8" y="14"/>
                    <a:pt x="10" y="12"/>
                    <a:pt x="12" y="11"/>
                  </a:cubicBezTo>
                  <a:cubicBezTo>
                    <a:pt x="13" y="10"/>
                    <a:pt x="16" y="7"/>
                    <a:pt x="18" y="7"/>
                  </a:cubicBezTo>
                  <a:cubicBezTo>
                    <a:pt x="22" y="8"/>
                    <a:pt x="23" y="2"/>
                    <a:pt x="19" y="1"/>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8" name="Freeform 264"/>
            <p:cNvSpPr/>
            <p:nvPr/>
          </p:nvSpPr>
          <p:spPr bwMode="auto">
            <a:xfrm>
              <a:off x="1110004" y="4773539"/>
              <a:ext cx="422121" cy="532075"/>
            </a:xfrm>
            <a:custGeom>
              <a:avLst/>
              <a:gdLst>
                <a:gd name="T0" fmla="*/ 145 w 153"/>
                <a:gd name="T1" fmla="*/ 2 h 193"/>
                <a:gd name="T2" fmla="*/ 97 w 153"/>
                <a:gd name="T3" fmla="*/ 42 h 193"/>
                <a:gd name="T4" fmla="*/ 78 w 153"/>
                <a:gd name="T5" fmla="*/ 119 h 193"/>
                <a:gd name="T6" fmla="*/ 22 w 153"/>
                <a:gd name="T7" fmla="*/ 190 h 193"/>
                <a:gd name="T8" fmla="*/ 27 w 153"/>
                <a:gd name="T9" fmla="*/ 187 h 193"/>
                <a:gd name="T10" fmla="*/ 63 w 153"/>
                <a:gd name="T11" fmla="*/ 136 h 193"/>
                <a:gd name="T12" fmla="*/ 95 w 153"/>
                <a:gd name="T13" fmla="*/ 105 h 193"/>
                <a:gd name="T14" fmla="*/ 100 w 153"/>
                <a:gd name="T15" fmla="*/ 49 h 193"/>
                <a:gd name="T16" fmla="*/ 150 w 153"/>
                <a:gd name="T17" fmla="*/ 6 h 193"/>
                <a:gd name="T18" fmla="*/ 145 w 153"/>
                <a:gd name="T19" fmla="*/ 2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3" h="193">
                  <a:moveTo>
                    <a:pt x="145" y="2"/>
                  </a:moveTo>
                  <a:cubicBezTo>
                    <a:pt x="128" y="17"/>
                    <a:pt x="109" y="21"/>
                    <a:pt x="97" y="42"/>
                  </a:cubicBezTo>
                  <a:cubicBezTo>
                    <a:pt x="83" y="67"/>
                    <a:pt x="102" y="96"/>
                    <a:pt x="78" y="119"/>
                  </a:cubicBezTo>
                  <a:cubicBezTo>
                    <a:pt x="54" y="142"/>
                    <a:pt x="0" y="144"/>
                    <a:pt x="22" y="190"/>
                  </a:cubicBezTo>
                  <a:cubicBezTo>
                    <a:pt x="24" y="193"/>
                    <a:pt x="29" y="190"/>
                    <a:pt x="27" y="187"/>
                  </a:cubicBezTo>
                  <a:cubicBezTo>
                    <a:pt x="12" y="156"/>
                    <a:pt x="40" y="146"/>
                    <a:pt x="63" y="136"/>
                  </a:cubicBezTo>
                  <a:cubicBezTo>
                    <a:pt x="77" y="129"/>
                    <a:pt x="89" y="120"/>
                    <a:pt x="95" y="105"/>
                  </a:cubicBezTo>
                  <a:cubicBezTo>
                    <a:pt x="103" y="88"/>
                    <a:pt x="95" y="67"/>
                    <a:pt x="100" y="49"/>
                  </a:cubicBezTo>
                  <a:cubicBezTo>
                    <a:pt x="107" y="25"/>
                    <a:pt x="133" y="20"/>
                    <a:pt x="150" y="6"/>
                  </a:cubicBezTo>
                  <a:cubicBezTo>
                    <a:pt x="153" y="4"/>
                    <a:pt x="148" y="0"/>
                    <a:pt x="145" y="2"/>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 name="Freeform 44"/>
            <p:cNvSpPr/>
            <p:nvPr/>
          </p:nvSpPr>
          <p:spPr bwMode="auto">
            <a:xfrm>
              <a:off x="703816" y="2061538"/>
              <a:ext cx="701682" cy="867915"/>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71" name="Freeform 244"/>
            <p:cNvSpPr/>
            <p:nvPr/>
          </p:nvSpPr>
          <p:spPr bwMode="auto">
            <a:xfrm>
              <a:off x="653071" y="1993295"/>
              <a:ext cx="783924" cy="943158"/>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 name="Freeform 245"/>
            <p:cNvSpPr/>
            <p:nvPr/>
          </p:nvSpPr>
          <p:spPr bwMode="auto">
            <a:xfrm>
              <a:off x="1043283" y="2826213"/>
              <a:ext cx="132987" cy="110240"/>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 name="Freeform 246"/>
            <p:cNvSpPr/>
            <p:nvPr/>
          </p:nvSpPr>
          <p:spPr bwMode="auto">
            <a:xfrm>
              <a:off x="1095778" y="2910205"/>
              <a:ext cx="260725" cy="573944"/>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 name="Freeform 325"/>
            <p:cNvSpPr/>
            <p:nvPr/>
          </p:nvSpPr>
          <p:spPr bwMode="auto">
            <a:xfrm>
              <a:off x="513085" y="1993295"/>
              <a:ext cx="148736" cy="132987"/>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solidFill>
              <a:srgbClr val="EA5EA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75" name="文本框 74"/>
          <p:cNvSpPr txBox="1"/>
          <p:nvPr/>
        </p:nvSpPr>
        <p:spPr>
          <a:xfrm>
            <a:off x="607766" y="5141349"/>
            <a:ext cx="2959627" cy="646331"/>
          </a:xfrm>
          <a:prstGeom prst="rect">
            <a:avLst/>
          </a:prstGeom>
          <a:noFill/>
        </p:spPr>
        <p:txBody>
          <a:bodyPr wrap="square" rtlCol="0">
            <a:spAutoFit/>
          </a:bodyPr>
          <a:lstStyle/>
          <a:p>
            <a:pPr algn="dist"/>
            <a:r>
              <a:rPr lang="en-US" altLang="zh-CN" sz="3600" dirty="0">
                <a:latin typeface="+mj-ea"/>
                <a:ea typeface="+mj-ea"/>
              </a:rPr>
              <a:t>contents</a:t>
            </a:r>
            <a:endParaRPr lang="zh-CN" altLang="en-US" sz="3600" dirty="0">
              <a:latin typeface="+mj-ea"/>
              <a:ea typeface="+mj-ea"/>
            </a:endParaRPr>
          </a:p>
        </p:txBody>
      </p:sp>
      <p:sp>
        <p:nvSpPr>
          <p:cNvPr id="16" name="Text Box 8"/>
          <p:cNvSpPr txBox="1">
            <a:spLocks noChangeArrowheads="1"/>
          </p:cNvSpPr>
          <p:nvPr/>
        </p:nvSpPr>
        <p:spPr bwMode="auto">
          <a:xfrm>
            <a:off x="6256772" y="859250"/>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18" name="直接连接符 17"/>
          <p:cNvCxnSpPr/>
          <p:nvPr/>
        </p:nvCxnSpPr>
        <p:spPr>
          <a:xfrm>
            <a:off x="5563633" y="1501699"/>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 name="KSO_Shape"/>
          <p:cNvSpPr/>
          <p:nvPr/>
        </p:nvSpPr>
        <p:spPr>
          <a:xfrm>
            <a:off x="5563634" y="859249"/>
            <a:ext cx="534246" cy="533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sz="2800" b="1" dirty="0">
                <a:solidFill>
                  <a:srgbClr val="FFFFFF"/>
                </a:solidFill>
              </a:rPr>
              <a:t>1</a:t>
            </a:r>
            <a:endParaRPr lang="en-US" sz="2800" b="1" dirty="0">
              <a:solidFill>
                <a:srgbClr val="FFFFFF"/>
              </a:solidFill>
            </a:endParaRPr>
          </a:p>
        </p:txBody>
      </p:sp>
      <p:sp>
        <p:nvSpPr>
          <p:cNvPr id="76" name="Text Box 8"/>
          <p:cNvSpPr txBox="1">
            <a:spLocks noChangeArrowheads="1"/>
          </p:cNvSpPr>
          <p:nvPr/>
        </p:nvSpPr>
        <p:spPr bwMode="auto">
          <a:xfrm>
            <a:off x="6256772" y="1983513"/>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77" name="直接连接符 76"/>
          <p:cNvCxnSpPr/>
          <p:nvPr/>
        </p:nvCxnSpPr>
        <p:spPr>
          <a:xfrm>
            <a:off x="5563633" y="2625962"/>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8" name="KSO_Shape"/>
          <p:cNvSpPr/>
          <p:nvPr/>
        </p:nvSpPr>
        <p:spPr>
          <a:xfrm>
            <a:off x="5563634" y="1983512"/>
            <a:ext cx="534246" cy="533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2</a:t>
            </a:r>
            <a:endParaRPr lang="en-US" sz="2800" b="1" dirty="0">
              <a:solidFill>
                <a:srgbClr val="FFFFFF"/>
              </a:solidFill>
            </a:endParaRPr>
          </a:p>
        </p:txBody>
      </p:sp>
      <p:sp>
        <p:nvSpPr>
          <p:cNvPr id="79" name="Text Box 8"/>
          <p:cNvSpPr txBox="1">
            <a:spLocks noChangeArrowheads="1"/>
          </p:cNvSpPr>
          <p:nvPr/>
        </p:nvSpPr>
        <p:spPr bwMode="auto">
          <a:xfrm>
            <a:off x="6256772" y="3107776"/>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0" name="直接连接符 79"/>
          <p:cNvCxnSpPr/>
          <p:nvPr/>
        </p:nvCxnSpPr>
        <p:spPr>
          <a:xfrm>
            <a:off x="5563633" y="3750225"/>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1" name="KSO_Shape"/>
          <p:cNvSpPr/>
          <p:nvPr/>
        </p:nvSpPr>
        <p:spPr>
          <a:xfrm>
            <a:off x="5563634" y="3107775"/>
            <a:ext cx="534246" cy="533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3</a:t>
            </a:r>
            <a:endParaRPr lang="en-US" sz="2800" b="1" dirty="0">
              <a:solidFill>
                <a:srgbClr val="FFFFFF"/>
              </a:solidFill>
            </a:endParaRPr>
          </a:p>
        </p:txBody>
      </p:sp>
      <p:sp>
        <p:nvSpPr>
          <p:cNvPr id="82" name="Text Box 8"/>
          <p:cNvSpPr txBox="1">
            <a:spLocks noChangeArrowheads="1"/>
          </p:cNvSpPr>
          <p:nvPr/>
        </p:nvSpPr>
        <p:spPr bwMode="auto">
          <a:xfrm>
            <a:off x="6256772" y="4232039"/>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3" name="直接连接符 82"/>
          <p:cNvCxnSpPr/>
          <p:nvPr/>
        </p:nvCxnSpPr>
        <p:spPr>
          <a:xfrm>
            <a:off x="5563633" y="4874488"/>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4" name="KSO_Shape"/>
          <p:cNvSpPr/>
          <p:nvPr/>
        </p:nvSpPr>
        <p:spPr>
          <a:xfrm>
            <a:off x="5563634" y="4232038"/>
            <a:ext cx="534246" cy="533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4</a:t>
            </a:r>
            <a:endParaRPr lang="en-US" sz="2800" b="1" dirty="0">
              <a:solidFill>
                <a:srgbClr val="FFFFFF"/>
              </a:solidFill>
            </a:endParaRPr>
          </a:p>
        </p:txBody>
      </p:sp>
      <p:sp>
        <p:nvSpPr>
          <p:cNvPr id="85" name="Text Box 8"/>
          <p:cNvSpPr txBox="1">
            <a:spLocks noChangeArrowheads="1"/>
          </p:cNvSpPr>
          <p:nvPr/>
        </p:nvSpPr>
        <p:spPr bwMode="auto">
          <a:xfrm>
            <a:off x="6256772" y="5356302"/>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6" name="直接连接符 85"/>
          <p:cNvCxnSpPr/>
          <p:nvPr/>
        </p:nvCxnSpPr>
        <p:spPr>
          <a:xfrm>
            <a:off x="5563633" y="5998751"/>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7" name="KSO_Shape"/>
          <p:cNvSpPr/>
          <p:nvPr/>
        </p:nvSpPr>
        <p:spPr>
          <a:xfrm>
            <a:off x="5563634" y="5356301"/>
            <a:ext cx="534246" cy="533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5</a:t>
            </a:r>
            <a:endParaRPr lang="en-US" sz="2800" b="1" dirty="0">
              <a:solidFill>
                <a:srgbClr val="FFFFF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Freeform 41"/>
          <p:cNvSpPr/>
          <p:nvPr/>
        </p:nvSpPr>
        <p:spPr bwMode="auto">
          <a:xfrm>
            <a:off x="586217" y="4522817"/>
            <a:ext cx="2342474" cy="1625040"/>
          </a:xfrm>
          <a:custGeom>
            <a:avLst/>
            <a:gdLst>
              <a:gd name="T0" fmla="*/ 2147483647 w 1781"/>
              <a:gd name="T1" fmla="*/ 1872225255 h 1235"/>
              <a:gd name="T2" fmla="*/ 2147483647 w 1781"/>
              <a:gd name="T3" fmla="*/ 2147483647 h 1235"/>
              <a:gd name="T4" fmla="*/ 2147483647 w 1781"/>
              <a:gd name="T5" fmla="*/ 2147483647 h 1235"/>
              <a:gd name="T6" fmla="*/ 2147483647 w 1781"/>
              <a:gd name="T7" fmla="*/ 2147483647 h 1235"/>
              <a:gd name="T8" fmla="*/ 2147483647 w 1781"/>
              <a:gd name="T9" fmla="*/ 2147483647 h 1235"/>
              <a:gd name="T10" fmla="*/ 2147483647 w 1781"/>
              <a:gd name="T11" fmla="*/ 0 h 1235"/>
              <a:gd name="T12" fmla="*/ 2147483647 w 1781"/>
              <a:gd name="T13" fmla="*/ 1872225255 h 1235"/>
              <a:gd name="T14" fmla="*/ 0 60000 65536"/>
              <a:gd name="T15" fmla="*/ 0 60000 65536"/>
              <a:gd name="T16" fmla="*/ 0 60000 65536"/>
              <a:gd name="T17" fmla="*/ 0 60000 65536"/>
              <a:gd name="T18" fmla="*/ 0 60000 65536"/>
              <a:gd name="T19" fmla="*/ 0 60000 65536"/>
              <a:gd name="T20" fmla="*/ 0 60000 65536"/>
              <a:gd name="T21" fmla="*/ 0 w 1781"/>
              <a:gd name="T22" fmla="*/ 0 h 1235"/>
              <a:gd name="T23" fmla="*/ 1781 w 1781"/>
              <a:gd name="T24" fmla="*/ 1235 h 123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81" h="1235">
                <a:moveTo>
                  <a:pt x="487" y="36"/>
                </a:moveTo>
                <a:cubicBezTo>
                  <a:pt x="412" y="169"/>
                  <a:pt x="208" y="597"/>
                  <a:pt x="609" y="785"/>
                </a:cubicBezTo>
                <a:cubicBezTo>
                  <a:pt x="830" y="873"/>
                  <a:pt x="1204" y="807"/>
                  <a:pt x="1523" y="363"/>
                </a:cubicBezTo>
                <a:cubicBezTo>
                  <a:pt x="1586" y="379"/>
                  <a:pt x="1709" y="419"/>
                  <a:pt x="1781" y="444"/>
                </a:cubicBezTo>
                <a:cubicBezTo>
                  <a:pt x="1502" y="949"/>
                  <a:pt x="806" y="1235"/>
                  <a:pt x="452" y="998"/>
                </a:cubicBezTo>
                <a:cubicBezTo>
                  <a:pt x="0" y="701"/>
                  <a:pt x="278" y="135"/>
                  <a:pt x="372" y="0"/>
                </a:cubicBezTo>
                <a:cubicBezTo>
                  <a:pt x="430" y="17"/>
                  <a:pt x="411" y="11"/>
                  <a:pt x="487" y="36"/>
                </a:cubicBezTo>
                <a:close/>
              </a:path>
            </a:pathLst>
          </a:custGeom>
          <a:gradFill rotWithShape="1">
            <a:gsLst>
              <a:gs pos="0">
                <a:schemeClr val="accent1"/>
              </a:gs>
              <a:gs pos="100000">
                <a:schemeClr val="accent1">
                  <a:lumMod val="60000"/>
                  <a:lumOff val="40000"/>
                </a:schemeClr>
              </a:gs>
            </a:gsLst>
            <a:lin ang="2700000" scaled="1"/>
          </a:gradFill>
          <a:ln>
            <a:noFill/>
          </a:ln>
        </p:spPr>
        <p:txBody>
          <a:bodyPr>
            <a:noAutofit/>
          </a:bodyPr>
          <a:lstStyle/>
          <a:p>
            <a:endParaRPr lang="zh-CN" altLang="en-US" sz="1350" dirty="0">
              <a:latin typeface="Impact" panose="020B0806030902050204" pitchFamily="34" charset="0"/>
              <a:ea typeface="微软雅黑" panose="020B0503020204020204" pitchFamily="34" charset="-122"/>
            </a:endParaRPr>
          </a:p>
        </p:txBody>
      </p:sp>
      <p:sp>
        <p:nvSpPr>
          <p:cNvPr id="18" name="Freeform 42"/>
          <p:cNvSpPr/>
          <p:nvPr/>
        </p:nvSpPr>
        <p:spPr bwMode="auto">
          <a:xfrm>
            <a:off x="1260390" y="5105057"/>
            <a:ext cx="1725985" cy="1056321"/>
          </a:xfrm>
          <a:custGeom>
            <a:avLst/>
            <a:gdLst>
              <a:gd name="T0" fmla="*/ 0 w 1312"/>
              <a:gd name="T1" fmla="*/ 2147483647 h 803"/>
              <a:gd name="T2" fmla="*/ 2147483647 w 1312"/>
              <a:gd name="T3" fmla="*/ 2147483647 h 803"/>
              <a:gd name="T4" fmla="*/ 2147483647 w 1312"/>
              <a:gd name="T5" fmla="*/ 0 h 803"/>
              <a:gd name="T6" fmla="*/ 2147483647 w 1312"/>
              <a:gd name="T7" fmla="*/ 2147483647 h 803"/>
              <a:gd name="T8" fmla="*/ 2147483647 w 1312"/>
              <a:gd name="T9" fmla="*/ 2147483647 h 803"/>
              <a:gd name="T10" fmla="*/ 0 w 1312"/>
              <a:gd name="T11" fmla="*/ 2147483647 h 803"/>
              <a:gd name="T12" fmla="*/ 0 60000 65536"/>
              <a:gd name="T13" fmla="*/ 0 60000 65536"/>
              <a:gd name="T14" fmla="*/ 0 60000 65536"/>
              <a:gd name="T15" fmla="*/ 0 60000 65536"/>
              <a:gd name="T16" fmla="*/ 0 60000 65536"/>
              <a:gd name="T17" fmla="*/ 0 60000 65536"/>
              <a:gd name="T18" fmla="*/ 0 w 1312"/>
              <a:gd name="T19" fmla="*/ 0 h 803"/>
              <a:gd name="T20" fmla="*/ 1312 w 1312"/>
              <a:gd name="T21" fmla="*/ 803 h 803"/>
            </a:gdLst>
            <a:ahLst/>
            <a:cxnLst>
              <a:cxn ang="T12">
                <a:pos x="T0" y="T1"/>
              </a:cxn>
              <a:cxn ang="T13">
                <a:pos x="T2" y="T3"/>
              </a:cxn>
              <a:cxn ang="T14">
                <a:pos x="T4" y="T5"/>
              </a:cxn>
              <a:cxn ang="T15">
                <a:pos x="T6" y="T7"/>
              </a:cxn>
              <a:cxn ang="T16">
                <a:pos x="T8" y="T9"/>
              </a:cxn>
              <a:cxn ang="T17">
                <a:pos x="T10" y="T11"/>
              </a:cxn>
            </a:cxnLst>
            <a:rect l="T18" t="T19" r="T20" b="T21"/>
            <a:pathLst>
              <a:path w="1312" h="803">
                <a:moveTo>
                  <a:pt x="0" y="589"/>
                </a:moveTo>
                <a:cubicBezTo>
                  <a:pt x="0" y="589"/>
                  <a:pt x="399" y="803"/>
                  <a:pt x="989" y="335"/>
                </a:cubicBezTo>
                <a:cubicBezTo>
                  <a:pt x="1163" y="189"/>
                  <a:pt x="1267" y="0"/>
                  <a:pt x="1267" y="0"/>
                </a:cubicBezTo>
                <a:cubicBezTo>
                  <a:pt x="1312" y="63"/>
                  <a:pt x="1312" y="63"/>
                  <a:pt x="1312" y="63"/>
                </a:cubicBezTo>
                <a:cubicBezTo>
                  <a:pt x="1312" y="63"/>
                  <a:pt x="999" y="633"/>
                  <a:pt x="400" y="678"/>
                </a:cubicBezTo>
                <a:cubicBezTo>
                  <a:pt x="148" y="694"/>
                  <a:pt x="0" y="589"/>
                  <a:pt x="0" y="589"/>
                </a:cubicBezTo>
                <a:close/>
              </a:path>
            </a:pathLst>
          </a:custGeom>
          <a:gradFill rotWithShape="1">
            <a:gsLst>
              <a:gs pos="0">
                <a:schemeClr val="accent1">
                  <a:lumMod val="40000"/>
                  <a:lumOff val="60000"/>
                </a:schemeClr>
              </a:gs>
              <a:gs pos="50000">
                <a:schemeClr val="accent1"/>
              </a:gs>
              <a:gs pos="100000">
                <a:schemeClr val="accent1">
                  <a:lumMod val="40000"/>
                  <a:lumOff val="60000"/>
                </a:schemeClr>
              </a:gs>
            </a:gsLst>
            <a:lin ang="2700000" scaled="1"/>
          </a:gradFill>
          <a:ln>
            <a:noFill/>
          </a:ln>
        </p:spPr>
        <p:txBody>
          <a:bodyPr>
            <a:noAutofit/>
          </a:bodyPr>
          <a:lstStyle/>
          <a:p>
            <a:endParaRPr lang="zh-CN" altLang="en-US" sz="1350" dirty="0">
              <a:latin typeface="Impact" panose="020B0806030902050204" pitchFamily="34" charset="0"/>
              <a:ea typeface="微软雅黑" panose="020B0503020204020204" pitchFamily="34" charset="-122"/>
            </a:endParaRPr>
          </a:p>
        </p:txBody>
      </p:sp>
      <p:sp>
        <p:nvSpPr>
          <p:cNvPr id="20" name="Freeform 43"/>
          <p:cNvSpPr/>
          <p:nvPr/>
        </p:nvSpPr>
        <p:spPr bwMode="auto">
          <a:xfrm>
            <a:off x="957554" y="4570585"/>
            <a:ext cx="350605" cy="939152"/>
          </a:xfrm>
          <a:custGeom>
            <a:avLst/>
            <a:gdLst>
              <a:gd name="T0" fmla="*/ 2147483647 w 267"/>
              <a:gd name="T1" fmla="*/ 0 h 714"/>
              <a:gd name="T2" fmla="*/ 2147483647 w 267"/>
              <a:gd name="T3" fmla="*/ 2147483647 h 714"/>
              <a:gd name="T4" fmla="*/ 2147483647 w 267"/>
              <a:gd name="T5" fmla="*/ 2147483647 h 714"/>
              <a:gd name="T6" fmla="*/ 2147483647 w 267"/>
              <a:gd name="T7" fmla="*/ 2147483647 h 714"/>
              <a:gd name="T8" fmla="*/ 2147483647 w 267"/>
              <a:gd name="T9" fmla="*/ 0 h 714"/>
              <a:gd name="T10" fmla="*/ 0 60000 65536"/>
              <a:gd name="T11" fmla="*/ 0 60000 65536"/>
              <a:gd name="T12" fmla="*/ 0 60000 65536"/>
              <a:gd name="T13" fmla="*/ 0 60000 65536"/>
              <a:gd name="T14" fmla="*/ 0 60000 65536"/>
              <a:gd name="T15" fmla="*/ 0 w 267"/>
              <a:gd name="T16" fmla="*/ 0 h 714"/>
              <a:gd name="T17" fmla="*/ 267 w 267"/>
              <a:gd name="T18" fmla="*/ 714 h 714"/>
            </a:gdLst>
            <a:ahLst/>
            <a:cxnLst>
              <a:cxn ang="T10">
                <a:pos x="T0" y="T1"/>
              </a:cxn>
              <a:cxn ang="T11">
                <a:pos x="T2" y="T3"/>
              </a:cxn>
              <a:cxn ang="T12">
                <a:pos x="T4" y="T5"/>
              </a:cxn>
              <a:cxn ang="T13">
                <a:pos x="T6" y="T7"/>
              </a:cxn>
              <a:cxn ang="T14">
                <a:pos x="T8" y="T9"/>
              </a:cxn>
            </a:cxnLst>
            <a:rect l="T15" t="T16" r="T17" b="T18"/>
            <a:pathLst>
              <a:path w="267" h="714">
                <a:moveTo>
                  <a:pt x="205" y="0"/>
                </a:moveTo>
                <a:cubicBezTo>
                  <a:pt x="205" y="0"/>
                  <a:pt x="254" y="45"/>
                  <a:pt x="261" y="50"/>
                </a:cubicBezTo>
                <a:cubicBezTo>
                  <a:pt x="267" y="61"/>
                  <a:pt x="0" y="424"/>
                  <a:pt x="264" y="714"/>
                </a:cubicBezTo>
                <a:cubicBezTo>
                  <a:pt x="69" y="593"/>
                  <a:pt x="85" y="409"/>
                  <a:pt x="87" y="363"/>
                </a:cubicBezTo>
                <a:cubicBezTo>
                  <a:pt x="88" y="197"/>
                  <a:pt x="205" y="0"/>
                  <a:pt x="205" y="0"/>
                </a:cubicBezTo>
                <a:close/>
              </a:path>
            </a:pathLst>
          </a:custGeom>
          <a:gradFill rotWithShape="1">
            <a:gsLst>
              <a:gs pos="0">
                <a:schemeClr val="accent1">
                  <a:lumMod val="40000"/>
                  <a:lumOff val="60000"/>
                </a:schemeClr>
              </a:gs>
              <a:gs pos="50000">
                <a:schemeClr val="accent1"/>
              </a:gs>
              <a:gs pos="100000">
                <a:schemeClr val="accent1">
                  <a:lumMod val="40000"/>
                  <a:lumOff val="60000"/>
                </a:schemeClr>
              </a:gs>
            </a:gsLst>
            <a:lin ang="2700000" scaled="1"/>
          </a:gradFill>
          <a:ln>
            <a:noFill/>
          </a:ln>
        </p:spPr>
        <p:txBody>
          <a:bodyPr>
            <a:noAutofit/>
          </a:bodyPr>
          <a:lstStyle/>
          <a:p>
            <a:endParaRPr lang="zh-CN" altLang="en-US" sz="1350" dirty="0">
              <a:latin typeface="Impact" panose="020B0806030902050204" pitchFamily="34" charset="0"/>
              <a:ea typeface="微软雅黑" panose="020B0503020204020204" pitchFamily="34" charset="-122"/>
            </a:endParaRPr>
          </a:p>
        </p:txBody>
      </p:sp>
      <p:sp>
        <p:nvSpPr>
          <p:cNvPr id="27" name="文本框 26"/>
          <p:cNvSpPr txBox="1"/>
          <p:nvPr/>
        </p:nvSpPr>
        <p:spPr>
          <a:xfrm>
            <a:off x="1182247" y="4427453"/>
            <a:ext cx="1600170" cy="769441"/>
          </a:xfrm>
          <a:prstGeom prst="rect">
            <a:avLst/>
          </a:prstGeom>
          <a:noFill/>
        </p:spPr>
        <p:txBody>
          <a:bodyPr wrap="square" rtlCol="0">
            <a:spAutoFit/>
          </a:bodyPr>
          <a:lstStyle/>
          <a:p>
            <a:pPr algn="ctr"/>
            <a:r>
              <a:rPr lang="en-US" altLang="zh-CN" sz="4400" b="1" dirty="0">
                <a:latin typeface="+mj-ea"/>
                <a:ea typeface="+mj-ea"/>
              </a:rPr>
              <a:t>96</a:t>
            </a:r>
            <a:r>
              <a:rPr lang="en-US" altLang="zh-CN" sz="2000" dirty="0">
                <a:latin typeface="+mj-ea"/>
                <a:ea typeface="+mj-ea"/>
              </a:rPr>
              <a:t>%</a:t>
            </a:r>
            <a:endParaRPr lang="zh-CN" altLang="en-US" sz="4400" dirty="0">
              <a:latin typeface="+mj-ea"/>
              <a:ea typeface="+mj-ea"/>
            </a:endParaRPr>
          </a:p>
        </p:txBody>
      </p:sp>
      <p:sp>
        <p:nvSpPr>
          <p:cNvPr id="28" name="KSO_Shape"/>
          <p:cNvSpPr/>
          <p:nvPr/>
        </p:nvSpPr>
        <p:spPr>
          <a:xfrm>
            <a:off x="2433391" y="3553906"/>
            <a:ext cx="990600" cy="701675"/>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9" name="圆角矩形 85"/>
          <p:cNvSpPr/>
          <p:nvPr/>
        </p:nvSpPr>
        <p:spPr>
          <a:xfrm>
            <a:off x="3594297" y="3025079"/>
            <a:ext cx="2689254" cy="44202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0" name="矩形 29"/>
          <p:cNvSpPr/>
          <p:nvPr/>
        </p:nvSpPr>
        <p:spPr>
          <a:xfrm>
            <a:off x="3594297" y="1854200"/>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1" name="Freeform 41"/>
          <p:cNvSpPr/>
          <p:nvPr/>
        </p:nvSpPr>
        <p:spPr bwMode="auto">
          <a:xfrm>
            <a:off x="5615417" y="4522817"/>
            <a:ext cx="2342474" cy="1625040"/>
          </a:xfrm>
          <a:custGeom>
            <a:avLst/>
            <a:gdLst>
              <a:gd name="T0" fmla="*/ 2147483647 w 1781"/>
              <a:gd name="T1" fmla="*/ 1872225255 h 1235"/>
              <a:gd name="T2" fmla="*/ 2147483647 w 1781"/>
              <a:gd name="T3" fmla="*/ 2147483647 h 1235"/>
              <a:gd name="T4" fmla="*/ 2147483647 w 1781"/>
              <a:gd name="T5" fmla="*/ 2147483647 h 1235"/>
              <a:gd name="T6" fmla="*/ 2147483647 w 1781"/>
              <a:gd name="T7" fmla="*/ 2147483647 h 1235"/>
              <a:gd name="T8" fmla="*/ 2147483647 w 1781"/>
              <a:gd name="T9" fmla="*/ 2147483647 h 1235"/>
              <a:gd name="T10" fmla="*/ 2147483647 w 1781"/>
              <a:gd name="T11" fmla="*/ 0 h 1235"/>
              <a:gd name="T12" fmla="*/ 2147483647 w 1781"/>
              <a:gd name="T13" fmla="*/ 1872225255 h 1235"/>
              <a:gd name="T14" fmla="*/ 0 60000 65536"/>
              <a:gd name="T15" fmla="*/ 0 60000 65536"/>
              <a:gd name="T16" fmla="*/ 0 60000 65536"/>
              <a:gd name="T17" fmla="*/ 0 60000 65536"/>
              <a:gd name="T18" fmla="*/ 0 60000 65536"/>
              <a:gd name="T19" fmla="*/ 0 60000 65536"/>
              <a:gd name="T20" fmla="*/ 0 60000 65536"/>
              <a:gd name="T21" fmla="*/ 0 w 1781"/>
              <a:gd name="T22" fmla="*/ 0 h 1235"/>
              <a:gd name="T23" fmla="*/ 1781 w 1781"/>
              <a:gd name="T24" fmla="*/ 1235 h 123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81" h="1235">
                <a:moveTo>
                  <a:pt x="487" y="36"/>
                </a:moveTo>
                <a:cubicBezTo>
                  <a:pt x="412" y="169"/>
                  <a:pt x="208" y="597"/>
                  <a:pt x="609" y="785"/>
                </a:cubicBezTo>
                <a:cubicBezTo>
                  <a:pt x="830" y="873"/>
                  <a:pt x="1204" y="807"/>
                  <a:pt x="1523" y="363"/>
                </a:cubicBezTo>
                <a:cubicBezTo>
                  <a:pt x="1586" y="379"/>
                  <a:pt x="1709" y="419"/>
                  <a:pt x="1781" y="444"/>
                </a:cubicBezTo>
                <a:cubicBezTo>
                  <a:pt x="1502" y="949"/>
                  <a:pt x="806" y="1235"/>
                  <a:pt x="452" y="998"/>
                </a:cubicBezTo>
                <a:cubicBezTo>
                  <a:pt x="0" y="701"/>
                  <a:pt x="278" y="135"/>
                  <a:pt x="372" y="0"/>
                </a:cubicBezTo>
                <a:cubicBezTo>
                  <a:pt x="430" y="17"/>
                  <a:pt x="411" y="11"/>
                  <a:pt x="487" y="36"/>
                </a:cubicBezTo>
                <a:close/>
              </a:path>
            </a:pathLst>
          </a:custGeom>
          <a:gradFill rotWithShape="1">
            <a:gsLst>
              <a:gs pos="0">
                <a:schemeClr val="accent1"/>
              </a:gs>
              <a:gs pos="100000">
                <a:schemeClr val="accent1">
                  <a:lumMod val="60000"/>
                  <a:lumOff val="40000"/>
                </a:schemeClr>
              </a:gs>
            </a:gsLst>
            <a:lin ang="2700000" scaled="1"/>
          </a:gradFill>
          <a:ln>
            <a:noFill/>
          </a:ln>
        </p:spPr>
        <p:txBody>
          <a:bodyPr>
            <a:noAutofit/>
          </a:bodyPr>
          <a:lstStyle/>
          <a:p>
            <a:endParaRPr lang="zh-CN" altLang="en-US" sz="1350" dirty="0">
              <a:latin typeface="Impact" panose="020B0806030902050204" pitchFamily="34" charset="0"/>
              <a:ea typeface="微软雅黑" panose="020B0503020204020204" pitchFamily="34" charset="-122"/>
            </a:endParaRPr>
          </a:p>
        </p:txBody>
      </p:sp>
      <p:sp>
        <p:nvSpPr>
          <p:cNvPr id="32" name="Freeform 42"/>
          <p:cNvSpPr/>
          <p:nvPr/>
        </p:nvSpPr>
        <p:spPr bwMode="auto">
          <a:xfrm>
            <a:off x="6289590" y="5105057"/>
            <a:ext cx="1725985" cy="1056321"/>
          </a:xfrm>
          <a:custGeom>
            <a:avLst/>
            <a:gdLst>
              <a:gd name="T0" fmla="*/ 0 w 1312"/>
              <a:gd name="T1" fmla="*/ 2147483647 h 803"/>
              <a:gd name="T2" fmla="*/ 2147483647 w 1312"/>
              <a:gd name="T3" fmla="*/ 2147483647 h 803"/>
              <a:gd name="T4" fmla="*/ 2147483647 w 1312"/>
              <a:gd name="T5" fmla="*/ 0 h 803"/>
              <a:gd name="T6" fmla="*/ 2147483647 w 1312"/>
              <a:gd name="T7" fmla="*/ 2147483647 h 803"/>
              <a:gd name="T8" fmla="*/ 2147483647 w 1312"/>
              <a:gd name="T9" fmla="*/ 2147483647 h 803"/>
              <a:gd name="T10" fmla="*/ 0 w 1312"/>
              <a:gd name="T11" fmla="*/ 2147483647 h 803"/>
              <a:gd name="T12" fmla="*/ 0 60000 65536"/>
              <a:gd name="T13" fmla="*/ 0 60000 65536"/>
              <a:gd name="T14" fmla="*/ 0 60000 65536"/>
              <a:gd name="T15" fmla="*/ 0 60000 65536"/>
              <a:gd name="T16" fmla="*/ 0 60000 65536"/>
              <a:gd name="T17" fmla="*/ 0 60000 65536"/>
              <a:gd name="T18" fmla="*/ 0 w 1312"/>
              <a:gd name="T19" fmla="*/ 0 h 803"/>
              <a:gd name="T20" fmla="*/ 1312 w 1312"/>
              <a:gd name="T21" fmla="*/ 803 h 803"/>
            </a:gdLst>
            <a:ahLst/>
            <a:cxnLst>
              <a:cxn ang="T12">
                <a:pos x="T0" y="T1"/>
              </a:cxn>
              <a:cxn ang="T13">
                <a:pos x="T2" y="T3"/>
              </a:cxn>
              <a:cxn ang="T14">
                <a:pos x="T4" y="T5"/>
              </a:cxn>
              <a:cxn ang="T15">
                <a:pos x="T6" y="T7"/>
              </a:cxn>
              <a:cxn ang="T16">
                <a:pos x="T8" y="T9"/>
              </a:cxn>
              <a:cxn ang="T17">
                <a:pos x="T10" y="T11"/>
              </a:cxn>
            </a:cxnLst>
            <a:rect l="T18" t="T19" r="T20" b="T21"/>
            <a:pathLst>
              <a:path w="1312" h="803">
                <a:moveTo>
                  <a:pt x="0" y="589"/>
                </a:moveTo>
                <a:cubicBezTo>
                  <a:pt x="0" y="589"/>
                  <a:pt x="399" y="803"/>
                  <a:pt x="989" y="335"/>
                </a:cubicBezTo>
                <a:cubicBezTo>
                  <a:pt x="1163" y="189"/>
                  <a:pt x="1267" y="0"/>
                  <a:pt x="1267" y="0"/>
                </a:cubicBezTo>
                <a:cubicBezTo>
                  <a:pt x="1312" y="63"/>
                  <a:pt x="1312" y="63"/>
                  <a:pt x="1312" y="63"/>
                </a:cubicBezTo>
                <a:cubicBezTo>
                  <a:pt x="1312" y="63"/>
                  <a:pt x="999" y="633"/>
                  <a:pt x="400" y="678"/>
                </a:cubicBezTo>
                <a:cubicBezTo>
                  <a:pt x="148" y="694"/>
                  <a:pt x="0" y="589"/>
                  <a:pt x="0" y="589"/>
                </a:cubicBezTo>
                <a:close/>
              </a:path>
            </a:pathLst>
          </a:custGeom>
          <a:gradFill rotWithShape="1">
            <a:gsLst>
              <a:gs pos="0">
                <a:schemeClr val="accent1">
                  <a:lumMod val="40000"/>
                  <a:lumOff val="60000"/>
                </a:schemeClr>
              </a:gs>
              <a:gs pos="50000">
                <a:schemeClr val="accent1"/>
              </a:gs>
              <a:gs pos="100000">
                <a:schemeClr val="accent1">
                  <a:lumMod val="40000"/>
                  <a:lumOff val="60000"/>
                </a:schemeClr>
              </a:gs>
            </a:gsLst>
            <a:lin ang="2700000" scaled="1"/>
          </a:gradFill>
          <a:ln>
            <a:noFill/>
          </a:ln>
        </p:spPr>
        <p:txBody>
          <a:bodyPr>
            <a:noAutofit/>
          </a:bodyPr>
          <a:lstStyle/>
          <a:p>
            <a:endParaRPr lang="zh-CN" altLang="en-US" sz="1350" dirty="0">
              <a:latin typeface="Impact" panose="020B0806030902050204" pitchFamily="34" charset="0"/>
              <a:ea typeface="微软雅黑" panose="020B0503020204020204" pitchFamily="34" charset="-122"/>
            </a:endParaRPr>
          </a:p>
        </p:txBody>
      </p:sp>
      <p:sp>
        <p:nvSpPr>
          <p:cNvPr id="33" name="Freeform 43"/>
          <p:cNvSpPr/>
          <p:nvPr/>
        </p:nvSpPr>
        <p:spPr bwMode="auto">
          <a:xfrm>
            <a:off x="5986754" y="4570585"/>
            <a:ext cx="350605" cy="939152"/>
          </a:xfrm>
          <a:custGeom>
            <a:avLst/>
            <a:gdLst>
              <a:gd name="T0" fmla="*/ 2147483647 w 267"/>
              <a:gd name="T1" fmla="*/ 0 h 714"/>
              <a:gd name="T2" fmla="*/ 2147483647 w 267"/>
              <a:gd name="T3" fmla="*/ 2147483647 h 714"/>
              <a:gd name="T4" fmla="*/ 2147483647 w 267"/>
              <a:gd name="T5" fmla="*/ 2147483647 h 714"/>
              <a:gd name="T6" fmla="*/ 2147483647 w 267"/>
              <a:gd name="T7" fmla="*/ 2147483647 h 714"/>
              <a:gd name="T8" fmla="*/ 2147483647 w 267"/>
              <a:gd name="T9" fmla="*/ 0 h 714"/>
              <a:gd name="T10" fmla="*/ 0 60000 65536"/>
              <a:gd name="T11" fmla="*/ 0 60000 65536"/>
              <a:gd name="T12" fmla="*/ 0 60000 65536"/>
              <a:gd name="T13" fmla="*/ 0 60000 65536"/>
              <a:gd name="T14" fmla="*/ 0 60000 65536"/>
              <a:gd name="T15" fmla="*/ 0 w 267"/>
              <a:gd name="T16" fmla="*/ 0 h 714"/>
              <a:gd name="T17" fmla="*/ 267 w 267"/>
              <a:gd name="T18" fmla="*/ 714 h 714"/>
            </a:gdLst>
            <a:ahLst/>
            <a:cxnLst>
              <a:cxn ang="T10">
                <a:pos x="T0" y="T1"/>
              </a:cxn>
              <a:cxn ang="T11">
                <a:pos x="T2" y="T3"/>
              </a:cxn>
              <a:cxn ang="T12">
                <a:pos x="T4" y="T5"/>
              </a:cxn>
              <a:cxn ang="T13">
                <a:pos x="T6" y="T7"/>
              </a:cxn>
              <a:cxn ang="T14">
                <a:pos x="T8" y="T9"/>
              </a:cxn>
            </a:cxnLst>
            <a:rect l="T15" t="T16" r="T17" b="T18"/>
            <a:pathLst>
              <a:path w="267" h="714">
                <a:moveTo>
                  <a:pt x="205" y="0"/>
                </a:moveTo>
                <a:cubicBezTo>
                  <a:pt x="205" y="0"/>
                  <a:pt x="254" y="45"/>
                  <a:pt x="261" y="50"/>
                </a:cubicBezTo>
                <a:cubicBezTo>
                  <a:pt x="267" y="61"/>
                  <a:pt x="0" y="424"/>
                  <a:pt x="264" y="714"/>
                </a:cubicBezTo>
                <a:cubicBezTo>
                  <a:pt x="69" y="593"/>
                  <a:pt x="85" y="409"/>
                  <a:pt x="87" y="363"/>
                </a:cubicBezTo>
                <a:cubicBezTo>
                  <a:pt x="88" y="197"/>
                  <a:pt x="205" y="0"/>
                  <a:pt x="205" y="0"/>
                </a:cubicBezTo>
                <a:close/>
              </a:path>
            </a:pathLst>
          </a:custGeom>
          <a:gradFill rotWithShape="1">
            <a:gsLst>
              <a:gs pos="0">
                <a:schemeClr val="accent1">
                  <a:lumMod val="40000"/>
                  <a:lumOff val="60000"/>
                </a:schemeClr>
              </a:gs>
              <a:gs pos="50000">
                <a:schemeClr val="accent1"/>
              </a:gs>
              <a:gs pos="100000">
                <a:schemeClr val="accent1">
                  <a:lumMod val="40000"/>
                  <a:lumOff val="60000"/>
                </a:schemeClr>
              </a:gs>
            </a:gsLst>
            <a:lin ang="2700000" scaled="1"/>
          </a:gradFill>
          <a:ln>
            <a:noFill/>
          </a:ln>
        </p:spPr>
        <p:txBody>
          <a:bodyPr>
            <a:noAutofit/>
          </a:bodyPr>
          <a:lstStyle/>
          <a:p>
            <a:endParaRPr lang="zh-CN" altLang="en-US" sz="1350" dirty="0">
              <a:latin typeface="Impact" panose="020B0806030902050204" pitchFamily="34" charset="0"/>
              <a:ea typeface="微软雅黑" panose="020B0503020204020204" pitchFamily="34" charset="-122"/>
            </a:endParaRPr>
          </a:p>
        </p:txBody>
      </p:sp>
      <p:sp>
        <p:nvSpPr>
          <p:cNvPr id="34" name="文本框 33"/>
          <p:cNvSpPr txBox="1"/>
          <p:nvPr/>
        </p:nvSpPr>
        <p:spPr>
          <a:xfrm>
            <a:off x="6211447" y="4427453"/>
            <a:ext cx="1600170" cy="769441"/>
          </a:xfrm>
          <a:prstGeom prst="rect">
            <a:avLst/>
          </a:prstGeom>
          <a:noFill/>
        </p:spPr>
        <p:txBody>
          <a:bodyPr wrap="square" rtlCol="0">
            <a:spAutoFit/>
          </a:bodyPr>
          <a:lstStyle/>
          <a:p>
            <a:pPr algn="ctr"/>
            <a:r>
              <a:rPr lang="en-US" altLang="zh-CN" sz="4400" b="1" dirty="0">
                <a:latin typeface="+mj-ea"/>
                <a:ea typeface="+mj-ea"/>
              </a:rPr>
              <a:t>88</a:t>
            </a:r>
            <a:r>
              <a:rPr lang="en-US" altLang="zh-CN" sz="2000" dirty="0">
                <a:latin typeface="+mj-ea"/>
                <a:ea typeface="+mj-ea"/>
              </a:rPr>
              <a:t>%</a:t>
            </a:r>
            <a:endParaRPr lang="zh-CN" altLang="en-US" sz="4400" dirty="0">
              <a:latin typeface="+mj-ea"/>
              <a:ea typeface="+mj-ea"/>
            </a:endParaRPr>
          </a:p>
        </p:txBody>
      </p:sp>
      <p:sp>
        <p:nvSpPr>
          <p:cNvPr id="35" name="KSO_Shape"/>
          <p:cNvSpPr/>
          <p:nvPr/>
        </p:nvSpPr>
        <p:spPr>
          <a:xfrm>
            <a:off x="7462591" y="3553906"/>
            <a:ext cx="990600" cy="701675"/>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6" name="圆角矩形 85"/>
          <p:cNvSpPr/>
          <p:nvPr/>
        </p:nvSpPr>
        <p:spPr>
          <a:xfrm>
            <a:off x="8623497" y="3025079"/>
            <a:ext cx="2689254" cy="44202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7" name="矩形 36"/>
          <p:cNvSpPr/>
          <p:nvPr/>
        </p:nvSpPr>
        <p:spPr>
          <a:xfrm>
            <a:off x="8623497" y="1854200"/>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1" name="KSO_Shape"/>
          <p:cNvSpPr/>
          <p:nvPr/>
        </p:nvSpPr>
        <p:spPr>
          <a:xfrm rot="20932375">
            <a:off x="1618206"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4" name="矩形: 圆角 13"/>
          <p:cNvSpPr/>
          <p:nvPr/>
        </p:nvSpPr>
        <p:spPr>
          <a:xfrm>
            <a:off x="562432" y="3394743"/>
            <a:ext cx="2567714" cy="1770335"/>
          </a:xfrm>
          <a:prstGeom prst="roundRect">
            <a:avLst/>
          </a:prstGeom>
          <a:solidFill>
            <a:schemeClr val="accent1"/>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25" name="矩形 24"/>
          <p:cNvSpPr/>
          <p:nvPr/>
        </p:nvSpPr>
        <p:spPr>
          <a:xfrm>
            <a:off x="1079349"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2015</a:t>
            </a:r>
            <a:endParaRPr lang="zh-CN" altLang="zh-CN" sz="3200" dirty="0">
              <a:solidFill>
                <a:schemeClr val="tx1"/>
              </a:solidFill>
              <a:latin typeface="+mj-ea"/>
              <a:ea typeface="+mj-ea"/>
            </a:endParaRPr>
          </a:p>
        </p:txBody>
      </p:sp>
      <p:sp>
        <p:nvSpPr>
          <p:cNvPr id="26" name="KSO_Shape"/>
          <p:cNvSpPr/>
          <p:nvPr/>
        </p:nvSpPr>
        <p:spPr>
          <a:xfrm rot="20932375">
            <a:off x="4451347"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7" name="矩形: 圆角 26"/>
          <p:cNvSpPr/>
          <p:nvPr/>
        </p:nvSpPr>
        <p:spPr>
          <a:xfrm>
            <a:off x="3395573" y="3394743"/>
            <a:ext cx="2567714" cy="1770335"/>
          </a:xfrm>
          <a:prstGeom prst="roundRect">
            <a:avLst/>
          </a:prstGeom>
          <a:solidFill>
            <a:schemeClr val="accent1"/>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28" name="矩形 27"/>
          <p:cNvSpPr/>
          <p:nvPr/>
        </p:nvSpPr>
        <p:spPr>
          <a:xfrm>
            <a:off x="3912490"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2016</a:t>
            </a:r>
            <a:endParaRPr lang="zh-CN" altLang="zh-CN" sz="3200" dirty="0">
              <a:solidFill>
                <a:schemeClr val="tx1"/>
              </a:solidFill>
              <a:latin typeface="+mj-ea"/>
              <a:ea typeface="+mj-ea"/>
            </a:endParaRPr>
          </a:p>
        </p:txBody>
      </p:sp>
      <p:sp>
        <p:nvSpPr>
          <p:cNvPr id="29" name="KSO_Shape"/>
          <p:cNvSpPr/>
          <p:nvPr/>
        </p:nvSpPr>
        <p:spPr>
          <a:xfrm rot="20932375">
            <a:off x="7284488"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0" name="矩形: 圆角 29"/>
          <p:cNvSpPr/>
          <p:nvPr/>
        </p:nvSpPr>
        <p:spPr>
          <a:xfrm>
            <a:off x="6228714" y="3394743"/>
            <a:ext cx="2567714" cy="1770335"/>
          </a:xfrm>
          <a:prstGeom prst="roundRect">
            <a:avLst/>
          </a:prstGeom>
          <a:solidFill>
            <a:schemeClr val="accent1"/>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31" name="矩形 30"/>
          <p:cNvSpPr/>
          <p:nvPr/>
        </p:nvSpPr>
        <p:spPr>
          <a:xfrm>
            <a:off x="6745631"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2017</a:t>
            </a:r>
            <a:endParaRPr lang="zh-CN" altLang="zh-CN" sz="3200" dirty="0">
              <a:solidFill>
                <a:schemeClr val="tx1"/>
              </a:solidFill>
              <a:latin typeface="+mj-ea"/>
              <a:ea typeface="+mj-ea"/>
            </a:endParaRPr>
          </a:p>
        </p:txBody>
      </p:sp>
      <p:sp>
        <p:nvSpPr>
          <p:cNvPr id="32" name="KSO_Shape"/>
          <p:cNvSpPr/>
          <p:nvPr/>
        </p:nvSpPr>
        <p:spPr>
          <a:xfrm rot="20932375">
            <a:off x="10117629"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3" name="矩形: 圆角 32"/>
          <p:cNvSpPr/>
          <p:nvPr/>
        </p:nvSpPr>
        <p:spPr>
          <a:xfrm>
            <a:off x="9061855" y="3394743"/>
            <a:ext cx="2567714" cy="1770335"/>
          </a:xfrm>
          <a:prstGeom prst="roundRect">
            <a:avLst/>
          </a:prstGeom>
          <a:solidFill>
            <a:schemeClr val="accent1"/>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34" name="矩形 33"/>
          <p:cNvSpPr/>
          <p:nvPr/>
        </p:nvSpPr>
        <p:spPr>
          <a:xfrm>
            <a:off x="9578772"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2018</a:t>
            </a:r>
            <a:endParaRPr lang="zh-CN" altLang="zh-CN" sz="3200" dirty="0">
              <a:solidFill>
                <a:schemeClr val="tx1"/>
              </a:solidFill>
              <a:latin typeface="+mj-ea"/>
              <a:ea typeface="+mj-ea"/>
            </a:endParaRPr>
          </a:p>
        </p:txBody>
      </p:sp>
      <p:sp>
        <p:nvSpPr>
          <p:cNvPr id="35" name="AutoShape 8"/>
          <p:cNvSpPr>
            <a:spLocks noChangeArrowheads="1"/>
          </p:cNvSpPr>
          <p:nvPr/>
        </p:nvSpPr>
        <p:spPr bwMode="auto">
          <a:xfrm rot="21599018">
            <a:off x="3140765" y="5720883"/>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
        <p:nvSpPr>
          <p:cNvPr id="36" name="AutoShape 8"/>
          <p:cNvSpPr>
            <a:spLocks noChangeArrowheads="1"/>
          </p:cNvSpPr>
          <p:nvPr/>
        </p:nvSpPr>
        <p:spPr bwMode="auto">
          <a:xfrm rot="21599018">
            <a:off x="5973906" y="5720883"/>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
        <p:nvSpPr>
          <p:cNvPr id="37" name="AutoShape 8"/>
          <p:cNvSpPr>
            <a:spLocks noChangeArrowheads="1"/>
          </p:cNvSpPr>
          <p:nvPr/>
        </p:nvSpPr>
        <p:spPr bwMode="auto">
          <a:xfrm rot="21599018">
            <a:off x="8807047" y="5720883"/>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请输入第二章的大标题</a:t>
            </a:r>
            <a:endParaRPr lang="zh-CN" altLang="en-US" dirty="0"/>
          </a:p>
        </p:txBody>
      </p:sp>
      <p:sp>
        <p:nvSpPr>
          <p:cNvPr id="9219" name="文本占位符 2"/>
          <p:cNvSpPr>
            <a:spLocks noGrp="1"/>
          </p:cNvSpPr>
          <p:nvPr>
            <p:ph type="body" idx="1"/>
          </p:nvPr>
        </p:nvSpPr>
        <p:spPr/>
        <p:txBody>
          <a:bodyPr/>
          <a:lstStyle/>
          <a:p>
            <a:r>
              <a:rPr lang="zh-CN" altLang="en-US"/>
              <a:t>请输入第二章的小标题</a:t>
            </a:r>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8" name="矩形 27"/>
          <p:cNvSpPr/>
          <p:nvPr/>
        </p:nvSpPr>
        <p:spPr>
          <a:xfrm>
            <a:off x="6683649" y="2276878"/>
            <a:ext cx="4564127" cy="39900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zh-CN" altLang="zh-CN" sz="2000" dirty="0">
              <a:solidFill>
                <a:schemeClr val="tx1"/>
              </a:solidFill>
              <a:latin typeface="+mj-ea"/>
              <a:ea typeface="+mj-ea"/>
            </a:endParaRPr>
          </a:p>
        </p:txBody>
      </p:sp>
      <p:sp>
        <p:nvSpPr>
          <p:cNvPr id="22" name="Freeform 9"/>
          <p:cNvSpPr>
            <a:spLocks noEditPoints="1"/>
          </p:cNvSpPr>
          <p:nvPr/>
        </p:nvSpPr>
        <p:spPr bwMode="auto">
          <a:xfrm>
            <a:off x="3619234" y="4689683"/>
            <a:ext cx="997914" cy="1343753"/>
          </a:xfrm>
          <a:custGeom>
            <a:avLst/>
            <a:gdLst/>
            <a:ahLst/>
            <a:cxnLst>
              <a:cxn ang="0">
                <a:pos x="277" y="222"/>
              </a:cxn>
              <a:cxn ang="0">
                <a:pos x="321" y="75"/>
              </a:cxn>
              <a:cxn ang="0">
                <a:pos x="202" y="2"/>
              </a:cxn>
              <a:cxn ang="0">
                <a:pos x="56" y="20"/>
              </a:cxn>
              <a:cxn ang="0">
                <a:pos x="25" y="126"/>
              </a:cxn>
              <a:cxn ang="0">
                <a:pos x="4" y="485"/>
              </a:cxn>
              <a:cxn ang="0">
                <a:pos x="115" y="509"/>
              </a:cxn>
              <a:cxn ang="0">
                <a:pos x="305" y="496"/>
              </a:cxn>
              <a:cxn ang="0">
                <a:pos x="370" y="315"/>
              </a:cxn>
              <a:cxn ang="0">
                <a:pos x="40" y="46"/>
              </a:cxn>
              <a:cxn ang="0">
                <a:pos x="59" y="117"/>
              </a:cxn>
              <a:cxn ang="0">
                <a:pos x="86" y="103"/>
              </a:cxn>
              <a:cxn ang="0">
                <a:pos x="61" y="138"/>
              </a:cxn>
              <a:cxn ang="0">
                <a:pos x="39" y="103"/>
              </a:cxn>
              <a:cxn ang="0">
                <a:pos x="39" y="115"/>
              </a:cxn>
              <a:cxn ang="0">
                <a:pos x="84" y="48"/>
              </a:cxn>
              <a:cxn ang="0">
                <a:pos x="65" y="54"/>
              </a:cxn>
              <a:cxn ang="0">
                <a:pos x="69" y="44"/>
              </a:cxn>
              <a:cxn ang="0">
                <a:pos x="39" y="204"/>
              </a:cxn>
              <a:cxn ang="0">
                <a:pos x="16" y="395"/>
              </a:cxn>
              <a:cxn ang="0">
                <a:pos x="19" y="466"/>
              </a:cxn>
              <a:cxn ang="0">
                <a:pos x="19" y="486"/>
              </a:cxn>
              <a:cxn ang="0">
                <a:pos x="29" y="477"/>
              </a:cxn>
              <a:cxn ang="0">
                <a:pos x="52" y="492"/>
              </a:cxn>
              <a:cxn ang="0">
                <a:pos x="65" y="452"/>
              </a:cxn>
              <a:cxn ang="0">
                <a:pos x="59" y="406"/>
              </a:cxn>
              <a:cxn ang="0">
                <a:pos x="75" y="365"/>
              </a:cxn>
              <a:cxn ang="0">
                <a:pos x="75" y="365"/>
              </a:cxn>
              <a:cxn ang="0">
                <a:pos x="73" y="305"/>
              </a:cxn>
              <a:cxn ang="0">
                <a:pos x="18" y="374"/>
              </a:cxn>
              <a:cxn ang="0">
                <a:pos x="48" y="300"/>
              </a:cxn>
              <a:cxn ang="0">
                <a:pos x="79" y="248"/>
              </a:cxn>
              <a:cxn ang="0">
                <a:pos x="31" y="254"/>
              </a:cxn>
              <a:cxn ang="0">
                <a:pos x="71" y="237"/>
              </a:cxn>
              <a:cxn ang="0">
                <a:pos x="46" y="214"/>
              </a:cxn>
              <a:cxn ang="0">
                <a:pos x="79" y="197"/>
              </a:cxn>
              <a:cxn ang="0">
                <a:pos x="80" y="151"/>
              </a:cxn>
              <a:cxn ang="0">
                <a:pos x="103" y="454"/>
              </a:cxn>
              <a:cxn ang="0">
                <a:pos x="92" y="490"/>
              </a:cxn>
              <a:cxn ang="0">
                <a:pos x="117" y="498"/>
              </a:cxn>
              <a:cxn ang="0">
                <a:pos x="119" y="490"/>
              </a:cxn>
              <a:cxn ang="0">
                <a:pos x="132" y="498"/>
              </a:cxn>
              <a:cxn ang="0">
                <a:pos x="262" y="498"/>
              </a:cxn>
              <a:cxn ang="0">
                <a:pos x="195" y="485"/>
              </a:cxn>
              <a:cxn ang="0">
                <a:pos x="241" y="464"/>
              </a:cxn>
              <a:cxn ang="0">
                <a:pos x="256" y="481"/>
              </a:cxn>
              <a:cxn ang="0">
                <a:pos x="262" y="498"/>
              </a:cxn>
              <a:cxn ang="0">
                <a:pos x="159" y="467"/>
              </a:cxn>
              <a:cxn ang="0">
                <a:pos x="199" y="456"/>
              </a:cxn>
              <a:cxn ang="0">
                <a:pos x="223" y="460"/>
              </a:cxn>
              <a:cxn ang="0">
                <a:pos x="254" y="469"/>
              </a:cxn>
              <a:cxn ang="0">
                <a:pos x="294" y="490"/>
              </a:cxn>
              <a:cxn ang="0">
                <a:pos x="296" y="481"/>
              </a:cxn>
              <a:cxn ang="0">
                <a:pos x="313" y="445"/>
              </a:cxn>
              <a:cxn ang="0">
                <a:pos x="355" y="408"/>
              </a:cxn>
              <a:cxn ang="0">
                <a:pos x="258" y="439"/>
              </a:cxn>
              <a:cxn ang="0">
                <a:pos x="90" y="231"/>
              </a:cxn>
              <a:cxn ang="0">
                <a:pos x="273" y="29"/>
              </a:cxn>
              <a:cxn ang="0">
                <a:pos x="317" y="151"/>
              </a:cxn>
              <a:cxn ang="0">
                <a:pos x="246" y="225"/>
              </a:cxn>
              <a:cxn ang="0">
                <a:pos x="294" y="241"/>
              </a:cxn>
              <a:cxn ang="0">
                <a:pos x="368" y="370"/>
              </a:cxn>
            </a:cxnLst>
            <a:rect l="0" t="0" r="r" b="b"/>
            <a:pathLst>
              <a:path w="378" h="509">
                <a:moveTo>
                  <a:pt x="363" y="292"/>
                </a:moveTo>
                <a:lnTo>
                  <a:pt x="363" y="292"/>
                </a:lnTo>
                <a:lnTo>
                  <a:pt x="357" y="279"/>
                </a:lnTo>
                <a:lnTo>
                  <a:pt x="349" y="267"/>
                </a:lnTo>
                <a:lnTo>
                  <a:pt x="340" y="256"/>
                </a:lnTo>
                <a:lnTo>
                  <a:pt x="328" y="248"/>
                </a:lnTo>
                <a:lnTo>
                  <a:pt x="317" y="241"/>
                </a:lnTo>
                <a:lnTo>
                  <a:pt x="303" y="233"/>
                </a:lnTo>
                <a:lnTo>
                  <a:pt x="277" y="222"/>
                </a:lnTo>
                <a:lnTo>
                  <a:pt x="277" y="222"/>
                </a:lnTo>
                <a:lnTo>
                  <a:pt x="307" y="199"/>
                </a:lnTo>
                <a:lnTo>
                  <a:pt x="313" y="193"/>
                </a:lnTo>
                <a:lnTo>
                  <a:pt x="317" y="185"/>
                </a:lnTo>
                <a:lnTo>
                  <a:pt x="323" y="178"/>
                </a:lnTo>
                <a:lnTo>
                  <a:pt x="324" y="168"/>
                </a:lnTo>
                <a:lnTo>
                  <a:pt x="324" y="168"/>
                </a:lnTo>
                <a:lnTo>
                  <a:pt x="328" y="134"/>
                </a:lnTo>
                <a:lnTo>
                  <a:pt x="326" y="103"/>
                </a:lnTo>
                <a:lnTo>
                  <a:pt x="324" y="88"/>
                </a:lnTo>
                <a:lnTo>
                  <a:pt x="321" y="75"/>
                </a:lnTo>
                <a:lnTo>
                  <a:pt x="317" y="61"/>
                </a:lnTo>
                <a:lnTo>
                  <a:pt x="311" y="50"/>
                </a:lnTo>
                <a:lnTo>
                  <a:pt x="311" y="50"/>
                </a:lnTo>
                <a:lnTo>
                  <a:pt x="302" y="37"/>
                </a:lnTo>
                <a:lnTo>
                  <a:pt x="288" y="25"/>
                </a:lnTo>
                <a:lnTo>
                  <a:pt x="275" y="18"/>
                </a:lnTo>
                <a:lnTo>
                  <a:pt x="258" y="12"/>
                </a:lnTo>
                <a:lnTo>
                  <a:pt x="241" y="6"/>
                </a:lnTo>
                <a:lnTo>
                  <a:pt x="221" y="4"/>
                </a:lnTo>
                <a:lnTo>
                  <a:pt x="202" y="2"/>
                </a:lnTo>
                <a:lnTo>
                  <a:pt x="181" y="0"/>
                </a:lnTo>
                <a:lnTo>
                  <a:pt x="181" y="0"/>
                </a:lnTo>
                <a:lnTo>
                  <a:pt x="138" y="0"/>
                </a:lnTo>
                <a:lnTo>
                  <a:pt x="113" y="0"/>
                </a:lnTo>
                <a:lnTo>
                  <a:pt x="92" y="2"/>
                </a:lnTo>
                <a:lnTo>
                  <a:pt x="92" y="2"/>
                </a:lnTo>
                <a:lnTo>
                  <a:pt x="82" y="6"/>
                </a:lnTo>
                <a:lnTo>
                  <a:pt x="73" y="10"/>
                </a:lnTo>
                <a:lnTo>
                  <a:pt x="56" y="20"/>
                </a:lnTo>
                <a:lnTo>
                  <a:pt x="56" y="20"/>
                </a:lnTo>
                <a:lnTo>
                  <a:pt x="37" y="31"/>
                </a:lnTo>
                <a:lnTo>
                  <a:pt x="29" y="37"/>
                </a:lnTo>
                <a:lnTo>
                  <a:pt x="25" y="42"/>
                </a:lnTo>
                <a:lnTo>
                  <a:pt x="25" y="42"/>
                </a:lnTo>
                <a:lnTo>
                  <a:pt x="23" y="52"/>
                </a:lnTo>
                <a:lnTo>
                  <a:pt x="23" y="63"/>
                </a:lnTo>
                <a:lnTo>
                  <a:pt x="25" y="90"/>
                </a:lnTo>
                <a:lnTo>
                  <a:pt x="25" y="90"/>
                </a:lnTo>
                <a:lnTo>
                  <a:pt x="25" y="126"/>
                </a:lnTo>
                <a:lnTo>
                  <a:pt x="25" y="126"/>
                </a:lnTo>
                <a:lnTo>
                  <a:pt x="21" y="172"/>
                </a:lnTo>
                <a:lnTo>
                  <a:pt x="18" y="222"/>
                </a:lnTo>
                <a:lnTo>
                  <a:pt x="12" y="321"/>
                </a:lnTo>
                <a:lnTo>
                  <a:pt x="12" y="321"/>
                </a:lnTo>
                <a:lnTo>
                  <a:pt x="6" y="370"/>
                </a:lnTo>
                <a:lnTo>
                  <a:pt x="0" y="416"/>
                </a:lnTo>
                <a:lnTo>
                  <a:pt x="0" y="416"/>
                </a:lnTo>
                <a:lnTo>
                  <a:pt x="0" y="448"/>
                </a:lnTo>
                <a:lnTo>
                  <a:pt x="0" y="469"/>
                </a:lnTo>
                <a:lnTo>
                  <a:pt x="4" y="485"/>
                </a:lnTo>
                <a:lnTo>
                  <a:pt x="4" y="485"/>
                </a:lnTo>
                <a:lnTo>
                  <a:pt x="8" y="494"/>
                </a:lnTo>
                <a:lnTo>
                  <a:pt x="14" y="500"/>
                </a:lnTo>
                <a:lnTo>
                  <a:pt x="19" y="504"/>
                </a:lnTo>
                <a:lnTo>
                  <a:pt x="27" y="506"/>
                </a:lnTo>
                <a:lnTo>
                  <a:pt x="44" y="507"/>
                </a:lnTo>
                <a:lnTo>
                  <a:pt x="63" y="509"/>
                </a:lnTo>
                <a:lnTo>
                  <a:pt x="63" y="509"/>
                </a:lnTo>
                <a:lnTo>
                  <a:pt x="90" y="509"/>
                </a:lnTo>
                <a:lnTo>
                  <a:pt x="115" y="509"/>
                </a:lnTo>
                <a:lnTo>
                  <a:pt x="168" y="506"/>
                </a:lnTo>
                <a:lnTo>
                  <a:pt x="168" y="506"/>
                </a:lnTo>
                <a:lnTo>
                  <a:pt x="185" y="506"/>
                </a:lnTo>
                <a:lnTo>
                  <a:pt x="204" y="507"/>
                </a:lnTo>
                <a:lnTo>
                  <a:pt x="242" y="509"/>
                </a:lnTo>
                <a:lnTo>
                  <a:pt x="260" y="509"/>
                </a:lnTo>
                <a:lnTo>
                  <a:pt x="277" y="507"/>
                </a:lnTo>
                <a:lnTo>
                  <a:pt x="292" y="504"/>
                </a:lnTo>
                <a:lnTo>
                  <a:pt x="305" y="496"/>
                </a:lnTo>
                <a:lnTo>
                  <a:pt x="305" y="496"/>
                </a:lnTo>
                <a:lnTo>
                  <a:pt x="315" y="488"/>
                </a:lnTo>
                <a:lnTo>
                  <a:pt x="326" y="477"/>
                </a:lnTo>
                <a:lnTo>
                  <a:pt x="345" y="450"/>
                </a:lnTo>
                <a:lnTo>
                  <a:pt x="363" y="422"/>
                </a:lnTo>
                <a:lnTo>
                  <a:pt x="374" y="395"/>
                </a:lnTo>
                <a:lnTo>
                  <a:pt x="374" y="395"/>
                </a:lnTo>
                <a:lnTo>
                  <a:pt x="376" y="385"/>
                </a:lnTo>
                <a:lnTo>
                  <a:pt x="378" y="372"/>
                </a:lnTo>
                <a:lnTo>
                  <a:pt x="376" y="344"/>
                </a:lnTo>
                <a:lnTo>
                  <a:pt x="370" y="315"/>
                </a:lnTo>
                <a:lnTo>
                  <a:pt x="363" y="292"/>
                </a:lnTo>
                <a:lnTo>
                  <a:pt x="363" y="292"/>
                </a:lnTo>
                <a:close/>
                <a:moveTo>
                  <a:pt x="88" y="18"/>
                </a:moveTo>
                <a:lnTo>
                  <a:pt x="88" y="27"/>
                </a:lnTo>
                <a:lnTo>
                  <a:pt x="88" y="27"/>
                </a:lnTo>
                <a:lnTo>
                  <a:pt x="75" y="31"/>
                </a:lnTo>
                <a:lnTo>
                  <a:pt x="63" y="37"/>
                </a:lnTo>
                <a:lnTo>
                  <a:pt x="52" y="42"/>
                </a:lnTo>
                <a:lnTo>
                  <a:pt x="40" y="46"/>
                </a:lnTo>
                <a:lnTo>
                  <a:pt x="40" y="46"/>
                </a:lnTo>
                <a:lnTo>
                  <a:pt x="50" y="37"/>
                </a:lnTo>
                <a:lnTo>
                  <a:pt x="61" y="29"/>
                </a:lnTo>
                <a:lnTo>
                  <a:pt x="75" y="23"/>
                </a:lnTo>
                <a:lnTo>
                  <a:pt x="88" y="18"/>
                </a:lnTo>
                <a:lnTo>
                  <a:pt x="88" y="18"/>
                </a:lnTo>
                <a:close/>
                <a:moveTo>
                  <a:pt x="86" y="103"/>
                </a:moveTo>
                <a:lnTo>
                  <a:pt x="86" y="103"/>
                </a:lnTo>
                <a:lnTo>
                  <a:pt x="77" y="107"/>
                </a:lnTo>
                <a:lnTo>
                  <a:pt x="69" y="111"/>
                </a:lnTo>
                <a:lnTo>
                  <a:pt x="59" y="117"/>
                </a:lnTo>
                <a:lnTo>
                  <a:pt x="52" y="121"/>
                </a:lnTo>
                <a:lnTo>
                  <a:pt x="52" y="121"/>
                </a:lnTo>
                <a:lnTo>
                  <a:pt x="58" y="113"/>
                </a:lnTo>
                <a:lnTo>
                  <a:pt x="67" y="105"/>
                </a:lnTo>
                <a:lnTo>
                  <a:pt x="77" y="100"/>
                </a:lnTo>
                <a:lnTo>
                  <a:pt x="84" y="92"/>
                </a:lnTo>
                <a:lnTo>
                  <a:pt x="84" y="92"/>
                </a:lnTo>
                <a:lnTo>
                  <a:pt x="86" y="92"/>
                </a:lnTo>
                <a:lnTo>
                  <a:pt x="86" y="96"/>
                </a:lnTo>
                <a:lnTo>
                  <a:pt x="86" y="103"/>
                </a:lnTo>
                <a:lnTo>
                  <a:pt x="86" y="103"/>
                </a:lnTo>
                <a:close/>
                <a:moveTo>
                  <a:pt x="84" y="132"/>
                </a:moveTo>
                <a:lnTo>
                  <a:pt x="84" y="132"/>
                </a:lnTo>
                <a:lnTo>
                  <a:pt x="73" y="138"/>
                </a:lnTo>
                <a:lnTo>
                  <a:pt x="61" y="145"/>
                </a:lnTo>
                <a:lnTo>
                  <a:pt x="52" y="151"/>
                </a:lnTo>
                <a:lnTo>
                  <a:pt x="40" y="157"/>
                </a:lnTo>
                <a:lnTo>
                  <a:pt x="40" y="157"/>
                </a:lnTo>
                <a:lnTo>
                  <a:pt x="50" y="147"/>
                </a:lnTo>
                <a:lnTo>
                  <a:pt x="61" y="138"/>
                </a:lnTo>
                <a:lnTo>
                  <a:pt x="73" y="128"/>
                </a:lnTo>
                <a:lnTo>
                  <a:pt x="82" y="119"/>
                </a:lnTo>
                <a:lnTo>
                  <a:pt x="82" y="119"/>
                </a:lnTo>
                <a:lnTo>
                  <a:pt x="84" y="119"/>
                </a:lnTo>
                <a:lnTo>
                  <a:pt x="84" y="121"/>
                </a:lnTo>
                <a:lnTo>
                  <a:pt x="84" y="122"/>
                </a:lnTo>
                <a:lnTo>
                  <a:pt x="84" y="128"/>
                </a:lnTo>
                <a:lnTo>
                  <a:pt x="84" y="132"/>
                </a:lnTo>
                <a:lnTo>
                  <a:pt x="84" y="132"/>
                </a:lnTo>
                <a:close/>
                <a:moveTo>
                  <a:pt x="39" y="103"/>
                </a:moveTo>
                <a:lnTo>
                  <a:pt x="39" y="103"/>
                </a:lnTo>
                <a:lnTo>
                  <a:pt x="54" y="96"/>
                </a:lnTo>
                <a:lnTo>
                  <a:pt x="69" y="86"/>
                </a:lnTo>
                <a:lnTo>
                  <a:pt x="69" y="86"/>
                </a:lnTo>
                <a:lnTo>
                  <a:pt x="63" y="94"/>
                </a:lnTo>
                <a:lnTo>
                  <a:pt x="56" y="101"/>
                </a:lnTo>
                <a:lnTo>
                  <a:pt x="46" y="109"/>
                </a:lnTo>
                <a:lnTo>
                  <a:pt x="39" y="119"/>
                </a:lnTo>
                <a:lnTo>
                  <a:pt x="39" y="119"/>
                </a:lnTo>
                <a:lnTo>
                  <a:pt x="39" y="115"/>
                </a:lnTo>
                <a:lnTo>
                  <a:pt x="39" y="111"/>
                </a:lnTo>
                <a:lnTo>
                  <a:pt x="39" y="103"/>
                </a:lnTo>
                <a:lnTo>
                  <a:pt x="39" y="103"/>
                </a:lnTo>
                <a:close/>
                <a:moveTo>
                  <a:pt x="58" y="79"/>
                </a:moveTo>
                <a:lnTo>
                  <a:pt x="58" y="79"/>
                </a:lnTo>
                <a:lnTo>
                  <a:pt x="63" y="71"/>
                </a:lnTo>
                <a:lnTo>
                  <a:pt x="71" y="63"/>
                </a:lnTo>
                <a:lnTo>
                  <a:pt x="79" y="58"/>
                </a:lnTo>
                <a:lnTo>
                  <a:pt x="84" y="48"/>
                </a:lnTo>
                <a:lnTo>
                  <a:pt x="84" y="48"/>
                </a:lnTo>
                <a:lnTo>
                  <a:pt x="88" y="56"/>
                </a:lnTo>
                <a:lnTo>
                  <a:pt x="88" y="61"/>
                </a:lnTo>
                <a:lnTo>
                  <a:pt x="84" y="65"/>
                </a:lnTo>
                <a:lnTo>
                  <a:pt x="80" y="69"/>
                </a:lnTo>
                <a:lnTo>
                  <a:pt x="69" y="75"/>
                </a:lnTo>
                <a:lnTo>
                  <a:pt x="58" y="79"/>
                </a:lnTo>
                <a:lnTo>
                  <a:pt x="58" y="79"/>
                </a:lnTo>
                <a:close/>
                <a:moveTo>
                  <a:pt x="69" y="44"/>
                </a:moveTo>
                <a:lnTo>
                  <a:pt x="69" y="44"/>
                </a:lnTo>
                <a:lnTo>
                  <a:pt x="65" y="54"/>
                </a:lnTo>
                <a:lnTo>
                  <a:pt x="58" y="61"/>
                </a:lnTo>
                <a:lnTo>
                  <a:pt x="39" y="79"/>
                </a:lnTo>
                <a:lnTo>
                  <a:pt x="39" y="79"/>
                </a:lnTo>
                <a:lnTo>
                  <a:pt x="39" y="71"/>
                </a:lnTo>
                <a:lnTo>
                  <a:pt x="40" y="65"/>
                </a:lnTo>
                <a:lnTo>
                  <a:pt x="42" y="60"/>
                </a:lnTo>
                <a:lnTo>
                  <a:pt x="48" y="58"/>
                </a:lnTo>
                <a:lnTo>
                  <a:pt x="59" y="52"/>
                </a:lnTo>
                <a:lnTo>
                  <a:pt x="63" y="48"/>
                </a:lnTo>
                <a:lnTo>
                  <a:pt x="69" y="44"/>
                </a:lnTo>
                <a:lnTo>
                  <a:pt x="69" y="44"/>
                </a:lnTo>
                <a:close/>
                <a:moveTo>
                  <a:pt x="39" y="204"/>
                </a:moveTo>
                <a:lnTo>
                  <a:pt x="39" y="204"/>
                </a:lnTo>
                <a:lnTo>
                  <a:pt x="35" y="208"/>
                </a:lnTo>
                <a:lnTo>
                  <a:pt x="33" y="214"/>
                </a:lnTo>
                <a:lnTo>
                  <a:pt x="33" y="214"/>
                </a:lnTo>
                <a:lnTo>
                  <a:pt x="31" y="210"/>
                </a:lnTo>
                <a:lnTo>
                  <a:pt x="31" y="208"/>
                </a:lnTo>
                <a:lnTo>
                  <a:pt x="35" y="204"/>
                </a:lnTo>
                <a:lnTo>
                  <a:pt x="39" y="204"/>
                </a:lnTo>
                <a:lnTo>
                  <a:pt x="39" y="204"/>
                </a:lnTo>
                <a:close/>
                <a:moveTo>
                  <a:pt x="16" y="395"/>
                </a:moveTo>
                <a:lnTo>
                  <a:pt x="16" y="395"/>
                </a:lnTo>
                <a:lnTo>
                  <a:pt x="16" y="391"/>
                </a:lnTo>
                <a:lnTo>
                  <a:pt x="18" y="389"/>
                </a:lnTo>
                <a:lnTo>
                  <a:pt x="21" y="385"/>
                </a:lnTo>
                <a:lnTo>
                  <a:pt x="21" y="385"/>
                </a:lnTo>
                <a:lnTo>
                  <a:pt x="23" y="389"/>
                </a:lnTo>
                <a:lnTo>
                  <a:pt x="21" y="391"/>
                </a:lnTo>
                <a:lnTo>
                  <a:pt x="16" y="395"/>
                </a:lnTo>
                <a:lnTo>
                  <a:pt x="16" y="395"/>
                </a:lnTo>
                <a:close/>
                <a:moveTo>
                  <a:pt x="65" y="414"/>
                </a:moveTo>
                <a:lnTo>
                  <a:pt x="65" y="414"/>
                </a:lnTo>
                <a:lnTo>
                  <a:pt x="69" y="420"/>
                </a:lnTo>
                <a:lnTo>
                  <a:pt x="69" y="429"/>
                </a:lnTo>
                <a:lnTo>
                  <a:pt x="69" y="429"/>
                </a:lnTo>
                <a:lnTo>
                  <a:pt x="56" y="437"/>
                </a:lnTo>
                <a:lnTo>
                  <a:pt x="44" y="446"/>
                </a:lnTo>
                <a:lnTo>
                  <a:pt x="19" y="466"/>
                </a:lnTo>
                <a:lnTo>
                  <a:pt x="19" y="466"/>
                </a:lnTo>
                <a:lnTo>
                  <a:pt x="27" y="454"/>
                </a:lnTo>
                <a:lnTo>
                  <a:pt x="40" y="443"/>
                </a:lnTo>
                <a:lnTo>
                  <a:pt x="54" y="427"/>
                </a:lnTo>
                <a:lnTo>
                  <a:pt x="65" y="414"/>
                </a:lnTo>
                <a:lnTo>
                  <a:pt x="65" y="414"/>
                </a:lnTo>
                <a:close/>
                <a:moveTo>
                  <a:pt x="29" y="488"/>
                </a:moveTo>
                <a:lnTo>
                  <a:pt x="29" y="488"/>
                </a:lnTo>
                <a:lnTo>
                  <a:pt x="25" y="488"/>
                </a:lnTo>
                <a:lnTo>
                  <a:pt x="23" y="488"/>
                </a:lnTo>
                <a:lnTo>
                  <a:pt x="19" y="486"/>
                </a:lnTo>
                <a:lnTo>
                  <a:pt x="19" y="485"/>
                </a:lnTo>
                <a:lnTo>
                  <a:pt x="19" y="485"/>
                </a:lnTo>
                <a:lnTo>
                  <a:pt x="21" y="479"/>
                </a:lnTo>
                <a:lnTo>
                  <a:pt x="23" y="477"/>
                </a:lnTo>
                <a:lnTo>
                  <a:pt x="27" y="473"/>
                </a:lnTo>
                <a:lnTo>
                  <a:pt x="31" y="471"/>
                </a:lnTo>
                <a:lnTo>
                  <a:pt x="31" y="471"/>
                </a:lnTo>
                <a:lnTo>
                  <a:pt x="31" y="471"/>
                </a:lnTo>
                <a:lnTo>
                  <a:pt x="31" y="473"/>
                </a:lnTo>
                <a:lnTo>
                  <a:pt x="29" y="477"/>
                </a:lnTo>
                <a:lnTo>
                  <a:pt x="27" y="483"/>
                </a:lnTo>
                <a:lnTo>
                  <a:pt x="27" y="485"/>
                </a:lnTo>
                <a:lnTo>
                  <a:pt x="29" y="488"/>
                </a:lnTo>
                <a:lnTo>
                  <a:pt x="29" y="488"/>
                </a:lnTo>
                <a:close/>
                <a:moveTo>
                  <a:pt x="42" y="496"/>
                </a:moveTo>
                <a:lnTo>
                  <a:pt x="42" y="496"/>
                </a:lnTo>
                <a:lnTo>
                  <a:pt x="46" y="492"/>
                </a:lnTo>
                <a:lnTo>
                  <a:pt x="52" y="490"/>
                </a:lnTo>
                <a:lnTo>
                  <a:pt x="52" y="490"/>
                </a:lnTo>
                <a:lnTo>
                  <a:pt x="52" y="492"/>
                </a:lnTo>
                <a:lnTo>
                  <a:pt x="52" y="494"/>
                </a:lnTo>
                <a:lnTo>
                  <a:pt x="52" y="494"/>
                </a:lnTo>
                <a:lnTo>
                  <a:pt x="52" y="496"/>
                </a:lnTo>
                <a:lnTo>
                  <a:pt x="48" y="496"/>
                </a:lnTo>
                <a:lnTo>
                  <a:pt x="42" y="496"/>
                </a:lnTo>
                <a:lnTo>
                  <a:pt x="42" y="496"/>
                </a:lnTo>
                <a:close/>
                <a:moveTo>
                  <a:pt x="50" y="467"/>
                </a:moveTo>
                <a:lnTo>
                  <a:pt x="50" y="467"/>
                </a:lnTo>
                <a:lnTo>
                  <a:pt x="59" y="456"/>
                </a:lnTo>
                <a:lnTo>
                  <a:pt x="65" y="452"/>
                </a:lnTo>
                <a:lnTo>
                  <a:pt x="69" y="445"/>
                </a:lnTo>
                <a:lnTo>
                  <a:pt x="69" y="445"/>
                </a:lnTo>
                <a:lnTo>
                  <a:pt x="69" y="448"/>
                </a:lnTo>
                <a:lnTo>
                  <a:pt x="67" y="452"/>
                </a:lnTo>
                <a:lnTo>
                  <a:pt x="63" y="458"/>
                </a:lnTo>
                <a:lnTo>
                  <a:pt x="50" y="467"/>
                </a:lnTo>
                <a:lnTo>
                  <a:pt x="50" y="467"/>
                </a:lnTo>
                <a:close/>
                <a:moveTo>
                  <a:pt x="73" y="399"/>
                </a:moveTo>
                <a:lnTo>
                  <a:pt x="73" y="399"/>
                </a:lnTo>
                <a:lnTo>
                  <a:pt x="59" y="406"/>
                </a:lnTo>
                <a:lnTo>
                  <a:pt x="46" y="416"/>
                </a:lnTo>
                <a:lnTo>
                  <a:pt x="33" y="427"/>
                </a:lnTo>
                <a:lnTo>
                  <a:pt x="19" y="437"/>
                </a:lnTo>
                <a:lnTo>
                  <a:pt x="19" y="437"/>
                </a:lnTo>
                <a:lnTo>
                  <a:pt x="31" y="422"/>
                </a:lnTo>
                <a:lnTo>
                  <a:pt x="42" y="408"/>
                </a:lnTo>
                <a:lnTo>
                  <a:pt x="58" y="393"/>
                </a:lnTo>
                <a:lnTo>
                  <a:pt x="73" y="382"/>
                </a:lnTo>
                <a:lnTo>
                  <a:pt x="73" y="399"/>
                </a:lnTo>
                <a:close/>
                <a:moveTo>
                  <a:pt x="75" y="365"/>
                </a:moveTo>
                <a:lnTo>
                  <a:pt x="75" y="365"/>
                </a:lnTo>
                <a:lnTo>
                  <a:pt x="63" y="374"/>
                </a:lnTo>
                <a:lnTo>
                  <a:pt x="50" y="384"/>
                </a:lnTo>
                <a:lnTo>
                  <a:pt x="39" y="395"/>
                </a:lnTo>
                <a:lnTo>
                  <a:pt x="25" y="405"/>
                </a:lnTo>
                <a:lnTo>
                  <a:pt x="25" y="405"/>
                </a:lnTo>
                <a:lnTo>
                  <a:pt x="35" y="389"/>
                </a:lnTo>
                <a:lnTo>
                  <a:pt x="48" y="376"/>
                </a:lnTo>
                <a:lnTo>
                  <a:pt x="75" y="351"/>
                </a:lnTo>
                <a:lnTo>
                  <a:pt x="75" y="365"/>
                </a:lnTo>
                <a:close/>
                <a:moveTo>
                  <a:pt x="18" y="374"/>
                </a:moveTo>
                <a:lnTo>
                  <a:pt x="18" y="374"/>
                </a:lnTo>
                <a:lnTo>
                  <a:pt x="21" y="363"/>
                </a:lnTo>
                <a:lnTo>
                  <a:pt x="25" y="351"/>
                </a:lnTo>
                <a:lnTo>
                  <a:pt x="33" y="344"/>
                </a:lnTo>
                <a:lnTo>
                  <a:pt x="40" y="336"/>
                </a:lnTo>
                <a:lnTo>
                  <a:pt x="58" y="321"/>
                </a:lnTo>
                <a:lnTo>
                  <a:pt x="67" y="313"/>
                </a:lnTo>
                <a:lnTo>
                  <a:pt x="73" y="305"/>
                </a:lnTo>
                <a:lnTo>
                  <a:pt x="73" y="305"/>
                </a:lnTo>
                <a:lnTo>
                  <a:pt x="75" y="313"/>
                </a:lnTo>
                <a:lnTo>
                  <a:pt x="77" y="319"/>
                </a:lnTo>
                <a:lnTo>
                  <a:pt x="75" y="324"/>
                </a:lnTo>
                <a:lnTo>
                  <a:pt x="75" y="330"/>
                </a:lnTo>
                <a:lnTo>
                  <a:pt x="67" y="340"/>
                </a:lnTo>
                <a:lnTo>
                  <a:pt x="59" y="349"/>
                </a:lnTo>
                <a:lnTo>
                  <a:pt x="48" y="357"/>
                </a:lnTo>
                <a:lnTo>
                  <a:pt x="37" y="363"/>
                </a:lnTo>
                <a:lnTo>
                  <a:pt x="18" y="374"/>
                </a:lnTo>
                <a:lnTo>
                  <a:pt x="18" y="374"/>
                </a:lnTo>
                <a:close/>
                <a:moveTo>
                  <a:pt x="77" y="296"/>
                </a:moveTo>
                <a:lnTo>
                  <a:pt x="77" y="296"/>
                </a:lnTo>
                <a:lnTo>
                  <a:pt x="69" y="298"/>
                </a:lnTo>
                <a:lnTo>
                  <a:pt x="63" y="300"/>
                </a:lnTo>
                <a:lnTo>
                  <a:pt x="52" y="307"/>
                </a:lnTo>
                <a:lnTo>
                  <a:pt x="40" y="315"/>
                </a:lnTo>
                <a:lnTo>
                  <a:pt x="27" y="323"/>
                </a:lnTo>
                <a:lnTo>
                  <a:pt x="27" y="323"/>
                </a:lnTo>
                <a:lnTo>
                  <a:pt x="37" y="311"/>
                </a:lnTo>
                <a:lnTo>
                  <a:pt x="48" y="300"/>
                </a:lnTo>
                <a:lnTo>
                  <a:pt x="61" y="290"/>
                </a:lnTo>
                <a:lnTo>
                  <a:pt x="77" y="281"/>
                </a:lnTo>
                <a:lnTo>
                  <a:pt x="77" y="296"/>
                </a:lnTo>
                <a:close/>
                <a:moveTo>
                  <a:pt x="29" y="294"/>
                </a:moveTo>
                <a:lnTo>
                  <a:pt x="29" y="294"/>
                </a:lnTo>
                <a:lnTo>
                  <a:pt x="39" y="281"/>
                </a:lnTo>
                <a:lnTo>
                  <a:pt x="50" y="267"/>
                </a:lnTo>
                <a:lnTo>
                  <a:pt x="63" y="258"/>
                </a:lnTo>
                <a:lnTo>
                  <a:pt x="79" y="248"/>
                </a:lnTo>
                <a:lnTo>
                  <a:pt x="79" y="248"/>
                </a:lnTo>
                <a:lnTo>
                  <a:pt x="77" y="258"/>
                </a:lnTo>
                <a:lnTo>
                  <a:pt x="73" y="265"/>
                </a:lnTo>
                <a:lnTo>
                  <a:pt x="67" y="271"/>
                </a:lnTo>
                <a:lnTo>
                  <a:pt x="61" y="277"/>
                </a:lnTo>
                <a:lnTo>
                  <a:pt x="44" y="284"/>
                </a:lnTo>
                <a:lnTo>
                  <a:pt x="29" y="294"/>
                </a:lnTo>
                <a:lnTo>
                  <a:pt x="29" y="294"/>
                </a:lnTo>
                <a:close/>
                <a:moveTo>
                  <a:pt x="27" y="262"/>
                </a:moveTo>
                <a:lnTo>
                  <a:pt x="27" y="262"/>
                </a:lnTo>
                <a:lnTo>
                  <a:pt x="31" y="254"/>
                </a:lnTo>
                <a:lnTo>
                  <a:pt x="37" y="246"/>
                </a:lnTo>
                <a:lnTo>
                  <a:pt x="48" y="235"/>
                </a:lnTo>
                <a:lnTo>
                  <a:pt x="61" y="225"/>
                </a:lnTo>
                <a:lnTo>
                  <a:pt x="75" y="214"/>
                </a:lnTo>
                <a:lnTo>
                  <a:pt x="75" y="214"/>
                </a:lnTo>
                <a:lnTo>
                  <a:pt x="77" y="218"/>
                </a:lnTo>
                <a:lnTo>
                  <a:pt x="79" y="222"/>
                </a:lnTo>
                <a:lnTo>
                  <a:pt x="79" y="225"/>
                </a:lnTo>
                <a:lnTo>
                  <a:pt x="77" y="229"/>
                </a:lnTo>
                <a:lnTo>
                  <a:pt x="71" y="237"/>
                </a:lnTo>
                <a:lnTo>
                  <a:pt x="63" y="243"/>
                </a:lnTo>
                <a:lnTo>
                  <a:pt x="44" y="252"/>
                </a:lnTo>
                <a:lnTo>
                  <a:pt x="27" y="262"/>
                </a:lnTo>
                <a:lnTo>
                  <a:pt x="27" y="262"/>
                </a:lnTo>
                <a:close/>
                <a:moveTo>
                  <a:pt x="79" y="197"/>
                </a:moveTo>
                <a:lnTo>
                  <a:pt x="79" y="197"/>
                </a:lnTo>
                <a:lnTo>
                  <a:pt x="61" y="208"/>
                </a:lnTo>
                <a:lnTo>
                  <a:pt x="44" y="220"/>
                </a:lnTo>
                <a:lnTo>
                  <a:pt x="44" y="220"/>
                </a:lnTo>
                <a:lnTo>
                  <a:pt x="46" y="214"/>
                </a:lnTo>
                <a:lnTo>
                  <a:pt x="48" y="208"/>
                </a:lnTo>
                <a:lnTo>
                  <a:pt x="58" y="201"/>
                </a:lnTo>
                <a:lnTo>
                  <a:pt x="69" y="191"/>
                </a:lnTo>
                <a:lnTo>
                  <a:pt x="75" y="187"/>
                </a:lnTo>
                <a:lnTo>
                  <a:pt x="79" y="182"/>
                </a:lnTo>
                <a:lnTo>
                  <a:pt x="79" y="182"/>
                </a:lnTo>
                <a:lnTo>
                  <a:pt x="79" y="183"/>
                </a:lnTo>
                <a:lnTo>
                  <a:pt x="79" y="187"/>
                </a:lnTo>
                <a:lnTo>
                  <a:pt x="79" y="197"/>
                </a:lnTo>
                <a:lnTo>
                  <a:pt x="79" y="197"/>
                </a:lnTo>
                <a:close/>
                <a:moveTo>
                  <a:pt x="82" y="164"/>
                </a:moveTo>
                <a:lnTo>
                  <a:pt x="82" y="164"/>
                </a:lnTo>
                <a:lnTo>
                  <a:pt x="61" y="176"/>
                </a:lnTo>
                <a:lnTo>
                  <a:pt x="52" y="182"/>
                </a:lnTo>
                <a:lnTo>
                  <a:pt x="40" y="187"/>
                </a:lnTo>
                <a:lnTo>
                  <a:pt x="40" y="187"/>
                </a:lnTo>
                <a:lnTo>
                  <a:pt x="50" y="178"/>
                </a:lnTo>
                <a:lnTo>
                  <a:pt x="59" y="168"/>
                </a:lnTo>
                <a:lnTo>
                  <a:pt x="80" y="151"/>
                </a:lnTo>
                <a:lnTo>
                  <a:pt x="80" y="151"/>
                </a:lnTo>
                <a:lnTo>
                  <a:pt x="82" y="153"/>
                </a:lnTo>
                <a:lnTo>
                  <a:pt x="82" y="157"/>
                </a:lnTo>
                <a:lnTo>
                  <a:pt x="82" y="164"/>
                </a:lnTo>
                <a:lnTo>
                  <a:pt x="82" y="164"/>
                </a:lnTo>
                <a:close/>
                <a:moveTo>
                  <a:pt x="90" y="471"/>
                </a:moveTo>
                <a:lnTo>
                  <a:pt x="90" y="471"/>
                </a:lnTo>
                <a:lnTo>
                  <a:pt x="90" y="467"/>
                </a:lnTo>
                <a:lnTo>
                  <a:pt x="94" y="462"/>
                </a:lnTo>
                <a:lnTo>
                  <a:pt x="103" y="454"/>
                </a:lnTo>
                <a:lnTo>
                  <a:pt x="103" y="454"/>
                </a:lnTo>
                <a:lnTo>
                  <a:pt x="101" y="458"/>
                </a:lnTo>
                <a:lnTo>
                  <a:pt x="98" y="464"/>
                </a:lnTo>
                <a:lnTo>
                  <a:pt x="90" y="471"/>
                </a:lnTo>
                <a:lnTo>
                  <a:pt x="90" y="471"/>
                </a:lnTo>
                <a:close/>
                <a:moveTo>
                  <a:pt x="138" y="458"/>
                </a:moveTo>
                <a:lnTo>
                  <a:pt x="138" y="458"/>
                </a:lnTo>
                <a:lnTo>
                  <a:pt x="126" y="467"/>
                </a:lnTo>
                <a:lnTo>
                  <a:pt x="115" y="475"/>
                </a:lnTo>
                <a:lnTo>
                  <a:pt x="92" y="490"/>
                </a:lnTo>
                <a:lnTo>
                  <a:pt x="92" y="490"/>
                </a:lnTo>
                <a:lnTo>
                  <a:pt x="96" y="486"/>
                </a:lnTo>
                <a:lnTo>
                  <a:pt x="100" y="479"/>
                </a:lnTo>
                <a:lnTo>
                  <a:pt x="109" y="466"/>
                </a:lnTo>
                <a:lnTo>
                  <a:pt x="115" y="462"/>
                </a:lnTo>
                <a:lnTo>
                  <a:pt x="120" y="458"/>
                </a:lnTo>
                <a:lnTo>
                  <a:pt x="128" y="456"/>
                </a:lnTo>
                <a:lnTo>
                  <a:pt x="138" y="458"/>
                </a:lnTo>
                <a:lnTo>
                  <a:pt x="138" y="458"/>
                </a:lnTo>
                <a:close/>
                <a:moveTo>
                  <a:pt x="117" y="498"/>
                </a:moveTo>
                <a:lnTo>
                  <a:pt x="117" y="498"/>
                </a:lnTo>
                <a:lnTo>
                  <a:pt x="113" y="500"/>
                </a:lnTo>
                <a:lnTo>
                  <a:pt x="107" y="502"/>
                </a:lnTo>
                <a:lnTo>
                  <a:pt x="103" y="502"/>
                </a:lnTo>
                <a:lnTo>
                  <a:pt x="98" y="500"/>
                </a:lnTo>
                <a:lnTo>
                  <a:pt x="98" y="500"/>
                </a:lnTo>
                <a:lnTo>
                  <a:pt x="109" y="492"/>
                </a:lnTo>
                <a:lnTo>
                  <a:pt x="119" y="485"/>
                </a:lnTo>
                <a:lnTo>
                  <a:pt x="119" y="485"/>
                </a:lnTo>
                <a:lnTo>
                  <a:pt x="120" y="486"/>
                </a:lnTo>
                <a:lnTo>
                  <a:pt x="119" y="490"/>
                </a:lnTo>
                <a:lnTo>
                  <a:pt x="117" y="494"/>
                </a:lnTo>
                <a:lnTo>
                  <a:pt x="117" y="498"/>
                </a:lnTo>
                <a:lnTo>
                  <a:pt x="117" y="498"/>
                </a:lnTo>
                <a:close/>
                <a:moveTo>
                  <a:pt x="143" y="496"/>
                </a:moveTo>
                <a:lnTo>
                  <a:pt x="143" y="496"/>
                </a:lnTo>
                <a:lnTo>
                  <a:pt x="141" y="496"/>
                </a:lnTo>
                <a:lnTo>
                  <a:pt x="138" y="498"/>
                </a:lnTo>
                <a:lnTo>
                  <a:pt x="136" y="498"/>
                </a:lnTo>
                <a:lnTo>
                  <a:pt x="132" y="498"/>
                </a:lnTo>
                <a:lnTo>
                  <a:pt x="132" y="498"/>
                </a:lnTo>
                <a:lnTo>
                  <a:pt x="140" y="492"/>
                </a:lnTo>
                <a:lnTo>
                  <a:pt x="147" y="486"/>
                </a:lnTo>
                <a:lnTo>
                  <a:pt x="147" y="486"/>
                </a:lnTo>
                <a:lnTo>
                  <a:pt x="149" y="488"/>
                </a:lnTo>
                <a:lnTo>
                  <a:pt x="147" y="490"/>
                </a:lnTo>
                <a:lnTo>
                  <a:pt x="145" y="494"/>
                </a:lnTo>
                <a:lnTo>
                  <a:pt x="143" y="496"/>
                </a:lnTo>
                <a:lnTo>
                  <a:pt x="143" y="496"/>
                </a:lnTo>
                <a:close/>
                <a:moveTo>
                  <a:pt x="262" y="498"/>
                </a:moveTo>
                <a:lnTo>
                  <a:pt x="262" y="498"/>
                </a:lnTo>
                <a:lnTo>
                  <a:pt x="214" y="496"/>
                </a:lnTo>
                <a:lnTo>
                  <a:pt x="191" y="496"/>
                </a:lnTo>
                <a:lnTo>
                  <a:pt x="166" y="496"/>
                </a:lnTo>
                <a:lnTo>
                  <a:pt x="166" y="496"/>
                </a:lnTo>
                <a:lnTo>
                  <a:pt x="183" y="481"/>
                </a:lnTo>
                <a:lnTo>
                  <a:pt x="202" y="469"/>
                </a:lnTo>
                <a:lnTo>
                  <a:pt x="202" y="469"/>
                </a:lnTo>
                <a:lnTo>
                  <a:pt x="199" y="477"/>
                </a:lnTo>
                <a:lnTo>
                  <a:pt x="195" y="481"/>
                </a:lnTo>
                <a:lnTo>
                  <a:pt x="195" y="485"/>
                </a:lnTo>
                <a:lnTo>
                  <a:pt x="195" y="485"/>
                </a:lnTo>
                <a:lnTo>
                  <a:pt x="197" y="486"/>
                </a:lnTo>
                <a:lnTo>
                  <a:pt x="197" y="490"/>
                </a:lnTo>
                <a:lnTo>
                  <a:pt x="197" y="490"/>
                </a:lnTo>
                <a:lnTo>
                  <a:pt x="204" y="488"/>
                </a:lnTo>
                <a:lnTo>
                  <a:pt x="210" y="486"/>
                </a:lnTo>
                <a:lnTo>
                  <a:pt x="221" y="479"/>
                </a:lnTo>
                <a:lnTo>
                  <a:pt x="231" y="471"/>
                </a:lnTo>
                <a:lnTo>
                  <a:pt x="241" y="464"/>
                </a:lnTo>
                <a:lnTo>
                  <a:pt x="241" y="464"/>
                </a:lnTo>
                <a:lnTo>
                  <a:pt x="239" y="469"/>
                </a:lnTo>
                <a:lnTo>
                  <a:pt x="233" y="475"/>
                </a:lnTo>
                <a:lnTo>
                  <a:pt x="229" y="481"/>
                </a:lnTo>
                <a:lnTo>
                  <a:pt x="225" y="488"/>
                </a:lnTo>
                <a:lnTo>
                  <a:pt x="225" y="488"/>
                </a:lnTo>
                <a:lnTo>
                  <a:pt x="229" y="494"/>
                </a:lnTo>
                <a:lnTo>
                  <a:pt x="229" y="494"/>
                </a:lnTo>
                <a:lnTo>
                  <a:pt x="239" y="492"/>
                </a:lnTo>
                <a:lnTo>
                  <a:pt x="248" y="486"/>
                </a:lnTo>
                <a:lnTo>
                  <a:pt x="256" y="481"/>
                </a:lnTo>
                <a:lnTo>
                  <a:pt x="263" y="475"/>
                </a:lnTo>
                <a:lnTo>
                  <a:pt x="263" y="475"/>
                </a:lnTo>
                <a:lnTo>
                  <a:pt x="262" y="479"/>
                </a:lnTo>
                <a:lnTo>
                  <a:pt x="256" y="488"/>
                </a:lnTo>
                <a:lnTo>
                  <a:pt x="256" y="488"/>
                </a:lnTo>
                <a:lnTo>
                  <a:pt x="258" y="492"/>
                </a:lnTo>
                <a:lnTo>
                  <a:pt x="260" y="494"/>
                </a:lnTo>
                <a:lnTo>
                  <a:pt x="262" y="496"/>
                </a:lnTo>
                <a:lnTo>
                  <a:pt x="262" y="498"/>
                </a:lnTo>
                <a:lnTo>
                  <a:pt x="262" y="498"/>
                </a:lnTo>
                <a:close/>
                <a:moveTo>
                  <a:pt x="149" y="475"/>
                </a:moveTo>
                <a:lnTo>
                  <a:pt x="149" y="475"/>
                </a:lnTo>
                <a:lnTo>
                  <a:pt x="149" y="469"/>
                </a:lnTo>
                <a:lnTo>
                  <a:pt x="153" y="464"/>
                </a:lnTo>
                <a:lnTo>
                  <a:pt x="161" y="460"/>
                </a:lnTo>
                <a:lnTo>
                  <a:pt x="164" y="458"/>
                </a:lnTo>
                <a:lnTo>
                  <a:pt x="170" y="458"/>
                </a:lnTo>
                <a:lnTo>
                  <a:pt x="170" y="458"/>
                </a:lnTo>
                <a:lnTo>
                  <a:pt x="164" y="464"/>
                </a:lnTo>
                <a:lnTo>
                  <a:pt x="159" y="467"/>
                </a:lnTo>
                <a:lnTo>
                  <a:pt x="153" y="469"/>
                </a:lnTo>
                <a:lnTo>
                  <a:pt x="149" y="475"/>
                </a:lnTo>
                <a:lnTo>
                  <a:pt x="149" y="475"/>
                </a:lnTo>
                <a:close/>
                <a:moveTo>
                  <a:pt x="176" y="477"/>
                </a:moveTo>
                <a:lnTo>
                  <a:pt x="176" y="477"/>
                </a:lnTo>
                <a:lnTo>
                  <a:pt x="180" y="469"/>
                </a:lnTo>
                <a:lnTo>
                  <a:pt x="185" y="462"/>
                </a:lnTo>
                <a:lnTo>
                  <a:pt x="187" y="460"/>
                </a:lnTo>
                <a:lnTo>
                  <a:pt x="193" y="456"/>
                </a:lnTo>
                <a:lnTo>
                  <a:pt x="199" y="456"/>
                </a:lnTo>
                <a:lnTo>
                  <a:pt x="204" y="456"/>
                </a:lnTo>
                <a:lnTo>
                  <a:pt x="204" y="456"/>
                </a:lnTo>
                <a:lnTo>
                  <a:pt x="199" y="462"/>
                </a:lnTo>
                <a:lnTo>
                  <a:pt x="191" y="466"/>
                </a:lnTo>
                <a:lnTo>
                  <a:pt x="176" y="477"/>
                </a:lnTo>
                <a:lnTo>
                  <a:pt x="176" y="477"/>
                </a:lnTo>
                <a:close/>
                <a:moveTo>
                  <a:pt x="221" y="466"/>
                </a:moveTo>
                <a:lnTo>
                  <a:pt x="221" y="466"/>
                </a:lnTo>
                <a:lnTo>
                  <a:pt x="221" y="464"/>
                </a:lnTo>
                <a:lnTo>
                  <a:pt x="223" y="460"/>
                </a:lnTo>
                <a:lnTo>
                  <a:pt x="229" y="456"/>
                </a:lnTo>
                <a:lnTo>
                  <a:pt x="235" y="452"/>
                </a:lnTo>
                <a:lnTo>
                  <a:pt x="242" y="450"/>
                </a:lnTo>
                <a:lnTo>
                  <a:pt x="242" y="450"/>
                </a:lnTo>
                <a:lnTo>
                  <a:pt x="239" y="456"/>
                </a:lnTo>
                <a:lnTo>
                  <a:pt x="233" y="460"/>
                </a:lnTo>
                <a:lnTo>
                  <a:pt x="221" y="466"/>
                </a:lnTo>
                <a:lnTo>
                  <a:pt x="221" y="466"/>
                </a:lnTo>
                <a:close/>
                <a:moveTo>
                  <a:pt x="254" y="469"/>
                </a:moveTo>
                <a:lnTo>
                  <a:pt x="254" y="469"/>
                </a:lnTo>
                <a:lnTo>
                  <a:pt x="263" y="456"/>
                </a:lnTo>
                <a:lnTo>
                  <a:pt x="267" y="452"/>
                </a:lnTo>
                <a:lnTo>
                  <a:pt x="271" y="450"/>
                </a:lnTo>
                <a:lnTo>
                  <a:pt x="277" y="448"/>
                </a:lnTo>
                <a:lnTo>
                  <a:pt x="282" y="448"/>
                </a:lnTo>
                <a:lnTo>
                  <a:pt x="282" y="448"/>
                </a:lnTo>
                <a:lnTo>
                  <a:pt x="269" y="460"/>
                </a:lnTo>
                <a:lnTo>
                  <a:pt x="254" y="469"/>
                </a:lnTo>
                <a:lnTo>
                  <a:pt x="254" y="469"/>
                </a:lnTo>
                <a:close/>
                <a:moveTo>
                  <a:pt x="294" y="490"/>
                </a:moveTo>
                <a:lnTo>
                  <a:pt x="294" y="490"/>
                </a:lnTo>
                <a:lnTo>
                  <a:pt x="288" y="492"/>
                </a:lnTo>
                <a:lnTo>
                  <a:pt x="281" y="496"/>
                </a:lnTo>
                <a:lnTo>
                  <a:pt x="267" y="498"/>
                </a:lnTo>
                <a:lnTo>
                  <a:pt x="267" y="498"/>
                </a:lnTo>
                <a:lnTo>
                  <a:pt x="281" y="485"/>
                </a:lnTo>
                <a:lnTo>
                  <a:pt x="298" y="471"/>
                </a:lnTo>
                <a:lnTo>
                  <a:pt x="298" y="471"/>
                </a:lnTo>
                <a:lnTo>
                  <a:pt x="298" y="475"/>
                </a:lnTo>
                <a:lnTo>
                  <a:pt x="296" y="481"/>
                </a:lnTo>
                <a:lnTo>
                  <a:pt x="294" y="485"/>
                </a:lnTo>
                <a:lnTo>
                  <a:pt x="294" y="490"/>
                </a:lnTo>
                <a:lnTo>
                  <a:pt x="294" y="490"/>
                </a:lnTo>
                <a:close/>
                <a:moveTo>
                  <a:pt x="288" y="467"/>
                </a:moveTo>
                <a:lnTo>
                  <a:pt x="288" y="467"/>
                </a:lnTo>
                <a:lnTo>
                  <a:pt x="298" y="454"/>
                </a:lnTo>
                <a:lnTo>
                  <a:pt x="305" y="448"/>
                </a:lnTo>
                <a:lnTo>
                  <a:pt x="309" y="446"/>
                </a:lnTo>
                <a:lnTo>
                  <a:pt x="313" y="445"/>
                </a:lnTo>
                <a:lnTo>
                  <a:pt x="313" y="445"/>
                </a:lnTo>
                <a:lnTo>
                  <a:pt x="307" y="452"/>
                </a:lnTo>
                <a:lnTo>
                  <a:pt x="302" y="456"/>
                </a:lnTo>
                <a:lnTo>
                  <a:pt x="294" y="462"/>
                </a:lnTo>
                <a:lnTo>
                  <a:pt x="288" y="467"/>
                </a:lnTo>
                <a:lnTo>
                  <a:pt x="288" y="467"/>
                </a:lnTo>
                <a:close/>
                <a:moveTo>
                  <a:pt x="366" y="382"/>
                </a:moveTo>
                <a:lnTo>
                  <a:pt x="366" y="382"/>
                </a:lnTo>
                <a:lnTo>
                  <a:pt x="364" y="391"/>
                </a:lnTo>
                <a:lnTo>
                  <a:pt x="361" y="401"/>
                </a:lnTo>
                <a:lnTo>
                  <a:pt x="355" y="408"/>
                </a:lnTo>
                <a:lnTo>
                  <a:pt x="347" y="418"/>
                </a:lnTo>
                <a:lnTo>
                  <a:pt x="340" y="424"/>
                </a:lnTo>
                <a:lnTo>
                  <a:pt x="330" y="431"/>
                </a:lnTo>
                <a:lnTo>
                  <a:pt x="321" y="435"/>
                </a:lnTo>
                <a:lnTo>
                  <a:pt x="309" y="439"/>
                </a:lnTo>
                <a:lnTo>
                  <a:pt x="309" y="439"/>
                </a:lnTo>
                <a:lnTo>
                  <a:pt x="298" y="439"/>
                </a:lnTo>
                <a:lnTo>
                  <a:pt x="284" y="439"/>
                </a:lnTo>
                <a:lnTo>
                  <a:pt x="258" y="439"/>
                </a:lnTo>
                <a:lnTo>
                  <a:pt x="258" y="439"/>
                </a:lnTo>
                <a:lnTo>
                  <a:pt x="229" y="443"/>
                </a:lnTo>
                <a:lnTo>
                  <a:pt x="202" y="446"/>
                </a:lnTo>
                <a:lnTo>
                  <a:pt x="202" y="446"/>
                </a:lnTo>
                <a:lnTo>
                  <a:pt x="170" y="448"/>
                </a:lnTo>
                <a:lnTo>
                  <a:pt x="141" y="448"/>
                </a:lnTo>
                <a:lnTo>
                  <a:pt x="113" y="446"/>
                </a:lnTo>
                <a:lnTo>
                  <a:pt x="84" y="443"/>
                </a:lnTo>
                <a:lnTo>
                  <a:pt x="84" y="443"/>
                </a:lnTo>
                <a:lnTo>
                  <a:pt x="84" y="336"/>
                </a:lnTo>
                <a:lnTo>
                  <a:pt x="90" y="231"/>
                </a:lnTo>
                <a:lnTo>
                  <a:pt x="94" y="126"/>
                </a:lnTo>
                <a:lnTo>
                  <a:pt x="98" y="20"/>
                </a:lnTo>
                <a:lnTo>
                  <a:pt x="98" y="20"/>
                </a:lnTo>
                <a:lnTo>
                  <a:pt x="153" y="14"/>
                </a:lnTo>
                <a:lnTo>
                  <a:pt x="183" y="12"/>
                </a:lnTo>
                <a:lnTo>
                  <a:pt x="212" y="14"/>
                </a:lnTo>
                <a:lnTo>
                  <a:pt x="239" y="18"/>
                </a:lnTo>
                <a:lnTo>
                  <a:pt x="250" y="20"/>
                </a:lnTo>
                <a:lnTo>
                  <a:pt x="263" y="23"/>
                </a:lnTo>
                <a:lnTo>
                  <a:pt x="273" y="29"/>
                </a:lnTo>
                <a:lnTo>
                  <a:pt x="282" y="35"/>
                </a:lnTo>
                <a:lnTo>
                  <a:pt x="292" y="42"/>
                </a:lnTo>
                <a:lnTo>
                  <a:pt x="300" y="52"/>
                </a:lnTo>
                <a:lnTo>
                  <a:pt x="300" y="52"/>
                </a:lnTo>
                <a:lnTo>
                  <a:pt x="307" y="65"/>
                </a:lnTo>
                <a:lnTo>
                  <a:pt x="311" y="84"/>
                </a:lnTo>
                <a:lnTo>
                  <a:pt x="315" y="103"/>
                </a:lnTo>
                <a:lnTo>
                  <a:pt x="317" y="121"/>
                </a:lnTo>
                <a:lnTo>
                  <a:pt x="317" y="121"/>
                </a:lnTo>
                <a:lnTo>
                  <a:pt x="317" y="151"/>
                </a:lnTo>
                <a:lnTo>
                  <a:pt x="313" y="166"/>
                </a:lnTo>
                <a:lnTo>
                  <a:pt x="309" y="180"/>
                </a:lnTo>
                <a:lnTo>
                  <a:pt x="309" y="180"/>
                </a:lnTo>
                <a:lnTo>
                  <a:pt x="303" y="187"/>
                </a:lnTo>
                <a:lnTo>
                  <a:pt x="296" y="197"/>
                </a:lnTo>
                <a:lnTo>
                  <a:pt x="277" y="210"/>
                </a:lnTo>
                <a:lnTo>
                  <a:pt x="277" y="210"/>
                </a:lnTo>
                <a:lnTo>
                  <a:pt x="267" y="216"/>
                </a:lnTo>
                <a:lnTo>
                  <a:pt x="258" y="220"/>
                </a:lnTo>
                <a:lnTo>
                  <a:pt x="246" y="225"/>
                </a:lnTo>
                <a:lnTo>
                  <a:pt x="239" y="231"/>
                </a:lnTo>
                <a:lnTo>
                  <a:pt x="239" y="231"/>
                </a:lnTo>
                <a:lnTo>
                  <a:pt x="241" y="235"/>
                </a:lnTo>
                <a:lnTo>
                  <a:pt x="244" y="237"/>
                </a:lnTo>
                <a:lnTo>
                  <a:pt x="252" y="237"/>
                </a:lnTo>
                <a:lnTo>
                  <a:pt x="262" y="235"/>
                </a:lnTo>
                <a:lnTo>
                  <a:pt x="273" y="235"/>
                </a:lnTo>
                <a:lnTo>
                  <a:pt x="273" y="235"/>
                </a:lnTo>
                <a:lnTo>
                  <a:pt x="284" y="237"/>
                </a:lnTo>
                <a:lnTo>
                  <a:pt x="294" y="241"/>
                </a:lnTo>
                <a:lnTo>
                  <a:pt x="305" y="244"/>
                </a:lnTo>
                <a:lnTo>
                  <a:pt x="315" y="250"/>
                </a:lnTo>
                <a:lnTo>
                  <a:pt x="332" y="263"/>
                </a:lnTo>
                <a:lnTo>
                  <a:pt x="345" y="281"/>
                </a:lnTo>
                <a:lnTo>
                  <a:pt x="345" y="281"/>
                </a:lnTo>
                <a:lnTo>
                  <a:pt x="349" y="288"/>
                </a:lnTo>
                <a:lnTo>
                  <a:pt x="353" y="300"/>
                </a:lnTo>
                <a:lnTo>
                  <a:pt x="363" y="328"/>
                </a:lnTo>
                <a:lnTo>
                  <a:pt x="366" y="357"/>
                </a:lnTo>
                <a:lnTo>
                  <a:pt x="368" y="370"/>
                </a:lnTo>
                <a:lnTo>
                  <a:pt x="366" y="382"/>
                </a:lnTo>
                <a:lnTo>
                  <a:pt x="366" y="382"/>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3" name="Freeform 10"/>
          <p:cNvSpPr>
            <a:spLocks noEditPoints="1"/>
          </p:cNvSpPr>
          <p:nvPr/>
        </p:nvSpPr>
        <p:spPr bwMode="auto">
          <a:xfrm>
            <a:off x="3988832" y="4877121"/>
            <a:ext cx="285118" cy="322078"/>
          </a:xfrm>
          <a:custGeom>
            <a:avLst/>
            <a:gdLst/>
            <a:ahLst/>
            <a:cxnLst>
              <a:cxn ang="0">
                <a:pos x="108" y="74"/>
              </a:cxn>
              <a:cxn ang="0">
                <a:pos x="108" y="53"/>
              </a:cxn>
              <a:cxn ang="0">
                <a:pos x="102" y="34"/>
              </a:cxn>
              <a:cxn ang="0">
                <a:pos x="93" y="21"/>
              </a:cxn>
              <a:cxn ang="0">
                <a:pos x="80" y="10"/>
              </a:cxn>
              <a:cxn ang="0">
                <a:pos x="43" y="0"/>
              </a:cxn>
              <a:cxn ang="0">
                <a:pos x="0" y="4"/>
              </a:cxn>
              <a:cxn ang="0">
                <a:pos x="0" y="27"/>
              </a:cxn>
              <a:cxn ang="0">
                <a:pos x="0" y="86"/>
              </a:cxn>
              <a:cxn ang="0">
                <a:pos x="0" y="114"/>
              </a:cxn>
              <a:cxn ang="0">
                <a:pos x="36" y="122"/>
              </a:cxn>
              <a:cxn ang="0">
                <a:pos x="68" y="116"/>
              </a:cxn>
              <a:cxn ang="0">
                <a:pos x="95" y="101"/>
              </a:cxn>
              <a:cxn ang="0">
                <a:pos x="106" y="82"/>
              </a:cxn>
              <a:cxn ang="0">
                <a:pos x="108" y="74"/>
              </a:cxn>
              <a:cxn ang="0">
                <a:pos x="80" y="91"/>
              </a:cxn>
              <a:cxn ang="0">
                <a:pos x="89" y="84"/>
              </a:cxn>
              <a:cxn ang="0">
                <a:pos x="85" y="88"/>
              </a:cxn>
              <a:cxn ang="0">
                <a:pos x="80" y="91"/>
              </a:cxn>
              <a:cxn ang="0">
                <a:pos x="81" y="21"/>
              </a:cxn>
              <a:cxn ang="0">
                <a:pos x="68" y="30"/>
              </a:cxn>
              <a:cxn ang="0">
                <a:pos x="74" y="23"/>
              </a:cxn>
              <a:cxn ang="0">
                <a:pos x="81" y="21"/>
              </a:cxn>
              <a:cxn ang="0">
                <a:pos x="89" y="32"/>
              </a:cxn>
              <a:cxn ang="0">
                <a:pos x="91" y="34"/>
              </a:cxn>
              <a:cxn ang="0">
                <a:pos x="95" y="46"/>
              </a:cxn>
              <a:cxn ang="0">
                <a:pos x="81" y="53"/>
              </a:cxn>
              <a:cxn ang="0">
                <a:pos x="68" y="59"/>
              </a:cxn>
              <a:cxn ang="0">
                <a:pos x="76" y="46"/>
              </a:cxn>
              <a:cxn ang="0">
                <a:pos x="89" y="32"/>
              </a:cxn>
              <a:cxn ang="0">
                <a:pos x="64" y="13"/>
              </a:cxn>
              <a:cxn ang="0">
                <a:pos x="62" y="17"/>
              </a:cxn>
              <a:cxn ang="0">
                <a:pos x="51" y="21"/>
              </a:cxn>
              <a:cxn ang="0">
                <a:pos x="55" y="19"/>
              </a:cxn>
              <a:cxn ang="0">
                <a:pos x="61" y="13"/>
              </a:cxn>
              <a:cxn ang="0">
                <a:pos x="64" y="13"/>
              </a:cxn>
              <a:cxn ang="0">
                <a:pos x="41" y="11"/>
              </a:cxn>
              <a:cxn ang="0">
                <a:pos x="32" y="19"/>
              </a:cxn>
              <a:cxn ang="0">
                <a:pos x="21" y="27"/>
              </a:cxn>
              <a:cxn ang="0">
                <a:pos x="26" y="15"/>
              </a:cxn>
              <a:cxn ang="0">
                <a:pos x="36" y="11"/>
              </a:cxn>
              <a:cxn ang="0">
                <a:pos x="41" y="11"/>
              </a:cxn>
              <a:cxn ang="0">
                <a:pos x="9" y="105"/>
              </a:cxn>
              <a:cxn ang="0">
                <a:pos x="13" y="53"/>
              </a:cxn>
              <a:cxn ang="0">
                <a:pos x="26" y="51"/>
              </a:cxn>
              <a:cxn ang="0">
                <a:pos x="43" y="61"/>
              </a:cxn>
              <a:cxn ang="0">
                <a:pos x="53" y="78"/>
              </a:cxn>
              <a:cxn ang="0">
                <a:pos x="51" y="97"/>
              </a:cxn>
              <a:cxn ang="0">
                <a:pos x="45" y="107"/>
              </a:cxn>
              <a:cxn ang="0">
                <a:pos x="26" y="109"/>
              </a:cxn>
              <a:cxn ang="0">
                <a:pos x="9" y="105"/>
              </a:cxn>
            </a:cxnLst>
            <a:rect l="0" t="0" r="r" b="b"/>
            <a:pathLst>
              <a:path w="108" h="122">
                <a:moveTo>
                  <a:pt x="108" y="74"/>
                </a:moveTo>
                <a:lnTo>
                  <a:pt x="108" y="74"/>
                </a:lnTo>
                <a:lnTo>
                  <a:pt x="108" y="63"/>
                </a:lnTo>
                <a:lnTo>
                  <a:pt x="108" y="53"/>
                </a:lnTo>
                <a:lnTo>
                  <a:pt x="106" y="42"/>
                </a:lnTo>
                <a:lnTo>
                  <a:pt x="102" y="34"/>
                </a:lnTo>
                <a:lnTo>
                  <a:pt x="99" y="27"/>
                </a:lnTo>
                <a:lnTo>
                  <a:pt x="93" y="21"/>
                </a:lnTo>
                <a:lnTo>
                  <a:pt x="87" y="15"/>
                </a:lnTo>
                <a:lnTo>
                  <a:pt x="80" y="10"/>
                </a:lnTo>
                <a:lnTo>
                  <a:pt x="62" y="4"/>
                </a:lnTo>
                <a:lnTo>
                  <a:pt x="43" y="0"/>
                </a:lnTo>
                <a:lnTo>
                  <a:pt x="21" y="0"/>
                </a:lnTo>
                <a:lnTo>
                  <a:pt x="0" y="4"/>
                </a:lnTo>
                <a:lnTo>
                  <a:pt x="0" y="4"/>
                </a:lnTo>
                <a:lnTo>
                  <a:pt x="0" y="27"/>
                </a:lnTo>
                <a:lnTo>
                  <a:pt x="0" y="55"/>
                </a:lnTo>
                <a:lnTo>
                  <a:pt x="0" y="86"/>
                </a:lnTo>
                <a:lnTo>
                  <a:pt x="0" y="114"/>
                </a:lnTo>
                <a:lnTo>
                  <a:pt x="0" y="114"/>
                </a:lnTo>
                <a:lnTo>
                  <a:pt x="17" y="120"/>
                </a:lnTo>
                <a:lnTo>
                  <a:pt x="36" y="122"/>
                </a:lnTo>
                <a:lnTo>
                  <a:pt x="53" y="120"/>
                </a:lnTo>
                <a:lnTo>
                  <a:pt x="68" y="116"/>
                </a:lnTo>
                <a:lnTo>
                  <a:pt x="83" y="109"/>
                </a:lnTo>
                <a:lnTo>
                  <a:pt x="95" y="101"/>
                </a:lnTo>
                <a:lnTo>
                  <a:pt x="102" y="88"/>
                </a:lnTo>
                <a:lnTo>
                  <a:pt x="106" y="82"/>
                </a:lnTo>
                <a:lnTo>
                  <a:pt x="108" y="74"/>
                </a:lnTo>
                <a:lnTo>
                  <a:pt x="108" y="74"/>
                </a:lnTo>
                <a:close/>
                <a:moveTo>
                  <a:pt x="80" y="91"/>
                </a:moveTo>
                <a:lnTo>
                  <a:pt x="80" y="91"/>
                </a:lnTo>
                <a:lnTo>
                  <a:pt x="83" y="86"/>
                </a:lnTo>
                <a:lnTo>
                  <a:pt x="89" y="84"/>
                </a:lnTo>
                <a:lnTo>
                  <a:pt x="89" y="84"/>
                </a:lnTo>
                <a:lnTo>
                  <a:pt x="85" y="88"/>
                </a:lnTo>
                <a:lnTo>
                  <a:pt x="80" y="91"/>
                </a:lnTo>
                <a:lnTo>
                  <a:pt x="80" y="91"/>
                </a:lnTo>
                <a:close/>
                <a:moveTo>
                  <a:pt x="81" y="21"/>
                </a:moveTo>
                <a:lnTo>
                  <a:pt x="81" y="21"/>
                </a:lnTo>
                <a:lnTo>
                  <a:pt x="76" y="27"/>
                </a:lnTo>
                <a:lnTo>
                  <a:pt x="68" y="30"/>
                </a:lnTo>
                <a:lnTo>
                  <a:pt x="68" y="30"/>
                </a:lnTo>
                <a:lnTo>
                  <a:pt x="74" y="23"/>
                </a:lnTo>
                <a:lnTo>
                  <a:pt x="78" y="21"/>
                </a:lnTo>
                <a:lnTo>
                  <a:pt x="81" y="21"/>
                </a:lnTo>
                <a:lnTo>
                  <a:pt x="81" y="21"/>
                </a:lnTo>
                <a:close/>
                <a:moveTo>
                  <a:pt x="89" y="32"/>
                </a:moveTo>
                <a:lnTo>
                  <a:pt x="89" y="32"/>
                </a:lnTo>
                <a:lnTo>
                  <a:pt x="91" y="34"/>
                </a:lnTo>
                <a:lnTo>
                  <a:pt x="93" y="36"/>
                </a:lnTo>
                <a:lnTo>
                  <a:pt x="95" y="46"/>
                </a:lnTo>
                <a:lnTo>
                  <a:pt x="95" y="46"/>
                </a:lnTo>
                <a:lnTo>
                  <a:pt x="81" y="53"/>
                </a:lnTo>
                <a:lnTo>
                  <a:pt x="68" y="59"/>
                </a:lnTo>
                <a:lnTo>
                  <a:pt x="68" y="59"/>
                </a:lnTo>
                <a:lnTo>
                  <a:pt x="70" y="53"/>
                </a:lnTo>
                <a:lnTo>
                  <a:pt x="76" y="46"/>
                </a:lnTo>
                <a:lnTo>
                  <a:pt x="83" y="40"/>
                </a:lnTo>
                <a:lnTo>
                  <a:pt x="89" y="32"/>
                </a:lnTo>
                <a:lnTo>
                  <a:pt x="89" y="32"/>
                </a:lnTo>
                <a:close/>
                <a:moveTo>
                  <a:pt x="64" y="13"/>
                </a:moveTo>
                <a:lnTo>
                  <a:pt x="64" y="13"/>
                </a:lnTo>
                <a:lnTo>
                  <a:pt x="62" y="17"/>
                </a:lnTo>
                <a:lnTo>
                  <a:pt x="61" y="19"/>
                </a:lnTo>
                <a:lnTo>
                  <a:pt x="51" y="21"/>
                </a:lnTo>
                <a:lnTo>
                  <a:pt x="51" y="21"/>
                </a:lnTo>
                <a:lnTo>
                  <a:pt x="55" y="19"/>
                </a:lnTo>
                <a:lnTo>
                  <a:pt x="57" y="15"/>
                </a:lnTo>
                <a:lnTo>
                  <a:pt x="61" y="13"/>
                </a:lnTo>
                <a:lnTo>
                  <a:pt x="64" y="13"/>
                </a:lnTo>
                <a:lnTo>
                  <a:pt x="64" y="13"/>
                </a:lnTo>
                <a:close/>
                <a:moveTo>
                  <a:pt x="41" y="11"/>
                </a:moveTo>
                <a:lnTo>
                  <a:pt x="41" y="11"/>
                </a:lnTo>
                <a:lnTo>
                  <a:pt x="38" y="17"/>
                </a:lnTo>
                <a:lnTo>
                  <a:pt x="32" y="19"/>
                </a:lnTo>
                <a:lnTo>
                  <a:pt x="21" y="27"/>
                </a:lnTo>
                <a:lnTo>
                  <a:pt x="21" y="27"/>
                </a:lnTo>
                <a:lnTo>
                  <a:pt x="22" y="21"/>
                </a:lnTo>
                <a:lnTo>
                  <a:pt x="26" y="15"/>
                </a:lnTo>
                <a:lnTo>
                  <a:pt x="32" y="11"/>
                </a:lnTo>
                <a:lnTo>
                  <a:pt x="36" y="11"/>
                </a:lnTo>
                <a:lnTo>
                  <a:pt x="41" y="11"/>
                </a:lnTo>
                <a:lnTo>
                  <a:pt x="41" y="11"/>
                </a:lnTo>
                <a:close/>
                <a:moveTo>
                  <a:pt x="9" y="105"/>
                </a:moveTo>
                <a:lnTo>
                  <a:pt x="9" y="105"/>
                </a:lnTo>
                <a:lnTo>
                  <a:pt x="9" y="76"/>
                </a:lnTo>
                <a:lnTo>
                  <a:pt x="13" y="53"/>
                </a:lnTo>
                <a:lnTo>
                  <a:pt x="13" y="53"/>
                </a:lnTo>
                <a:lnTo>
                  <a:pt x="26" y="51"/>
                </a:lnTo>
                <a:lnTo>
                  <a:pt x="36" y="55"/>
                </a:lnTo>
                <a:lnTo>
                  <a:pt x="43" y="61"/>
                </a:lnTo>
                <a:lnTo>
                  <a:pt x="49" y="69"/>
                </a:lnTo>
                <a:lnTo>
                  <a:pt x="53" y="78"/>
                </a:lnTo>
                <a:lnTo>
                  <a:pt x="53" y="88"/>
                </a:lnTo>
                <a:lnTo>
                  <a:pt x="51" y="97"/>
                </a:lnTo>
                <a:lnTo>
                  <a:pt x="45" y="107"/>
                </a:lnTo>
                <a:lnTo>
                  <a:pt x="45" y="107"/>
                </a:lnTo>
                <a:lnTo>
                  <a:pt x="36" y="109"/>
                </a:lnTo>
                <a:lnTo>
                  <a:pt x="26" y="109"/>
                </a:lnTo>
                <a:lnTo>
                  <a:pt x="15" y="107"/>
                </a:lnTo>
                <a:lnTo>
                  <a:pt x="9" y="105"/>
                </a:lnTo>
                <a:lnTo>
                  <a:pt x="9" y="105"/>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4" name="Freeform 11"/>
          <p:cNvSpPr>
            <a:spLocks noEditPoints="1"/>
          </p:cNvSpPr>
          <p:nvPr/>
        </p:nvSpPr>
        <p:spPr bwMode="auto">
          <a:xfrm>
            <a:off x="4002033" y="5381359"/>
            <a:ext cx="353758" cy="361678"/>
          </a:xfrm>
          <a:custGeom>
            <a:avLst/>
            <a:gdLst/>
            <a:ahLst/>
            <a:cxnLst>
              <a:cxn ang="0">
                <a:pos x="73" y="5"/>
              </a:cxn>
              <a:cxn ang="0">
                <a:pos x="27" y="0"/>
              </a:cxn>
              <a:cxn ang="0">
                <a:pos x="6" y="5"/>
              </a:cxn>
              <a:cxn ang="0">
                <a:pos x="2" y="110"/>
              </a:cxn>
              <a:cxn ang="0">
                <a:pos x="19" y="129"/>
              </a:cxn>
              <a:cxn ang="0">
                <a:pos x="75" y="137"/>
              </a:cxn>
              <a:cxn ang="0">
                <a:pos x="94" y="131"/>
              </a:cxn>
              <a:cxn ang="0">
                <a:pos x="118" y="112"/>
              </a:cxn>
              <a:cxn ang="0">
                <a:pos x="132" y="89"/>
              </a:cxn>
              <a:cxn ang="0">
                <a:pos x="132" y="64"/>
              </a:cxn>
              <a:cxn ang="0">
                <a:pos x="117" y="34"/>
              </a:cxn>
              <a:cxn ang="0">
                <a:pos x="90" y="13"/>
              </a:cxn>
              <a:cxn ang="0">
                <a:pos x="76" y="19"/>
              </a:cxn>
              <a:cxn ang="0">
                <a:pos x="56" y="32"/>
              </a:cxn>
              <a:cxn ang="0">
                <a:pos x="50" y="32"/>
              </a:cxn>
              <a:cxn ang="0">
                <a:pos x="65" y="15"/>
              </a:cxn>
              <a:cxn ang="0">
                <a:pos x="76" y="19"/>
              </a:cxn>
              <a:cxn ang="0">
                <a:pos x="46" y="17"/>
              </a:cxn>
              <a:cxn ang="0">
                <a:pos x="19" y="32"/>
              </a:cxn>
              <a:cxn ang="0">
                <a:pos x="29" y="15"/>
              </a:cxn>
              <a:cxn ang="0">
                <a:pos x="44" y="9"/>
              </a:cxn>
              <a:cxn ang="0">
                <a:pos x="31" y="38"/>
              </a:cxn>
              <a:cxn ang="0">
                <a:pos x="29" y="45"/>
              </a:cxn>
              <a:cxn ang="0">
                <a:pos x="23" y="43"/>
              </a:cxn>
              <a:cxn ang="0">
                <a:pos x="31" y="38"/>
              </a:cxn>
              <a:cxn ang="0">
                <a:pos x="67" y="125"/>
              </a:cxn>
              <a:cxn ang="0">
                <a:pos x="25" y="120"/>
              </a:cxn>
              <a:cxn ang="0">
                <a:pos x="12" y="99"/>
              </a:cxn>
              <a:cxn ang="0">
                <a:pos x="14" y="53"/>
              </a:cxn>
              <a:cxn ang="0">
                <a:pos x="42" y="59"/>
              </a:cxn>
              <a:cxn ang="0">
                <a:pos x="69" y="85"/>
              </a:cxn>
              <a:cxn ang="0">
                <a:pos x="67" y="125"/>
              </a:cxn>
              <a:cxn ang="0">
                <a:pos x="73" y="43"/>
              </a:cxn>
              <a:cxn ang="0">
                <a:pos x="84" y="28"/>
              </a:cxn>
              <a:cxn ang="0">
                <a:pos x="90" y="24"/>
              </a:cxn>
              <a:cxn ang="0">
                <a:pos x="96" y="26"/>
              </a:cxn>
              <a:cxn ang="0">
                <a:pos x="84" y="36"/>
              </a:cxn>
              <a:cxn ang="0">
                <a:pos x="73" y="43"/>
              </a:cxn>
              <a:cxn ang="0">
                <a:pos x="105" y="43"/>
              </a:cxn>
              <a:cxn ang="0">
                <a:pos x="82" y="59"/>
              </a:cxn>
              <a:cxn ang="0">
                <a:pos x="94" y="45"/>
              </a:cxn>
              <a:cxn ang="0">
                <a:pos x="107" y="40"/>
              </a:cxn>
              <a:cxn ang="0">
                <a:pos x="97" y="97"/>
              </a:cxn>
              <a:cxn ang="0">
                <a:pos x="122" y="72"/>
              </a:cxn>
              <a:cxn ang="0">
                <a:pos x="118" y="82"/>
              </a:cxn>
              <a:cxn ang="0">
                <a:pos x="103" y="91"/>
              </a:cxn>
              <a:cxn ang="0">
                <a:pos x="117" y="57"/>
              </a:cxn>
              <a:cxn ang="0">
                <a:pos x="107" y="66"/>
              </a:cxn>
              <a:cxn ang="0">
                <a:pos x="97" y="68"/>
              </a:cxn>
              <a:cxn ang="0">
                <a:pos x="117" y="51"/>
              </a:cxn>
              <a:cxn ang="0">
                <a:pos x="117" y="57"/>
              </a:cxn>
            </a:cxnLst>
            <a:rect l="0" t="0" r="r" b="b"/>
            <a:pathLst>
              <a:path w="134" h="137">
                <a:moveTo>
                  <a:pt x="90" y="13"/>
                </a:moveTo>
                <a:lnTo>
                  <a:pt x="90" y="13"/>
                </a:lnTo>
                <a:lnTo>
                  <a:pt x="73" y="5"/>
                </a:lnTo>
                <a:lnTo>
                  <a:pt x="50" y="1"/>
                </a:lnTo>
                <a:lnTo>
                  <a:pt x="38" y="0"/>
                </a:lnTo>
                <a:lnTo>
                  <a:pt x="27" y="0"/>
                </a:lnTo>
                <a:lnTo>
                  <a:pt x="16" y="1"/>
                </a:lnTo>
                <a:lnTo>
                  <a:pt x="6" y="5"/>
                </a:lnTo>
                <a:lnTo>
                  <a:pt x="6" y="5"/>
                </a:lnTo>
                <a:lnTo>
                  <a:pt x="0" y="68"/>
                </a:lnTo>
                <a:lnTo>
                  <a:pt x="0" y="97"/>
                </a:lnTo>
                <a:lnTo>
                  <a:pt x="2" y="110"/>
                </a:lnTo>
                <a:lnTo>
                  <a:pt x="4" y="123"/>
                </a:lnTo>
                <a:lnTo>
                  <a:pt x="4" y="123"/>
                </a:lnTo>
                <a:lnTo>
                  <a:pt x="19" y="129"/>
                </a:lnTo>
                <a:lnTo>
                  <a:pt x="38" y="135"/>
                </a:lnTo>
                <a:lnTo>
                  <a:pt x="56" y="137"/>
                </a:lnTo>
                <a:lnTo>
                  <a:pt x="75" y="137"/>
                </a:lnTo>
                <a:lnTo>
                  <a:pt x="75" y="137"/>
                </a:lnTo>
                <a:lnTo>
                  <a:pt x="84" y="135"/>
                </a:lnTo>
                <a:lnTo>
                  <a:pt x="94" y="131"/>
                </a:lnTo>
                <a:lnTo>
                  <a:pt x="103" y="125"/>
                </a:lnTo>
                <a:lnTo>
                  <a:pt x="111" y="120"/>
                </a:lnTo>
                <a:lnTo>
                  <a:pt x="118" y="112"/>
                </a:lnTo>
                <a:lnTo>
                  <a:pt x="124" y="104"/>
                </a:lnTo>
                <a:lnTo>
                  <a:pt x="130" y="97"/>
                </a:lnTo>
                <a:lnTo>
                  <a:pt x="132" y="89"/>
                </a:lnTo>
                <a:lnTo>
                  <a:pt x="132" y="89"/>
                </a:lnTo>
                <a:lnTo>
                  <a:pt x="134" y="78"/>
                </a:lnTo>
                <a:lnTo>
                  <a:pt x="132" y="64"/>
                </a:lnTo>
                <a:lnTo>
                  <a:pt x="128" y="53"/>
                </a:lnTo>
                <a:lnTo>
                  <a:pt x="122" y="43"/>
                </a:lnTo>
                <a:lnTo>
                  <a:pt x="117" y="34"/>
                </a:lnTo>
                <a:lnTo>
                  <a:pt x="109" y="24"/>
                </a:lnTo>
                <a:lnTo>
                  <a:pt x="99" y="17"/>
                </a:lnTo>
                <a:lnTo>
                  <a:pt x="90" y="13"/>
                </a:lnTo>
                <a:lnTo>
                  <a:pt x="90" y="13"/>
                </a:lnTo>
                <a:close/>
                <a:moveTo>
                  <a:pt x="76" y="19"/>
                </a:moveTo>
                <a:lnTo>
                  <a:pt x="76" y="19"/>
                </a:lnTo>
                <a:lnTo>
                  <a:pt x="69" y="24"/>
                </a:lnTo>
                <a:lnTo>
                  <a:pt x="63" y="28"/>
                </a:lnTo>
                <a:lnTo>
                  <a:pt x="56" y="32"/>
                </a:lnTo>
                <a:lnTo>
                  <a:pt x="48" y="38"/>
                </a:lnTo>
                <a:lnTo>
                  <a:pt x="48" y="38"/>
                </a:lnTo>
                <a:lnTo>
                  <a:pt x="50" y="32"/>
                </a:lnTo>
                <a:lnTo>
                  <a:pt x="56" y="26"/>
                </a:lnTo>
                <a:lnTo>
                  <a:pt x="65" y="15"/>
                </a:lnTo>
                <a:lnTo>
                  <a:pt x="65" y="15"/>
                </a:lnTo>
                <a:lnTo>
                  <a:pt x="71" y="17"/>
                </a:lnTo>
                <a:lnTo>
                  <a:pt x="76" y="19"/>
                </a:lnTo>
                <a:lnTo>
                  <a:pt x="76" y="19"/>
                </a:lnTo>
                <a:close/>
                <a:moveTo>
                  <a:pt x="52" y="9"/>
                </a:moveTo>
                <a:lnTo>
                  <a:pt x="52" y="9"/>
                </a:lnTo>
                <a:lnTo>
                  <a:pt x="46" y="17"/>
                </a:lnTo>
                <a:lnTo>
                  <a:pt x="38" y="22"/>
                </a:lnTo>
                <a:lnTo>
                  <a:pt x="29" y="26"/>
                </a:lnTo>
                <a:lnTo>
                  <a:pt x="19" y="32"/>
                </a:lnTo>
                <a:lnTo>
                  <a:pt x="19" y="32"/>
                </a:lnTo>
                <a:lnTo>
                  <a:pt x="23" y="22"/>
                </a:lnTo>
                <a:lnTo>
                  <a:pt x="29" y="15"/>
                </a:lnTo>
                <a:lnTo>
                  <a:pt x="33" y="11"/>
                </a:lnTo>
                <a:lnTo>
                  <a:pt x="38" y="9"/>
                </a:lnTo>
                <a:lnTo>
                  <a:pt x="44" y="9"/>
                </a:lnTo>
                <a:lnTo>
                  <a:pt x="52" y="9"/>
                </a:lnTo>
                <a:lnTo>
                  <a:pt x="52" y="9"/>
                </a:lnTo>
                <a:close/>
                <a:moveTo>
                  <a:pt x="31" y="38"/>
                </a:moveTo>
                <a:lnTo>
                  <a:pt x="31" y="38"/>
                </a:lnTo>
                <a:lnTo>
                  <a:pt x="31" y="42"/>
                </a:lnTo>
                <a:lnTo>
                  <a:pt x="29" y="45"/>
                </a:lnTo>
                <a:lnTo>
                  <a:pt x="29" y="45"/>
                </a:lnTo>
                <a:lnTo>
                  <a:pt x="25" y="43"/>
                </a:lnTo>
                <a:lnTo>
                  <a:pt x="23" y="43"/>
                </a:lnTo>
                <a:lnTo>
                  <a:pt x="23" y="43"/>
                </a:lnTo>
                <a:lnTo>
                  <a:pt x="27" y="40"/>
                </a:lnTo>
                <a:lnTo>
                  <a:pt x="31" y="38"/>
                </a:lnTo>
                <a:lnTo>
                  <a:pt x="31" y="38"/>
                </a:lnTo>
                <a:close/>
                <a:moveTo>
                  <a:pt x="67" y="125"/>
                </a:moveTo>
                <a:lnTo>
                  <a:pt x="67" y="125"/>
                </a:lnTo>
                <a:lnTo>
                  <a:pt x="52" y="125"/>
                </a:lnTo>
                <a:lnTo>
                  <a:pt x="36" y="123"/>
                </a:lnTo>
                <a:lnTo>
                  <a:pt x="25" y="120"/>
                </a:lnTo>
                <a:lnTo>
                  <a:pt x="14" y="114"/>
                </a:lnTo>
                <a:lnTo>
                  <a:pt x="14" y="114"/>
                </a:lnTo>
                <a:lnTo>
                  <a:pt x="12" y="99"/>
                </a:lnTo>
                <a:lnTo>
                  <a:pt x="12" y="83"/>
                </a:lnTo>
                <a:lnTo>
                  <a:pt x="12" y="68"/>
                </a:lnTo>
                <a:lnTo>
                  <a:pt x="14" y="53"/>
                </a:lnTo>
                <a:lnTo>
                  <a:pt x="14" y="53"/>
                </a:lnTo>
                <a:lnTo>
                  <a:pt x="29" y="55"/>
                </a:lnTo>
                <a:lnTo>
                  <a:pt x="42" y="59"/>
                </a:lnTo>
                <a:lnTo>
                  <a:pt x="54" y="66"/>
                </a:lnTo>
                <a:lnTo>
                  <a:pt x="63" y="74"/>
                </a:lnTo>
                <a:lnTo>
                  <a:pt x="69" y="85"/>
                </a:lnTo>
                <a:lnTo>
                  <a:pt x="73" y="97"/>
                </a:lnTo>
                <a:lnTo>
                  <a:pt x="73" y="112"/>
                </a:lnTo>
                <a:lnTo>
                  <a:pt x="67" y="125"/>
                </a:lnTo>
                <a:lnTo>
                  <a:pt x="67" y="125"/>
                </a:lnTo>
                <a:close/>
                <a:moveTo>
                  <a:pt x="73" y="43"/>
                </a:moveTo>
                <a:lnTo>
                  <a:pt x="73" y="43"/>
                </a:lnTo>
                <a:lnTo>
                  <a:pt x="75" y="38"/>
                </a:lnTo>
                <a:lnTo>
                  <a:pt x="78" y="34"/>
                </a:lnTo>
                <a:lnTo>
                  <a:pt x="84" y="28"/>
                </a:lnTo>
                <a:lnTo>
                  <a:pt x="90" y="24"/>
                </a:lnTo>
                <a:lnTo>
                  <a:pt x="90" y="24"/>
                </a:lnTo>
                <a:lnTo>
                  <a:pt x="90" y="24"/>
                </a:lnTo>
                <a:lnTo>
                  <a:pt x="92" y="26"/>
                </a:lnTo>
                <a:lnTo>
                  <a:pt x="94" y="26"/>
                </a:lnTo>
                <a:lnTo>
                  <a:pt x="96" y="26"/>
                </a:lnTo>
                <a:lnTo>
                  <a:pt x="96" y="26"/>
                </a:lnTo>
                <a:lnTo>
                  <a:pt x="90" y="32"/>
                </a:lnTo>
                <a:lnTo>
                  <a:pt x="84" y="36"/>
                </a:lnTo>
                <a:lnTo>
                  <a:pt x="78" y="40"/>
                </a:lnTo>
                <a:lnTo>
                  <a:pt x="73" y="43"/>
                </a:lnTo>
                <a:lnTo>
                  <a:pt x="73" y="43"/>
                </a:lnTo>
                <a:close/>
                <a:moveTo>
                  <a:pt x="107" y="40"/>
                </a:moveTo>
                <a:lnTo>
                  <a:pt x="107" y="40"/>
                </a:lnTo>
                <a:lnTo>
                  <a:pt x="105" y="43"/>
                </a:lnTo>
                <a:lnTo>
                  <a:pt x="103" y="45"/>
                </a:lnTo>
                <a:lnTo>
                  <a:pt x="97" y="51"/>
                </a:lnTo>
                <a:lnTo>
                  <a:pt x="82" y="59"/>
                </a:lnTo>
                <a:lnTo>
                  <a:pt x="82" y="59"/>
                </a:lnTo>
                <a:lnTo>
                  <a:pt x="88" y="51"/>
                </a:lnTo>
                <a:lnTo>
                  <a:pt x="94" y="45"/>
                </a:lnTo>
                <a:lnTo>
                  <a:pt x="99" y="40"/>
                </a:lnTo>
                <a:lnTo>
                  <a:pt x="103" y="38"/>
                </a:lnTo>
                <a:lnTo>
                  <a:pt x="107" y="40"/>
                </a:lnTo>
                <a:lnTo>
                  <a:pt x="107" y="40"/>
                </a:lnTo>
                <a:close/>
                <a:moveTo>
                  <a:pt x="97" y="97"/>
                </a:moveTo>
                <a:lnTo>
                  <a:pt x="97" y="97"/>
                </a:lnTo>
                <a:lnTo>
                  <a:pt x="107" y="83"/>
                </a:lnTo>
                <a:lnTo>
                  <a:pt x="113" y="76"/>
                </a:lnTo>
                <a:lnTo>
                  <a:pt x="122" y="72"/>
                </a:lnTo>
                <a:lnTo>
                  <a:pt x="122" y="72"/>
                </a:lnTo>
                <a:lnTo>
                  <a:pt x="120" y="78"/>
                </a:lnTo>
                <a:lnTo>
                  <a:pt x="118" y="82"/>
                </a:lnTo>
                <a:lnTo>
                  <a:pt x="117" y="85"/>
                </a:lnTo>
                <a:lnTo>
                  <a:pt x="113" y="87"/>
                </a:lnTo>
                <a:lnTo>
                  <a:pt x="103" y="91"/>
                </a:lnTo>
                <a:lnTo>
                  <a:pt x="97" y="97"/>
                </a:lnTo>
                <a:lnTo>
                  <a:pt x="97" y="97"/>
                </a:lnTo>
                <a:close/>
                <a:moveTo>
                  <a:pt x="117" y="57"/>
                </a:moveTo>
                <a:lnTo>
                  <a:pt x="117" y="57"/>
                </a:lnTo>
                <a:lnTo>
                  <a:pt x="113" y="62"/>
                </a:lnTo>
                <a:lnTo>
                  <a:pt x="107" y="66"/>
                </a:lnTo>
                <a:lnTo>
                  <a:pt x="94" y="74"/>
                </a:lnTo>
                <a:lnTo>
                  <a:pt x="94" y="74"/>
                </a:lnTo>
                <a:lnTo>
                  <a:pt x="97" y="68"/>
                </a:lnTo>
                <a:lnTo>
                  <a:pt x="101" y="62"/>
                </a:lnTo>
                <a:lnTo>
                  <a:pt x="109" y="57"/>
                </a:lnTo>
                <a:lnTo>
                  <a:pt x="117" y="51"/>
                </a:lnTo>
                <a:lnTo>
                  <a:pt x="117" y="51"/>
                </a:lnTo>
                <a:lnTo>
                  <a:pt x="117" y="55"/>
                </a:lnTo>
                <a:lnTo>
                  <a:pt x="117" y="57"/>
                </a:lnTo>
                <a:lnTo>
                  <a:pt x="117" y="57"/>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5" name="Freeform 21"/>
          <p:cNvSpPr>
            <a:spLocks noEditPoints="1"/>
          </p:cNvSpPr>
          <p:nvPr/>
        </p:nvSpPr>
        <p:spPr bwMode="auto">
          <a:xfrm>
            <a:off x="4696348" y="5178079"/>
            <a:ext cx="604557" cy="850075"/>
          </a:xfrm>
          <a:custGeom>
            <a:avLst/>
            <a:gdLst/>
            <a:ahLst/>
            <a:cxnLst>
              <a:cxn ang="0">
                <a:pos x="97" y="6"/>
              </a:cxn>
              <a:cxn ang="0">
                <a:pos x="0" y="35"/>
              </a:cxn>
              <a:cxn ang="0">
                <a:pos x="2" y="281"/>
              </a:cxn>
              <a:cxn ang="0">
                <a:pos x="61" y="319"/>
              </a:cxn>
              <a:cxn ang="0">
                <a:pos x="118" y="319"/>
              </a:cxn>
              <a:cxn ang="0">
                <a:pos x="187" y="307"/>
              </a:cxn>
              <a:cxn ang="0">
                <a:pos x="227" y="199"/>
              </a:cxn>
              <a:cxn ang="0">
                <a:pos x="168" y="120"/>
              </a:cxn>
              <a:cxn ang="0">
                <a:pos x="12" y="38"/>
              </a:cxn>
              <a:cxn ang="0">
                <a:pos x="27" y="38"/>
              </a:cxn>
              <a:cxn ang="0">
                <a:pos x="16" y="96"/>
              </a:cxn>
              <a:cxn ang="0">
                <a:pos x="16" y="128"/>
              </a:cxn>
              <a:cxn ang="0">
                <a:pos x="14" y="94"/>
              </a:cxn>
              <a:cxn ang="0">
                <a:pos x="19" y="183"/>
              </a:cxn>
              <a:cxn ang="0">
                <a:pos x="42" y="151"/>
              </a:cxn>
              <a:cxn ang="0">
                <a:pos x="25" y="107"/>
              </a:cxn>
              <a:cxn ang="0">
                <a:pos x="38" y="77"/>
              </a:cxn>
              <a:cxn ang="0">
                <a:pos x="42" y="120"/>
              </a:cxn>
              <a:cxn ang="0">
                <a:pos x="25" y="132"/>
              </a:cxn>
              <a:cxn ang="0">
                <a:pos x="19" y="153"/>
              </a:cxn>
              <a:cxn ang="0">
                <a:pos x="10" y="157"/>
              </a:cxn>
              <a:cxn ang="0">
                <a:pos x="23" y="250"/>
              </a:cxn>
              <a:cxn ang="0">
                <a:pos x="17" y="267"/>
              </a:cxn>
              <a:cxn ang="0">
                <a:pos x="12" y="296"/>
              </a:cxn>
              <a:cxn ang="0">
                <a:pos x="33" y="258"/>
              </a:cxn>
              <a:cxn ang="0">
                <a:pos x="42" y="225"/>
              </a:cxn>
              <a:cxn ang="0">
                <a:pos x="36" y="220"/>
              </a:cxn>
              <a:cxn ang="0">
                <a:pos x="42" y="204"/>
              </a:cxn>
              <a:cxn ang="0">
                <a:pos x="19" y="212"/>
              </a:cxn>
              <a:cxn ang="0">
                <a:pos x="42" y="187"/>
              </a:cxn>
              <a:cxn ang="0">
                <a:pos x="25" y="58"/>
              </a:cxn>
              <a:cxn ang="0">
                <a:pos x="31" y="71"/>
              </a:cxn>
              <a:cxn ang="0">
                <a:pos x="65" y="296"/>
              </a:cxn>
              <a:cxn ang="0">
                <a:pos x="107" y="292"/>
              </a:cxn>
              <a:cxn ang="0">
                <a:pos x="107" y="286"/>
              </a:cxn>
              <a:cxn ang="0">
                <a:pos x="120" y="290"/>
              </a:cxn>
              <a:cxn ang="0">
                <a:pos x="197" y="281"/>
              </a:cxn>
              <a:cxn ang="0">
                <a:pos x="130" y="288"/>
              </a:cxn>
              <a:cxn ang="0">
                <a:pos x="67" y="284"/>
              </a:cxn>
              <a:cxn ang="0">
                <a:pos x="61" y="12"/>
              </a:cxn>
              <a:cxn ang="0">
                <a:pos x="82" y="126"/>
              </a:cxn>
              <a:cxn ang="0">
                <a:pos x="109" y="132"/>
              </a:cxn>
              <a:cxn ang="0">
                <a:pos x="191" y="151"/>
              </a:cxn>
              <a:cxn ang="0">
                <a:pos x="212" y="261"/>
              </a:cxn>
              <a:cxn ang="0">
                <a:pos x="88" y="193"/>
              </a:cxn>
              <a:cxn ang="0">
                <a:pos x="109" y="254"/>
              </a:cxn>
              <a:cxn ang="0">
                <a:pos x="176" y="248"/>
              </a:cxn>
              <a:cxn ang="0">
                <a:pos x="166" y="172"/>
              </a:cxn>
              <a:cxn ang="0">
                <a:pos x="97" y="176"/>
              </a:cxn>
              <a:cxn ang="0">
                <a:pos x="109" y="187"/>
              </a:cxn>
              <a:cxn ang="0">
                <a:pos x="138" y="199"/>
              </a:cxn>
              <a:cxn ang="0">
                <a:pos x="118" y="242"/>
              </a:cxn>
              <a:cxn ang="0">
                <a:pos x="151" y="183"/>
              </a:cxn>
              <a:cxn ang="0">
                <a:pos x="168" y="233"/>
              </a:cxn>
              <a:cxn ang="0">
                <a:pos x="174" y="233"/>
              </a:cxn>
              <a:cxn ang="0">
                <a:pos x="168" y="214"/>
              </a:cxn>
            </a:cxnLst>
            <a:rect l="0" t="0" r="r" b="b"/>
            <a:pathLst>
              <a:path w="229" h="322">
                <a:moveTo>
                  <a:pt x="92" y="126"/>
                </a:moveTo>
                <a:lnTo>
                  <a:pt x="92" y="126"/>
                </a:lnTo>
                <a:lnTo>
                  <a:pt x="94" y="96"/>
                </a:lnTo>
                <a:lnTo>
                  <a:pt x="97" y="65"/>
                </a:lnTo>
                <a:lnTo>
                  <a:pt x="99" y="35"/>
                </a:lnTo>
                <a:lnTo>
                  <a:pt x="99" y="19"/>
                </a:lnTo>
                <a:lnTo>
                  <a:pt x="97" y="6"/>
                </a:lnTo>
                <a:lnTo>
                  <a:pt x="97" y="6"/>
                </a:lnTo>
                <a:lnTo>
                  <a:pt x="82" y="0"/>
                </a:lnTo>
                <a:lnTo>
                  <a:pt x="69" y="0"/>
                </a:lnTo>
                <a:lnTo>
                  <a:pt x="56" y="0"/>
                </a:lnTo>
                <a:lnTo>
                  <a:pt x="42" y="4"/>
                </a:lnTo>
                <a:lnTo>
                  <a:pt x="29" y="10"/>
                </a:lnTo>
                <a:lnTo>
                  <a:pt x="17" y="18"/>
                </a:lnTo>
                <a:lnTo>
                  <a:pt x="8" y="25"/>
                </a:lnTo>
                <a:lnTo>
                  <a:pt x="0" y="35"/>
                </a:lnTo>
                <a:lnTo>
                  <a:pt x="0" y="35"/>
                </a:lnTo>
                <a:lnTo>
                  <a:pt x="0" y="75"/>
                </a:lnTo>
                <a:lnTo>
                  <a:pt x="0" y="119"/>
                </a:lnTo>
                <a:lnTo>
                  <a:pt x="6" y="204"/>
                </a:lnTo>
                <a:lnTo>
                  <a:pt x="6" y="204"/>
                </a:lnTo>
                <a:lnTo>
                  <a:pt x="4" y="237"/>
                </a:lnTo>
                <a:lnTo>
                  <a:pt x="2" y="267"/>
                </a:lnTo>
                <a:lnTo>
                  <a:pt x="2" y="281"/>
                </a:lnTo>
                <a:lnTo>
                  <a:pt x="2" y="294"/>
                </a:lnTo>
                <a:lnTo>
                  <a:pt x="4" y="305"/>
                </a:lnTo>
                <a:lnTo>
                  <a:pt x="10" y="315"/>
                </a:lnTo>
                <a:lnTo>
                  <a:pt x="10" y="315"/>
                </a:lnTo>
                <a:lnTo>
                  <a:pt x="25" y="319"/>
                </a:lnTo>
                <a:lnTo>
                  <a:pt x="38" y="321"/>
                </a:lnTo>
                <a:lnTo>
                  <a:pt x="50" y="321"/>
                </a:lnTo>
                <a:lnTo>
                  <a:pt x="61" y="319"/>
                </a:lnTo>
                <a:lnTo>
                  <a:pt x="71" y="315"/>
                </a:lnTo>
                <a:lnTo>
                  <a:pt x="78" y="309"/>
                </a:lnTo>
                <a:lnTo>
                  <a:pt x="96" y="298"/>
                </a:lnTo>
                <a:lnTo>
                  <a:pt x="96" y="298"/>
                </a:lnTo>
                <a:lnTo>
                  <a:pt x="97" y="301"/>
                </a:lnTo>
                <a:lnTo>
                  <a:pt x="99" y="307"/>
                </a:lnTo>
                <a:lnTo>
                  <a:pt x="109" y="313"/>
                </a:lnTo>
                <a:lnTo>
                  <a:pt x="118" y="319"/>
                </a:lnTo>
                <a:lnTo>
                  <a:pt x="128" y="321"/>
                </a:lnTo>
                <a:lnTo>
                  <a:pt x="128" y="321"/>
                </a:lnTo>
                <a:lnTo>
                  <a:pt x="139" y="322"/>
                </a:lnTo>
                <a:lnTo>
                  <a:pt x="151" y="321"/>
                </a:lnTo>
                <a:lnTo>
                  <a:pt x="160" y="319"/>
                </a:lnTo>
                <a:lnTo>
                  <a:pt x="170" y="317"/>
                </a:lnTo>
                <a:lnTo>
                  <a:pt x="179" y="313"/>
                </a:lnTo>
                <a:lnTo>
                  <a:pt x="187" y="307"/>
                </a:lnTo>
                <a:lnTo>
                  <a:pt x="200" y="296"/>
                </a:lnTo>
                <a:lnTo>
                  <a:pt x="214" y="281"/>
                </a:lnTo>
                <a:lnTo>
                  <a:pt x="221" y="263"/>
                </a:lnTo>
                <a:lnTo>
                  <a:pt x="227" y="246"/>
                </a:lnTo>
                <a:lnTo>
                  <a:pt x="229" y="227"/>
                </a:lnTo>
                <a:lnTo>
                  <a:pt x="229" y="227"/>
                </a:lnTo>
                <a:lnTo>
                  <a:pt x="229" y="214"/>
                </a:lnTo>
                <a:lnTo>
                  <a:pt x="227" y="199"/>
                </a:lnTo>
                <a:lnTo>
                  <a:pt x="225" y="185"/>
                </a:lnTo>
                <a:lnTo>
                  <a:pt x="219" y="174"/>
                </a:lnTo>
                <a:lnTo>
                  <a:pt x="214" y="162"/>
                </a:lnTo>
                <a:lnTo>
                  <a:pt x="206" y="151"/>
                </a:lnTo>
                <a:lnTo>
                  <a:pt x="198" y="141"/>
                </a:lnTo>
                <a:lnTo>
                  <a:pt x="189" y="134"/>
                </a:lnTo>
                <a:lnTo>
                  <a:pt x="179" y="126"/>
                </a:lnTo>
                <a:lnTo>
                  <a:pt x="168" y="120"/>
                </a:lnTo>
                <a:lnTo>
                  <a:pt x="157" y="117"/>
                </a:lnTo>
                <a:lnTo>
                  <a:pt x="145" y="115"/>
                </a:lnTo>
                <a:lnTo>
                  <a:pt x="132" y="115"/>
                </a:lnTo>
                <a:lnTo>
                  <a:pt x="118" y="117"/>
                </a:lnTo>
                <a:lnTo>
                  <a:pt x="105" y="120"/>
                </a:lnTo>
                <a:lnTo>
                  <a:pt x="92" y="126"/>
                </a:lnTo>
                <a:lnTo>
                  <a:pt x="92" y="126"/>
                </a:lnTo>
                <a:close/>
                <a:moveTo>
                  <a:pt x="12" y="38"/>
                </a:moveTo>
                <a:lnTo>
                  <a:pt x="12" y="38"/>
                </a:lnTo>
                <a:lnTo>
                  <a:pt x="19" y="35"/>
                </a:lnTo>
                <a:lnTo>
                  <a:pt x="27" y="29"/>
                </a:lnTo>
                <a:lnTo>
                  <a:pt x="33" y="23"/>
                </a:lnTo>
                <a:lnTo>
                  <a:pt x="42" y="19"/>
                </a:lnTo>
                <a:lnTo>
                  <a:pt x="42" y="19"/>
                </a:lnTo>
                <a:lnTo>
                  <a:pt x="35" y="27"/>
                </a:lnTo>
                <a:lnTo>
                  <a:pt x="27" y="38"/>
                </a:lnTo>
                <a:lnTo>
                  <a:pt x="21" y="48"/>
                </a:lnTo>
                <a:lnTo>
                  <a:pt x="12" y="56"/>
                </a:lnTo>
                <a:lnTo>
                  <a:pt x="12" y="56"/>
                </a:lnTo>
                <a:lnTo>
                  <a:pt x="12" y="38"/>
                </a:lnTo>
                <a:lnTo>
                  <a:pt x="12" y="38"/>
                </a:lnTo>
                <a:close/>
                <a:moveTo>
                  <a:pt x="14" y="94"/>
                </a:moveTo>
                <a:lnTo>
                  <a:pt x="14" y="94"/>
                </a:lnTo>
                <a:lnTo>
                  <a:pt x="16" y="96"/>
                </a:lnTo>
                <a:lnTo>
                  <a:pt x="16" y="99"/>
                </a:lnTo>
                <a:lnTo>
                  <a:pt x="12" y="109"/>
                </a:lnTo>
                <a:lnTo>
                  <a:pt x="12" y="113"/>
                </a:lnTo>
                <a:lnTo>
                  <a:pt x="14" y="117"/>
                </a:lnTo>
                <a:lnTo>
                  <a:pt x="16" y="119"/>
                </a:lnTo>
                <a:lnTo>
                  <a:pt x="21" y="120"/>
                </a:lnTo>
                <a:lnTo>
                  <a:pt x="21" y="120"/>
                </a:lnTo>
                <a:lnTo>
                  <a:pt x="16" y="128"/>
                </a:lnTo>
                <a:lnTo>
                  <a:pt x="14" y="132"/>
                </a:lnTo>
                <a:lnTo>
                  <a:pt x="12" y="138"/>
                </a:lnTo>
                <a:lnTo>
                  <a:pt x="12" y="138"/>
                </a:lnTo>
                <a:lnTo>
                  <a:pt x="10" y="128"/>
                </a:lnTo>
                <a:lnTo>
                  <a:pt x="10" y="115"/>
                </a:lnTo>
                <a:lnTo>
                  <a:pt x="10" y="101"/>
                </a:lnTo>
                <a:lnTo>
                  <a:pt x="12" y="96"/>
                </a:lnTo>
                <a:lnTo>
                  <a:pt x="14" y="94"/>
                </a:lnTo>
                <a:lnTo>
                  <a:pt x="14" y="94"/>
                </a:lnTo>
                <a:close/>
                <a:moveTo>
                  <a:pt x="42" y="172"/>
                </a:moveTo>
                <a:lnTo>
                  <a:pt x="42" y="172"/>
                </a:lnTo>
                <a:lnTo>
                  <a:pt x="38" y="170"/>
                </a:lnTo>
                <a:lnTo>
                  <a:pt x="35" y="170"/>
                </a:lnTo>
                <a:lnTo>
                  <a:pt x="29" y="172"/>
                </a:lnTo>
                <a:lnTo>
                  <a:pt x="23" y="178"/>
                </a:lnTo>
                <a:lnTo>
                  <a:pt x="19" y="183"/>
                </a:lnTo>
                <a:lnTo>
                  <a:pt x="19" y="183"/>
                </a:lnTo>
                <a:lnTo>
                  <a:pt x="19" y="178"/>
                </a:lnTo>
                <a:lnTo>
                  <a:pt x="21" y="174"/>
                </a:lnTo>
                <a:lnTo>
                  <a:pt x="27" y="164"/>
                </a:lnTo>
                <a:lnTo>
                  <a:pt x="33" y="155"/>
                </a:lnTo>
                <a:lnTo>
                  <a:pt x="38" y="147"/>
                </a:lnTo>
                <a:lnTo>
                  <a:pt x="38" y="147"/>
                </a:lnTo>
                <a:lnTo>
                  <a:pt x="42" y="151"/>
                </a:lnTo>
                <a:lnTo>
                  <a:pt x="42" y="159"/>
                </a:lnTo>
                <a:lnTo>
                  <a:pt x="40" y="164"/>
                </a:lnTo>
                <a:lnTo>
                  <a:pt x="42" y="172"/>
                </a:lnTo>
                <a:lnTo>
                  <a:pt x="42" y="172"/>
                </a:lnTo>
                <a:close/>
                <a:moveTo>
                  <a:pt x="42" y="96"/>
                </a:moveTo>
                <a:lnTo>
                  <a:pt x="42" y="96"/>
                </a:lnTo>
                <a:lnTo>
                  <a:pt x="33" y="101"/>
                </a:lnTo>
                <a:lnTo>
                  <a:pt x="25" y="107"/>
                </a:lnTo>
                <a:lnTo>
                  <a:pt x="25" y="107"/>
                </a:lnTo>
                <a:lnTo>
                  <a:pt x="25" y="103"/>
                </a:lnTo>
                <a:lnTo>
                  <a:pt x="25" y="99"/>
                </a:lnTo>
                <a:lnTo>
                  <a:pt x="31" y="92"/>
                </a:lnTo>
                <a:lnTo>
                  <a:pt x="36" y="86"/>
                </a:lnTo>
                <a:lnTo>
                  <a:pt x="38" y="82"/>
                </a:lnTo>
                <a:lnTo>
                  <a:pt x="38" y="77"/>
                </a:lnTo>
                <a:lnTo>
                  <a:pt x="38" y="77"/>
                </a:lnTo>
                <a:lnTo>
                  <a:pt x="42" y="80"/>
                </a:lnTo>
                <a:lnTo>
                  <a:pt x="42" y="84"/>
                </a:lnTo>
                <a:lnTo>
                  <a:pt x="42" y="96"/>
                </a:lnTo>
                <a:lnTo>
                  <a:pt x="42" y="96"/>
                </a:lnTo>
                <a:close/>
                <a:moveTo>
                  <a:pt x="38" y="113"/>
                </a:moveTo>
                <a:lnTo>
                  <a:pt x="38" y="113"/>
                </a:lnTo>
                <a:lnTo>
                  <a:pt x="42" y="115"/>
                </a:lnTo>
                <a:lnTo>
                  <a:pt x="42" y="120"/>
                </a:lnTo>
                <a:lnTo>
                  <a:pt x="42" y="128"/>
                </a:lnTo>
                <a:lnTo>
                  <a:pt x="42" y="128"/>
                </a:lnTo>
                <a:lnTo>
                  <a:pt x="36" y="132"/>
                </a:lnTo>
                <a:lnTo>
                  <a:pt x="31" y="136"/>
                </a:lnTo>
                <a:lnTo>
                  <a:pt x="27" y="138"/>
                </a:lnTo>
                <a:lnTo>
                  <a:pt x="21" y="139"/>
                </a:lnTo>
                <a:lnTo>
                  <a:pt x="21" y="139"/>
                </a:lnTo>
                <a:lnTo>
                  <a:pt x="25" y="132"/>
                </a:lnTo>
                <a:lnTo>
                  <a:pt x="29" y="126"/>
                </a:lnTo>
                <a:lnTo>
                  <a:pt x="38" y="113"/>
                </a:lnTo>
                <a:lnTo>
                  <a:pt x="38" y="113"/>
                </a:lnTo>
                <a:close/>
                <a:moveTo>
                  <a:pt x="10" y="157"/>
                </a:moveTo>
                <a:lnTo>
                  <a:pt x="10" y="157"/>
                </a:lnTo>
                <a:lnTo>
                  <a:pt x="16" y="157"/>
                </a:lnTo>
                <a:lnTo>
                  <a:pt x="17" y="155"/>
                </a:lnTo>
                <a:lnTo>
                  <a:pt x="19" y="153"/>
                </a:lnTo>
                <a:lnTo>
                  <a:pt x="19" y="153"/>
                </a:lnTo>
                <a:lnTo>
                  <a:pt x="19" y="157"/>
                </a:lnTo>
                <a:lnTo>
                  <a:pt x="17" y="162"/>
                </a:lnTo>
                <a:lnTo>
                  <a:pt x="14" y="166"/>
                </a:lnTo>
                <a:lnTo>
                  <a:pt x="10" y="170"/>
                </a:lnTo>
                <a:lnTo>
                  <a:pt x="10" y="170"/>
                </a:lnTo>
                <a:lnTo>
                  <a:pt x="10" y="157"/>
                </a:lnTo>
                <a:lnTo>
                  <a:pt x="10" y="157"/>
                </a:lnTo>
                <a:close/>
                <a:moveTo>
                  <a:pt x="12" y="296"/>
                </a:moveTo>
                <a:lnTo>
                  <a:pt x="12" y="296"/>
                </a:lnTo>
                <a:lnTo>
                  <a:pt x="12" y="286"/>
                </a:lnTo>
                <a:lnTo>
                  <a:pt x="12" y="275"/>
                </a:lnTo>
                <a:lnTo>
                  <a:pt x="12" y="252"/>
                </a:lnTo>
                <a:lnTo>
                  <a:pt x="12" y="252"/>
                </a:lnTo>
                <a:lnTo>
                  <a:pt x="19" y="252"/>
                </a:lnTo>
                <a:lnTo>
                  <a:pt x="23" y="250"/>
                </a:lnTo>
                <a:lnTo>
                  <a:pt x="23" y="248"/>
                </a:lnTo>
                <a:lnTo>
                  <a:pt x="23" y="248"/>
                </a:lnTo>
                <a:lnTo>
                  <a:pt x="25" y="250"/>
                </a:lnTo>
                <a:lnTo>
                  <a:pt x="25" y="252"/>
                </a:lnTo>
                <a:lnTo>
                  <a:pt x="23" y="258"/>
                </a:lnTo>
                <a:lnTo>
                  <a:pt x="19" y="263"/>
                </a:lnTo>
                <a:lnTo>
                  <a:pt x="17" y="267"/>
                </a:lnTo>
                <a:lnTo>
                  <a:pt x="17" y="267"/>
                </a:lnTo>
                <a:lnTo>
                  <a:pt x="17" y="273"/>
                </a:lnTo>
                <a:lnTo>
                  <a:pt x="19" y="275"/>
                </a:lnTo>
                <a:lnTo>
                  <a:pt x="23" y="277"/>
                </a:lnTo>
                <a:lnTo>
                  <a:pt x="27" y="277"/>
                </a:lnTo>
                <a:lnTo>
                  <a:pt x="27" y="277"/>
                </a:lnTo>
                <a:lnTo>
                  <a:pt x="21" y="288"/>
                </a:lnTo>
                <a:lnTo>
                  <a:pt x="17" y="292"/>
                </a:lnTo>
                <a:lnTo>
                  <a:pt x="12" y="296"/>
                </a:lnTo>
                <a:lnTo>
                  <a:pt x="12" y="296"/>
                </a:lnTo>
                <a:close/>
                <a:moveTo>
                  <a:pt x="42" y="261"/>
                </a:moveTo>
                <a:lnTo>
                  <a:pt x="42" y="261"/>
                </a:lnTo>
                <a:lnTo>
                  <a:pt x="35" y="261"/>
                </a:lnTo>
                <a:lnTo>
                  <a:pt x="31" y="265"/>
                </a:lnTo>
                <a:lnTo>
                  <a:pt x="31" y="265"/>
                </a:lnTo>
                <a:lnTo>
                  <a:pt x="31" y="263"/>
                </a:lnTo>
                <a:lnTo>
                  <a:pt x="33" y="258"/>
                </a:lnTo>
                <a:lnTo>
                  <a:pt x="38" y="248"/>
                </a:lnTo>
                <a:lnTo>
                  <a:pt x="38" y="248"/>
                </a:lnTo>
                <a:lnTo>
                  <a:pt x="42" y="250"/>
                </a:lnTo>
                <a:lnTo>
                  <a:pt x="42" y="254"/>
                </a:lnTo>
                <a:lnTo>
                  <a:pt x="42" y="261"/>
                </a:lnTo>
                <a:lnTo>
                  <a:pt x="42" y="261"/>
                </a:lnTo>
                <a:close/>
                <a:moveTo>
                  <a:pt x="42" y="225"/>
                </a:moveTo>
                <a:lnTo>
                  <a:pt x="42" y="225"/>
                </a:lnTo>
                <a:lnTo>
                  <a:pt x="33" y="231"/>
                </a:lnTo>
                <a:lnTo>
                  <a:pt x="29" y="233"/>
                </a:lnTo>
                <a:lnTo>
                  <a:pt x="25" y="237"/>
                </a:lnTo>
                <a:lnTo>
                  <a:pt x="25" y="237"/>
                </a:lnTo>
                <a:lnTo>
                  <a:pt x="25" y="233"/>
                </a:lnTo>
                <a:lnTo>
                  <a:pt x="25" y="231"/>
                </a:lnTo>
                <a:lnTo>
                  <a:pt x="31" y="225"/>
                </a:lnTo>
                <a:lnTo>
                  <a:pt x="36" y="220"/>
                </a:lnTo>
                <a:lnTo>
                  <a:pt x="38" y="216"/>
                </a:lnTo>
                <a:lnTo>
                  <a:pt x="38" y="212"/>
                </a:lnTo>
                <a:lnTo>
                  <a:pt x="38" y="212"/>
                </a:lnTo>
                <a:lnTo>
                  <a:pt x="42" y="214"/>
                </a:lnTo>
                <a:lnTo>
                  <a:pt x="42" y="218"/>
                </a:lnTo>
                <a:lnTo>
                  <a:pt x="42" y="225"/>
                </a:lnTo>
                <a:lnTo>
                  <a:pt x="42" y="225"/>
                </a:lnTo>
                <a:close/>
                <a:moveTo>
                  <a:pt x="42" y="204"/>
                </a:moveTo>
                <a:lnTo>
                  <a:pt x="42" y="204"/>
                </a:lnTo>
                <a:lnTo>
                  <a:pt x="38" y="204"/>
                </a:lnTo>
                <a:lnTo>
                  <a:pt x="35" y="204"/>
                </a:lnTo>
                <a:lnTo>
                  <a:pt x="31" y="206"/>
                </a:lnTo>
                <a:lnTo>
                  <a:pt x="25" y="210"/>
                </a:lnTo>
                <a:lnTo>
                  <a:pt x="23" y="212"/>
                </a:lnTo>
                <a:lnTo>
                  <a:pt x="19" y="212"/>
                </a:lnTo>
                <a:lnTo>
                  <a:pt x="19" y="212"/>
                </a:lnTo>
                <a:lnTo>
                  <a:pt x="23" y="202"/>
                </a:lnTo>
                <a:lnTo>
                  <a:pt x="29" y="193"/>
                </a:lnTo>
                <a:lnTo>
                  <a:pt x="35" y="185"/>
                </a:lnTo>
                <a:lnTo>
                  <a:pt x="38" y="176"/>
                </a:lnTo>
                <a:lnTo>
                  <a:pt x="38" y="176"/>
                </a:lnTo>
                <a:lnTo>
                  <a:pt x="42" y="178"/>
                </a:lnTo>
                <a:lnTo>
                  <a:pt x="42" y="181"/>
                </a:lnTo>
                <a:lnTo>
                  <a:pt x="42" y="187"/>
                </a:lnTo>
                <a:lnTo>
                  <a:pt x="42" y="195"/>
                </a:lnTo>
                <a:lnTo>
                  <a:pt x="42" y="204"/>
                </a:lnTo>
                <a:lnTo>
                  <a:pt x="42" y="204"/>
                </a:lnTo>
                <a:close/>
                <a:moveTo>
                  <a:pt x="12" y="82"/>
                </a:moveTo>
                <a:lnTo>
                  <a:pt x="12" y="82"/>
                </a:lnTo>
                <a:lnTo>
                  <a:pt x="14" y="75"/>
                </a:lnTo>
                <a:lnTo>
                  <a:pt x="17" y="67"/>
                </a:lnTo>
                <a:lnTo>
                  <a:pt x="25" y="58"/>
                </a:lnTo>
                <a:lnTo>
                  <a:pt x="35" y="46"/>
                </a:lnTo>
                <a:lnTo>
                  <a:pt x="42" y="35"/>
                </a:lnTo>
                <a:lnTo>
                  <a:pt x="42" y="35"/>
                </a:lnTo>
                <a:lnTo>
                  <a:pt x="44" y="44"/>
                </a:lnTo>
                <a:lnTo>
                  <a:pt x="44" y="52"/>
                </a:lnTo>
                <a:lnTo>
                  <a:pt x="40" y="59"/>
                </a:lnTo>
                <a:lnTo>
                  <a:pt x="36" y="65"/>
                </a:lnTo>
                <a:lnTo>
                  <a:pt x="31" y="71"/>
                </a:lnTo>
                <a:lnTo>
                  <a:pt x="25" y="75"/>
                </a:lnTo>
                <a:lnTo>
                  <a:pt x="12" y="82"/>
                </a:lnTo>
                <a:lnTo>
                  <a:pt x="12" y="82"/>
                </a:lnTo>
                <a:close/>
                <a:moveTo>
                  <a:pt x="61" y="309"/>
                </a:moveTo>
                <a:lnTo>
                  <a:pt x="61" y="309"/>
                </a:lnTo>
                <a:lnTo>
                  <a:pt x="61" y="305"/>
                </a:lnTo>
                <a:lnTo>
                  <a:pt x="61" y="301"/>
                </a:lnTo>
                <a:lnTo>
                  <a:pt x="65" y="296"/>
                </a:lnTo>
                <a:lnTo>
                  <a:pt x="71" y="296"/>
                </a:lnTo>
                <a:lnTo>
                  <a:pt x="71" y="296"/>
                </a:lnTo>
                <a:lnTo>
                  <a:pt x="69" y="300"/>
                </a:lnTo>
                <a:lnTo>
                  <a:pt x="67" y="303"/>
                </a:lnTo>
                <a:lnTo>
                  <a:pt x="61" y="309"/>
                </a:lnTo>
                <a:lnTo>
                  <a:pt x="61" y="309"/>
                </a:lnTo>
                <a:close/>
                <a:moveTo>
                  <a:pt x="107" y="292"/>
                </a:moveTo>
                <a:lnTo>
                  <a:pt x="107" y="292"/>
                </a:lnTo>
                <a:lnTo>
                  <a:pt x="103" y="292"/>
                </a:lnTo>
                <a:lnTo>
                  <a:pt x="103" y="288"/>
                </a:lnTo>
                <a:lnTo>
                  <a:pt x="101" y="281"/>
                </a:lnTo>
                <a:lnTo>
                  <a:pt x="101" y="281"/>
                </a:lnTo>
                <a:lnTo>
                  <a:pt x="109" y="281"/>
                </a:lnTo>
                <a:lnTo>
                  <a:pt x="109" y="281"/>
                </a:lnTo>
                <a:lnTo>
                  <a:pt x="109" y="284"/>
                </a:lnTo>
                <a:lnTo>
                  <a:pt x="107" y="286"/>
                </a:lnTo>
                <a:lnTo>
                  <a:pt x="107" y="288"/>
                </a:lnTo>
                <a:lnTo>
                  <a:pt x="107" y="292"/>
                </a:lnTo>
                <a:lnTo>
                  <a:pt x="107" y="292"/>
                </a:lnTo>
                <a:close/>
                <a:moveTo>
                  <a:pt x="115" y="300"/>
                </a:moveTo>
                <a:lnTo>
                  <a:pt x="115" y="300"/>
                </a:lnTo>
                <a:lnTo>
                  <a:pt x="115" y="288"/>
                </a:lnTo>
                <a:lnTo>
                  <a:pt x="115" y="288"/>
                </a:lnTo>
                <a:lnTo>
                  <a:pt x="120" y="290"/>
                </a:lnTo>
                <a:lnTo>
                  <a:pt x="124" y="292"/>
                </a:lnTo>
                <a:lnTo>
                  <a:pt x="132" y="298"/>
                </a:lnTo>
                <a:lnTo>
                  <a:pt x="132" y="298"/>
                </a:lnTo>
                <a:lnTo>
                  <a:pt x="130" y="300"/>
                </a:lnTo>
                <a:lnTo>
                  <a:pt x="124" y="300"/>
                </a:lnTo>
                <a:lnTo>
                  <a:pt x="115" y="300"/>
                </a:lnTo>
                <a:lnTo>
                  <a:pt x="115" y="300"/>
                </a:lnTo>
                <a:close/>
                <a:moveTo>
                  <a:pt x="197" y="281"/>
                </a:moveTo>
                <a:lnTo>
                  <a:pt x="197" y="281"/>
                </a:lnTo>
                <a:lnTo>
                  <a:pt x="181" y="290"/>
                </a:lnTo>
                <a:lnTo>
                  <a:pt x="168" y="296"/>
                </a:lnTo>
                <a:lnTo>
                  <a:pt x="162" y="296"/>
                </a:lnTo>
                <a:lnTo>
                  <a:pt x="155" y="296"/>
                </a:lnTo>
                <a:lnTo>
                  <a:pt x="138" y="292"/>
                </a:lnTo>
                <a:lnTo>
                  <a:pt x="138" y="292"/>
                </a:lnTo>
                <a:lnTo>
                  <a:pt x="130" y="288"/>
                </a:lnTo>
                <a:lnTo>
                  <a:pt x="122" y="282"/>
                </a:lnTo>
                <a:lnTo>
                  <a:pt x="109" y="271"/>
                </a:lnTo>
                <a:lnTo>
                  <a:pt x="103" y="267"/>
                </a:lnTo>
                <a:lnTo>
                  <a:pt x="96" y="269"/>
                </a:lnTo>
                <a:lnTo>
                  <a:pt x="90" y="273"/>
                </a:lnTo>
                <a:lnTo>
                  <a:pt x="84" y="284"/>
                </a:lnTo>
                <a:lnTo>
                  <a:pt x="84" y="284"/>
                </a:lnTo>
                <a:lnTo>
                  <a:pt x="67" y="284"/>
                </a:lnTo>
                <a:lnTo>
                  <a:pt x="59" y="282"/>
                </a:lnTo>
                <a:lnTo>
                  <a:pt x="52" y="281"/>
                </a:lnTo>
                <a:lnTo>
                  <a:pt x="52" y="281"/>
                </a:lnTo>
                <a:lnTo>
                  <a:pt x="50" y="216"/>
                </a:lnTo>
                <a:lnTo>
                  <a:pt x="50" y="147"/>
                </a:lnTo>
                <a:lnTo>
                  <a:pt x="50" y="12"/>
                </a:lnTo>
                <a:lnTo>
                  <a:pt x="50" y="12"/>
                </a:lnTo>
                <a:lnTo>
                  <a:pt x="61" y="12"/>
                </a:lnTo>
                <a:lnTo>
                  <a:pt x="71" y="10"/>
                </a:lnTo>
                <a:lnTo>
                  <a:pt x="80" y="10"/>
                </a:lnTo>
                <a:lnTo>
                  <a:pt x="84" y="12"/>
                </a:lnTo>
                <a:lnTo>
                  <a:pt x="88" y="14"/>
                </a:lnTo>
                <a:lnTo>
                  <a:pt x="88" y="14"/>
                </a:lnTo>
                <a:lnTo>
                  <a:pt x="88" y="52"/>
                </a:lnTo>
                <a:lnTo>
                  <a:pt x="84" y="90"/>
                </a:lnTo>
                <a:lnTo>
                  <a:pt x="82" y="126"/>
                </a:lnTo>
                <a:lnTo>
                  <a:pt x="82" y="143"/>
                </a:lnTo>
                <a:lnTo>
                  <a:pt x="84" y="159"/>
                </a:lnTo>
                <a:lnTo>
                  <a:pt x="84" y="159"/>
                </a:lnTo>
                <a:lnTo>
                  <a:pt x="90" y="147"/>
                </a:lnTo>
                <a:lnTo>
                  <a:pt x="94" y="141"/>
                </a:lnTo>
                <a:lnTo>
                  <a:pt x="101" y="136"/>
                </a:lnTo>
                <a:lnTo>
                  <a:pt x="109" y="132"/>
                </a:lnTo>
                <a:lnTo>
                  <a:pt x="109" y="132"/>
                </a:lnTo>
                <a:lnTo>
                  <a:pt x="118" y="128"/>
                </a:lnTo>
                <a:lnTo>
                  <a:pt x="130" y="126"/>
                </a:lnTo>
                <a:lnTo>
                  <a:pt x="141" y="126"/>
                </a:lnTo>
                <a:lnTo>
                  <a:pt x="153" y="130"/>
                </a:lnTo>
                <a:lnTo>
                  <a:pt x="164" y="134"/>
                </a:lnTo>
                <a:lnTo>
                  <a:pt x="174" y="139"/>
                </a:lnTo>
                <a:lnTo>
                  <a:pt x="183" y="145"/>
                </a:lnTo>
                <a:lnTo>
                  <a:pt x="191" y="151"/>
                </a:lnTo>
                <a:lnTo>
                  <a:pt x="191" y="151"/>
                </a:lnTo>
                <a:lnTo>
                  <a:pt x="204" y="166"/>
                </a:lnTo>
                <a:lnTo>
                  <a:pt x="212" y="181"/>
                </a:lnTo>
                <a:lnTo>
                  <a:pt x="218" y="200"/>
                </a:lnTo>
                <a:lnTo>
                  <a:pt x="221" y="220"/>
                </a:lnTo>
                <a:lnTo>
                  <a:pt x="219" y="237"/>
                </a:lnTo>
                <a:lnTo>
                  <a:pt x="216" y="254"/>
                </a:lnTo>
                <a:lnTo>
                  <a:pt x="212" y="261"/>
                </a:lnTo>
                <a:lnTo>
                  <a:pt x="208" y="269"/>
                </a:lnTo>
                <a:lnTo>
                  <a:pt x="202" y="275"/>
                </a:lnTo>
                <a:lnTo>
                  <a:pt x="197" y="281"/>
                </a:lnTo>
                <a:lnTo>
                  <a:pt x="197" y="281"/>
                </a:lnTo>
                <a:close/>
                <a:moveTo>
                  <a:pt x="97" y="176"/>
                </a:moveTo>
                <a:lnTo>
                  <a:pt x="97" y="176"/>
                </a:lnTo>
                <a:lnTo>
                  <a:pt x="92" y="183"/>
                </a:lnTo>
                <a:lnTo>
                  <a:pt x="88" y="193"/>
                </a:lnTo>
                <a:lnTo>
                  <a:pt x="86" y="202"/>
                </a:lnTo>
                <a:lnTo>
                  <a:pt x="86" y="210"/>
                </a:lnTo>
                <a:lnTo>
                  <a:pt x="86" y="220"/>
                </a:lnTo>
                <a:lnTo>
                  <a:pt x="88" y="227"/>
                </a:lnTo>
                <a:lnTo>
                  <a:pt x="92" y="235"/>
                </a:lnTo>
                <a:lnTo>
                  <a:pt x="97" y="242"/>
                </a:lnTo>
                <a:lnTo>
                  <a:pt x="103" y="250"/>
                </a:lnTo>
                <a:lnTo>
                  <a:pt x="109" y="254"/>
                </a:lnTo>
                <a:lnTo>
                  <a:pt x="117" y="260"/>
                </a:lnTo>
                <a:lnTo>
                  <a:pt x="126" y="261"/>
                </a:lnTo>
                <a:lnTo>
                  <a:pt x="136" y="263"/>
                </a:lnTo>
                <a:lnTo>
                  <a:pt x="145" y="261"/>
                </a:lnTo>
                <a:lnTo>
                  <a:pt x="157" y="260"/>
                </a:lnTo>
                <a:lnTo>
                  <a:pt x="168" y="254"/>
                </a:lnTo>
                <a:lnTo>
                  <a:pt x="168" y="254"/>
                </a:lnTo>
                <a:lnTo>
                  <a:pt x="176" y="248"/>
                </a:lnTo>
                <a:lnTo>
                  <a:pt x="183" y="240"/>
                </a:lnTo>
                <a:lnTo>
                  <a:pt x="187" y="231"/>
                </a:lnTo>
                <a:lnTo>
                  <a:pt x="189" y="220"/>
                </a:lnTo>
                <a:lnTo>
                  <a:pt x="187" y="210"/>
                </a:lnTo>
                <a:lnTo>
                  <a:pt x="185" y="200"/>
                </a:lnTo>
                <a:lnTo>
                  <a:pt x="179" y="189"/>
                </a:lnTo>
                <a:lnTo>
                  <a:pt x="174" y="181"/>
                </a:lnTo>
                <a:lnTo>
                  <a:pt x="166" y="172"/>
                </a:lnTo>
                <a:lnTo>
                  <a:pt x="157" y="166"/>
                </a:lnTo>
                <a:lnTo>
                  <a:pt x="147" y="160"/>
                </a:lnTo>
                <a:lnTo>
                  <a:pt x="138" y="159"/>
                </a:lnTo>
                <a:lnTo>
                  <a:pt x="128" y="159"/>
                </a:lnTo>
                <a:lnTo>
                  <a:pt x="117" y="160"/>
                </a:lnTo>
                <a:lnTo>
                  <a:pt x="107" y="166"/>
                </a:lnTo>
                <a:lnTo>
                  <a:pt x="97" y="176"/>
                </a:lnTo>
                <a:lnTo>
                  <a:pt x="97" y="176"/>
                </a:lnTo>
                <a:close/>
                <a:moveTo>
                  <a:pt x="118" y="242"/>
                </a:moveTo>
                <a:lnTo>
                  <a:pt x="118" y="242"/>
                </a:lnTo>
                <a:lnTo>
                  <a:pt x="113" y="237"/>
                </a:lnTo>
                <a:lnTo>
                  <a:pt x="109" y="225"/>
                </a:lnTo>
                <a:lnTo>
                  <a:pt x="105" y="214"/>
                </a:lnTo>
                <a:lnTo>
                  <a:pt x="105" y="202"/>
                </a:lnTo>
                <a:lnTo>
                  <a:pt x="107" y="191"/>
                </a:lnTo>
                <a:lnTo>
                  <a:pt x="109" y="187"/>
                </a:lnTo>
                <a:lnTo>
                  <a:pt x="111" y="183"/>
                </a:lnTo>
                <a:lnTo>
                  <a:pt x="115" y="181"/>
                </a:lnTo>
                <a:lnTo>
                  <a:pt x="118" y="181"/>
                </a:lnTo>
                <a:lnTo>
                  <a:pt x="124" y="181"/>
                </a:lnTo>
                <a:lnTo>
                  <a:pt x="130" y="185"/>
                </a:lnTo>
                <a:lnTo>
                  <a:pt x="130" y="185"/>
                </a:lnTo>
                <a:lnTo>
                  <a:pt x="134" y="191"/>
                </a:lnTo>
                <a:lnTo>
                  <a:pt x="138" y="199"/>
                </a:lnTo>
                <a:lnTo>
                  <a:pt x="139" y="208"/>
                </a:lnTo>
                <a:lnTo>
                  <a:pt x="139" y="218"/>
                </a:lnTo>
                <a:lnTo>
                  <a:pt x="138" y="227"/>
                </a:lnTo>
                <a:lnTo>
                  <a:pt x="134" y="237"/>
                </a:lnTo>
                <a:lnTo>
                  <a:pt x="126" y="242"/>
                </a:lnTo>
                <a:lnTo>
                  <a:pt x="122" y="242"/>
                </a:lnTo>
                <a:lnTo>
                  <a:pt x="118" y="242"/>
                </a:lnTo>
                <a:lnTo>
                  <a:pt x="118" y="242"/>
                </a:lnTo>
                <a:close/>
                <a:moveTo>
                  <a:pt x="149" y="191"/>
                </a:moveTo>
                <a:lnTo>
                  <a:pt x="149" y="191"/>
                </a:lnTo>
                <a:lnTo>
                  <a:pt x="145" y="187"/>
                </a:lnTo>
                <a:lnTo>
                  <a:pt x="143" y="183"/>
                </a:lnTo>
                <a:lnTo>
                  <a:pt x="143" y="180"/>
                </a:lnTo>
                <a:lnTo>
                  <a:pt x="143" y="180"/>
                </a:lnTo>
                <a:lnTo>
                  <a:pt x="147" y="181"/>
                </a:lnTo>
                <a:lnTo>
                  <a:pt x="151" y="183"/>
                </a:lnTo>
                <a:lnTo>
                  <a:pt x="151" y="183"/>
                </a:lnTo>
                <a:lnTo>
                  <a:pt x="151" y="187"/>
                </a:lnTo>
                <a:lnTo>
                  <a:pt x="149" y="191"/>
                </a:lnTo>
                <a:lnTo>
                  <a:pt x="149" y="191"/>
                </a:lnTo>
                <a:close/>
                <a:moveTo>
                  <a:pt x="170" y="235"/>
                </a:moveTo>
                <a:lnTo>
                  <a:pt x="170" y="235"/>
                </a:lnTo>
                <a:lnTo>
                  <a:pt x="168" y="233"/>
                </a:lnTo>
                <a:lnTo>
                  <a:pt x="168" y="233"/>
                </a:lnTo>
                <a:lnTo>
                  <a:pt x="172" y="229"/>
                </a:lnTo>
                <a:lnTo>
                  <a:pt x="176" y="225"/>
                </a:lnTo>
                <a:lnTo>
                  <a:pt x="176" y="221"/>
                </a:lnTo>
                <a:lnTo>
                  <a:pt x="176" y="221"/>
                </a:lnTo>
                <a:lnTo>
                  <a:pt x="178" y="223"/>
                </a:lnTo>
                <a:lnTo>
                  <a:pt x="178" y="225"/>
                </a:lnTo>
                <a:lnTo>
                  <a:pt x="178" y="229"/>
                </a:lnTo>
                <a:lnTo>
                  <a:pt x="174" y="233"/>
                </a:lnTo>
                <a:lnTo>
                  <a:pt x="170" y="235"/>
                </a:lnTo>
                <a:lnTo>
                  <a:pt x="170" y="235"/>
                </a:lnTo>
                <a:close/>
                <a:moveTo>
                  <a:pt x="176" y="204"/>
                </a:moveTo>
                <a:lnTo>
                  <a:pt x="176" y="204"/>
                </a:lnTo>
                <a:lnTo>
                  <a:pt x="176" y="210"/>
                </a:lnTo>
                <a:lnTo>
                  <a:pt x="174" y="212"/>
                </a:lnTo>
                <a:lnTo>
                  <a:pt x="168" y="214"/>
                </a:lnTo>
                <a:lnTo>
                  <a:pt x="168" y="214"/>
                </a:lnTo>
                <a:lnTo>
                  <a:pt x="168" y="210"/>
                </a:lnTo>
                <a:lnTo>
                  <a:pt x="170" y="208"/>
                </a:lnTo>
                <a:lnTo>
                  <a:pt x="172" y="206"/>
                </a:lnTo>
                <a:lnTo>
                  <a:pt x="176" y="204"/>
                </a:lnTo>
                <a:lnTo>
                  <a:pt x="176" y="204"/>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6" name="Freeform 77"/>
          <p:cNvSpPr>
            <a:spLocks noEditPoints="1"/>
          </p:cNvSpPr>
          <p:nvPr/>
        </p:nvSpPr>
        <p:spPr bwMode="auto">
          <a:xfrm>
            <a:off x="1318684" y="2509196"/>
            <a:ext cx="240240" cy="316799"/>
          </a:xfrm>
          <a:custGeom>
            <a:avLst/>
            <a:gdLst/>
            <a:ahLst/>
            <a:cxnLst>
              <a:cxn ang="0">
                <a:pos x="40" y="0"/>
              </a:cxn>
              <a:cxn ang="0">
                <a:pos x="30" y="8"/>
              </a:cxn>
              <a:cxn ang="0">
                <a:pos x="23" y="23"/>
              </a:cxn>
              <a:cxn ang="0">
                <a:pos x="11" y="57"/>
              </a:cxn>
              <a:cxn ang="0">
                <a:pos x="6" y="74"/>
              </a:cxn>
              <a:cxn ang="0">
                <a:pos x="0" y="107"/>
              </a:cxn>
              <a:cxn ang="0">
                <a:pos x="4" y="120"/>
              </a:cxn>
              <a:cxn ang="0">
                <a:pos x="25" y="120"/>
              </a:cxn>
              <a:cxn ang="0">
                <a:pos x="72" y="116"/>
              </a:cxn>
              <a:cxn ang="0">
                <a:pos x="91" y="111"/>
              </a:cxn>
              <a:cxn ang="0">
                <a:pos x="86" y="69"/>
              </a:cxn>
              <a:cxn ang="0">
                <a:pos x="70" y="34"/>
              </a:cxn>
              <a:cxn ang="0">
                <a:pos x="65" y="23"/>
              </a:cxn>
              <a:cxn ang="0">
                <a:pos x="49" y="4"/>
              </a:cxn>
              <a:cxn ang="0">
                <a:pos x="40" y="0"/>
              </a:cxn>
              <a:cxn ang="0">
                <a:pos x="40" y="13"/>
              </a:cxn>
              <a:cxn ang="0">
                <a:pos x="42" y="15"/>
              </a:cxn>
              <a:cxn ang="0">
                <a:pos x="36" y="25"/>
              </a:cxn>
              <a:cxn ang="0">
                <a:pos x="36" y="21"/>
              </a:cxn>
              <a:cxn ang="0">
                <a:pos x="40" y="13"/>
              </a:cxn>
              <a:cxn ang="0">
                <a:pos x="32" y="107"/>
              </a:cxn>
              <a:cxn ang="0">
                <a:pos x="25" y="109"/>
              </a:cxn>
              <a:cxn ang="0">
                <a:pos x="17" y="109"/>
              </a:cxn>
              <a:cxn ang="0">
                <a:pos x="19" y="90"/>
              </a:cxn>
              <a:cxn ang="0">
                <a:pos x="21" y="71"/>
              </a:cxn>
              <a:cxn ang="0">
                <a:pos x="30" y="88"/>
              </a:cxn>
              <a:cxn ang="0">
                <a:pos x="32" y="107"/>
              </a:cxn>
              <a:cxn ang="0">
                <a:pos x="26" y="55"/>
              </a:cxn>
              <a:cxn ang="0">
                <a:pos x="30" y="46"/>
              </a:cxn>
              <a:cxn ang="0">
                <a:pos x="44" y="31"/>
              </a:cxn>
              <a:cxn ang="0">
                <a:pos x="55" y="29"/>
              </a:cxn>
              <a:cxn ang="0">
                <a:pos x="26" y="55"/>
              </a:cxn>
              <a:cxn ang="0">
                <a:pos x="59" y="53"/>
              </a:cxn>
              <a:cxn ang="0">
                <a:pos x="57" y="52"/>
              </a:cxn>
              <a:cxn ang="0">
                <a:pos x="61" y="46"/>
              </a:cxn>
              <a:cxn ang="0">
                <a:pos x="65" y="44"/>
              </a:cxn>
              <a:cxn ang="0">
                <a:pos x="65" y="52"/>
              </a:cxn>
              <a:cxn ang="0">
                <a:pos x="61" y="52"/>
              </a:cxn>
              <a:cxn ang="0">
                <a:pos x="59" y="53"/>
              </a:cxn>
            </a:cxnLst>
            <a:rect l="0" t="0" r="r" b="b"/>
            <a:pathLst>
              <a:path w="91" h="120">
                <a:moveTo>
                  <a:pt x="40" y="0"/>
                </a:moveTo>
                <a:lnTo>
                  <a:pt x="40" y="0"/>
                </a:lnTo>
                <a:lnTo>
                  <a:pt x="34" y="4"/>
                </a:lnTo>
                <a:lnTo>
                  <a:pt x="30" y="8"/>
                </a:lnTo>
                <a:lnTo>
                  <a:pt x="25" y="15"/>
                </a:lnTo>
                <a:lnTo>
                  <a:pt x="23" y="23"/>
                </a:lnTo>
                <a:lnTo>
                  <a:pt x="15" y="42"/>
                </a:lnTo>
                <a:lnTo>
                  <a:pt x="11" y="57"/>
                </a:lnTo>
                <a:lnTo>
                  <a:pt x="11" y="57"/>
                </a:lnTo>
                <a:lnTo>
                  <a:pt x="6" y="74"/>
                </a:lnTo>
                <a:lnTo>
                  <a:pt x="2" y="90"/>
                </a:lnTo>
                <a:lnTo>
                  <a:pt x="0" y="107"/>
                </a:lnTo>
                <a:lnTo>
                  <a:pt x="2" y="113"/>
                </a:lnTo>
                <a:lnTo>
                  <a:pt x="4" y="120"/>
                </a:lnTo>
                <a:lnTo>
                  <a:pt x="4" y="120"/>
                </a:lnTo>
                <a:lnTo>
                  <a:pt x="25" y="120"/>
                </a:lnTo>
                <a:lnTo>
                  <a:pt x="49" y="120"/>
                </a:lnTo>
                <a:lnTo>
                  <a:pt x="72" y="116"/>
                </a:lnTo>
                <a:lnTo>
                  <a:pt x="91" y="111"/>
                </a:lnTo>
                <a:lnTo>
                  <a:pt x="91" y="111"/>
                </a:lnTo>
                <a:lnTo>
                  <a:pt x="91" y="88"/>
                </a:lnTo>
                <a:lnTo>
                  <a:pt x="86" y="69"/>
                </a:lnTo>
                <a:lnTo>
                  <a:pt x="80" y="52"/>
                </a:lnTo>
                <a:lnTo>
                  <a:pt x="70" y="34"/>
                </a:lnTo>
                <a:lnTo>
                  <a:pt x="70" y="34"/>
                </a:lnTo>
                <a:lnTo>
                  <a:pt x="65" y="23"/>
                </a:lnTo>
                <a:lnTo>
                  <a:pt x="57" y="11"/>
                </a:lnTo>
                <a:lnTo>
                  <a:pt x="49" y="4"/>
                </a:lnTo>
                <a:lnTo>
                  <a:pt x="44" y="0"/>
                </a:lnTo>
                <a:lnTo>
                  <a:pt x="40" y="0"/>
                </a:lnTo>
                <a:lnTo>
                  <a:pt x="40" y="0"/>
                </a:lnTo>
                <a:close/>
                <a:moveTo>
                  <a:pt x="40" y="13"/>
                </a:moveTo>
                <a:lnTo>
                  <a:pt x="40" y="13"/>
                </a:lnTo>
                <a:lnTo>
                  <a:pt x="42" y="15"/>
                </a:lnTo>
                <a:lnTo>
                  <a:pt x="40" y="19"/>
                </a:lnTo>
                <a:lnTo>
                  <a:pt x="36" y="25"/>
                </a:lnTo>
                <a:lnTo>
                  <a:pt x="36" y="25"/>
                </a:lnTo>
                <a:lnTo>
                  <a:pt x="36" y="21"/>
                </a:lnTo>
                <a:lnTo>
                  <a:pt x="36" y="19"/>
                </a:lnTo>
                <a:lnTo>
                  <a:pt x="40" y="13"/>
                </a:lnTo>
                <a:lnTo>
                  <a:pt x="40" y="13"/>
                </a:lnTo>
                <a:close/>
                <a:moveTo>
                  <a:pt x="32" y="107"/>
                </a:moveTo>
                <a:lnTo>
                  <a:pt x="32" y="107"/>
                </a:lnTo>
                <a:lnTo>
                  <a:pt x="25" y="109"/>
                </a:lnTo>
                <a:lnTo>
                  <a:pt x="21" y="109"/>
                </a:lnTo>
                <a:lnTo>
                  <a:pt x="17" y="109"/>
                </a:lnTo>
                <a:lnTo>
                  <a:pt x="17" y="109"/>
                </a:lnTo>
                <a:lnTo>
                  <a:pt x="19" y="90"/>
                </a:lnTo>
                <a:lnTo>
                  <a:pt x="21" y="71"/>
                </a:lnTo>
                <a:lnTo>
                  <a:pt x="21" y="71"/>
                </a:lnTo>
                <a:lnTo>
                  <a:pt x="26" y="78"/>
                </a:lnTo>
                <a:lnTo>
                  <a:pt x="30" y="88"/>
                </a:lnTo>
                <a:lnTo>
                  <a:pt x="32" y="97"/>
                </a:lnTo>
                <a:lnTo>
                  <a:pt x="32" y="107"/>
                </a:lnTo>
                <a:lnTo>
                  <a:pt x="32" y="107"/>
                </a:lnTo>
                <a:close/>
                <a:moveTo>
                  <a:pt x="26" y="55"/>
                </a:moveTo>
                <a:lnTo>
                  <a:pt x="26" y="55"/>
                </a:lnTo>
                <a:lnTo>
                  <a:pt x="30" y="46"/>
                </a:lnTo>
                <a:lnTo>
                  <a:pt x="36" y="38"/>
                </a:lnTo>
                <a:lnTo>
                  <a:pt x="44" y="31"/>
                </a:lnTo>
                <a:lnTo>
                  <a:pt x="55" y="29"/>
                </a:lnTo>
                <a:lnTo>
                  <a:pt x="55" y="29"/>
                </a:lnTo>
                <a:lnTo>
                  <a:pt x="42" y="42"/>
                </a:lnTo>
                <a:lnTo>
                  <a:pt x="26" y="55"/>
                </a:lnTo>
                <a:lnTo>
                  <a:pt x="26" y="55"/>
                </a:lnTo>
                <a:close/>
                <a:moveTo>
                  <a:pt x="59" y="53"/>
                </a:moveTo>
                <a:lnTo>
                  <a:pt x="59" y="53"/>
                </a:lnTo>
                <a:lnTo>
                  <a:pt x="57" y="52"/>
                </a:lnTo>
                <a:lnTo>
                  <a:pt x="59" y="48"/>
                </a:lnTo>
                <a:lnTo>
                  <a:pt x="61" y="46"/>
                </a:lnTo>
                <a:lnTo>
                  <a:pt x="65" y="44"/>
                </a:lnTo>
                <a:lnTo>
                  <a:pt x="65" y="44"/>
                </a:lnTo>
                <a:lnTo>
                  <a:pt x="65" y="52"/>
                </a:lnTo>
                <a:lnTo>
                  <a:pt x="65" y="52"/>
                </a:lnTo>
                <a:lnTo>
                  <a:pt x="63" y="52"/>
                </a:lnTo>
                <a:lnTo>
                  <a:pt x="61" y="52"/>
                </a:lnTo>
                <a:lnTo>
                  <a:pt x="59" y="53"/>
                </a:lnTo>
                <a:lnTo>
                  <a:pt x="59" y="53"/>
                </a:lnTo>
                <a:lnTo>
                  <a:pt x="59" y="5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7" name="Freeform 78"/>
          <p:cNvSpPr>
            <a:spLocks noEditPoints="1"/>
          </p:cNvSpPr>
          <p:nvPr/>
        </p:nvSpPr>
        <p:spPr bwMode="auto">
          <a:xfrm>
            <a:off x="785408" y="2276878"/>
            <a:ext cx="1272472" cy="1364872"/>
          </a:xfrm>
          <a:custGeom>
            <a:avLst/>
            <a:gdLst/>
            <a:ahLst/>
            <a:cxnLst>
              <a:cxn ang="0">
                <a:pos x="377" y="157"/>
              </a:cxn>
              <a:cxn ang="0">
                <a:pos x="284" y="4"/>
              </a:cxn>
              <a:cxn ang="0">
                <a:pos x="78" y="103"/>
              </a:cxn>
              <a:cxn ang="0">
                <a:pos x="5" y="435"/>
              </a:cxn>
              <a:cxn ang="0">
                <a:pos x="59" y="507"/>
              </a:cxn>
              <a:cxn ang="0">
                <a:pos x="185" y="418"/>
              </a:cxn>
              <a:cxn ang="0">
                <a:pos x="240" y="284"/>
              </a:cxn>
              <a:cxn ang="0">
                <a:pos x="339" y="517"/>
              </a:cxn>
              <a:cxn ang="0">
                <a:pos x="478" y="465"/>
              </a:cxn>
              <a:cxn ang="0">
                <a:pos x="143" y="52"/>
              </a:cxn>
              <a:cxn ang="0">
                <a:pos x="147" y="35"/>
              </a:cxn>
              <a:cxn ang="0">
                <a:pos x="87" y="309"/>
              </a:cxn>
              <a:cxn ang="0">
                <a:pos x="55" y="357"/>
              </a:cxn>
              <a:cxn ang="0">
                <a:pos x="95" y="254"/>
              </a:cxn>
              <a:cxn ang="0">
                <a:pos x="76" y="244"/>
              </a:cxn>
              <a:cxn ang="0">
                <a:pos x="82" y="210"/>
              </a:cxn>
              <a:cxn ang="0">
                <a:pos x="76" y="244"/>
              </a:cxn>
              <a:cxn ang="0">
                <a:pos x="120" y="115"/>
              </a:cxn>
              <a:cxn ang="0">
                <a:pos x="122" y="134"/>
              </a:cxn>
              <a:cxn ang="0">
                <a:pos x="139" y="63"/>
              </a:cxn>
              <a:cxn ang="0">
                <a:pos x="105" y="107"/>
              </a:cxn>
              <a:cxn ang="0">
                <a:pos x="105" y="107"/>
              </a:cxn>
              <a:cxn ang="0">
                <a:pos x="89" y="147"/>
              </a:cxn>
              <a:cxn ang="0">
                <a:pos x="103" y="174"/>
              </a:cxn>
              <a:cxn ang="0">
                <a:pos x="51" y="256"/>
              </a:cxn>
              <a:cxn ang="0">
                <a:pos x="72" y="258"/>
              </a:cxn>
              <a:cxn ang="0">
                <a:pos x="70" y="292"/>
              </a:cxn>
              <a:cxn ang="0">
                <a:pos x="70" y="292"/>
              </a:cxn>
              <a:cxn ang="0">
                <a:pos x="32" y="357"/>
              </a:cxn>
              <a:cxn ang="0">
                <a:pos x="28" y="401"/>
              </a:cxn>
              <a:cxn ang="0">
                <a:pos x="36" y="410"/>
              </a:cxn>
              <a:cxn ang="0">
                <a:pos x="42" y="435"/>
              </a:cxn>
              <a:cxn ang="0">
                <a:pos x="57" y="437"/>
              </a:cxn>
              <a:cxn ang="0">
                <a:pos x="57" y="496"/>
              </a:cxn>
              <a:cxn ang="0">
                <a:pos x="65" y="483"/>
              </a:cxn>
              <a:cxn ang="0">
                <a:pos x="86" y="496"/>
              </a:cxn>
              <a:cxn ang="0">
                <a:pos x="89" y="477"/>
              </a:cxn>
              <a:cxn ang="0">
                <a:pos x="129" y="467"/>
              </a:cxn>
              <a:cxn ang="0">
                <a:pos x="135" y="483"/>
              </a:cxn>
              <a:cxn ang="0">
                <a:pos x="255" y="288"/>
              </a:cxn>
              <a:cxn ang="0">
                <a:pos x="270" y="383"/>
              </a:cxn>
              <a:cxn ang="0">
                <a:pos x="274" y="330"/>
              </a:cxn>
              <a:cxn ang="0">
                <a:pos x="282" y="290"/>
              </a:cxn>
              <a:cxn ang="0">
                <a:pos x="274" y="401"/>
              </a:cxn>
              <a:cxn ang="0">
                <a:pos x="276" y="431"/>
              </a:cxn>
              <a:cxn ang="0">
                <a:pos x="280" y="490"/>
              </a:cxn>
              <a:cxn ang="0">
                <a:pos x="305" y="322"/>
              </a:cxn>
              <a:cxn ang="0">
                <a:pos x="305" y="353"/>
              </a:cxn>
              <a:cxn ang="0">
                <a:pos x="322" y="366"/>
              </a:cxn>
              <a:cxn ang="0">
                <a:pos x="318" y="364"/>
              </a:cxn>
              <a:cxn ang="0">
                <a:pos x="320" y="397"/>
              </a:cxn>
              <a:cxn ang="0">
                <a:pos x="316" y="456"/>
              </a:cxn>
              <a:cxn ang="0">
                <a:pos x="322" y="496"/>
              </a:cxn>
              <a:cxn ang="0">
                <a:pos x="293" y="456"/>
              </a:cxn>
              <a:cxn ang="0">
                <a:pos x="333" y="439"/>
              </a:cxn>
              <a:cxn ang="0">
                <a:pos x="362" y="473"/>
              </a:cxn>
              <a:cxn ang="0">
                <a:pos x="402" y="467"/>
              </a:cxn>
              <a:cxn ang="0">
                <a:pos x="324" y="326"/>
              </a:cxn>
              <a:cxn ang="0">
                <a:pos x="211" y="271"/>
              </a:cxn>
              <a:cxn ang="0">
                <a:pos x="120" y="452"/>
              </a:cxn>
              <a:cxn ang="0">
                <a:pos x="152" y="58"/>
              </a:cxn>
              <a:cxn ang="0">
                <a:pos x="312" y="48"/>
              </a:cxn>
              <a:cxn ang="0">
                <a:pos x="448" y="380"/>
              </a:cxn>
            </a:cxnLst>
            <a:rect l="0" t="0" r="r" b="b"/>
            <a:pathLst>
              <a:path w="482" h="517">
                <a:moveTo>
                  <a:pt x="472" y="416"/>
                </a:moveTo>
                <a:lnTo>
                  <a:pt x="472" y="416"/>
                </a:lnTo>
                <a:lnTo>
                  <a:pt x="459" y="382"/>
                </a:lnTo>
                <a:lnTo>
                  <a:pt x="446" y="347"/>
                </a:lnTo>
                <a:lnTo>
                  <a:pt x="421" y="282"/>
                </a:lnTo>
                <a:lnTo>
                  <a:pt x="421" y="282"/>
                </a:lnTo>
                <a:lnTo>
                  <a:pt x="411" y="256"/>
                </a:lnTo>
                <a:lnTo>
                  <a:pt x="404" y="231"/>
                </a:lnTo>
                <a:lnTo>
                  <a:pt x="396" y="204"/>
                </a:lnTo>
                <a:lnTo>
                  <a:pt x="387" y="180"/>
                </a:lnTo>
                <a:lnTo>
                  <a:pt x="387" y="180"/>
                </a:lnTo>
                <a:lnTo>
                  <a:pt x="377" y="157"/>
                </a:lnTo>
                <a:lnTo>
                  <a:pt x="366" y="132"/>
                </a:lnTo>
                <a:lnTo>
                  <a:pt x="366" y="132"/>
                </a:lnTo>
                <a:lnTo>
                  <a:pt x="356" y="109"/>
                </a:lnTo>
                <a:lnTo>
                  <a:pt x="345" y="88"/>
                </a:lnTo>
                <a:lnTo>
                  <a:pt x="322" y="50"/>
                </a:lnTo>
                <a:lnTo>
                  <a:pt x="322" y="50"/>
                </a:lnTo>
                <a:lnTo>
                  <a:pt x="310" y="29"/>
                </a:lnTo>
                <a:lnTo>
                  <a:pt x="305" y="19"/>
                </a:lnTo>
                <a:lnTo>
                  <a:pt x="299" y="12"/>
                </a:lnTo>
                <a:lnTo>
                  <a:pt x="299" y="12"/>
                </a:lnTo>
                <a:lnTo>
                  <a:pt x="291" y="8"/>
                </a:lnTo>
                <a:lnTo>
                  <a:pt x="284" y="4"/>
                </a:lnTo>
                <a:lnTo>
                  <a:pt x="269" y="0"/>
                </a:lnTo>
                <a:lnTo>
                  <a:pt x="249" y="0"/>
                </a:lnTo>
                <a:lnTo>
                  <a:pt x="230" y="2"/>
                </a:lnTo>
                <a:lnTo>
                  <a:pt x="192" y="6"/>
                </a:lnTo>
                <a:lnTo>
                  <a:pt x="175" y="10"/>
                </a:lnTo>
                <a:lnTo>
                  <a:pt x="160" y="10"/>
                </a:lnTo>
                <a:lnTo>
                  <a:pt x="160" y="10"/>
                </a:lnTo>
                <a:lnTo>
                  <a:pt x="122" y="35"/>
                </a:lnTo>
                <a:lnTo>
                  <a:pt x="105" y="50"/>
                </a:lnTo>
                <a:lnTo>
                  <a:pt x="87" y="63"/>
                </a:lnTo>
                <a:lnTo>
                  <a:pt x="87" y="63"/>
                </a:lnTo>
                <a:lnTo>
                  <a:pt x="78" y="103"/>
                </a:lnTo>
                <a:lnTo>
                  <a:pt x="70" y="143"/>
                </a:lnTo>
                <a:lnTo>
                  <a:pt x="51" y="220"/>
                </a:lnTo>
                <a:lnTo>
                  <a:pt x="51" y="220"/>
                </a:lnTo>
                <a:lnTo>
                  <a:pt x="40" y="258"/>
                </a:lnTo>
                <a:lnTo>
                  <a:pt x="40" y="258"/>
                </a:lnTo>
                <a:lnTo>
                  <a:pt x="40" y="273"/>
                </a:lnTo>
                <a:lnTo>
                  <a:pt x="38" y="288"/>
                </a:lnTo>
                <a:lnTo>
                  <a:pt x="38" y="288"/>
                </a:lnTo>
                <a:lnTo>
                  <a:pt x="26" y="334"/>
                </a:lnTo>
                <a:lnTo>
                  <a:pt x="15" y="385"/>
                </a:lnTo>
                <a:lnTo>
                  <a:pt x="15" y="385"/>
                </a:lnTo>
                <a:lnTo>
                  <a:pt x="5" y="435"/>
                </a:lnTo>
                <a:lnTo>
                  <a:pt x="5" y="435"/>
                </a:lnTo>
                <a:lnTo>
                  <a:pt x="0" y="464"/>
                </a:lnTo>
                <a:lnTo>
                  <a:pt x="0" y="479"/>
                </a:lnTo>
                <a:lnTo>
                  <a:pt x="0" y="490"/>
                </a:lnTo>
                <a:lnTo>
                  <a:pt x="0" y="490"/>
                </a:lnTo>
                <a:lnTo>
                  <a:pt x="4" y="496"/>
                </a:lnTo>
                <a:lnTo>
                  <a:pt x="9" y="500"/>
                </a:lnTo>
                <a:lnTo>
                  <a:pt x="17" y="504"/>
                </a:lnTo>
                <a:lnTo>
                  <a:pt x="25" y="505"/>
                </a:lnTo>
                <a:lnTo>
                  <a:pt x="44" y="507"/>
                </a:lnTo>
                <a:lnTo>
                  <a:pt x="59" y="507"/>
                </a:lnTo>
                <a:lnTo>
                  <a:pt x="59" y="507"/>
                </a:lnTo>
                <a:lnTo>
                  <a:pt x="97" y="507"/>
                </a:lnTo>
                <a:lnTo>
                  <a:pt x="118" y="507"/>
                </a:lnTo>
                <a:lnTo>
                  <a:pt x="137" y="505"/>
                </a:lnTo>
                <a:lnTo>
                  <a:pt x="137" y="505"/>
                </a:lnTo>
                <a:lnTo>
                  <a:pt x="147" y="494"/>
                </a:lnTo>
                <a:lnTo>
                  <a:pt x="158" y="483"/>
                </a:lnTo>
                <a:lnTo>
                  <a:pt x="169" y="473"/>
                </a:lnTo>
                <a:lnTo>
                  <a:pt x="173" y="465"/>
                </a:lnTo>
                <a:lnTo>
                  <a:pt x="177" y="458"/>
                </a:lnTo>
                <a:lnTo>
                  <a:pt x="177" y="458"/>
                </a:lnTo>
                <a:lnTo>
                  <a:pt x="181" y="439"/>
                </a:lnTo>
                <a:lnTo>
                  <a:pt x="185" y="418"/>
                </a:lnTo>
                <a:lnTo>
                  <a:pt x="192" y="372"/>
                </a:lnTo>
                <a:lnTo>
                  <a:pt x="192" y="372"/>
                </a:lnTo>
                <a:lnTo>
                  <a:pt x="202" y="332"/>
                </a:lnTo>
                <a:lnTo>
                  <a:pt x="202" y="332"/>
                </a:lnTo>
                <a:lnTo>
                  <a:pt x="206" y="309"/>
                </a:lnTo>
                <a:lnTo>
                  <a:pt x="208" y="298"/>
                </a:lnTo>
                <a:lnTo>
                  <a:pt x="211" y="290"/>
                </a:lnTo>
                <a:lnTo>
                  <a:pt x="211" y="290"/>
                </a:lnTo>
                <a:lnTo>
                  <a:pt x="217" y="286"/>
                </a:lnTo>
                <a:lnTo>
                  <a:pt x="225" y="286"/>
                </a:lnTo>
                <a:lnTo>
                  <a:pt x="240" y="284"/>
                </a:lnTo>
                <a:lnTo>
                  <a:pt x="240" y="284"/>
                </a:lnTo>
                <a:lnTo>
                  <a:pt x="248" y="309"/>
                </a:lnTo>
                <a:lnTo>
                  <a:pt x="251" y="336"/>
                </a:lnTo>
                <a:lnTo>
                  <a:pt x="259" y="387"/>
                </a:lnTo>
                <a:lnTo>
                  <a:pt x="269" y="498"/>
                </a:lnTo>
                <a:lnTo>
                  <a:pt x="269" y="498"/>
                </a:lnTo>
                <a:lnTo>
                  <a:pt x="274" y="502"/>
                </a:lnTo>
                <a:lnTo>
                  <a:pt x="280" y="505"/>
                </a:lnTo>
                <a:lnTo>
                  <a:pt x="291" y="509"/>
                </a:lnTo>
                <a:lnTo>
                  <a:pt x="291" y="509"/>
                </a:lnTo>
                <a:lnTo>
                  <a:pt x="307" y="515"/>
                </a:lnTo>
                <a:lnTo>
                  <a:pt x="324" y="517"/>
                </a:lnTo>
                <a:lnTo>
                  <a:pt x="339" y="517"/>
                </a:lnTo>
                <a:lnTo>
                  <a:pt x="354" y="515"/>
                </a:lnTo>
                <a:lnTo>
                  <a:pt x="387" y="511"/>
                </a:lnTo>
                <a:lnTo>
                  <a:pt x="419" y="505"/>
                </a:lnTo>
                <a:lnTo>
                  <a:pt x="419" y="505"/>
                </a:lnTo>
                <a:lnTo>
                  <a:pt x="429" y="500"/>
                </a:lnTo>
                <a:lnTo>
                  <a:pt x="438" y="492"/>
                </a:lnTo>
                <a:lnTo>
                  <a:pt x="448" y="483"/>
                </a:lnTo>
                <a:lnTo>
                  <a:pt x="459" y="475"/>
                </a:lnTo>
                <a:lnTo>
                  <a:pt x="459" y="475"/>
                </a:lnTo>
                <a:lnTo>
                  <a:pt x="465" y="471"/>
                </a:lnTo>
                <a:lnTo>
                  <a:pt x="472" y="469"/>
                </a:lnTo>
                <a:lnTo>
                  <a:pt x="478" y="465"/>
                </a:lnTo>
                <a:lnTo>
                  <a:pt x="482" y="460"/>
                </a:lnTo>
                <a:lnTo>
                  <a:pt x="482" y="460"/>
                </a:lnTo>
                <a:lnTo>
                  <a:pt x="482" y="452"/>
                </a:lnTo>
                <a:lnTo>
                  <a:pt x="480" y="443"/>
                </a:lnTo>
                <a:lnTo>
                  <a:pt x="472" y="416"/>
                </a:lnTo>
                <a:lnTo>
                  <a:pt x="472" y="416"/>
                </a:lnTo>
                <a:close/>
                <a:moveTo>
                  <a:pt x="147" y="35"/>
                </a:moveTo>
                <a:lnTo>
                  <a:pt x="147" y="35"/>
                </a:lnTo>
                <a:lnTo>
                  <a:pt x="147" y="40"/>
                </a:lnTo>
                <a:lnTo>
                  <a:pt x="145" y="44"/>
                </a:lnTo>
                <a:lnTo>
                  <a:pt x="143" y="46"/>
                </a:lnTo>
                <a:lnTo>
                  <a:pt x="143" y="52"/>
                </a:lnTo>
                <a:lnTo>
                  <a:pt x="143" y="52"/>
                </a:lnTo>
                <a:lnTo>
                  <a:pt x="137" y="46"/>
                </a:lnTo>
                <a:lnTo>
                  <a:pt x="137" y="46"/>
                </a:lnTo>
                <a:lnTo>
                  <a:pt x="127" y="50"/>
                </a:lnTo>
                <a:lnTo>
                  <a:pt x="118" y="58"/>
                </a:lnTo>
                <a:lnTo>
                  <a:pt x="110" y="63"/>
                </a:lnTo>
                <a:lnTo>
                  <a:pt x="101" y="69"/>
                </a:lnTo>
                <a:lnTo>
                  <a:pt x="101" y="69"/>
                </a:lnTo>
                <a:lnTo>
                  <a:pt x="122" y="50"/>
                </a:lnTo>
                <a:lnTo>
                  <a:pt x="133" y="40"/>
                </a:lnTo>
                <a:lnTo>
                  <a:pt x="147" y="35"/>
                </a:lnTo>
                <a:lnTo>
                  <a:pt x="147" y="35"/>
                </a:lnTo>
                <a:close/>
                <a:moveTo>
                  <a:pt x="61" y="321"/>
                </a:moveTo>
                <a:lnTo>
                  <a:pt x="61" y="321"/>
                </a:lnTo>
                <a:lnTo>
                  <a:pt x="65" y="313"/>
                </a:lnTo>
                <a:lnTo>
                  <a:pt x="72" y="305"/>
                </a:lnTo>
                <a:lnTo>
                  <a:pt x="80" y="300"/>
                </a:lnTo>
                <a:lnTo>
                  <a:pt x="87" y="294"/>
                </a:lnTo>
                <a:lnTo>
                  <a:pt x="87" y="294"/>
                </a:lnTo>
                <a:lnTo>
                  <a:pt x="89" y="294"/>
                </a:lnTo>
                <a:lnTo>
                  <a:pt x="91" y="296"/>
                </a:lnTo>
                <a:lnTo>
                  <a:pt x="89" y="300"/>
                </a:lnTo>
                <a:lnTo>
                  <a:pt x="87" y="309"/>
                </a:lnTo>
                <a:lnTo>
                  <a:pt x="87" y="309"/>
                </a:lnTo>
                <a:lnTo>
                  <a:pt x="80" y="311"/>
                </a:lnTo>
                <a:lnTo>
                  <a:pt x="74" y="315"/>
                </a:lnTo>
                <a:lnTo>
                  <a:pt x="61" y="321"/>
                </a:lnTo>
                <a:lnTo>
                  <a:pt x="61" y="321"/>
                </a:lnTo>
                <a:close/>
                <a:moveTo>
                  <a:pt x="76" y="355"/>
                </a:moveTo>
                <a:lnTo>
                  <a:pt x="76" y="355"/>
                </a:lnTo>
                <a:lnTo>
                  <a:pt x="68" y="357"/>
                </a:lnTo>
                <a:lnTo>
                  <a:pt x="61" y="361"/>
                </a:lnTo>
                <a:lnTo>
                  <a:pt x="57" y="364"/>
                </a:lnTo>
                <a:lnTo>
                  <a:pt x="49" y="368"/>
                </a:lnTo>
                <a:lnTo>
                  <a:pt x="49" y="368"/>
                </a:lnTo>
                <a:lnTo>
                  <a:pt x="55" y="357"/>
                </a:lnTo>
                <a:lnTo>
                  <a:pt x="63" y="349"/>
                </a:lnTo>
                <a:lnTo>
                  <a:pt x="78" y="332"/>
                </a:lnTo>
                <a:lnTo>
                  <a:pt x="78" y="332"/>
                </a:lnTo>
                <a:lnTo>
                  <a:pt x="80" y="334"/>
                </a:lnTo>
                <a:lnTo>
                  <a:pt x="80" y="336"/>
                </a:lnTo>
                <a:lnTo>
                  <a:pt x="80" y="342"/>
                </a:lnTo>
                <a:lnTo>
                  <a:pt x="76" y="355"/>
                </a:lnTo>
                <a:lnTo>
                  <a:pt x="76" y="355"/>
                </a:lnTo>
                <a:close/>
                <a:moveTo>
                  <a:pt x="61" y="286"/>
                </a:moveTo>
                <a:lnTo>
                  <a:pt x="61" y="286"/>
                </a:lnTo>
                <a:lnTo>
                  <a:pt x="78" y="269"/>
                </a:lnTo>
                <a:lnTo>
                  <a:pt x="95" y="254"/>
                </a:lnTo>
                <a:lnTo>
                  <a:pt x="95" y="254"/>
                </a:lnTo>
                <a:lnTo>
                  <a:pt x="97" y="254"/>
                </a:lnTo>
                <a:lnTo>
                  <a:pt x="99" y="256"/>
                </a:lnTo>
                <a:lnTo>
                  <a:pt x="99" y="261"/>
                </a:lnTo>
                <a:lnTo>
                  <a:pt x="97" y="265"/>
                </a:lnTo>
                <a:lnTo>
                  <a:pt x="97" y="269"/>
                </a:lnTo>
                <a:lnTo>
                  <a:pt x="97" y="269"/>
                </a:lnTo>
                <a:lnTo>
                  <a:pt x="78" y="279"/>
                </a:lnTo>
                <a:lnTo>
                  <a:pt x="61" y="286"/>
                </a:lnTo>
                <a:lnTo>
                  <a:pt x="61" y="286"/>
                </a:lnTo>
                <a:close/>
                <a:moveTo>
                  <a:pt x="76" y="244"/>
                </a:moveTo>
                <a:lnTo>
                  <a:pt x="76" y="244"/>
                </a:lnTo>
                <a:lnTo>
                  <a:pt x="78" y="241"/>
                </a:lnTo>
                <a:lnTo>
                  <a:pt x="84" y="235"/>
                </a:lnTo>
                <a:lnTo>
                  <a:pt x="95" y="225"/>
                </a:lnTo>
                <a:lnTo>
                  <a:pt x="101" y="221"/>
                </a:lnTo>
                <a:lnTo>
                  <a:pt x="105" y="216"/>
                </a:lnTo>
                <a:lnTo>
                  <a:pt x="106" y="210"/>
                </a:lnTo>
                <a:lnTo>
                  <a:pt x="105" y="202"/>
                </a:lnTo>
                <a:lnTo>
                  <a:pt x="105" y="202"/>
                </a:lnTo>
                <a:lnTo>
                  <a:pt x="91" y="204"/>
                </a:lnTo>
                <a:lnTo>
                  <a:pt x="86" y="206"/>
                </a:lnTo>
                <a:lnTo>
                  <a:pt x="82" y="210"/>
                </a:lnTo>
                <a:lnTo>
                  <a:pt x="82" y="210"/>
                </a:lnTo>
                <a:lnTo>
                  <a:pt x="87" y="202"/>
                </a:lnTo>
                <a:lnTo>
                  <a:pt x="95" y="195"/>
                </a:lnTo>
                <a:lnTo>
                  <a:pt x="105" y="187"/>
                </a:lnTo>
                <a:lnTo>
                  <a:pt x="114" y="181"/>
                </a:lnTo>
                <a:lnTo>
                  <a:pt x="114" y="181"/>
                </a:lnTo>
                <a:lnTo>
                  <a:pt x="110" y="206"/>
                </a:lnTo>
                <a:lnTo>
                  <a:pt x="105" y="231"/>
                </a:lnTo>
                <a:lnTo>
                  <a:pt x="105" y="231"/>
                </a:lnTo>
                <a:lnTo>
                  <a:pt x="97" y="233"/>
                </a:lnTo>
                <a:lnTo>
                  <a:pt x="89" y="237"/>
                </a:lnTo>
                <a:lnTo>
                  <a:pt x="76" y="244"/>
                </a:lnTo>
                <a:lnTo>
                  <a:pt x="76" y="244"/>
                </a:lnTo>
                <a:close/>
                <a:moveTo>
                  <a:pt x="114" y="117"/>
                </a:moveTo>
                <a:lnTo>
                  <a:pt x="114" y="117"/>
                </a:lnTo>
                <a:lnTo>
                  <a:pt x="116" y="113"/>
                </a:lnTo>
                <a:lnTo>
                  <a:pt x="120" y="109"/>
                </a:lnTo>
                <a:lnTo>
                  <a:pt x="127" y="101"/>
                </a:lnTo>
                <a:lnTo>
                  <a:pt x="127" y="101"/>
                </a:lnTo>
                <a:lnTo>
                  <a:pt x="129" y="103"/>
                </a:lnTo>
                <a:lnTo>
                  <a:pt x="129" y="107"/>
                </a:lnTo>
                <a:lnTo>
                  <a:pt x="127" y="113"/>
                </a:lnTo>
                <a:lnTo>
                  <a:pt x="127" y="113"/>
                </a:lnTo>
                <a:lnTo>
                  <a:pt x="124" y="113"/>
                </a:lnTo>
                <a:lnTo>
                  <a:pt x="120" y="115"/>
                </a:lnTo>
                <a:lnTo>
                  <a:pt x="114" y="117"/>
                </a:lnTo>
                <a:lnTo>
                  <a:pt x="114" y="117"/>
                </a:lnTo>
                <a:close/>
                <a:moveTo>
                  <a:pt x="118" y="157"/>
                </a:moveTo>
                <a:lnTo>
                  <a:pt x="118" y="157"/>
                </a:lnTo>
                <a:lnTo>
                  <a:pt x="110" y="159"/>
                </a:lnTo>
                <a:lnTo>
                  <a:pt x="103" y="160"/>
                </a:lnTo>
                <a:lnTo>
                  <a:pt x="87" y="168"/>
                </a:lnTo>
                <a:lnTo>
                  <a:pt x="87" y="168"/>
                </a:lnTo>
                <a:lnTo>
                  <a:pt x="95" y="159"/>
                </a:lnTo>
                <a:lnTo>
                  <a:pt x="103" y="149"/>
                </a:lnTo>
                <a:lnTo>
                  <a:pt x="112" y="141"/>
                </a:lnTo>
                <a:lnTo>
                  <a:pt x="122" y="134"/>
                </a:lnTo>
                <a:lnTo>
                  <a:pt x="122" y="134"/>
                </a:lnTo>
                <a:lnTo>
                  <a:pt x="124" y="140"/>
                </a:lnTo>
                <a:lnTo>
                  <a:pt x="122" y="145"/>
                </a:lnTo>
                <a:lnTo>
                  <a:pt x="118" y="157"/>
                </a:lnTo>
                <a:lnTo>
                  <a:pt x="118" y="157"/>
                </a:lnTo>
                <a:close/>
                <a:moveTo>
                  <a:pt x="108" y="94"/>
                </a:moveTo>
                <a:lnTo>
                  <a:pt x="108" y="94"/>
                </a:lnTo>
                <a:lnTo>
                  <a:pt x="110" y="90"/>
                </a:lnTo>
                <a:lnTo>
                  <a:pt x="112" y="86"/>
                </a:lnTo>
                <a:lnTo>
                  <a:pt x="122" y="79"/>
                </a:lnTo>
                <a:lnTo>
                  <a:pt x="129" y="71"/>
                </a:lnTo>
                <a:lnTo>
                  <a:pt x="139" y="63"/>
                </a:lnTo>
                <a:lnTo>
                  <a:pt x="139" y="63"/>
                </a:lnTo>
                <a:lnTo>
                  <a:pt x="139" y="63"/>
                </a:lnTo>
                <a:lnTo>
                  <a:pt x="139" y="63"/>
                </a:lnTo>
                <a:lnTo>
                  <a:pt x="137" y="69"/>
                </a:lnTo>
                <a:lnTo>
                  <a:pt x="135" y="79"/>
                </a:lnTo>
                <a:lnTo>
                  <a:pt x="135" y="79"/>
                </a:lnTo>
                <a:lnTo>
                  <a:pt x="126" y="80"/>
                </a:lnTo>
                <a:lnTo>
                  <a:pt x="120" y="84"/>
                </a:lnTo>
                <a:lnTo>
                  <a:pt x="108" y="94"/>
                </a:lnTo>
                <a:lnTo>
                  <a:pt x="108" y="94"/>
                </a:lnTo>
                <a:close/>
                <a:moveTo>
                  <a:pt x="105" y="107"/>
                </a:moveTo>
                <a:lnTo>
                  <a:pt x="105" y="107"/>
                </a:lnTo>
                <a:lnTo>
                  <a:pt x="105" y="109"/>
                </a:lnTo>
                <a:lnTo>
                  <a:pt x="105" y="111"/>
                </a:lnTo>
                <a:lnTo>
                  <a:pt x="99" y="117"/>
                </a:lnTo>
                <a:lnTo>
                  <a:pt x="91" y="122"/>
                </a:lnTo>
                <a:lnTo>
                  <a:pt x="86" y="128"/>
                </a:lnTo>
                <a:lnTo>
                  <a:pt x="86" y="128"/>
                </a:lnTo>
                <a:lnTo>
                  <a:pt x="86" y="124"/>
                </a:lnTo>
                <a:lnTo>
                  <a:pt x="86" y="120"/>
                </a:lnTo>
                <a:lnTo>
                  <a:pt x="93" y="117"/>
                </a:lnTo>
                <a:lnTo>
                  <a:pt x="101" y="113"/>
                </a:lnTo>
                <a:lnTo>
                  <a:pt x="103" y="109"/>
                </a:lnTo>
                <a:lnTo>
                  <a:pt x="105" y="107"/>
                </a:lnTo>
                <a:lnTo>
                  <a:pt x="105" y="107"/>
                </a:lnTo>
                <a:close/>
                <a:moveTo>
                  <a:pt x="95" y="141"/>
                </a:moveTo>
                <a:lnTo>
                  <a:pt x="95" y="141"/>
                </a:lnTo>
                <a:lnTo>
                  <a:pt x="93" y="147"/>
                </a:lnTo>
                <a:lnTo>
                  <a:pt x="87" y="153"/>
                </a:lnTo>
                <a:lnTo>
                  <a:pt x="78" y="164"/>
                </a:lnTo>
                <a:lnTo>
                  <a:pt x="78" y="164"/>
                </a:lnTo>
                <a:lnTo>
                  <a:pt x="76" y="160"/>
                </a:lnTo>
                <a:lnTo>
                  <a:pt x="76" y="157"/>
                </a:lnTo>
                <a:lnTo>
                  <a:pt x="78" y="153"/>
                </a:lnTo>
                <a:lnTo>
                  <a:pt x="82" y="151"/>
                </a:lnTo>
                <a:lnTo>
                  <a:pt x="89" y="147"/>
                </a:lnTo>
                <a:lnTo>
                  <a:pt x="95" y="141"/>
                </a:lnTo>
                <a:lnTo>
                  <a:pt x="95" y="141"/>
                </a:lnTo>
                <a:close/>
                <a:moveTo>
                  <a:pt x="66" y="193"/>
                </a:moveTo>
                <a:lnTo>
                  <a:pt x="66" y="193"/>
                </a:lnTo>
                <a:lnTo>
                  <a:pt x="76" y="189"/>
                </a:lnTo>
                <a:lnTo>
                  <a:pt x="86" y="183"/>
                </a:lnTo>
                <a:lnTo>
                  <a:pt x="93" y="178"/>
                </a:lnTo>
                <a:lnTo>
                  <a:pt x="103" y="172"/>
                </a:lnTo>
                <a:lnTo>
                  <a:pt x="103" y="172"/>
                </a:lnTo>
                <a:lnTo>
                  <a:pt x="105" y="172"/>
                </a:lnTo>
                <a:lnTo>
                  <a:pt x="103" y="174"/>
                </a:lnTo>
                <a:lnTo>
                  <a:pt x="103" y="174"/>
                </a:lnTo>
                <a:lnTo>
                  <a:pt x="82" y="193"/>
                </a:lnTo>
                <a:lnTo>
                  <a:pt x="63" y="214"/>
                </a:lnTo>
                <a:lnTo>
                  <a:pt x="63" y="214"/>
                </a:lnTo>
                <a:lnTo>
                  <a:pt x="63" y="210"/>
                </a:lnTo>
                <a:lnTo>
                  <a:pt x="63" y="204"/>
                </a:lnTo>
                <a:lnTo>
                  <a:pt x="65" y="199"/>
                </a:lnTo>
                <a:lnTo>
                  <a:pt x="66" y="193"/>
                </a:lnTo>
                <a:lnTo>
                  <a:pt x="66" y="193"/>
                </a:lnTo>
                <a:close/>
                <a:moveTo>
                  <a:pt x="84" y="220"/>
                </a:moveTo>
                <a:lnTo>
                  <a:pt x="84" y="220"/>
                </a:lnTo>
                <a:lnTo>
                  <a:pt x="51" y="256"/>
                </a:lnTo>
                <a:lnTo>
                  <a:pt x="51" y="256"/>
                </a:lnTo>
                <a:lnTo>
                  <a:pt x="53" y="248"/>
                </a:lnTo>
                <a:lnTo>
                  <a:pt x="57" y="242"/>
                </a:lnTo>
                <a:lnTo>
                  <a:pt x="65" y="235"/>
                </a:lnTo>
                <a:lnTo>
                  <a:pt x="74" y="227"/>
                </a:lnTo>
                <a:lnTo>
                  <a:pt x="84" y="220"/>
                </a:lnTo>
                <a:lnTo>
                  <a:pt x="84" y="220"/>
                </a:lnTo>
                <a:close/>
                <a:moveTo>
                  <a:pt x="49" y="273"/>
                </a:moveTo>
                <a:lnTo>
                  <a:pt x="49" y="273"/>
                </a:lnTo>
                <a:lnTo>
                  <a:pt x="57" y="271"/>
                </a:lnTo>
                <a:lnTo>
                  <a:pt x="63" y="267"/>
                </a:lnTo>
                <a:lnTo>
                  <a:pt x="66" y="261"/>
                </a:lnTo>
                <a:lnTo>
                  <a:pt x="72" y="258"/>
                </a:lnTo>
                <a:lnTo>
                  <a:pt x="72" y="258"/>
                </a:lnTo>
                <a:lnTo>
                  <a:pt x="70" y="265"/>
                </a:lnTo>
                <a:lnTo>
                  <a:pt x="63" y="271"/>
                </a:lnTo>
                <a:lnTo>
                  <a:pt x="55" y="277"/>
                </a:lnTo>
                <a:lnTo>
                  <a:pt x="49" y="284"/>
                </a:lnTo>
                <a:lnTo>
                  <a:pt x="49" y="284"/>
                </a:lnTo>
                <a:lnTo>
                  <a:pt x="47" y="282"/>
                </a:lnTo>
                <a:lnTo>
                  <a:pt x="47" y="281"/>
                </a:lnTo>
                <a:lnTo>
                  <a:pt x="49" y="277"/>
                </a:lnTo>
                <a:lnTo>
                  <a:pt x="49" y="273"/>
                </a:lnTo>
                <a:lnTo>
                  <a:pt x="49" y="273"/>
                </a:lnTo>
                <a:close/>
                <a:moveTo>
                  <a:pt x="70" y="292"/>
                </a:moveTo>
                <a:lnTo>
                  <a:pt x="70" y="292"/>
                </a:lnTo>
                <a:lnTo>
                  <a:pt x="65" y="302"/>
                </a:lnTo>
                <a:lnTo>
                  <a:pt x="57" y="309"/>
                </a:lnTo>
                <a:lnTo>
                  <a:pt x="47" y="317"/>
                </a:lnTo>
                <a:lnTo>
                  <a:pt x="42" y="326"/>
                </a:lnTo>
                <a:lnTo>
                  <a:pt x="42" y="326"/>
                </a:lnTo>
                <a:lnTo>
                  <a:pt x="40" y="321"/>
                </a:lnTo>
                <a:lnTo>
                  <a:pt x="42" y="315"/>
                </a:lnTo>
                <a:lnTo>
                  <a:pt x="46" y="311"/>
                </a:lnTo>
                <a:lnTo>
                  <a:pt x="51" y="307"/>
                </a:lnTo>
                <a:lnTo>
                  <a:pt x="61" y="300"/>
                </a:lnTo>
                <a:lnTo>
                  <a:pt x="70" y="292"/>
                </a:lnTo>
                <a:lnTo>
                  <a:pt x="70" y="292"/>
                </a:lnTo>
                <a:close/>
                <a:moveTo>
                  <a:pt x="63" y="330"/>
                </a:moveTo>
                <a:lnTo>
                  <a:pt x="63" y="330"/>
                </a:lnTo>
                <a:lnTo>
                  <a:pt x="61" y="336"/>
                </a:lnTo>
                <a:lnTo>
                  <a:pt x="57" y="342"/>
                </a:lnTo>
                <a:lnTo>
                  <a:pt x="46" y="355"/>
                </a:lnTo>
                <a:lnTo>
                  <a:pt x="46" y="355"/>
                </a:lnTo>
                <a:lnTo>
                  <a:pt x="26" y="382"/>
                </a:lnTo>
                <a:lnTo>
                  <a:pt x="26" y="382"/>
                </a:lnTo>
                <a:lnTo>
                  <a:pt x="26" y="372"/>
                </a:lnTo>
                <a:lnTo>
                  <a:pt x="28" y="364"/>
                </a:lnTo>
                <a:lnTo>
                  <a:pt x="32" y="357"/>
                </a:lnTo>
                <a:lnTo>
                  <a:pt x="36" y="351"/>
                </a:lnTo>
                <a:lnTo>
                  <a:pt x="42" y="343"/>
                </a:lnTo>
                <a:lnTo>
                  <a:pt x="47" y="340"/>
                </a:lnTo>
                <a:lnTo>
                  <a:pt x="63" y="330"/>
                </a:lnTo>
                <a:lnTo>
                  <a:pt x="63" y="330"/>
                </a:lnTo>
                <a:close/>
                <a:moveTo>
                  <a:pt x="23" y="389"/>
                </a:moveTo>
                <a:lnTo>
                  <a:pt x="23" y="389"/>
                </a:lnTo>
                <a:lnTo>
                  <a:pt x="28" y="393"/>
                </a:lnTo>
                <a:lnTo>
                  <a:pt x="30" y="393"/>
                </a:lnTo>
                <a:lnTo>
                  <a:pt x="34" y="393"/>
                </a:lnTo>
                <a:lnTo>
                  <a:pt x="34" y="393"/>
                </a:lnTo>
                <a:lnTo>
                  <a:pt x="28" y="401"/>
                </a:lnTo>
                <a:lnTo>
                  <a:pt x="23" y="408"/>
                </a:lnTo>
                <a:lnTo>
                  <a:pt x="23" y="408"/>
                </a:lnTo>
                <a:lnTo>
                  <a:pt x="21" y="404"/>
                </a:lnTo>
                <a:lnTo>
                  <a:pt x="23" y="401"/>
                </a:lnTo>
                <a:lnTo>
                  <a:pt x="23" y="395"/>
                </a:lnTo>
                <a:lnTo>
                  <a:pt x="23" y="389"/>
                </a:lnTo>
                <a:lnTo>
                  <a:pt x="23" y="389"/>
                </a:lnTo>
                <a:close/>
                <a:moveTo>
                  <a:pt x="57" y="397"/>
                </a:moveTo>
                <a:lnTo>
                  <a:pt x="57" y="397"/>
                </a:lnTo>
                <a:lnTo>
                  <a:pt x="49" y="401"/>
                </a:lnTo>
                <a:lnTo>
                  <a:pt x="42" y="404"/>
                </a:lnTo>
                <a:lnTo>
                  <a:pt x="36" y="410"/>
                </a:lnTo>
                <a:lnTo>
                  <a:pt x="28" y="414"/>
                </a:lnTo>
                <a:lnTo>
                  <a:pt x="28" y="414"/>
                </a:lnTo>
                <a:lnTo>
                  <a:pt x="47" y="393"/>
                </a:lnTo>
                <a:lnTo>
                  <a:pt x="57" y="383"/>
                </a:lnTo>
                <a:lnTo>
                  <a:pt x="70" y="376"/>
                </a:lnTo>
                <a:lnTo>
                  <a:pt x="70" y="376"/>
                </a:lnTo>
                <a:lnTo>
                  <a:pt x="65" y="403"/>
                </a:lnTo>
                <a:lnTo>
                  <a:pt x="59" y="431"/>
                </a:lnTo>
                <a:lnTo>
                  <a:pt x="59" y="431"/>
                </a:lnTo>
                <a:lnTo>
                  <a:pt x="55" y="429"/>
                </a:lnTo>
                <a:lnTo>
                  <a:pt x="49" y="429"/>
                </a:lnTo>
                <a:lnTo>
                  <a:pt x="42" y="435"/>
                </a:lnTo>
                <a:lnTo>
                  <a:pt x="32" y="441"/>
                </a:lnTo>
                <a:lnTo>
                  <a:pt x="25" y="446"/>
                </a:lnTo>
                <a:lnTo>
                  <a:pt x="25" y="446"/>
                </a:lnTo>
                <a:lnTo>
                  <a:pt x="28" y="439"/>
                </a:lnTo>
                <a:lnTo>
                  <a:pt x="34" y="433"/>
                </a:lnTo>
                <a:lnTo>
                  <a:pt x="46" y="423"/>
                </a:lnTo>
                <a:lnTo>
                  <a:pt x="51" y="418"/>
                </a:lnTo>
                <a:lnTo>
                  <a:pt x="55" y="412"/>
                </a:lnTo>
                <a:lnTo>
                  <a:pt x="57" y="404"/>
                </a:lnTo>
                <a:lnTo>
                  <a:pt x="57" y="397"/>
                </a:lnTo>
                <a:lnTo>
                  <a:pt x="57" y="397"/>
                </a:lnTo>
                <a:close/>
                <a:moveTo>
                  <a:pt x="57" y="437"/>
                </a:moveTo>
                <a:lnTo>
                  <a:pt x="57" y="437"/>
                </a:lnTo>
                <a:lnTo>
                  <a:pt x="57" y="441"/>
                </a:lnTo>
                <a:lnTo>
                  <a:pt x="55" y="446"/>
                </a:lnTo>
                <a:lnTo>
                  <a:pt x="49" y="454"/>
                </a:lnTo>
                <a:lnTo>
                  <a:pt x="42" y="460"/>
                </a:lnTo>
                <a:lnTo>
                  <a:pt x="32" y="464"/>
                </a:lnTo>
                <a:lnTo>
                  <a:pt x="32" y="464"/>
                </a:lnTo>
                <a:lnTo>
                  <a:pt x="46" y="450"/>
                </a:lnTo>
                <a:lnTo>
                  <a:pt x="57" y="437"/>
                </a:lnTo>
                <a:lnTo>
                  <a:pt x="57" y="437"/>
                </a:lnTo>
                <a:close/>
                <a:moveTo>
                  <a:pt x="57" y="496"/>
                </a:moveTo>
                <a:lnTo>
                  <a:pt x="57" y="496"/>
                </a:lnTo>
                <a:lnTo>
                  <a:pt x="53" y="496"/>
                </a:lnTo>
                <a:lnTo>
                  <a:pt x="49" y="496"/>
                </a:lnTo>
                <a:lnTo>
                  <a:pt x="46" y="494"/>
                </a:lnTo>
                <a:lnTo>
                  <a:pt x="42" y="496"/>
                </a:lnTo>
                <a:lnTo>
                  <a:pt x="42" y="496"/>
                </a:lnTo>
                <a:lnTo>
                  <a:pt x="47" y="488"/>
                </a:lnTo>
                <a:lnTo>
                  <a:pt x="53" y="483"/>
                </a:lnTo>
                <a:lnTo>
                  <a:pt x="68" y="473"/>
                </a:lnTo>
                <a:lnTo>
                  <a:pt x="68" y="473"/>
                </a:lnTo>
                <a:lnTo>
                  <a:pt x="70" y="475"/>
                </a:lnTo>
                <a:lnTo>
                  <a:pt x="68" y="477"/>
                </a:lnTo>
                <a:lnTo>
                  <a:pt x="65" y="483"/>
                </a:lnTo>
                <a:lnTo>
                  <a:pt x="61" y="490"/>
                </a:lnTo>
                <a:lnTo>
                  <a:pt x="57" y="496"/>
                </a:lnTo>
                <a:lnTo>
                  <a:pt x="57" y="496"/>
                </a:lnTo>
                <a:close/>
                <a:moveTo>
                  <a:pt x="78" y="498"/>
                </a:moveTo>
                <a:lnTo>
                  <a:pt x="78" y="498"/>
                </a:lnTo>
                <a:lnTo>
                  <a:pt x="82" y="494"/>
                </a:lnTo>
                <a:lnTo>
                  <a:pt x="87" y="488"/>
                </a:lnTo>
                <a:lnTo>
                  <a:pt x="97" y="483"/>
                </a:lnTo>
                <a:lnTo>
                  <a:pt x="97" y="483"/>
                </a:lnTo>
                <a:lnTo>
                  <a:pt x="97" y="488"/>
                </a:lnTo>
                <a:lnTo>
                  <a:pt x="93" y="492"/>
                </a:lnTo>
                <a:lnTo>
                  <a:pt x="86" y="496"/>
                </a:lnTo>
                <a:lnTo>
                  <a:pt x="78" y="498"/>
                </a:lnTo>
                <a:lnTo>
                  <a:pt x="78" y="498"/>
                </a:lnTo>
                <a:close/>
                <a:moveTo>
                  <a:pt x="80" y="483"/>
                </a:moveTo>
                <a:lnTo>
                  <a:pt x="80" y="483"/>
                </a:lnTo>
                <a:lnTo>
                  <a:pt x="82" y="479"/>
                </a:lnTo>
                <a:lnTo>
                  <a:pt x="86" y="473"/>
                </a:lnTo>
                <a:lnTo>
                  <a:pt x="91" y="469"/>
                </a:lnTo>
                <a:lnTo>
                  <a:pt x="95" y="469"/>
                </a:lnTo>
                <a:lnTo>
                  <a:pt x="99" y="469"/>
                </a:lnTo>
                <a:lnTo>
                  <a:pt x="99" y="469"/>
                </a:lnTo>
                <a:lnTo>
                  <a:pt x="95" y="473"/>
                </a:lnTo>
                <a:lnTo>
                  <a:pt x="89" y="477"/>
                </a:lnTo>
                <a:lnTo>
                  <a:pt x="84" y="479"/>
                </a:lnTo>
                <a:lnTo>
                  <a:pt x="80" y="483"/>
                </a:lnTo>
                <a:lnTo>
                  <a:pt x="80" y="483"/>
                </a:lnTo>
                <a:close/>
                <a:moveTo>
                  <a:pt x="120" y="475"/>
                </a:moveTo>
                <a:lnTo>
                  <a:pt x="120" y="475"/>
                </a:lnTo>
                <a:lnTo>
                  <a:pt x="120" y="469"/>
                </a:lnTo>
                <a:lnTo>
                  <a:pt x="122" y="467"/>
                </a:lnTo>
                <a:lnTo>
                  <a:pt x="122" y="467"/>
                </a:lnTo>
                <a:lnTo>
                  <a:pt x="124" y="465"/>
                </a:lnTo>
                <a:lnTo>
                  <a:pt x="126" y="467"/>
                </a:lnTo>
                <a:lnTo>
                  <a:pt x="127" y="467"/>
                </a:lnTo>
                <a:lnTo>
                  <a:pt x="129" y="467"/>
                </a:lnTo>
                <a:lnTo>
                  <a:pt x="129" y="467"/>
                </a:lnTo>
                <a:lnTo>
                  <a:pt x="126" y="471"/>
                </a:lnTo>
                <a:lnTo>
                  <a:pt x="120" y="475"/>
                </a:lnTo>
                <a:lnTo>
                  <a:pt x="120" y="475"/>
                </a:lnTo>
                <a:close/>
                <a:moveTo>
                  <a:pt x="135" y="483"/>
                </a:moveTo>
                <a:lnTo>
                  <a:pt x="135" y="483"/>
                </a:lnTo>
                <a:lnTo>
                  <a:pt x="143" y="473"/>
                </a:lnTo>
                <a:lnTo>
                  <a:pt x="147" y="469"/>
                </a:lnTo>
                <a:lnTo>
                  <a:pt x="154" y="465"/>
                </a:lnTo>
                <a:lnTo>
                  <a:pt x="154" y="465"/>
                </a:lnTo>
                <a:lnTo>
                  <a:pt x="145" y="475"/>
                </a:lnTo>
                <a:lnTo>
                  <a:pt x="135" y="483"/>
                </a:lnTo>
                <a:lnTo>
                  <a:pt x="135" y="483"/>
                </a:lnTo>
                <a:close/>
                <a:moveTo>
                  <a:pt x="255" y="288"/>
                </a:moveTo>
                <a:lnTo>
                  <a:pt x="255" y="288"/>
                </a:lnTo>
                <a:lnTo>
                  <a:pt x="253" y="286"/>
                </a:lnTo>
                <a:lnTo>
                  <a:pt x="253" y="284"/>
                </a:lnTo>
                <a:lnTo>
                  <a:pt x="253" y="281"/>
                </a:lnTo>
                <a:lnTo>
                  <a:pt x="253" y="281"/>
                </a:lnTo>
                <a:lnTo>
                  <a:pt x="257" y="281"/>
                </a:lnTo>
                <a:lnTo>
                  <a:pt x="259" y="281"/>
                </a:lnTo>
                <a:lnTo>
                  <a:pt x="259" y="281"/>
                </a:lnTo>
                <a:lnTo>
                  <a:pt x="257" y="284"/>
                </a:lnTo>
                <a:lnTo>
                  <a:pt x="255" y="288"/>
                </a:lnTo>
                <a:lnTo>
                  <a:pt x="255" y="288"/>
                </a:lnTo>
                <a:close/>
                <a:moveTo>
                  <a:pt x="270" y="378"/>
                </a:moveTo>
                <a:lnTo>
                  <a:pt x="270" y="378"/>
                </a:lnTo>
                <a:lnTo>
                  <a:pt x="272" y="378"/>
                </a:lnTo>
                <a:lnTo>
                  <a:pt x="272" y="376"/>
                </a:lnTo>
                <a:lnTo>
                  <a:pt x="272" y="376"/>
                </a:lnTo>
                <a:lnTo>
                  <a:pt x="274" y="378"/>
                </a:lnTo>
                <a:lnTo>
                  <a:pt x="274" y="380"/>
                </a:lnTo>
                <a:lnTo>
                  <a:pt x="272" y="382"/>
                </a:lnTo>
                <a:lnTo>
                  <a:pt x="272" y="385"/>
                </a:lnTo>
                <a:lnTo>
                  <a:pt x="272" y="385"/>
                </a:lnTo>
                <a:lnTo>
                  <a:pt x="270" y="383"/>
                </a:lnTo>
                <a:lnTo>
                  <a:pt x="270" y="382"/>
                </a:lnTo>
                <a:lnTo>
                  <a:pt x="270" y="378"/>
                </a:lnTo>
                <a:lnTo>
                  <a:pt x="270" y="378"/>
                </a:lnTo>
                <a:close/>
                <a:moveTo>
                  <a:pt x="295" y="294"/>
                </a:moveTo>
                <a:lnTo>
                  <a:pt x="295" y="294"/>
                </a:lnTo>
                <a:lnTo>
                  <a:pt x="299" y="298"/>
                </a:lnTo>
                <a:lnTo>
                  <a:pt x="301" y="305"/>
                </a:lnTo>
                <a:lnTo>
                  <a:pt x="301" y="305"/>
                </a:lnTo>
                <a:lnTo>
                  <a:pt x="293" y="311"/>
                </a:lnTo>
                <a:lnTo>
                  <a:pt x="288" y="317"/>
                </a:lnTo>
                <a:lnTo>
                  <a:pt x="282" y="324"/>
                </a:lnTo>
                <a:lnTo>
                  <a:pt x="274" y="330"/>
                </a:lnTo>
                <a:lnTo>
                  <a:pt x="274" y="330"/>
                </a:lnTo>
                <a:lnTo>
                  <a:pt x="278" y="319"/>
                </a:lnTo>
                <a:lnTo>
                  <a:pt x="284" y="311"/>
                </a:lnTo>
                <a:lnTo>
                  <a:pt x="295" y="294"/>
                </a:lnTo>
                <a:lnTo>
                  <a:pt x="295" y="294"/>
                </a:lnTo>
                <a:close/>
                <a:moveTo>
                  <a:pt x="282" y="281"/>
                </a:moveTo>
                <a:lnTo>
                  <a:pt x="288" y="281"/>
                </a:lnTo>
                <a:lnTo>
                  <a:pt x="288" y="281"/>
                </a:lnTo>
                <a:lnTo>
                  <a:pt x="288" y="284"/>
                </a:lnTo>
                <a:lnTo>
                  <a:pt x="286" y="286"/>
                </a:lnTo>
                <a:lnTo>
                  <a:pt x="282" y="286"/>
                </a:lnTo>
                <a:lnTo>
                  <a:pt x="282" y="290"/>
                </a:lnTo>
                <a:lnTo>
                  <a:pt x="282" y="290"/>
                </a:lnTo>
                <a:lnTo>
                  <a:pt x="280" y="288"/>
                </a:lnTo>
                <a:lnTo>
                  <a:pt x="280" y="286"/>
                </a:lnTo>
                <a:lnTo>
                  <a:pt x="282" y="281"/>
                </a:lnTo>
                <a:lnTo>
                  <a:pt x="282" y="281"/>
                </a:lnTo>
                <a:close/>
                <a:moveTo>
                  <a:pt x="278" y="393"/>
                </a:moveTo>
                <a:lnTo>
                  <a:pt x="278" y="393"/>
                </a:lnTo>
                <a:lnTo>
                  <a:pt x="280" y="395"/>
                </a:lnTo>
                <a:lnTo>
                  <a:pt x="278" y="397"/>
                </a:lnTo>
                <a:lnTo>
                  <a:pt x="276" y="399"/>
                </a:lnTo>
                <a:lnTo>
                  <a:pt x="274" y="401"/>
                </a:lnTo>
                <a:lnTo>
                  <a:pt x="274" y="401"/>
                </a:lnTo>
                <a:lnTo>
                  <a:pt x="272" y="399"/>
                </a:lnTo>
                <a:lnTo>
                  <a:pt x="274" y="397"/>
                </a:lnTo>
                <a:lnTo>
                  <a:pt x="278" y="393"/>
                </a:lnTo>
                <a:lnTo>
                  <a:pt x="278" y="393"/>
                </a:lnTo>
                <a:close/>
                <a:moveTo>
                  <a:pt x="280" y="423"/>
                </a:moveTo>
                <a:lnTo>
                  <a:pt x="280" y="423"/>
                </a:lnTo>
                <a:lnTo>
                  <a:pt x="282" y="425"/>
                </a:lnTo>
                <a:lnTo>
                  <a:pt x="280" y="427"/>
                </a:lnTo>
                <a:lnTo>
                  <a:pt x="278" y="431"/>
                </a:lnTo>
                <a:lnTo>
                  <a:pt x="278" y="433"/>
                </a:lnTo>
                <a:lnTo>
                  <a:pt x="278" y="433"/>
                </a:lnTo>
                <a:lnTo>
                  <a:pt x="276" y="431"/>
                </a:lnTo>
                <a:lnTo>
                  <a:pt x="276" y="429"/>
                </a:lnTo>
                <a:lnTo>
                  <a:pt x="280" y="423"/>
                </a:lnTo>
                <a:lnTo>
                  <a:pt x="280" y="423"/>
                </a:lnTo>
                <a:close/>
                <a:moveTo>
                  <a:pt x="280" y="479"/>
                </a:moveTo>
                <a:lnTo>
                  <a:pt x="280" y="479"/>
                </a:lnTo>
                <a:lnTo>
                  <a:pt x="282" y="479"/>
                </a:lnTo>
                <a:lnTo>
                  <a:pt x="282" y="483"/>
                </a:lnTo>
                <a:lnTo>
                  <a:pt x="282" y="486"/>
                </a:lnTo>
                <a:lnTo>
                  <a:pt x="284" y="488"/>
                </a:lnTo>
                <a:lnTo>
                  <a:pt x="284" y="488"/>
                </a:lnTo>
                <a:lnTo>
                  <a:pt x="282" y="490"/>
                </a:lnTo>
                <a:lnTo>
                  <a:pt x="280" y="490"/>
                </a:lnTo>
                <a:lnTo>
                  <a:pt x="278" y="486"/>
                </a:lnTo>
                <a:lnTo>
                  <a:pt x="278" y="481"/>
                </a:lnTo>
                <a:lnTo>
                  <a:pt x="280" y="479"/>
                </a:lnTo>
                <a:lnTo>
                  <a:pt x="280" y="479"/>
                </a:lnTo>
                <a:close/>
                <a:moveTo>
                  <a:pt x="284" y="353"/>
                </a:moveTo>
                <a:lnTo>
                  <a:pt x="284" y="353"/>
                </a:lnTo>
                <a:lnTo>
                  <a:pt x="286" y="345"/>
                </a:lnTo>
                <a:lnTo>
                  <a:pt x="289" y="336"/>
                </a:lnTo>
                <a:lnTo>
                  <a:pt x="301" y="321"/>
                </a:lnTo>
                <a:lnTo>
                  <a:pt x="301" y="321"/>
                </a:lnTo>
                <a:lnTo>
                  <a:pt x="303" y="321"/>
                </a:lnTo>
                <a:lnTo>
                  <a:pt x="305" y="322"/>
                </a:lnTo>
                <a:lnTo>
                  <a:pt x="307" y="324"/>
                </a:lnTo>
                <a:lnTo>
                  <a:pt x="307" y="324"/>
                </a:lnTo>
                <a:lnTo>
                  <a:pt x="295" y="340"/>
                </a:lnTo>
                <a:lnTo>
                  <a:pt x="284" y="353"/>
                </a:lnTo>
                <a:lnTo>
                  <a:pt x="284" y="353"/>
                </a:lnTo>
                <a:close/>
                <a:moveTo>
                  <a:pt x="312" y="349"/>
                </a:moveTo>
                <a:lnTo>
                  <a:pt x="312" y="349"/>
                </a:lnTo>
                <a:lnTo>
                  <a:pt x="310" y="349"/>
                </a:lnTo>
                <a:lnTo>
                  <a:pt x="309" y="351"/>
                </a:lnTo>
                <a:lnTo>
                  <a:pt x="307" y="351"/>
                </a:lnTo>
                <a:lnTo>
                  <a:pt x="305" y="353"/>
                </a:lnTo>
                <a:lnTo>
                  <a:pt x="305" y="353"/>
                </a:lnTo>
                <a:lnTo>
                  <a:pt x="305" y="349"/>
                </a:lnTo>
                <a:lnTo>
                  <a:pt x="307" y="345"/>
                </a:lnTo>
                <a:lnTo>
                  <a:pt x="310" y="342"/>
                </a:lnTo>
                <a:lnTo>
                  <a:pt x="310" y="342"/>
                </a:lnTo>
                <a:lnTo>
                  <a:pt x="312" y="342"/>
                </a:lnTo>
                <a:lnTo>
                  <a:pt x="312" y="343"/>
                </a:lnTo>
                <a:lnTo>
                  <a:pt x="312" y="349"/>
                </a:lnTo>
                <a:lnTo>
                  <a:pt x="312" y="349"/>
                </a:lnTo>
                <a:close/>
                <a:moveTo>
                  <a:pt x="318" y="364"/>
                </a:moveTo>
                <a:lnTo>
                  <a:pt x="318" y="364"/>
                </a:lnTo>
                <a:lnTo>
                  <a:pt x="320" y="366"/>
                </a:lnTo>
                <a:lnTo>
                  <a:pt x="322" y="366"/>
                </a:lnTo>
                <a:lnTo>
                  <a:pt x="322" y="366"/>
                </a:lnTo>
                <a:lnTo>
                  <a:pt x="320" y="372"/>
                </a:lnTo>
                <a:lnTo>
                  <a:pt x="318" y="378"/>
                </a:lnTo>
                <a:lnTo>
                  <a:pt x="310" y="385"/>
                </a:lnTo>
                <a:lnTo>
                  <a:pt x="293" y="399"/>
                </a:lnTo>
                <a:lnTo>
                  <a:pt x="293" y="399"/>
                </a:lnTo>
                <a:lnTo>
                  <a:pt x="295" y="393"/>
                </a:lnTo>
                <a:lnTo>
                  <a:pt x="297" y="387"/>
                </a:lnTo>
                <a:lnTo>
                  <a:pt x="305" y="380"/>
                </a:lnTo>
                <a:lnTo>
                  <a:pt x="312" y="374"/>
                </a:lnTo>
                <a:lnTo>
                  <a:pt x="318" y="364"/>
                </a:lnTo>
                <a:lnTo>
                  <a:pt x="318" y="364"/>
                </a:lnTo>
                <a:close/>
                <a:moveTo>
                  <a:pt x="329" y="391"/>
                </a:moveTo>
                <a:lnTo>
                  <a:pt x="329" y="391"/>
                </a:lnTo>
                <a:lnTo>
                  <a:pt x="328" y="397"/>
                </a:lnTo>
                <a:lnTo>
                  <a:pt x="324" y="401"/>
                </a:lnTo>
                <a:lnTo>
                  <a:pt x="314" y="410"/>
                </a:lnTo>
                <a:lnTo>
                  <a:pt x="305" y="418"/>
                </a:lnTo>
                <a:lnTo>
                  <a:pt x="297" y="425"/>
                </a:lnTo>
                <a:lnTo>
                  <a:pt x="297" y="425"/>
                </a:lnTo>
                <a:lnTo>
                  <a:pt x="297" y="422"/>
                </a:lnTo>
                <a:lnTo>
                  <a:pt x="301" y="416"/>
                </a:lnTo>
                <a:lnTo>
                  <a:pt x="310" y="406"/>
                </a:lnTo>
                <a:lnTo>
                  <a:pt x="320" y="397"/>
                </a:lnTo>
                <a:lnTo>
                  <a:pt x="329" y="391"/>
                </a:lnTo>
                <a:lnTo>
                  <a:pt x="329" y="391"/>
                </a:lnTo>
                <a:close/>
                <a:moveTo>
                  <a:pt x="316" y="456"/>
                </a:moveTo>
                <a:lnTo>
                  <a:pt x="316" y="456"/>
                </a:lnTo>
                <a:lnTo>
                  <a:pt x="316" y="454"/>
                </a:lnTo>
                <a:lnTo>
                  <a:pt x="318" y="450"/>
                </a:lnTo>
                <a:lnTo>
                  <a:pt x="322" y="446"/>
                </a:lnTo>
                <a:lnTo>
                  <a:pt x="322" y="446"/>
                </a:lnTo>
                <a:lnTo>
                  <a:pt x="324" y="448"/>
                </a:lnTo>
                <a:lnTo>
                  <a:pt x="322" y="450"/>
                </a:lnTo>
                <a:lnTo>
                  <a:pt x="316" y="456"/>
                </a:lnTo>
                <a:lnTo>
                  <a:pt x="316" y="456"/>
                </a:lnTo>
                <a:close/>
                <a:moveTo>
                  <a:pt x="322" y="496"/>
                </a:moveTo>
                <a:lnTo>
                  <a:pt x="322" y="496"/>
                </a:lnTo>
                <a:lnTo>
                  <a:pt x="324" y="494"/>
                </a:lnTo>
                <a:lnTo>
                  <a:pt x="326" y="492"/>
                </a:lnTo>
                <a:lnTo>
                  <a:pt x="328" y="490"/>
                </a:lnTo>
                <a:lnTo>
                  <a:pt x="328" y="488"/>
                </a:lnTo>
                <a:lnTo>
                  <a:pt x="328" y="488"/>
                </a:lnTo>
                <a:lnTo>
                  <a:pt x="329" y="490"/>
                </a:lnTo>
                <a:lnTo>
                  <a:pt x="329" y="494"/>
                </a:lnTo>
                <a:lnTo>
                  <a:pt x="326" y="496"/>
                </a:lnTo>
                <a:lnTo>
                  <a:pt x="322" y="496"/>
                </a:lnTo>
                <a:lnTo>
                  <a:pt x="322" y="496"/>
                </a:lnTo>
                <a:close/>
                <a:moveTo>
                  <a:pt x="328" y="441"/>
                </a:moveTo>
                <a:lnTo>
                  <a:pt x="328" y="441"/>
                </a:lnTo>
                <a:lnTo>
                  <a:pt x="329" y="437"/>
                </a:lnTo>
                <a:lnTo>
                  <a:pt x="331" y="435"/>
                </a:lnTo>
                <a:lnTo>
                  <a:pt x="335" y="431"/>
                </a:lnTo>
                <a:lnTo>
                  <a:pt x="335" y="425"/>
                </a:lnTo>
                <a:lnTo>
                  <a:pt x="335" y="425"/>
                </a:lnTo>
                <a:lnTo>
                  <a:pt x="333" y="423"/>
                </a:lnTo>
                <a:lnTo>
                  <a:pt x="333" y="423"/>
                </a:lnTo>
                <a:lnTo>
                  <a:pt x="322" y="429"/>
                </a:lnTo>
                <a:lnTo>
                  <a:pt x="310" y="439"/>
                </a:lnTo>
                <a:lnTo>
                  <a:pt x="293" y="456"/>
                </a:lnTo>
                <a:lnTo>
                  <a:pt x="293" y="456"/>
                </a:lnTo>
                <a:lnTo>
                  <a:pt x="295" y="450"/>
                </a:lnTo>
                <a:lnTo>
                  <a:pt x="299" y="443"/>
                </a:lnTo>
                <a:lnTo>
                  <a:pt x="310" y="431"/>
                </a:lnTo>
                <a:lnTo>
                  <a:pt x="322" y="420"/>
                </a:lnTo>
                <a:lnTo>
                  <a:pt x="331" y="408"/>
                </a:lnTo>
                <a:lnTo>
                  <a:pt x="331" y="408"/>
                </a:lnTo>
                <a:lnTo>
                  <a:pt x="335" y="414"/>
                </a:lnTo>
                <a:lnTo>
                  <a:pt x="337" y="422"/>
                </a:lnTo>
                <a:lnTo>
                  <a:pt x="339" y="437"/>
                </a:lnTo>
                <a:lnTo>
                  <a:pt x="339" y="437"/>
                </a:lnTo>
                <a:lnTo>
                  <a:pt x="333" y="439"/>
                </a:lnTo>
                <a:lnTo>
                  <a:pt x="328" y="441"/>
                </a:lnTo>
                <a:lnTo>
                  <a:pt x="328" y="441"/>
                </a:lnTo>
                <a:close/>
                <a:moveTo>
                  <a:pt x="362" y="473"/>
                </a:moveTo>
                <a:lnTo>
                  <a:pt x="362" y="473"/>
                </a:lnTo>
                <a:lnTo>
                  <a:pt x="362" y="467"/>
                </a:lnTo>
                <a:lnTo>
                  <a:pt x="366" y="464"/>
                </a:lnTo>
                <a:lnTo>
                  <a:pt x="370" y="460"/>
                </a:lnTo>
                <a:lnTo>
                  <a:pt x="377" y="460"/>
                </a:lnTo>
                <a:lnTo>
                  <a:pt x="377" y="460"/>
                </a:lnTo>
                <a:lnTo>
                  <a:pt x="373" y="464"/>
                </a:lnTo>
                <a:lnTo>
                  <a:pt x="370" y="467"/>
                </a:lnTo>
                <a:lnTo>
                  <a:pt x="362" y="473"/>
                </a:lnTo>
                <a:lnTo>
                  <a:pt x="362" y="473"/>
                </a:lnTo>
                <a:close/>
                <a:moveTo>
                  <a:pt x="383" y="475"/>
                </a:moveTo>
                <a:lnTo>
                  <a:pt x="383" y="475"/>
                </a:lnTo>
                <a:lnTo>
                  <a:pt x="385" y="473"/>
                </a:lnTo>
                <a:lnTo>
                  <a:pt x="389" y="469"/>
                </a:lnTo>
                <a:lnTo>
                  <a:pt x="390" y="465"/>
                </a:lnTo>
                <a:lnTo>
                  <a:pt x="392" y="462"/>
                </a:lnTo>
                <a:lnTo>
                  <a:pt x="392" y="462"/>
                </a:lnTo>
                <a:lnTo>
                  <a:pt x="398" y="462"/>
                </a:lnTo>
                <a:lnTo>
                  <a:pt x="406" y="462"/>
                </a:lnTo>
                <a:lnTo>
                  <a:pt x="406" y="462"/>
                </a:lnTo>
                <a:lnTo>
                  <a:pt x="402" y="467"/>
                </a:lnTo>
                <a:lnTo>
                  <a:pt x="398" y="471"/>
                </a:lnTo>
                <a:lnTo>
                  <a:pt x="390" y="475"/>
                </a:lnTo>
                <a:lnTo>
                  <a:pt x="383" y="475"/>
                </a:lnTo>
                <a:lnTo>
                  <a:pt x="383" y="475"/>
                </a:lnTo>
                <a:close/>
                <a:moveTo>
                  <a:pt x="358" y="450"/>
                </a:moveTo>
                <a:lnTo>
                  <a:pt x="358" y="450"/>
                </a:lnTo>
                <a:lnTo>
                  <a:pt x="352" y="437"/>
                </a:lnTo>
                <a:lnTo>
                  <a:pt x="347" y="422"/>
                </a:lnTo>
                <a:lnTo>
                  <a:pt x="345" y="404"/>
                </a:lnTo>
                <a:lnTo>
                  <a:pt x="339" y="387"/>
                </a:lnTo>
                <a:lnTo>
                  <a:pt x="339" y="387"/>
                </a:lnTo>
                <a:lnTo>
                  <a:pt x="324" y="326"/>
                </a:lnTo>
                <a:lnTo>
                  <a:pt x="314" y="294"/>
                </a:lnTo>
                <a:lnTo>
                  <a:pt x="309" y="281"/>
                </a:lnTo>
                <a:lnTo>
                  <a:pt x="305" y="275"/>
                </a:lnTo>
                <a:lnTo>
                  <a:pt x="305" y="275"/>
                </a:lnTo>
                <a:lnTo>
                  <a:pt x="301" y="271"/>
                </a:lnTo>
                <a:lnTo>
                  <a:pt x="293" y="269"/>
                </a:lnTo>
                <a:lnTo>
                  <a:pt x="274" y="267"/>
                </a:lnTo>
                <a:lnTo>
                  <a:pt x="253" y="267"/>
                </a:lnTo>
                <a:lnTo>
                  <a:pt x="236" y="267"/>
                </a:lnTo>
                <a:lnTo>
                  <a:pt x="236" y="267"/>
                </a:lnTo>
                <a:lnTo>
                  <a:pt x="215" y="271"/>
                </a:lnTo>
                <a:lnTo>
                  <a:pt x="211" y="271"/>
                </a:lnTo>
                <a:lnTo>
                  <a:pt x="208" y="275"/>
                </a:lnTo>
                <a:lnTo>
                  <a:pt x="204" y="277"/>
                </a:lnTo>
                <a:lnTo>
                  <a:pt x="202" y="282"/>
                </a:lnTo>
                <a:lnTo>
                  <a:pt x="202" y="282"/>
                </a:lnTo>
                <a:lnTo>
                  <a:pt x="194" y="302"/>
                </a:lnTo>
                <a:lnTo>
                  <a:pt x="190" y="324"/>
                </a:lnTo>
                <a:lnTo>
                  <a:pt x="183" y="368"/>
                </a:lnTo>
                <a:lnTo>
                  <a:pt x="175" y="414"/>
                </a:lnTo>
                <a:lnTo>
                  <a:pt x="169" y="433"/>
                </a:lnTo>
                <a:lnTo>
                  <a:pt x="162" y="452"/>
                </a:lnTo>
                <a:lnTo>
                  <a:pt x="162" y="452"/>
                </a:lnTo>
                <a:lnTo>
                  <a:pt x="120" y="452"/>
                </a:lnTo>
                <a:lnTo>
                  <a:pt x="76" y="450"/>
                </a:lnTo>
                <a:lnTo>
                  <a:pt x="76" y="450"/>
                </a:lnTo>
                <a:lnTo>
                  <a:pt x="76" y="431"/>
                </a:lnTo>
                <a:lnTo>
                  <a:pt x="80" y="416"/>
                </a:lnTo>
                <a:lnTo>
                  <a:pt x="86" y="383"/>
                </a:lnTo>
                <a:lnTo>
                  <a:pt x="95" y="355"/>
                </a:lnTo>
                <a:lnTo>
                  <a:pt x="101" y="324"/>
                </a:lnTo>
                <a:lnTo>
                  <a:pt x="101" y="324"/>
                </a:lnTo>
                <a:lnTo>
                  <a:pt x="129" y="174"/>
                </a:lnTo>
                <a:lnTo>
                  <a:pt x="129" y="174"/>
                </a:lnTo>
                <a:lnTo>
                  <a:pt x="143" y="96"/>
                </a:lnTo>
                <a:lnTo>
                  <a:pt x="152" y="58"/>
                </a:lnTo>
                <a:lnTo>
                  <a:pt x="158" y="40"/>
                </a:lnTo>
                <a:lnTo>
                  <a:pt x="166" y="23"/>
                </a:lnTo>
                <a:lnTo>
                  <a:pt x="166" y="23"/>
                </a:lnTo>
                <a:lnTo>
                  <a:pt x="194" y="18"/>
                </a:lnTo>
                <a:lnTo>
                  <a:pt x="223" y="16"/>
                </a:lnTo>
                <a:lnTo>
                  <a:pt x="251" y="14"/>
                </a:lnTo>
                <a:lnTo>
                  <a:pt x="280" y="16"/>
                </a:lnTo>
                <a:lnTo>
                  <a:pt x="280" y="16"/>
                </a:lnTo>
                <a:lnTo>
                  <a:pt x="289" y="23"/>
                </a:lnTo>
                <a:lnTo>
                  <a:pt x="299" y="33"/>
                </a:lnTo>
                <a:lnTo>
                  <a:pt x="299" y="33"/>
                </a:lnTo>
                <a:lnTo>
                  <a:pt x="312" y="48"/>
                </a:lnTo>
                <a:lnTo>
                  <a:pt x="322" y="67"/>
                </a:lnTo>
                <a:lnTo>
                  <a:pt x="343" y="105"/>
                </a:lnTo>
                <a:lnTo>
                  <a:pt x="343" y="105"/>
                </a:lnTo>
                <a:lnTo>
                  <a:pt x="352" y="126"/>
                </a:lnTo>
                <a:lnTo>
                  <a:pt x="362" y="147"/>
                </a:lnTo>
                <a:lnTo>
                  <a:pt x="362" y="147"/>
                </a:lnTo>
                <a:lnTo>
                  <a:pt x="377" y="187"/>
                </a:lnTo>
                <a:lnTo>
                  <a:pt x="392" y="231"/>
                </a:lnTo>
                <a:lnTo>
                  <a:pt x="408" y="275"/>
                </a:lnTo>
                <a:lnTo>
                  <a:pt x="423" y="317"/>
                </a:lnTo>
                <a:lnTo>
                  <a:pt x="423" y="317"/>
                </a:lnTo>
                <a:lnTo>
                  <a:pt x="448" y="380"/>
                </a:lnTo>
                <a:lnTo>
                  <a:pt x="459" y="412"/>
                </a:lnTo>
                <a:lnTo>
                  <a:pt x="469" y="444"/>
                </a:lnTo>
                <a:lnTo>
                  <a:pt x="469" y="444"/>
                </a:lnTo>
                <a:lnTo>
                  <a:pt x="455" y="448"/>
                </a:lnTo>
                <a:lnTo>
                  <a:pt x="442" y="450"/>
                </a:lnTo>
                <a:lnTo>
                  <a:pt x="427" y="452"/>
                </a:lnTo>
                <a:lnTo>
                  <a:pt x="413" y="450"/>
                </a:lnTo>
                <a:lnTo>
                  <a:pt x="385" y="448"/>
                </a:lnTo>
                <a:lnTo>
                  <a:pt x="370" y="448"/>
                </a:lnTo>
                <a:lnTo>
                  <a:pt x="358" y="450"/>
                </a:lnTo>
                <a:lnTo>
                  <a:pt x="358" y="450"/>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9" name="Freeform 81"/>
          <p:cNvSpPr>
            <a:spLocks noEditPoints="1"/>
          </p:cNvSpPr>
          <p:nvPr/>
        </p:nvSpPr>
        <p:spPr bwMode="auto">
          <a:xfrm>
            <a:off x="2134440" y="2831273"/>
            <a:ext cx="733915" cy="789356"/>
          </a:xfrm>
          <a:custGeom>
            <a:avLst/>
            <a:gdLst/>
            <a:ahLst/>
            <a:cxnLst>
              <a:cxn ang="0">
                <a:pos x="232" y="183"/>
              </a:cxn>
              <a:cxn ang="0">
                <a:pos x="209" y="51"/>
              </a:cxn>
              <a:cxn ang="0">
                <a:pos x="144" y="2"/>
              </a:cxn>
              <a:cxn ang="0">
                <a:pos x="53" y="42"/>
              </a:cxn>
              <a:cxn ang="0">
                <a:pos x="43" y="88"/>
              </a:cxn>
              <a:cxn ang="0">
                <a:pos x="74" y="114"/>
              </a:cxn>
              <a:cxn ang="0">
                <a:pos x="120" y="114"/>
              </a:cxn>
              <a:cxn ang="0">
                <a:pos x="22" y="168"/>
              </a:cxn>
              <a:cxn ang="0">
                <a:pos x="24" y="265"/>
              </a:cxn>
              <a:cxn ang="0">
                <a:pos x="110" y="297"/>
              </a:cxn>
              <a:cxn ang="0">
                <a:pos x="169" y="276"/>
              </a:cxn>
              <a:cxn ang="0">
                <a:pos x="259" y="271"/>
              </a:cxn>
              <a:cxn ang="0">
                <a:pos x="278" y="206"/>
              </a:cxn>
              <a:cxn ang="0">
                <a:pos x="51" y="71"/>
              </a:cxn>
              <a:cxn ang="0">
                <a:pos x="55" y="53"/>
              </a:cxn>
              <a:cxn ang="0">
                <a:pos x="55" y="59"/>
              </a:cxn>
              <a:cxn ang="0">
                <a:pos x="70" y="65"/>
              </a:cxn>
              <a:cxn ang="0">
                <a:pos x="72" y="86"/>
              </a:cxn>
              <a:cxn ang="0">
                <a:pos x="70" y="95"/>
              </a:cxn>
              <a:cxn ang="0">
                <a:pos x="125" y="78"/>
              </a:cxn>
              <a:cxn ang="0">
                <a:pos x="30" y="187"/>
              </a:cxn>
              <a:cxn ang="0">
                <a:pos x="24" y="242"/>
              </a:cxn>
              <a:cxn ang="0">
                <a:pos x="11" y="236"/>
              </a:cxn>
              <a:cxn ang="0">
                <a:pos x="40" y="225"/>
              </a:cxn>
              <a:cxn ang="0">
                <a:pos x="36" y="255"/>
              </a:cxn>
              <a:cxn ang="0">
                <a:pos x="49" y="236"/>
              </a:cxn>
              <a:cxn ang="0">
                <a:pos x="59" y="248"/>
              </a:cxn>
              <a:cxn ang="0">
                <a:pos x="62" y="282"/>
              </a:cxn>
              <a:cxn ang="0">
                <a:pos x="66" y="282"/>
              </a:cxn>
              <a:cxn ang="0">
                <a:pos x="87" y="284"/>
              </a:cxn>
              <a:cxn ang="0">
                <a:pos x="91" y="271"/>
              </a:cxn>
              <a:cxn ang="0">
                <a:pos x="99" y="288"/>
              </a:cxn>
              <a:cxn ang="0">
                <a:pos x="171" y="267"/>
              </a:cxn>
              <a:cxn ang="0">
                <a:pos x="171" y="267"/>
              </a:cxn>
              <a:cxn ang="0">
                <a:pos x="190" y="278"/>
              </a:cxn>
              <a:cxn ang="0">
                <a:pos x="200" y="255"/>
              </a:cxn>
              <a:cxn ang="0">
                <a:pos x="211" y="263"/>
              </a:cxn>
              <a:cxn ang="0">
                <a:pos x="236" y="263"/>
              </a:cxn>
              <a:cxn ang="0">
                <a:pos x="167" y="248"/>
              </a:cxn>
              <a:cxn ang="0">
                <a:pos x="89" y="259"/>
              </a:cxn>
              <a:cxn ang="0">
                <a:pos x="55" y="166"/>
              </a:cxn>
              <a:cxn ang="0">
                <a:pos x="143" y="118"/>
              </a:cxn>
              <a:cxn ang="0">
                <a:pos x="129" y="67"/>
              </a:cxn>
              <a:cxn ang="0">
                <a:pos x="64" y="50"/>
              </a:cxn>
              <a:cxn ang="0">
                <a:pos x="104" y="13"/>
              </a:cxn>
              <a:cxn ang="0">
                <a:pos x="190" y="38"/>
              </a:cxn>
              <a:cxn ang="0">
                <a:pos x="203" y="151"/>
              </a:cxn>
              <a:cxn ang="0">
                <a:pos x="264" y="204"/>
              </a:cxn>
              <a:cxn ang="0">
                <a:pos x="112" y="166"/>
              </a:cxn>
              <a:cxn ang="0">
                <a:pos x="89" y="217"/>
              </a:cxn>
              <a:cxn ang="0">
                <a:pos x="139" y="227"/>
              </a:cxn>
              <a:cxn ang="0">
                <a:pos x="158" y="151"/>
              </a:cxn>
              <a:cxn ang="0">
                <a:pos x="97" y="204"/>
              </a:cxn>
              <a:cxn ang="0">
                <a:pos x="125" y="206"/>
              </a:cxn>
              <a:cxn ang="0">
                <a:pos x="139" y="162"/>
              </a:cxn>
              <a:cxn ang="0">
                <a:pos x="129" y="181"/>
              </a:cxn>
              <a:cxn ang="0">
                <a:pos x="146" y="181"/>
              </a:cxn>
              <a:cxn ang="0">
                <a:pos x="148" y="179"/>
              </a:cxn>
            </a:cxnLst>
            <a:rect l="0" t="0" r="r" b="b"/>
            <a:pathLst>
              <a:path w="278" h="299">
                <a:moveTo>
                  <a:pt x="278" y="198"/>
                </a:moveTo>
                <a:lnTo>
                  <a:pt x="278" y="198"/>
                </a:lnTo>
                <a:lnTo>
                  <a:pt x="274" y="194"/>
                </a:lnTo>
                <a:lnTo>
                  <a:pt x="268" y="193"/>
                </a:lnTo>
                <a:lnTo>
                  <a:pt x="255" y="193"/>
                </a:lnTo>
                <a:lnTo>
                  <a:pt x="255" y="193"/>
                </a:lnTo>
                <a:lnTo>
                  <a:pt x="244" y="189"/>
                </a:lnTo>
                <a:lnTo>
                  <a:pt x="232" y="183"/>
                </a:lnTo>
                <a:lnTo>
                  <a:pt x="232" y="183"/>
                </a:lnTo>
                <a:lnTo>
                  <a:pt x="223" y="173"/>
                </a:lnTo>
                <a:lnTo>
                  <a:pt x="217" y="164"/>
                </a:lnTo>
                <a:lnTo>
                  <a:pt x="213" y="151"/>
                </a:lnTo>
                <a:lnTo>
                  <a:pt x="211" y="133"/>
                </a:lnTo>
                <a:lnTo>
                  <a:pt x="211" y="133"/>
                </a:lnTo>
                <a:lnTo>
                  <a:pt x="213" y="105"/>
                </a:lnTo>
                <a:lnTo>
                  <a:pt x="213" y="78"/>
                </a:lnTo>
                <a:lnTo>
                  <a:pt x="211" y="65"/>
                </a:lnTo>
                <a:lnTo>
                  <a:pt x="209" y="51"/>
                </a:lnTo>
                <a:lnTo>
                  <a:pt x="203" y="40"/>
                </a:lnTo>
                <a:lnTo>
                  <a:pt x="196" y="29"/>
                </a:lnTo>
                <a:lnTo>
                  <a:pt x="196" y="29"/>
                </a:lnTo>
                <a:lnTo>
                  <a:pt x="190" y="23"/>
                </a:lnTo>
                <a:lnTo>
                  <a:pt x="183" y="17"/>
                </a:lnTo>
                <a:lnTo>
                  <a:pt x="175" y="11"/>
                </a:lnTo>
                <a:lnTo>
                  <a:pt x="165" y="8"/>
                </a:lnTo>
                <a:lnTo>
                  <a:pt x="154" y="4"/>
                </a:lnTo>
                <a:lnTo>
                  <a:pt x="144" y="2"/>
                </a:lnTo>
                <a:lnTo>
                  <a:pt x="133" y="0"/>
                </a:lnTo>
                <a:lnTo>
                  <a:pt x="123" y="2"/>
                </a:lnTo>
                <a:lnTo>
                  <a:pt x="123" y="2"/>
                </a:lnTo>
                <a:lnTo>
                  <a:pt x="101" y="6"/>
                </a:lnTo>
                <a:lnTo>
                  <a:pt x="83" y="13"/>
                </a:lnTo>
                <a:lnTo>
                  <a:pt x="68" y="23"/>
                </a:lnTo>
                <a:lnTo>
                  <a:pt x="53" y="34"/>
                </a:lnTo>
                <a:lnTo>
                  <a:pt x="53" y="34"/>
                </a:lnTo>
                <a:lnTo>
                  <a:pt x="53" y="42"/>
                </a:lnTo>
                <a:lnTo>
                  <a:pt x="51" y="48"/>
                </a:lnTo>
                <a:lnTo>
                  <a:pt x="43" y="59"/>
                </a:lnTo>
                <a:lnTo>
                  <a:pt x="34" y="69"/>
                </a:lnTo>
                <a:lnTo>
                  <a:pt x="32" y="72"/>
                </a:lnTo>
                <a:lnTo>
                  <a:pt x="32" y="78"/>
                </a:lnTo>
                <a:lnTo>
                  <a:pt x="32" y="78"/>
                </a:lnTo>
                <a:lnTo>
                  <a:pt x="34" y="80"/>
                </a:lnTo>
                <a:lnTo>
                  <a:pt x="38" y="84"/>
                </a:lnTo>
                <a:lnTo>
                  <a:pt x="43" y="88"/>
                </a:lnTo>
                <a:lnTo>
                  <a:pt x="43" y="88"/>
                </a:lnTo>
                <a:lnTo>
                  <a:pt x="47" y="93"/>
                </a:lnTo>
                <a:lnTo>
                  <a:pt x="47" y="93"/>
                </a:lnTo>
                <a:lnTo>
                  <a:pt x="53" y="99"/>
                </a:lnTo>
                <a:lnTo>
                  <a:pt x="59" y="107"/>
                </a:lnTo>
                <a:lnTo>
                  <a:pt x="62" y="112"/>
                </a:lnTo>
                <a:lnTo>
                  <a:pt x="70" y="116"/>
                </a:lnTo>
                <a:lnTo>
                  <a:pt x="70" y="116"/>
                </a:lnTo>
                <a:lnTo>
                  <a:pt x="74" y="114"/>
                </a:lnTo>
                <a:lnTo>
                  <a:pt x="78" y="111"/>
                </a:lnTo>
                <a:lnTo>
                  <a:pt x="85" y="105"/>
                </a:lnTo>
                <a:lnTo>
                  <a:pt x="95" y="99"/>
                </a:lnTo>
                <a:lnTo>
                  <a:pt x="101" y="97"/>
                </a:lnTo>
                <a:lnTo>
                  <a:pt x="108" y="97"/>
                </a:lnTo>
                <a:lnTo>
                  <a:pt x="108" y="97"/>
                </a:lnTo>
                <a:lnTo>
                  <a:pt x="114" y="101"/>
                </a:lnTo>
                <a:lnTo>
                  <a:pt x="118" y="107"/>
                </a:lnTo>
                <a:lnTo>
                  <a:pt x="120" y="114"/>
                </a:lnTo>
                <a:lnTo>
                  <a:pt x="118" y="122"/>
                </a:lnTo>
                <a:lnTo>
                  <a:pt x="118" y="122"/>
                </a:lnTo>
                <a:lnTo>
                  <a:pt x="106" y="128"/>
                </a:lnTo>
                <a:lnTo>
                  <a:pt x="95" y="132"/>
                </a:lnTo>
                <a:lnTo>
                  <a:pt x="70" y="137"/>
                </a:lnTo>
                <a:lnTo>
                  <a:pt x="70" y="137"/>
                </a:lnTo>
                <a:lnTo>
                  <a:pt x="53" y="143"/>
                </a:lnTo>
                <a:lnTo>
                  <a:pt x="36" y="154"/>
                </a:lnTo>
                <a:lnTo>
                  <a:pt x="22" y="168"/>
                </a:lnTo>
                <a:lnTo>
                  <a:pt x="11" y="179"/>
                </a:lnTo>
                <a:lnTo>
                  <a:pt x="11" y="179"/>
                </a:lnTo>
                <a:lnTo>
                  <a:pt x="7" y="189"/>
                </a:lnTo>
                <a:lnTo>
                  <a:pt x="3" y="200"/>
                </a:lnTo>
                <a:lnTo>
                  <a:pt x="0" y="223"/>
                </a:lnTo>
                <a:lnTo>
                  <a:pt x="0" y="223"/>
                </a:lnTo>
                <a:lnTo>
                  <a:pt x="5" y="238"/>
                </a:lnTo>
                <a:lnTo>
                  <a:pt x="13" y="254"/>
                </a:lnTo>
                <a:lnTo>
                  <a:pt x="24" y="265"/>
                </a:lnTo>
                <a:lnTo>
                  <a:pt x="34" y="274"/>
                </a:lnTo>
                <a:lnTo>
                  <a:pt x="34" y="274"/>
                </a:lnTo>
                <a:lnTo>
                  <a:pt x="49" y="286"/>
                </a:lnTo>
                <a:lnTo>
                  <a:pt x="68" y="294"/>
                </a:lnTo>
                <a:lnTo>
                  <a:pt x="78" y="297"/>
                </a:lnTo>
                <a:lnTo>
                  <a:pt x="89" y="299"/>
                </a:lnTo>
                <a:lnTo>
                  <a:pt x="101" y="299"/>
                </a:lnTo>
                <a:lnTo>
                  <a:pt x="110" y="297"/>
                </a:lnTo>
                <a:lnTo>
                  <a:pt x="110" y="297"/>
                </a:lnTo>
                <a:lnTo>
                  <a:pt x="123" y="294"/>
                </a:lnTo>
                <a:lnTo>
                  <a:pt x="137" y="286"/>
                </a:lnTo>
                <a:lnTo>
                  <a:pt x="137" y="286"/>
                </a:lnTo>
                <a:lnTo>
                  <a:pt x="150" y="276"/>
                </a:lnTo>
                <a:lnTo>
                  <a:pt x="158" y="273"/>
                </a:lnTo>
                <a:lnTo>
                  <a:pt x="163" y="271"/>
                </a:lnTo>
                <a:lnTo>
                  <a:pt x="163" y="271"/>
                </a:lnTo>
                <a:lnTo>
                  <a:pt x="167" y="273"/>
                </a:lnTo>
                <a:lnTo>
                  <a:pt x="169" y="276"/>
                </a:lnTo>
                <a:lnTo>
                  <a:pt x="175" y="286"/>
                </a:lnTo>
                <a:lnTo>
                  <a:pt x="175" y="286"/>
                </a:lnTo>
                <a:lnTo>
                  <a:pt x="184" y="290"/>
                </a:lnTo>
                <a:lnTo>
                  <a:pt x="196" y="294"/>
                </a:lnTo>
                <a:lnTo>
                  <a:pt x="217" y="299"/>
                </a:lnTo>
                <a:lnTo>
                  <a:pt x="217" y="299"/>
                </a:lnTo>
                <a:lnTo>
                  <a:pt x="236" y="284"/>
                </a:lnTo>
                <a:lnTo>
                  <a:pt x="245" y="276"/>
                </a:lnTo>
                <a:lnTo>
                  <a:pt x="259" y="271"/>
                </a:lnTo>
                <a:lnTo>
                  <a:pt x="259" y="271"/>
                </a:lnTo>
                <a:lnTo>
                  <a:pt x="259" y="265"/>
                </a:lnTo>
                <a:lnTo>
                  <a:pt x="259" y="257"/>
                </a:lnTo>
                <a:lnTo>
                  <a:pt x="259" y="257"/>
                </a:lnTo>
                <a:lnTo>
                  <a:pt x="263" y="244"/>
                </a:lnTo>
                <a:lnTo>
                  <a:pt x="268" y="229"/>
                </a:lnTo>
                <a:lnTo>
                  <a:pt x="268" y="229"/>
                </a:lnTo>
                <a:lnTo>
                  <a:pt x="274" y="212"/>
                </a:lnTo>
                <a:lnTo>
                  <a:pt x="278" y="206"/>
                </a:lnTo>
                <a:lnTo>
                  <a:pt x="278" y="198"/>
                </a:lnTo>
                <a:lnTo>
                  <a:pt x="278" y="198"/>
                </a:lnTo>
                <a:close/>
                <a:moveTo>
                  <a:pt x="45" y="80"/>
                </a:moveTo>
                <a:lnTo>
                  <a:pt x="45" y="80"/>
                </a:lnTo>
                <a:lnTo>
                  <a:pt x="45" y="76"/>
                </a:lnTo>
                <a:lnTo>
                  <a:pt x="45" y="74"/>
                </a:lnTo>
                <a:lnTo>
                  <a:pt x="51" y="69"/>
                </a:lnTo>
                <a:lnTo>
                  <a:pt x="51" y="69"/>
                </a:lnTo>
                <a:lnTo>
                  <a:pt x="51" y="71"/>
                </a:lnTo>
                <a:lnTo>
                  <a:pt x="51" y="74"/>
                </a:lnTo>
                <a:lnTo>
                  <a:pt x="49" y="78"/>
                </a:lnTo>
                <a:lnTo>
                  <a:pt x="45" y="80"/>
                </a:lnTo>
                <a:lnTo>
                  <a:pt x="45" y="80"/>
                </a:lnTo>
                <a:close/>
                <a:moveTo>
                  <a:pt x="55" y="59"/>
                </a:moveTo>
                <a:lnTo>
                  <a:pt x="55" y="59"/>
                </a:lnTo>
                <a:lnTo>
                  <a:pt x="53" y="57"/>
                </a:lnTo>
                <a:lnTo>
                  <a:pt x="53" y="55"/>
                </a:lnTo>
                <a:lnTo>
                  <a:pt x="55" y="53"/>
                </a:lnTo>
                <a:lnTo>
                  <a:pt x="55" y="51"/>
                </a:lnTo>
                <a:lnTo>
                  <a:pt x="55" y="51"/>
                </a:lnTo>
                <a:lnTo>
                  <a:pt x="57" y="51"/>
                </a:lnTo>
                <a:lnTo>
                  <a:pt x="59" y="51"/>
                </a:lnTo>
                <a:lnTo>
                  <a:pt x="59" y="51"/>
                </a:lnTo>
                <a:lnTo>
                  <a:pt x="59" y="53"/>
                </a:lnTo>
                <a:lnTo>
                  <a:pt x="57" y="55"/>
                </a:lnTo>
                <a:lnTo>
                  <a:pt x="55" y="59"/>
                </a:lnTo>
                <a:lnTo>
                  <a:pt x="55" y="59"/>
                </a:lnTo>
                <a:close/>
                <a:moveTo>
                  <a:pt x="59" y="76"/>
                </a:moveTo>
                <a:lnTo>
                  <a:pt x="59" y="76"/>
                </a:lnTo>
                <a:lnTo>
                  <a:pt x="61" y="72"/>
                </a:lnTo>
                <a:lnTo>
                  <a:pt x="62" y="69"/>
                </a:lnTo>
                <a:lnTo>
                  <a:pt x="66" y="61"/>
                </a:lnTo>
                <a:lnTo>
                  <a:pt x="66" y="61"/>
                </a:lnTo>
                <a:lnTo>
                  <a:pt x="68" y="61"/>
                </a:lnTo>
                <a:lnTo>
                  <a:pt x="68" y="63"/>
                </a:lnTo>
                <a:lnTo>
                  <a:pt x="70" y="65"/>
                </a:lnTo>
                <a:lnTo>
                  <a:pt x="70" y="65"/>
                </a:lnTo>
                <a:lnTo>
                  <a:pt x="66" y="72"/>
                </a:lnTo>
                <a:lnTo>
                  <a:pt x="62" y="74"/>
                </a:lnTo>
                <a:lnTo>
                  <a:pt x="59" y="76"/>
                </a:lnTo>
                <a:lnTo>
                  <a:pt x="59" y="76"/>
                </a:lnTo>
                <a:close/>
                <a:moveTo>
                  <a:pt x="70" y="95"/>
                </a:moveTo>
                <a:lnTo>
                  <a:pt x="70" y="95"/>
                </a:lnTo>
                <a:lnTo>
                  <a:pt x="70" y="90"/>
                </a:lnTo>
                <a:lnTo>
                  <a:pt x="72" y="86"/>
                </a:lnTo>
                <a:lnTo>
                  <a:pt x="76" y="82"/>
                </a:lnTo>
                <a:lnTo>
                  <a:pt x="78" y="78"/>
                </a:lnTo>
                <a:lnTo>
                  <a:pt x="78" y="78"/>
                </a:lnTo>
                <a:lnTo>
                  <a:pt x="80" y="82"/>
                </a:lnTo>
                <a:lnTo>
                  <a:pt x="80" y="84"/>
                </a:lnTo>
                <a:lnTo>
                  <a:pt x="78" y="90"/>
                </a:lnTo>
                <a:lnTo>
                  <a:pt x="74" y="93"/>
                </a:lnTo>
                <a:lnTo>
                  <a:pt x="70" y="95"/>
                </a:lnTo>
                <a:lnTo>
                  <a:pt x="70" y="95"/>
                </a:lnTo>
                <a:close/>
                <a:moveTo>
                  <a:pt x="116" y="84"/>
                </a:moveTo>
                <a:lnTo>
                  <a:pt x="116" y="84"/>
                </a:lnTo>
                <a:lnTo>
                  <a:pt x="116" y="80"/>
                </a:lnTo>
                <a:lnTo>
                  <a:pt x="118" y="74"/>
                </a:lnTo>
                <a:lnTo>
                  <a:pt x="123" y="72"/>
                </a:lnTo>
                <a:lnTo>
                  <a:pt x="125" y="72"/>
                </a:lnTo>
                <a:lnTo>
                  <a:pt x="127" y="74"/>
                </a:lnTo>
                <a:lnTo>
                  <a:pt x="127" y="74"/>
                </a:lnTo>
                <a:lnTo>
                  <a:pt x="125" y="78"/>
                </a:lnTo>
                <a:lnTo>
                  <a:pt x="123" y="80"/>
                </a:lnTo>
                <a:lnTo>
                  <a:pt x="116" y="84"/>
                </a:lnTo>
                <a:lnTo>
                  <a:pt x="116" y="84"/>
                </a:lnTo>
                <a:close/>
                <a:moveTo>
                  <a:pt x="40" y="179"/>
                </a:moveTo>
                <a:lnTo>
                  <a:pt x="40" y="179"/>
                </a:lnTo>
                <a:lnTo>
                  <a:pt x="38" y="183"/>
                </a:lnTo>
                <a:lnTo>
                  <a:pt x="36" y="185"/>
                </a:lnTo>
                <a:lnTo>
                  <a:pt x="32" y="187"/>
                </a:lnTo>
                <a:lnTo>
                  <a:pt x="30" y="187"/>
                </a:lnTo>
                <a:lnTo>
                  <a:pt x="30" y="187"/>
                </a:lnTo>
                <a:lnTo>
                  <a:pt x="34" y="181"/>
                </a:lnTo>
                <a:lnTo>
                  <a:pt x="40" y="179"/>
                </a:lnTo>
                <a:lnTo>
                  <a:pt x="40" y="179"/>
                </a:lnTo>
                <a:close/>
                <a:moveTo>
                  <a:pt x="19" y="246"/>
                </a:moveTo>
                <a:lnTo>
                  <a:pt x="19" y="246"/>
                </a:lnTo>
                <a:lnTo>
                  <a:pt x="22" y="244"/>
                </a:lnTo>
                <a:lnTo>
                  <a:pt x="24" y="242"/>
                </a:lnTo>
                <a:lnTo>
                  <a:pt x="24" y="242"/>
                </a:lnTo>
                <a:lnTo>
                  <a:pt x="24" y="242"/>
                </a:lnTo>
                <a:lnTo>
                  <a:pt x="26" y="244"/>
                </a:lnTo>
                <a:lnTo>
                  <a:pt x="24" y="248"/>
                </a:lnTo>
                <a:lnTo>
                  <a:pt x="21" y="250"/>
                </a:lnTo>
                <a:lnTo>
                  <a:pt x="19" y="248"/>
                </a:lnTo>
                <a:lnTo>
                  <a:pt x="19" y="246"/>
                </a:lnTo>
                <a:lnTo>
                  <a:pt x="19" y="246"/>
                </a:lnTo>
                <a:close/>
                <a:moveTo>
                  <a:pt x="11" y="236"/>
                </a:moveTo>
                <a:lnTo>
                  <a:pt x="11" y="236"/>
                </a:lnTo>
                <a:lnTo>
                  <a:pt x="9" y="233"/>
                </a:lnTo>
                <a:lnTo>
                  <a:pt x="9" y="233"/>
                </a:lnTo>
                <a:lnTo>
                  <a:pt x="15" y="227"/>
                </a:lnTo>
                <a:lnTo>
                  <a:pt x="22" y="223"/>
                </a:lnTo>
                <a:lnTo>
                  <a:pt x="32" y="221"/>
                </a:lnTo>
                <a:lnTo>
                  <a:pt x="38" y="221"/>
                </a:lnTo>
                <a:lnTo>
                  <a:pt x="41" y="223"/>
                </a:lnTo>
                <a:lnTo>
                  <a:pt x="41" y="223"/>
                </a:lnTo>
                <a:lnTo>
                  <a:pt x="40" y="225"/>
                </a:lnTo>
                <a:lnTo>
                  <a:pt x="36" y="229"/>
                </a:lnTo>
                <a:lnTo>
                  <a:pt x="28" y="231"/>
                </a:lnTo>
                <a:lnTo>
                  <a:pt x="19" y="234"/>
                </a:lnTo>
                <a:lnTo>
                  <a:pt x="11" y="236"/>
                </a:lnTo>
                <a:lnTo>
                  <a:pt x="11" y="236"/>
                </a:lnTo>
                <a:close/>
                <a:moveTo>
                  <a:pt x="32" y="261"/>
                </a:moveTo>
                <a:lnTo>
                  <a:pt x="32" y="261"/>
                </a:lnTo>
                <a:lnTo>
                  <a:pt x="32" y="257"/>
                </a:lnTo>
                <a:lnTo>
                  <a:pt x="36" y="255"/>
                </a:lnTo>
                <a:lnTo>
                  <a:pt x="36" y="255"/>
                </a:lnTo>
                <a:lnTo>
                  <a:pt x="36" y="259"/>
                </a:lnTo>
                <a:lnTo>
                  <a:pt x="32" y="261"/>
                </a:lnTo>
                <a:lnTo>
                  <a:pt x="32" y="261"/>
                </a:lnTo>
                <a:close/>
                <a:moveTo>
                  <a:pt x="38" y="244"/>
                </a:moveTo>
                <a:lnTo>
                  <a:pt x="38" y="244"/>
                </a:lnTo>
                <a:lnTo>
                  <a:pt x="41" y="238"/>
                </a:lnTo>
                <a:lnTo>
                  <a:pt x="45" y="236"/>
                </a:lnTo>
                <a:lnTo>
                  <a:pt x="49" y="236"/>
                </a:lnTo>
                <a:lnTo>
                  <a:pt x="49" y="236"/>
                </a:lnTo>
                <a:lnTo>
                  <a:pt x="49" y="240"/>
                </a:lnTo>
                <a:lnTo>
                  <a:pt x="45" y="242"/>
                </a:lnTo>
                <a:lnTo>
                  <a:pt x="38" y="244"/>
                </a:lnTo>
                <a:lnTo>
                  <a:pt x="38" y="244"/>
                </a:lnTo>
                <a:close/>
                <a:moveTo>
                  <a:pt x="55" y="255"/>
                </a:moveTo>
                <a:lnTo>
                  <a:pt x="55" y="255"/>
                </a:lnTo>
                <a:lnTo>
                  <a:pt x="55" y="252"/>
                </a:lnTo>
                <a:lnTo>
                  <a:pt x="59" y="248"/>
                </a:lnTo>
                <a:lnTo>
                  <a:pt x="59" y="248"/>
                </a:lnTo>
                <a:lnTo>
                  <a:pt x="61" y="250"/>
                </a:lnTo>
                <a:lnTo>
                  <a:pt x="61" y="252"/>
                </a:lnTo>
                <a:lnTo>
                  <a:pt x="57" y="254"/>
                </a:lnTo>
                <a:lnTo>
                  <a:pt x="55" y="255"/>
                </a:lnTo>
                <a:lnTo>
                  <a:pt x="55" y="255"/>
                </a:lnTo>
                <a:close/>
                <a:moveTo>
                  <a:pt x="66" y="282"/>
                </a:moveTo>
                <a:lnTo>
                  <a:pt x="66" y="282"/>
                </a:lnTo>
                <a:lnTo>
                  <a:pt x="62" y="282"/>
                </a:lnTo>
                <a:lnTo>
                  <a:pt x="61" y="280"/>
                </a:lnTo>
                <a:lnTo>
                  <a:pt x="61" y="280"/>
                </a:lnTo>
                <a:lnTo>
                  <a:pt x="61" y="276"/>
                </a:lnTo>
                <a:lnTo>
                  <a:pt x="62" y="276"/>
                </a:lnTo>
                <a:lnTo>
                  <a:pt x="68" y="274"/>
                </a:lnTo>
                <a:lnTo>
                  <a:pt x="68" y="274"/>
                </a:lnTo>
                <a:lnTo>
                  <a:pt x="68" y="276"/>
                </a:lnTo>
                <a:lnTo>
                  <a:pt x="68" y="278"/>
                </a:lnTo>
                <a:lnTo>
                  <a:pt x="66" y="282"/>
                </a:lnTo>
                <a:lnTo>
                  <a:pt x="66" y="282"/>
                </a:lnTo>
                <a:close/>
                <a:moveTo>
                  <a:pt x="85" y="290"/>
                </a:moveTo>
                <a:lnTo>
                  <a:pt x="85" y="290"/>
                </a:lnTo>
                <a:lnTo>
                  <a:pt x="83" y="288"/>
                </a:lnTo>
                <a:lnTo>
                  <a:pt x="82" y="288"/>
                </a:lnTo>
                <a:lnTo>
                  <a:pt x="82" y="286"/>
                </a:lnTo>
                <a:lnTo>
                  <a:pt x="82" y="286"/>
                </a:lnTo>
                <a:lnTo>
                  <a:pt x="87" y="284"/>
                </a:lnTo>
                <a:lnTo>
                  <a:pt x="87" y="284"/>
                </a:lnTo>
                <a:lnTo>
                  <a:pt x="87" y="288"/>
                </a:lnTo>
                <a:lnTo>
                  <a:pt x="85" y="290"/>
                </a:lnTo>
                <a:lnTo>
                  <a:pt x="85" y="290"/>
                </a:lnTo>
                <a:close/>
                <a:moveTo>
                  <a:pt x="78" y="276"/>
                </a:moveTo>
                <a:lnTo>
                  <a:pt x="78" y="276"/>
                </a:lnTo>
                <a:lnTo>
                  <a:pt x="80" y="273"/>
                </a:lnTo>
                <a:lnTo>
                  <a:pt x="83" y="271"/>
                </a:lnTo>
                <a:lnTo>
                  <a:pt x="87" y="269"/>
                </a:lnTo>
                <a:lnTo>
                  <a:pt x="91" y="271"/>
                </a:lnTo>
                <a:lnTo>
                  <a:pt x="91" y="271"/>
                </a:lnTo>
                <a:lnTo>
                  <a:pt x="85" y="276"/>
                </a:lnTo>
                <a:lnTo>
                  <a:pt x="82" y="276"/>
                </a:lnTo>
                <a:lnTo>
                  <a:pt x="78" y="276"/>
                </a:lnTo>
                <a:lnTo>
                  <a:pt x="78" y="276"/>
                </a:lnTo>
                <a:close/>
                <a:moveTo>
                  <a:pt x="108" y="290"/>
                </a:moveTo>
                <a:lnTo>
                  <a:pt x="108" y="290"/>
                </a:lnTo>
                <a:lnTo>
                  <a:pt x="102" y="290"/>
                </a:lnTo>
                <a:lnTo>
                  <a:pt x="99" y="288"/>
                </a:lnTo>
                <a:lnTo>
                  <a:pt x="99" y="288"/>
                </a:lnTo>
                <a:lnTo>
                  <a:pt x="102" y="286"/>
                </a:lnTo>
                <a:lnTo>
                  <a:pt x="106" y="284"/>
                </a:lnTo>
                <a:lnTo>
                  <a:pt x="106" y="284"/>
                </a:lnTo>
                <a:lnTo>
                  <a:pt x="108" y="284"/>
                </a:lnTo>
                <a:lnTo>
                  <a:pt x="110" y="286"/>
                </a:lnTo>
                <a:lnTo>
                  <a:pt x="108" y="290"/>
                </a:lnTo>
                <a:lnTo>
                  <a:pt x="108" y="290"/>
                </a:lnTo>
                <a:close/>
                <a:moveTo>
                  <a:pt x="171" y="267"/>
                </a:moveTo>
                <a:lnTo>
                  <a:pt x="171" y="267"/>
                </a:lnTo>
                <a:lnTo>
                  <a:pt x="171" y="265"/>
                </a:lnTo>
                <a:lnTo>
                  <a:pt x="171" y="261"/>
                </a:lnTo>
                <a:lnTo>
                  <a:pt x="175" y="259"/>
                </a:lnTo>
                <a:lnTo>
                  <a:pt x="179" y="259"/>
                </a:lnTo>
                <a:lnTo>
                  <a:pt x="179" y="259"/>
                </a:lnTo>
                <a:lnTo>
                  <a:pt x="177" y="265"/>
                </a:lnTo>
                <a:lnTo>
                  <a:pt x="175" y="267"/>
                </a:lnTo>
                <a:lnTo>
                  <a:pt x="171" y="267"/>
                </a:lnTo>
                <a:lnTo>
                  <a:pt x="171" y="267"/>
                </a:lnTo>
                <a:close/>
                <a:moveTo>
                  <a:pt x="186" y="280"/>
                </a:moveTo>
                <a:lnTo>
                  <a:pt x="186" y="280"/>
                </a:lnTo>
                <a:lnTo>
                  <a:pt x="186" y="276"/>
                </a:lnTo>
                <a:lnTo>
                  <a:pt x="188" y="274"/>
                </a:lnTo>
                <a:lnTo>
                  <a:pt x="194" y="271"/>
                </a:lnTo>
                <a:lnTo>
                  <a:pt x="194" y="271"/>
                </a:lnTo>
                <a:lnTo>
                  <a:pt x="192" y="276"/>
                </a:lnTo>
                <a:lnTo>
                  <a:pt x="190" y="278"/>
                </a:lnTo>
                <a:lnTo>
                  <a:pt x="186" y="280"/>
                </a:lnTo>
                <a:lnTo>
                  <a:pt x="186" y="280"/>
                </a:lnTo>
                <a:close/>
                <a:moveTo>
                  <a:pt x="186" y="265"/>
                </a:moveTo>
                <a:lnTo>
                  <a:pt x="186" y="265"/>
                </a:lnTo>
                <a:lnTo>
                  <a:pt x="188" y="261"/>
                </a:lnTo>
                <a:lnTo>
                  <a:pt x="190" y="259"/>
                </a:lnTo>
                <a:lnTo>
                  <a:pt x="196" y="254"/>
                </a:lnTo>
                <a:lnTo>
                  <a:pt x="196" y="254"/>
                </a:lnTo>
                <a:lnTo>
                  <a:pt x="200" y="255"/>
                </a:lnTo>
                <a:lnTo>
                  <a:pt x="200" y="255"/>
                </a:lnTo>
                <a:lnTo>
                  <a:pt x="194" y="261"/>
                </a:lnTo>
                <a:lnTo>
                  <a:pt x="186" y="265"/>
                </a:lnTo>
                <a:lnTo>
                  <a:pt x="186" y="265"/>
                </a:lnTo>
                <a:close/>
                <a:moveTo>
                  <a:pt x="205" y="271"/>
                </a:moveTo>
                <a:lnTo>
                  <a:pt x="205" y="271"/>
                </a:lnTo>
                <a:lnTo>
                  <a:pt x="205" y="267"/>
                </a:lnTo>
                <a:lnTo>
                  <a:pt x="207" y="265"/>
                </a:lnTo>
                <a:lnTo>
                  <a:pt x="211" y="263"/>
                </a:lnTo>
                <a:lnTo>
                  <a:pt x="213" y="265"/>
                </a:lnTo>
                <a:lnTo>
                  <a:pt x="213" y="265"/>
                </a:lnTo>
                <a:lnTo>
                  <a:pt x="213" y="267"/>
                </a:lnTo>
                <a:lnTo>
                  <a:pt x="211" y="269"/>
                </a:lnTo>
                <a:lnTo>
                  <a:pt x="205" y="271"/>
                </a:lnTo>
                <a:lnTo>
                  <a:pt x="205" y="271"/>
                </a:lnTo>
                <a:close/>
                <a:moveTo>
                  <a:pt x="247" y="263"/>
                </a:moveTo>
                <a:lnTo>
                  <a:pt x="247" y="263"/>
                </a:lnTo>
                <a:lnTo>
                  <a:pt x="236" y="263"/>
                </a:lnTo>
                <a:lnTo>
                  <a:pt x="226" y="259"/>
                </a:lnTo>
                <a:lnTo>
                  <a:pt x="219" y="257"/>
                </a:lnTo>
                <a:lnTo>
                  <a:pt x="211" y="254"/>
                </a:lnTo>
                <a:lnTo>
                  <a:pt x="200" y="242"/>
                </a:lnTo>
                <a:lnTo>
                  <a:pt x="188" y="231"/>
                </a:lnTo>
                <a:lnTo>
                  <a:pt x="188" y="231"/>
                </a:lnTo>
                <a:lnTo>
                  <a:pt x="183" y="234"/>
                </a:lnTo>
                <a:lnTo>
                  <a:pt x="177" y="238"/>
                </a:lnTo>
                <a:lnTo>
                  <a:pt x="167" y="248"/>
                </a:lnTo>
                <a:lnTo>
                  <a:pt x="167" y="248"/>
                </a:lnTo>
                <a:lnTo>
                  <a:pt x="156" y="255"/>
                </a:lnTo>
                <a:lnTo>
                  <a:pt x="139" y="263"/>
                </a:lnTo>
                <a:lnTo>
                  <a:pt x="129" y="265"/>
                </a:lnTo>
                <a:lnTo>
                  <a:pt x="120" y="267"/>
                </a:lnTo>
                <a:lnTo>
                  <a:pt x="110" y="267"/>
                </a:lnTo>
                <a:lnTo>
                  <a:pt x="99" y="263"/>
                </a:lnTo>
                <a:lnTo>
                  <a:pt x="99" y="263"/>
                </a:lnTo>
                <a:lnTo>
                  <a:pt x="89" y="259"/>
                </a:lnTo>
                <a:lnTo>
                  <a:pt x="76" y="250"/>
                </a:lnTo>
                <a:lnTo>
                  <a:pt x="62" y="240"/>
                </a:lnTo>
                <a:lnTo>
                  <a:pt x="53" y="231"/>
                </a:lnTo>
                <a:lnTo>
                  <a:pt x="53" y="231"/>
                </a:lnTo>
                <a:lnTo>
                  <a:pt x="47" y="217"/>
                </a:lnTo>
                <a:lnTo>
                  <a:pt x="43" y="204"/>
                </a:lnTo>
                <a:lnTo>
                  <a:pt x="45" y="191"/>
                </a:lnTo>
                <a:lnTo>
                  <a:pt x="49" y="177"/>
                </a:lnTo>
                <a:lnTo>
                  <a:pt x="55" y="166"/>
                </a:lnTo>
                <a:lnTo>
                  <a:pt x="64" y="156"/>
                </a:lnTo>
                <a:lnTo>
                  <a:pt x="74" y="147"/>
                </a:lnTo>
                <a:lnTo>
                  <a:pt x="85" y="141"/>
                </a:lnTo>
                <a:lnTo>
                  <a:pt x="85" y="141"/>
                </a:lnTo>
                <a:lnTo>
                  <a:pt x="102" y="135"/>
                </a:lnTo>
                <a:lnTo>
                  <a:pt x="122" y="132"/>
                </a:lnTo>
                <a:lnTo>
                  <a:pt x="129" y="128"/>
                </a:lnTo>
                <a:lnTo>
                  <a:pt x="137" y="124"/>
                </a:lnTo>
                <a:lnTo>
                  <a:pt x="143" y="118"/>
                </a:lnTo>
                <a:lnTo>
                  <a:pt x="144" y="111"/>
                </a:lnTo>
                <a:lnTo>
                  <a:pt x="144" y="111"/>
                </a:lnTo>
                <a:lnTo>
                  <a:pt x="146" y="103"/>
                </a:lnTo>
                <a:lnTo>
                  <a:pt x="148" y="95"/>
                </a:lnTo>
                <a:lnTo>
                  <a:pt x="146" y="90"/>
                </a:lnTo>
                <a:lnTo>
                  <a:pt x="144" y="84"/>
                </a:lnTo>
                <a:lnTo>
                  <a:pt x="143" y="78"/>
                </a:lnTo>
                <a:lnTo>
                  <a:pt x="139" y="72"/>
                </a:lnTo>
                <a:lnTo>
                  <a:pt x="129" y="67"/>
                </a:lnTo>
                <a:lnTo>
                  <a:pt x="118" y="63"/>
                </a:lnTo>
                <a:lnTo>
                  <a:pt x="106" y="63"/>
                </a:lnTo>
                <a:lnTo>
                  <a:pt x="95" y="67"/>
                </a:lnTo>
                <a:lnTo>
                  <a:pt x="83" y="72"/>
                </a:lnTo>
                <a:lnTo>
                  <a:pt x="83" y="72"/>
                </a:lnTo>
                <a:lnTo>
                  <a:pt x="82" y="67"/>
                </a:lnTo>
                <a:lnTo>
                  <a:pt x="80" y="63"/>
                </a:lnTo>
                <a:lnTo>
                  <a:pt x="72" y="57"/>
                </a:lnTo>
                <a:lnTo>
                  <a:pt x="64" y="50"/>
                </a:lnTo>
                <a:lnTo>
                  <a:pt x="62" y="46"/>
                </a:lnTo>
                <a:lnTo>
                  <a:pt x="62" y="42"/>
                </a:lnTo>
                <a:lnTo>
                  <a:pt x="62" y="42"/>
                </a:lnTo>
                <a:lnTo>
                  <a:pt x="62" y="38"/>
                </a:lnTo>
                <a:lnTo>
                  <a:pt x="66" y="34"/>
                </a:lnTo>
                <a:lnTo>
                  <a:pt x="76" y="27"/>
                </a:lnTo>
                <a:lnTo>
                  <a:pt x="91" y="17"/>
                </a:lnTo>
                <a:lnTo>
                  <a:pt x="91" y="17"/>
                </a:lnTo>
                <a:lnTo>
                  <a:pt x="104" y="13"/>
                </a:lnTo>
                <a:lnTo>
                  <a:pt x="116" y="10"/>
                </a:lnTo>
                <a:lnTo>
                  <a:pt x="127" y="8"/>
                </a:lnTo>
                <a:lnTo>
                  <a:pt x="139" y="10"/>
                </a:lnTo>
                <a:lnTo>
                  <a:pt x="148" y="10"/>
                </a:lnTo>
                <a:lnTo>
                  <a:pt x="158" y="13"/>
                </a:lnTo>
                <a:lnTo>
                  <a:pt x="167" y="17"/>
                </a:lnTo>
                <a:lnTo>
                  <a:pt x="175" y="23"/>
                </a:lnTo>
                <a:lnTo>
                  <a:pt x="183" y="31"/>
                </a:lnTo>
                <a:lnTo>
                  <a:pt x="190" y="38"/>
                </a:lnTo>
                <a:lnTo>
                  <a:pt x="196" y="48"/>
                </a:lnTo>
                <a:lnTo>
                  <a:pt x="200" y="57"/>
                </a:lnTo>
                <a:lnTo>
                  <a:pt x="203" y="69"/>
                </a:lnTo>
                <a:lnTo>
                  <a:pt x="205" y="80"/>
                </a:lnTo>
                <a:lnTo>
                  <a:pt x="207" y="93"/>
                </a:lnTo>
                <a:lnTo>
                  <a:pt x="207" y="107"/>
                </a:lnTo>
                <a:lnTo>
                  <a:pt x="207" y="107"/>
                </a:lnTo>
                <a:lnTo>
                  <a:pt x="203" y="135"/>
                </a:lnTo>
                <a:lnTo>
                  <a:pt x="203" y="151"/>
                </a:lnTo>
                <a:lnTo>
                  <a:pt x="205" y="166"/>
                </a:lnTo>
                <a:lnTo>
                  <a:pt x="205" y="166"/>
                </a:lnTo>
                <a:lnTo>
                  <a:pt x="209" y="173"/>
                </a:lnTo>
                <a:lnTo>
                  <a:pt x="215" y="181"/>
                </a:lnTo>
                <a:lnTo>
                  <a:pt x="223" y="187"/>
                </a:lnTo>
                <a:lnTo>
                  <a:pt x="230" y="193"/>
                </a:lnTo>
                <a:lnTo>
                  <a:pt x="247" y="200"/>
                </a:lnTo>
                <a:lnTo>
                  <a:pt x="264" y="204"/>
                </a:lnTo>
                <a:lnTo>
                  <a:pt x="264" y="204"/>
                </a:lnTo>
                <a:lnTo>
                  <a:pt x="257" y="234"/>
                </a:lnTo>
                <a:lnTo>
                  <a:pt x="253" y="250"/>
                </a:lnTo>
                <a:lnTo>
                  <a:pt x="247" y="263"/>
                </a:lnTo>
                <a:lnTo>
                  <a:pt x="247" y="263"/>
                </a:lnTo>
                <a:close/>
                <a:moveTo>
                  <a:pt x="150" y="149"/>
                </a:moveTo>
                <a:lnTo>
                  <a:pt x="150" y="149"/>
                </a:lnTo>
                <a:lnTo>
                  <a:pt x="137" y="151"/>
                </a:lnTo>
                <a:lnTo>
                  <a:pt x="123" y="158"/>
                </a:lnTo>
                <a:lnTo>
                  <a:pt x="112" y="166"/>
                </a:lnTo>
                <a:lnTo>
                  <a:pt x="102" y="173"/>
                </a:lnTo>
                <a:lnTo>
                  <a:pt x="102" y="173"/>
                </a:lnTo>
                <a:lnTo>
                  <a:pt x="97" y="181"/>
                </a:lnTo>
                <a:lnTo>
                  <a:pt x="91" y="189"/>
                </a:lnTo>
                <a:lnTo>
                  <a:pt x="87" y="196"/>
                </a:lnTo>
                <a:lnTo>
                  <a:pt x="85" y="204"/>
                </a:lnTo>
                <a:lnTo>
                  <a:pt x="85" y="204"/>
                </a:lnTo>
                <a:lnTo>
                  <a:pt x="87" y="212"/>
                </a:lnTo>
                <a:lnTo>
                  <a:pt x="89" y="217"/>
                </a:lnTo>
                <a:lnTo>
                  <a:pt x="95" y="223"/>
                </a:lnTo>
                <a:lnTo>
                  <a:pt x="99" y="227"/>
                </a:lnTo>
                <a:lnTo>
                  <a:pt x="106" y="231"/>
                </a:lnTo>
                <a:lnTo>
                  <a:pt x="112" y="233"/>
                </a:lnTo>
                <a:lnTo>
                  <a:pt x="120" y="233"/>
                </a:lnTo>
                <a:lnTo>
                  <a:pt x="125" y="233"/>
                </a:lnTo>
                <a:lnTo>
                  <a:pt x="125" y="233"/>
                </a:lnTo>
                <a:lnTo>
                  <a:pt x="133" y="231"/>
                </a:lnTo>
                <a:lnTo>
                  <a:pt x="139" y="227"/>
                </a:lnTo>
                <a:lnTo>
                  <a:pt x="144" y="221"/>
                </a:lnTo>
                <a:lnTo>
                  <a:pt x="150" y="213"/>
                </a:lnTo>
                <a:lnTo>
                  <a:pt x="158" y="200"/>
                </a:lnTo>
                <a:lnTo>
                  <a:pt x="162" y="185"/>
                </a:lnTo>
                <a:lnTo>
                  <a:pt x="162" y="185"/>
                </a:lnTo>
                <a:lnTo>
                  <a:pt x="163" y="170"/>
                </a:lnTo>
                <a:lnTo>
                  <a:pt x="162" y="158"/>
                </a:lnTo>
                <a:lnTo>
                  <a:pt x="160" y="154"/>
                </a:lnTo>
                <a:lnTo>
                  <a:pt x="158" y="151"/>
                </a:lnTo>
                <a:lnTo>
                  <a:pt x="154" y="149"/>
                </a:lnTo>
                <a:lnTo>
                  <a:pt x="150" y="149"/>
                </a:lnTo>
                <a:lnTo>
                  <a:pt x="150" y="149"/>
                </a:lnTo>
                <a:close/>
                <a:moveTo>
                  <a:pt x="118" y="221"/>
                </a:moveTo>
                <a:lnTo>
                  <a:pt x="118" y="221"/>
                </a:lnTo>
                <a:lnTo>
                  <a:pt x="108" y="221"/>
                </a:lnTo>
                <a:lnTo>
                  <a:pt x="101" y="217"/>
                </a:lnTo>
                <a:lnTo>
                  <a:pt x="97" y="212"/>
                </a:lnTo>
                <a:lnTo>
                  <a:pt x="97" y="204"/>
                </a:lnTo>
                <a:lnTo>
                  <a:pt x="97" y="196"/>
                </a:lnTo>
                <a:lnTo>
                  <a:pt x="101" y="189"/>
                </a:lnTo>
                <a:lnTo>
                  <a:pt x="106" y="183"/>
                </a:lnTo>
                <a:lnTo>
                  <a:pt x="112" y="177"/>
                </a:lnTo>
                <a:lnTo>
                  <a:pt x="112" y="177"/>
                </a:lnTo>
                <a:lnTo>
                  <a:pt x="116" y="181"/>
                </a:lnTo>
                <a:lnTo>
                  <a:pt x="120" y="185"/>
                </a:lnTo>
                <a:lnTo>
                  <a:pt x="123" y="198"/>
                </a:lnTo>
                <a:lnTo>
                  <a:pt x="125" y="206"/>
                </a:lnTo>
                <a:lnTo>
                  <a:pt x="123" y="212"/>
                </a:lnTo>
                <a:lnTo>
                  <a:pt x="122" y="217"/>
                </a:lnTo>
                <a:lnTo>
                  <a:pt x="118" y="221"/>
                </a:lnTo>
                <a:lnTo>
                  <a:pt x="118" y="221"/>
                </a:lnTo>
                <a:close/>
                <a:moveTo>
                  <a:pt x="122" y="173"/>
                </a:moveTo>
                <a:lnTo>
                  <a:pt x="122" y="173"/>
                </a:lnTo>
                <a:lnTo>
                  <a:pt x="123" y="170"/>
                </a:lnTo>
                <a:lnTo>
                  <a:pt x="127" y="168"/>
                </a:lnTo>
                <a:lnTo>
                  <a:pt x="139" y="162"/>
                </a:lnTo>
                <a:lnTo>
                  <a:pt x="139" y="162"/>
                </a:lnTo>
                <a:lnTo>
                  <a:pt x="129" y="170"/>
                </a:lnTo>
                <a:lnTo>
                  <a:pt x="125" y="173"/>
                </a:lnTo>
                <a:lnTo>
                  <a:pt x="122" y="173"/>
                </a:lnTo>
                <a:lnTo>
                  <a:pt x="122" y="173"/>
                </a:lnTo>
                <a:close/>
                <a:moveTo>
                  <a:pt x="129" y="189"/>
                </a:moveTo>
                <a:lnTo>
                  <a:pt x="129" y="189"/>
                </a:lnTo>
                <a:lnTo>
                  <a:pt x="127" y="185"/>
                </a:lnTo>
                <a:lnTo>
                  <a:pt x="129" y="181"/>
                </a:lnTo>
                <a:lnTo>
                  <a:pt x="133" y="175"/>
                </a:lnTo>
                <a:lnTo>
                  <a:pt x="139" y="172"/>
                </a:lnTo>
                <a:lnTo>
                  <a:pt x="144" y="168"/>
                </a:lnTo>
                <a:lnTo>
                  <a:pt x="144" y="168"/>
                </a:lnTo>
                <a:lnTo>
                  <a:pt x="137" y="179"/>
                </a:lnTo>
                <a:lnTo>
                  <a:pt x="133" y="185"/>
                </a:lnTo>
                <a:lnTo>
                  <a:pt x="129" y="189"/>
                </a:lnTo>
                <a:lnTo>
                  <a:pt x="129" y="189"/>
                </a:lnTo>
                <a:close/>
                <a:moveTo>
                  <a:pt x="146" y="181"/>
                </a:moveTo>
                <a:lnTo>
                  <a:pt x="146" y="181"/>
                </a:lnTo>
                <a:lnTo>
                  <a:pt x="148" y="177"/>
                </a:lnTo>
                <a:lnTo>
                  <a:pt x="150" y="173"/>
                </a:lnTo>
                <a:lnTo>
                  <a:pt x="150" y="173"/>
                </a:lnTo>
                <a:lnTo>
                  <a:pt x="152" y="175"/>
                </a:lnTo>
                <a:lnTo>
                  <a:pt x="152" y="177"/>
                </a:lnTo>
                <a:lnTo>
                  <a:pt x="152" y="177"/>
                </a:lnTo>
                <a:lnTo>
                  <a:pt x="150" y="177"/>
                </a:lnTo>
                <a:lnTo>
                  <a:pt x="148" y="179"/>
                </a:lnTo>
                <a:lnTo>
                  <a:pt x="148" y="179"/>
                </a:lnTo>
                <a:lnTo>
                  <a:pt x="146" y="181"/>
                </a:lnTo>
                <a:lnTo>
                  <a:pt x="146" y="181"/>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30" name="矩形 29"/>
          <p:cNvSpPr/>
          <p:nvPr/>
        </p:nvSpPr>
        <p:spPr>
          <a:xfrm>
            <a:off x="3276192" y="2194606"/>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1" name="矩形 30"/>
          <p:cNvSpPr/>
          <p:nvPr/>
        </p:nvSpPr>
        <p:spPr>
          <a:xfrm>
            <a:off x="1511631" y="4545685"/>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71" name="任意多边形 28"/>
          <p:cNvSpPr/>
          <p:nvPr/>
        </p:nvSpPr>
        <p:spPr>
          <a:xfrm>
            <a:off x="754063" y="2491249"/>
            <a:ext cx="1400176" cy="1400176"/>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72000" rtlCol="0" anchor="b"/>
          <a:lstStyle/>
          <a:p>
            <a:pPr algn="ctr"/>
            <a:r>
              <a:rPr lang="en-US" altLang="zh-CN" dirty="0">
                <a:solidFill>
                  <a:srgbClr val="FFFFFF"/>
                </a:solidFill>
              </a:rPr>
              <a:t>A</a:t>
            </a:r>
            <a:endParaRPr lang="zh-CN" altLang="en-US" dirty="0">
              <a:solidFill>
                <a:srgbClr val="FFFFFF"/>
              </a:solidFill>
            </a:endParaRPr>
          </a:p>
        </p:txBody>
      </p:sp>
      <p:sp>
        <p:nvSpPr>
          <p:cNvPr id="73" name="矩形 72"/>
          <p:cNvSpPr/>
          <p:nvPr/>
        </p:nvSpPr>
        <p:spPr>
          <a:xfrm>
            <a:off x="2687460" y="2557513"/>
            <a:ext cx="3103798" cy="135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74" name="任意多边形 28"/>
          <p:cNvSpPr/>
          <p:nvPr/>
        </p:nvSpPr>
        <p:spPr>
          <a:xfrm>
            <a:off x="754063" y="4891307"/>
            <a:ext cx="1400176" cy="1400176"/>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72000" rtlCol="0" anchor="b"/>
          <a:lstStyle/>
          <a:p>
            <a:pPr algn="ctr"/>
            <a:r>
              <a:rPr lang="en-US" altLang="zh-CN" dirty="0">
                <a:solidFill>
                  <a:srgbClr val="FFFFFF"/>
                </a:solidFill>
              </a:rPr>
              <a:t>B</a:t>
            </a:r>
            <a:endParaRPr lang="zh-CN" altLang="en-US" dirty="0">
              <a:solidFill>
                <a:srgbClr val="FFFFFF"/>
              </a:solidFill>
            </a:endParaRPr>
          </a:p>
        </p:txBody>
      </p:sp>
      <p:sp>
        <p:nvSpPr>
          <p:cNvPr id="76" name="矩形 75"/>
          <p:cNvSpPr/>
          <p:nvPr/>
        </p:nvSpPr>
        <p:spPr>
          <a:xfrm>
            <a:off x="2687460" y="4957571"/>
            <a:ext cx="3103798" cy="135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77" name="KSO_Shape"/>
          <p:cNvSpPr/>
          <p:nvPr/>
        </p:nvSpPr>
        <p:spPr>
          <a:xfrm flipH="1">
            <a:off x="1290993" y="5311145"/>
            <a:ext cx="326317" cy="342291"/>
          </a:xfrm>
          <a:custGeom>
            <a:avLst/>
            <a:gdLst>
              <a:gd name="connsiteX0" fmla="*/ 4461768 w 5394523"/>
              <a:gd name="connsiteY0" fmla="*/ 3204655 h 5658773"/>
              <a:gd name="connsiteX1" fmla="*/ 932755 w 5394523"/>
              <a:gd name="connsiteY1" fmla="*/ 3204655 h 5658773"/>
              <a:gd name="connsiteX2" fmla="*/ 932755 w 5394523"/>
              <a:gd name="connsiteY2" fmla="*/ 3680451 h 5658773"/>
              <a:gd name="connsiteX3" fmla="*/ 935888 w 5394523"/>
              <a:gd name="connsiteY3" fmla="*/ 3730118 h 5658773"/>
              <a:gd name="connsiteX4" fmla="*/ 933854 w 5394523"/>
              <a:gd name="connsiteY4" fmla="*/ 3730118 h 5658773"/>
              <a:gd name="connsiteX5" fmla="*/ 919576 w 5394523"/>
              <a:gd name="connsiteY5" fmla="*/ 3878377 h 5658773"/>
              <a:gd name="connsiteX6" fmla="*/ 25312 w 5394523"/>
              <a:gd name="connsiteY6" fmla="*/ 4724735 h 5658773"/>
              <a:gd name="connsiteX7" fmla="*/ 0 w 5394523"/>
              <a:gd name="connsiteY7" fmla="*/ 4726073 h 5658773"/>
              <a:gd name="connsiteX8" fmla="*/ 0 w 5394523"/>
              <a:gd name="connsiteY8" fmla="*/ 4987418 h 5658773"/>
              <a:gd name="connsiteX9" fmla="*/ 1696229 w 5394523"/>
              <a:gd name="connsiteY9" fmla="*/ 4987418 h 5658773"/>
              <a:gd name="connsiteX10" fmla="*/ 1708125 w 5394523"/>
              <a:gd name="connsiteY10" fmla="*/ 5046603 h 5658773"/>
              <a:gd name="connsiteX11" fmla="*/ 2697262 w 5394523"/>
              <a:gd name="connsiteY11" fmla="*/ 5658773 h 5658773"/>
              <a:gd name="connsiteX12" fmla="*/ 3686400 w 5394523"/>
              <a:gd name="connsiteY12" fmla="*/ 5046603 h 5658773"/>
              <a:gd name="connsiteX13" fmla="*/ 3698295 w 5394523"/>
              <a:gd name="connsiteY13" fmla="*/ 4987418 h 5658773"/>
              <a:gd name="connsiteX14" fmla="*/ 5394523 w 5394523"/>
              <a:gd name="connsiteY14" fmla="*/ 4987418 h 5658773"/>
              <a:gd name="connsiteX15" fmla="*/ 5394523 w 5394523"/>
              <a:gd name="connsiteY15" fmla="*/ 4726073 h 5658773"/>
              <a:gd name="connsiteX16" fmla="*/ 5369211 w 5394523"/>
              <a:gd name="connsiteY16" fmla="*/ 4724735 h 5658773"/>
              <a:gd name="connsiteX17" fmla="*/ 4474947 w 5394523"/>
              <a:gd name="connsiteY17" fmla="*/ 3878377 h 5658773"/>
              <a:gd name="connsiteX18" fmla="*/ 4460669 w 5394523"/>
              <a:gd name="connsiteY18" fmla="*/ 3730118 h 5658773"/>
              <a:gd name="connsiteX19" fmla="*/ 4458635 w 5394523"/>
              <a:gd name="connsiteY19" fmla="*/ 3730118 h 5658773"/>
              <a:gd name="connsiteX20" fmla="*/ 4461768 w 5394523"/>
              <a:gd name="connsiteY20" fmla="*/ 3680451 h 5658773"/>
              <a:gd name="connsiteX21" fmla="*/ 4461768 w 5394523"/>
              <a:gd name="connsiteY21" fmla="*/ 2315655 h 5658773"/>
              <a:gd name="connsiteX22" fmla="*/ 932755 w 5394523"/>
              <a:gd name="connsiteY22" fmla="*/ 2315655 h 5658773"/>
              <a:gd name="connsiteX23" fmla="*/ 932755 w 5394523"/>
              <a:gd name="connsiteY23" fmla="*/ 2963355 h 5658773"/>
              <a:gd name="connsiteX24" fmla="*/ 4461768 w 5394523"/>
              <a:gd name="connsiteY24" fmla="*/ 2963355 h 5658773"/>
              <a:gd name="connsiteX25" fmla="*/ 2697262 w 5394523"/>
              <a:gd name="connsiteY25" fmla="*/ 0 h 5658773"/>
              <a:gd name="connsiteX26" fmla="*/ 2006732 w 5394523"/>
              <a:gd name="connsiteY26" fmla="*/ 562798 h 5658773"/>
              <a:gd name="connsiteX27" fmla="*/ 1994361 w 5394523"/>
              <a:gd name="connsiteY27" fmla="*/ 685515 h 5658773"/>
              <a:gd name="connsiteX28" fmla="*/ 1968717 w 5394523"/>
              <a:gd name="connsiteY28" fmla="*/ 689428 h 5658773"/>
              <a:gd name="connsiteX29" fmla="*/ 932755 w 5394523"/>
              <a:gd name="connsiteY29" fmla="*/ 1960511 h 5658773"/>
              <a:gd name="connsiteX30" fmla="*/ 932755 w 5394523"/>
              <a:gd name="connsiteY30" fmla="*/ 2074355 h 5658773"/>
              <a:gd name="connsiteX31" fmla="*/ 4461768 w 5394523"/>
              <a:gd name="connsiteY31" fmla="*/ 2074355 h 5658773"/>
              <a:gd name="connsiteX32" fmla="*/ 4461768 w 5394523"/>
              <a:gd name="connsiteY32" fmla="*/ 1960511 h 5658773"/>
              <a:gd name="connsiteX33" fmla="*/ 3425806 w 5394523"/>
              <a:gd name="connsiteY33" fmla="*/ 689428 h 5658773"/>
              <a:gd name="connsiteX34" fmla="*/ 3400163 w 5394523"/>
              <a:gd name="connsiteY34" fmla="*/ 685515 h 5658773"/>
              <a:gd name="connsiteX35" fmla="*/ 3387792 w 5394523"/>
              <a:gd name="connsiteY35" fmla="*/ 562798 h 5658773"/>
              <a:gd name="connsiteX36" fmla="*/ 2697262 w 5394523"/>
              <a:gd name="connsiteY36" fmla="*/ 0 h 5658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394523" h="5658773">
                <a:moveTo>
                  <a:pt x="4461768" y="3204655"/>
                </a:moveTo>
                <a:lnTo>
                  <a:pt x="932755" y="3204655"/>
                </a:lnTo>
                <a:lnTo>
                  <a:pt x="932755" y="3680451"/>
                </a:lnTo>
                <a:lnTo>
                  <a:pt x="935888" y="3730118"/>
                </a:lnTo>
                <a:lnTo>
                  <a:pt x="933854" y="3730118"/>
                </a:lnTo>
                <a:lnTo>
                  <a:pt x="919576" y="3878377"/>
                </a:lnTo>
                <a:cubicBezTo>
                  <a:pt x="831330" y="4329811"/>
                  <a:pt x="470714" y="4677385"/>
                  <a:pt x="25312" y="4724735"/>
                </a:cubicBezTo>
                <a:lnTo>
                  <a:pt x="0" y="4726073"/>
                </a:lnTo>
                <a:lnTo>
                  <a:pt x="0" y="4987418"/>
                </a:lnTo>
                <a:lnTo>
                  <a:pt x="1696229" y="4987418"/>
                </a:lnTo>
                <a:lnTo>
                  <a:pt x="1708125" y="5046603"/>
                </a:lnTo>
                <a:cubicBezTo>
                  <a:pt x="1802271" y="5395968"/>
                  <a:pt x="2209350" y="5658773"/>
                  <a:pt x="2697262" y="5658773"/>
                </a:cubicBezTo>
                <a:cubicBezTo>
                  <a:pt x="3185174" y="5658773"/>
                  <a:pt x="3592254" y="5395968"/>
                  <a:pt x="3686400" y="5046603"/>
                </a:cubicBezTo>
                <a:lnTo>
                  <a:pt x="3698295" y="4987418"/>
                </a:lnTo>
                <a:lnTo>
                  <a:pt x="5394523" y="4987418"/>
                </a:lnTo>
                <a:lnTo>
                  <a:pt x="5394523" y="4726073"/>
                </a:lnTo>
                <a:lnTo>
                  <a:pt x="5369211" y="4724735"/>
                </a:lnTo>
                <a:cubicBezTo>
                  <a:pt x="4923809" y="4677385"/>
                  <a:pt x="4563193" y="4329811"/>
                  <a:pt x="4474947" y="3878377"/>
                </a:cubicBezTo>
                <a:lnTo>
                  <a:pt x="4460669" y="3730118"/>
                </a:lnTo>
                <a:lnTo>
                  <a:pt x="4458635" y="3730118"/>
                </a:lnTo>
                <a:lnTo>
                  <a:pt x="4461768" y="3680451"/>
                </a:lnTo>
                <a:close/>
                <a:moveTo>
                  <a:pt x="4461768" y="2315655"/>
                </a:moveTo>
                <a:lnTo>
                  <a:pt x="932755" y="2315655"/>
                </a:lnTo>
                <a:lnTo>
                  <a:pt x="932755" y="2963355"/>
                </a:lnTo>
                <a:lnTo>
                  <a:pt x="4461768" y="2963355"/>
                </a:lnTo>
                <a:close/>
                <a:moveTo>
                  <a:pt x="2697262" y="0"/>
                </a:moveTo>
                <a:cubicBezTo>
                  <a:pt x="2356644" y="0"/>
                  <a:pt x="2072457" y="241610"/>
                  <a:pt x="2006732" y="562798"/>
                </a:cubicBezTo>
                <a:lnTo>
                  <a:pt x="1994361" y="685515"/>
                </a:lnTo>
                <a:lnTo>
                  <a:pt x="1968717" y="689428"/>
                </a:lnTo>
                <a:cubicBezTo>
                  <a:pt x="1377495" y="810410"/>
                  <a:pt x="932755" y="1333524"/>
                  <a:pt x="932755" y="1960511"/>
                </a:cubicBezTo>
                <a:lnTo>
                  <a:pt x="932755" y="2074355"/>
                </a:lnTo>
                <a:lnTo>
                  <a:pt x="4461768" y="2074355"/>
                </a:lnTo>
                <a:lnTo>
                  <a:pt x="4461768" y="1960511"/>
                </a:lnTo>
                <a:cubicBezTo>
                  <a:pt x="4461768" y="1333524"/>
                  <a:pt x="4017028" y="810410"/>
                  <a:pt x="3425806" y="689428"/>
                </a:cubicBezTo>
                <a:lnTo>
                  <a:pt x="3400163" y="685515"/>
                </a:lnTo>
                <a:lnTo>
                  <a:pt x="3387792" y="562798"/>
                </a:lnTo>
                <a:cubicBezTo>
                  <a:pt x="3322067" y="241610"/>
                  <a:pt x="3037880" y="0"/>
                  <a:pt x="2697262" y="0"/>
                </a:cubicBezTo>
                <a:close/>
              </a:path>
            </a:pathLst>
          </a:custGeom>
          <a:solidFill>
            <a:schemeClr val="accent1"/>
          </a:solidFill>
          <a:ln>
            <a:noFill/>
          </a:ln>
          <a:effectLst/>
        </p:spPr>
        <p:txBody>
          <a:bodyPr/>
          <a:lstStyle/>
          <a:p>
            <a:endParaRPr lang="zh-CN" altLang="en-US" sz="4400">
              <a:solidFill>
                <a:schemeClr val="tx1"/>
              </a:solidFill>
              <a:latin typeface="Calibri" panose="020F0502020204030204" pitchFamily="34" charset="0"/>
              <a:ea typeface="幼圆" panose="02010509060101010101" pitchFamily="49" charset="-122"/>
            </a:endParaRPr>
          </a:p>
        </p:txBody>
      </p:sp>
      <p:sp>
        <p:nvSpPr>
          <p:cNvPr id="78" name="KSO_Shape"/>
          <p:cNvSpPr/>
          <p:nvPr/>
        </p:nvSpPr>
        <p:spPr bwMode="auto">
          <a:xfrm>
            <a:off x="1301832" y="2911087"/>
            <a:ext cx="304639" cy="342291"/>
          </a:xfrm>
          <a:custGeom>
            <a:avLst/>
            <a:gdLst>
              <a:gd name="T0" fmla="*/ 2147483646 w 89"/>
              <a:gd name="T1" fmla="*/ 2147483646 h 100"/>
              <a:gd name="T2" fmla="*/ 2147483646 w 89"/>
              <a:gd name="T3" fmla="*/ 2147483646 h 100"/>
              <a:gd name="T4" fmla="*/ 2147483646 w 89"/>
              <a:gd name="T5" fmla="*/ 0 h 100"/>
              <a:gd name="T6" fmla="*/ 2147483646 w 89"/>
              <a:gd name="T7" fmla="*/ 2147483646 h 100"/>
              <a:gd name="T8" fmla="*/ 2147483646 w 89"/>
              <a:gd name="T9" fmla="*/ 2147483646 h 100"/>
              <a:gd name="T10" fmla="*/ 2147483646 w 89"/>
              <a:gd name="T11" fmla="*/ 2147483646 h 100"/>
              <a:gd name="T12" fmla="*/ 2147483646 w 89"/>
              <a:gd name="T13" fmla="*/ 2147483646 h 100"/>
              <a:gd name="T14" fmla="*/ 2147483646 w 89"/>
              <a:gd name="T15" fmla="*/ 2147483646 h 100"/>
              <a:gd name="T16" fmla="*/ 2147483646 w 89"/>
              <a:gd name="T17" fmla="*/ 2147483646 h 100"/>
              <a:gd name="T18" fmla="*/ 2147483646 w 89"/>
              <a:gd name="T19" fmla="*/ 2147483646 h 100"/>
              <a:gd name="T20" fmla="*/ 0 w 89"/>
              <a:gd name="T21" fmla="*/ 2147483646 h 100"/>
              <a:gd name="T22" fmla="*/ 2147483646 w 89"/>
              <a:gd name="T23" fmla="*/ 2147483646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9" h="100">
                <a:moveTo>
                  <a:pt x="23" y="53"/>
                </a:moveTo>
                <a:cubicBezTo>
                  <a:pt x="26" y="53"/>
                  <a:pt x="29" y="54"/>
                  <a:pt x="31" y="54"/>
                </a:cubicBezTo>
                <a:cubicBezTo>
                  <a:pt x="31" y="0"/>
                  <a:pt x="31" y="0"/>
                  <a:pt x="31" y="0"/>
                </a:cubicBezTo>
                <a:cubicBezTo>
                  <a:pt x="31" y="0"/>
                  <a:pt x="77" y="15"/>
                  <a:pt x="83" y="29"/>
                </a:cubicBezTo>
                <a:cubicBezTo>
                  <a:pt x="89" y="43"/>
                  <a:pt x="70" y="65"/>
                  <a:pt x="70" y="65"/>
                </a:cubicBezTo>
                <a:cubicBezTo>
                  <a:pt x="66" y="63"/>
                  <a:pt x="66" y="63"/>
                  <a:pt x="66" y="63"/>
                </a:cubicBezTo>
                <a:cubicBezTo>
                  <a:pt x="66" y="63"/>
                  <a:pt x="74" y="46"/>
                  <a:pt x="66" y="37"/>
                </a:cubicBezTo>
                <a:cubicBezTo>
                  <a:pt x="62" y="31"/>
                  <a:pt x="53" y="30"/>
                  <a:pt x="47" y="30"/>
                </a:cubicBezTo>
                <a:cubicBezTo>
                  <a:pt x="47" y="76"/>
                  <a:pt x="47" y="76"/>
                  <a:pt x="47" y="76"/>
                </a:cubicBezTo>
                <a:cubicBezTo>
                  <a:pt x="47" y="89"/>
                  <a:pt x="36" y="100"/>
                  <a:pt x="23" y="100"/>
                </a:cubicBezTo>
                <a:cubicBezTo>
                  <a:pt x="10" y="100"/>
                  <a:pt x="0" y="89"/>
                  <a:pt x="0" y="76"/>
                </a:cubicBezTo>
                <a:cubicBezTo>
                  <a:pt x="0" y="63"/>
                  <a:pt x="10" y="53"/>
                  <a:pt x="23" y="53"/>
                </a:cubicBezTo>
                <a:close/>
              </a:path>
            </a:pathLst>
          </a:custGeom>
          <a:solidFill>
            <a:schemeClr val="accent1"/>
          </a:solidFill>
          <a:ln>
            <a:noFill/>
          </a:ln>
          <a:effectLst/>
        </p:spPr>
        <p:txBody>
          <a:bodyPr/>
          <a:lstStyle/>
          <a:p>
            <a:endParaRPr lang="zh-CN" altLang="en-US" sz="4400"/>
          </a:p>
        </p:txBody>
      </p:sp>
      <p:sp>
        <p:nvSpPr>
          <p:cNvPr id="72" name="Freeform 66"/>
          <p:cNvSpPr>
            <a:spLocks noEditPoints="1"/>
          </p:cNvSpPr>
          <p:nvPr/>
        </p:nvSpPr>
        <p:spPr bwMode="auto">
          <a:xfrm rot="218059">
            <a:off x="754063" y="4164969"/>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75" name="Freeform 66"/>
          <p:cNvSpPr>
            <a:spLocks noEditPoints="1"/>
          </p:cNvSpPr>
          <p:nvPr/>
        </p:nvSpPr>
        <p:spPr bwMode="auto">
          <a:xfrm rot="218059">
            <a:off x="1178218" y="4164969"/>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80" name="Freeform 66"/>
          <p:cNvSpPr>
            <a:spLocks noEditPoints="1"/>
          </p:cNvSpPr>
          <p:nvPr/>
        </p:nvSpPr>
        <p:spPr bwMode="auto">
          <a:xfrm rot="218059">
            <a:off x="1602373" y="4164969"/>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81" name="Freeform 66"/>
          <p:cNvSpPr>
            <a:spLocks noEditPoints="1"/>
          </p:cNvSpPr>
          <p:nvPr/>
        </p:nvSpPr>
        <p:spPr bwMode="auto">
          <a:xfrm rot="218059">
            <a:off x="2026528" y="4164969"/>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82" name="Freeform 66"/>
          <p:cNvSpPr>
            <a:spLocks noEditPoints="1"/>
          </p:cNvSpPr>
          <p:nvPr/>
        </p:nvSpPr>
        <p:spPr bwMode="auto">
          <a:xfrm rot="218059">
            <a:off x="2450683" y="4164969"/>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83" name="Freeform 66"/>
          <p:cNvSpPr>
            <a:spLocks noEditPoints="1"/>
          </p:cNvSpPr>
          <p:nvPr/>
        </p:nvSpPr>
        <p:spPr bwMode="auto">
          <a:xfrm rot="218059">
            <a:off x="2874838" y="4164969"/>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84" name="Freeform 66"/>
          <p:cNvSpPr>
            <a:spLocks noEditPoints="1"/>
          </p:cNvSpPr>
          <p:nvPr/>
        </p:nvSpPr>
        <p:spPr bwMode="auto">
          <a:xfrm rot="218059">
            <a:off x="3298993" y="4164969"/>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85" name="Freeform 66"/>
          <p:cNvSpPr>
            <a:spLocks noEditPoints="1"/>
          </p:cNvSpPr>
          <p:nvPr/>
        </p:nvSpPr>
        <p:spPr bwMode="auto">
          <a:xfrm rot="218059">
            <a:off x="3723148" y="4164969"/>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86" name="Freeform 66"/>
          <p:cNvSpPr>
            <a:spLocks noEditPoints="1"/>
          </p:cNvSpPr>
          <p:nvPr/>
        </p:nvSpPr>
        <p:spPr bwMode="auto">
          <a:xfrm rot="218059">
            <a:off x="4147303" y="4164969"/>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87" name="Freeform 66"/>
          <p:cNvSpPr>
            <a:spLocks noEditPoints="1"/>
          </p:cNvSpPr>
          <p:nvPr/>
        </p:nvSpPr>
        <p:spPr bwMode="auto">
          <a:xfrm rot="218059">
            <a:off x="4571459" y="416497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88" name="Freeform 66"/>
          <p:cNvSpPr>
            <a:spLocks noEditPoints="1"/>
          </p:cNvSpPr>
          <p:nvPr/>
        </p:nvSpPr>
        <p:spPr bwMode="auto">
          <a:xfrm rot="218059">
            <a:off x="4995615" y="4164971"/>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89" name="Freeform 66"/>
          <p:cNvSpPr>
            <a:spLocks noEditPoints="1"/>
          </p:cNvSpPr>
          <p:nvPr/>
        </p:nvSpPr>
        <p:spPr bwMode="auto">
          <a:xfrm rot="218059">
            <a:off x="5419771" y="4164972"/>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90" name="Freeform 66"/>
          <p:cNvSpPr>
            <a:spLocks noEditPoints="1"/>
          </p:cNvSpPr>
          <p:nvPr/>
        </p:nvSpPr>
        <p:spPr bwMode="auto">
          <a:xfrm rot="218059">
            <a:off x="5843927" y="4164973"/>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91" name="矩形 90"/>
          <p:cNvSpPr/>
          <p:nvPr/>
        </p:nvSpPr>
        <p:spPr>
          <a:xfrm>
            <a:off x="6727033" y="1575457"/>
            <a:ext cx="5069113" cy="5088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ü"/>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ü"/>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ü"/>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ü"/>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ü"/>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2" name="任意多边形: 形状 31"/>
          <p:cNvSpPr/>
          <p:nvPr/>
        </p:nvSpPr>
        <p:spPr>
          <a:xfrm rot="10472742" flipV="1">
            <a:off x="2439829" y="4666657"/>
            <a:ext cx="1308769" cy="98541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tx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34" charset="-122"/>
            </a:endParaRPr>
          </a:p>
        </p:txBody>
      </p:sp>
      <p:sp>
        <p:nvSpPr>
          <p:cNvPr id="33" name="任意多边形: 形状 32"/>
          <p:cNvSpPr/>
          <p:nvPr/>
        </p:nvSpPr>
        <p:spPr>
          <a:xfrm>
            <a:off x="792163" y="4510328"/>
            <a:ext cx="2368726" cy="1298076"/>
          </a:xfrm>
          <a:custGeom>
            <a:avLst/>
            <a:gdLst>
              <a:gd name="connsiteX0" fmla="*/ 0 w 2368726"/>
              <a:gd name="connsiteY0" fmla="*/ 0 h 1298076"/>
              <a:gd name="connsiteX1" fmla="*/ 1498600 w 2368726"/>
              <a:gd name="connsiteY1" fmla="*/ 0 h 1298076"/>
              <a:gd name="connsiteX2" fmla="*/ 1572642 w 2368726"/>
              <a:gd name="connsiteY2" fmla="*/ 74042 h 1298076"/>
              <a:gd name="connsiteX3" fmla="*/ 74042 w 2368726"/>
              <a:gd name="connsiteY3" fmla="*/ 74042 h 1298076"/>
              <a:gd name="connsiteX4" fmla="*/ 74042 w 2368726"/>
              <a:gd name="connsiteY4" fmla="*/ 1224034 h 1298076"/>
              <a:gd name="connsiteX5" fmla="*/ 2118825 w 2368726"/>
              <a:gd name="connsiteY5" fmla="*/ 1224034 h 1298076"/>
              <a:gd name="connsiteX6" fmla="*/ 2118825 w 2368726"/>
              <a:gd name="connsiteY6" fmla="*/ 859651 h 1298076"/>
              <a:gd name="connsiteX7" fmla="*/ 2111343 w 2368726"/>
              <a:gd name="connsiteY7" fmla="*/ 858897 h 1298076"/>
              <a:gd name="connsiteX8" fmla="*/ 1940302 w 2368726"/>
              <a:gd name="connsiteY8" fmla="*/ 649037 h 1298076"/>
              <a:gd name="connsiteX9" fmla="*/ 2154514 w 2368726"/>
              <a:gd name="connsiteY9" fmla="*/ 434825 h 1298076"/>
              <a:gd name="connsiteX10" fmla="*/ 2368726 w 2368726"/>
              <a:gd name="connsiteY10" fmla="*/ 649037 h 1298076"/>
              <a:gd name="connsiteX11" fmla="*/ 2197685 w 2368726"/>
              <a:gd name="connsiteY11" fmla="*/ 858897 h 1298076"/>
              <a:gd name="connsiteX12" fmla="*/ 2192867 w 2368726"/>
              <a:gd name="connsiteY12" fmla="*/ 859383 h 1298076"/>
              <a:gd name="connsiteX13" fmla="*/ 2192867 w 2368726"/>
              <a:gd name="connsiteY13" fmla="*/ 1298076 h 1298076"/>
              <a:gd name="connsiteX14" fmla="*/ 0 w 2368726"/>
              <a:gd name="connsiteY14" fmla="*/ 1298076 h 1298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68726" h="1298076">
                <a:moveTo>
                  <a:pt x="0" y="0"/>
                </a:moveTo>
                <a:lnTo>
                  <a:pt x="1498600" y="0"/>
                </a:lnTo>
                <a:lnTo>
                  <a:pt x="1572642" y="74042"/>
                </a:lnTo>
                <a:lnTo>
                  <a:pt x="74042" y="74042"/>
                </a:lnTo>
                <a:lnTo>
                  <a:pt x="74042" y="1224034"/>
                </a:lnTo>
                <a:lnTo>
                  <a:pt x="2118825" y="1224034"/>
                </a:lnTo>
                <a:lnTo>
                  <a:pt x="2118825" y="859651"/>
                </a:lnTo>
                <a:lnTo>
                  <a:pt x="2111343" y="858897"/>
                </a:lnTo>
                <a:cubicBezTo>
                  <a:pt x="2013730" y="838923"/>
                  <a:pt x="1940302" y="752555"/>
                  <a:pt x="1940302" y="649037"/>
                </a:cubicBezTo>
                <a:cubicBezTo>
                  <a:pt x="1940302" y="530731"/>
                  <a:pt x="2036208" y="434825"/>
                  <a:pt x="2154514" y="434825"/>
                </a:cubicBezTo>
                <a:cubicBezTo>
                  <a:pt x="2272820" y="434825"/>
                  <a:pt x="2368726" y="530731"/>
                  <a:pt x="2368726" y="649037"/>
                </a:cubicBezTo>
                <a:cubicBezTo>
                  <a:pt x="2368726" y="752555"/>
                  <a:pt x="2295298" y="838923"/>
                  <a:pt x="2197685" y="858897"/>
                </a:cubicBezTo>
                <a:lnTo>
                  <a:pt x="2192867" y="859383"/>
                </a:lnTo>
                <a:lnTo>
                  <a:pt x="2192867" y="1298076"/>
                </a:lnTo>
                <a:lnTo>
                  <a:pt x="0" y="129807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819459" y="4873804"/>
            <a:ext cx="1603796" cy="646331"/>
          </a:xfrm>
          <a:prstGeom prst="rect">
            <a:avLst/>
          </a:prstGeom>
          <a:noFill/>
        </p:spPr>
        <p:txBody>
          <a:bodyPr wrap="square" rtlCol="0">
            <a:spAutoFit/>
          </a:bodyPr>
          <a:lstStyle/>
          <a:p>
            <a:pPr algn="r"/>
            <a:r>
              <a:rPr lang="en-US" altLang="zh-CN" sz="3600" b="1" dirty="0">
                <a:latin typeface="+mj-ea"/>
                <a:ea typeface="+mj-ea"/>
              </a:rPr>
              <a:t>1600</a:t>
            </a:r>
            <a:r>
              <a:rPr lang="zh-CN" altLang="en-US" sz="1800" b="1" dirty="0">
                <a:latin typeface="+mj-ea"/>
                <a:ea typeface="+mj-ea"/>
              </a:rPr>
              <a:t>万</a:t>
            </a:r>
            <a:endParaRPr lang="en-US" altLang="zh-CN" sz="1800" b="1" dirty="0">
              <a:latin typeface="+mj-ea"/>
              <a:ea typeface="+mj-ea"/>
            </a:endParaRPr>
          </a:p>
        </p:txBody>
      </p:sp>
      <p:sp>
        <p:nvSpPr>
          <p:cNvPr id="35" name="矩形 34"/>
          <p:cNvSpPr/>
          <p:nvPr/>
        </p:nvSpPr>
        <p:spPr>
          <a:xfrm>
            <a:off x="3237392" y="5712043"/>
            <a:ext cx="1110152" cy="483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dirty="0">
                <a:solidFill>
                  <a:schemeClr val="tx1"/>
                </a:solidFill>
                <a:latin typeface="+mn-ea"/>
              </a:rPr>
              <a:t>10</a:t>
            </a:r>
            <a:r>
              <a:rPr lang="zh-CN" altLang="en-US" dirty="0">
                <a:solidFill>
                  <a:schemeClr val="tx1"/>
                </a:solidFill>
                <a:latin typeface="+mn-ea"/>
              </a:rPr>
              <a:t>月</a:t>
            </a:r>
            <a:endParaRPr lang="zh-CN" altLang="zh-CN" dirty="0">
              <a:solidFill>
                <a:schemeClr val="tx1"/>
              </a:solidFill>
              <a:latin typeface="+mn-ea"/>
            </a:endParaRPr>
          </a:p>
        </p:txBody>
      </p:sp>
      <p:sp>
        <p:nvSpPr>
          <p:cNvPr id="36" name="任意多边形: 形状 35"/>
          <p:cNvSpPr/>
          <p:nvPr/>
        </p:nvSpPr>
        <p:spPr>
          <a:xfrm rot="10472742" flipV="1">
            <a:off x="6071713" y="4666657"/>
            <a:ext cx="1308769" cy="98541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tx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34" charset="-122"/>
            </a:endParaRPr>
          </a:p>
        </p:txBody>
      </p:sp>
      <p:sp>
        <p:nvSpPr>
          <p:cNvPr id="37" name="任意多边形: 形状 36"/>
          <p:cNvSpPr/>
          <p:nvPr/>
        </p:nvSpPr>
        <p:spPr>
          <a:xfrm>
            <a:off x="4424047" y="4510328"/>
            <a:ext cx="2368726" cy="1298076"/>
          </a:xfrm>
          <a:custGeom>
            <a:avLst/>
            <a:gdLst>
              <a:gd name="connsiteX0" fmla="*/ 0 w 2368726"/>
              <a:gd name="connsiteY0" fmla="*/ 0 h 1298076"/>
              <a:gd name="connsiteX1" fmla="*/ 1498600 w 2368726"/>
              <a:gd name="connsiteY1" fmla="*/ 0 h 1298076"/>
              <a:gd name="connsiteX2" fmla="*/ 1572642 w 2368726"/>
              <a:gd name="connsiteY2" fmla="*/ 74042 h 1298076"/>
              <a:gd name="connsiteX3" fmla="*/ 74042 w 2368726"/>
              <a:gd name="connsiteY3" fmla="*/ 74042 h 1298076"/>
              <a:gd name="connsiteX4" fmla="*/ 74042 w 2368726"/>
              <a:gd name="connsiteY4" fmla="*/ 1224034 h 1298076"/>
              <a:gd name="connsiteX5" fmla="*/ 2118825 w 2368726"/>
              <a:gd name="connsiteY5" fmla="*/ 1224034 h 1298076"/>
              <a:gd name="connsiteX6" fmla="*/ 2118825 w 2368726"/>
              <a:gd name="connsiteY6" fmla="*/ 859651 h 1298076"/>
              <a:gd name="connsiteX7" fmla="*/ 2111343 w 2368726"/>
              <a:gd name="connsiteY7" fmla="*/ 858897 h 1298076"/>
              <a:gd name="connsiteX8" fmla="*/ 1940302 w 2368726"/>
              <a:gd name="connsiteY8" fmla="*/ 649037 h 1298076"/>
              <a:gd name="connsiteX9" fmla="*/ 2154514 w 2368726"/>
              <a:gd name="connsiteY9" fmla="*/ 434825 h 1298076"/>
              <a:gd name="connsiteX10" fmla="*/ 2368726 w 2368726"/>
              <a:gd name="connsiteY10" fmla="*/ 649037 h 1298076"/>
              <a:gd name="connsiteX11" fmla="*/ 2197685 w 2368726"/>
              <a:gd name="connsiteY11" fmla="*/ 858897 h 1298076"/>
              <a:gd name="connsiteX12" fmla="*/ 2192867 w 2368726"/>
              <a:gd name="connsiteY12" fmla="*/ 859383 h 1298076"/>
              <a:gd name="connsiteX13" fmla="*/ 2192867 w 2368726"/>
              <a:gd name="connsiteY13" fmla="*/ 1298076 h 1298076"/>
              <a:gd name="connsiteX14" fmla="*/ 0 w 2368726"/>
              <a:gd name="connsiteY14" fmla="*/ 1298076 h 1298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68726" h="1298076">
                <a:moveTo>
                  <a:pt x="0" y="0"/>
                </a:moveTo>
                <a:lnTo>
                  <a:pt x="1498600" y="0"/>
                </a:lnTo>
                <a:lnTo>
                  <a:pt x="1572642" y="74042"/>
                </a:lnTo>
                <a:lnTo>
                  <a:pt x="74042" y="74042"/>
                </a:lnTo>
                <a:lnTo>
                  <a:pt x="74042" y="1224034"/>
                </a:lnTo>
                <a:lnTo>
                  <a:pt x="2118825" y="1224034"/>
                </a:lnTo>
                <a:lnTo>
                  <a:pt x="2118825" y="859651"/>
                </a:lnTo>
                <a:lnTo>
                  <a:pt x="2111343" y="858897"/>
                </a:lnTo>
                <a:cubicBezTo>
                  <a:pt x="2013730" y="838923"/>
                  <a:pt x="1940302" y="752555"/>
                  <a:pt x="1940302" y="649037"/>
                </a:cubicBezTo>
                <a:cubicBezTo>
                  <a:pt x="1940302" y="530731"/>
                  <a:pt x="2036208" y="434825"/>
                  <a:pt x="2154514" y="434825"/>
                </a:cubicBezTo>
                <a:cubicBezTo>
                  <a:pt x="2272820" y="434825"/>
                  <a:pt x="2368726" y="530731"/>
                  <a:pt x="2368726" y="649037"/>
                </a:cubicBezTo>
                <a:cubicBezTo>
                  <a:pt x="2368726" y="752555"/>
                  <a:pt x="2295298" y="838923"/>
                  <a:pt x="2197685" y="858897"/>
                </a:cubicBezTo>
                <a:lnTo>
                  <a:pt x="2192867" y="859383"/>
                </a:lnTo>
                <a:lnTo>
                  <a:pt x="2192867" y="1298076"/>
                </a:lnTo>
                <a:lnTo>
                  <a:pt x="0" y="129807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文本框 37"/>
          <p:cNvSpPr txBox="1"/>
          <p:nvPr/>
        </p:nvSpPr>
        <p:spPr>
          <a:xfrm>
            <a:off x="4451343" y="4873804"/>
            <a:ext cx="1603796" cy="646331"/>
          </a:xfrm>
          <a:prstGeom prst="rect">
            <a:avLst/>
          </a:prstGeom>
          <a:noFill/>
        </p:spPr>
        <p:txBody>
          <a:bodyPr wrap="square" rtlCol="0">
            <a:spAutoFit/>
          </a:bodyPr>
          <a:lstStyle/>
          <a:p>
            <a:pPr algn="r"/>
            <a:r>
              <a:rPr lang="en-US" altLang="zh-CN" sz="3600" b="1" dirty="0">
                <a:latin typeface="+mj-ea"/>
                <a:ea typeface="+mj-ea"/>
              </a:rPr>
              <a:t>2300</a:t>
            </a:r>
            <a:r>
              <a:rPr lang="zh-CN" altLang="en-US" sz="1800" b="1" dirty="0">
                <a:latin typeface="+mj-ea"/>
                <a:ea typeface="+mj-ea"/>
              </a:rPr>
              <a:t>万</a:t>
            </a:r>
            <a:endParaRPr lang="en-US" altLang="zh-CN" sz="1800" b="1" dirty="0">
              <a:latin typeface="+mj-ea"/>
              <a:ea typeface="+mj-ea"/>
            </a:endParaRPr>
          </a:p>
        </p:txBody>
      </p:sp>
      <p:sp>
        <p:nvSpPr>
          <p:cNvPr id="39" name="矩形 38"/>
          <p:cNvSpPr/>
          <p:nvPr/>
        </p:nvSpPr>
        <p:spPr>
          <a:xfrm>
            <a:off x="6869276" y="5712043"/>
            <a:ext cx="1110152" cy="483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dirty="0">
                <a:solidFill>
                  <a:schemeClr val="tx1"/>
                </a:solidFill>
                <a:latin typeface="+mn-ea"/>
              </a:rPr>
              <a:t>11</a:t>
            </a:r>
            <a:r>
              <a:rPr lang="zh-CN" altLang="en-US" dirty="0">
                <a:solidFill>
                  <a:schemeClr val="tx1"/>
                </a:solidFill>
                <a:latin typeface="+mn-ea"/>
              </a:rPr>
              <a:t>月</a:t>
            </a:r>
            <a:endParaRPr lang="zh-CN" altLang="zh-CN" dirty="0">
              <a:solidFill>
                <a:schemeClr val="tx1"/>
              </a:solidFill>
              <a:latin typeface="+mn-ea"/>
            </a:endParaRPr>
          </a:p>
        </p:txBody>
      </p:sp>
      <p:sp>
        <p:nvSpPr>
          <p:cNvPr id="40" name="任意多边形: 形状 39"/>
          <p:cNvSpPr/>
          <p:nvPr/>
        </p:nvSpPr>
        <p:spPr>
          <a:xfrm rot="10472742" flipV="1">
            <a:off x="9703597" y="4666657"/>
            <a:ext cx="1308769" cy="98541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tx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34" charset="-122"/>
            </a:endParaRPr>
          </a:p>
        </p:txBody>
      </p:sp>
      <p:sp>
        <p:nvSpPr>
          <p:cNvPr id="41" name="任意多边形: 形状 40"/>
          <p:cNvSpPr/>
          <p:nvPr/>
        </p:nvSpPr>
        <p:spPr>
          <a:xfrm>
            <a:off x="8055931" y="4510328"/>
            <a:ext cx="2368726" cy="1298076"/>
          </a:xfrm>
          <a:custGeom>
            <a:avLst/>
            <a:gdLst>
              <a:gd name="connsiteX0" fmla="*/ 0 w 2368726"/>
              <a:gd name="connsiteY0" fmla="*/ 0 h 1298076"/>
              <a:gd name="connsiteX1" fmla="*/ 1498600 w 2368726"/>
              <a:gd name="connsiteY1" fmla="*/ 0 h 1298076"/>
              <a:gd name="connsiteX2" fmla="*/ 1572642 w 2368726"/>
              <a:gd name="connsiteY2" fmla="*/ 74042 h 1298076"/>
              <a:gd name="connsiteX3" fmla="*/ 74042 w 2368726"/>
              <a:gd name="connsiteY3" fmla="*/ 74042 h 1298076"/>
              <a:gd name="connsiteX4" fmla="*/ 74042 w 2368726"/>
              <a:gd name="connsiteY4" fmla="*/ 1224034 h 1298076"/>
              <a:gd name="connsiteX5" fmla="*/ 2118825 w 2368726"/>
              <a:gd name="connsiteY5" fmla="*/ 1224034 h 1298076"/>
              <a:gd name="connsiteX6" fmla="*/ 2118825 w 2368726"/>
              <a:gd name="connsiteY6" fmla="*/ 859651 h 1298076"/>
              <a:gd name="connsiteX7" fmla="*/ 2111343 w 2368726"/>
              <a:gd name="connsiteY7" fmla="*/ 858897 h 1298076"/>
              <a:gd name="connsiteX8" fmla="*/ 1940302 w 2368726"/>
              <a:gd name="connsiteY8" fmla="*/ 649037 h 1298076"/>
              <a:gd name="connsiteX9" fmla="*/ 2154514 w 2368726"/>
              <a:gd name="connsiteY9" fmla="*/ 434825 h 1298076"/>
              <a:gd name="connsiteX10" fmla="*/ 2368726 w 2368726"/>
              <a:gd name="connsiteY10" fmla="*/ 649037 h 1298076"/>
              <a:gd name="connsiteX11" fmla="*/ 2197685 w 2368726"/>
              <a:gd name="connsiteY11" fmla="*/ 858897 h 1298076"/>
              <a:gd name="connsiteX12" fmla="*/ 2192867 w 2368726"/>
              <a:gd name="connsiteY12" fmla="*/ 859383 h 1298076"/>
              <a:gd name="connsiteX13" fmla="*/ 2192867 w 2368726"/>
              <a:gd name="connsiteY13" fmla="*/ 1298076 h 1298076"/>
              <a:gd name="connsiteX14" fmla="*/ 0 w 2368726"/>
              <a:gd name="connsiteY14" fmla="*/ 1298076 h 1298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68726" h="1298076">
                <a:moveTo>
                  <a:pt x="0" y="0"/>
                </a:moveTo>
                <a:lnTo>
                  <a:pt x="1498600" y="0"/>
                </a:lnTo>
                <a:lnTo>
                  <a:pt x="1572642" y="74042"/>
                </a:lnTo>
                <a:lnTo>
                  <a:pt x="74042" y="74042"/>
                </a:lnTo>
                <a:lnTo>
                  <a:pt x="74042" y="1224034"/>
                </a:lnTo>
                <a:lnTo>
                  <a:pt x="2118825" y="1224034"/>
                </a:lnTo>
                <a:lnTo>
                  <a:pt x="2118825" y="859651"/>
                </a:lnTo>
                <a:lnTo>
                  <a:pt x="2111343" y="858897"/>
                </a:lnTo>
                <a:cubicBezTo>
                  <a:pt x="2013730" y="838923"/>
                  <a:pt x="1940302" y="752555"/>
                  <a:pt x="1940302" y="649037"/>
                </a:cubicBezTo>
                <a:cubicBezTo>
                  <a:pt x="1940302" y="530731"/>
                  <a:pt x="2036208" y="434825"/>
                  <a:pt x="2154514" y="434825"/>
                </a:cubicBezTo>
                <a:cubicBezTo>
                  <a:pt x="2272820" y="434825"/>
                  <a:pt x="2368726" y="530731"/>
                  <a:pt x="2368726" y="649037"/>
                </a:cubicBezTo>
                <a:cubicBezTo>
                  <a:pt x="2368726" y="752555"/>
                  <a:pt x="2295298" y="838923"/>
                  <a:pt x="2197685" y="858897"/>
                </a:cubicBezTo>
                <a:lnTo>
                  <a:pt x="2192867" y="859383"/>
                </a:lnTo>
                <a:lnTo>
                  <a:pt x="2192867" y="1298076"/>
                </a:lnTo>
                <a:lnTo>
                  <a:pt x="0" y="129807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本框 41"/>
          <p:cNvSpPr txBox="1"/>
          <p:nvPr/>
        </p:nvSpPr>
        <p:spPr>
          <a:xfrm>
            <a:off x="8083227" y="4873804"/>
            <a:ext cx="1603796" cy="646331"/>
          </a:xfrm>
          <a:prstGeom prst="rect">
            <a:avLst/>
          </a:prstGeom>
          <a:noFill/>
        </p:spPr>
        <p:txBody>
          <a:bodyPr wrap="square" rtlCol="0">
            <a:spAutoFit/>
          </a:bodyPr>
          <a:lstStyle/>
          <a:p>
            <a:pPr algn="r"/>
            <a:r>
              <a:rPr lang="en-US" altLang="zh-CN" sz="3600" b="1" dirty="0">
                <a:latin typeface="+mj-ea"/>
                <a:ea typeface="+mj-ea"/>
              </a:rPr>
              <a:t>4500</a:t>
            </a:r>
            <a:r>
              <a:rPr lang="zh-CN" altLang="en-US" sz="1800" b="1" dirty="0">
                <a:latin typeface="+mj-ea"/>
                <a:ea typeface="+mj-ea"/>
              </a:rPr>
              <a:t>万</a:t>
            </a:r>
            <a:endParaRPr lang="en-US" altLang="zh-CN" sz="1800" b="1" dirty="0">
              <a:latin typeface="+mj-ea"/>
              <a:ea typeface="+mj-ea"/>
            </a:endParaRPr>
          </a:p>
        </p:txBody>
      </p:sp>
      <p:sp>
        <p:nvSpPr>
          <p:cNvPr id="43" name="矩形 42"/>
          <p:cNvSpPr/>
          <p:nvPr/>
        </p:nvSpPr>
        <p:spPr>
          <a:xfrm>
            <a:off x="10501160" y="5712043"/>
            <a:ext cx="1110152" cy="483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dirty="0">
                <a:solidFill>
                  <a:schemeClr val="tx1"/>
                </a:solidFill>
                <a:latin typeface="+mn-ea"/>
              </a:rPr>
              <a:t>12</a:t>
            </a:r>
            <a:r>
              <a:rPr lang="zh-CN" altLang="en-US" dirty="0">
                <a:solidFill>
                  <a:schemeClr val="tx1"/>
                </a:solidFill>
                <a:latin typeface="+mn-ea"/>
              </a:rPr>
              <a:t>月</a:t>
            </a:r>
            <a:endParaRPr lang="zh-CN" altLang="zh-CN" dirty="0">
              <a:solidFill>
                <a:schemeClr val="tx1"/>
              </a:solidFill>
              <a:latin typeface="+mn-ea"/>
            </a:endParaRPr>
          </a:p>
        </p:txBody>
      </p:sp>
      <p:cxnSp>
        <p:nvCxnSpPr>
          <p:cNvPr id="44" name="直接连接符 43"/>
          <p:cNvCxnSpPr/>
          <p:nvPr/>
        </p:nvCxnSpPr>
        <p:spPr>
          <a:xfrm>
            <a:off x="660000" y="4071885"/>
            <a:ext cx="10872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5" name="矩形 44"/>
          <p:cNvSpPr/>
          <p:nvPr/>
        </p:nvSpPr>
        <p:spPr>
          <a:xfrm>
            <a:off x="1136129" y="1773200"/>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6" name="矩形 45"/>
          <p:cNvSpPr/>
          <p:nvPr/>
        </p:nvSpPr>
        <p:spPr>
          <a:xfrm>
            <a:off x="1136129" y="2857439"/>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2" name="圆角矩形 31"/>
          <p:cNvSpPr/>
          <p:nvPr/>
        </p:nvSpPr>
        <p:spPr>
          <a:xfrm rot="20248206">
            <a:off x="1714439" y="2092271"/>
            <a:ext cx="1014383" cy="1490412"/>
          </a:xfrm>
          <a:prstGeom prst="roundRect">
            <a:avLst>
              <a:gd name="adj" fmla="val 12132"/>
            </a:avLst>
          </a:prstGeom>
          <a:solidFill>
            <a:schemeClr val="accent1"/>
          </a:solidFill>
          <a:ln w="25400" cap="flat" cmpd="sng" algn="ctr">
            <a:noFill/>
            <a:prstDash val="solid"/>
          </a:ln>
          <a:effectLst/>
        </p:spPr>
        <p:txBody>
          <a:bodyPr rtlCol="0" anchor="ctr"/>
          <a:lstStyle/>
          <a:p>
            <a:pPr lvl="0" algn="ctr">
              <a:defRPr/>
            </a:pPr>
            <a:r>
              <a:rPr lang="en-US" altLang="zh-CN" sz="8800" kern="0" dirty="0">
                <a:solidFill>
                  <a:sysClr val="window" lastClr="FFFFFF"/>
                </a:solidFill>
                <a:latin typeface="Gungsuh" panose="02030600000101010101" pitchFamily="18" charset="-127"/>
                <a:ea typeface="Gungsuh" panose="02030600000101010101" pitchFamily="18" charset="-127"/>
              </a:rPr>
              <a:t>A</a:t>
            </a:r>
            <a:endParaRPr lang="zh-CN" altLang="en-US" sz="8800" kern="0" dirty="0">
              <a:solidFill>
                <a:sysClr val="window" lastClr="FFFFFF"/>
              </a:solidFill>
              <a:latin typeface="Gungsuh" panose="02030600000101010101" pitchFamily="18" charset="-127"/>
              <a:ea typeface="Gungsuh" panose="02030600000101010101" pitchFamily="18" charset="-127"/>
            </a:endParaRPr>
          </a:p>
        </p:txBody>
      </p:sp>
      <p:sp>
        <p:nvSpPr>
          <p:cNvPr id="23" name="圆角矩形 9"/>
          <p:cNvSpPr/>
          <p:nvPr/>
        </p:nvSpPr>
        <p:spPr>
          <a:xfrm rot="20248206">
            <a:off x="1862735" y="2838832"/>
            <a:ext cx="1014383" cy="722202"/>
          </a:xfrm>
          <a:custGeom>
            <a:avLst/>
            <a:gdLst/>
            <a:ahLst/>
            <a:cxnLst/>
            <a:rect l="l" t="t" r="r" b="b"/>
            <a:pathLst>
              <a:path w="1470269" h="1046776">
                <a:moveTo>
                  <a:pt x="0" y="0"/>
                </a:moveTo>
                <a:lnTo>
                  <a:pt x="1470269" y="609904"/>
                </a:lnTo>
                <a:lnTo>
                  <a:pt x="1470269" y="868403"/>
                </a:lnTo>
                <a:cubicBezTo>
                  <a:pt x="1470269" y="966916"/>
                  <a:pt x="1390409" y="1046776"/>
                  <a:pt x="1291896" y="1046776"/>
                </a:cubicBezTo>
                <a:lnTo>
                  <a:pt x="178373" y="1046776"/>
                </a:lnTo>
                <a:cubicBezTo>
                  <a:pt x="79860" y="1046776"/>
                  <a:pt x="0" y="966916"/>
                  <a:pt x="0" y="868403"/>
                </a:cubicBezTo>
                <a:close/>
              </a:path>
            </a:pathLst>
          </a:custGeom>
          <a:solidFill>
            <a:srgbClr val="FFFFFF">
              <a:alpha val="67843"/>
            </a:srgbClr>
          </a:solidFill>
          <a:ln w="25400" cap="flat" cmpd="sng" algn="ctr">
            <a:noFill/>
            <a:prstDash val="solid"/>
          </a:ln>
          <a:effectLst/>
        </p:spPr>
        <p:txBody>
          <a:bodyPr rtlCol="0" anchor="ct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25" name="KSO_GN1"/>
          <p:cNvSpPr/>
          <p:nvPr/>
        </p:nvSpPr>
        <p:spPr>
          <a:xfrm rot="20248206">
            <a:off x="1757638" y="2122822"/>
            <a:ext cx="931612" cy="1428311"/>
          </a:xfrm>
          <a:prstGeom prst="roundRect">
            <a:avLst>
              <a:gd name="adj" fmla="val 12132"/>
            </a:avLst>
          </a:prstGeom>
          <a:noFill/>
          <a:ln w="25400" cap="flat" cmpd="sng" algn="ctr">
            <a:solidFill>
              <a:sysClr val="window" lastClr="FFFFFF"/>
            </a:solidFill>
            <a:prstDash val="solid"/>
          </a:ln>
          <a:effectLst/>
        </p:spPr>
        <p:txBody>
          <a:bodyPr rtlCol="0" anchor="ctr"/>
          <a:lstStyle/>
          <a:p>
            <a:pPr algn="ctr">
              <a:defRPr/>
            </a:pPr>
            <a:endParaRPr lang="zh-CN" altLang="en-US" sz="1400" kern="0">
              <a:solidFill>
                <a:sysClr val="window" lastClr="FFFFFF"/>
              </a:solidFill>
              <a:latin typeface="Calibri" panose="020F0502020204030204"/>
              <a:ea typeface="宋体" panose="02010600030101010101" pitchFamily="2" charset="-122"/>
            </a:endParaRPr>
          </a:p>
        </p:txBody>
      </p:sp>
      <p:sp>
        <p:nvSpPr>
          <p:cNvPr id="26" name="Oval 6"/>
          <p:cNvSpPr>
            <a:spLocks noChangeArrowheads="1"/>
          </p:cNvSpPr>
          <p:nvPr/>
        </p:nvSpPr>
        <p:spPr bwMode="auto">
          <a:xfrm>
            <a:off x="781726" y="5447964"/>
            <a:ext cx="661988" cy="666750"/>
          </a:xfrm>
          <a:prstGeom prst="ellipse">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7" name="Text Box 8"/>
          <p:cNvSpPr txBox="1">
            <a:spLocks noChangeArrowheads="1"/>
          </p:cNvSpPr>
          <p:nvPr/>
        </p:nvSpPr>
        <p:spPr bwMode="auto">
          <a:xfrm>
            <a:off x="1567413" y="5303788"/>
            <a:ext cx="2242418" cy="961289"/>
          </a:xfrm>
          <a:prstGeom prst="rect">
            <a:avLst/>
          </a:prstGeom>
          <a:noFill/>
          <a:ln>
            <a:noFill/>
          </a:ln>
        </p:spPr>
        <p:txBody>
          <a:bodyPr wrap="square" anchor="ctr">
            <a:spAutoFit/>
          </a:bodyPr>
          <a:lstStyle/>
          <a:p>
            <a:pPr algn="ctr">
              <a:lnSpc>
                <a:spcPct val="150000"/>
              </a:lnSpc>
            </a:pPr>
            <a:r>
              <a:rPr lang="zh-CN" altLang="en-US" sz="2000" dirty="0">
                <a:latin typeface="+mj-ea"/>
                <a:ea typeface="+mj-ea"/>
              </a:rPr>
              <a:t>请输入文本请输入文本请输入文本</a:t>
            </a:r>
            <a:endParaRPr lang="zh-CN" sz="2000" dirty="0">
              <a:latin typeface="+mj-ea"/>
              <a:ea typeface="+mj-ea"/>
            </a:endParaRPr>
          </a:p>
        </p:txBody>
      </p:sp>
      <p:sp>
        <p:nvSpPr>
          <p:cNvPr id="28" name="KSO_Shape"/>
          <p:cNvSpPr/>
          <p:nvPr/>
        </p:nvSpPr>
        <p:spPr>
          <a:xfrm>
            <a:off x="926756" y="5663871"/>
            <a:ext cx="371929" cy="234935"/>
          </a:xfrm>
          <a:custGeom>
            <a:avLst/>
            <a:gdLst/>
            <a:ahLst/>
            <a:cxnLst/>
            <a:rect l="l" t="t" r="r" b="b"/>
            <a:pathLst>
              <a:path w="683211" h="432048">
                <a:moveTo>
                  <a:pt x="512137" y="280189"/>
                </a:moveTo>
                <a:cubicBezTo>
                  <a:pt x="588167" y="280189"/>
                  <a:pt x="653655" y="340557"/>
                  <a:pt x="683040" y="427518"/>
                </a:cubicBezTo>
                <a:lnTo>
                  <a:pt x="683211" y="432048"/>
                </a:lnTo>
                <a:lnTo>
                  <a:pt x="518050" y="432048"/>
                </a:lnTo>
                <a:lnTo>
                  <a:pt x="517720" y="423301"/>
                </a:lnTo>
                <a:cubicBezTo>
                  <a:pt x="501526" y="375376"/>
                  <a:pt x="479652" y="331635"/>
                  <a:pt x="452572" y="294062"/>
                </a:cubicBezTo>
                <a:cubicBezTo>
                  <a:pt x="471023" y="284776"/>
                  <a:pt x="491179" y="280189"/>
                  <a:pt x="512137" y="280189"/>
                </a:cubicBezTo>
                <a:close/>
                <a:moveTo>
                  <a:pt x="242652" y="216651"/>
                </a:moveTo>
                <a:cubicBezTo>
                  <a:pt x="350494" y="216651"/>
                  <a:pt x="443383" y="302276"/>
                  <a:pt x="485063" y="425622"/>
                </a:cubicBezTo>
                <a:lnTo>
                  <a:pt x="485305" y="432048"/>
                </a:lnTo>
                <a:lnTo>
                  <a:pt x="0" y="432048"/>
                </a:lnTo>
                <a:lnTo>
                  <a:pt x="242" y="425623"/>
                </a:lnTo>
                <a:cubicBezTo>
                  <a:pt x="41922" y="302276"/>
                  <a:pt x="134811" y="216651"/>
                  <a:pt x="242652" y="216651"/>
                </a:cubicBezTo>
                <a:close/>
                <a:moveTo>
                  <a:pt x="512137" y="127447"/>
                </a:moveTo>
                <a:cubicBezTo>
                  <a:pt x="549644" y="127447"/>
                  <a:pt x="580050" y="157437"/>
                  <a:pt x="580050" y="194431"/>
                </a:cubicBezTo>
                <a:cubicBezTo>
                  <a:pt x="580050" y="231425"/>
                  <a:pt x="549644" y="261414"/>
                  <a:pt x="512137" y="261414"/>
                </a:cubicBezTo>
                <a:cubicBezTo>
                  <a:pt x="474630" y="261414"/>
                  <a:pt x="444224" y="231425"/>
                  <a:pt x="444224" y="194431"/>
                </a:cubicBezTo>
                <a:cubicBezTo>
                  <a:pt x="444224" y="157437"/>
                  <a:pt x="474630" y="127447"/>
                  <a:pt x="512137" y="127447"/>
                </a:cubicBezTo>
                <a:close/>
                <a:moveTo>
                  <a:pt x="242652" y="0"/>
                </a:moveTo>
                <a:cubicBezTo>
                  <a:pt x="295853" y="0"/>
                  <a:pt x="338980" y="42537"/>
                  <a:pt x="338980" y="95010"/>
                </a:cubicBezTo>
                <a:cubicBezTo>
                  <a:pt x="338980" y="147482"/>
                  <a:pt x="295853" y="190020"/>
                  <a:pt x="242652" y="190020"/>
                </a:cubicBezTo>
                <a:cubicBezTo>
                  <a:pt x="189452" y="190020"/>
                  <a:pt x="146324" y="147482"/>
                  <a:pt x="146324" y="95010"/>
                </a:cubicBezTo>
                <a:cubicBezTo>
                  <a:pt x="146324" y="42537"/>
                  <a:pt x="189452" y="0"/>
                  <a:pt x="242652" y="0"/>
                </a:cubicBez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latin typeface="Calibri" panose="020F0502020204030204" pitchFamily="34" charset="0"/>
              <a:ea typeface="宋体" panose="02010600030101010101" pitchFamily="2" charset="-122"/>
            </a:endParaRPr>
          </a:p>
        </p:txBody>
      </p:sp>
      <p:sp>
        <p:nvSpPr>
          <p:cNvPr id="29" name="Rectangle 42"/>
          <p:cNvSpPr>
            <a:spLocks noChangeArrowheads="1"/>
          </p:cNvSpPr>
          <p:nvPr/>
        </p:nvSpPr>
        <p:spPr bwMode="auto">
          <a:xfrm>
            <a:off x="1111805" y="4070898"/>
            <a:ext cx="2516242"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n-lt"/>
              </a:rPr>
              <a:t>68</a:t>
            </a:r>
            <a:r>
              <a:rPr lang="en-US" altLang="zh-CN" sz="4000" dirty="0">
                <a:solidFill>
                  <a:schemeClr val="accent1"/>
                </a:solidFill>
                <a:latin typeface="+mn-lt"/>
              </a:rPr>
              <a:t>%</a:t>
            </a:r>
            <a:endParaRPr lang="zh-CN" altLang="en-US" sz="5400" dirty="0">
              <a:solidFill>
                <a:schemeClr val="accent1"/>
              </a:solidFill>
              <a:latin typeface="+mn-lt"/>
            </a:endParaRPr>
          </a:p>
        </p:txBody>
      </p:sp>
      <p:sp>
        <p:nvSpPr>
          <p:cNvPr id="30" name="圆角矩形 31"/>
          <p:cNvSpPr/>
          <p:nvPr/>
        </p:nvSpPr>
        <p:spPr>
          <a:xfrm rot="20248206">
            <a:off x="5631348" y="2092272"/>
            <a:ext cx="1014383" cy="1490412"/>
          </a:xfrm>
          <a:prstGeom prst="roundRect">
            <a:avLst>
              <a:gd name="adj" fmla="val 12132"/>
            </a:avLst>
          </a:prstGeom>
          <a:solidFill>
            <a:schemeClr val="accent1"/>
          </a:solidFill>
          <a:ln w="25400" cap="flat" cmpd="sng" algn="ctr">
            <a:noFill/>
            <a:prstDash val="solid"/>
          </a:ln>
          <a:effectLst/>
        </p:spPr>
        <p:txBody>
          <a:bodyPr rtlCol="0" anchor="ctr"/>
          <a:lstStyle/>
          <a:p>
            <a:pPr lvl="0" algn="ctr">
              <a:defRPr/>
            </a:pPr>
            <a:r>
              <a:rPr lang="en-US" altLang="zh-CN" sz="8800" kern="0" dirty="0">
                <a:solidFill>
                  <a:sysClr val="window" lastClr="FFFFFF"/>
                </a:solidFill>
                <a:latin typeface="Gungsuh" panose="02030600000101010101" pitchFamily="18" charset="-127"/>
                <a:ea typeface="Gungsuh" panose="02030600000101010101" pitchFamily="18" charset="-127"/>
              </a:rPr>
              <a:t>B</a:t>
            </a:r>
            <a:endParaRPr lang="zh-CN" altLang="en-US" sz="8800" kern="0" dirty="0">
              <a:solidFill>
                <a:sysClr val="window" lastClr="FFFFFF"/>
              </a:solidFill>
              <a:latin typeface="Gungsuh" panose="02030600000101010101" pitchFamily="18" charset="-127"/>
              <a:ea typeface="Gungsuh" panose="02030600000101010101" pitchFamily="18" charset="-127"/>
            </a:endParaRPr>
          </a:p>
        </p:txBody>
      </p:sp>
      <p:sp>
        <p:nvSpPr>
          <p:cNvPr id="31" name="圆角矩形 9"/>
          <p:cNvSpPr/>
          <p:nvPr/>
        </p:nvSpPr>
        <p:spPr>
          <a:xfrm rot="20248206">
            <a:off x="5779644" y="2838833"/>
            <a:ext cx="1014383" cy="722202"/>
          </a:xfrm>
          <a:custGeom>
            <a:avLst/>
            <a:gdLst/>
            <a:ahLst/>
            <a:cxnLst/>
            <a:rect l="l" t="t" r="r" b="b"/>
            <a:pathLst>
              <a:path w="1470269" h="1046776">
                <a:moveTo>
                  <a:pt x="0" y="0"/>
                </a:moveTo>
                <a:lnTo>
                  <a:pt x="1470269" y="609904"/>
                </a:lnTo>
                <a:lnTo>
                  <a:pt x="1470269" y="868403"/>
                </a:lnTo>
                <a:cubicBezTo>
                  <a:pt x="1470269" y="966916"/>
                  <a:pt x="1390409" y="1046776"/>
                  <a:pt x="1291896" y="1046776"/>
                </a:cubicBezTo>
                <a:lnTo>
                  <a:pt x="178373" y="1046776"/>
                </a:lnTo>
                <a:cubicBezTo>
                  <a:pt x="79860" y="1046776"/>
                  <a:pt x="0" y="966916"/>
                  <a:pt x="0" y="868403"/>
                </a:cubicBezTo>
                <a:close/>
              </a:path>
            </a:pathLst>
          </a:custGeom>
          <a:solidFill>
            <a:srgbClr val="FFFFFF">
              <a:alpha val="67843"/>
            </a:srgbClr>
          </a:solidFill>
          <a:ln w="25400" cap="flat" cmpd="sng" algn="ctr">
            <a:noFill/>
            <a:prstDash val="solid"/>
          </a:ln>
          <a:effectLst/>
        </p:spPr>
        <p:txBody>
          <a:bodyPr rtlCol="0" anchor="ct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32" name="KSO_GN1"/>
          <p:cNvSpPr/>
          <p:nvPr/>
        </p:nvSpPr>
        <p:spPr>
          <a:xfrm rot="20248206">
            <a:off x="5674547" y="2122823"/>
            <a:ext cx="931612" cy="1428311"/>
          </a:xfrm>
          <a:prstGeom prst="roundRect">
            <a:avLst>
              <a:gd name="adj" fmla="val 12132"/>
            </a:avLst>
          </a:prstGeom>
          <a:noFill/>
          <a:ln w="25400" cap="flat" cmpd="sng" algn="ctr">
            <a:solidFill>
              <a:sysClr val="window" lastClr="FFFFFF"/>
            </a:solidFill>
            <a:prstDash val="solid"/>
          </a:ln>
          <a:effectLst/>
        </p:spPr>
        <p:txBody>
          <a:bodyPr rtlCol="0" anchor="ctr"/>
          <a:lstStyle/>
          <a:p>
            <a:pPr algn="ctr">
              <a:defRPr/>
            </a:pPr>
            <a:endParaRPr lang="zh-CN" altLang="en-US" sz="1400" kern="0">
              <a:solidFill>
                <a:sysClr val="window" lastClr="FFFFFF"/>
              </a:solidFill>
              <a:latin typeface="Calibri" panose="020F0502020204030204"/>
              <a:ea typeface="宋体" panose="02010600030101010101" pitchFamily="2" charset="-122"/>
            </a:endParaRPr>
          </a:p>
        </p:txBody>
      </p:sp>
      <p:sp>
        <p:nvSpPr>
          <p:cNvPr id="33" name="Oval 6"/>
          <p:cNvSpPr>
            <a:spLocks noChangeArrowheads="1"/>
          </p:cNvSpPr>
          <p:nvPr/>
        </p:nvSpPr>
        <p:spPr bwMode="auto">
          <a:xfrm>
            <a:off x="4698635" y="5447965"/>
            <a:ext cx="661988" cy="666750"/>
          </a:xfrm>
          <a:prstGeom prst="ellipse">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34" name="Text Box 8"/>
          <p:cNvSpPr txBox="1">
            <a:spLocks noChangeArrowheads="1"/>
          </p:cNvSpPr>
          <p:nvPr/>
        </p:nvSpPr>
        <p:spPr bwMode="auto">
          <a:xfrm>
            <a:off x="5484322" y="5303789"/>
            <a:ext cx="2242418" cy="961289"/>
          </a:xfrm>
          <a:prstGeom prst="rect">
            <a:avLst/>
          </a:prstGeom>
          <a:noFill/>
          <a:ln>
            <a:noFill/>
          </a:ln>
        </p:spPr>
        <p:txBody>
          <a:bodyPr wrap="square" anchor="ctr">
            <a:spAutoFit/>
          </a:bodyPr>
          <a:lstStyle/>
          <a:p>
            <a:pPr algn="ctr">
              <a:lnSpc>
                <a:spcPct val="150000"/>
              </a:lnSpc>
            </a:pPr>
            <a:r>
              <a:rPr lang="zh-CN" altLang="en-US" sz="2000" dirty="0">
                <a:latin typeface="+mj-ea"/>
                <a:ea typeface="+mj-ea"/>
              </a:rPr>
              <a:t>请输入文本请输入文本请输入文本</a:t>
            </a:r>
            <a:endParaRPr lang="zh-CN" sz="2000" dirty="0">
              <a:latin typeface="+mj-ea"/>
              <a:ea typeface="+mj-ea"/>
            </a:endParaRPr>
          </a:p>
        </p:txBody>
      </p:sp>
      <p:sp>
        <p:nvSpPr>
          <p:cNvPr id="35" name="Rectangle 42"/>
          <p:cNvSpPr>
            <a:spLocks noChangeArrowheads="1"/>
          </p:cNvSpPr>
          <p:nvPr/>
        </p:nvSpPr>
        <p:spPr bwMode="auto">
          <a:xfrm>
            <a:off x="5028714" y="4070899"/>
            <a:ext cx="2516242"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n-lt"/>
              </a:rPr>
              <a:t>87</a:t>
            </a:r>
            <a:r>
              <a:rPr lang="en-US" altLang="zh-CN" sz="4000" dirty="0">
                <a:solidFill>
                  <a:schemeClr val="accent1"/>
                </a:solidFill>
                <a:latin typeface="+mn-lt"/>
              </a:rPr>
              <a:t>%</a:t>
            </a:r>
            <a:endParaRPr lang="zh-CN" altLang="en-US" sz="5400" dirty="0">
              <a:solidFill>
                <a:schemeClr val="accent1"/>
              </a:solidFill>
              <a:latin typeface="+mn-lt"/>
            </a:endParaRPr>
          </a:p>
        </p:txBody>
      </p:sp>
      <p:sp>
        <p:nvSpPr>
          <p:cNvPr id="36" name="圆角矩形 31"/>
          <p:cNvSpPr/>
          <p:nvPr/>
        </p:nvSpPr>
        <p:spPr>
          <a:xfrm rot="20248206">
            <a:off x="9548257" y="2092273"/>
            <a:ext cx="1014383" cy="1490412"/>
          </a:xfrm>
          <a:prstGeom prst="roundRect">
            <a:avLst>
              <a:gd name="adj" fmla="val 12132"/>
            </a:avLst>
          </a:prstGeom>
          <a:solidFill>
            <a:schemeClr val="accent1"/>
          </a:solidFill>
          <a:ln w="25400" cap="flat" cmpd="sng" algn="ctr">
            <a:noFill/>
            <a:prstDash val="solid"/>
          </a:ln>
          <a:effectLst/>
        </p:spPr>
        <p:txBody>
          <a:bodyPr rtlCol="0" anchor="ctr"/>
          <a:lstStyle/>
          <a:p>
            <a:pPr lvl="0" algn="ctr">
              <a:defRPr/>
            </a:pPr>
            <a:r>
              <a:rPr lang="en-US" altLang="zh-CN" sz="8800" kern="0" dirty="0">
                <a:solidFill>
                  <a:sysClr val="window" lastClr="FFFFFF"/>
                </a:solidFill>
                <a:latin typeface="Gungsuh" panose="02030600000101010101" pitchFamily="18" charset="-127"/>
                <a:ea typeface="Gungsuh" panose="02030600000101010101" pitchFamily="18" charset="-127"/>
              </a:rPr>
              <a:t>C</a:t>
            </a:r>
            <a:endParaRPr lang="zh-CN" altLang="en-US" sz="8800" kern="0" dirty="0">
              <a:solidFill>
                <a:sysClr val="window" lastClr="FFFFFF"/>
              </a:solidFill>
              <a:latin typeface="Gungsuh" panose="02030600000101010101" pitchFamily="18" charset="-127"/>
              <a:ea typeface="Gungsuh" panose="02030600000101010101" pitchFamily="18" charset="-127"/>
            </a:endParaRPr>
          </a:p>
        </p:txBody>
      </p:sp>
      <p:sp>
        <p:nvSpPr>
          <p:cNvPr id="37" name="圆角矩形 9"/>
          <p:cNvSpPr/>
          <p:nvPr/>
        </p:nvSpPr>
        <p:spPr>
          <a:xfrm rot="20248206">
            <a:off x="9696553" y="2838834"/>
            <a:ext cx="1014383" cy="722202"/>
          </a:xfrm>
          <a:custGeom>
            <a:avLst/>
            <a:gdLst/>
            <a:ahLst/>
            <a:cxnLst/>
            <a:rect l="l" t="t" r="r" b="b"/>
            <a:pathLst>
              <a:path w="1470269" h="1046776">
                <a:moveTo>
                  <a:pt x="0" y="0"/>
                </a:moveTo>
                <a:lnTo>
                  <a:pt x="1470269" y="609904"/>
                </a:lnTo>
                <a:lnTo>
                  <a:pt x="1470269" y="868403"/>
                </a:lnTo>
                <a:cubicBezTo>
                  <a:pt x="1470269" y="966916"/>
                  <a:pt x="1390409" y="1046776"/>
                  <a:pt x="1291896" y="1046776"/>
                </a:cubicBezTo>
                <a:lnTo>
                  <a:pt x="178373" y="1046776"/>
                </a:lnTo>
                <a:cubicBezTo>
                  <a:pt x="79860" y="1046776"/>
                  <a:pt x="0" y="966916"/>
                  <a:pt x="0" y="868403"/>
                </a:cubicBezTo>
                <a:close/>
              </a:path>
            </a:pathLst>
          </a:custGeom>
          <a:solidFill>
            <a:srgbClr val="FFFFFF">
              <a:alpha val="67843"/>
            </a:srgbClr>
          </a:solidFill>
          <a:ln w="25400" cap="flat" cmpd="sng" algn="ctr">
            <a:noFill/>
            <a:prstDash val="solid"/>
          </a:ln>
          <a:effectLst/>
        </p:spPr>
        <p:txBody>
          <a:bodyPr rtlCol="0" anchor="ct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38" name="KSO_GN1"/>
          <p:cNvSpPr/>
          <p:nvPr/>
        </p:nvSpPr>
        <p:spPr>
          <a:xfrm rot="20248206">
            <a:off x="9591456" y="2122824"/>
            <a:ext cx="931612" cy="1428311"/>
          </a:xfrm>
          <a:prstGeom prst="roundRect">
            <a:avLst>
              <a:gd name="adj" fmla="val 12132"/>
            </a:avLst>
          </a:prstGeom>
          <a:noFill/>
          <a:ln w="25400" cap="flat" cmpd="sng" algn="ctr">
            <a:solidFill>
              <a:sysClr val="window" lastClr="FFFFFF"/>
            </a:solidFill>
            <a:prstDash val="solid"/>
          </a:ln>
          <a:effectLst/>
        </p:spPr>
        <p:txBody>
          <a:bodyPr rtlCol="0" anchor="ctr"/>
          <a:lstStyle/>
          <a:p>
            <a:pPr algn="ctr">
              <a:defRPr/>
            </a:pPr>
            <a:endParaRPr lang="zh-CN" altLang="en-US" sz="1400" kern="0">
              <a:solidFill>
                <a:sysClr val="window" lastClr="FFFFFF"/>
              </a:solidFill>
              <a:latin typeface="Calibri" panose="020F0502020204030204"/>
              <a:ea typeface="宋体" panose="02010600030101010101" pitchFamily="2" charset="-122"/>
            </a:endParaRPr>
          </a:p>
        </p:txBody>
      </p:sp>
      <p:sp>
        <p:nvSpPr>
          <p:cNvPr id="39" name="Oval 6"/>
          <p:cNvSpPr>
            <a:spLocks noChangeArrowheads="1"/>
          </p:cNvSpPr>
          <p:nvPr/>
        </p:nvSpPr>
        <p:spPr bwMode="auto">
          <a:xfrm>
            <a:off x="8615544" y="5447966"/>
            <a:ext cx="661988" cy="666750"/>
          </a:xfrm>
          <a:prstGeom prst="ellipse">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40" name="Text Box 8"/>
          <p:cNvSpPr txBox="1">
            <a:spLocks noChangeArrowheads="1"/>
          </p:cNvSpPr>
          <p:nvPr/>
        </p:nvSpPr>
        <p:spPr bwMode="auto">
          <a:xfrm>
            <a:off x="9401231" y="5303790"/>
            <a:ext cx="2242418" cy="961289"/>
          </a:xfrm>
          <a:prstGeom prst="rect">
            <a:avLst/>
          </a:prstGeom>
          <a:noFill/>
          <a:ln>
            <a:noFill/>
          </a:ln>
        </p:spPr>
        <p:txBody>
          <a:bodyPr wrap="square" anchor="ctr">
            <a:spAutoFit/>
          </a:bodyPr>
          <a:lstStyle/>
          <a:p>
            <a:pPr algn="ctr">
              <a:lnSpc>
                <a:spcPct val="150000"/>
              </a:lnSpc>
            </a:pPr>
            <a:r>
              <a:rPr lang="zh-CN" altLang="en-US" sz="2000" dirty="0">
                <a:latin typeface="+mj-ea"/>
                <a:ea typeface="+mj-ea"/>
              </a:rPr>
              <a:t>请输入文本请输入文本请输入文本</a:t>
            </a:r>
            <a:endParaRPr lang="zh-CN" sz="2000" dirty="0">
              <a:latin typeface="+mj-ea"/>
              <a:ea typeface="+mj-ea"/>
            </a:endParaRPr>
          </a:p>
        </p:txBody>
      </p:sp>
      <p:sp>
        <p:nvSpPr>
          <p:cNvPr id="41" name="Rectangle 42"/>
          <p:cNvSpPr>
            <a:spLocks noChangeArrowheads="1"/>
          </p:cNvSpPr>
          <p:nvPr/>
        </p:nvSpPr>
        <p:spPr bwMode="auto">
          <a:xfrm>
            <a:off x="8945623" y="4070900"/>
            <a:ext cx="2516242"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n-lt"/>
              </a:rPr>
              <a:t>95</a:t>
            </a:r>
            <a:r>
              <a:rPr lang="en-US" altLang="zh-CN" sz="4000" dirty="0">
                <a:solidFill>
                  <a:schemeClr val="accent1"/>
                </a:solidFill>
                <a:latin typeface="+mn-lt"/>
              </a:rPr>
              <a:t>%</a:t>
            </a:r>
            <a:endParaRPr lang="zh-CN" altLang="en-US" sz="5400" dirty="0">
              <a:solidFill>
                <a:schemeClr val="accent1"/>
              </a:solidFill>
              <a:latin typeface="+mn-lt"/>
            </a:endParaRPr>
          </a:p>
        </p:txBody>
      </p:sp>
      <p:sp>
        <p:nvSpPr>
          <p:cNvPr id="42" name="KSO_Shape"/>
          <p:cNvSpPr/>
          <p:nvPr/>
        </p:nvSpPr>
        <p:spPr bwMode="auto">
          <a:xfrm>
            <a:off x="4843665" y="5654574"/>
            <a:ext cx="371929" cy="253532"/>
          </a:xfrm>
          <a:custGeom>
            <a:avLst/>
            <a:gdLst/>
            <a:ahLst/>
            <a:cxnLst/>
            <a:rect l="0" t="0" r="r" b="b"/>
            <a:pathLst>
              <a:path w="2608263" h="1778000">
                <a:moveTo>
                  <a:pt x="1956693" y="381000"/>
                </a:moveTo>
                <a:lnTo>
                  <a:pt x="1966217" y="381397"/>
                </a:lnTo>
                <a:lnTo>
                  <a:pt x="1975740" y="382192"/>
                </a:lnTo>
                <a:lnTo>
                  <a:pt x="1986057" y="382986"/>
                </a:lnTo>
                <a:lnTo>
                  <a:pt x="1995581" y="384575"/>
                </a:lnTo>
                <a:lnTo>
                  <a:pt x="2005501" y="386562"/>
                </a:lnTo>
                <a:lnTo>
                  <a:pt x="2015819" y="388548"/>
                </a:lnTo>
                <a:lnTo>
                  <a:pt x="2025739" y="391726"/>
                </a:lnTo>
                <a:lnTo>
                  <a:pt x="2035263" y="394904"/>
                </a:lnTo>
                <a:lnTo>
                  <a:pt x="2045580" y="398876"/>
                </a:lnTo>
                <a:lnTo>
                  <a:pt x="2055500" y="403246"/>
                </a:lnTo>
                <a:lnTo>
                  <a:pt x="2065421" y="408807"/>
                </a:lnTo>
                <a:lnTo>
                  <a:pt x="2075738" y="414766"/>
                </a:lnTo>
                <a:lnTo>
                  <a:pt x="2101927" y="438998"/>
                </a:lnTo>
                <a:lnTo>
                  <a:pt x="2143990" y="446149"/>
                </a:lnTo>
                <a:lnTo>
                  <a:pt x="2147958" y="448929"/>
                </a:lnTo>
                <a:lnTo>
                  <a:pt x="2151926" y="452107"/>
                </a:lnTo>
                <a:lnTo>
                  <a:pt x="2155497" y="455683"/>
                </a:lnTo>
                <a:lnTo>
                  <a:pt x="2158672" y="459655"/>
                </a:lnTo>
                <a:lnTo>
                  <a:pt x="2161847" y="464025"/>
                </a:lnTo>
                <a:lnTo>
                  <a:pt x="2164624" y="468395"/>
                </a:lnTo>
                <a:lnTo>
                  <a:pt x="2169783" y="477531"/>
                </a:lnTo>
                <a:lnTo>
                  <a:pt x="2173751" y="485874"/>
                </a:lnTo>
                <a:lnTo>
                  <a:pt x="2176529" y="493024"/>
                </a:lnTo>
                <a:lnTo>
                  <a:pt x="2179306" y="499380"/>
                </a:lnTo>
                <a:lnTo>
                  <a:pt x="2182878" y="516064"/>
                </a:lnTo>
                <a:lnTo>
                  <a:pt x="2186052" y="532749"/>
                </a:lnTo>
                <a:lnTo>
                  <a:pt x="2188036" y="549433"/>
                </a:lnTo>
                <a:lnTo>
                  <a:pt x="2189623" y="565720"/>
                </a:lnTo>
                <a:lnTo>
                  <a:pt x="2190417" y="582008"/>
                </a:lnTo>
                <a:lnTo>
                  <a:pt x="2190814" y="598692"/>
                </a:lnTo>
                <a:lnTo>
                  <a:pt x="2190814" y="615376"/>
                </a:lnTo>
                <a:lnTo>
                  <a:pt x="2190417" y="632855"/>
                </a:lnTo>
                <a:lnTo>
                  <a:pt x="2190020" y="642389"/>
                </a:lnTo>
                <a:lnTo>
                  <a:pt x="2188830" y="656293"/>
                </a:lnTo>
                <a:lnTo>
                  <a:pt x="2185259" y="692840"/>
                </a:lnTo>
                <a:lnTo>
                  <a:pt x="2183671" y="711908"/>
                </a:lnTo>
                <a:lnTo>
                  <a:pt x="2182878" y="730578"/>
                </a:lnTo>
                <a:lnTo>
                  <a:pt x="2182084" y="746468"/>
                </a:lnTo>
                <a:lnTo>
                  <a:pt x="2182481" y="753221"/>
                </a:lnTo>
                <a:lnTo>
                  <a:pt x="2182878" y="758386"/>
                </a:lnTo>
                <a:lnTo>
                  <a:pt x="2183671" y="765139"/>
                </a:lnTo>
                <a:lnTo>
                  <a:pt x="2184862" y="771098"/>
                </a:lnTo>
                <a:lnTo>
                  <a:pt x="2186449" y="775865"/>
                </a:lnTo>
                <a:lnTo>
                  <a:pt x="2188433" y="779837"/>
                </a:lnTo>
                <a:lnTo>
                  <a:pt x="2192798" y="787782"/>
                </a:lnTo>
                <a:lnTo>
                  <a:pt x="2195179" y="792152"/>
                </a:lnTo>
                <a:lnTo>
                  <a:pt x="2198353" y="798508"/>
                </a:lnTo>
                <a:lnTo>
                  <a:pt x="2200734" y="804069"/>
                </a:lnTo>
                <a:lnTo>
                  <a:pt x="2202719" y="810028"/>
                </a:lnTo>
                <a:lnTo>
                  <a:pt x="2204306" y="815987"/>
                </a:lnTo>
                <a:lnTo>
                  <a:pt x="2205496" y="822343"/>
                </a:lnTo>
                <a:lnTo>
                  <a:pt x="2206687" y="829096"/>
                </a:lnTo>
                <a:lnTo>
                  <a:pt x="2207480" y="835452"/>
                </a:lnTo>
                <a:lnTo>
                  <a:pt x="2207877" y="842205"/>
                </a:lnTo>
                <a:lnTo>
                  <a:pt x="2207877" y="848561"/>
                </a:lnTo>
                <a:lnTo>
                  <a:pt x="2207480" y="862465"/>
                </a:lnTo>
                <a:lnTo>
                  <a:pt x="2206290" y="875177"/>
                </a:lnTo>
                <a:lnTo>
                  <a:pt x="2204306" y="887889"/>
                </a:lnTo>
                <a:lnTo>
                  <a:pt x="2202321" y="899806"/>
                </a:lnTo>
                <a:lnTo>
                  <a:pt x="2199544" y="913312"/>
                </a:lnTo>
                <a:lnTo>
                  <a:pt x="2197560" y="920463"/>
                </a:lnTo>
                <a:lnTo>
                  <a:pt x="2195179" y="927613"/>
                </a:lnTo>
                <a:lnTo>
                  <a:pt x="2192798" y="934367"/>
                </a:lnTo>
                <a:lnTo>
                  <a:pt x="2190020" y="941517"/>
                </a:lnTo>
                <a:lnTo>
                  <a:pt x="2186846" y="947873"/>
                </a:lnTo>
                <a:lnTo>
                  <a:pt x="2183275" y="953037"/>
                </a:lnTo>
                <a:lnTo>
                  <a:pt x="2181291" y="955818"/>
                </a:lnTo>
                <a:lnTo>
                  <a:pt x="2178909" y="958201"/>
                </a:lnTo>
                <a:lnTo>
                  <a:pt x="2176132" y="960188"/>
                </a:lnTo>
                <a:lnTo>
                  <a:pt x="2173354" y="961777"/>
                </a:lnTo>
                <a:lnTo>
                  <a:pt x="2167799" y="965749"/>
                </a:lnTo>
                <a:lnTo>
                  <a:pt x="2162243" y="968530"/>
                </a:lnTo>
                <a:lnTo>
                  <a:pt x="2156291" y="971708"/>
                </a:lnTo>
                <a:lnTo>
                  <a:pt x="2151133" y="975283"/>
                </a:lnTo>
                <a:lnTo>
                  <a:pt x="2147958" y="977269"/>
                </a:lnTo>
                <a:lnTo>
                  <a:pt x="2145974" y="979653"/>
                </a:lnTo>
                <a:lnTo>
                  <a:pt x="2143593" y="982434"/>
                </a:lnTo>
                <a:lnTo>
                  <a:pt x="2142006" y="985612"/>
                </a:lnTo>
                <a:lnTo>
                  <a:pt x="2139625" y="990379"/>
                </a:lnTo>
                <a:lnTo>
                  <a:pt x="2137641" y="995543"/>
                </a:lnTo>
                <a:lnTo>
                  <a:pt x="2136450" y="1000707"/>
                </a:lnTo>
                <a:lnTo>
                  <a:pt x="2135260" y="1005871"/>
                </a:lnTo>
                <a:lnTo>
                  <a:pt x="2134466" y="1011433"/>
                </a:lnTo>
                <a:lnTo>
                  <a:pt x="2133673" y="1016597"/>
                </a:lnTo>
                <a:lnTo>
                  <a:pt x="2132879" y="1028514"/>
                </a:lnTo>
                <a:lnTo>
                  <a:pt x="2132085" y="1039637"/>
                </a:lnTo>
                <a:lnTo>
                  <a:pt x="2131292" y="1051158"/>
                </a:lnTo>
                <a:lnTo>
                  <a:pt x="2130895" y="1056719"/>
                </a:lnTo>
                <a:lnTo>
                  <a:pt x="2130101" y="1061883"/>
                </a:lnTo>
                <a:lnTo>
                  <a:pt x="2128911" y="1067445"/>
                </a:lnTo>
                <a:lnTo>
                  <a:pt x="2127721" y="1072212"/>
                </a:lnTo>
                <a:lnTo>
                  <a:pt x="2125736" y="1078170"/>
                </a:lnTo>
                <a:lnTo>
                  <a:pt x="2123355" y="1082937"/>
                </a:lnTo>
                <a:lnTo>
                  <a:pt x="2120578" y="1087307"/>
                </a:lnTo>
                <a:lnTo>
                  <a:pt x="2117800" y="1091280"/>
                </a:lnTo>
                <a:lnTo>
                  <a:pt x="2112245" y="1098430"/>
                </a:lnTo>
                <a:lnTo>
                  <a:pt x="2106293" y="1105183"/>
                </a:lnTo>
                <a:lnTo>
                  <a:pt x="2103515" y="1109156"/>
                </a:lnTo>
                <a:lnTo>
                  <a:pt x="2101134" y="1112731"/>
                </a:lnTo>
                <a:lnTo>
                  <a:pt x="2098356" y="1116703"/>
                </a:lnTo>
                <a:lnTo>
                  <a:pt x="2096372" y="1121470"/>
                </a:lnTo>
                <a:lnTo>
                  <a:pt x="2093991" y="1126237"/>
                </a:lnTo>
                <a:lnTo>
                  <a:pt x="2092801" y="1131799"/>
                </a:lnTo>
                <a:lnTo>
                  <a:pt x="2091610" y="1138155"/>
                </a:lnTo>
                <a:lnTo>
                  <a:pt x="2090817" y="1145305"/>
                </a:lnTo>
                <a:lnTo>
                  <a:pt x="2127721" y="1150470"/>
                </a:lnTo>
                <a:lnTo>
                  <a:pt x="2138435" y="1173907"/>
                </a:lnTo>
                <a:lnTo>
                  <a:pt x="2144783" y="1187016"/>
                </a:lnTo>
                <a:lnTo>
                  <a:pt x="2152323" y="1201317"/>
                </a:lnTo>
                <a:lnTo>
                  <a:pt x="2159863" y="1214426"/>
                </a:lnTo>
                <a:lnTo>
                  <a:pt x="2163831" y="1220782"/>
                </a:lnTo>
                <a:lnTo>
                  <a:pt x="2167799" y="1226741"/>
                </a:lnTo>
                <a:lnTo>
                  <a:pt x="2171767" y="1231905"/>
                </a:lnTo>
                <a:lnTo>
                  <a:pt x="2175735" y="1236672"/>
                </a:lnTo>
                <a:lnTo>
                  <a:pt x="2180497" y="1240645"/>
                </a:lnTo>
                <a:lnTo>
                  <a:pt x="2184862" y="1243823"/>
                </a:lnTo>
                <a:lnTo>
                  <a:pt x="2241606" y="1259713"/>
                </a:lnTo>
                <a:lnTo>
                  <a:pt x="2293192" y="1281164"/>
                </a:lnTo>
                <a:lnTo>
                  <a:pt x="2345572" y="1303807"/>
                </a:lnTo>
                <a:lnTo>
                  <a:pt x="2397951" y="1326053"/>
                </a:lnTo>
                <a:lnTo>
                  <a:pt x="2449140" y="1347902"/>
                </a:lnTo>
                <a:lnTo>
                  <a:pt x="2461045" y="1352669"/>
                </a:lnTo>
                <a:lnTo>
                  <a:pt x="2472552" y="1356641"/>
                </a:lnTo>
                <a:lnTo>
                  <a:pt x="2496361" y="1365381"/>
                </a:lnTo>
                <a:lnTo>
                  <a:pt x="2519773" y="1373723"/>
                </a:lnTo>
                <a:lnTo>
                  <a:pt x="2530884" y="1378093"/>
                </a:lnTo>
                <a:lnTo>
                  <a:pt x="2541995" y="1382860"/>
                </a:lnTo>
                <a:lnTo>
                  <a:pt x="2552312" y="1388421"/>
                </a:lnTo>
                <a:lnTo>
                  <a:pt x="2562233" y="1394380"/>
                </a:lnTo>
                <a:lnTo>
                  <a:pt x="2566597" y="1397558"/>
                </a:lnTo>
                <a:lnTo>
                  <a:pt x="2571756" y="1400736"/>
                </a:lnTo>
                <a:lnTo>
                  <a:pt x="2576121" y="1404311"/>
                </a:lnTo>
                <a:lnTo>
                  <a:pt x="2580089" y="1407886"/>
                </a:lnTo>
                <a:lnTo>
                  <a:pt x="2584057" y="1411859"/>
                </a:lnTo>
                <a:lnTo>
                  <a:pt x="2587629" y="1416228"/>
                </a:lnTo>
                <a:lnTo>
                  <a:pt x="2591200" y="1420598"/>
                </a:lnTo>
                <a:lnTo>
                  <a:pt x="2594375" y="1425365"/>
                </a:lnTo>
                <a:lnTo>
                  <a:pt x="2597946" y="1430132"/>
                </a:lnTo>
                <a:lnTo>
                  <a:pt x="2600723" y="1435296"/>
                </a:lnTo>
                <a:lnTo>
                  <a:pt x="2603105" y="1440858"/>
                </a:lnTo>
                <a:lnTo>
                  <a:pt x="2605089" y="1446817"/>
                </a:lnTo>
                <a:lnTo>
                  <a:pt x="2605485" y="1465487"/>
                </a:lnTo>
                <a:lnTo>
                  <a:pt x="2605882" y="1488528"/>
                </a:lnTo>
                <a:lnTo>
                  <a:pt x="2607073" y="1542951"/>
                </a:lnTo>
                <a:lnTo>
                  <a:pt x="2608263" y="1599757"/>
                </a:lnTo>
                <a:lnTo>
                  <a:pt x="2608263" y="1625975"/>
                </a:lnTo>
                <a:lnTo>
                  <a:pt x="2608263" y="1649413"/>
                </a:lnTo>
                <a:lnTo>
                  <a:pt x="2308271" y="1649413"/>
                </a:lnTo>
                <a:lnTo>
                  <a:pt x="2307081" y="1594196"/>
                </a:lnTo>
                <a:lnTo>
                  <a:pt x="2305493" y="1538581"/>
                </a:lnTo>
                <a:lnTo>
                  <a:pt x="2305097" y="1494486"/>
                </a:lnTo>
                <a:lnTo>
                  <a:pt x="2305097" y="1482172"/>
                </a:lnTo>
                <a:lnTo>
                  <a:pt x="2301129" y="1470651"/>
                </a:lnTo>
                <a:lnTo>
                  <a:pt x="2297557" y="1461117"/>
                </a:lnTo>
                <a:lnTo>
                  <a:pt x="2293986" y="1451981"/>
                </a:lnTo>
                <a:lnTo>
                  <a:pt x="2289224" y="1443241"/>
                </a:lnTo>
                <a:lnTo>
                  <a:pt x="2284859" y="1434899"/>
                </a:lnTo>
                <a:lnTo>
                  <a:pt x="2280097" y="1426954"/>
                </a:lnTo>
                <a:lnTo>
                  <a:pt x="2275335" y="1419406"/>
                </a:lnTo>
                <a:lnTo>
                  <a:pt x="2270177" y="1411859"/>
                </a:lnTo>
                <a:lnTo>
                  <a:pt x="2264621" y="1405106"/>
                </a:lnTo>
                <a:lnTo>
                  <a:pt x="2258669" y="1398352"/>
                </a:lnTo>
                <a:lnTo>
                  <a:pt x="2252717" y="1391996"/>
                </a:lnTo>
                <a:lnTo>
                  <a:pt x="2246765" y="1386435"/>
                </a:lnTo>
                <a:lnTo>
                  <a:pt x="2240416" y="1380079"/>
                </a:lnTo>
                <a:lnTo>
                  <a:pt x="2234067" y="1374915"/>
                </a:lnTo>
                <a:lnTo>
                  <a:pt x="2226924" y="1369750"/>
                </a:lnTo>
                <a:lnTo>
                  <a:pt x="2220178" y="1364983"/>
                </a:lnTo>
                <a:lnTo>
                  <a:pt x="2213433" y="1360217"/>
                </a:lnTo>
                <a:lnTo>
                  <a:pt x="2206290" y="1355450"/>
                </a:lnTo>
                <a:lnTo>
                  <a:pt x="2198750" y="1351080"/>
                </a:lnTo>
                <a:lnTo>
                  <a:pt x="2184465" y="1343532"/>
                </a:lnTo>
                <a:lnTo>
                  <a:pt x="2169386" y="1336382"/>
                </a:lnTo>
                <a:lnTo>
                  <a:pt x="2154307" y="1330026"/>
                </a:lnTo>
                <a:lnTo>
                  <a:pt x="2139228" y="1323670"/>
                </a:lnTo>
                <a:lnTo>
                  <a:pt x="2124546" y="1318108"/>
                </a:lnTo>
                <a:lnTo>
                  <a:pt x="2095578" y="1307780"/>
                </a:lnTo>
                <a:lnTo>
                  <a:pt x="2067405" y="1297849"/>
                </a:lnTo>
                <a:lnTo>
                  <a:pt x="2053913" y="1293082"/>
                </a:lnTo>
                <a:lnTo>
                  <a:pt x="2041215" y="1287917"/>
                </a:lnTo>
                <a:lnTo>
                  <a:pt x="1985264" y="1263685"/>
                </a:lnTo>
                <a:lnTo>
                  <a:pt x="1926932" y="1239056"/>
                </a:lnTo>
                <a:lnTo>
                  <a:pt x="1840427" y="1202112"/>
                </a:lnTo>
                <a:lnTo>
                  <a:pt x="1797571" y="1183441"/>
                </a:lnTo>
                <a:lnTo>
                  <a:pt x="1755111" y="1166359"/>
                </a:lnTo>
                <a:lnTo>
                  <a:pt x="1762651" y="1150470"/>
                </a:lnTo>
                <a:lnTo>
                  <a:pt x="1790031" y="1143716"/>
                </a:lnTo>
                <a:lnTo>
                  <a:pt x="1788047" y="1138155"/>
                </a:lnTo>
                <a:lnTo>
                  <a:pt x="1786460" y="1132196"/>
                </a:lnTo>
                <a:lnTo>
                  <a:pt x="1784873" y="1127429"/>
                </a:lnTo>
                <a:lnTo>
                  <a:pt x="1782492" y="1123457"/>
                </a:lnTo>
                <a:lnTo>
                  <a:pt x="1780111" y="1119484"/>
                </a:lnTo>
                <a:lnTo>
                  <a:pt x="1777730" y="1115909"/>
                </a:lnTo>
                <a:lnTo>
                  <a:pt x="1772571" y="1109950"/>
                </a:lnTo>
                <a:lnTo>
                  <a:pt x="1767413" y="1103594"/>
                </a:lnTo>
                <a:lnTo>
                  <a:pt x="1762254" y="1097636"/>
                </a:lnTo>
                <a:lnTo>
                  <a:pt x="1759476" y="1094458"/>
                </a:lnTo>
                <a:lnTo>
                  <a:pt x="1757095" y="1091280"/>
                </a:lnTo>
                <a:lnTo>
                  <a:pt x="1755111" y="1087307"/>
                </a:lnTo>
                <a:lnTo>
                  <a:pt x="1753524" y="1082937"/>
                </a:lnTo>
                <a:lnTo>
                  <a:pt x="1743207" y="973694"/>
                </a:lnTo>
                <a:lnTo>
                  <a:pt x="1743207" y="974091"/>
                </a:lnTo>
                <a:lnTo>
                  <a:pt x="1742413" y="974091"/>
                </a:lnTo>
                <a:lnTo>
                  <a:pt x="1739636" y="973694"/>
                </a:lnTo>
                <a:lnTo>
                  <a:pt x="1730112" y="972105"/>
                </a:lnTo>
                <a:lnTo>
                  <a:pt x="1720985" y="969324"/>
                </a:lnTo>
                <a:lnTo>
                  <a:pt x="1717414" y="968133"/>
                </a:lnTo>
                <a:lnTo>
                  <a:pt x="1715033" y="967338"/>
                </a:lnTo>
                <a:lnTo>
                  <a:pt x="1711065" y="963763"/>
                </a:lnTo>
                <a:lnTo>
                  <a:pt x="1707097" y="960188"/>
                </a:lnTo>
                <a:lnTo>
                  <a:pt x="1703129" y="955818"/>
                </a:lnTo>
                <a:lnTo>
                  <a:pt x="1699954" y="950654"/>
                </a:lnTo>
                <a:lnTo>
                  <a:pt x="1697177" y="945490"/>
                </a:lnTo>
                <a:lnTo>
                  <a:pt x="1694399" y="939531"/>
                </a:lnTo>
                <a:lnTo>
                  <a:pt x="1692018" y="932778"/>
                </a:lnTo>
                <a:lnTo>
                  <a:pt x="1689637" y="926422"/>
                </a:lnTo>
                <a:lnTo>
                  <a:pt x="1688050" y="919668"/>
                </a:lnTo>
                <a:lnTo>
                  <a:pt x="1686066" y="912518"/>
                </a:lnTo>
                <a:lnTo>
                  <a:pt x="1683288" y="897423"/>
                </a:lnTo>
                <a:lnTo>
                  <a:pt x="1681304" y="882327"/>
                </a:lnTo>
                <a:lnTo>
                  <a:pt x="1679717" y="867232"/>
                </a:lnTo>
                <a:lnTo>
                  <a:pt x="1684875" y="862465"/>
                </a:lnTo>
                <a:lnTo>
                  <a:pt x="1689637" y="857698"/>
                </a:lnTo>
                <a:lnTo>
                  <a:pt x="1694796" y="851739"/>
                </a:lnTo>
                <a:lnTo>
                  <a:pt x="1699161" y="845780"/>
                </a:lnTo>
                <a:lnTo>
                  <a:pt x="1703525" y="839424"/>
                </a:lnTo>
                <a:lnTo>
                  <a:pt x="1707891" y="832671"/>
                </a:lnTo>
                <a:lnTo>
                  <a:pt x="1711462" y="825918"/>
                </a:lnTo>
                <a:lnTo>
                  <a:pt x="1715033" y="818767"/>
                </a:lnTo>
                <a:lnTo>
                  <a:pt x="1718208" y="811617"/>
                </a:lnTo>
                <a:lnTo>
                  <a:pt x="1720985" y="804466"/>
                </a:lnTo>
                <a:lnTo>
                  <a:pt x="1726144" y="790166"/>
                </a:lnTo>
                <a:lnTo>
                  <a:pt x="1730509" y="776262"/>
                </a:lnTo>
                <a:lnTo>
                  <a:pt x="1734080" y="762755"/>
                </a:lnTo>
                <a:lnTo>
                  <a:pt x="1736858" y="750838"/>
                </a:lnTo>
                <a:lnTo>
                  <a:pt x="1738842" y="740510"/>
                </a:lnTo>
                <a:lnTo>
                  <a:pt x="1742413" y="720647"/>
                </a:lnTo>
                <a:lnTo>
                  <a:pt x="1743604" y="709524"/>
                </a:lnTo>
                <a:lnTo>
                  <a:pt x="1745191" y="698798"/>
                </a:lnTo>
                <a:lnTo>
                  <a:pt x="1746381" y="687278"/>
                </a:lnTo>
                <a:lnTo>
                  <a:pt x="1747175" y="675361"/>
                </a:lnTo>
                <a:lnTo>
                  <a:pt x="1747572" y="663443"/>
                </a:lnTo>
                <a:lnTo>
                  <a:pt x="1747572" y="651129"/>
                </a:lnTo>
                <a:lnTo>
                  <a:pt x="1747175" y="638814"/>
                </a:lnTo>
                <a:lnTo>
                  <a:pt x="1746381" y="626102"/>
                </a:lnTo>
                <a:lnTo>
                  <a:pt x="1744794" y="613787"/>
                </a:lnTo>
                <a:lnTo>
                  <a:pt x="1742810" y="601473"/>
                </a:lnTo>
                <a:lnTo>
                  <a:pt x="1740033" y="589158"/>
                </a:lnTo>
                <a:lnTo>
                  <a:pt x="1736461" y="576843"/>
                </a:lnTo>
                <a:lnTo>
                  <a:pt x="1732096" y="564529"/>
                </a:lnTo>
                <a:lnTo>
                  <a:pt x="1726937" y="553008"/>
                </a:lnTo>
                <a:lnTo>
                  <a:pt x="1723366" y="546255"/>
                </a:lnTo>
                <a:lnTo>
                  <a:pt x="1720192" y="539899"/>
                </a:lnTo>
                <a:lnTo>
                  <a:pt x="1715033" y="530365"/>
                </a:lnTo>
                <a:lnTo>
                  <a:pt x="1712652" y="526393"/>
                </a:lnTo>
                <a:lnTo>
                  <a:pt x="1711859" y="521229"/>
                </a:lnTo>
                <a:lnTo>
                  <a:pt x="1711859" y="516064"/>
                </a:lnTo>
                <a:lnTo>
                  <a:pt x="1711462" y="509708"/>
                </a:lnTo>
                <a:lnTo>
                  <a:pt x="1712255" y="493421"/>
                </a:lnTo>
                <a:lnTo>
                  <a:pt x="1716223" y="486271"/>
                </a:lnTo>
                <a:lnTo>
                  <a:pt x="1720192" y="479915"/>
                </a:lnTo>
                <a:lnTo>
                  <a:pt x="1724557" y="473559"/>
                </a:lnTo>
                <a:lnTo>
                  <a:pt x="1728922" y="467600"/>
                </a:lnTo>
                <a:lnTo>
                  <a:pt x="1734080" y="462039"/>
                </a:lnTo>
                <a:lnTo>
                  <a:pt x="1738842" y="456477"/>
                </a:lnTo>
                <a:lnTo>
                  <a:pt x="1743604" y="451313"/>
                </a:lnTo>
                <a:lnTo>
                  <a:pt x="1748762" y="446546"/>
                </a:lnTo>
                <a:lnTo>
                  <a:pt x="1754318" y="442176"/>
                </a:lnTo>
                <a:lnTo>
                  <a:pt x="1759476" y="438204"/>
                </a:lnTo>
                <a:lnTo>
                  <a:pt x="1765429" y="434231"/>
                </a:lnTo>
                <a:lnTo>
                  <a:pt x="1771381" y="430259"/>
                </a:lnTo>
                <a:lnTo>
                  <a:pt x="1776936" y="427081"/>
                </a:lnTo>
                <a:lnTo>
                  <a:pt x="1782888" y="424300"/>
                </a:lnTo>
                <a:lnTo>
                  <a:pt x="1789634" y="421917"/>
                </a:lnTo>
                <a:lnTo>
                  <a:pt x="1795587" y="419533"/>
                </a:lnTo>
                <a:lnTo>
                  <a:pt x="1820983" y="409999"/>
                </a:lnTo>
                <a:lnTo>
                  <a:pt x="1834871" y="404438"/>
                </a:lnTo>
                <a:lnTo>
                  <a:pt x="1849950" y="399273"/>
                </a:lnTo>
                <a:lnTo>
                  <a:pt x="1865823" y="394506"/>
                </a:lnTo>
                <a:lnTo>
                  <a:pt x="1882886" y="390137"/>
                </a:lnTo>
                <a:lnTo>
                  <a:pt x="1900742" y="386562"/>
                </a:lnTo>
                <a:lnTo>
                  <a:pt x="1909472" y="384973"/>
                </a:lnTo>
                <a:lnTo>
                  <a:pt x="1918599" y="383384"/>
                </a:lnTo>
                <a:lnTo>
                  <a:pt x="1927726" y="382589"/>
                </a:lnTo>
                <a:lnTo>
                  <a:pt x="1937249" y="381795"/>
                </a:lnTo>
                <a:lnTo>
                  <a:pt x="1946773" y="381397"/>
                </a:lnTo>
                <a:lnTo>
                  <a:pt x="1956693" y="381000"/>
                </a:lnTo>
                <a:close/>
                <a:moveTo>
                  <a:pt x="674585" y="381000"/>
                </a:moveTo>
                <a:lnTo>
                  <a:pt x="684505" y="381397"/>
                </a:lnTo>
                <a:lnTo>
                  <a:pt x="694029" y="382192"/>
                </a:lnTo>
                <a:lnTo>
                  <a:pt x="703552" y="382986"/>
                </a:lnTo>
                <a:lnTo>
                  <a:pt x="713870" y="384575"/>
                </a:lnTo>
                <a:lnTo>
                  <a:pt x="723790" y="386562"/>
                </a:lnTo>
                <a:lnTo>
                  <a:pt x="733710" y="388548"/>
                </a:lnTo>
                <a:lnTo>
                  <a:pt x="743631" y="391726"/>
                </a:lnTo>
                <a:lnTo>
                  <a:pt x="753551" y="394904"/>
                </a:lnTo>
                <a:lnTo>
                  <a:pt x="763868" y="398876"/>
                </a:lnTo>
                <a:lnTo>
                  <a:pt x="773789" y="403246"/>
                </a:lnTo>
                <a:lnTo>
                  <a:pt x="783709" y="408807"/>
                </a:lnTo>
                <a:lnTo>
                  <a:pt x="793629" y="414766"/>
                </a:lnTo>
                <a:lnTo>
                  <a:pt x="820216" y="438998"/>
                </a:lnTo>
                <a:lnTo>
                  <a:pt x="861088" y="446149"/>
                </a:lnTo>
                <a:lnTo>
                  <a:pt x="863866" y="468792"/>
                </a:lnTo>
                <a:lnTo>
                  <a:pt x="867040" y="491832"/>
                </a:lnTo>
                <a:lnTo>
                  <a:pt x="871008" y="514873"/>
                </a:lnTo>
                <a:lnTo>
                  <a:pt x="876167" y="539105"/>
                </a:lnTo>
                <a:lnTo>
                  <a:pt x="871405" y="548241"/>
                </a:lnTo>
                <a:lnTo>
                  <a:pt x="868231" y="554200"/>
                </a:lnTo>
                <a:lnTo>
                  <a:pt x="864659" y="560556"/>
                </a:lnTo>
                <a:lnTo>
                  <a:pt x="861088" y="568501"/>
                </a:lnTo>
                <a:lnTo>
                  <a:pt x="858310" y="577241"/>
                </a:lnTo>
                <a:lnTo>
                  <a:pt x="855533" y="586377"/>
                </a:lnTo>
                <a:lnTo>
                  <a:pt x="854342" y="591144"/>
                </a:lnTo>
                <a:lnTo>
                  <a:pt x="853548" y="596309"/>
                </a:lnTo>
                <a:lnTo>
                  <a:pt x="853152" y="602267"/>
                </a:lnTo>
                <a:lnTo>
                  <a:pt x="852755" y="607431"/>
                </a:lnTo>
                <a:lnTo>
                  <a:pt x="852755" y="613390"/>
                </a:lnTo>
                <a:lnTo>
                  <a:pt x="853152" y="619349"/>
                </a:lnTo>
                <a:lnTo>
                  <a:pt x="854739" y="642786"/>
                </a:lnTo>
                <a:lnTo>
                  <a:pt x="856723" y="670991"/>
                </a:lnTo>
                <a:lnTo>
                  <a:pt x="857913" y="686087"/>
                </a:lnTo>
                <a:lnTo>
                  <a:pt x="859501" y="700785"/>
                </a:lnTo>
                <a:lnTo>
                  <a:pt x="861485" y="716675"/>
                </a:lnTo>
                <a:lnTo>
                  <a:pt x="863469" y="732167"/>
                </a:lnTo>
                <a:lnTo>
                  <a:pt x="866247" y="748057"/>
                </a:lnTo>
                <a:lnTo>
                  <a:pt x="869818" y="763153"/>
                </a:lnTo>
                <a:lnTo>
                  <a:pt x="873786" y="779043"/>
                </a:lnTo>
                <a:lnTo>
                  <a:pt x="878548" y="793741"/>
                </a:lnTo>
                <a:lnTo>
                  <a:pt x="883706" y="808439"/>
                </a:lnTo>
                <a:lnTo>
                  <a:pt x="886881" y="815589"/>
                </a:lnTo>
                <a:lnTo>
                  <a:pt x="890055" y="822343"/>
                </a:lnTo>
                <a:lnTo>
                  <a:pt x="893230" y="829493"/>
                </a:lnTo>
                <a:lnTo>
                  <a:pt x="896801" y="835849"/>
                </a:lnTo>
                <a:lnTo>
                  <a:pt x="901166" y="842205"/>
                </a:lnTo>
                <a:lnTo>
                  <a:pt x="905134" y="848561"/>
                </a:lnTo>
                <a:lnTo>
                  <a:pt x="909896" y="854520"/>
                </a:lnTo>
                <a:lnTo>
                  <a:pt x="914261" y="860081"/>
                </a:lnTo>
                <a:lnTo>
                  <a:pt x="919420" y="865643"/>
                </a:lnTo>
                <a:lnTo>
                  <a:pt x="924578" y="870807"/>
                </a:lnTo>
                <a:lnTo>
                  <a:pt x="922594" y="885902"/>
                </a:lnTo>
                <a:lnTo>
                  <a:pt x="920213" y="899806"/>
                </a:lnTo>
                <a:lnTo>
                  <a:pt x="917436" y="913312"/>
                </a:lnTo>
                <a:lnTo>
                  <a:pt x="915451" y="920463"/>
                </a:lnTo>
                <a:lnTo>
                  <a:pt x="913467" y="927613"/>
                </a:lnTo>
                <a:lnTo>
                  <a:pt x="911087" y="934367"/>
                </a:lnTo>
                <a:lnTo>
                  <a:pt x="908309" y="941517"/>
                </a:lnTo>
                <a:lnTo>
                  <a:pt x="905134" y="947873"/>
                </a:lnTo>
                <a:lnTo>
                  <a:pt x="901563" y="953037"/>
                </a:lnTo>
                <a:lnTo>
                  <a:pt x="899182" y="955818"/>
                </a:lnTo>
                <a:lnTo>
                  <a:pt x="896801" y="958201"/>
                </a:lnTo>
                <a:lnTo>
                  <a:pt x="894420" y="960188"/>
                </a:lnTo>
                <a:lnTo>
                  <a:pt x="891643" y="961777"/>
                </a:lnTo>
                <a:lnTo>
                  <a:pt x="886087" y="965749"/>
                </a:lnTo>
                <a:lnTo>
                  <a:pt x="880532" y="968530"/>
                </a:lnTo>
                <a:lnTo>
                  <a:pt x="874580" y="971708"/>
                </a:lnTo>
                <a:lnTo>
                  <a:pt x="869024" y="975283"/>
                </a:lnTo>
                <a:lnTo>
                  <a:pt x="866247" y="977269"/>
                </a:lnTo>
                <a:lnTo>
                  <a:pt x="863866" y="979653"/>
                </a:lnTo>
                <a:lnTo>
                  <a:pt x="861881" y="982434"/>
                </a:lnTo>
                <a:lnTo>
                  <a:pt x="859897" y="985612"/>
                </a:lnTo>
                <a:lnTo>
                  <a:pt x="857913" y="990379"/>
                </a:lnTo>
                <a:lnTo>
                  <a:pt x="855929" y="995543"/>
                </a:lnTo>
                <a:lnTo>
                  <a:pt x="854342" y="1000707"/>
                </a:lnTo>
                <a:lnTo>
                  <a:pt x="853152" y="1005871"/>
                </a:lnTo>
                <a:lnTo>
                  <a:pt x="852358" y="1011433"/>
                </a:lnTo>
                <a:lnTo>
                  <a:pt x="851961" y="1016597"/>
                </a:lnTo>
                <a:lnTo>
                  <a:pt x="851167" y="1028514"/>
                </a:lnTo>
                <a:lnTo>
                  <a:pt x="850374" y="1039637"/>
                </a:lnTo>
                <a:lnTo>
                  <a:pt x="849580" y="1051158"/>
                </a:lnTo>
                <a:lnTo>
                  <a:pt x="849183" y="1056719"/>
                </a:lnTo>
                <a:lnTo>
                  <a:pt x="848390" y="1061883"/>
                </a:lnTo>
                <a:lnTo>
                  <a:pt x="847199" y="1067445"/>
                </a:lnTo>
                <a:lnTo>
                  <a:pt x="845612" y="1072212"/>
                </a:lnTo>
                <a:lnTo>
                  <a:pt x="843231" y="1078170"/>
                </a:lnTo>
                <a:lnTo>
                  <a:pt x="841247" y="1082937"/>
                </a:lnTo>
                <a:lnTo>
                  <a:pt x="838469" y="1087307"/>
                </a:lnTo>
                <a:lnTo>
                  <a:pt x="836089" y="1091280"/>
                </a:lnTo>
                <a:lnTo>
                  <a:pt x="830136" y="1098430"/>
                </a:lnTo>
                <a:lnTo>
                  <a:pt x="824581" y="1105183"/>
                </a:lnTo>
                <a:lnTo>
                  <a:pt x="821803" y="1109156"/>
                </a:lnTo>
                <a:lnTo>
                  <a:pt x="819026" y="1112731"/>
                </a:lnTo>
                <a:lnTo>
                  <a:pt x="816248" y="1116703"/>
                </a:lnTo>
                <a:lnTo>
                  <a:pt x="814264" y="1121470"/>
                </a:lnTo>
                <a:lnTo>
                  <a:pt x="812280" y="1126237"/>
                </a:lnTo>
                <a:lnTo>
                  <a:pt x="810692" y="1131799"/>
                </a:lnTo>
                <a:lnTo>
                  <a:pt x="809899" y="1138155"/>
                </a:lnTo>
                <a:lnTo>
                  <a:pt x="809105" y="1145305"/>
                </a:lnTo>
                <a:lnTo>
                  <a:pt x="845612" y="1150470"/>
                </a:lnTo>
                <a:lnTo>
                  <a:pt x="853152" y="1166757"/>
                </a:lnTo>
                <a:lnTo>
                  <a:pt x="811089" y="1183838"/>
                </a:lnTo>
                <a:lnTo>
                  <a:pt x="768233" y="1202112"/>
                </a:lnTo>
                <a:lnTo>
                  <a:pt x="682521" y="1239056"/>
                </a:lnTo>
                <a:lnTo>
                  <a:pt x="624586" y="1263685"/>
                </a:lnTo>
                <a:lnTo>
                  <a:pt x="568635" y="1287917"/>
                </a:lnTo>
                <a:lnTo>
                  <a:pt x="555541" y="1293082"/>
                </a:lnTo>
                <a:lnTo>
                  <a:pt x="542446" y="1297849"/>
                </a:lnTo>
                <a:lnTo>
                  <a:pt x="514669" y="1307780"/>
                </a:lnTo>
                <a:lnTo>
                  <a:pt x="485304" y="1318108"/>
                </a:lnTo>
                <a:lnTo>
                  <a:pt x="470225" y="1323670"/>
                </a:lnTo>
                <a:lnTo>
                  <a:pt x="455146" y="1330026"/>
                </a:lnTo>
                <a:lnTo>
                  <a:pt x="440464" y="1336382"/>
                </a:lnTo>
                <a:lnTo>
                  <a:pt x="425385" y="1343532"/>
                </a:lnTo>
                <a:lnTo>
                  <a:pt x="410703" y="1351080"/>
                </a:lnTo>
                <a:lnTo>
                  <a:pt x="403561" y="1355450"/>
                </a:lnTo>
                <a:lnTo>
                  <a:pt x="396418" y="1360217"/>
                </a:lnTo>
                <a:lnTo>
                  <a:pt x="389275" y="1364983"/>
                </a:lnTo>
                <a:lnTo>
                  <a:pt x="382529" y="1369750"/>
                </a:lnTo>
                <a:lnTo>
                  <a:pt x="376180" y="1374915"/>
                </a:lnTo>
                <a:lnTo>
                  <a:pt x="369038" y="1380079"/>
                </a:lnTo>
                <a:lnTo>
                  <a:pt x="363085" y="1386435"/>
                </a:lnTo>
                <a:lnTo>
                  <a:pt x="356736" y="1391996"/>
                </a:lnTo>
                <a:lnTo>
                  <a:pt x="350784" y="1398352"/>
                </a:lnTo>
                <a:lnTo>
                  <a:pt x="345229" y="1405106"/>
                </a:lnTo>
                <a:lnTo>
                  <a:pt x="339277" y="1411859"/>
                </a:lnTo>
                <a:lnTo>
                  <a:pt x="334118" y="1419406"/>
                </a:lnTo>
                <a:lnTo>
                  <a:pt x="329356" y="1426954"/>
                </a:lnTo>
                <a:lnTo>
                  <a:pt x="324594" y="1434899"/>
                </a:lnTo>
                <a:lnTo>
                  <a:pt x="320229" y="1443241"/>
                </a:lnTo>
                <a:lnTo>
                  <a:pt x="315865" y="1451981"/>
                </a:lnTo>
                <a:lnTo>
                  <a:pt x="311896" y="1461117"/>
                </a:lnTo>
                <a:lnTo>
                  <a:pt x="308325" y="1470651"/>
                </a:lnTo>
                <a:lnTo>
                  <a:pt x="304357" y="1482172"/>
                </a:lnTo>
                <a:lnTo>
                  <a:pt x="304357" y="1494486"/>
                </a:lnTo>
                <a:lnTo>
                  <a:pt x="303960" y="1538581"/>
                </a:lnTo>
                <a:lnTo>
                  <a:pt x="302770" y="1594196"/>
                </a:lnTo>
                <a:lnTo>
                  <a:pt x="301182" y="1649413"/>
                </a:lnTo>
                <a:lnTo>
                  <a:pt x="0" y="1649413"/>
                </a:lnTo>
                <a:lnTo>
                  <a:pt x="0" y="1625975"/>
                </a:lnTo>
                <a:lnTo>
                  <a:pt x="0" y="1599757"/>
                </a:lnTo>
                <a:lnTo>
                  <a:pt x="1190" y="1542951"/>
                </a:lnTo>
                <a:lnTo>
                  <a:pt x="2381" y="1488528"/>
                </a:lnTo>
                <a:lnTo>
                  <a:pt x="2778" y="1465487"/>
                </a:lnTo>
                <a:lnTo>
                  <a:pt x="2778" y="1446817"/>
                </a:lnTo>
                <a:lnTo>
                  <a:pt x="5159" y="1440858"/>
                </a:lnTo>
                <a:lnTo>
                  <a:pt x="7539" y="1435296"/>
                </a:lnTo>
                <a:lnTo>
                  <a:pt x="10317" y="1430132"/>
                </a:lnTo>
                <a:lnTo>
                  <a:pt x="13889" y="1425365"/>
                </a:lnTo>
                <a:lnTo>
                  <a:pt x="17063" y="1420598"/>
                </a:lnTo>
                <a:lnTo>
                  <a:pt x="20634" y="1416228"/>
                </a:lnTo>
                <a:lnTo>
                  <a:pt x="24206" y="1411859"/>
                </a:lnTo>
                <a:lnTo>
                  <a:pt x="28174" y="1407886"/>
                </a:lnTo>
                <a:lnTo>
                  <a:pt x="32142" y="1404311"/>
                </a:lnTo>
                <a:lnTo>
                  <a:pt x="36507" y="1400736"/>
                </a:lnTo>
                <a:lnTo>
                  <a:pt x="41269" y="1397558"/>
                </a:lnTo>
                <a:lnTo>
                  <a:pt x="46031" y="1394380"/>
                </a:lnTo>
                <a:lnTo>
                  <a:pt x="55951" y="1388421"/>
                </a:lnTo>
                <a:lnTo>
                  <a:pt x="66665" y="1382860"/>
                </a:lnTo>
                <a:lnTo>
                  <a:pt x="77379" y="1378093"/>
                </a:lnTo>
                <a:lnTo>
                  <a:pt x="88490" y="1373723"/>
                </a:lnTo>
                <a:lnTo>
                  <a:pt x="111902" y="1365381"/>
                </a:lnTo>
                <a:lnTo>
                  <a:pt x="135711" y="1356641"/>
                </a:lnTo>
                <a:lnTo>
                  <a:pt x="147218" y="1352669"/>
                </a:lnTo>
                <a:lnTo>
                  <a:pt x="158726" y="1347902"/>
                </a:lnTo>
                <a:lnTo>
                  <a:pt x="210312" y="1326053"/>
                </a:lnTo>
                <a:lnTo>
                  <a:pt x="263088" y="1303807"/>
                </a:lnTo>
                <a:lnTo>
                  <a:pt x="315071" y="1281164"/>
                </a:lnTo>
                <a:lnTo>
                  <a:pt x="366260" y="1259713"/>
                </a:lnTo>
                <a:lnTo>
                  <a:pt x="423401" y="1243823"/>
                </a:lnTo>
                <a:lnTo>
                  <a:pt x="428163" y="1240645"/>
                </a:lnTo>
                <a:lnTo>
                  <a:pt x="432131" y="1236672"/>
                </a:lnTo>
                <a:lnTo>
                  <a:pt x="436496" y="1231905"/>
                </a:lnTo>
                <a:lnTo>
                  <a:pt x="440464" y="1226741"/>
                </a:lnTo>
                <a:lnTo>
                  <a:pt x="444432" y="1220782"/>
                </a:lnTo>
                <a:lnTo>
                  <a:pt x="448401" y="1214426"/>
                </a:lnTo>
                <a:lnTo>
                  <a:pt x="456337" y="1201317"/>
                </a:lnTo>
                <a:lnTo>
                  <a:pt x="463480" y="1187016"/>
                </a:lnTo>
                <a:lnTo>
                  <a:pt x="469829" y="1173907"/>
                </a:lnTo>
                <a:lnTo>
                  <a:pt x="480543" y="1150470"/>
                </a:lnTo>
                <a:lnTo>
                  <a:pt x="507526" y="1143716"/>
                </a:lnTo>
                <a:lnTo>
                  <a:pt x="506336" y="1138155"/>
                </a:lnTo>
                <a:lnTo>
                  <a:pt x="504748" y="1132196"/>
                </a:lnTo>
                <a:lnTo>
                  <a:pt x="502764" y="1127429"/>
                </a:lnTo>
                <a:lnTo>
                  <a:pt x="500780" y="1123457"/>
                </a:lnTo>
                <a:lnTo>
                  <a:pt x="498399" y="1119484"/>
                </a:lnTo>
                <a:lnTo>
                  <a:pt x="496018" y="1115909"/>
                </a:lnTo>
                <a:lnTo>
                  <a:pt x="490860" y="1109950"/>
                </a:lnTo>
                <a:lnTo>
                  <a:pt x="485701" y="1103594"/>
                </a:lnTo>
                <a:lnTo>
                  <a:pt x="480146" y="1097636"/>
                </a:lnTo>
                <a:lnTo>
                  <a:pt x="477765" y="1094458"/>
                </a:lnTo>
                <a:lnTo>
                  <a:pt x="475384" y="1091280"/>
                </a:lnTo>
                <a:lnTo>
                  <a:pt x="473400" y="1087307"/>
                </a:lnTo>
                <a:lnTo>
                  <a:pt x="471813" y="1082937"/>
                </a:lnTo>
                <a:lnTo>
                  <a:pt x="461495" y="973694"/>
                </a:lnTo>
                <a:lnTo>
                  <a:pt x="461099" y="974091"/>
                </a:lnTo>
                <a:lnTo>
                  <a:pt x="460305" y="974091"/>
                </a:lnTo>
                <a:lnTo>
                  <a:pt x="457527" y="973694"/>
                </a:lnTo>
                <a:lnTo>
                  <a:pt x="448401" y="972105"/>
                </a:lnTo>
                <a:lnTo>
                  <a:pt x="438877" y="969324"/>
                </a:lnTo>
                <a:lnTo>
                  <a:pt x="435306" y="968133"/>
                </a:lnTo>
                <a:lnTo>
                  <a:pt x="433322" y="967338"/>
                </a:lnTo>
                <a:lnTo>
                  <a:pt x="430147" y="964557"/>
                </a:lnTo>
                <a:lnTo>
                  <a:pt x="426973" y="962174"/>
                </a:lnTo>
                <a:lnTo>
                  <a:pt x="424195" y="958996"/>
                </a:lnTo>
                <a:lnTo>
                  <a:pt x="421417" y="955818"/>
                </a:lnTo>
                <a:lnTo>
                  <a:pt x="419036" y="952243"/>
                </a:lnTo>
                <a:lnTo>
                  <a:pt x="416655" y="948270"/>
                </a:lnTo>
                <a:lnTo>
                  <a:pt x="414671" y="944298"/>
                </a:lnTo>
                <a:lnTo>
                  <a:pt x="412687" y="939928"/>
                </a:lnTo>
                <a:lnTo>
                  <a:pt x="409116" y="929997"/>
                </a:lnTo>
                <a:lnTo>
                  <a:pt x="406338" y="920066"/>
                </a:lnTo>
                <a:lnTo>
                  <a:pt x="403957" y="908943"/>
                </a:lnTo>
                <a:lnTo>
                  <a:pt x="401576" y="898217"/>
                </a:lnTo>
                <a:lnTo>
                  <a:pt x="399989" y="887094"/>
                </a:lnTo>
                <a:lnTo>
                  <a:pt x="398402" y="875574"/>
                </a:lnTo>
                <a:lnTo>
                  <a:pt x="396418" y="854122"/>
                </a:lnTo>
                <a:lnTo>
                  <a:pt x="394831" y="834260"/>
                </a:lnTo>
                <a:lnTo>
                  <a:pt x="393640" y="817576"/>
                </a:lnTo>
                <a:lnTo>
                  <a:pt x="393640" y="814795"/>
                </a:lnTo>
                <a:lnTo>
                  <a:pt x="394037" y="811617"/>
                </a:lnTo>
                <a:lnTo>
                  <a:pt x="395227" y="808439"/>
                </a:lnTo>
                <a:lnTo>
                  <a:pt x="396418" y="805261"/>
                </a:lnTo>
                <a:lnTo>
                  <a:pt x="399989" y="798905"/>
                </a:lnTo>
                <a:lnTo>
                  <a:pt x="403561" y="791755"/>
                </a:lnTo>
                <a:lnTo>
                  <a:pt x="407132" y="784604"/>
                </a:lnTo>
                <a:lnTo>
                  <a:pt x="408322" y="780234"/>
                </a:lnTo>
                <a:lnTo>
                  <a:pt x="409513" y="776262"/>
                </a:lnTo>
                <a:lnTo>
                  <a:pt x="410306" y="771495"/>
                </a:lnTo>
                <a:lnTo>
                  <a:pt x="410703" y="766331"/>
                </a:lnTo>
                <a:lnTo>
                  <a:pt x="410306" y="761166"/>
                </a:lnTo>
                <a:lnTo>
                  <a:pt x="409513" y="755605"/>
                </a:lnTo>
                <a:lnTo>
                  <a:pt x="406338" y="738126"/>
                </a:lnTo>
                <a:lnTo>
                  <a:pt x="403561" y="721839"/>
                </a:lnTo>
                <a:lnTo>
                  <a:pt x="401180" y="705552"/>
                </a:lnTo>
                <a:lnTo>
                  <a:pt x="399196" y="689662"/>
                </a:lnTo>
                <a:lnTo>
                  <a:pt x="397608" y="673772"/>
                </a:lnTo>
                <a:lnTo>
                  <a:pt x="397211" y="659074"/>
                </a:lnTo>
                <a:lnTo>
                  <a:pt x="396815" y="643978"/>
                </a:lnTo>
                <a:lnTo>
                  <a:pt x="396815" y="629677"/>
                </a:lnTo>
                <a:lnTo>
                  <a:pt x="397608" y="615774"/>
                </a:lnTo>
                <a:lnTo>
                  <a:pt x="398799" y="602267"/>
                </a:lnTo>
                <a:lnTo>
                  <a:pt x="400386" y="588761"/>
                </a:lnTo>
                <a:lnTo>
                  <a:pt x="402370" y="576446"/>
                </a:lnTo>
                <a:lnTo>
                  <a:pt x="404751" y="563734"/>
                </a:lnTo>
                <a:lnTo>
                  <a:pt x="407529" y="552214"/>
                </a:lnTo>
                <a:lnTo>
                  <a:pt x="410703" y="540297"/>
                </a:lnTo>
                <a:lnTo>
                  <a:pt x="414275" y="529571"/>
                </a:lnTo>
                <a:lnTo>
                  <a:pt x="418243" y="519242"/>
                </a:lnTo>
                <a:lnTo>
                  <a:pt x="422211" y="508914"/>
                </a:lnTo>
                <a:lnTo>
                  <a:pt x="426973" y="499380"/>
                </a:lnTo>
                <a:lnTo>
                  <a:pt x="432131" y="490243"/>
                </a:lnTo>
                <a:lnTo>
                  <a:pt x="437290" y="481504"/>
                </a:lnTo>
                <a:lnTo>
                  <a:pt x="442845" y="473162"/>
                </a:lnTo>
                <a:lnTo>
                  <a:pt x="448797" y="465614"/>
                </a:lnTo>
                <a:lnTo>
                  <a:pt x="454750" y="458066"/>
                </a:lnTo>
                <a:lnTo>
                  <a:pt x="461495" y="451710"/>
                </a:lnTo>
                <a:lnTo>
                  <a:pt x="468241" y="445752"/>
                </a:lnTo>
                <a:lnTo>
                  <a:pt x="474987" y="440190"/>
                </a:lnTo>
                <a:lnTo>
                  <a:pt x="482130" y="435026"/>
                </a:lnTo>
                <a:lnTo>
                  <a:pt x="490066" y="429862"/>
                </a:lnTo>
                <a:lnTo>
                  <a:pt x="497606" y="425889"/>
                </a:lnTo>
                <a:lnTo>
                  <a:pt x="505542" y="422711"/>
                </a:lnTo>
                <a:lnTo>
                  <a:pt x="513875" y="419533"/>
                </a:lnTo>
                <a:lnTo>
                  <a:pt x="538478" y="409999"/>
                </a:lnTo>
                <a:lnTo>
                  <a:pt x="553160" y="404438"/>
                </a:lnTo>
                <a:lnTo>
                  <a:pt x="568239" y="399273"/>
                </a:lnTo>
                <a:lnTo>
                  <a:pt x="584111" y="394506"/>
                </a:lnTo>
                <a:lnTo>
                  <a:pt x="601174" y="390137"/>
                </a:lnTo>
                <a:lnTo>
                  <a:pt x="618634" y="386562"/>
                </a:lnTo>
                <a:lnTo>
                  <a:pt x="627761" y="384973"/>
                </a:lnTo>
                <a:lnTo>
                  <a:pt x="636888" y="383384"/>
                </a:lnTo>
                <a:lnTo>
                  <a:pt x="646014" y="382589"/>
                </a:lnTo>
                <a:lnTo>
                  <a:pt x="655538" y="381795"/>
                </a:lnTo>
                <a:lnTo>
                  <a:pt x="665061" y="381397"/>
                </a:lnTo>
                <a:lnTo>
                  <a:pt x="674585" y="381000"/>
                </a:lnTo>
                <a:close/>
                <a:moveTo>
                  <a:pt x="1307704" y="0"/>
                </a:moveTo>
                <a:lnTo>
                  <a:pt x="1321601" y="0"/>
                </a:lnTo>
                <a:lnTo>
                  <a:pt x="1335100" y="0"/>
                </a:lnTo>
                <a:lnTo>
                  <a:pt x="1348997" y="1191"/>
                </a:lnTo>
                <a:lnTo>
                  <a:pt x="1362496" y="2381"/>
                </a:lnTo>
                <a:lnTo>
                  <a:pt x="1376790" y="4366"/>
                </a:lnTo>
                <a:lnTo>
                  <a:pt x="1390289" y="7144"/>
                </a:lnTo>
                <a:lnTo>
                  <a:pt x="1404583" y="10319"/>
                </a:lnTo>
                <a:lnTo>
                  <a:pt x="1418480" y="14684"/>
                </a:lnTo>
                <a:lnTo>
                  <a:pt x="1432773" y="19447"/>
                </a:lnTo>
                <a:lnTo>
                  <a:pt x="1446670" y="25003"/>
                </a:lnTo>
                <a:lnTo>
                  <a:pt x="1460566" y="31353"/>
                </a:lnTo>
                <a:lnTo>
                  <a:pt x="1474463" y="38497"/>
                </a:lnTo>
                <a:lnTo>
                  <a:pt x="1488757" y="46831"/>
                </a:lnTo>
                <a:lnTo>
                  <a:pt x="1525285" y="80963"/>
                </a:lnTo>
                <a:lnTo>
                  <a:pt x="1584841" y="90884"/>
                </a:lnTo>
                <a:lnTo>
                  <a:pt x="1590400" y="94853"/>
                </a:lnTo>
                <a:lnTo>
                  <a:pt x="1595958" y="99616"/>
                </a:lnTo>
                <a:lnTo>
                  <a:pt x="1600723" y="104775"/>
                </a:lnTo>
                <a:lnTo>
                  <a:pt x="1605487" y="110331"/>
                </a:lnTo>
                <a:lnTo>
                  <a:pt x="1609855" y="115888"/>
                </a:lnTo>
                <a:lnTo>
                  <a:pt x="1613825" y="122238"/>
                </a:lnTo>
                <a:lnTo>
                  <a:pt x="1617399" y="128984"/>
                </a:lnTo>
                <a:lnTo>
                  <a:pt x="1620575" y="134938"/>
                </a:lnTo>
                <a:lnTo>
                  <a:pt x="1626531" y="146447"/>
                </a:lnTo>
                <a:lnTo>
                  <a:pt x="1630898" y="156766"/>
                </a:lnTo>
                <a:lnTo>
                  <a:pt x="1634075" y="165894"/>
                </a:lnTo>
                <a:lnTo>
                  <a:pt x="1636854" y="177403"/>
                </a:lnTo>
                <a:lnTo>
                  <a:pt x="1639236" y="189309"/>
                </a:lnTo>
                <a:lnTo>
                  <a:pt x="1641619" y="200819"/>
                </a:lnTo>
                <a:lnTo>
                  <a:pt x="1643207" y="212725"/>
                </a:lnTo>
                <a:lnTo>
                  <a:pt x="1644795" y="223838"/>
                </a:lnTo>
                <a:lnTo>
                  <a:pt x="1646383" y="235347"/>
                </a:lnTo>
                <a:lnTo>
                  <a:pt x="1648368" y="258366"/>
                </a:lnTo>
                <a:lnTo>
                  <a:pt x="1649559" y="281781"/>
                </a:lnTo>
                <a:lnTo>
                  <a:pt x="1649957" y="304800"/>
                </a:lnTo>
                <a:lnTo>
                  <a:pt x="1649957" y="328613"/>
                </a:lnTo>
                <a:lnTo>
                  <a:pt x="1649559" y="352822"/>
                </a:lnTo>
                <a:lnTo>
                  <a:pt x="1648765" y="365919"/>
                </a:lnTo>
                <a:lnTo>
                  <a:pt x="1647177" y="385763"/>
                </a:lnTo>
                <a:lnTo>
                  <a:pt x="1642413" y="436959"/>
                </a:lnTo>
                <a:lnTo>
                  <a:pt x="1640427" y="464344"/>
                </a:lnTo>
                <a:lnTo>
                  <a:pt x="1638839" y="490141"/>
                </a:lnTo>
                <a:lnTo>
                  <a:pt x="1638442" y="501650"/>
                </a:lnTo>
                <a:lnTo>
                  <a:pt x="1638045" y="511969"/>
                </a:lnTo>
                <a:lnTo>
                  <a:pt x="1638442" y="521494"/>
                </a:lnTo>
                <a:lnTo>
                  <a:pt x="1638839" y="529034"/>
                </a:lnTo>
                <a:lnTo>
                  <a:pt x="1640030" y="538559"/>
                </a:lnTo>
                <a:lnTo>
                  <a:pt x="1642016" y="546497"/>
                </a:lnTo>
                <a:lnTo>
                  <a:pt x="1644001" y="553244"/>
                </a:lnTo>
                <a:lnTo>
                  <a:pt x="1646780" y="558800"/>
                </a:lnTo>
                <a:lnTo>
                  <a:pt x="1649559" y="563959"/>
                </a:lnTo>
                <a:lnTo>
                  <a:pt x="1653133" y="569516"/>
                </a:lnTo>
                <a:lnTo>
                  <a:pt x="1656706" y="576659"/>
                </a:lnTo>
                <a:lnTo>
                  <a:pt x="1661074" y="584597"/>
                </a:lnTo>
                <a:lnTo>
                  <a:pt x="1664250" y="592534"/>
                </a:lnTo>
                <a:lnTo>
                  <a:pt x="1667029" y="600869"/>
                </a:lnTo>
                <a:lnTo>
                  <a:pt x="1669412" y="609600"/>
                </a:lnTo>
                <a:lnTo>
                  <a:pt x="1671397" y="618331"/>
                </a:lnTo>
                <a:lnTo>
                  <a:pt x="1672588" y="627459"/>
                </a:lnTo>
                <a:lnTo>
                  <a:pt x="1673382" y="636984"/>
                </a:lnTo>
                <a:lnTo>
                  <a:pt x="1673779" y="646113"/>
                </a:lnTo>
                <a:lnTo>
                  <a:pt x="1674176" y="655241"/>
                </a:lnTo>
                <a:lnTo>
                  <a:pt x="1673779" y="665163"/>
                </a:lnTo>
                <a:lnTo>
                  <a:pt x="1673382" y="674291"/>
                </a:lnTo>
                <a:lnTo>
                  <a:pt x="1671794" y="692547"/>
                </a:lnTo>
                <a:lnTo>
                  <a:pt x="1669412" y="710009"/>
                </a:lnTo>
                <a:lnTo>
                  <a:pt x="1666632" y="726678"/>
                </a:lnTo>
                <a:lnTo>
                  <a:pt x="1664647" y="735806"/>
                </a:lnTo>
                <a:lnTo>
                  <a:pt x="1662662" y="745728"/>
                </a:lnTo>
                <a:lnTo>
                  <a:pt x="1659883" y="755650"/>
                </a:lnTo>
                <a:lnTo>
                  <a:pt x="1656706" y="765572"/>
                </a:lnTo>
                <a:lnTo>
                  <a:pt x="1653133" y="775891"/>
                </a:lnTo>
                <a:lnTo>
                  <a:pt x="1649162" y="785416"/>
                </a:lnTo>
                <a:lnTo>
                  <a:pt x="1644795" y="793750"/>
                </a:lnTo>
                <a:lnTo>
                  <a:pt x="1642413" y="798116"/>
                </a:lnTo>
                <a:lnTo>
                  <a:pt x="1639633" y="802084"/>
                </a:lnTo>
                <a:lnTo>
                  <a:pt x="1636854" y="805656"/>
                </a:lnTo>
                <a:lnTo>
                  <a:pt x="1633678" y="808831"/>
                </a:lnTo>
                <a:lnTo>
                  <a:pt x="1630104" y="811609"/>
                </a:lnTo>
                <a:lnTo>
                  <a:pt x="1626531" y="814388"/>
                </a:lnTo>
                <a:lnTo>
                  <a:pt x="1618193" y="818753"/>
                </a:lnTo>
                <a:lnTo>
                  <a:pt x="1610252" y="823119"/>
                </a:lnTo>
                <a:lnTo>
                  <a:pt x="1602311" y="827881"/>
                </a:lnTo>
                <a:lnTo>
                  <a:pt x="1598341" y="830263"/>
                </a:lnTo>
                <a:lnTo>
                  <a:pt x="1593973" y="832644"/>
                </a:lnTo>
                <a:lnTo>
                  <a:pt x="1590797" y="835819"/>
                </a:lnTo>
                <a:lnTo>
                  <a:pt x="1587223" y="838994"/>
                </a:lnTo>
                <a:lnTo>
                  <a:pt x="1584444" y="842963"/>
                </a:lnTo>
                <a:lnTo>
                  <a:pt x="1581665" y="846931"/>
                </a:lnTo>
                <a:lnTo>
                  <a:pt x="1578489" y="854075"/>
                </a:lnTo>
                <a:lnTo>
                  <a:pt x="1576106" y="860822"/>
                </a:lnTo>
                <a:lnTo>
                  <a:pt x="1574121" y="867966"/>
                </a:lnTo>
                <a:lnTo>
                  <a:pt x="1572533" y="875506"/>
                </a:lnTo>
                <a:lnTo>
                  <a:pt x="1571342" y="883444"/>
                </a:lnTo>
                <a:lnTo>
                  <a:pt x="1570151" y="890984"/>
                </a:lnTo>
                <a:lnTo>
                  <a:pt x="1568959" y="906859"/>
                </a:lnTo>
                <a:lnTo>
                  <a:pt x="1568165" y="923131"/>
                </a:lnTo>
                <a:lnTo>
                  <a:pt x="1566974" y="939006"/>
                </a:lnTo>
                <a:lnTo>
                  <a:pt x="1565783" y="946944"/>
                </a:lnTo>
                <a:lnTo>
                  <a:pt x="1564989" y="954484"/>
                </a:lnTo>
                <a:lnTo>
                  <a:pt x="1563401" y="961628"/>
                </a:lnTo>
                <a:lnTo>
                  <a:pt x="1561415" y="969169"/>
                </a:lnTo>
                <a:lnTo>
                  <a:pt x="1558636" y="976709"/>
                </a:lnTo>
                <a:lnTo>
                  <a:pt x="1555460" y="983456"/>
                </a:lnTo>
                <a:lnTo>
                  <a:pt x="1551887" y="989409"/>
                </a:lnTo>
                <a:lnTo>
                  <a:pt x="1548313" y="995363"/>
                </a:lnTo>
                <a:lnTo>
                  <a:pt x="1544343" y="1000522"/>
                </a:lnTo>
                <a:lnTo>
                  <a:pt x="1539578" y="1005284"/>
                </a:lnTo>
                <a:lnTo>
                  <a:pt x="1531637" y="1014809"/>
                </a:lnTo>
                <a:lnTo>
                  <a:pt x="1527667" y="1019969"/>
                </a:lnTo>
                <a:lnTo>
                  <a:pt x="1524093" y="1025525"/>
                </a:lnTo>
                <a:lnTo>
                  <a:pt x="1520520" y="1031081"/>
                </a:lnTo>
                <a:lnTo>
                  <a:pt x="1517741" y="1037431"/>
                </a:lnTo>
                <a:lnTo>
                  <a:pt x="1514961" y="1044178"/>
                </a:lnTo>
                <a:lnTo>
                  <a:pt x="1512976" y="1052513"/>
                </a:lnTo>
                <a:lnTo>
                  <a:pt x="1510991" y="1061244"/>
                </a:lnTo>
                <a:lnTo>
                  <a:pt x="1510197" y="1070769"/>
                </a:lnTo>
                <a:lnTo>
                  <a:pt x="1561415" y="1078309"/>
                </a:lnTo>
                <a:lnTo>
                  <a:pt x="1576900" y="1111250"/>
                </a:lnTo>
                <a:lnTo>
                  <a:pt x="1585635" y="1129903"/>
                </a:lnTo>
                <a:lnTo>
                  <a:pt x="1596355" y="1149350"/>
                </a:lnTo>
                <a:lnTo>
                  <a:pt x="1601517" y="1158478"/>
                </a:lnTo>
                <a:lnTo>
                  <a:pt x="1606679" y="1168003"/>
                </a:lnTo>
                <a:lnTo>
                  <a:pt x="1612237" y="1176734"/>
                </a:lnTo>
                <a:lnTo>
                  <a:pt x="1617796" y="1184672"/>
                </a:lnTo>
                <a:lnTo>
                  <a:pt x="1624149" y="1192609"/>
                </a:lnTo>
                <a:lnTo>
                  <a:pt x="1629707" y="1198959"/>
                </a:lnTo>
                <a:lnTo>
                  <a:pt x="1635663" y="1204516"/>
                </a:lnTo>
                <a:lnTo>
                  <a:pt x="1641619" y="1209278"/>
                </a:lnTo>
                <a:lnTo>
                  <a:pt x="1721821" y="1231106"/>
                </a:lnTo>
                <a:lnTo>
                  <a:pt x="1793687" y="1261269"/>
                </a:lnTo>
                <a:lnTo>
                  <a:pt x="1867537" y="1292622"/>
                </a:lnTo>
                <a:lnTo>
                  <a:pt x="1941387" y="1324372"/>
                </a:lnTo>
                <a:lnTo>
                  <a:pt x="2013649" y="1354931"/>
                </a:lnTo>
                <a:lnTo>
                  <a:pt x="2029531" y="1361678"/>
                </a:lnTo>
                <a:lnTo>
                  <a:pt x="2046207" y="1367631"/>
                </a:lnTo>
                <a:lnTo>
                  <a:pt x="2079161" y="1379141"/>
                </a:lnTo>
                <a:lnTo>
                  <a:pt x="2095440" y="1385094"/>
                </a:lnTo>
                <a:lnTo>
                  <a:pt x="2112116" y="1391444"/>
                </a:lnTo>
                <a:lnTo>
                  <a:pt x="2127998" y="1397397"/>
                </a:lnTo>
                <a:lnTo>
                  <a:pt x="2143085" y="1404144"/>
                </a:lnTo>
                <a:lnTo>
                  <a:pt x="2150232" y="1407716"/>
                </a:lnTo>
                <a:lnTo>
                  <a:pt x="2157776" y="1411684"/>
                </a:lnTo>
                <a:lnTo>
                  <a:pt x="2164923" y="1416050"/>
                </a:lnTo>
                <a:lnTo>
                  <a:pt x="2171673" y="1420019"/>
                </a:lnTo>
                <a:lnTo>
                  <a:pt x="2178423" y="1424384"/>
                </a:lnTo>
                <a:lnTo>
                  <a:pt x="2184775" y="1429147"/>
                </a:lnTo>
                <a:lnTo>
                  <a:pt x="2191128" y="1433909"/>
                </a:lnTo>
                <a:lnTo>
                  <a:pt x="2196687" y="1439069"/>
                </a:lnTo>
                <a:lnTo>
                  <a:pt x="2202245" y="1445022"/>
                </a:lnTo>
                <a:lnTo>
                  <a:pt x="2207804" y="1450578"/>
                </a:lnTo>
                <a:lnTo>
                  <a:pt x="2212965" y="1456928"/>
                </a:lnTo>
                <a:lnTo>
                  <a:pt x="2217333" y="1463278"/>
                </a:lnTo>
                <a:lnTo>
                  <a:pt x="2221700" y="1470422"/>
                </a:lnTo>
                <a:lnTo>
                  <a:pt x="2225274" y="1477566"/>
                </a:lnTo>
                <a:lnTo>
                  <a:pt x="2228847" y="1485503"/>
                </a:lnTo>
                <a:lnTo>
                  <a:pt x="2232023" y="1493441"/>
                </a:lnTo>
                <a:lnTo>
                  <a:pt x="2232023" y="1519634"/>
                </a:lnTo>
                <a:lnTo>
                  <a:pt x="2232817" y="1552178"/>
                </a:lnTo>
                <a:lnTo>
                  <a:pt x="2234406" y="1628378"/>
                </a:lnTo>
                <a:lnTo>
                  <a:pt x="2235597" y="1668859"/>
                </a:lnTo>
                <a:lnTo>
                  <a:pt x="2236391" y="1708150"/>
                </a:lnTo>
                <a:lnTo>
                  <a:pt x="2236788" y="1745059"/>
                </a:lnTo>
                <a:lnTo>
                  <a:pt x="2236391" y="1778000"/>
                </a:lnTo>
                <a:lnTo>
                  <a:pt x="374650" y="1778000"/>
                </a:lnTo>
                <a:lnTo>
                  <a:pt x="374650" y="1745059"/>
                </a:lnTo>
                <a:lnTo>
                  <a:pt x="374650" y="1708150"/>
                </a:lnTo>
                <a:lnTo>
                  <a:pt x="375444" y="1668859"/>
                </a:lnTo>
                <a:lnTo>
                  <a:pt x="376238" y="1628378"/>
                </a:lnTo>
                <a:lnTo>
                  <a:pt x="377826" y="1552178"/>
                </a:lnTo>
                <a:lnTo>
                  <a:pt x="378620" y="1519634"/>
                </a:lnTo>
                <a:lnTo>
                  <a:pt x="379017" y="1493441"/>
                </a:lnTo>
                <a:lnTo>
                  <a:pt x="381797" y="1485503"/>
                </a:lnTo>
                <a:lnTo>
                  <a:pt x="385370" y="1477566"/>
                </a:lnTo>
                <a:lnTo>
                  <a:pt x="389341" y="1470422"/>
                </a:lnTo>
                <a:lnTo>
                  <a:pt x="393311" y="1463278"/>
                </a:lnTo>
                <a:lnTo>
                  <a:pt x="398076" y="1456928"/>
                </a:lnTo>
                <a:lnTo>
                  <a:pt x="403237" y="1450578"/>
                </a:lnTo>
                <a:lnTo>
                  <a:pt x="408399" y="1445022"/>
                </a:lnTo>
                <a:lnTo>
                  <a:pt x="413957" y="1439069"/>
                </a:lnTo>
                <a:lnTo>
                  <a:pt x="419516" y="1433909"/>
                </a:lnTo>
                <a:lnTo>
                  <a:pt x="425869" y="1429147"/>
                </a:lnTo>
                <a:lnTo>
                  <a:pt x="432618" y="1424384"/>
                </a:lnTo>
                <a:lnTo>
                  <a:pt x="438971" y="1420019"/>
                </a:lnTo>
                <a:lnTo>
                  <a:pt x="445721" y="1416050"/>
                </a:lnTo>
                <a:lnTo>
                  <a:pt x="452868" y="1411684"/>
                </a:lnTo>
                <a:lnTo>
                  <a:pt x="460412" y="1407716"/>
                </a:lnTo>
                <a:lnTo>
                  <a:pt x="467558" y="1404144"/>
                </a:lnTo>
                <a:lnTo>
                  <a:pt x="482646" y="1397397"/>
                </a:lnTo>
                <a:lnTo>
                  <a:pt x="498925" y="1391444"/>
                </a:lnTo>
                <a:lnTo>
                  <a:pt x="515204" y="1385094"/>
                </a:lnTo>
                <a:lnTo>
                  <a:pt x="531483" y="1379141"/>
                </a:lnTo>
                <a:lnTo>
                  <a:pt x="564437" y="1367631"/>
                </a:lnTo>
                <a:lnTo>
                  <a:pt x="581113" y="1361678"/>
                </a:lnTo>
                <a:lnTo>
                  <a:pt x="597392" y="1354931"/>
                </a:lnTo>
                <a:lnTo>
                  <a:pt x="669257" y="1324372"/>
                </a:lnTo>
                <a:lnTo>
                  <a:pt x="743504" y="1292622"/>
                </a:lnTo>
                <a:lnTo>
                  <a:pt x="817354" y="1261269"/>
                </a:lnTo>
                <a:lnTo>
                  <a:pt x="888822" y="1231106"/>
                </a:lnTo>
                <a:lnTo>
                  <a:pt x="969025" y="1209278"/>
                </a:lnTo>
                <a:lnTo>
                  <a:pt x="974981" y="1204516"/>
                </a:lnTo>
                <a:lnTo>
                  <a:pt x="980937" y="1198959"/>
                </a:lnTo>
                <a:lnTo>
                  <a:pt x="986892" y="1192609"/>
                </a:lnTo>
                <a:lnTo>
                  <a:pt x="992848" y="1184672"/>
                </a:lnTo>
                <a:lnTo>
                  <a:pt x="998407" y="1176734"/>
                </a:lnTo>
                <a:lnTo>
                  <a:pt x="1003965" y="1168003"/>
                </a:lnTo>
                <a:lnTo>
                  <a:pt x="1009524" y="1158478"/>
                </a:lnTo>
                <a:lnTo>
                  <a:pt x="1015083" y="1149350"/>
                </a:lnTo>
                <a:lnTo>
                  <a:pt x="1025009" y="1129903"/>
                </a:lnTo>
                <a:lnTo>
                  <a:pt x="1034141" y="1111250"/>
                </a:lnTo>
                <a:lnTo>
                  <a:pt x="1049228" y="1078309"/>
                </a:lnTo>
                <a:lnTo>
                  <a:pt x="1087345" y="1068784"/>
                </a:lnTo>
                <a:lnTo>
                  <a:pt x="1085359" y="1060450"/>
                </a:lnTo>
                <a:lnTo>
                  <a:pt x="1082977" y="1053306"/>
                </a:lnTo>
                <a:lnTo>
                  <a:pt x="1080595" y="1046163"/>
                </a:lnTo>
                <a:lnTo>
                  <a:pt x="1077419" y="1040209"/>
                </a:lnTo>
                <a:lnTo>
                  <a:pt x="1074242" y="1034653"/>
                </a:lnTo>
                <a:lnTo>
                  <a:pt x="1071066" y="1029891"/>
                </a:lnTo>
                <a:lnTo>
                  <a:pt x="1067492" y="1025525"/>
                </a:lnTo>
                <a:lnTo>
                  <a:pt x="1063125" y="1020763"/>
                </a:lnTo>
                <a:lnTo>
                  <a:pt x="1055978" y="1012825"/>
                </a:lnTo>
                <a:lnTo>
                  <a:pt x="1048434" y="1004491"/>
                </a:lnTo>
                <a:lnTo>
                  <a:pt x="1045258" y="1000125"/>
                </a:lnTo>
                <a:lnTo>
                  <a:pt x="1042082" y="995363"/>
                </a:lnTo>
                <a:lnTo>
                  <a:pt x="1038905" y="989409"/>
                </a:lnTo>
                <a:lnTo>
                  <a:pt x="1036523" y="983456"/>
                </a:lnTo>
                <a:lnTo>
                  <a:pt x="1022229" y="830659"/>
                </a:lnTo>
                <a:lnTo>
                  <a:pt x="1021832" y="831056"/>
                </a:lnTo>
                <a:lnTo>
                  <a:pt x="1020641" y="831056"/>
                </a:lnTo>
                <a:lnTo>
                  <a:pt x="1016671" y="830659"/>
                </a:lnTo>
                <a:lnTo>
                  <a:pt x="1010715" y="829469"/>
                </a:lnTo>
                <a:lnTo>
                  <a:pt x="1003965" y="828278"/>
                </a:lnTo>
                <a:lnTo>
                  <a:pt x="990863" y="824309"/>
                </a:lnTo>
                <a:lnTo>
                  <a:pt x="985701" y="822325"/>
                </a:lnTo>
                <a:lnTo>
                  <a:pt x="982525" y="821134"/>
                </a:lnTo>
                <a:lnTo>
                  <a:pt x="978157" y="817959"/>
                </a:lnTo>
                <a:lnTo>
                  <a:pt x="973790" y="814388"/>
                </a:lnTo>
                <a:lnTo>
                  <a:pt x="969819" y="810419"/>
                </a:lnTo>
                <a:lnTo>
                  <a:pt x="966246" y="805656"/>
                </a:lnTo>
                <a:lnTo>
                  <a:pt x="962673" y="800497"/>
                </a:lnTo>
                <a:lnTo>
                  <a:pt x="959496" y="794941"/>
                </a:lnTo>
                <a:lnTo>
                  <a:pt x="956717" y="788988"/>
                </a:lnTo>
                <a:lnTo>
                  <a:pt x="953541" y="783034"/>
                </a:lnTo>
                <a:lnTo>
                  <a:pt x="951158" y="776684"/>
                </a:lnTo>
                <a:lnTo>
                  <a:pt x="948776" y="769541"/>
                </a:lnTo>
                <a:lnTo>
                  <a:pt x="944409" y="755253"/>
                </a:lnTo>
                <a:lnTo>
                  <a:pt x="941232" y="740172"/>
                </a:lnTo>
                <a:lnTo>
                  <a:pt x="938056" y="724694"/>
                </a:lnTo>
                <a:lnTo>
                  <a:pt x="935674" y="708819"/>
                </a:lnTo>
                <a:lnTo>
                  <a:pt x="934085" y="693341"/>
                </a:lnTo>
                <a:lnTo>
                  <a:pt x="932497" y="677466"/>
                </a:lnTo>
                <a:lnTo>
                  <a:pt x="931306" y="662781"/>
                </a:lnTo>
                <a:lnTo>
                  <a:pt x="929321" y="635000"/>
                </a:lnTo>
                <a:lnTo>
                  <a:pt x="926939" y="611981"/>
                </a:lnTo>
                <a:lnTo>
                  <a:pt x="926939" y="607616"/>
                </a:lnTo>
                <a:lnTo>
                  <a:pt x="927733" y="603250"/>
                </a:lnTo>
                <a:lnTo>
                  <a:pt x="929321" y="598884"/>
                </a:lnTo>
                <a:lnTo>
                  <a:pt x="931306" y="594519"/>
                </a:lnTo>
                <a:lnTo>
                  <a:pt x="935674" y="585391"/>
                </a:lnTo>
                <a:lnTo>
                  <a:pt x="940835" y="575866"/>
                </a:lnTo>
                <a:lnTo>
                  <a:pt x="943217" y="570706"/>
                </a:lnTo>
                <a:lnTo>
                  <a:pt x="945600" y="565150"/>
                </a:lnTo>
                <a:lnTo>
                  <a:pt x="947585" y="559594"/>
                </a:lnTo>
                <a:lnTo>
                  <a:pt x="949173" y="553641"/>
                </a:lnTo>
                <a:lnTo>
                  <a:pt x="950364" y="547291"/>
                </a:lnTo>
                <a:lnTo>
                  <a:pt x="950761" y="539750"/>
                </a:lnTo>
                <a:lnTo>
                  <a:pt x="950364" y="532606"/>
                </a:lnTo>
                <a:lnTo>
                  <a:pt x="949173" y="524669"/>
                </a:lnTo>
                <a:lnTo>
                  <a:pt x="944409" y="500856"/>
                </a:lnTo>
                <a:lnTo>
                  <a:pt x="940438" y="477441"/>
                </a:lnTo>
                <a:lnTo>
                  <a:pt x="937262" y="454422"/>
                </a:lnTo>
                <a:lnTo>
                  <a:pt x="934880" y="432197"/>
                </a:lnTo>
                <a:lnTo>
                  <a:pt x="933291" y="410766"/>
                </a:lnTo>
                <a:lnTo>
                  <a:pt x="932100" y="389334"/>
                </a:lnTo>
                <a:lnTo>
                  <a:pt x="931703" y="368300"/>
                </a:lnTo>
                <a:lnTo>
                  <a:pt x="932100" y="348059"/>
                </a:lnTo>
                <a:lnTo>
                  <a:pt x="932894" y="328613"/>
                </a:lnTo>
                <a:lnTo>
                  <a:pt x="934483" y="309563"/>
                </a:lnTo>
                <a:lnTo>
                  <a:pt x="936468" y="290909"/>
                </a:lnTo>
                <a:lnTo>
                  <a:pt x="939247" y="273447"/>
                </a:lnTo>
                <a:lnTo>
                  <a:pt x="942423" y="255984"/>
                </a:lnTo>
                <a:lnTo>
                  <a:pt x="946394" y="239713"/>
                </a:lnTo>
                <a:lnTo>
                  <a:pt x="950761" y="223441"/>
                </a:lnTo>
                <a:lnTo>
                  <a:pt x="956320" y="207566"/>
                </a:lnTo>
                <a:lnTo>
                  <a:pt x="961482" y="193278"/>
                </a:lnTo>
                <a:lnTo>
                  <a:pt x="967437" y="178991"/>
                </a:lnTo>
                <a:lnTo>
                  <a:pt x="973790" y="165497"/>
                </a:lnTo>
                <a:lnTo>
                  <a:pt x="980937" y="152400"/>
                </a:lnTo>
                <a:lnTo>
                  <a:pt x="988481" y="140494"/>
                </a:lnTo>
                <a:lnTo>
                  <a:pt x="996421" y="129381"/>
                </a:lnTo>
                <a:lnTo>
                  <a:pt x="1004362" y="118269"/>
                </a:lnTo>
                <a:lnTo>
                  <a:pt x="1013494" y="108347"/>
                </a:lnTo>
                <a:lnTo>
                  <a:pt x="1022229" y="99219"/>
                </a:lnTo>
                <a:lnTo>
                  <a:pt x="1031758" y="90091"/>
                </a:lnTo>
                <a:lnTo>
                  <a:pt x="1041685" y="82550"/>
                </a:lnTo>
                <a:lnTo>
                  <a:pt x="1051611" y="75406"/>
                </a:lnTo>
                <a:lnTo>
                  <a:pt x="1061934" y="68659"/>
                </a:lnTo>
                <a:lnTo>
                  <a:pt x="1073051" y="63103"/>
                </a:lnTo>
                <a:lnTo>
                  <a:pt x="1084168" y="58341"/>
                </a:lnTo>
                <a:lnTo>
                  <a:pt x="1095683" y="53975"/>
                </a:lnTo>
                <a:lnTo>
                  <a:pt x="1112358" y="47228"/>
                </a:lnTo>
                <a:lnTo>
                  <a:pt x="1131019" y="40084"/>
                </a:lnTo>
                <a:lnTo>
                  <a:pt x="1150872" y="32544"/>
                </a:lnTo>
                <a:lnTo>
                  <a:pt x="1171915" y="25400"/>
                </a:lnTo>
                <a:lnTo>
                  <a:pt x="1194547" y="18653"/>
                </a:lnTo>
                <a:lnTo>
                  <a:pt x="1206458" y="15875"/>
                </a:lnTo>
                <a:lnTo>
                  <a:pt x="1218369" y="12303"/>
                </a:lnTo>
                <a:lnTo>
                  <a:pt x="1230281" y="9525"/>
                </a:lnTo>
                <a:lnTo>
                  <a:pt x="1242986" y="7144"/>
                </a:lnTo>
                <a:lnTo>
                  <a:pt x="1255294" y="5159"/>
                </a:lnTo>
                <a:lnTo>
                  <a:pt x="1268397" y="3175"/>
                </a:lnTo>
                <a:lnTo>
                  <a:pt x="1281102" y="1588"/>
                </a:lnTo>
                <a:lnTo>
                  <a:pt x="1294602" y="794"/>
                </a:lnTo>
                <a:lnTo>
                  <a:pt x="1307704" y="0"/>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43" name="KSO_Shape"/>
          <p:cNvSpPr/>
          <p:nvPr/>
        </p:nvSpPr>
        <p:spPr bwMode="auto">
          <a:xfrm>
            <a:off x="8760574" y="5656745"/>
            <a:ext cx="371929" cy="249192"/>
          </a:xfrm>
          <a:custGeom>
            <a:avLst/>
            <a:gdLst>
              <a:gd name="T0" fmla="*/ 885340 w 6524"/>
              <a:gd name="T1" fmla="*/ 839496 h 4376"/>
              <a:gd name="T2" fmla="*/ 828693 w 6524"/>
              <a:gd name="T3" fmla="*/ 733209 h 4376"/>
              <a:gd name="T4" fmla="*/ 858184 w 6524"/>
              <a:gd name="T5" fmla="*/ 652033 h 4376"/>
              <a:gd name="T6" fmla="*/ 887676 w 6524"/>
              <a:gd name="T7" fmla="*/ 591881 h 4376"/>
              <a:gd name="T8" fmla="*/ 927096 w 6524"/>
              <a:gd name="T9" fmla="*/ 529102 h 4376"/>
              <a:gd name="T10" fmla="*/ 924176 w 6524"/>
              <a:gd name="T11" fmla="*/ 420186 h 4376"/>
              <a:gd name="T12" fmla="*/ 909576 w 6524"/>
              <a:gd name="T13" fmla="*/ 333754 h 4376"/>
              <a:gd name="T14" fmla="*/ 906948 w 6524"/>
              <a:gd name="T15" fmla="*/ 127603 h 4376"/>
              <a:gd name="T16" fmla="*/ 800661 w 6524"/>
              <a:gd name="T17" fmla="*/ 33872 h 4376"/>
              <a:gd name="T18" fmla="*/ 661085 w 6524"/>
              <a:gd name="T19" fmla="*/ 584 h 4376"/>
              <a:gd name="T20" fmla="*/ 510122 w 6524"/>
              <a:gd name="T21" fmla="*/ 41756 h 4376"/>
              <a:gd name="T22" fmla="*/ 417850 w 6524"/>
              <a:gd name="T23" fmla="*/ 149503 h 4376"/>
              <a:gd name="T24" fmla="*/ 409674 w 6524"/>
              <a:gd name="T25" fmla="*/ 359742 h 4376"/>
              <a:gd name="T26" fmla="*/ 397118 w 6524"/>
              <a:gd name="T27" fmla="*/ 436830 h 4376"/>
              <a:gd name="T28" fmla="*/ 420186 w 6524"/>
              <a:gd name="T29" fmla="*/ 571441 h 4376"/>
              <a:gd name="T30" fmla="*/ 465446 w 6524"/>
              <a:gd name="T31" fmla="*/ 597137 h 4376"/>
              <a:gd name="T32" fmla="*/ 510998 w 6524"/>
              <a:gd name="T33" fmla="*/ 762408 h 4376"/>
              <a:gd name="T34" fmla="*/ 427486 w 6524"/>
              <a:gd name="T35" fmla="*/ 869280 h 4376"/>
              <a:gd name="T36" fmla="*/ 56648 w 6524"/>
              <a:gd name="T37" fmla="*/ 1014695 h 4376"/>
              <a:gd name="T38" fmla="*/ 3212 w 6524"/>
              <a:gd name="T39" fmla="*/ 1073679 h 4376"/>
              <a:gd name="T40" fmla="*/ 1334726 w 6524"/>
              <a:gd name="T41" fmla="*/ 1073679 h 4376"/>
              <a:gd name="T42" fmla="*/ 1270779 w 6524"/>
              <a:gd name="T43" fmla="*/ 1009439 h 4376"/>
              <a:gd name="T44" fmla="*/ 1406850 w 6524"/>
              <a:gd name="T45" fmla="*/ 904612 h 4376"/>
              <a:gd name="T46" fmla="*/ 1298227 w 6524"/>
              <a:gd name="T47" fmla="*/ 822560 h 4376"/>
              <a:gd name="T48" fmla="*/ 1324506 w 6524"/>
              <a:gd name="T49" fmla="*/ 770292 h 4376"/>
              <a:gd name="T50" fmla="*/ 1336186 w 6524"/>
              <a:gd name="T51" fmla="*/ 705761 h 4376"/>
              <a:gd name="T52" fmla="*/ 1371518 w 6524"/>
              <a:gd name="T53" fmla="*/ 671305 h 4376"/>
              <a:gd name="T54" fmla="*/ 1378526 w 6524"/>
              <a:gd name="T55" fmla="*/ 581661 h 4376"/>
              <a:gd name="T56" fmla="*/ 1365094 w 6524"/>
              <a:gd name="T57" fmla="*/ 511582 h 4376"/>
              <a:gd name="T58" fmla="*/ 1359838 w 6524"/>
              <a:gd name="T59" fmla="*/ 353902 h 4376"/>
              <a:gd name="T60" fmla="*/ 1265815 w 6524"/>
              <a:gd name="T61" fmla="*/ 286743 h 4376"/>
              <a:gd name="T62" fmla="*/ 1161571 w 6524"/>
              <a:gd name="T63" fmla="*/ 277399 h 4376"/>
              <a:gd name="T64" fmla="*/ 1043896 w 6524"/>
              <a:gd name="T65" fmla="*/ 329374 h 4376"/>
              <a:gd name="T66" fmla="*/ 1002724 w 6524"/>
              <a:gd name="T67" fmla="*/ 442086 h 4376"/>
              <a:gd name="T68" fmla="*/ 1010316 w 6524"/>
              <a:gd name="T69" fmla="*/ 560345 h 4376"/>
              <a:gd name="T70" fmla="*/ 1008564 w 6524"/>
              <a:gd name="T71" fmla="*/ 660793 h 4376"/>
              <a:gd name="T72" fmla="*/ 1045648 w 6524"/>
              <a:gd name="T73" fmla="*/ 699337 h 4376"/>
              <a:gd name="T74" fmla="*/ 1076599 w 6524"/>
              <a:gd name="T75" fmla="*/ 806792 h 4376"/>
              <a:gd name="T76" fmla="*/ 1107551 w 6524"/>
              <a:gd name="T77" fmla="*/ 909284 h 4376"/>
              <a:gd name="T78" fmla="*/ 1318082 w 6524"/>
              <a:gd name="T79" fmla="*/ 999803 h 4376"/>
              <a:gd name="T80" fmla="*/ 1366846 w 6524"/>
              <a:gd name="T81" fmla="*/ 1068131 h 4376"/>
              <a:gd name="T82" fmla="*/ 1666145 w 6524"/>
              <a:gd name="T83" fmla="*/ 1034843 h 4376"/>
              <a:gd name="T84" fmla="*/ 1606285 w 6524"/>
              <a:gd name="T85" fmla="*/ 986663 h 4376"/>
              <a:gd name="T86" fmla="*/ 1881932 w 6524"/>
              <a:gd name="T87" fmla="*/ 971187 h 4376"/>
              <a:gd name="T88" fmla="*/ 1692425 w 6524"/>
              <a:gd name="T89" fmla="*/ 895852 h 4376"/>
              <a:gd name="T90" fmla="*/ 1646873 w 6524"/>
              <a:gd name="T91" fmla="*/ 837160 h 4376"/>
              <a:gd name="T92" fmla="*/ 1666145 w 6524"/>
              <a:gd name="T93" fmla="*/ 787812 h 4376"/>
              <a:gd name="T94" fmla="*/ 1689213 w 6524"/>
              <a:gd name="T95" fmla="*/ 752772 h 4376"/>
              <a:gd name="T96" fmla="*/ 1703813 w 6524"/>
              <a:gd name="T97" fmla="*/ 691161 h 4376"/>
              <a:gd name="T98" fmla="*/ 1691549 w 6524"/>
              <a:gd name="T99" fmla="*/ 638893 h 4376"/>
              <a:gd name="T100" fmla="*/ 1686877 w 6524"/>
              <a:gd name="T101" fmla="*/ 515962 h 4376"/>
              <a:gd name="T102" fmla="*/ 1612709 w 6524"/>
              <a:gd name="T103" fmla="*/ 468950 h 4376"/>
              <a:gd name="T104" fmla="*/ 1509926 w 6524"/>
              <a:gd name="T105" fmla="*/ 478002 h 4376"/>
              <a:gd name="T106" fmla="*/ 1453862 w 6524"/>
              <a:gd name="T107" fmla="*/ 522678 h 4376"/>
              <a:gd name="T108" fmla="*/ 1439554 w 6524"/>
              <a:gd name="T109" fmla="*/ 618161 h 4376"/>
              <a:gd name="T110" fmla="*/ 1437218 w 6524"/>
              <a:gd name="T111" fmla="*/ 679481 h 4376"/>
              <a:gd name="T112" fmla="*/ 1455322 w 6524"/>
              <a:gd name="T113" fmla="*/ 756276 h 4376"/>
              <a:gd name="T114" fmla="*/ 1485398 w 6524"/>
              <a:gd name="T115" fmla="*/ 828692 h 4376"/>
              <a:gd name="T116" fmla="*/ 1457074 w 6524"/>
              <a:gd name="T117" fmla="*/ 891180 h 4376"/>
              <a:gd name="T118" fmla="*/ 1654757 w 6524"/>
              <a:gd name="T119" fmla="*/ 974691 h 4376"/>
              <a:gd name="T120" fmla="*/ 1699725 w 6524"/>
              <a:gd name="T121" fmla="*/ 1038931 h 437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524" h="4376">
                <a:moveTo>
                  <a:pt x="4032" y="3336"/>
                </a:moveTo>
                <a:lnTo>
                  <a:pt x="4032" y="3336"/>
                </a:lnTo>
                <a:lnTo>
                  <a:pt x="3856" y="3260"/>
                </a:lnTo>
                <a:lnTo>
                  <a:pt x="3674" y="3182"/>
                </a:lnTo>
                <a:lnTo>
                  <a:pt x="3492" y="3105"/>
                </a:lnTo>
                <a:lnTo>
                  <a:pt x="3315" y="3031"/>
                </a:lnTo>
                <a:lnTo>
                  <a:pt x="3118" y="2977"/>
                </a:lnTo>
                <a:lnTo>
                  <a:pt x="3103" y="2966"/>
                </a:lnTo>
                <a:lnTo>
                  <a:pt x="3089" y="2952"/>
                </a:lnTo>
                <a:lnTo>
                  <a:pt x="3075" y="2934"/>
                </a:lnTo>
                <a:lnTo>
                  <a:pt x="3060" y="2916"/>
                </a:lnTo>
                <a:lnTo>
                  <a:pt x="3046" y="2896"/>
                </a:lnTo>
                <a:lnTo>
                  <a:pt x="3032" y="2875"/>
                </a:lnTo>
                <a:lnTo>
                  <a:pt x="3019" y="2852"/>
                </a:lnTo>
                <a:lnTo>
                  <a:pt x="3006" y="2829"/>
                </a:lnTo>
                <a:lnTo>
                  <a:pt x="2981" y="2781"/>
                </a:lnTo>
                <a:lnTo>
                  <a:pt x="2958" y="2735"/>
                </a:lnTo>
                <a:lnTo>
                  <a:pt x="2921" y="2655"/>
                </a:lnTo>
                <a:lnTo>
                  <a:pt x="2795" y="2636"/>
                </a:lnTo>
                <a:lnTo>
                  <a:pt x="2797" y="2612"/>
                </a:lnTo>
                <a:lnTo>
                  <a:pt x="2801" y="2591"/>
                </a:lnTo>
                <a:lnTo>
                  <a:pt x="2806" y="2571"/>
                </a:lnTo>
                <a:lnTo>
                  <a:pt x="2813" y="2554"/>
                </a:lnTo>
                <a:lnTo>
                  <a:pt x="2820" y="2538"/>
                </a:lnTo>
                <a:lnTo>
                  <a:pt x="2829" y="2525"/>
                </a:lnTo>
                <a:lnTo>
                  <a:pt x="2838" y="2511"/>
                </a:lnTo>
                <a:lnTo>
                  <a:pt x="2847" y="2498"/>
                </a:lnTo>
                <a:lnTo>
                  <a:pt x="2868" y="2475"/>
                </a:lnTo>
                <a:lnTo>
                  <a:pt x="2878" y="2463"/>
                </a:lnTo>
                <a:lnTo>
                  <a:pt x="2888" y="2450"/>
                </a:lnTo>
                <a:lnTo>
                  <a:pt x="2897" y="2436"/>
                </a:lnTo>
                <a:lnTo>
                  <a:pt x="2906" y="2421"/>
                </a:lnTo>
                <a:lnTo>
                  <a:pt x="2913" y="2404"/>
                </a:lnTo>
                <a:lnTo>
                  <a:pt x="2921" y="2386"/>
                </a:lnTo>
                <a:lnTo>
                  <a:pt x="2926" y="2367"/>
                </a:lnTo>
                <a:lnTo>
                  <a:pt x="2930" y="2349"/>
                </a:lnTo>
                <a:lnTo>
                  <a:pt x="2933" y="2331"/>
                </a:lnTo>
                <a:lnTo>
                  <a:pt x="2935" y="2312"/>
                </a:lnTo>
                <a:lnTo>
                  <a:pt x="2937" y="2272"/>
                </a:lnTo>
                <a:lnTo>
                  <a:pt x="2939" y="2233"/>
                </a:lnTo>
                <a:lnTo>
                  <a:pt x="2942" y="2194"/>
                </a:lnTo>
                <a:lnTo>
                  <a:pt x="2944" y="2175"/>
                </a:lnTo>
                <a:lnTo>
                  <a:pt x="2947" y="2155"/>
                </a:lnTo>
                <a:lnTo>
                  <a:pt x="2951" y="2137"/>
                </a:lnTo>
                <a:lnTo>
                  <a:pt x="2956" y="2119"/>
                </a:lnTo>
                <a:lnTo>
                  <a:pt x="2963" y="2102"/>
                </a:lnTo>
                <a:lnTo>
                  <a:pt x="2971" y="2085"/>
                </a:lnTo>
                <a:lnTo>
                  <a:pt x="2977" y="2074"/>
                </a:lnTo>
                <a:lnTo>
                  <a:pt x="2984" y="2065"/>
                </a:lnTo>
                <a:lnTo>
                  <a:pt x="2993" y="2057"/>
                </a:lnTo>
                <a:lnTo>
                  <a:pt x="3002" y="2050"/>
                </a:lnTo>
                <a:lnTo>
                  <a:pt x="3011" y="2043"/>
                </a:lnTo>
                <a:lnTo>
                  <a:pt x="3021" y="2038"/>
                </a:lnTo>
                <a:lnTo>
                  <a:pt x="3040" y="2027"/>
                </a:lnTo>
                <a:lnTo>
                  <a:pt x="3061" y="2015"/>
                </a:lnTo>
                <a:lnTo>
                  <a:pt x="3081" y="2004"/>
                </a:lnTo>
                <a:lnTo>
                  <a:pt x="3090" y="1998"/>
                </a:lnTo>
                <a:lnTo>
                  <a:pt x="3098" y="1991"/>
                </a:lnTo>
                <a:lnTo>
                  <a:pt x="3106" y="1983"/>
                </a:lnTo>
                <a:lnTo>
                  <a:pt x="3113" y="1974"/>
                </a:lnTo>
                <a:lnTo>
                  <a:pt x="3119" y="1965"/>
                </a:lnTo>
                <a:lnTo>
                  <a:pt x="3125" y="1955"/>
                </a:lnTo>
                <a:lnTo>
                  <a:pt x="3137" y="1933"/>
                </a:lnTo>
                <a:lnTo>
                  <a:pt x="3147" y="1910"/>
                </a:lnTo>
                <a:lnTo>
                  <a:pt x="3155" y="1886"/>
                </a:lnTo>
                <a:lnTo>
                  <a:pt x="3163" y="1860"/>
                </a:lnTo>
                <a:lnTo>
                  <a:pt x="3169" y="1836"/>
                </a:lnTo>
                <a:lnTo>
                  <a:pt x="3175" y="1812"/>
                </a:lnTo>
                <a:lnTo>
                  <a:pt x="3179" y="1789"/>
                </a:lnTo>
                <a:lnTo>
                  <a:pt x="3186" y="1749"/>
                </a:lnTo>
                <a:lnTo>
                  <a:pt x="3192" y="1705"/>
                </a:lnTo>
                <a:lnTo>
                  <a:pt x="3196" y="1659"/>
                </a:lnTo>
                <a:lnTo>
                  <a:pt x="3197" y="1637"/>
                </a:lnTo>
                <a:lnTo>
                  <a:pt x="3198" y="1614"/>
                </a:lnTo>
                <a:lnTo>
                  <a:pt x="3197" y="1590"/>
                </a:lnTo>
                <a:lnTo>
                  <a:pt x="3196" y="1568"/>
                </a:lnTo>
                <a:lnTo>
                  <a:pt x="3194" y="1545"/>
                </a:lnTo>
                <a:lnTo>
                  <a:pt x="3191" y="1522"/>
                </a:lnTo>
                <a:lnTo>
                  <a:pt x="3186" y="1501"/>
                </a:lnTo>
                <a:lnTo>
                  <a:pt x="3181" y="1480"/>
                </a:lnTo>
                <a:lnTo>
                  <a:pt x="3174" y="1459"/>
                </a:lnTo>
                <a:lnTo>
                  <a:pt x="3165" y="1439"/>
                </a:lnTo>
                <a:lnTo>
                  <a:pt x="3155" y="1419"/>
                </a:lnTo>
                <a:lnTo>
                  <a:pt x="3146" y="1403"/>
                </a:lnTo>
                <a:lnTo>
                  <a:pt x="3138" y="1389"/>
                </a:lnTo>
                <a:lnTo>
                  <a:pt x="3131" y="1375"/>
                </a:lnTo>
                <a:lnTo>
                  <a:pt x="3124" y="1361"/>
                </a:lnTo>
                <a:lnTo>
                  <a:pt x="3119" y="1345"/>
                </a:lnTo>
                <a:lnTo>
                  <a:pt x="3114" y="1326"/>
                </a:lnTo>
                <a:lnTo>
                  <a:pt x="3111" y="1302"/>
                </a:lnTo>
                <a:lnTo>
                  <a:pt x="3110" y="1283"/>
                </a:lnTo>
                <a:lnTo>
                  <a:pt x="3109" y="1261"/>
                </a:lnTo>
                <a:lnTo>
                  <a:pt x="3110" y="1234"/>
                </a:lnTo>
                <a:lnTo>
                  <a:pt x="3111" y="1206"/>
                </a:lnTo>
                <a:lnTo>
                  <a:pt x="3115" y="1143"/>
                </a:lnTo>
                <a:lnTo>
                  <a:pt x="3120" y="1075"/>
                </a:lnTo>
                <a:lnTo>
                  <a:pt x="3133" y="949"/>
                </a:lnTo>
                <a:lnTo>
                  <a:pt x="3137" y="901"/>
                </a:lnTo>
                <a:lnTo>
                  <a:pt x="3139" y="868"/>
                </a:lnTo>
                <a:lnTo>
                  <a:pt x="3140" y="809"/>
                </a:lnTo>
                <a:lnTo>
                  <a:pt x="3140" y="751"/>
                </a:lnTo>
                <a:lnTo>
                  <a:pt x="3138" y="694"/>
                </a:lnTo>
                <a:lnTo>
                  <a:pt x="3135" y="637"/>
                </a:lnTo>
                <a:lnTo>
                  <a:pt x="3130" y="580"/>
                </a:lnTo>
                <a:lnTo>
                  <a:pt x="3126" y="552"/>
                </a:lnTo>
                <a:lnTo>
                  <a:pt x="3122" y="523"/>
                </a:lnTo>
                <a:lnTo>
                  <a:pt x="3117" y="495"/>
                </a:lnTo>
                <a:lnTo>
                  <a:pt x="3112" y="465"/>
                </a:lnTo>
                <a:lnTo>
                  <a:pt x="3106" y="437"/>
                </a:lnTo>
                <a:lnTo>
                  <a:pt x="3099" y="408"/>
                </a:lnTo>
                <a:lnTo>
                  <a:pt x="3091" y="385"/>
                </a:lnTo>
                <a:lnTo>
                  <a:pt x="3081" y="361"/>
                </a:lnTo>
                <a:lnTo>
                  <a:pt x="3067" y="333"/>
                </a:lnTo>
                <a:lnTo>
                  <a:pt x="3058" y="317"/>
                </a:lnTo>
                <a:lnTo>
                  <a:pt x="3049" y="301"/>
                </a:lnTo>
                <a:lnTo>
                  <a:pt x="3039" y="286"/>
                </a:lnTo>
                <a:lnTo>
                  <a:pt x="3029" y="272"/>
                </a:lnTo>
                <a:lnTo>
                  <a:pt x="3017" y="258"/>
                </a:lnTo>
                <a:lnTo>
                  <a:pt x="3005" y="244"/>
                </a:lnTo>
                <a:lnTo>
                  <a:pt x="2993" y="234"/>
                </a:lnTo>
                <a:lnTo>
                  <a:pt x="2979" y="225"/>
                </a:lnTo>
                <a:lnTo>
                  <a:pt x="2832" y="200"/>
                </a:lnTo>
                <a:lnTo>
                  <a:pt x="2742" y="116"/>
                </a:lnTo>
                <a:lnTo>
                  <a:pt x="2707" y="95"/>
                </a:lnTo>
                <a:lnTo>
                  <a:pt x="2673" y="78"/>
                </a:lnTo>
                <a:lnTo>
                  <a:pt x="2638" y="62"/>
                </a:lnTo>
                <a:lnTo>
                  <a:pt x="2604" y="48"/>
                </a:lnTo>
                <a:lnTo>
                  <a:pt x="2568" y="36"/>
                </a:lnTo>
                <a:lnTo>
                  <a:pt x="2534" y="26"/>
                </a:lnTo>
                <a:lnTo>
                  <a:pt x="2500" y="18"/>
                </a:lnTo>
                <a:lnTo>
                  <a:pt x="2466" y="11"/>
                </a:lnTo>
                <a:lnTo>
                  <a:pt x="2432" y="6"/>
                </a:lnTo>
                <a:lnTo>
                  <a:pt x="2397" y="3"/>
                </a:lnTo>
                <a:lnTo>
                  <a:pt x="2364" y="1"/>
                </a:lnTo>
                <a:lnTo>
                  <a:pt x="2330" y="0"/>
                </a:lnTo>
                <a:lnTo>
                  <a:pt x="2297" y="0"/>
                </a:lnTo>
                <a:lnTo>
                  <a:pt x="2264" y="2"/>
                </a:lnTo>
                <a:lnTo>
                  <a:pt x="2232" y="4"/>
                </a:lnTo>
                <a:lnTo>
                  <a:pt x="2199" y="8"/>
                </a:lnTo>
                <a:lnTo>
                  <a:pt x="2168" y="13"/>
                </a:lnTo>
                <a:lnTo>
                  <a:pt x="2136" y="18"/>
                </a:lnTo>
                <a:lnTo>
                  <a:pt x="2106" y="24"/>
                </a:lnTo>
                <a:lnTo>
                  <a:pt x="2076" y="31"/>
                </a:lnTo>
                <a:lnTo>
                  <a:pt x="2047" y="38"/>
                </a:lnTo>
                <a:lnTo>
                  <a:pt x="2018" y="47"/>
                </a:lnTo>
                <a:lnTo>
                  <a:pt x="1963" y="63"/>
                </a:lnTo>
                <a:lnTo>
                  <a:pt x="1910" y="81"/>
                </a:lnTo>
                <a:lnTo>
                  <a:pt x="1861" y="98"/>
                </a:lnTo>
                <a:lnTo>
                  <a:pt x="1816" y="117"/>
                </a:lnTo>
                <a:lnTo>
                  <a:pt x="1774" y="133"/>
                </a:lnTo>
                <a:lnTo>
                  <a:pt x="1747" y="143"/>
                </a:lnTo>
                <a:lnTo>
                  <a:pt x="1719" y="155"/>
                </a:lnTo>
                <a:lnTo>
                  <a:pt x="1692" y="169"/>
                </a:lnTo>
                <a:lnTo>
                  <a:pt x="1667" y="186"/>
                </a:lnTo>
                <a:lnTo>
                  <a:pt x="1641" y="203"/>
                </a:lnTo>
                <a:lnTo>
                  <a:pt x="1618" y="222"/>
                </a:lnTo>
                <a:lnTo>
                  <a:pt x="1595" y="243"/>
                </a:lnTo>
                <a:lnTo>
                  <a:pt x="1572" y="267"/>
                </a:lnTo>
                <a:lnTo>
                  <a:pt x="1550" y="291"/>
                </a:lnTo>
                <a:lnTo>
                  <a:pt x="1530" y="318"/>
                </a:lnTo>
                <a:lnTo>
                  <a:pt x="1510" y="346"/>
                </a:lnTo>
                <a:lnTo>
                  <a:pt x="1492" y="376"/>
                </a:lnTo>
                <a:lnTo>
                  <a:pt x="1475" y="408"/>
                </a:lnTo>
                <a:lnTo>
                  <a:pt x="1460" y="441"/>
                </a:lnTo>
                <a:lnTo>
                  <a:pt x="1444" y="476"/>
                </a:lnTo>
                <a:lnTo>
                  <a:pt x="1431" y="512"/>
                </a:lnTo>
                <a:lnTo>
                  <a:pt x="1419" y="550"/>
                </a:lnTo>
                <a:lnTo>
                  <a:pt x="1408" y="589"/>
                </a:lnTo>
                <a:lnTo>
                  <a:pt x="1398" y="631"/>
                </a:lnTo>
                <a:lnTo>
                  <a:pt x="1390" y="673"/>
                </a:lnTo>
                <a:lnTo>
                  <a:pt x="1383" y="717"/>
                </a:lnTo>
                <a:lnTo>
                  <a:pt x="1377" y="763"/>
                </a:lnTo>
                <a:lnTo>
                  <a:pt x="1373" y="809"/>
                </a:lnTo>
                <a:lnTo>
                  <a:pt x="1371" y="857"/>
                </a:lnTo>
                <a:lnTo>
                  <a:pt x="1371" y="907"/>
                </a:lnTo>
                <a:lnTo>
                  <a:pt x="1372" y="958"/>
                </a:lnTo>
                <a:lnTo>
                  <a:pt x="1374" y="1010"/>
                </a:lnTo>
                <a:lnTo>
                  <a:pt x="1378" y="1064"/>
                </a:lnTo>
                <a:lnTo>
                  <a:pt x="1385" y="1119"/>
                </a:lnTo>
                <a:lnTo>
                  <a:pt x="1393" y="1176"/>
                </a:lnTo>
                <a:lnTo>
                  <a:pt x="1403" y="1232"/>
                </a:lnTo>
                <a:lnTo>
                  <a:pt x="1414" y="1291"/>
                </a:lnTo>
                <a:lnTo>
                  <a:pt x="1417" y="1311"/>
                </a:lnTo>
                <a:lnTo>
                  <a:pt x="1418" y="1330"/>
                </a:lnTo>
                <a:lnTo>
                  <a:pt x="1417" y="1346"/>
                </a:lnTo>
                <a:lnTo>
                  <a:pt x="1415" y="1362"/>
                </a:lnTo>
                <a:lnTo>
                  <a:pt x="1411" y="1377"/>
                </a:lnTo>
                <a:lnTo>
                  <a:pt x="1406" y="1392"/>
                </a:lnTo>
                <a:lnTo>
                  <a:pt x="1400" y="1405"/>
                </a:lnTo>
                <a:lnTo>
                  <a:pt x="1394" y="1418"/>
                </a:lnTo>
                <a:lnTo>
                  <a:pt x="1382" y="1441"/>
                </a:lnTo>
                <a:lnTo>
                  <a:pt x="1369" y="1464"/>
                </a:lnTo>
                <a:lnTo>
                  <a:pt x="1365" y="1474"/>
                </a:lnTo>
                <a:lnTo>
                  <a:pt x="1362" y="1485"/>
                </a:lnTo>
                <a:lnTo>
                  <a:pt x="1360" y="1496"/>
                </a:lnTo>
                <a:lnTo>
                  <a:pt x="1360" y="1507"/>
                </a:lnTo>
                <a:lnTo>
                  <a:pt x="1364" y="1563"/>
                </a:lnTo>
                <a:lnTo>
                  <a:pt x="1369" y="1631"/>
                </a:lnTo>
                <a:lnTo>
                  <a:pt x="1372" y="1668"/>
                </a:lnTo>
                <a:lnTo>
                  <a:pt x="1376" y="1706"/>
                </a:lnTo>
                <a:lnTo>
                  <a:pt x="1382" y="1746"/>
                </a:lnTo>
                <a:lnTo>
                  <a:pt x="1387" y="1784"/>
                </a:lnTo>
                <a:lnTo>
                  <a:pt x="1395" y="1823"/>
                </a:lnTo>
                <a:lnTo>
                  <a:pt x="1403" y="1859"/>
                </a:lnTo>
                <a:lnTo>
                  <a:pt x="1413" y="1895"/>
                </a:lnTo>
                <a:lnTo>
                  <a:pt x="1419" y="1911"/>
                </a:lnTo>
                <a:lnTo>
                  <a:pt x="1425" y="1927"/>
                </a:lnTo>
                <a:lnTo>
                  <a:pt x="1432" y="1942"/>
                </a:lnTo>
                <a:lnTo>
                  <a:pt x="1439" y="1957"/>
                </a:lnTo>
                <a:lnTo>
                  <a:pt x="1447" y="1971"/>
                </a:lnTo>
                <a:lnTo>
                  <a:pt x="1456" y="1983"/>
                </a:lnTo>
                <a:lnTo>
                  <a:pt x="1465" y="1994"/>
                </a:lnTo>
                <a:lnTo>
                  <a:pt x="1475" y="2005"/>
                </a:lnTo>
                <a:lnTo>
                  <a:pt x="1485" y="2014"/>
                </a:lnTo>
                <a:lnTo>
                  <a:pt x="1496" y="2022"/>
                </a:lnTo>
                <a:lnTo>
                  <a:pt x="1504" y="2026"/>
                </a:lnTo>
                <a:lnTo>
                  <a:pt x="1516" y="2030"/>
                </a:lnTo>
                <a:lnTo>
                  <a:pt x="1550" y="2038"/>
                </a:lnTo>
                <a:lnTo>
                  <a:pt x="1580" y="2045"/>
                </a:lnTo>
                <a:lnTo>
                  <a:pt x="1591" y="2046"/>
                </a:lnTo>
                <a:lnTo>
                  <a:pt x="1593" y="2046"/>
                </a:lnTo>
                <a:lnTo>
                  <a:pt x="1594" y="2045"/>
                </a:lnTo>
                <a:lnTo>
                  <a:pt x="1629" y="2421"/>
                </a:lnTo>
                <a:lnTo>
                  <a:pt x="1635" y="2436"/>
                </a:lnTo>
                <a:lnTo>
                  <a:pt x="1642" y="2450"/>
                </a:lnTo>
                <a:lnTo>
                  <a:pt x="1650" y="2462"/>
                </a:lnTo>
                <a:lnTo>
                  <a:pt x="1658" y="2473"/>
                </a:lnTo>
                <a:lnTo>
                  <a:pt x="1677" y="2493"/>
                </a:lnTo>
                <a:lnTo>
                  <a:pt x="1695" y="2514"/>
                </a:lnTo>
                <a:lnTo>
                  <a:pt x="1704" y="2524"/>
                </a:lnTo>
                <a:lnTo>
                  <a:pt x="1713" y="2536"/>
                </a:lnTo>
                <a:lnTo>
                  <a:pt x="1721" y="2548"/>
                </a:lnTo>
                <a:lnTo>
                  <a:pt x="1730" y="2561"/>
                </a:lnTo>
                <a:lnTo>
                  <a:pt x="1738" y="2575"/>
                </a:lnTo>
                <a:lnTo>
                  <a:pt x="1744" y="2593"/>
                </a:lnTo>
                <a:lnTo>
                  <a:pt x="1750" y="2611"/>
                </a:lnTo>
                <a:lnTo>
                  <a:pt x="1754" y="2631"/>
                </a:lnTo>
                <a:lnTo>
                  <a:pt x="1661" y="2655"/>
                </a:lnTo>
                <a:lnTo>
                  <a:pt x="1623" y="2735"/>
                </a:lnTo>
                <a:lnTo>
                  <a:pt x="1601" y="2781"/>
                </a:lnTo>
                <a:lnTo>
                  <a:pt x="1575" y="2829"/>
                </a:lnTo>
                <a:lnTo>
                  <a:pt x="1563" y="2852"/>
                </a:lnTo>
                <a:lnTo>
                  <a:pt x="1549" y="2875"/>
                </a:lnTo>
                <a:lnTo>
                  <a:pt x="1536" y="2896"/>
                </a:lnTo>
                <a:lnTo>
                  <a:pt x="1522" y="2916"/>
                </a:lnTo>
                <a:lnTo>
                  <a:pt x="1507" y="2934"/>
                </a:lnTo>
                <a:lnTo>
                  <a:pt x="1493" y="2952"/>
                </a:lnTo>
                <a:lnTo>
                  <a:pt x="1478" y="2966"/>
                </a:lnTo>
                <a:lnTo>
                  <a:pt x="1464" y="2977"/>
                </a:lnTo>
                <a:lnTo>
                  <a:pt x="1266" y="3031"/>
                </a:lnTo>
                <a:lnTo>
                  <a:pt x="1089" y="3105"/>
                </a:lnTo>
                <a:lnTo>
                  <a:pt x="908" y="3182"/>
                </a:lnTo>
                <a:lnTo>
                  <a:pt x="726" y="3260"/>
                </a:lnTo>
                <a:lnTo>
                  <a:pt x="549" y="3336"/>
                </a:lnTo>
                <a:lnTo>
                  <a:pt x="509" y="3352"/>
                </a:lnTo>
                <a:lnTo>
                  <a:pt x="469" y="3367"/>
                </a:lnTo>
                <a:lnTo>
                  <a:pt x="386" y="3396"/>
                </a:lnTo>
                <a:lnTo>
                  <a:pt x="346" y="3410"/>
                </a:lnTo>
                <a:lnTo>
                  <a:pt x="306" y="3424"/>
                </a:lnTo>
                <a:lnTo>
                  <a:pt x="267" y="3440"/>
                </a:lnTo>
                <a:lnTo>
                  <a:pt x="229" y="3457"/>
                </a:lnTo>
                <a:lnTo>
                  <a:pt x="194" y="3475"/>
                </a:lnTo>
                <a:lnTo>
                  <a:pt x="175" y="3485"/>
                </a:lnTo>
                <a:lnTo>
                  <a:pt x="159" y="3495"/>
                </a:lnTo>
                <a:lnTo>
                  <a:pt x="143" y="3507"/>
                </a:lnTo>
                <a:lnTo>
                  <a:pt x="127" y="3518"/>
                </a:lnTo>
                <a:lnTo>
                  <a:pt x="111" y="3530"/>
                </a:lnTo>
                <a:lnTo>
                  <a:pt x="97" y="3543"/>
                </a:lnTo>
                <a:lnTo>
                  <a:pt x="83" y="3556"/>
                </a:lnTo>
                <a:lnTo>
                  <a:pt x="71" y="3571"/>
                </a:lnTo>
                <a:lnTo>
                  <a:pt x="59" y="3586"/>
                </a:lnTo>
                <a:lnTo>
                  <a:pt x="46" y="3602"/>
                </a:lnTo>
                <a:lnTo>
                  <a:pt x="36" y="3619"/>
                </a:lnTo>
                <a:lnTo>
                  <a:pt x="27" y="3637"/>
                </a:lnTo>
                <a:lnTo>
                  <a:pt x="18" y="3657"/>
                </a:lnTo>
                <a:lnTo>
                  <a:pt x="11" y="3677"/>
                </a:lnTo>
                <a:lnTo>
                  <a:pt x="10" y="3742"/>
                </a:lnTo>
                <a:lnTo>
                  <a:pt x="9" y="3821"/>
                </a:lnTo>
                <a:lnTo>
                  <a:pt x="4" y="4009"/>
                </a:lnTo>
                <a:lnTo>
                  <a:pt x="1" y="4204"/>
                </a:lnTo>
                <a:lnTo>
                  <a:pt x="0" y="4296"/>
                </a:lnTo>
                <a:lnTo>
                  <a:pt x="1" y="4376"/>
                </a:lnTo>
                <a:lnTo>
                  <a:pt x="4581" y="4376"/>
                </a:lnTo>
                <a:lnTo>
                  <a:pt x="4581" y="4296"/>
                </a:lnTo>
                <a:lnTo>
                  <a:pt x="4581" y="4204"/>
                </a:lnTo>
                <a:lnTo>
                  <a:pt x="4577" y="4009"/>
                </a:lnTo>
                <a:lnTo>
                  <a:pt x="4573" y="3821"/>
                </a:lnTo>
                <a:lnTo>
                  <a:pt x="4571" y="3742"/>
                </a:lnTo>
                <a:lnTo>
                  <a:pt x="4571" y="3677"/>
                </a:lnTo>
                <a:lnTo>
                  <a:pt x="4563" y="3657"/>
                </a:lnTo>
                <a:lnTo>
                  <a:pt x="4555" y="3637"/>
                </a:lnTo>
                <a:lnTo>
                  <a:pt x="4545" y="3619"/>
                </a:lnTo>
                <a:lnTo>
                  <a:pt x="4535" y="3602"/>
                </a:lnTo>
                <a:lnTo>
                  <a:pt x="4523" y="3586"/>
                </a:lnTo>
                <a:lnTo>
                  <a:pt x="4511" y="3571"/>
                </a:lnTo>
                <a:lnTo>
                  <a:pt x="4498" y="3556"/>
                </a:lnTo>
                <a:lnTo>
                  <a:pt x="4484" y="3543"/>
                </a:lnTo>
                <a:lnTo>
                  <a:pt x="4470" y="3530"/>
                </a:lnTo>
                <a:lnTo>
                  <a:pt x="4454" y="3518"/>
                </a:lnTo>
                <a:lnTo>
                  <a:pt x="4439" y="3507"/>
                </a:lnTo>
                <a:lnTo>
                  <a:pt x="4423" y="3495"/>
                </a:lnTo>
                <a:lnTo>
                  <a:pt x="4406" y="3485"/>
                </a:lnTo>
                <a:lnTo>
                  <a:pt x="4388" y="3475"/>
                </a:lnTo>
                <a:lnTo>
                  <a:pt x="4352" y="3457"/>
                </a:lnTo>
                <a:lnTo>
                  <a:pt x="4314" y="3440"/>
                </a:lnTo>
                <a:lnTo>
                  <a:pt x="4275" y="3424"/>
                </a:lnTo>
                <a:lnTo>
                  <a:pt x="4235" y="3410"/>
                </a:lnTo>
                <a:lnTo>
                  <a:pt x="4195" y="3396"/>
                </a:lnTo>
                <a:lnTo>
                  <a:pt x="4113" y="3367"/>
                </a:lnTo>
                <a:lnTo>
                  <a:pt x="4073" y="3352"/>
                </a:lnTo>
                <a:lnTo>
                  <a:pt x="4032" y="3336"/>
                </a:lnTo>
                <a:close/>
                <a:moveTo>
                  <a:pt x="5329" y="3316"/>
                </a:moveTo>
                <a:lnTo>
                  <a:pt x="5329" y="3316"/>
                </a:lnTo>
                <a:lnTo>
                  <a:pt x="5202" y="3262"/>
                </a:lnTo>
                <a:lnTo>
                  <a:pt x="5073" y="3206"/>
                </a:lnTo>
                <a:lnTo>
                  <a:pt x="4943" y="3151"/>
                </a:lnTo>
                <a:lnTo>
                  <a:pt x="4818" y="3098"/>
                </a:lnTo>
                <a:lnTo>
                  <a:pt x="4677" y="3060"/>
                </a:lnTo>
                <a:lnTo>
                  <a:pt x="4666" y="3052"/>
                </a:lnTo>
                <a:lnTo>
                  <a:pt x="4656" y="3042"/>
                </a:lnTo>
                <a:lnTo>
                  <a:pt x="4645" y="3030"/>
                </a:lnTo>
                <a:lnTo>
                  <a:pt x="4635" y="3017"/>
                </a:lnTo>
                <a:lnTo>
                  <a:pt x="4625" y="3002"/>
                </a:lnTo>
                <a:lnTo>
                  <a:pt x="4616" y="2987"/>
                </a:lnTo>
                <a:lnTo>
                  <a:pt x="4596" y="2955"/>
                </a:lnTo>
                <a:lnTo>
                  <a:pt x="4579" y="2920"/>
                </a:lnTo>
                <a:lnTo>
                  <a:pt x="4563" y="2887"/>
                </a:lnTo>
                <a:lnTo>
                  <a:pt x="4536" y="2830"/>
                </a:lnTo>
                <a:lnTo>
                  <a:pt x="4446" y="2817"/>
                </a:lnTo>
                <a:lnTo>
                  <a:pt x="4448" y="2800"/>
                </a:lnTo>
                <a:lnTo>
                  <a:pt x="4450" y="2784"/>
                </a:lnTo>
                <a:lnTo>
                  <a:pt x="4454" y="2770"/>
                </a:lnTo>
                <a:lnTo>
                  <a:pt x="4459" y="2758"/>
                </a:lnTo>
                <a:lnTo>
                  <a:pt x="4465" y="2747"/>
                </a:lnTo>
                <a:lnTo>
                  <a:pt x="4471" y="2737"/>
                </a:lnTo>
                <a:lnTo>
                  <a:pt x="4477" y="2728"/>
                </a:lnTo>
                <a:lnTo>
                  <a:pt x="4484" y="2718"/>
                </a:lnTo>
                <a:lnTo>
                  <a:pt x="4498" y="2702"/>
                </a:lnTo>
                <a:lnTo>
                  <a:pt x="4512" y="2684"/>
                </a:lnTo>
                <a:lnTo>
                  <a:pt x="4519" y="2674"/>
                </a:lnTo>
                <a:lnTo>
                  <a:pt x="4525" y="2664"/>
                </a:lnTo>
                <a:lnTo>
                  <a:pt x="4532" y="2651"/>
                </a:lnTo>
                <a:lnTo>
                  <a:pt x="4536" y="2638"/>
                </a:lnTo>
                <a:lnTo>
                  <a:pt x="4540" y="2625"/>
                </a:lnTo>
                <a:lnTo>
                  <a:pt x="4543" y="2612"/>
                </a:lnTo>
                <a:lnTo>
                  <a:pt x="4545" y="2599"/>
                </a:lnTo>
                <a:lnTo>
                  <a:pt x="4546" y="2586"/>
                </a:lnTo>
                <a:lnTo>
                  <a:pt x="4548" y="2557"/>
                </a:lnTo>
                <a:lnTo>
                  <a:pt x="4549" y="2530"/>
                </a:lnTo>
                <a:lnTo>
                  <a:pt x="4551" y="2501"/>
                </a:lnTo>
                <a:lnTo>
                  <a:pt x="4553" y="2488"/>
                </a:lnTo>
                <a:lnTo>
                  <a:pt x="4555" y="2474"/>
                </a:lnTo>
                <a:lnTo>
                  <a:pt x="4558" y="2461"/>
                </a:lnTo>
                <a:lnTo>
                  <a:pt x="4562" y="2449"/>
                </a:lnTo>
                <a:lnTo>
                  <a:pt x="4566" y="2436"/>
                </a:lnTo>
                <a:lnTo>
                  <a:pt x="4572" y="2424"/>
                </a:lnTo>
                <a:lnTo>
                  <a:pt x="4576" y="2417"/>
                </a:lnTo>
                <a:lnTo>
                  <a:pt x="4581" y="2410"/>
                </a:lnTo>
                <a:lnTo>
                  <a:pt x="4587" y="2404"/>
                </a:lnTo>
                <a:lnTo>
                  <a:pt x="4593" y="2399"/>
                </a:lnTo>
                <a:lnTo>
                  <a:pt x="4608" y="2390"/>
                </a:lnTo>
                <a:lnTo>
                  <a:pt x="4622" y="2383"/>
                </a:lnTo>
                <a:lnTo>
                  <a:pt x="4636" y="2375"/>
                </a:lnTo>
                <a:lnTo>
                  <a:pt x="4650" y="2366"/>
                </a:lnTo>
                <a:lnTo>
                  <a:pt x="4656" y="2362"/>
                </a:lnTo>
                <a:lnTo>
                  <a:pt x="4662" y="2357"/>
                </a:lnTo>
                <a:lnTo>
                  <a:pt x="4668" y="2351"/>
                </a:lnTo>
                <a:lnTo>
                  <a:pt x="4674" y="2345"/>
                </a:lnTo>
                <a:lnTo>
                  <a:pt x="4682" y="2331"/>
                </a:lnTo>
                <a:lnTo>
                  <a:pt x="4690" y="2316"/>
                </a:lnTo>
                <a:lnTo>
                  <a:pt x="4697" y="2299"/>
                </a:lnTo>
                <a:lnTo>
                  <a:pt x="4703" y="2281"/>
                </a:lnTo>
                <a:lnTo>
                  <a:pt x="4709" y="2264"/>
                </a:lnTo>
                <a:lnTo>
                  <a:pt x="4713" y="2246"/>
                </a:lnTo>
                <a:lnTo>
                  <a:pt x="4720" y="2213"/>
                </a:lnTo>
                <a:lnTo>
                  <a:pt x="4725" y="2184"/>
                </a:lnTo>
                <a:lnTo>
                  <a:pt x="4729" y="2153"/>
                </a:lnTo>
                <a:lnTo>
                  <a:pt x="4732" y="2121"/>
                </a:lnTo>
                <a:lnTo>
                  <a:pt x="4733" y="2088"/>
                </a:lnTo>
                <a:lnTo>
                  <a:pt x="4733" y="2071"/>
                </a:lnTo>
                <a:lnTo>
                  <a:pt x="4732" y="2055"/>
                </a:lnTo>
                <a:lnTo>
                  <a:pt x="4731" y="2039"/>
                </a:lnTo>
                <a:lnTo>
                  <a:pt x="4728" y="2024"/>
                </a:lnTo>
                <a:lnTo>
                  <a:pt x="4725" y="2007"/>
                </a:lnTo>
                <a:lnTo>
                  <a:pt x="4721" y="1992"/>
                </a:lnTo>
                <a:lnTo>
                  <a:pt x="4716" y="1978"/>
                </a:lnTo>
                <a:lnTo>
                  <a:pt x="4710" y="1964"/>
                </a:lnTo>
                <a:lnTo>
                  <a:pt x="4703" y="1950"/>
                </a:lnTo>
                <a:lnTo>
                  <a:pt x="4697" y="1937"/>
                </a:lnTo>
                <a:lnTo>
                  <a:pt x="4686" y="1918"/>
                </a:lnTo>
                <a:lnTo>
                  <a:pt x="4682" y="1908"/>
                </a:lnTo>
                <a:lnTo>
                  <a:pt x="4678" y="1897"/>
                </a:lnTo>
                <a:lnTo>
                  <a:pt x="4675" y="1883"/>
                </a:lnTo>
                <a:lnTo>
                  <a:pt x="4672" y="1865"/>
                </a:lnTo>
                <a:lnTo>
                  <a:pt x="4671" y="1852"/>
                </a:lnTo>
                <a:lnTo>
                  <a:pt x="4671" y="1836"/>
                </a:lnTo>
                <a:lnTo>
                  <a:pt x="4672" y="1797"/>
                </a:lnTo>
                <a:lnTo>
                  <a:pt x="4675" y="1752"/>
                </a:lnTo>
                <a:lnTo>
                  <a:pt x="4679" y="1704"/>
                </a:lnTo>
                <a:lnTo>
                  <a:pt x="4687" y="1615"/>
                </a:lnTo>
                <a:lnTo>
                  <a:pt x="4690" y="1580"/>
                </a:lnTo>
                <a:lnTo>
                  <a:pt x="4691" y="1557"/>
                </a:lnTo>
                <a:lnTo>
                  <a:pt x="4692" y="1514"/>
                </a:lnTo>
                <a:lnTo>
                  <a:pt x="4692" y="1473"/>
                </a:lnTo>
                <a:lnTo>
                  <a:pt x="4691" y="1432"/>
                </a:lnTo>
                <a:lnTo>
                  <a:pt x="4689" y="1392"/>
                </a:lnTo>
                <a:lnTo>
                  <a:pt x="4685" y="1351"/>
                </a:lnTo>
                <a:lnTo>
                  <a:pt x="4680" y="1310"/>
                </a:lnTo>
                <a:lnTo>
                  <a:pt x="4673" y="1270"/>
                </a:lnTo>
                <a:lnTo>
                  <a:pt x="4663" y="1228"/>
                </a:lnTo>
                <a:lnTo>
                  <a:pt x="4657" y="1212"/>
                </a:lnTo>
                <a:lnTo>
                  <a:pt x="4650" y="1195"/>
                </a:lnTo>
                <a:lnTo>
                  <a:pt x="4640" y="1175"/>
                </a:lnTo>
                <a:lnTo>
                  <a:pt x="4628" y="1152"/>
                </a:lnTo>
                <a:lnTo>
                  <a:pt x="4621" y="1142"/>
                </a:lnTo>
                <a:lnTo>
                  <a:pt x="4613" y="1131"/>
                </a:lnTo>
                <a:lnTo>
                  <a:pt x="4605" y="1121"/>
                </a:lnTo>
                <a:lnTo>
                  <a:pt x="4596" y="1112"/>
                </a:lnTo>
                <a:lnTo>
                  <a:pt x="4587" y="1105"/>
                </a:lnTo>
                <a:lnTo>
                  <a:pt x="4577" y="1097"/>
                </a:lnTo>
                <a:lnTo>
                  <a:pt x="4473" y="1080"/>
                </a:lnTo>
                <a:lnTo>
                  <a:pt x="4408" y="1020"/>
                </a:lnTo>
                <a:lnTo>
                  <a:pt x="4383" y="1006"/>
                </a:lnTo>
                <a:lnTo>
                  <a:pt x="4359" y="993"/>
                </a:lnTo>
                <a:lnTo>
                  <a:pt x="4335" y="982"/>
                </a:lnTo>
                <a:lnTo>
                  <a:pt x="4310" y="972"/>
                </a:lnTo>
                <a:lnTo>
                  <a:pt x="4285" y="964"/>
                </a:lnTo>
                <a:lnTo>
                  <a:pt x="4261" y="956"/>
                </a:lnTo>
                <a:lnTo>
                  <a:pt x="4236" y="950"/>
                </a:lnTo>
                <a:lnTo>
                  <a:pt x="4212" y="946"/>
                </a:lnTo>
                <a:lnTo>
                  <a:pt x="4188" y="942"/>
                </a:lnTo>
                <a:lnTo>
                  <a:pt x="4163" y="940"/>
                </a:lnTo>
                <a:lnTo>
                  <a:pt x="4139" y="938"/>
                </a:lnTo>
                <a:lnTo>
                  <a:pt x="4115" y="937"/>
                </a:lnTo>
                <a:lnTo>
                  <a:pt x="4091" y="938"/>
                </a:lnTo>
                <a:lnTo>
                  <a:pt x="4068" y="939"/>
                </a:lnTo>
                <a:lnTo>
                  <a:pt x="4045" y="941"/>
                </a:lnTo>
                <a:lnTo>
                  <a:pt x="4022" y="943"/>
                </a:lnTo>
                <a:lnTo>
                  <a:pt x="3999" y="946"/>
                </a:lnTo>
                <a:lnTo>
                  <a:pt x="3978" y="950"/>
                </a:lnTo>
                <a:lnTo>
                  <a:pt x="3934" y="959"/>
                </a:lnTo>
                <a:lnTo>
                  <a:pt x="3892" y="971"/>
                </a:lnTo>
                <a:lnTo>
                  <a:pt x="3853" y="983"/>
                </a:lnTo>
                <a:lnTo>
                  <a:pt x="3815" y="995"/>
                </a:lnTo>
                <a:lnTo>
                  <a:pt x="3781" y="1008"/>
                </a:lnTo>
                <a:lnTo>
                  <a:pt x="3719" y="1033"/>
                </a:lnTo>
                <a:lnTo>
                  <a:pt x="3699" y="1040"/>
                </a:lnTo>
                <a:lnTo>
                  <a:pt x="3679" y="1049"/>
                </a:lnTo>
                <a:lnTo>
                  <a:pt x="3661" y="1059"/>
                </a:lnTo>
                <a:lnTo>
                  <a:pt x="3642" y="1070"/>
                </a:lnTo>
                <a:lnTo>
                  <a:pt x="3625" y="1082"/>
                </a:lnTo>
                <a:lnTo>
                  <a:pt x="3607" y="1096"/>
                </a:lnTo>
                <a:lnTo>
                  <a:pt x="3590" y="1112"/>
                </a:lnTo>
                <a:lnTo>
                  <a:pt x="3575" y="1128"/>
                </a:lnTo>
                <a:lnTo>
                  <a:pt x="3560" y="1145"/>
                </a:lnTo>
                <a:lnTo>
                  <a:pt x="3544" y="1164"/>
                </a:lnTo>
                <a:lnTo>
                  <a:pt x="3531" y="1185"/>
                </a:lnTo>
                <a:lnTo>
                  <a:pt x="3518" y="1206"/>
                </a:lnTo>
                <a:lnTo>
                  <a:pt x="3506" y="1228"/>
                </a:lnTo>
                <a:lnTo>
                  <a:pt x="3495" y="1252"/>
                </a:lnTo>
                <a:lnTo>
                  <a:pt x="3484" y="1277"/>
                </a:lnTo>
                <a:lnTo>
                  <a:pt x="3474" y="1302"/>
                </a:lnTo>
                <a:lnTo>
                  <a:pt x="3465" y="1330"/>
                </a:lnTo>
                <a:lnTo>
                  <a:pt x="3457" y="1358"/>
                </a:lnTo>
                <a:lnTo>
                  <a:pt x="3451" y="1388"/>
                </a:lnTo>
                <a:lnTo>
                  <a:pt x="3445" y="1417"/>
                </a:lnTo>
                <a:lnTo>
                  <a:pt x="3440" y="1448"/>
                </a:lnTo>
                <a:lnTo>
                  <a:pt x="3436" y="1481"/>
                </a:lnTo>
                <a:lnTo>
                  <a:pt x="3434" y="1514"/>
                </a:lnTo>
                <a:lnTo>
                  <a:pt x="3432" y="1549"/>
                </a:lnTo>
                <a:lnTo>
                  <a:pt x="3432" y="1584"/>
                </a:lnTo>
                <a:lnTo>
                  <a:pt x="3432" y="1621"/>
                </a:lnTo>
                <a:lnTo>
                  <a:pt x="3434" y="1658"/>
                </a:lnTo>
                <a:lnTo>
                  <a:pt x="3437" y="1696"/>
                </a:lnTo>
                <a:lnTo>
                  <a:pt x="3442" y="1735"/>
                </a:lnTo>
                <a:lnTo>
                  <a:pt x="3447" y="1775"/>
                </a:lnTo>
                <a:lnTo>
                  <a:pt x="3454" y="1817"/>
                </a:lnTo>
                <a:lnTo>
                  <a:pt x="3462" y="1858"/>
                </a:lnTo>
                <a:lnTo>
                  <a:pt x="3464" y="1872"/>
                </a:lnTo>
                <a:lnTo>
                  <a:pt x="3465" y="1886"/>
                </a:lnTo>
                <a:lnTo>
                  <a:pt x="3464" y="1898"/>
                </a:lnTo>
                <a:lnTo>
                  <a:pt x="3462" y="1909"/>
                </a:lnTo>
                <a:lnTo>
                  <a:pt x="3460" y="1919"/>
                </a:lnTo>
                <a:lnTo>
                  <a:pt x="3456" y="1929"/>
                </a:lnTo>
                <a:lnTo>
                  <a:pt x="3448" y="1949"/>
                </a:lnTo>
                <a:lnTo>
                  <a:pt x="3439" y="1965"/>
                </a:lnTo>
                <a:lnTo>
                  <a:pt x="3431" y="1981"/>
                </a:lnTo>
                <a:lnTo>
                  <a:pt x="3428" y="1988"/>
                </a:lnTo>
                <a:lnTo>
                  <a:pt x="3425" y="1996"/>
                </a:lnTo>
                <a:lnTo>
                  <a:pt x="3424" y="2004"/>
                </a:lnTo>
                <a:lnTo>
                  <a:pt x="3424" y="2011"/>
                </a:lnTo>
                <a:lnTo>
                  <a:pt x="3431" y="2101"/>
                </a:lnTo>
                <a:lnTo>
                  <a:pt x="3435" y="2153"/>
                </a:lnTo>
                <a:lnTo>
                  <a:pt x="3439" y="2182"/>
                </a:lnTo>
                <a:lnTo>
                  <a:pt x="3443" y="2209"/>
                </a:lnTo>
                <a:lnTo>
                  <a:pt x="3448" y="2237"/>
                </a:lnTo>
                <a:lnTo>
                  <a:pt x="3454" y="2263"/>
                </a:lnTo>
                <a:lnTo>
                  <a:pt x="3461" y="2288"/>
                </a:lnTo>
                <a:lnTo>
                  <a:pt x="3470" y="2312"/>
                </a:lnTo>
                <a:lnTo>
                  <a:pt x="3475" y="2323"/>
                </a:lnTo>
                <a:lnTo>
                  <a:pt x="3481" y="2333"/>
                </a:lnTo>
                <a:lnTo>
                  <a:pt x="3486" y="2342"/>
                </a:lnTo>
                <a:lnTo>
                  <a:pt x="3492" y="2351"/>
                </a:lnTo>
                <a:lnTo>
                  <a:pt x="3499" y="2359"/>
                </a:lnTo>
                <a:lnTo>
                  <a:pt x="3506" y="2366"/>
                </a:lnTo>
                <a:lnTo>
                  <a:pt x="3513" y="2374"/>
                </a:lnTo>
                <a:lnTo>
                  <a:pt x="3521" y="2379"/>
                </a:lnTo>
                <a:lnTo>
                  <a:pt x="3526" y="2382"/>
                </a:lnTo>
                <a:lnTo>
                  <a:pt x="3535" y="2384"/>
                </a:lnTo>
                <a:lnTo>
                  <a:pt x="3559" y="2391"/>
                </a:lnTo>
                <a:lnTo>
                  <a:pt x="3581" y="2395"/>
                </a:lnTo>
                <a:lnTo>
                  <a:pt x="3588" y="2396"/>
                </a:lnTo>
                <a:lnTo>
                  <a:pt x="3589" y="2396"/>
                </a:lnTo>
                <a:lnTo>
                  <a:pt x="3590" y="2395"/>
                </a:lnTo>
                <a:lnTo>
                  <a:pt x="3615" y="2664"/>
                </a:lnTo>
                <a:lnTo>
                  <a:pt x="3621" y="2674"/>
                </a:lnTo>
                <a:lnTo>
                  <a:pt x="3625" y="2684"/>
                </a:lnTo>
                <a:lnTo>
                  <a:pt x="3631" y="2692"/>
                </a:lnTo>
                <a:lnTo>
                  <a:pt x="3637" y="2700"/>
                </a:lnTo>
                <a:lnTo>
                  <a:pt x="3649" y="2715"/>
                </a:lnTo>
                <a:lnTo>
                  <a:pt x="3662" y="2730"/>
                </a:lnTo>
                <a:lnTo>
                  <a:pt x="3675" y="2745"/>
                </a:lnTo>
                <a:lnTo>
                  <a:pt x="3681" y="2754"/>
                </a:lnTo>
                <a:lnTo>
                  <a:pt x="3687" y="2763"/>
                </a:lnTo>
                <a:lnTo>
                  <a:pt x="3693" y="2773"/>
                </a:lnTo>
                <a:lnTo>
                  <a:pt x="3698" y="2785"/>
                </a:lnTo>
                <a:lnTo>
                  <a:pt x="3702" y="2799"/>
                </a:lnTo>
                <a:lnTo>
                  <a:pt x="3705" y="2814"/>
                </a:lnTo>
                <a:lnTo>
                  <a:pt x="3638" y="2830"/>
                </a:lnTo>
                <a:lnTo>
                  <a:pt x="3619" y="2869"/>
                </a:lnTo>
                <a:lnTo>
                  <a:pt x="3597" y="2915"/>
                </a:lnTo>
                <a:lnTo>
                  <a:pt x="3585" y="2940"/>
                </a:lnTo>
                <a:lnTo>
                  <a:pt x="3572" y="2963"/>
                </a:lnTo>
                <a:lnTo>
                  <a:pt x="3559" y="2986"/>
                </a:lnTo>
                <a:lnTo>
                  <a:pt x="3544" y="3008"/>
                </a:lnTo>
                <a:lnTo>
                  <a:pt x="3793" y="3114"/>
                </a:lnTo>
                <a:lnTo>
                  <a:pt x="3936" y="3176"/>
                </a:lnTo>
                <a:lnTo>
                  <a:pt x="4076" y="3235"/>
                </a:lnTo>
                <a:lnTo>
                  <a:pt x="4109" y="3248"/>
                </a:lnTo>
                <a:lnTo>
                  <a:pt x="4143" y="3261"/>
                </a:lnTo>
                <a:lnTo>
                  <a:pt x="4214" y="3285"/>
                </a:lnTo>
                <a:lnTo>
                  <a:pt x="4282" y="3310"/>
                </a:lnTo>
                <a:lnTo>
                  <a:pt x="4316" y="3323"/>
                </a:lnTo>
                <a:lnTo>
                  <a:pt x="4351" y="3336"/>
                </a:lnTo>
                <a:lnTo>
                  <a:pt x="4385" y="3351"/>
                </a:lnTo>
                <a:lnTo>
                  <a:pt x="4419" y="3368"/>
                </a:lnTo>
                <a:lnTo>
                  <a:pt x="4451" y="3385"/>
                </a:lnTo>
                <a:lnTo>
                  <a:pt x="4483" y="3404"/>
                </a:lnTo>
                <a:lnTo>
                  <a:pt x="4514" y="3424"/>
                </a:lnTo>
                <a:lnTo>
                  <a:pt x="4528" y="3436"/>
                </a:lnTo>
                <a:lnTo>
                  <a:pt x="4543" y="3448"/>
                </a:lnTo>
                <a:lnTo>
                  <a:pt x="4557" y="3460"/>
                </a:lnTo>
                <a:lnTo>
                  <a:pt x="4570" y="3473"/>
                </a:lnTo>
                <a:lnTo>
                  <a:pt x="4583" y="3486"/>
                </a:lnTo>
                <a:lnTo>
                  <a:pt x="4596" y="3501"/>
                </a:lnTo>
                <a:lnTo>
                  <a:pt x="4609" y="3516"/>
                </a:lnTo>
                <a:lnTo>
                  <a:pt x="4620" y="3531"/>
                </a:lnTo>
                <a:lnTo>
                  <a:pt x="4631" y="3547"/>
                </a:lnTo>
                <a:lnTo>
                  <a:pt x="4641" y="3564"/>
                </a:lnTo>
                <a:lnTo>
                  <a:pt x="4650" y="3583"/>
                </a:lnTo>
                <a:lnTo>
                  <a:pt x="4659" y="3601"/>
                </a:lnTo>
                <a:lnTo>
                  <a:pt x="4667" y="3620"/>
                </a:lnTo>
                <a:lnTo>
                  <a:pt x="4676" y="3640"/>
                </a:lnTo>
                <a:lnTo>
                  <a:pt x="4681" y="3658"/>
                </a:lnTo>
                <a:lnTo>
                  <a:pt x="4681" y="3677"/>
                </a:lnTo>
                <a:lnTo>
                  <a:pt x="4683" y="3786"/>
                </a:lnTo>
                <a:lnTo>
                  <a:pt x="4686" y="3924"/>
                </a:lnTo>
                <a:lnTo>
                  <a:pt x="4689" y="4056"/>
                </a:lnTo>
                <a:lnTo>
                  <a:pt x="5719" y="4056"/>
                </a:lnTo>
                <a:lnTo>
                  <a:pt x="5719" y="4000"/>
                </a:lnTo>
                <a:lnTo>
                  <a:pt x="5719" y="3935"/>
                </a:lnTo>
                <a:lnTo>
                  <a:pt x="5716" y="3796"/>
                </a:lnTo>
                <a:lnTo>
                  <a:pt x="5713" y="3662"/>
                </a:lnTo>
                <a:lnTo>
                  <a:pt x="5712" y="3558"/>
                </a:lnTo>
                <a:lnTo>
                  <a:pt x="5706" y="3544"/>
                </a:lnTo>
                <a:lnTo>
                  <a:pt x="5700" y="3531"/>
                </a:lnTo>
                <a:lnTo>
                  <a:pt x="5694" y="3518"/>
                </a:lnTo>
                <a:lnTo>
                  <a:pt x="5686" y="3506"/>
                </a:lnTo>
                <a:lnTo>
                  <a:pt x="5678" y="3494"/>
                </a:lnTo>
                <a:lnTo>
                  <a:pt x="5670" y="3483"/>
                </a:lnTo>
                <a:lnTo>
                  <a:pt x="5661" y="3473"/>
                </a:lnTo>
                <a:lnTo>
                  <a:pt x="5650" y="3463"/>
                </a:lnTo>
                <a:lnTo>
                  <a:pt x="5640" y="3454"/>
                </a:lnTo>
                <a:lnTo>
                  <a:pt x="5629" y="3445"/>
                </a:lnTo>
                <a:lnTo>
                  <a:pt x="5618" y="3437"/>
                </a:lnTo>
                <a:lnTo>
                  <a:pt x="5607" y="3430"/>
                </a:lnTo>
                <a:lnTo>
                  <a:pt x="5583" y="3414"/>
                </a:lnTo>
                <a:lnTo>
                  <a:pt x="5556" y="3402"/>
                </a:lnTo>
                <a:lnTo>
                  <a:pt x="5530" y="3390"/>
                </a:lnTo>
                <a:lnTo>
                  <a:pt x="5501" y="3379"/>
                </a:lnTo>
                <a:lnTo>
                  <a:pt x="5445" y="3358"/>
                </a:lnTo>
                <a:lnTo>
                  <a:pt x="5386" y="3337"/>
                </a:lnTo>
                <a:lnTo>
                  <a:pt x="5357" y="3327"/>
                </a:lnTo>
                <a:lnTo>
                  <a:pt x="5329" y="3316"/>
                </a:lnTo>
                <a:close/>
                <a:moveTo>
                  <a:pt x="6518" y="3416"/>
                </a:moveTo>
                <a:lnTo>
                  <a:pt x="6518" y="3416"/>
                </a:lnTo>
                <a:lnTo>
                  <a:pt x="6515" y="3406"/>
                </a:lnTo>
                <a:lnTo>
                  <a:pt x="6510" y="3397"/>
                </a:lnTo>
                <a:lnTo>
                  <a:pt x="6506" y="3388"/>
                </a:lnTo>
                <a:lnTo>
                  <a:pt x="6501" y="3380"/>
                </a:lnTo>
                <a:lnTo>
                  <a:pt x="6488" y="3364"/>
                </a:lnTo>
                <a:lnTo>
                  <a:pt x="6475" y="3350"/>
                </a:lnTo>
                <a:lnTo>
                  <a:pt x="6460" y="3337"/>
                </a:lnTo>
                <a:lnTo>
                  <a:pt x="6445" y="3326"/>
                </a:lnTo>
                <a:lnTo>
                  <a:pt x="6428" y="3316"/>
                </a:lnTo>
                <a:lnTo>
                  <a:pt x="6409" y="3307"/>
                </a:lnTo>
                <a:lnTo>
                  <a:pt x="6391" y="3299"/>
                </a:lnTo>
                <a:lnTo>
                  <a:pt x="6372" y="3292"/>
                </a:lnTo>
                <a:lnTo>
                  <a:pt x="6331" y="3276"/>
                </a:lnTo>
                <a:lnTo>
                  <a:pt x="6291" y="3262"/>
                </a:lnTo>
                <a:lnTo>
                  <a:pt x="6270" y="3255"/>
                </a:lnTo>
                <a:lnTo>
                  <a:pt x="6251" y="3247"/>
                </a:lnTo>
                <a:lnTo>
                  <a:pt x="6073" y="3171"/>
                </a:lnTo>
                <a:lnTo>
                  <a:pt x="5982" y="3132"/>
                </a:lnTo>
                <a:lnTo>
                  <a:pt x="5894" y="3096"/>
                </a:lnTo>
                <a:lnTo>
                  <a:pt x="5796" y="3068"/>
                </a:lnTo>
                <a:lnTo>
                  <a:pt x="5788" y="3063"/>
                </a:lnTo>
                <a:lnTo>
                  <a:pt x="5781" y="3056"/>
                </a:lnTo>
                <a:lnTo>
                  <a:pt x="5774" y="3048"/>
                </a:lnTo>
                <a:lnTo>
                  <a:pt x="5767" y="3039"/>
                </a:lnTo>
                <a:lnTo>
                  <a:pt x="5753" y="3018"/>
                </a:lnTo>
                <a:lnTo>
                  <a:pt x="5740" y="2995"/>
                </a:lnTo>
                <a:lnTo>
                  <a:pt x="5728" y="2971"/>
                </a:lnTo>
                <a:lnTo>
                  <a:pt x="5716" y="2948"/>
                </a:lnTo>
                <a:lnTo>
                  <a:pt x="5697" y="2908"/>
                </a:lnTo>
                <a:lnTo>
                  <a:pt x="5635" y="2899"/>
                </a:lnTo>
                <a:lnTo>
                  <a:pt x="5636" y="2887"/>
                </a:lnTo>
                <a:lnTo>
                  <a:pt x="5638" y="2877"/>
                </a:lnTo>
                <a:lnTo>
                  <a:pt x="5640" y="2867"/>
                </a:lnTo>
                <a:lnTo>
                  <a:pt x="5643" y="2858"/>
                </a:lnTo>
                <a:lnTo>
                  <a:pt x="5647" y="2850"/>
                </a:lnTo>
                <a:lnTo>
                  <a:pt x="5652" y="2843"/>
                </a:lnTo>
                <a:lnTo>
                  <a:pt x="5662" y="2831"/>
                </a:lnTo>
                <a:lnTo>
                  <a:pt x="5671" y="2819"/>
                </a:lnTo>
                <a:lnTo>
                  <a:pt x="5681" y="2807"/>
                </a:lnTo>
                <a:lnTo>
                  <a:pt x="5686" y="2800"/>
                </a:lnTo>
                <a:lnTo>
                  <a:pt x="5690" y="2792"/>
                </a:lnTo>
                <a:lnTo>
                  <a:pt x="5694" y="2783"/>
                </a:lnTo>
                <a:lnTo>
                  <a:pt x="5697" y="2774"/>
                </a:lnTo>
                <a:lnTo>
                  <a:pt x="5700" y="2765"/>
                </a:lnTo>
                <a:lnTo>
                  <a:pt x="5702" y="2756"/>
                </a:lnTo>
                <a:lnTo>
                  <a:pt x="5704" y="2738"/>
                </a:lnTo>
                <a:lnTo>
                  <a:pt x="5706" y="2698"/>
                </a:lnTo>
                <a:lnTo>
                  <a:pt x="5708" y="2679"/>
                </a:lnTo>
                <a:lnTo>
                  <a:pt x="5710" y="2660"/>
                </a:lnTo>
                <a:lnTo>
                  <a:pt x="5712" y="2650"/>
                </a:lnTo>
                <a:lnTo>
                  <a:pt x="5715" y="2642"/>
                </a:lnTo>
                <a:lnTo>
                  <a:pt x="5718" y="2633"/>
                </a:lnTo>
                <a:lnTo>
                  <a:pt x="5723" y="2625"/>
                </a:lnTo>
                <a:lnTo>
                  <a:pt x="5726" y="2620"/>
                </a:lnTo>
                <a:lnTo>
                  <a:pt x="5730" y="2615"/>
                </a:lnTo>
                <a:lnTo>
                  <a:pt x="5738" y="2608"/>
                </a:lnTo>
                <a:lnTo>
                  <a:pt x="5747" y="2601"/>
                </a:lnTo>
                <a:lnTo>
                  <a:pt x="5757" y="2596"/>
                </a:lnTo>
                <a:lnTo>
                  <a:pt x="5767" y="2591"/>
                </a:lnTo>
                <a:lnTo>
                  <a:pt x="5777" y="2585"/>
                </a:lnTo>
                <a:lnTo>
                  <a:pt x="5785" y="2578"/>
                </a:lnTo>
                <a:lnTo>
                  <a:pt x="5789" y="2574"/>
                </a:lnTo>
                <a:lnTo>
                  <a:pt x="5794" y="2569"/>
                </a:lnTo>
                <a:lnTo>
                  <a:pt x="5800" y="2560"/>
                </a:lnTo>
                <a:lnTo>
                  <a:pt x="5805" y="2549"/>
                </a:lnTo>
                <a:lnTo>
                  <a:pt x="5810" y="2538"/>
                </a:lnTo>
                <a:lnTo>
                  <a:pt x="5814" y="2526"/>
                </a:lnTo>
                <a:lnTo>
                  <a:pt x="5821" y="2500"/>
                </a:lnTo>
                <a:lnTo>
                  <a:pt x="5826" y="2478"/>
                </a:lnTo>
                <a:lnTo>
                  <a:pt x="5830" y="2458"/>
                </a:lnTo>
                <a:lnTo>
                  <a:pt x="5832" y="2435"/>
                </a:lnTo>
                <a:lnTo>
                  <a:pt x="5835" y="2413"/>
                </a:lnTo>
                <a:lnTo>
                  <a:pt x="5835" y="2391"/>
                </a:lnTo>
                <a:lnTo>
                  <a:pt x="5835" y="2367"/>
                </a:lnTo>
                <a:lnTo>
                  <a:pt x="5832" y="2345"/>
                </a:lnTo>
                <a:lnTo>
                  <a:pt x="5830" y="2334"/>
                </a:lnTo>
                <a:lnTo>
                  <a:pt x="5827" y="2324"/>
                </a:lnTo>
                <a:lnTo>
                  <a:pt x="5823" y="2314"/>
                </a:lnTo>
                <a:lnTo>
                  <a:pt x="5819" y="2304"/>
                </a:lnTo>
                <a:lnTo>
                  <a:pt x="5810" y="2285"/>
                </a:lnTo>
                <a:lnTo>
                  <a:pt x="5802" y="2272"/>
                </a:lnTo>
                <a:lnTo>
                  <a:pt x="5799" y="2265"/>
                </a:lnTo>
                <a:lnTo>
                  <a:pt x="5797" y="2257"/>
                </a:lnTo>
                <a:lnTo>
                  <a:pt x="5794" y="2248"/>
                </a:lnTo>
                <a:lnTo>
                  <a:pt x="5793" y="2236"/>
                </a:lnTo>
                <a:lnTo>
                  <a:pt x="5792" y="2215"/>
                </a:lnTo>
                <a:lnTo>
                  <a:pt x="5793" y="2188"/>
                </a:lnTo>
                <a:lnTo>
                  <a:pt x="5795" y="2156"/>
                </a:lnTo>
                <a:lnTo>
                  <a:pt x="5797" y="2123"/>
                </a:lnTo>
                <a:lnTo>
                  <a:pt x="5803" y="2060"/>
                </a:lnTo>
                <a:lnTo>
                  <a:pt x="5806" y="2020"/>
                </a:lnTo>
                <a:lnTo>
                  <a:pt x="5807" y="1961"/>
                </a:lnTo>
                <a:lnTo>
                  <a:pt x="5806" y="1932"/>
                </a:lnTo>
                <a:lnTo>
                  <a:pt x="5804" y="1904"/>
                </a:lnTo>
                <a:lnTo>
                  <a:pt x="5802" y="1876"/>
                </a:lnTo>
                <a:lnTo>
                  <a:pt x="5798" y="1848"/>
                </a:lnTo>
                <a:lnTo>
                  <a:pt x="5793" y="1820"/>
                </a:lnTo>
                <a:lnTo>
                  <a:pt x="5786" y="1790"/>
                </a:lnTo>
                <a:lnTo>
                  <a:pt x="5782" y="1779"/>
                </a:lnTo>
                <a:lnTo>
                  <a:pt x="5777" y="1767"/>
                </a:lnTo>
                <a:lnTo>
                  <a:pt x="5770" y="1753"/>
                </a:lnTo>
                <a:lnTo>
                  <a:pt x="5761" y="1738"/>
                </a:lnTo>
                <a:lnTo>
                  <a:pt x="5751" y="1722"/>
                </a:lnTo>
                <a:lnTo>
                  <a:pt x="5746" y="1716"/>
                </a:lnTo>
                <a:lnTo>
                  <a:pt x="5740" y="1709"/>
                </a:lnTo>
                <a:lnTo>
                  <a:pt x="5733" y="1704"/>
                </a:lnTo>
                <a:lnTo>
                  <a:pt x="5727" y="1700"/>
                </a:lnTo>
                <a:lnTo>
                  <a:pt x="5654" y="1687"/>
                </a:lnTo>
                <a:lnTo>
                  <a:pt x="5609" y="1645"/>
                </a:lnTo>
                <a:lnTo>
                  <a:pt x="5592" y="1635"/>
                </a:lnTo>
                <a:lnTo>
                  <a:pt x="5574" y="1626"/>
                </a:lnTo>
                <a:lnTo>
                  <a:pt x="5557" y="1619"/>
                </a:lnTo>
                <a:lnTo>
                  <a:pt x="5540" y="1612"/>
                </a:lnTo>
                <a:lnTo>
                  <a:pt x="5523" y="1606"/>
                </a:lnTo>
                <a:lnTo>
                  <a:pt x="5505" y="1601"/>
                </a:lnTo>
                <a:lnTo>
                  <a:pt x="5488" y="1597"/>
                </a:lnTo>
                <a:lnTo>
                  <a:pt x="5471" y="1593"/>
                </a:lnTo>
                <a:lnTo>
                  <a:pt x="5454" y="1590"/>
                </a:lnTo>
                <a:lnTo>
                  <a:pt x="5437" y="1589"/>
                </a:lnTo>
                <a:lnTo>
                  <a:pt x="5420" y="1588"/>
                </a:lnTo>
                <a:lnTo>
                  <a:pt x="5404" y="1587"/>
                </a:lnTo>
                <a:lnTo>
                  <a:pt x="5371" y="1588"/>
                </a:lnTo>
                <a:lnTo>
                  <a:pt x="5339" y="1591"/>
                </a:lnTo>
                <a:lnTo>
                  <a:pt x="5308" y="1597"/>
                </a:lnTo>
                <a:lnTo>
                  <a:pt x="5277" y="1603"/>
                </a:lnTo>
                <a:lnTo>
                  <a:pt x="5249" y="1611"/>
                </a:lnTo>
                <a:lnTo>
                  <a:pt x="5221" y="1619"/>
                </a:lnTo>
                <a:lnTo>
                  <a:pt x="5195" y="1628"/>
                </a:lnTo>
                <a:lnTo>
                  <a:pt x="5171" y="1637"/>
                </a:lnTo>
                <a:lnTo>
                  <a:pt x="5127" y="1654"/>
                </a:lnTo>
                <a:lnTo>
                  <a:pt x="5114" y="1659"/>
                </a:lnTo>
                <a:lnTo>
                  <a:pt x="5100" y="1665"/>
                </a:lnTo>
                <a:lnTo>
                  <a:pt x="5086" y="1672"/>
                </a:lnTo>
                <a:lnTo>
                  <a:pt x="5073" y="1680"/>
                </a:lnTo>
                <a:lnTo>
                  <a:pt x="5061" y="1689"/>
                </a:lnTo>
                <a:lnTo>
                  <a:pt x="5049" y="1698"/>
                </a:lnTo>
                <a:lnTo>
                  <a:pt x="5038" y="1709"/>
                </a:lnTo>
                <a:lnTo>
                  <a:pt x="5027" y="1720"/>
                </a:lnTo>
                <a:lnTo>
                  <a:pt x="5015" y="1732"/>
                </a:lnTo>
                <a:lnTo>
                  <a:pt x="5005" y="1746"/>
                </a:lnTo>
                <a:lnTo>
                  <a:pt x="4996" y="1760"/>
                </a:lnTo>
                <a:lnTo>
                  <a:pt x="4987" y="1775"/>
                </a:lnTo>
                <a:lnTo>
                  <a:pt x="4979" y="1790"/>
                </a:lnTo>
                <a:lnTo>
                  <a:pt x="4971" y="1806"/>
                </a:lnTo>
                <a:lnTo>
                  <a:pt x="4963" y="1825"/>
                </a:lnTo>
                <a:lnTo>
                  <a:pt x="4957" y="1842"/>
                </a:lnTo>
                <a:lnTo>
                  <a:pt x="4951" y="1861"/>
                </a:lnTo>
                <a:lnTo>
                  <a:pt x="4944" y="1881"/>
                </a:lnTo>
                <a:lnTo>
                  <a:pt x="4940" y="1901"/>
                </a:lnTo>
                <a:lnTo>
                  <a:pt x="4936" y="1922"/>
                </a:lnTo>
                <a:lnTo>
                  <a:pt x="4932" y="1944"/>
                </a:lnTo>
                <a:lnTo>
                  <a:pt x="4930" y="1967"/>
                </a:lnTo>
                <a:lnTo>
                  <a:pt x="4928" y="1990"/>
                </a:lnTo>
                <a:lnTo>
                  <a:pt x="4927" y="2014"/>
                </a:lnTo>
                <a:lnTo>
                  <a:pt x="4927" y="2039"/>
                </a:lnTo>
                <a:lnTo>
                  <a:pt x="4927" y="2064"/>
                </a:lnTo>
                <a:lnTo>
                  <a:pt x="4928" y="2091"/>
                </a:lnTo>
                <a:lnTo>
                  <a:pt x="4930" y="2117"/>
                </a:lnTo>
                <a:lnTo>
                  <a:pt x="4933" y="2144"/>
                </a:lnTo>
                <a:lnTo>
                  <a:pt x="4937" y="2173"/>
                </a:lnTo>
                <a:lnTo>
                  <a:pt x="4942" y="2201"/>
                </a:lnTo>
                <a:lnTo>
                  <a:pt x="4948" y="2231"/>
                </a:lnTo>
                <a:lnTo>
                  <a:pt x="4949" y="2240"/>
                </a:lnTo>
                <a:lnTo>
                  <a:pt x="4951" y="2249"/>
                </a:lnTo>
                <a:lnTo>
                  <a:pt x="4949" y="2258"/>
                </a:lnTo>
                <a:lnTo>
                  <a:pt x="4948" y="2265"/>
                </a:lnTo>
                <a:lnTo>
                  <a:pt x="4946" y="2273"/>
                </a:lnTo>
                <a:lnTo>
                  <a:pt x="4944" y="2280"/>
                </a:lnTo>
                <a:lnTo>
                  <a:pt x="4938" y="2292"/>
                </a:lnTo>
                <a:lnTo>
                  <a:pt x="4931" y="2305"/>
                </a:lnTo>
                <a:lnTo>
                  <a:pt x="4926" y="2316"/>
                </a:lnTo>
                <a:lnTo>
                  <a:pt x="4922" y="2327"/>
                </a:lnTo>
                <a:lnTo>
                  <a:pt x="4921" y="2332"/>
                </a:lnTo>
                <a:lnTo>
                  <a:pt x="4921" y="2337"/>
                </a:lnTo>
                <a:lnTo>
                  <a:pt x="4926" y="2399"/>
                </a:lnTo>
                <a:lnTo>
                  <a:pt x="4929" y="2436"/>
                </a:lnTo>
                <a:lnTo>
                  <a:pt x="4934" y="2475"/>
                </a:lnTo>
                <a:lnTo>
                  <a:pt x="4938" y="2494"/>
                </a:lnTo>
                <a:lnTo>
                  <a:pt x="4942" y="2513"/>
                </a:lnTo>
                <a:lnTo>
                  <a:pt x="4947" y="2530"/>
                </a:lnTo>
                <a:lnTo>
                  <a:pt x="4954" y="2546"/>
                </a:lnTo>
                <a:lnTo>
                  <a:pt x="4961" y="2561"/>
                </a:lnTo>
                <a:lnTo>
                  <a:pt x="4969" y="2574"/>
                </a:lnTo>
                <a:lnTo>
                  <a:pt x="4974" y="2579"/>
                </a:lnTo>
                <a:lnTo>
                  <a:pt x="4978" y="2585"/>
                </a:lnTo>
                <a:lnTo>
                  <a:pt x="4984" y="2590"/>
                </a:lnTo>
                <a:lnTo>
                  <a:pt x="4989" y="2594"/>
                </a:lnTo>
                <a:lnTo>
                  <a:pt x="4999" y="2597"/>
                </a:lnTo>
                <a:lnTo>
                  <a:pt x="5015" y="2602"/>
                </a:lnTo>
                <a:lnTo>
                  <a:pt x="5031" y="2605"/>
                </a:lnTo>
                <a:lnTo>
                  <a:pt x="5036" y="2606"/>
                </a:lnTo>
                <a:lnTo>
                  <a:pt x="5038" y="2605"/>
                </a:lnTo>
                <a:lnTo>
                  <a:pt x="5055" y="2792"/>
                </a:lnTo>
                <a:lnTo>
                  <a:pt x="5058" y="2800"/>
                </a:lnTo>
                <a:lnTo>
                  <a:pt x="5062" y="2806"/>
                </a:lnTo>
                <a:lnTo>
                  <a:pt x="5070" y="2818"/>
                </a:lnTo>
                <a:lnTo>
                  <a:pt x="5078" y="2828"/>
                </a:lnTo>
                <a:lnTo>
                  <a:pt x="5087" y="2838"/>
                </a:lnTo>
                <a:lnTo>
                  <a:pt x="5097" y="2849"/>
                </a:lnTo>
                <a:lnTo>
                  <a:pt x="5105" y="2861"/>
                </a:lnTo>
                <a:lnTo>
                  <a:pt x="5109" y="2869"/>
                </a:lnTo>
                <a:lnTo>
                  <a:pt x="5112" y="2877"/>
                </a:lnTo>
                <a:lnTo>
                  <a:pt x="5115" y="2887"/>
                </a:lnTo>
                <a:lnTo>
                  <a:pt x="5117" y="2897"/>
                </a:lnTo>
                <a:lnTo>
                  <a:pt x="5071" y="2908"/>
                </a:lnTo>
                <a:lnTo>
                  <a:pt x="5055" y="2942"/>
                </a:lnTo>
                <a:lnTo>
                  <a:pt x="5036" y="2980"/>
                </a:lnTo>
                <a:lnTo>
                  <a:pt x="5026" y="3000"/>
                </a:lnTo>
                <a:lnTo>
                  <a:pt x="5014" y="3020"/>
                </a:lnTo>
                <a:lnTo>
                  <a:pt x="5002" y="3037"/>
                </a:lnTo>
                <a:lnTo>
                  <a:pt x="4990" y="3052"/>
                </a:lnTo>
                <a:lnTo>
                  <a:pt x="5169" y="3128"/>
                </a:lnTo>
                <a:lnTo>
                  <a:pt x="5371" y="3214"/>
                </a:lnTo>
                <a:lnTo>
                  <a:pt x="5394" y="3224"/>
                </a:lnTo>
                <a:lnTo>
                  <a:pt x="5417" y="3233"/>
                </a:lnTo>
                <a:lnTo>
                  <a:pt x="5467" y="3250"/>
                </a:lnTo>
                <a:lnTo>
                  <a:pt x="5517" y="3267"/>
                </a:lnTo>
                <a:lnTo>
                  <a:pt x="5542" y="3277"/>
                </a:lnTo>
                <a:lnTo>
                  <a:pt x="5567" y="3287"/>
                </a:lnTo>
                <a:lnTo>
                  <a:pt x="5593" y="3299"/>
                </a:lnTo>
                <a:lnTo>
                  <a:pt x="5618" y="3311"/>
                </a:lnTo>
                <a:lnTo>
                  <a:pt x="5642" y="3324"/>
                </a:lnTo>
                <a:lnTo>
                  <a:pt x="5667" y="3338"/>
                </a:lnTo>
                <a:lnTo>
                  <a:pt x="5690" y="3354"/>
                </a:lnTo>
                <a:lnTo>
                  <a:pt x="5712" y="3373"/>
                </a:lnTo>
                <a:lnTo>
                  <a:pt x="5734" y="3392"/>
                </a:lnTo>
                <a:lnTo>
                  <a:pt x="5744" y="3402"/>
                </a:lnTo>
                <a:lnTo>
                  <a:pt x="5754" y="3413"/>
                </a:lnTo>
                <a:lnTo>
                  <a:pt x="5763" y="3425"/>
                </a:lnTo>
                <a:lnTo>
                  <a:pt x="5772" y="3438"/>
                </a:lnTo>
                <a:lnTo>
                  <a:pt x="5780" y="3450"/>
                </a:lnTo>
                <a:lnTo>
                  <a:pt x="5788" y="3463"/>
                </a:lnTo>
                <a:lnTo>
                  <a:pt x="5796" y="3477"/>
                </a:lnTo>
                <a:lnTo>
                  <a:pt x="5803" y="3491"/>
                </a:lnTo>
                <a:lnTo>
                  <a:pt x="5810" y="3507"/>
                </a:lnTo>
                <a:lnTo>
                  <a:pt x="5815" y="3523"/>
                </a:lnTo>
                <a:lnTo>
                  <a:pt x="5821" y="3540"/>
                </a:lnTo>
                <a:lnTo>
                  <a:pt x="5821" y="3558"/>
                </a:lnTo>
                <a:lnTo>
                  <a:pt x="5822" y="3635"/>
                </a:lnTo>
                <a:lnTo>
                  <a:pt x="5824" y="3733"/>
                </a:lnTo>
                <a:lnTo>
                  <a:pt x="5825" y="3764"/>
                </a:lnTo>
                <a:lnTo>
                  <a:pt x="6523" y="3764"/>
                </a:lnTo>
                <a:lnTo>
                  <a:pt x="6524" y="3725"/>
                </a:lnTo>
                <a:lnTo>
                  <a:pt x="6524" y="3679"/>
                </a:lnTo>
                <a:lnTo>
                  <a:pt x="6522" y="3582"/>
                </a:lnTo>
                <a:lnTo>
                  <a:pt x="6519" y="3488"/>
                </a:lnTo>
                <a:lnTo>
                  <a:pt x="6518" y="3416"/>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0" name="矩形 19"/>
          <p:cNvSpPr/>
          <p:nvPr/>
        </p:nvSpPr>
        <p:spPr>
          <a:xfrm>
            <a:off x="852797" y="2465588"/>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1" name="矩形 20"/>
          <p:cNvSpPr/>
          <p:nvPr/>
        </p:nvSpPr>
        <p:spPr>
          <a:xfrm>
            <a:off x="8837038" y="2465588"/>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2" name="矩形 21"/>
          <p:cNvSpPr/>
          <p:nvPr/>
        </p:nvSpPr>
        <p:spPr>
          <a:xfrm>
            <a:off x="852797" y="4553245"/>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3" name="矩形 22"/>
          <p:cNvSpPr/>
          <p:nvPr/>
        </p:nvSpPr>
        <p:spPr>
          <a:xfrm>
            <a:off x="8837038" y="4553245"/>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12" name="矩形 11"/>
          <p:cNvSpPr/>
          <p:nvPr/>
        </p:nvSpPr>
        <p:spPr>
          <a:xfrm>
            <a:off x="6254048" y="2282093"/>
            <a:ext cx="1741966" cy="1741966"/>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6254048" y="4369750"/>
            <a:ext cx="1741966" cy="1741966"/>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195987" y="2282093"/>
            <a:ext cx="1741966" cy="1741966"/>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4195987" y="4369750"/>
            <a:ext cx="1741966" cy="1741966"/>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KSO_Shape"/>
          <p:cNvSpPr/>
          <p:nvPr/>
        </p:nvSpPr>
        <p:spPr bwMode="auto">
          <a:xfrm flipH="1">
            <a:off x="6562080" y="4788496"/>
            <a:ext cx="1125902" cy="904474"/>
          </a:xfrm>
          <a:custGeom>
            <a:avLst/>
            <a:gdLst>
              <a:gd name="T0" fmla="*/ 2147483646 w 288"/>
              <a:gd name="T1" fmla="*/ 0 h 232"/>
              <a:gd name="T2" fmla="*/ 0 w 288"/>
              <a:gd name="T3" fmla="*/ 2147483646 h 232"/>
              <a:gd name="T4" fmla="*/ 2147483646 w 288"/>
              <a:gd name="T5" fmla="*/ 2147483646 h 232"/>
              <a:gd name="T6" fmla="*/ 2147483646 w 288"/>
              <a:gd name="T7" fmla="*/ 2147483646 h 232"/>
              <a:gd name="T8" fmla="*/ 2147483646 w 288"/>
              <a:gd name="T9" fmla="*/ 2147483646 h 232"/>
              <a:gd name="T10" fmla="*/ 2147483646 w 288"/>
              <a:gd name="T11" fmla="*/ 2147483646 h 232"/>
              <a:gd name="T12" fmla="*/ 2147483646 w 288"/>
              <a:gd name="T13" fmla="*/ 2147483646 h 232"/>
              <a:gd name="T14" fmla="*/ 2147483646 w 288"/>
              <a:gd name="T15" fmla="*/ 0 h 232"/>
              <a:gd name="T16" fmla="*/ 2147483646 w 288"/>
              <a:gd name="T17" fmla="*/ 2147483646 h 232"/>
              <a:gd name="T18" fmla="*/ 2147483646 w 288"/>
              <a:gd name="T19" fmla="*/ 2147483646 h 232"/>
              <a:gd name="T20" fmla="*/ 2147483646 w 288"/>
              <a:gd name="T21" fmla="*/ 2147483646 h 232"/>
              <a:gd name="T22" fmla="*/ 2147483646 w 288"/>
              <a:gd name="T23" fmla="*/ 2147483646 h 232"/>
              <a:gd name="T24" fmla="*/ 2147483646 w 288"/>
              <a:gd name="T25" fmla="*/ 2147483646 h 232"/>
              <a:gd name="T26" fmla="*/ 2147483646 w 288"/>
              <a:gd name="T27" fmla="*/ 2147483646 h 232"/>
              <a:gd name="T28" fmla="*/ 2147483646 w 288"/>
              <a:gd name="T29" fmla="*/ 2147483646 h 232"/>
              <a:gd name="T30" fmla="*/ 2147483646 w 288"/>
              <a:gd name="T31" fmla="*/ 2147483646 h 232"/>
              <a:gd name="T32" fmla="*/ 2147483646 w 288"/>
              <a:gd name="T33" fmla="*/ 2147483646 h 232"/>
              <a:gd name="T34" fmla="*/ 2147483646 w 288"/>
              <a:gd name="T35" fmla="*/ 2147483646 h 232"/>
              <a:gd name="T36" fmla="*/ 2147483646 w 288"/>
              <a:gd name="T37" fmla="*/ 2147483646 h 232"/>
              <a:gd name="T38" fmla="*/ 2147483646 w 288"/>
              <a:gd name="T39" fmla="*/ 2147483646 h 232"/>
              <a:gd name="T40" fmla="*/ 2147483646 w 288"/>
              <a:gd name="T41" fmla="*/ 2147483646 h 232"/>
              <a:gd name="T42" fmla="*/ 2147483646 w 288"/>
              <a:gd name="T43" fmla="*/ 2147483646 h 232"/>
              <a:gd name="T44" fmla="*/ 2147483646 w 288"/>
              <a:gd name="T45" fmla="*/ 2147483646 h 232"/>
              <a:gd name="T46" fmla="*/ 2147483646 w 288"/>
              <a:gd name="T47" fmla="*/ 2147483646 h 232"/>
              <a:gd name="T48" fmla="*/ 2147483646 w 288"/>
              <a:gd name="T49" fmla="*/ 2147483646 h 232"/>
              <a:gd name="T50" fmla="*/ 2147483646 w 288"/>
              <a:gd name="T51" fmla="*/ 2147483646 h 232"/>
              <a:gd name="T52" fmla="*/ 2147483646 w 288"/>
              <a:gd name="T53" fmla="*/ 2147483646 h 232"/>
              <a:gd name="T54" fmla="*/ 2147483646 w 288"/>
              <a:gd name="T55" fmla="*/ 2147483646 h 232"/>
              <a:gd name="T56" fmla="*/ 2147483646 w 288"/>
              <a:gd name="T57" fmla="*/ 2147483646 h 232"/>
              <a:gd name="T58" fmla="*/ 2147483646 w 288"/>
              <a:gd name="T59" fmla="*/ 2147483646 h 232"/>
              <a:gd name="T60" fmla="*/ 2147483646 w 288"/>
              <a:gd name="T61" fmla="*/ 2147483646 h 232"/>
              <a:gd name="T62" fmla="*/ 2147483646 w 288"/>
              <a:gd name="T63" fmla="*/ 2147483646 h 232"/>
              <a:gd name="T64" fmla="*/ 2147483646 w 288"/>
              <a:gd name="T65" fmla="*/ 2147483646 h 232"/>
              <a:gd name="T66" fmla="*/ 2147483646 w 288"/>
              <a:gd name="T67" fmla="*/ 2147483646 h 232"/>
              <a:gd name="T68" fmla="*/ 2147483646 w 288"/>
              <a:gd name="T69" fmla="*/ 2147483646 h 232"/>
              <a:gd name="T70" fmla="*/ 2147483646 w 288"/>
              <a:gd name="T71" fmla="*/ 2147483646 h 232"/>
              <a:gd name="T72" fmla="*/ 2147483646 w 288"/>
              <a:gd name="T73" fmla="*/ 2147483646 h 232"/>
              <a:gd name="T74" fmla="*/ 2147483646 w 288"/>
              <a:gd name="T75" fmla="*/ 2147483646 h 2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8" h="232">
                <a:moveTo>
                  <a:pt x="144" y="0"/>
                </a:moveTo>
                <a:cubicBezTo>
                  <a:pt x="64" y="0"/>
                  <a:pt x="0" y="52"/>
                  <a:pt x="0" y="116"/>
                </a:cubicBezTo>
                <a:cubicBezTo>
                  <a:pt x="0" y="152"/>
                  <a:pt x="14" y="160"/>
                  <a:pt x="33" y="160"/>
                </a:cubicBezTo>
                <a:cubicBezTo>
                  <a:pt x="49" y="160"/>
                  <a:pt x="67" y="154"/>
                  <a:pt x="84" y="154"/>
                </a:cubicBezTo>
                <a:cubicBezTo>
                  <a:pt x="95" y="154"/>
                  <a:pt x="105" y="157"/>
                  <a:pt x="112" y="165"/>
                </a:cubicBezTo>
                <a:cubicBezTo>
                  <a:pt x="135" y="189"/>
                  <a:pt x="64" y="232"/>
                  <a:pt x="144" y="232"/>
                </a:cubicBezTo>
                <a:cubicBezTo>
                  <a:pt x="224" y="232"/>
                  <a:pt x="288" y="180"/>
                  <a:pt x="288" y="116"/>
                </a:cubicBezTo>
                <a:cubicBezTo>
                  <a:pt x="288" y="52"/>
                  <a:pt x="224" y="0"/>
                  <a:pt x="144" y="0"/>
                </a:cubicBezTo>
                <a:close/>
                <a:moveTo>
                  <a:pt x="60" y="104"/>
                </a:moveTo>
                <a:cubicBezTo>
                  <a:pt x="49" y="104"/>
                  <a:pt x="40" y="95"/>
                  <a:pt x="40" y="84"/>
                </a:cubicBezTo>
                <a:cubicBezTo>
                  <a:pt x="40" y="73"/>
                  <a:pt x="49" y="64"/>
                  <a:pt x="60" y="64"/>
                </a:cubicBezTo>
                <a:cubicBezTo>
                  <a:pt x="71" y="64"/>
                  <a:pt x="80" y="73"/>
                  <a:pt x="80" y="84"/>
                </a:cubicBezTo>
                <a:cubicBezTo>
                  <a:pt x="80" y="95"/>
                  <a:pt x="71" y="104"/>
                  <a:pt x="60" y="104"/>
                </a:cubicBezTo>
                <a:close/>
                <a:moveTo>
                  <a:pt x="116" y="64"/>
                </a:moveTo>
                <a:cubicBezTo>
                  <a:pt x="105" y="64"/>
                  <a:pt x="96" y="55"/>
                  <a:pt x="96" y="44"/>
                </a:cubicBezTo>
                <a:cubicBezTo>
                  <a:pt x="96" y="33"/>
                  <a:pt x="105" y="24"/>
                  <a:pt x="116" y="24"/>
                </a:cubicBezTo>
                <a:cubicBezTo>
                  <a:pt x="127" y="24"/>
                  <a:pt x="136" y="33"/>
                  <a:pt x="136" y="44"/>
                </a:cubicBezTo>
                <a:cubicBezTo>
                  <a:pt x="136" y="55"/>
                  <a:pt x="127" y="64"/>
                  <a:pt x="116" y="64"/>
                </a:cubicBezTo>
                <a:close/>
                <a:moveTo>
                  <a:pt x="164" y="216"/>
                </a:moveTo>
                <a:cubicBezTo>
                  <a:pt x="149" y="216"/>
                  <a:pt x="136" y="207"/>
                  <a:pt x="136" y="196"/>
                </a:cubicBezTo>
                <a:cubicBezTo>
                  <a:pt x="136" y="185"/>
                  <a:pt x="149" y="176"/>
                  <a:pt x="164" y="176"/>
                </a:cubicBezTo>
                <a:cubicBezTo>
                  <a:pt x="179" y="176"/>
                  <a:pt x="192" y="185"/>
                  <a:pt x="192" y="196"/>
                </a:cubicBezTo>
                <a:cubicBezTo>
                  <a:pt x="192" y="207"/>
                  <a:pt x="179" y="216"/>
                  <a:pt x="164" y="216"/>
                </a:cubicBezTo>
                <a:close/>
                <a:moveTo>
                  <a:pt x="172" y="64"/>
                </a:moveTo>
                <a:cubicBezTo>
                  <a:pt x="161" y="64"/>
                  <a:pt x="152" y="55"/>
                  <a:pt x="152" y="44"/>
                </a:cubicBezTo>
                <a:cubicBezTo>
                  <a:pt x="152" y="33"/>
                  <a:pt x="161" y="24"/>
                  <a:pt x="172" y="24"/>
                </a:cubicBezTo>
                <a:cubicBezTo>
                  <a:pt x="183" y="24"/>
                  <a:pt x="192" y="33"/>
                  <a:pt x="192" y="44"/>
                </a:cubicBezTo>
                <a:cubicBezTo>
                  <a:pt x="192" y="55"/>
                  <a:pt x="183" y="64"/>
                  <a:pt x="172" y="64"/>
                </a:cubicBezTo>
                <a:close/>
                <a:moveTo>
                  <a:pt x="208" y="76"/>
                </a:moveTo>
                <a:cubicBezTo>
                  <a:pt x="208" y="65"/>
                  <a:pt x="217" y="56"/>
                  <a:pt x="228" y="56"/>
                </a:cubicBezTo>
                <a:cubicBezTo>
                  <a:pt x="239" y="56"/>
                  <a:pt x="248" y="65"/>
                  <a:pt x="248" y="76"/>
                </a:cubicBezTo>
                <a:cubicBezTo>
                  <a:pt x="248" y="87"/>
                  <a:pt x="239" y="96"/>
                  <a:pt x="228" y="96"/>
                </a:cubicBezTo>
                <a:cubicBezTo>
                  <a:pt x="217" y="96"/>
                  <a:pt x="208" y="87"/>
                  <a:pt x="208" y="76"/>
                </a:cubicBezTo>
                <a:close/>
                <a:moveTo>
                  <a:pt x="264" y="132"/>
                </a:moveTo>
                <a:cubicBezTo>
                  <a:pt x="264" y="143"/>
                  <a:pt x="255" y="152"/>
                  <a:pt x="244" y="152"/>
                </a:cubicBezTo>
                <a:cubicBezTo>
                  <a:pt x="233" y="152"/>
                  <a:pt x="224" y="143"/>
                  <a:pt x="224" y="132"/>
                </a:cubicBezTo>
                <a:cubicBezTo>
                  <a:pt x="224" y="121"/>
                  <a:pt x="233" y="112"/>
                  <a:pt x="244" y="112"/>
                </a:cubicBezTo>
                <a:cubicBezTo>
                  <a:pt x="255" y="112"/>
                  <a:pt x="264" y="121"/>
                  <a:pt x="264" y="13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4594565" y="2622284"/>
            <a:ext cx="944811" cy="1061586"/>
          </a:xfrm>
          <a:custGeom>
            <a:avLst/>
            <a:gdLst>
              <a:gd name="T0" fmla="*/ 2147483646 w 89"/>
              <a:gd name="T1" fmla="*/ 2147483646 h 100"/>
              <a:gd name="T2" fmla="*/ 2147483646 w 89"/>
              <a:gd name="T3" fmla="*/ 2147483646 h 100"/>
              <a:gd name="T4" fmla="*/ 2147483646 w 89"/>
              <a:gd name="T5" fmla="*/ 0 h 100"/>
              <a:gd name="T6" fmla="*/ 2147483646 w 89"/>
              <a:gd name="T7" fmla="*/ 2147483646 h 100"/>
              <a:gd name="T8" fmla="*/ 2147483646 w 89"/>
              <a:gd name="T9" fmla="*/ 2147483646 h 100"/>
              <a:gd name="T10" fmla="*/ 2147483646 w 89"/>
              <a:gd name="T11" fmla="*/ 2147483646 h 100"/>
              <a:gd name="T12" fmla="*/ 2147483646 w 89"/>
              <a:gd name="T13" fmla="*/ 2147483646 h 100"/>
              <a:gd name="T14" fmla="*/ 2147483646 w 89"/>
              <a:gd name="T15" fmla="*/ 2147483646 h 100"/>
              <a:gd name="T16" fmla="*/ 2147483646 w 89"/>
              <a:gd name="T17" fmla="*/ 2147483646 h 100"/>
              <a:gd name="T18" fmla="*/ 2147483646 w 89"/>
              <a:gd name="T19" fmla="*/ 2147483646 h 100"/>
              <a:gd name="T20" fmla="*/ 0 w 89"/>
              <a:gd name="T21" fmla="*/ 2147483646 h 100"/>
              <a:gd name="T22" fmla="*/ 2147483646 w 89"/>
              <a:gd name="T23" fmla="*/ 2147483646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9" h="100">
                <a:moveTo>
                  <a:pt x="23" y="53"/>
                </a:moveTo>
                <a:cubicBezTo>
                  <a:pt x="26" y="53"/>
                  <a:pt x="29" y="54"/>
                  <a:pt x="31" y="54"/>
                </a:cubicBezTo>
                <a:cubicBezTo>
                  <a:pt x="31" y="0"/>
                  <a:pt x="31" y="0"/>
                  <a:pt x="31" y="0"/>
                </a:cubicBezTo>
                <a:cubicBezTo>
                  <a:pt x="31" y="0"/>
                  <a:pt x="77" y="15"/>
                  <a:pt x="83" y="29"/>
                </a:cubicBezTo>
                <a:cubicBezTo>
                  <a:pt x="89" y="43"/>
                  <a:pt x="70" y="65"/>
                  <a:pt x="70" y="65"/>
                </a:cubicBezTo>
                <a:cubicBezTo>
                  <a:pt x="66" y="63"/>
                  <a:pt x="66" y="63"/>
                  <a:pt x="66" y="63"/>
                </a:cubicBezTo>
                <a:cubicBezTo>
                  <a:pt x="66" y="63"/>
                  <a:pt x="74" y="46"/>
                  <a:pt x="66" y="37"/>
                </a:cubicBezTo>
                <a:cubicBezTo>
                  <a:pt x="62" y="31"/>
                  <a:pt x="53" y="30"/>
                  <a:pt x="47" y="30"/>
                </a:cubicBezTo>
                <a:cubicBezTo>
                  <a:pt x="47" y="76"/>
                  <a:pt x="47" y="76"/>
                  <a:pt x="47" y="76"/>
                </a:cubicBezTo>
                <a:cubicBezTo>
                  <a:pt x="47" y="89"/>
                  <a:pt x="36" y="100"/>
                  <a:pt x="23" y="100"/>
                </a:cubicBezTo>
                <a:cubicBezTo>
                  <a:pt x="10" y="100"/>
                  <a:pt x="0" y="89"/>
                  <a:pt x="0" y="76"/>
                </a:cubicBezTo>
                <a:cubicBezTo>
                  <a:pt x="0" y="63"/>
                  <a:pt x="10" y="53"/>
                  <a:pt x="23" y="53"/>
                </a:cubicBezTo>
                <a:close/>
              </a:path>
            </a:pathLst>
          </a:custGeom>
          <a:solidFill>
            <a:srgbClr val="F9FCFB"/>
          </a:solidFill>
          <a:ln>
            <a:noFill/>
          </a:ln>
          <a:effectLst/>
        </p:spPr>
        <p:txBody>
          <a:bodyPr/>
          <a:lstStyle/>
          <a:p>
            <a:endParaRPr lang="zh-CN" altLang="en-US" sz="4400"/>
          </a:p>
        </p:txBody>
      </p:sp>
      <p:sp>
        <p:nvSpPr>
          <p:cNvPr id="26" name="KSO_Shape"/>
          <p:cNvSpPr/>
          <p:nvPr/>
        </p:nvSpPr>
        <p:spPr bwMode="auto">
          <a:xfrm>
            <a:off x="6730781" y="2660698"/>
            <a:ext cx="788499" cy="984756"/>
          </a:xfrm>
          <a:custGeom>
            <a:avLst/>
            <a:gdLst>
              <a:gd name="T0" fmla="*/ 123184 w 2623"/>
              <a:gd name="T1" fmla="*/ 1800397 h 3273"/>
              <a:gd name="T2" fmla="*/ 0 w 2623"/>
              <a:gd name="T3" fmla="*/ 112765 h 3273"/>
              <a:gd name="T4" fmla="*/ 1329723 w 2623"/>
              <a:gd name="T5" fmla="*/ 0 h 3273"/>
              <a:gd name="T6" fmla="*/ 1442458 w 2623"/>
              <a:gd name="T7" fmla="*/ 1688182 h 3273"/>
              <a:gd name="T8" fmla="*/ 973920 w 2623"/>
              <a:gd name="T9" fmla="*/ 1623823 h 3273"/>
              <a:gd name="T10" fmla="*/ 1190592 w 2623"/>
              <a:gd name="T11" fmla="*/ 1695883 h 3273"/>
              <a:gd name="T12" fmla="*/ 1262632 w 2623"/>
              <a:gd name="T13" fmla="*/ 1479703 h 3273"/>
              <a:gd name="T14" fmla="*/ 1046511 w 2623"/>
              <a:gd name="T15" fmla="*/ 1407643 h 3273"/>
              <a:gd name="T16" fmla="*/ 973920 w 2623"/>
              <a:gd name="T17" fmla="*/ 1623823 h 3273"/>
              <a:gd name="T18" fmla="*/ 1046511 w 2623"/>
              <a:gd name="T19" fmla="*/ 1299278 h 3273"/>
              <a:gd name="T20" fmla="*/ 1262632 w 2623"/>
              <a:gd name="T21" fmla="*/ 1227218 h 3273"/>
              <a:gd name="T22" fmla="*/ 1190592 w 2623"/>
              <a:gd name="T23" fmla="*/ 1010489 h 3273"/>
              <a:gd name="T24" fmla="*/ 973920 w 2623"/>
              <a:gd name="T25" fmla="*/ 1082549 h 3273"/>
              <a:gd name="T26" fmla="*/ 973920 w 2623"/>
              <a:gd name="T27" fmla="*/ 830064 h 3273"/>
              <a:gd name="T28" fmla="*/ 1190592 w 2623"/>
              <a:gd name="T29" fmla="*/ 902124 h 3273"/>
              <a:gd name="T30" fmla="*/ 1262632 w 2623"/>
              <a:gd name="T31" fmla="*/ 685944 h 3273"/>
              <a:gd name="T32" fmla="*/ 1046511 w 2623"/>
              <a:gd name="T33" fmla="*/ 613884 h 3273"/>
              <a:gd name="T34" fmla="*/ 973920 w 2623"/>
              <a:gd name="T35" fmla="*/ 830064 h 3273"/>
              <a:gd name="T36" fmla="*/ 649464 w 2623"/>
              <a:gd name="T37" fmla="*/ 1695883 h 3273"/>
              <a:gd name="T38" fmla="*/ 866135 w 2623"/>
              <a:gd name="T39" fmla="*/ 1623823 h 3273"/>
              <a:gd name="T40" fmla="*/ 794094 w 2623"/>
              <a:gd name="T41" fmla="*/ 1407643 h 3273"/>
              <a:gd name="T42" fmla="*/ 577423 w 2623"/>
              <a:gd name="T43" fmla="*/ 1479703 h 3273"/>
              <a:gd name="T44" fmla="*/ 577423 w 2623"/>
              <a:gd name="T45" fmla="*/ 1227218 h 3273"/>
              <a:gd name="T46" fmla="*/ 794094 w 2623"/>
              <a:gd name="T47" fmla="*/ 1299278 h 3273"/>
              <a:gd name="T48" fmla="*/ 866135 w 2623"/>
              <a:gd name="T49" fmla="*/ 1082549 h 3273"/>
              <a:gd name="T50" fmla="*/ 649464 w 2623"/>
              <a:gd name="T51" fmla="*/ 1010489 h 3273"/>
              <a:gd name="T52" fmla="*/ 577423 w 2623"/>
              <a:gd name="T53" fmla="*/ 1227218 h 3273"/>
              <a:gd name="T54" fmla="*/ 649464 w 2623"/>
              <a:gd name="T55" fmla="*/ 902124 h 3273"/>
              <a:gd name="T56" fmla="*/ 866135 w 2623"/>
              <a:gd name="T57" fmla="*/ 830064 h 3273"/>
              <a:gd name="T58" fmla="*/ 794094 w 2623"/>
              <a:gd name="T59" fmla="*/ 613884 h 3273"/>
              <a:gd name="T60" fmla="*/ 577423 w 2623"/>
              <a:gd name="T61" fmla="*/ 685944 h 3273"/>
              <a:gd name="T62" fmla="*/ 180376 w 2623"/>
              <a:gd name="T63" fmla="*/ 1623823 h 3273"/>
              <a:gd name="T64" fmla="*/ 397047 w 2623"/>
              <a:gd name="T65" fmla="*/ 1695883 h 3273"/>
              <a:gd name="T66" fmla="*/ 469088 w 2623"/>
              <a:gd name="T67" fmla="*/ 1479703 h 3273"/>
              <a:gd name="T68" fmla="*/ 252966 w 2623"/>
              <a:gd name="T69" fmla="*/ 1407643 h 3273"/>
              <a:gd name="T70" fmla="*/ 180376 w 2623"/>
              <a:gd name="T71" fmla="*/ 1623823 h 3273"/>
              <a:gd name="T72" fmla="*/ 252966 w 2623"/>
              <a:gd name="T73" fmla="*/ 1299278 h 3273"/>
              <a:gd name="T74" fmla="*/ 469088 w 2623"/>
              <a:gd name="T75" fmla="*/ 1227218 h 3273"/>
              <a:gd name="T76" fmla="*/ 397047 w 2623"/>
              <a:gd name="T77" fmla="*/ 1010489 h 3273"/>
              <a:gd name="T78" fmla="*/ 180376 w 2623"/>
              <a:gd name="T79" fmla="*/ 1082549 h 3273"/>
              <a:gd name="T80" fmla="*/ 180376 w 2623"/>
              <a:gd name="T81" fmla="*/ 830064 h 3273"/>
              <a:gd name="T82" fmla="*/ 397047 w 2623"/>
              <a:gd name="T83" fmla="*/ 902124 h 3273"/>
              <a:gd name="T84" fmla="*/ 469088 w 2623"/>
              <a:gd name="T85" fmla="*/ 685944 h 3273"/>
              <a:gd name="T86" fmla="*/ 252966 w 2623"/>
              <a:gd name="T87" fmla="*/ 613884 h 3273"/>
              <a:gd name="T88" fmla="*/ 180376 w 2623"/>
              <a:gd name="T89" fmla="*/ 830064 h 3273"/>
              <a:gd name="T90" fmla="*/ 179276 w 2623"/>
              <a:gd name="T91" fmla="*/ 179325 h 3273"/>
              <a:gd name="T92" fmla="*/ 1263182 w 2623"/>
              <a:gd name="T93" fmla="*/ 470865 h 327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623" h="3273">
                <a:moveTo>
                  <a:pt x="2418" y="3273"/>
                </a:moveTo>
                <a:cubicBezTo>
                  <a:pt x="224" y="3273"/>
                  <a:pt x="224" y="3273"/>
                  <a:pt x="224" y="3273"/>
                </a:cubicBezTo>
                <a:cubicBezTo>
                  <a:pt x="111" y="3273"/>
                  <a:pt x="0" y="3181"/>
                  <a:pt x="0" y="3069"/>
                </a:cubicBezTo>
                <a:cubicBezTo>
                  <a:pt x="0" y="205"/>
                  <a:pt x="0" y="205"/>
                  <a:pt x="0" y="205"/>
                </a:cubicBezTo>
                <a:cubicBezTo>
                  <a:pt x="0" y="92"/>
                  <a:pt x="92" y="0"/>
                  <a:pt x="205" y="0"/>
                </a:cubicBezTo>
                <a:cubicBezTo>
                  <a:pt x="2418" y="0"/>
                  <a:pt x="2418" y="0"/>
                  <a:pt x="2418" y="0"/>
                </a:cubicBezTo>
                <a:cubicBezTo>
                  <a:pt x="2531" y="0"/>
                  <a:pt x="2623" y="92"/>
                  <a:pt x="2623" y="205"/>
                </a:cubicBezTo>
                <a:cubicBezTo>
                  <a:pt x="2623" y="3069"/>
                  <a:pt x="2623" y="3069"/>
                  <a:pt x="2623" y="3069"/>
                </a:cubicBezTo>
                <a:cubicBezTo>
                  <a:pt x="2623" y="3181"/>
                  <a:pt x="2531" y="3273"/>
                  <a:pt x="2418" y="3273"/>
                </a:cubicBezTo>
                <a:close/>
                <a:moveTo>
                  <a:pt x="1771" y="2952"/>
                </a:moveTo>
                <a:cubicBezTo>
                  <a:pt x="1771" y="3024"/>
                  <a:pt x="1830" y="3083"/>
                  <a:pt x="1903" y="3083"/>
                </a:cubicBezTo>
                <a:cubicBezTo>
                  <a:pt x="2165" y="3083"/>
                  <a:pt x="2165" y="3083"/>
                  <a:pt x="2165" y="3083"/>
                </a:cubicBezTo>
                <a:cubicBezTo>
                  <a:pt x="2237" y="3083"/>
                  <a:pt x="2296" y="3024"/>
                  <a:pt x="2296" y="2952"/>
                </a:cubicBezTo>
                <a:cubicBezTo>
                  <a:pt x="2296" y="2690"/>
                  <a:pt x="2296" y="2690"/>
                  <a:pt x="2296" y="2690"/>
                </a:cubicBezTo>
                <a:cubicBezTo>
                  <a:pt x="2296" y="2617"/>
                  <a:pt x="2237" y="2559"/>
                  <a:pt x="2165" y="2559"/>
                </a:cubicBezTo>
                <a:cubicBezTo>
                  <a:pt x="1903" y="2559"/>
                  <a:pt x="1903" y="2559"/>
                  <a:pt x="1903" y="2559"/>
                </a:cubicBezTo>
                <a:cubicBezTo>
                  <a:pt x="1830" y="2559"/>
                  <a:pt x="1771" y="2617"/>
                  <a:pt x="1771" y="2690"/>
                </a:cubicBezTo>
                <a:lnTo>
                  <a:pt x="1771" y="2952"/>
                </a:lnTo>
                <a:close/>
                <a:moveTo>
                  <a:pt x="1771" y="2231"/>
                </a:moveTo>
                <a:cubicBezTo>
                  <a:pt x="1771" y="2303"/>
                  <a:pt x="1830" y="2362"/>
                  <a:pt x="1903" y="2362"/>
                </a:cubicBezTo>
                <a:cubicBezTo>
                  <a:pt x="2165" y="2362"/>
                  <a:pt x="2165" y="2362"/>
                  <a:pt x="2165" y="2362"/>
                </a:cubicBezTo>
                <a:cubicBezTo>
                  <a:pt x="2237" y="2362"/>
                  <a:pt x="2296" y="2303"/>
                  <a:pt x="2296" y="2231"/>
                </a:cubicBezTo>
                <a:cubicBezTo>
                  <a:pt x="2296" y="1968"/>
                  <a:pt x="2296" y="1968"/>
                  <a:pt x="2296" y="1968"/>
                </a:cubicBezTo>
                <a:cubicBezTo>
                  <a:pt x="2296" y="1896"/>
                  <a:pt x="2237" y="1837"/>
                  <a:pt x="2165" y="1837"/>
                </a:cubicBezTo>
                <a:cubicBezTo>
                  <a:pt x="1903" y="1837"/>
                  <a:pt x="1903" y="1837"/>
                  <a:pt x="1903" y="1837"/>
                </a:cubicBezTo>
                <a:cubicBezTo>
                  <a:pt x="1830" y="1837"/>
                  <a:pt x="1771" y="1896"/>
                  <a:pt x="1771" y="1968"/>
                </a:cubicBezTo>
                <a:lnTo>
                  <a:pt x="1771" y="2231"/>
                </a:lnTo>
                <a:close/>
                <a:moveTo>
                  <a:pt x="1771" y="1509"/>
                </a:moveTo>
                <a:cubicBezTo>
                  <a:pt x="1771" y="1581"/>
                  <a:pt x="1830" y="1640"/>
                  <a:pt x="1903" y="1640"/>
                </a:cubicBezTo>
                <a:cubicBezTo>
                  <a:pt x="2165" y="1640"/>
                  <a:pt x="2165" y="1640"/>
                  <a:pt x="2165" y="1640"/>
                </a:cubicBezTo>
                <a:cubicBezTo>
                  <a:pt x="2237" y="1640"/>
                  <a:pt x="2296" y="1581"/>
                  <a:pt x="2296" y="1509"/>
                </a:cubicBezTo>
                <a:cubicBezTo>
                  <a:pt x="2296" y="1247"/>
                  <a:pt x="2296" y="1247"/>
                  <a:pt x="2296" y="1247"/>
                </a:cubicBezTo>
                <a:cubicBezTo>
                  <a:pt x="2296" y="1174"/>
                  <a:pt x="2237" y="1116"/>
                  <a:pt x="2165" y="1116"/>
                </a:cubicBezTo>
                <a:cubicBezTo>
                  <a:pt x="1903" y="1116"/>
                  <a:pt x="1903" y="1116"/>
                  <a:pt x="1903" y="1116"/>
                </a:cubicBezTo>
                <a:cubicBezTo>
                  <a:pt x="1830" y="1116"/>
                  <a:pt x="1771" y="1174"/>
                  <a:pt x="1771" y="1247"/>
                </a:cubicBezTo>
                <a:lnTo>
                  <a:pt x="1771" y="1509"/>
                </a:lnTo>
                <a:close/>
                <a:moveTo>
                  <a:pt x="1050" y="2952"/>
                </a:moveTo>
                <a:cubicBezTo>
                  <a:pt x="1050" y="3024"/>
                  <a:pt x="1109" y="3083"/>
                  <a:pt x="1181" y="3083"/>
                </a:cubicBezTo>
                <a:cubicBezTo>
                  <a:pt x="1444" y="3083"/>
                  <a:pt x="1444" y="3083"/>
                  <a:pt x="1444" y="3083"/>
                </a:cubicBezTo>
                <a:cubicBezTo>
                  <a:pt x="1516" y="3083"/>
                  <a:pt x="1575" y="3024"/>
                  <a:pt x="1575" y="2952"/>
                </a:cubicBezTo>
                <a:cubicBezTo>
                  <a:pt x="1575" y="2690"/>
                  <a:pt x="1575" y="2690"/>
                  <a:pt x="1575" y="2690"/>
                </a:cubicBezTo>
                <a:cubicBezTo>
                  <a:pt x="1575" y="2617"/>
                  <a:pt x="1516" y="2559"/>
                  <a:pt x="1444" y="2559"/>
                </a:cubicBezTo>
                <a:cubicBezTo>
                  <a:pt x="1181" y="2559"/>
                  <a:pt x="1181" y="2559"/>
                  <a:pt x="1181" y="2559"/>
                </a:cubicBezTo>
                <a:cubicBezTo>
                  <a:pt x="1109" y="2559"/>
                  <a:pt x="1050" y="2617"/>
                  <a:pt x="1050" y="2690"/>
                </a:cubicBezTo>
                <a:lnTo>
                  <a:pt x="1050" y="2952"/>
                </a:lnTo>
                <a:close/>
                <a:moveTo>
                  <a:pt x="1050" y="2231"/>
                </a:moveTo>
                <a:cubicBezTo>
                  <a:pt x="1050" y="2303"/>
                  <a:pt x="1109" y="2362"/>
                  <a:pt x="1181" y="2362"/>
                </a:cubicBezTo>
                <a:cubicBezTo>
                  <a:pt x="1444" y="2362"/>
                  <a:pt x="1444" y="2362"/>
                  <a:pt x="1444" y="2362"/>
                </a:cubicBezTo>
                <a:cubicBezTo>
                  <a:pt x="1516" y="2362"/>
                  <a:pt x="1575" y="2303"/>
                  <a:pt x="1575" y="2231"/>
                </a:cubicBezTo>
                <a:cubicBezTo>
                  <a:pt x="1575" y="1968"/>
                  <a:pt x="1575" y="1968"/>
                  <a:pt x="1575" y="1968"/>
                </a:cubicBezTo>
                <a:cubicBezTo>
                  <a:pt x="1575" y="1896"/>
                  <a:pt x="1516" y="1837"/>
                  <a:pt x="1444" y="1837"/>
                </a:cubicBezTo>
                <a:cubicBezTo>
                  <a:pt x="1181" y="1837"/>
                  <a:pt x="1181" y="1837"/>
                  <a:pt x="1181" y="1837"/>
                </a:cubicBezTo>
                <a:cubicBezTo>
                  <a:pt x="1109" y="1837"/>
                  <a:pt x="1050" y="1896"/>
                  <a:pt x="1050" y="1968"/>
                </a:cubicBezTo>
                <a:lnTo>
                  <a:pt x="1050" y="2231"/>
                </a:lnTo>
                <a:close/>
                <a:moveTo>
                  <a:pt x="1050" y="1509"/>
                </a:moveTo>
                <a:cubicBezTo>
                  <a:pt x="1050" y="1581"/>
                  <a:pt x="1109" y="1640"/>
                  <a:pt x="1181" y="1640"/>
                </a:cubicBezTo>
                <a:cubicBezTo>
                  <a:pt x="1444" y="1640"/>
                  <a:pt x="1444" y="1640"/>
                  <a:pt x="1444" y="1640"/>
                </a:cubicBezTo>
                <a:cubicBezTo>
                  <a:pt x="1516" y="1640"/>
                  <a:pt x="1575" y="1581"/>
                  <a:pt x="1575" y="1509"/>
                </a:cubicBezTo>
                <a:cubicBezTo>
                  <a:pt x="1575" y="1247"/>
                  <a:pt x="1575" y="1247"/>
                  <a:pt x="1575" y="1247"/>
                </a:cubicBezTo>
                <a:cubicBezTo>
                  <a:pt x="1575" y="1174"/>
                  <a:pt x="1516" y="1116"/>
                  <a:pt x="1444" y="1116"/>
                </a:cubicBezTo>
                <a:cubicBezTo>
                  <a:pt x="1181" y="1116"/>
                  <a:pt x="1181" y="1116"/>
                  <a:pt x="1181" y="1116"/>
                </a:cubicBezTo>
                <a:cubicBezTo>
                  <a:pt x="1109" y="1116"/>
                  <a:pt x="1050" y="1174"/>
                  <a:pt x="1050" y="1247"/>
                </a:cubicBezTo>
                <a:lnTo>
                  <a:pt x="1050" y="1509"/>
                </a:lnTo>
                <a:close/>
                <a:moveTo>
                  <a:pt x="328" y="2952"/>
                </a:moveTo>
                <a:cubicBezTo>
                  <a:pt x="328" y="3024"/>
                  <a:pt x="387" y="3083"/>
                  <a:pt x="460" y="3083"/>
                </a:cubicBezTo>
                <a:cubicBezTo>
                  <a:pt x="722" y="3083"/>
                  <a:pt x="722" y="3083"/>
                  <a:pt x="722" y="3083"/>
                </a:cubicBezTo>
                <a:cubicBezTo>
                  <a:pt x="794" y="3083"/>
                  <a:pt x="853" y="3024"/>
                  <a:pt x="853" y="2952"/>
                </a:cubicBezTo>
                <a:cubicBezTo>
                  <a:pt x="853" y="2690"/>
                  <a:pt x="853" y="2690"/>
                  <a:pt x="853" y="2690"/>
                </a:cubicBezTo>
                <a:cubicBezTo>
                  <a:pt x="853" y="2617"/>
                  <a:pt x="794" y="2559"/>
                  <a:pt x="722" y="2559"/>
                </a:cubicBezTo>
                <a:cubicBezTo>
                  <a:pt x="460" y="2559"/>
                  <a:pt x="460" y="2559"/>
                  <a:pt x="460" y="2559"/>
                </a:cubicBezTo>
                <a:cubicBezTo>
                  <a:pt x="387" y="2559"/>
                  <a:pt x="328" y="2617"/>
                  <a:pt x="328" y="2690"/>
                </a:cubicBezTo>
                <a:lnTo>
                  <a:pt x="328" y="2952"/>
                </a:lnTo>
                <a:close/>
                <a:moveTo>
                  <a:pt x="328" y="2231"/>
                </a:moveTo>
                <a:cubicBezTo>
                  <a:pt x="328" y="2303"/>
                  <a:pt x="387" y="2362"/>
                  <a:pt x="460" y="2362"/>
                </a:cubicBezTo>
                <a:cubicBezTo>
                  <a:pt x="722" y="2362"/>
                  <a:pt x="722" y="2362"/>
                  <a:pt x="722" y="2362"/>
                </a:cubicBezTo>
                <a:cubicBezTo>
                  <a:pt x="794" y="2362"/>
                  <a:pt x="853" y="2303"/>
                  <a:pt x="853" y="2231"/>
                </a:cubicBezTo>
                <a:cubicBezTo>
                  <a:pt x="853" y="1968"/>
                  <a:pt x="853" y="1968"/>
                  <a:pt x="853" y="1968"/>
                </a:cubicBezTo>
                <a:cubicBezTo>
                  <a:pt x="853" y="1896"/>
                  <a:pt x="794" y="1837"/>
                  <a:pt x="722" y="1837"/>
                </a:cubicBezTo>
                <a:cubicBezTo>
                  <a:pt x="460" y="1837"/>
                  <a:pt x="460" y="1837"/>
                  <a:pt x="460" y="1837"/>
                </a:cubicBezTo>
                <a:cubicBezTo>
                  <a:pt x="387" y="1837"/>
                  <a:pt x="328" y="1896"/>
                  <a:pt x="328" y="1968"/>
                </a:cubicBezTo>
                <a:lnTo>
                  <a:pt x="328" y="2231"/>
                </a:lnTo>
                <a:close/>
                <a:moveTo>
                  <a:pt x="328" y="1509"/>
                </a:moveTo>
                <a:cubicBezTo>
                  <a:pt x="328" y="1581"/>
                  <a:pt x="387" y="1640"/>
                  <a:pt x="460" y="1640"/>
                </a:cubicBezTo>
                <a:cubicBezTo>
                  <a:pt x="722" y="1640"/>
                  <a:pt x="722" y="1640"/>
                  <a:pt x="722" y="1640"/>
                </a:cubicBezTo>
                <a:cubicBezTo>
                  <a:pt x="794" y="1640"/>
                  <a:pt x="853" y="1581"/>
                  <a:pt x="853" y="1509"/>
                </a:cubicBezTo>
                <a:cubicBezTo>
                  <a:pt x="853" y="1247"/>
                  <a:pt x="853" y="1247"/>
                  <a:pt x="853" y="1247"/>
                </a:cubicBezTo>
                <a:cubicBezTo>
                  <a:pt x="853" y="1174"/>
                  <a:pt x="794" y="1116"/>
                  <a:pt x="722" y="1116"/>
                </a:cubicBezTo>
                <a:cubicBezTo>
                  <a:pt x="460" y="1116"/>
                  <a:pt x="460" y="1116"/>
                  <a:pt x="460" y="1116"/>
                </a:cubicBezTo>
                <a:cubicBezTo>
                  <a:pt x="387" y="1116"/>
                  <a:pt x="328" y="1174"/>
                  <a:pt x="328" y="1247"/>
                </a:cubicBezTo>
                <a:lnTo>
                  <a:pt x="328" y="1509"/>
                </a:lnTo>
                <a:close/>
                <a:moveTo>
                  <a:pt x="2297" y="326"/>
                </a:moveTo>
                <a:cubicBezTo>
                  <a:pt x="326" y="326"/>
                  <a:pt x="326" y="326"/>
                  <a:pt x="326" y="326"/>
                </a:cubicBezTo>
                <a:cubicBezTo>
                  <a:pt x="326" y="856"/>
                  <a:pt x="326" y="856"/>
                  <a:pt x="326" y="856"/>
                </a:cubicBezTo>
                <a:cubicBezTo>
                  <a:pt x="2297" y="856"/>
                  <a:pt x="2297" y="856"/>
                  <a:pt x="2297" y="856"/>
                </a:cubicBezTo>
                <a:lnTo>
                  <a:pt x="2297" y="326"/>
                </a:ln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j-ea"/>
              <a:ea typeface="+mj-ea"/>
            </a:endParaRPr>
          </a:p>
        </p:txBody>
      </p:sp>
      <p:sp>
        <p:nvSpPr>
          <p:cNvPr id="31" name="KSO_Shape"/>
          <p:cNvSpPr/>
          <p:nvPr/>
        </p:nvSpPr>
        <p:spPr bwMode="auto">
          <a:xfrm>
            <a:off x="4549420" y="4723182"/>
            <a:ext cx="1035101" cy="1035101"/>
          </a:xfrm>
          <a:custGeom>
            <a:avLst/>
            <a:gdLst>
              <a:gd name="T0" fmla="*/ 1457935 w 3279"/>
              <a:gd name="T1" fmla="*/ 1800397 h 3279"/>
              <a:gd name="T2" fmla="*/ 336911 w 3279"/>
              <a:gd name="T3" fmla="*/ 1800397 h 3279"/>
              <a:gd name="T4" fmla="*/ 0 w 3279"/>
              <a:gd name="T5" fmla="*/ 1458876 h 3279"/>
              <a:gd name="T6" fmla="*/ 0 w 3279"/>
              <a:gd name="T7" fmla="*/ 0 h 3279"/>
              <a:gd name="T8" fmla="*/ 1332828 w 3279"/>
              <a:gd name="T9" fmla="*/ 0 h 3279"/>
              <a:gd name="T10" fmla="*/ 1332828 w 3279"/>
              <a:gd name="T11" fmla="*/ 107618 h 3279"/>
              <a:gd name="T12" fmla="*/ 1584139 w 3279"/>
              <a:gd name="T13" fmla="*/ 107618 h 3279"/>
              <a:gd name="T14" fmla="*/ 1584139 w 3279"/>
              <a:gd name="T15" fmla="*/ 107618 h 3279"/>
              <a:gd name="T16" fmla="*/ 1584139 w 3279"/>
              <a:gd name="T17" fmla="*/ 215235 h 3279"/>
              <a:gd name="T18" fmla="*/ 1682359 w 3279"/>
              <a:gd name="T19" fmla="*/ 215235 h 3279"/>
              <a:gd name="T20" fmla="*/ 1799235 w 3279"/>
              <a:gd name="T21" fmla="*/ 215235 h 3279"/>
              <a:gd name="T22" fmla="*/ 1799235 w 3279"/>
              <a:gd name="T23" fmla="*/ 1458876 h 3279"/>
              <a:gd name="T24" fmla="*/ 1457935 w 3279"/>
              <a:gd name="T25" fmla="*/ 1800397 h 3279"/>
              <a:gd name="T26" fmla="*/ 1189064 w 3279"/>
              <a:gd name="T27" fmla="*/ 143307 h 3279"/>
              <a:gd name="T28" fmla="*/ 143763 w 3279"/>
              <a:gd name="T29" fmla="*/ 143307 h 3279"/>
              <a:gd name="T30" fmla="*/ 143763 w 3279"/>
              <a:gd name="T31" fmla="*/ 1495115 h 3279"/>
              <a:gd name="T32" fmla="*/ 264480 w 3279"/>
              <a:gd name="T33" fmla="*/ 1620851 h 3279"/>
              <a:gd name="T34" fmla="*/ 1189064 w 3279"/>
              <a:gd name="T35" fmla="*/ 1620851 h 3279"/>
              <a:gd name="T36" fmla="*/ 1189064 w 3279"/>
              <a:gd name="T37" fmla="*/ 143307 h 3279"/>
              <a:gd name="T38" fmla="*/ 1687297 w 3279"/>
              <a:gd name="T39" fmla="*/ 322303 h 3279"/>
              <a:gd name="T40" fmla="*/ 1584139 w 3279"/>
              <a:gd name="T41" fmla="*/ 322303 h 3279"/>
              <a:gd name="T42" fmla="*/ 1584139 w 3279"/>
              <a:gd name="T43" fmla="*/ 1402871 h 3279"/>
              <a:gd name="T44" fmla="*/ 1514452 w 3279"/>
              <a:gd name="T45" fmla="*/ 1458876 h 3279"/>
              <a:gd name="T46" fmla="*/ 1440376 w 3279"/>
              <a:gd name="T47" fmla="*/ 1402871 h 3279"/>
              <a:gd name="T48" fmla="*/ 1440376 w 3279"/>
              <a:gd name="T49" fmla="*/ 215235 h 3279"/>
              <a:gd name="T50" fmla="*/ 1332828 w 3279"/>
              <a:gd name="T51" fmla="*/ 215235 h 3279"/>
              <a:gd name="T52" fmla="*/ 1332828 w 3279"/>
              <a:gd name="T53" fmla="*/ 1456680 h 3279"/>
              <a:gd name="T54" fmla="*/ 1514452 w 3279"/>
              <a:gd name="T55" fmla="*/ 1625244 h 3279"/>
              <a:gd name="T56" fmla="*/ 1687297 w 3279"/>
              <a:gd name="T57" fmla="*/ 1456680 h 3279"/>
              <a:gd name="T58" fmla="*/ 1687297 w 3279"/>
              <a:gd name="T59" fmla="*/ 322303 h 3279"/>
              <a:gd name="T60" fmla="*/ 323193 w 3279"/>
              <a:gd name="T61" fmla="*/ 1333139 h 3279"/>
              <a:gd name="T62" fmla="*/ 686442 w 3279"/>
              <a:gd name="T63" fmla="*/ 1333139 h 3279"/>
              <a:gd name="T64" fmla="*/ 686442 w 3279"/>
              <a:gd name="T65" fmla="*/ 1440757 h 3279"/>
              <a:gd name="T66" fmla="*/ 323193 w 3279"/>
              <a:gd name="T67" fmla="*/ 1440757 h 3279"/>
              <a:gd name="T68" fmla="*/ 323193 w 3279"/>
              <a:gd name="T69" fmla="*/ 1333139 h 3279"/>
              <a:gd name="T70" fmla="*/ 323193 w 3279"/>
              <a:gd name="T71" fmla="*/ 1113512 h 3279"/>
              <a:gd name="T72" fmla="*/ 789600 w 3279"/>
              <a:gd name="T73" fmla="*/ 1113512 h 3279"/>
              <a:gd name="T74" fmla="*/ 789600 w 3279"/>
              <a:gd name="T75" fmla="*/ 1225522 h 3279"/>
              <a:gd name="T76" fmla="*/ 323193 w 3279"/>
              <a:gd name="T77" fmla="*/ 1225522 h 3279"/>
              <a:gd name="T78" fmla="*/ 323193 w 3279"/>
              <a:gd name="T79" fmla="*/ 1113512 h 3279"/>
              <a:gd name="T80" fmla="*/ 1009635 w 3279"/>
              <a:gd name="T81" fmla="*/ 1225522 h 3279"/>
              <a:gd name="T82" fmla="*/ 897697 w 3279"/>
              <a:gd name="T83" fmla="*/ 1225522 h 3279"/>
              <a:gd name="T84" fmla="*/ 897697 w 3279"/>
              <a:gd name="T85" fmla="*/ 1113512 h 3279"/>
              <a:gd name="T86" fmla="*/ 1009635 w 3279"/>
              <a:gd name="T87" fmla="*/ 1113512 h 3279"/>
              <a:gd name="T88" fmla="*/ 1009635 w 3279"/>
              <a:gd name="T89" fmla="*/ 1225522 h 3279"/>
              <a:gd name="T90" fmla="*/ 789600 w 3279"/>
              <a:gd name="T91" fmla="*/ 897728 h 3279"/>
              <a:gd name="T92" fmla="*/ 1009635 w 3279"/>
              <a:gd name="T93" fmla="*/ 897728 h 3279"/>
              <a:gd name="T94" fmla="*/ 1009635 w 3279"/>
              <a:gd name="T95" fmla="*/ 1010287 h 3279"/>
              <a:gd name="T96" fmla="*/ 789600 w 3279"/>
              <a:gd name="T97" fmla="*/ 1010287 h 3279"/>
              <a:gd name="T98" fmla="*/ 789600 w 3279"/>
              <a:gd name="T99" fmla="*/ 897728 h 3279"/>
              <a:gd name="T100" fmla="*/ 323193 w 3279"/>
              <a:gd name="T101" fmla="*/ 327794 h 3279"/>
              <a:gd name="T102" fmla="*/ 1009635 w 3279"/>
              <a:gd name="T103" fmla="*/ 327794 h 3279"/>
              <a:gd name="T104" fmla="*/ 1009635 w 3279"/>
              <a:gd name="T105" fmla="*/ 790110 h 3279"/>
              <a:gd name="T106" fmla="*/ 323193 w 3279"/>
              <a:gd name="T107" fmla="*/ 790110 h 3279"/>
              <a:gd name="T108" fmla="*/ 323193 w 3279"/>
              <a:gd name="T109" fmla="*/ 327794 h 3279"/>
              <a:gd name="T110" fmla="*/ 682052 w 3279"/>
              <a:gd name="T111" fmla="*/ 1010287 h 3279"/>
              <a:gd name="T112" fmla="*/ 323193 w 3279"/>
              <a:gd name="T113" fmla="*/ 1010287 h 3279"/>
              <a:gd name="T114" fmla="*/ 323193 w 3279"/>
              <a:gd name="T115" fmla="*/ 897728 h 3279"/>
              <a:gd name="T116" fmla="*/ 682052 w 3279"/>
              <a:gd name="T117" fmla="*/ 897728 h 3279"/>
              <a:gd name="T118" fmla="*/ 682052 w 3279"/>
              <a:gd name="T119" fmla="*/ 1010287 h 327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79" h="3279">
                <a:moveTo>
                  <a:pt x="2657" y="3279"/>
                </a:moveTo>
                <a:cubicBezTo>
                  <a:pt x="614" y="3279"/>
                  <a:pt x="614" y="3279"/>
                  <a:pt x="614" y="3279"/>
                </a:cubicBezTo>
                <a:cubicBezTo>
                  <a:pt x="275" y="3279"/>
                  <a:pt x="0" y="2996"/>
                  <a:pt x="0" y="2657"/>
                </a:cubicBezTo>
                <a:cubicBezTo>
                  <a:pt x="0" y="0"/>
                  <a:pt x="0" y="0"/>
                  <a:pt x="0" y="0"/>
                </a:cubicBezTo>
                <a:cubicBezTo>
                  <a:pt x="2429" y="0"/>
                  <a:pt x="2429" y="0"/>
                  <a:pt x="2429" y="0"/>
                </a:cubicBezTo>
                <a:cubicBezTo>
                  <a:pt x="2429" y="196"/>
                  <a:pt x="2429" y="196"/>
                  <a:pt x="2429" y="196"/>
                </a:cubicBezTo>
                <a:cubicBezTo>
                  <a:pt x="2887" y="196"/>
                  <a:pt x="2887" y="196"/>
                  <a:pt x="2887" y="196"/>
                </a:cubicBezTo>
                <a:cubicBezTo>
                  <a:pt x="2887" y="196"/>
                  <a:pt x="2887" y="196"/>
                  <a:pt x="2887" y="196"/>
                </a:cubicBezTo>
                <a:cubicBezTo>
                  <a:pt x="2887" y="392"/>
                  <a:pt x="2887" y="392"/>
                  <a:pt x="2887" y="392"/>
                </a:cubicBezTo>
                <a:cubicBezTo>
                  <a:pt x="3066" y="392"/>
                  <a:pt x="3066" y="392"/>
                  <a:pt x="3066" y="392"/>
                </a:cubicBezTo>
                <a:cubicBezTo>
                  <a:pt x="3279" y="392"/>
                  <a:pt x="3279" y="392"/>
                  <a:pt x="3279" y="392"/>
                </a:cubicBezTo>
                <a:cubicBezTo>
                  <a:pt x="3279" y="2657"/>
                  <a:pt x="3279" y="2657"/>
                  <a:pt x="3279" y="2657"/>
                </a:cubicBezTo>
                <a:cubicBezTo>
                  <a:pt x="3279" y="2996"/>
                  <a:pt x="2996" y="3279"/>
                  <a:pt x="2657" y="3279"/>
                </a:cubicBezTo>
                <a:close/>
                <a:moveTo>
                  <a:pt x="2167" y="261"/>
                </a:moveTo>
                <a:cubicBezTo>
                  <a:pt x="262" y="261"/>
                  <a:pt x="262" y="261"/>
                  <a:pt x="262" y="261"/>
                </a:cubicBezTo>
                <a:cubicBezTo>
                  <a:pt x="262" y="2723"/>
                  <a:pt x="262" y="2723"/>
                  <a:pt x="262" y="2723"/>
                </a:cubicBezTo>
                <a:cubicBezTo>
                  <a:pt x="262" y="2836"/>
                  <a:pt x="370" y="2952"/>
                  <a:pt x="482" y="2952"/>
                </a:cubicBezTo>
                <a:cubicBezTo>
                  <a:pt x="2167" y="2952"/>
                  <a:pt x="2167" y="2952"/>
                  <a:pt x="2167" y="2952"/>
                </a:cubicBezTo>
                <a:lnTo>
                  <a:pt x="2167" y="261"/>
                </a:lnTo>
                <a:close/>
                <a:moveTo>
                  <a:pt x="3075" y="587"/>
                </a:moveTo>
                <a:cubicBezTo>
                  <a:pt x="2887" y="587"/>
                  <a:pt x="2887" y="587"/>
                  <a:pt x="2887" y="587"/>
                </a:cubicBezTo>
                <a:cubicBezTo>
                  <a:pt x="2887" y="2555"/>
                  <a:pt x="2887" y="2555"/>
                  <a:pt x="2887" y="2555"/>
                </a:cubicBezTo>
                <a:cubicBezTo>
                  <a:pt x="2887" y="2611"/>
                  <a:pt x="2816" y="2657"/>
                  <a:pt x="2760" y="2657"/>
                </a:cubicBezTo>
                <a:cubicBezTo>
                  <a:pt x="2703" y="2657"/>
                  <a:pt x="2625" y="2611"/>
                  <a:pt x="2625" y="2555"/>
                </a:cubicBezTo>
                <a:cubicBezTo>
                  <a:pt x="2625" y="392"/>
                  <a:pt x="2625" y="392"/>
                  <a:pt x="2625" y="392"/>
                </a:cubicBezTo>
                <a:cubicBezTo>
                  <a:pt x="2429" y="392"/>
                  <a:pt x="2429" y="392"/>
                  <a:pt x="2429" y="392"/>
                </a:cubicBezTo>
                <a:cubicBezTo>
                  <a:pt x="2429" y="2653"/>
                  <a:pt x="2429" y="2653"/>
                  <a:pt x="2429" y="2653"/>
                </a:cubicBezTo>
                <a:cubicBezTo>
                  <a:pt x="2429" y="2823"/>
                  <a:pt x="2590" y="2960"/>
                  <a:pt x="2760" y="2960"/>
                </a:cubicBezTo>
                <a:cubicBezTo>
                  <a:pt x="2929" y="2960"/>
                  <a:pt x="3075" y="2823"/>
                  <a:pt x="3075" y="2653"/>
                </a:cubicBezTo>
                <a:lnTo>
                  <a:pt x="3075" y="587"/>
                </a:lnTo>
                <a:close/>
                <a:moveTo>
                  <a:pt x="589" y="2428"/>
                </a:moveTo>
                <a:cubicBezTo>
                  <a:pt x="1251" y="2428"/>
                  <a:pt x="1251" y="2428"/>
                  <a:pt x="1251" y="2428"/>
                </a:cubicBezTo>
                <a:cubicBezTo>
                  <a:pt x="1251" y="2624"/>
                  <a:pt x="1251" y="2624"/>
                  <a:pt x="1251" y="2624"/>
                </a:cubicBezTo>
                <a:cubicBezTo>
                  <a:pt x="589" y="2624"/>
                  <a:pt x="589" y="2624"/>
                  <a:pt x="589" y="2624"/>
                </a:cubicBezTo>
                <a:lnTo>
                  <a:pt x="589" y="2428"/>
                </a:lnTo>
                <a:close/>
                <a:moveTo>
                  <a:pt x="589" y="2028"/>
                </a:moveTo>
                <a:cubicBezTo>
                  <a:pt x="1439" y="2028"/>
                  <a:pt x="1439" y="2028"/>
                  <a:pt x="1439" y="2028"/>
                </a:cubicBezTo>
                <a:cubicBezTo>
                  <a:pt x="1439" y="2232"/>
                  <a:pt x="1439" y="2232"/>
                  <a:pt x="1439" y="2232"/>
                </a:cubicBezTo>
                <a:cubicBezTo>
                  <a:pt x="589" y="2232"/>
                  <a:pt x="589" y="2232"/>
                  <a:pt x="589" y="2232"/>
                </a:cubicBezTo>
                <a:lnTo>
                  <a:pt x="589" y="2028"/>
                </a:lnTo>
                <a:close/>
                <a:moveTo>
                  <a:pt x="1840" y="2232"/>
                </a:moveTo>
                <a:cubicBezTo>
                  <a:pt x="1636" y="2232"/>
                  <a:pt x="1636" y="2232"/>
                  <a:pt x="1636" y="2232"/>
                </a:cubicBezTo>
                <a:cubicBezTo>
                  <a:pt x="1636" y="2028"/>
                  <a:pt x="1636" y="2028"/>
                  <a:pt x="1636" y="2028"/>
                </a:cubicBezTo>
                <a:cubicBezTo>
                  <a:pt x="1840" y="2028"/>
                  <a:pt x="1840" y="2028"/>
                  <a:pt x="1840" y="2028"/>
                </a:cubicBezTo>
                <a:lnTo>
                  <a:pt x="1840" y="2232"/>
                </a:lnTo>
                <a:close/>
                <a:moveTo>
                  <a:pt x="1439" y="1635"/>
                </a:moveTo>
                <a:cubicBezTo>
                  <a:pt x="1840" y="1635"/>
                  <a:pt x="1840" y="1635"/>
                  <a:pt x="1840" y="1635"/>
                </a:cubicBezTo>
                <a:cubicBezTo>
                  <a:pt x="1840" y="1840"/>
                  <a:pt x="1840" y="1840"/>
                  <a:pt x="1840" y="1840"/>
                </a:cubicBezTo>
                <a:cubicBezTo>
                  <a:pt x="1439" y="1840"/>
                  <a:pt x="1439" y="1840"/>
                  <a:pt x="1439" y="1840"/>
                </a:cubicBezTo>
                <a:lnTo>
                  <a:pt x="1439" y="1635"/>
                </a:lnTo>
                <a:close/>
                <a:moveTo>
                  <a:pt x="589" y="597"/>
                </a:moveTo>
                <a:cubicBezTo>
                  <a:pt x="1840" y="597"/>
                  <a:pt x="1840" y="597"/>
                  <a:pt x="1840" y="597"/>
                </a:cubicBezTo>
                <a:cubicBezTo>
                  <a:pt x="1840" y="1439"/>
                  <a:pt x="1840" y="1439"/>
                  <a:pt x="1840" y="1439"/>
                </a:cubicBezTo>
                <a:cubicBezTo>
                  <a:pt x="589" y="1439"/>
                  <a:pt x="589" y="1439"/>
                  <a:pt x="589" y="1439"/>
                </a:cubicBezTo>
                <a:lnTo>
                  <a:pt x="589" y="597"/>
                </a:lnTo>
                <a:close/>
                <a:moveTo>
                  <a:pt x="1243" y="1840"/>
                </a:moveTo>
                <a:cubicBezTo>
                  <a:pt x="589" y="1840"/>
                  <a:pt x="589" y="1840"/>
                  <a:pt x="589" y="1840"/>
                </a:cubicBezTo>
                <a:cubicBezTo>
                  <a:pt x="589" y="1635"/>
                  <a:pt x="589" y="1635"/>
                  <a:pt x="589" y="1635"/>
                </a:cubicBezTo>
                <a:cubicBezTo>
                  <a:pt x="1243" y="1635"/>
                  <a:pt x="1243" y="1635"/>
                  <a:pt x="1243" y="1635"/>
                </a:cubicBezTo>
                <a:lnTo>
                  <a:pt x="1243" y="1840"/>
                </a:lnTo>
                <a:close/>
              </a:path>
            </a:pathLst>
          </a:custGeom>
          <a:solidFill>
            <a:srgbClr val="F9FCFB"/>
          </a:solidFill>
          <a:ln>
            <a:noFill/>
          </a:ln>
        </p:spPr>
        <p:txBody>
          <a:bodyPr vert="horz" wrap="square" lIns="91440" tIns="45720" rIns="91440" bIns="45720" numCol="1" anchor="t" anchorCtr="0" compatLnSpc="1"/>
          <a:lstStyle/>
          <a:p>
            <a:endParaRPr lang="zh-CN"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9" name="矩形 18"/>
          <p:cNvSpPr/>
          <p:nvPr/>
        </p:nvSpPr>
        <p:spPr>
          <a:xfrm>
            <a:off x="1239684" y="3604136"/>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20" name="自由: 形状 19"/>
          <p:cNvSpPr>
            <a:spLocks noChangeArrowheads="1"/>
          </p:cNvSpPr>
          <p:nvPr/>
        </p:nvSpPr>
        <p:spPr bwMode="auto">
          <a:xfrm rot="21599018">
            <a:off x="3192096" y="2679917"/>
            <a:ext cx="1706715" cy="341981"/>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0 w 1706715"/>
              <a:gd name="connsiteY4" fmla="*/ 341634 h 341981"/>
              <a:gd name="connsiteX5" fmla="*/ 357395 w 1706715"/>
              <a:gd name="connsiteY5" fmla="*/ 341635 h 341981"/>
              <a:gd name="connsiteX6" fmla="*/ 494290 w 1706715"/>
              <a:gd name="connsiteY6" fmla="*/ 170645 h 341981"/>
              <a:gd name="connsiteX7" fmla="*/ 357673 w 1706715"/>
              <a:gd name="connsiteY7" fmla="*/ 0 h 341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06715" h="341981">
                <a:moveTo>
                  <a:pt x="1569820" y="0"/>
                </a:moveTo>
                <a:lnTo>
                  <a:pt x="1706715" y="170991"/>
                </a:lnTo>
                <a:lnTo>
                  <a:pt x="1569820" y="341981"/>
                </a:lnTo>
                <a:lnTo>
                  <a:pt x="0" y="341981"/>
                </a:lnTo>
                <a:lnTo>
                  <a:pt x="0" y="341634"/>
                </a:lnTo>
                <a:lnTo>
                  <a:pt x="357395" y="341635"/>
                </a:lnTo>
                <a:lnTo>
                  <a:pt x="494290" y="170645"/>
                </a:lnTo>
                <a:lnTo>
                  <a:pt x="357673" y="0"/>
                </a:lnTo>
                <a:close/>
              </a:path>
            </a:pathLst>
          </a:custGeom>
          <a:solidFill>
            <a:schemeClr val="accent1">
              <a:lumMod val="40000"/>
              <a:lumOff val="60000"/>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1" name="AutoShape 8"/>
          <p:cNvSpPr>
            <a:spLocks noChangeArrowheads="1"/>
          </p:cNvSpPr>
          <p:nvPr/>
        </p:nvSpPr>
        <p:spPr bwMode="auto">
          <a:xfrm rot="21599018">
            <a:off x="4737598" y="2679685"/>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
        <p:nvSpPr>
          <p:cNvPr id="22" name="MH_Other_4"/>
          <p:cNvSpPr/>
          <p:nvPr>
            <p:custDataLst>
              <p:tags r:id="rId1"/>
            </p:custDataLst>
          </p:nvPr>
        </p:nvSpPr>
        <p:spPr bwMode="auto">
          <a:xfrm>
            <a:off x="1771963" y="2689868"/>
            <a:ext cx="1533879" cy="766939"/>
          </a:xfrm>
          <a:custGeom>
            <a:avLst/>
            <a:gdLst>
              <a:gd name="T0" fmla="*/ 0 w 503"/>
              <a:gd name="T1" fmla="*/ 0 h 252"/>
              <a:gd name="T2" fmla="*/ 2147483646 w 503"/>
              <a:gd name="T3" fmla="*/ 2147483646 h 252"/>
              <a:gd name="T4" fmla="*/ 2147483646 w 503"/>
              <a:gd name="T5" fmla="*/ 0 h 252"/>
              <a:gd name="T6" fmla="*/ 0 w 503"/>
              <a:gd name="T7" fmla="*/ 0 h 2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03" h="252">
                <a:moveTo>
                  <a:pt x="0" y="0"/>
                </a:moveTo>
                <a:cubicBezTo>
                  <a:pt x="0" y="139"/>
                  <a:pt x="112" y="252"/>
                  <a:pt x="251" y="252"/>
                </a:cubicBezTo>
                <a:cubicBezTo>
                  <a:pt x="390" y="252"/>
                  <a:pt x="503" y="139"/>
                  <a:pt x="503" y="0"/>
                </a:cubicBezTo>
                <a:lnTo>
                  <a:pt x="0" y="0"/>
                </a:lnTo>
                <a:close/>
              </a:path>
            </a:pathLst>
          </a:custGeom>
          <a:solidFill>
            <a:schemeClr val="accent1"/>
          </a:solidFill>
          <a:ln>
            <a:noFill/>
          </a:ln>
          <a:effectLst>
            <a:outerShdw blurRad="50800" dist="38100" dir="5400000" algn="t" rotWithShape="0">
              <a:prstClr val="black">
                <a:alpha val="40000"/>
              </a:prstClr>
            </a:outerShdw>
          </a:effectLst>
          <a:extLst>
            <a:ext uri="{91240B29-F687-4F45-9708-019B960494DF}">
              <a14:hiddenLine xmlns:a14="http://schemas.microsoft.com/office/drawing/2010/main" w="9525">
                <a:solidFill>
                  <a:srgbClr val="000000"/>
                </a:solidFill>
                <a:round/>
              </a14:hiddenLine>
            </a:ext>
          </a:extLst>
        </p:spPr>
        <p:txBody>
          <a:bodyPr bIns="36000"/>
          <a:lstStyle/>
          <a:p>
            <a:endParaRPr lang="zh-CN" altLang="en-US" sz="3200">
              <a:latin typeface="+mj-ea"/>
              <a:ea typeface="+mj-ea"/>
            </a:endParaRPr>
          </a:p>
        </p:txBody>
      </p:sp>
      <p:sp>
        <p:nvSpPr>
          <p:cNvPr id="29" name="自由: 形状 28"/>
          <p:cNvSpPr>
            <a:spLocks noChangeArrowheads="1"/>
          </p:cNvSpPr>
          <p:nvPr/>
        </p:nvSpPr>
        <p:spPr bwMode="auto">
          <a:xfrm rot="21599018">
            <a:off x="6749194" y="2679917"/>
            <a:ext cx="1706715" cy="341981"/>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0 w 1706715"/>
              <a:gd name="connsiteY4" fmla="*/ 341634 h 341981"/>
              <a:gd name="connsiteX5" fmla="*/ 357395 w 1706715"/>
              <a:gd name="connsiteY5" fmla="*/ 341635 h 341981"/>
              <a:gd name="connsiteX6" fmla="*/ 494290 w 1706715"/>
              <a:gd name="connsiteY6" fmla="*/ 170645 h 341981"/>
              <a:gd name="connsiteX7" fmla="*/ 357673 w 1706715"/>
              <a:gd name="connsiteY7" fmla="*/ 0 h 341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06715" h="341981">
                <a:moveTo>
                  <a:pt x="1569820" y="0"/>
                </a:moveTo>
                <a:lnTo>
                  <a:pt x="1706715" y="170991"/>
                </a:lnTo>
                <a:lnTo>
                  <a:pt x="1569820" y="341981"/>
                </a:lnTo>
                <a:lnTo>
                  <a:pt x="0" y="341981"/>
                </a:lnTo>
                <a:lnTo>
                  <a:pt x="0" y="341634"/>
                </a:lnTo>
                <a:lnTo>
                  <a:pt x="357395" y="341635"/>
                </a:lnTo>
                <a:lnTo>
                  <a:pt x="494290" y="170645"/>
                </a:lnTo>
                <a:lnTo>
                  <a:pt x="357673" y="0"/>
                </a:lnTo>
                <a:close/>
              </a:path>
            </a:pathLst>
          </a:custGeom>
          <a:solidFill>
            <a:schemeClr val="accent1">
              <a:lumMod val="40000"/>
              <a:lumOff val="60000"/>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32" name="AutoShape 8"/>
          <p:cNvSpPr>
            <a:spLocks noChangeArrowheads="1"/>
          </p:cNvSpPr>
          <p:nvPr/>
        </p:nvSpPr>
        <p:spPr bwMode="auto">
          <a:xfrm rot="21599018">
            <a:off x="8294696" y="2679685"/>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
        <p:nvSpPr>
          <p:cNvPr id="33" name="MH_Other_4"/>
          <p:cNvSpPr/>
          <p:nvPr>
            <p:custDataLst>
              <p:tags r:id="rId2"/>
            </p:custDataLst>
          </p:nvPr>
        </p:nvSpPr>
        <p:spPr bwMode="auto">
          <a:xfrm>
            <a:off x="5329061" y="2689868"/>
            <a:ext cx="1533879" cy="766939"/>
          </a:xfrm>
          <a:custGeom>
            <a:avLst/>
            <a:gdLst>
              <a:gd name="T0" fmla="*/ 0 w 503"/>
              <a:gd name="T1" fmla="*/ 0 h 252"/>
              <a:gd name="T2" fmla="*/ 2147483646 w 503"/>
              <a:gd name="T3" fmla="*/ 2147483646 h 252"/>
              <a:gd name="T4" fmla="*/ 2147483646 w 503"/>
              <a:gd name="T5" fmla="*/ 0 h 252"/>
              <a:gd name="T6" fmla="*/ 0 w 503"/>
              <a:gd name="T7" fmla="*/ 0 h 2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03" h="252">
                <a:moveTo>
                  <a:pt x="0" y="0"/>
                </a:moveTo>
                <a:cubicBezTo>
                  <a:pt x="0" y="139"/>
                  <a:pt x="112" y="252"/>
                  <a:pt x="251" y="252"/>
                </a:cubicBezTo>
                <a:cubicBezTo>
                  <a:pt x="390" y="252"/>
                  <a:pt x="503" y="139"/>
                  <a:pt x="503" y="0"/>
                </a:cubicBezTo>
                <a:lnTo>
                  <a:pt x="0" y="0"/>
                </a:lnTo>
                <a:close/>
              </a:path>
            </a:pathLst>
          </a:custGeom>
          <a:solidFill>
            <a:schemeClr val="accent1"/>
          </a:solidFill>
          <a:ln>
            <a:noFill/>
          </a:ln>
          <a:effectLst>
            <a:outerShdw blurRad="50800" dist="38100" dir="5400000" algn="t" rotWithShape="0">
              <a:prstClr val="black">
                <a:alpha val="40000"/>
              </a:prstClr>
            </a:outerShdw>
          </a:effectLst>
          <a:extLst>
            <a:ext uri="{91240B29-F687-4F45-9708-019B960494DF}">
              <a14:hiddenLine xmlns:a14="http://schemas.microsoft.com/office/drawing/2010/main" w="9525">
                <a:solidFill>
                  <a:srgbClr val="000000"/>
                </a:solidFill>
                <a:round/>
              </a14:hiddenLine>
            </a:ext>
          </a:extLst>
        </p:spPr>
        <p:txBody>
          <a:bodyPr bIns="36000"/>
          <a:lstStyle/>
          <a:p>
            <a:endParaRPr lang="zh-CN" altLang="en-US" sz="3200">
              <a:latin typeface="+mj-ea"/>
              <a:ea typeface="+mj-ea"/>
            </a:endParaRPr>
          </a:p>
        </p:txBody>
      </p:sp>
      <p:sp>
        <p:nvSpPr>
          <p:cNvPr id="41" name="MH_Other_4"/>
          <p:cNvSpPr/>
          <p:nvPr>
            <p:custDataLst>
              <p:tags r:id="rId3"/>
            </p:custDataLst>
          </p:nvPr>
        </p:nvSpPr>
        <p:spPr bwMode="auto">
          <a:xfrm>
            <a:off x="8886159" y="2689868"/>
            <a:ext cx="1533879" cy="766939"/>
          </a:xfrm>
          <a:custGeom>
            <a:avLst/>
            <a:gdLst>
              <a:gd name="T0" fmla="*/ 0 w 503"/>
              <a:gd name="T1" fmla="*/ 0 h 252"/>
              <a:gd name="T2" fmla="*/ 2147483646 w 503"/>
              <a:gd name="T3" fmla="*/ 2147483646 h 252"/>
              <a:gd name="T4" fmla="*/ 2147483646 w 503"/>
              <a:gd name="T5" fmla="*/ 0 h 252"/>
              <a:gd name="T6" fmla="*/ 0 w 503"/>
              <a:gd name="T7" fmla="*/ 0 h 2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03" h="252">
                <a:moveTo>
                  <a:pt x="0" y="0"/>
                </a:moveTo>
                <a:cubicBezTo>
                  <a:pt x="0" y="139"/>
                  <a:pt x="112" y="252"/>
                  <a:pt x="251" y="252"/>
                </a:cubicBezTo>
                <a:cubicBezTo>
                  <a:pt x="390" y="252"/>
                  <a:pt x="503" y="139"/>
                  <a:pt x="503" y="0"/>
                </a:cubicBezTo>
                <a:lnTo>
                  <a:pt x="0" y="0"/>
                </a:lnTo>
                <a:close/>
              </a:path>
            </a:pathLst>
          </a:custGeom>
          <a:solidFill>
            <a:schemeClr val="accent1"/>
          </a:solidFill>
          <a:ln>
            <a:noFill/>
          </a:ln>
          <a:effectLst>
            <a:outerShdw blurRad="50800" dist="38100" dir="5400000" algn="t" rotWithShape="0">
              <a:prstClr val="black">
                <a:alpha val="40000"/>
              </a:prstClr>
            </a:outerShdw>
          </a:effectLst>
          <a:extLst>
            <a:ext uri="{91240B29-F687-4F45-9708-019B960494DF}">
              <a14:hiddenLine xmlns:a14="http://schemas.microsoft.com/office/drawing/2010/main" w="9525">
                <a:solidFill>
                  <a:srgbClr val="000000"/>
                </a:solidFill>
                <a:round/>
              </a14:hiddenLine>
            </a:ext>
          </a:extLst>
        </p:spPr>
        <p:txBody>
          <a:bodyPr bIns="36000"/>
          <a:lstStyle/>
          <a:p>
            <a:endParaRPr lang="zh-CN" altLang="en-US" sz="3200">
              <a:latin typeface="+mj-ea"/>
              <a:ea typeface="+mj-ea"/>
            </a:endParaRPr>
          </a:p>
        </p:txBody>
      </p:sp>
      <p:sp>
        <p:nvSpPr>
          <p:cNvPr id="42" name="KSO_Shape"/>
          <p:cNvSpPr/>
          <p:nvPr/>
        </p:nvSpPr>
        <p:spPr bwMode="auto">
          <a:xfrm>
            <a:off x="5873055" y="2871097"/>
            <a:ext cx="445891" cy="379751"/>
          </a:xfrm>
          <a:custGeom>
            <a:avLst/>
            <a:gdLst/>
            <a:ahLst/>
            <a:cxnLst/>
            <a:rect l="0" t="0" r="r" b="b"/>
            <a:pathLst>
              <a:path w="4999037" h="4260141">
                <a:moveTo>
                  <a:pt x="1900345" y="3557911"/>
                </a:moveTo>
                <a:lnTo>
                  <a:pt x="3097730" y="3557911"/>
                </a:lnTo>
                <a:lnTo>
                  <a:pt x="3102535" y="3590573"/>
                </a:lnTo>
                <a:lnTo>
                  <a:pt x="3107340" y="3623235"/>
                </a:lnTo>
                <a:lnTo>
                  <a:pt x="3113106" y="3656858"/>
                </a:lnTo>
                <a:lnTo>
                  <a:pt x="3119833" y="3691441"/>
                </a:lnTo>
                <a:lnTo>
                  <a:pt x="3126560" y="3717378"/>
                </a:lnTo>
                <a:lnTo>
                  <a:pt x="3134248" y="3744276"/>
                </a:lnTo>
                <a:lnTo>
                  <a:pt x="3140975" y="3769253"/>
                </a:lnTo>
                <a:lnTo>
                  <a:pt x="3148663" y="3795190"/>
                </a:lnTo>
                <a:lnTo>
                  <a:pt x="3158272" y="3821127"/>
                </a:lnTo>
                <a:lnTo>
                  <a:pt x="3166921" y="3846104"/>
                </a:lnTo>
                <a:lnTo>
                  <a:pt x="3177492" y="3871081"/>
                </a:lnTo>
                <a:lnTo>
                  <a:pt x="3189024" y="3895097"/>
                </a:lnTo>
                <a:lnTo>
                  <a:pt x="3200556" y="3919113"/>
                </a:lnTo>
                <a:lnTo>
                  <a:pt x="3213048" y="3941208"/>
                </a:lnTo>
                <a:lnTo>
                  <a:pt x="3226502" y="3964263"/>
                </a:lnTo>
                <a:lnTo>
                  <a:pt x="3240917" y="3984437"/>
                </a:lnTo>
                <a:lnTo>
                  <a:pt x="3256293" y="4004610"/>
                </a:lnTo>
                <a:lnTo>
                  <a:pt x="3271668" y="4024784"/>
                </a:lnTo>
                <a:lnTo>
                  <a:pt x="3288966" y="4042075"/>
                </a:lnTo>
                <a:lnTo>
                  <a:pt x="3306264" y="4058406"/>
                </a:lnTo>
                <a:lnTo>
                  <a:pt x="3318757" y="4069934"/>
                </a:lnTo>
                <a:lnTo>
                  <a:pt x="3331249" y="4079540"/>
                </a:lnTo>
                <a:lnTo>
                  <a:pt x="3344703" y="4089147"/>
                </a:lnTo>
                <a:lnTo>
                  <a:pt x="3358157" y="4097793"/>
                </a:lnTo>
                <a:lnTo>
                  <a:pt x="3372572" y="4106438"/>
                </a:lnTo>
                <a:lnTo>
                  <a:pt x="3386026" y="4114123"/>
                </a:lnTo>
                <a:lnTo>
                  <a:pt x="3402362" y="4121809"/>
                </a:lnTo>
                <a:lnTo>
                  <a:pt x="3417738" y="4127573"/>
                </a:lnTo>
                <a:lnTo>
                  <a:pt x="3433114" y="4133336"/>
                </a:lnTo>
                <a:lnTo>
                  <a:pt x="3450411" y="4138140"/>
                </a:lnTo>
                <a:lnTo>
                  <a:pt x="3467709" y="4142943"/>
                </a:lnTo>
                <a:lnTo>
                  <a:pt x="3485007" y="4145825"/>
                </a:lnTo>
                <a:lnTo>
                  <a:pt x="3504227" y="4148707"/>
                </a:lnTo>
                <a:lnTo>
                  <a:pt x="3523446" y="4151589"/>
                </a:lnTo>
                <a:lnTo>
                  <a:pt x="3543627" y="4152549"/>
                </a:lnTo>
                <a:lnTo>
                  <a:pt x="3564769" y="4152549"/>
                </a:lnTo>
                <a:lnTo>
                  <a:pt x="3564769" y="4260141"/>
                </a:lnTo>
                <a:lnTo>
                  <a:pt x="1434268" y="4260141"/>
                </a:lnTo>
                <a:lnTo>
                  <a:pt x="1434268" y="4152549"/>
                </a:lnTo>
                <a:lnTo>
                  <a:pt x="1455409" y="4152549"/>
                </a:lnTo>
                <a:lnTo>
                  <a:pt x="1474629" y="4151589"/>
                </a:lnTo>
                <a:lnTo>
                  <a:pt x="1493849" y="4148707"/>
                </a:lnTo>
                <a:lnTo>
                  <a:pt x="1513068" y="4145825"/>
                </a:lnTo>
                <a:lnTo>
                  <a:pt x="1530366" y="4142943"/>
                </a:lnTo>
                <a:lnTo>
                  <a:pt x="1547664" y="4138140"/>
                </a:lnTo>
                <a:lnTo>
                  <a:pt x="1564962" y="4133336"/>
                </a:lnTo>
                <a:lnTo>
                  <a:pt x="1581298" y="4127573"/>
                </a:lnTo>
                <a:lnTo>
                  <a:pt x="1596674" y="4121809"/>
                </a:lnTo>
                <a:lnTo>
                  <a:pt x="1612050" y="4114123"/>
                </a:lnTo>
                <a:lnTo>
                  <a:pt x="1626465" y="4106438"/>
                </a:lnTo>
                <a:lnTo>
                  <a:pt x="1639918" y="4097793"/>
                </a:lnTo>
                <a:lnTo>
                  <a:pt x="1653372" y="4089147"/>
                </a:lnTo>
                <a:lnTo>
                  <a:pt x="1666826" y="4079540"/>
                </a:lnTo>
                <a:lnTo>
                  <a:pt x="1679319" y="4069934"/>
                </a:lnTo>
                <a:lnTo>
                  <a:pt x="1691811" y="4058406"/>
                </a:lnTo>
                <a:lnTo>
                  <a:pt x="1703343" y="4047839"/>
                </a:lnTo>
                <a:lnTo>
                  <a:pt x="1715836" y="4036311"/>
                </a:lnTo>
                <a:lnTo>
                  <a:pt x="1726407" y="4024784"/>
                </a:lnTo>
                <a:lnTo>
                  <a:pt x="1736978" y="4012295"/>
                </a:lnTo>
                <a:lnTo>
                  <a:pt x="1757158" y="3985397"/>
                </a:lnTo>
                <a:lnTo>
                  <a:pt x="1776378" y="3956578"/>
                </a:lnTo>
                <a:lnTo>
                  <a:pt x="1793676" y="3926798"/>
                </a:lnTo>
                <a:lnTo>
                  <a:pt x="1809052" y="3895097"/>
                </a:lnTo>
                <a:lnTo>
                  <a:pt x="1824427" y="3863396"/>
                </a:lnTo>
                <a:lnTo>
                  <a:pt x="1837881" y="3829773"/>
                </a:lnTo>
                <a:lnTo>
                  <a:pt x="1849413" y="3795190"/>
                </a:lnTo>
                <a:lnTo>
                  <a:pt x="1859984" y="3761568"/>
                </a:lnTo>
                <a:lnTo>
                  <a:pt x="1868632" y="3726984"/>
                </a:lnTo>
                <a:lnTo>
                  <a:pt x="1878242" y="3692401"/>
                </a:lnTo>
                <a:lnTo>
                  <a:pt x="1884969" y="3657818"/>
                </a:lnTo>
                <a:lnTo>
                  <a:pt x="1890735" y="3623235"/>
                </a:lnTo>
                <a:lnTo>
                  <a:pt x="1896501" y="3590573"/>
                </a:lnTo>
                <a:lnTo>
                  <a:pt x="1900345" y="3557911"/>
                </a:lnTo>
                <a:close/>
                <a:moveTo>
                  <a:pt x="344993" y="345832"/>
                </a:moveTo>
                <a:lnTo>
                  <a:pt x="344993" y="3036592"/>
                </a:lnTo>
                <a:lnTo>
                  <a:pt x="4655005" y="3036592"/>
                </a:lnTo>
                <a:lnTo>
                  <a:pt x="4655005" y="345832"/>
                </a:lnTo>
                <a:lnTo>
                  <a:pt x="344993" y="345832"/>
                </a:lnTo>
                <a:close/>
                <a:moveTo>
                  <a:pt x="142226" y="0"/>
                </a:moveTo>
                <a:lnTo>
                  <a:pt x="4857773" y="0"/>
                </a:lnTo>
                <a:lnTo>
                  <a:pt x="4872187" y="961"/>
                </a:lnTo>
                <a:lnTo>
                  <a:pt x="4885641" y="2882"/>
                </a:lnTo>
                <a:lnTo>
                  <a:pt x="4899095" y="6725"/>
                </a:lnTo>
                <a:lnTo>
                  <a:pt x="4913510" y="10567"/>
                </a:lnTo>
                <a:lnTo>
                  <a:pt x="4925042" y="17292"/>
                </a:lnTo>
                <a:lnTo>
                  <a:pt x="4936573" y="24016"/>
                </a:lnTo>
                <a:lnTo>
                  <a:pt x="4947144" y="32662"/>
                </a:lnTo>
                <a:lnTo>
                  <a:pt x="4957715" y="42268"/>
                </a:lnTo>
                <a:lnTo>
                  <a:pt x="4967325" y="51875"/>
                </a:lnTo>
                <a:lnTo>
                  <a:pt x="4975974" y="62442"/>
                </a:lnTo>
                <a:lnTo>
                  <a:pt x="4982701" y="73970"/>
                </a:lnTo>
                <a:lnTo>
                  <a:pt x="4988466" y="87419"/>
                </a:lnTo>
                <a:lnTo>
                  <a:pt x="4993271" y="99907"/>
                </a:lnTo>
                <a:lnTo>
                  <a:pt x="4996154" y="113356"/>
                </a:lnTo>
                <a:lnTo>
                  <a:pt x="4999037" y="127766"/>
                </a:lnTo>
                <a:lnTo>
                  <a:pt x="4999037" y="142175"/>
                </a:lnTo>
                <a:lnTo>
                  <a:pt x="4999037" y="3238327"/>
                </a:lnTo>
                <a:lnTo>
                  <a:pt x="4999037" y="3253697"/>
                </a:lnTo>
                <a:lnTo>
                  <a:pt x="4996154" y="3268106"/>
                </a:lnTo>
                <a:lnTo>
                  <a:pt x="4993271" y="3281555"/>
                </a:lnTo>
                <a:lnTo>
                  <a:pt x="4988466" y="3295004"/>
                </a:lnTo>
                <a:lnTo>
                  <a:pt x="4982701" y="3307493"/>
                </a:lnTo>
                <a:lnTo>
                  <a:pt x="4975974" y="3319021"/>
                </a:lnTo>
                <a:lnTo>
                  <a:pt x="4967325" y="3329588"/>
                </a:lnTo>
                <a:lnTo>
                  <a:pt x="4957715" y="3339194"/>
                </a:lnTo>
                <a:lnTo>
                  <a:pt x="4947144" y="3349761"/>
                </a:lnTo>
                <a:lnTo>
                  <a:pt x="4936573" y="3357446"/>
                </a:lnTo>
                <a:lnTo>
                  <a:pt x="4925042" y="3364171"/>
                </a:lnTo>
                <a:lnTo>
                  <a:pt x="4913510" y="3369935"/>
                </a:lnTo>
                <a:lnTo>
                  <a:pt x="4899095" y="3374738"/>
                </a:lnTo>
                <a:lnTo>
                  <a:pt x="4885641" y="3378580"/>
                </a:lnTo>
                <a:lnTo>
                  <a:pt x="4872187" y="3380502"/>
                </a:lnTo>
                <a:lnTo>
                  <a:pt x="4857773" y="3381462"/>
                </a:lnTo>
                <a:lnTo>
                  <a:pt x="142226" y="3381462"/>
                </a:lnTo>
                <a:lnTo>
                  <a:pt x="127811" y="3380502"/>
                </a:lnTo>
                <a:lnTo>
                  <a:pt x="113396" y="3378580"/>
                </a:lnTo>
                <a:lnTo>
                  <a:pt x="99942" y="3374738"/>
                </a:lnTo>
                <a:lnTo>
                  <a:pt x="86489" y="3369935"/>
                </a:lnTo>
                <a:lnTo>
                  <a:pt x="73996" y="3364171"/>
                </a:lnTo>
                <a:lnTo>
                  <a:pt x="62464" y="3357446"/>
                </a:lnTo>
                <a:lnTo>
                  <a:pt x="51893" y="3349761"/>
                </a:lnTo>
                <a:lnTo>
                  <a:pt x="42283" y="3339194"/>
                </a:lnTo>
                <a:lnTo>
                  <a:pt x="31713" y="3329588"/>
                </a:lnTo>
                <a:lnTo>
                  <a:pt x="24025" y="3319021"/>
                </a:lnTo>
                <a:lnTo>
                  <a:pt x="17298" y="3307493"/>
                </a:lnTo>
                <a:lnTo>
                  <a:pt x="11532" y="3295004"/>
                </a:lnTo>
                <a:lnTo>
                  <a:pt x="6727" y="3281555"/>
                </a:lnTo>
                <a:lnTo>
                  <a:pt x="2883" y="3268106"/>
                </a:lnTo>
                <a:lnTo>
                  <a:pt x="961" y="3253697"/>
                </a:lnTo>
                <a:lnTo>
                  <a:pt x="0" y="3238327"/>
                </a:lnTo>
                <a:lnTo>
                  <a:pt x="0" y="142175"/>
                </a:lnTo>
                <a:lnTo>
                  <a:pt x="961" y="127766"/>
                </a:lnTo>
                <a:lnTo>
                  <a:pt x="2883" y="113356"/>
                </a:lnTo>
                <a:lnTo>
                  <a:pt x="6727" y="99907"/>
                </a:lnTo>
                <a:lnTo>
                  <a:pt x="11532" y="87419"/>
                </a:lnTo>
                <a:lnTo>
                  <a:pt x="17298" y="73970"/>
                </a:lnTo>
                <a:lnTo>
                  <a:pt x="24025" y="62442"/>
                </a:lnTo>
                <a:lnTo>
                  <a:pt x="31713" y="51875"/>
                </a:lnTo>
                <a:lnTo>
                  <a:pt x="42283" y="42268"/>
                </a:lnTo>
                <a:lnTo>
                  <a:pt x="51893" y="32662"/>
                </a:lnTo>
                <a:lnTo>
                  <a:pt x="62464" y="24016"/>
                </a:lnTo>
                <a:lnTo>
                  <a:pt x="73996" y="17292"/>
                </a:lnTo>
                <a:lnTo>
                  <a:pt x="86489" y="10567"/>
                </a:lnTo>
                <a:lnTo>
                  <a:pt x="99942" y="6725"/>
                </a:lnTo>
                <a:lnTo>
                  <a:pt x="113396" y="2882"/>
                </a:lnTo>
                <a:lnTo>
                  <a:pt x="127811" y="961"/>
                </a:lnTo>
                <a:lnTo>
                  <a:pt x="142226" y="0"/>
                </a:ln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dirty="0">
              <a:solidFill>
                <a:srgbClr val="FFFFFF"/>
              </a:solidFill>
              <a:latin typeface="+mj-ea"/>
              <a:ea typeface="+mj-ea"/>
            </a:endParaRPr>
          </a:p>
        </p:txBody>
      </p:sp>
      <p:sp>
        <p:nvSpPr>
          <p:cNvPr id="43" name="KSO_Shape"/>
          <p:cNvSpPr/>
          <p:nvPr/>
        </p:nvSpPr>
        <p:spPr bwMode="auto">
          <a:xfrm>
            <a:off x="9430153" y="2877785"/>
            <a:ext cx="445891" cy="366374"/>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j-ea"/>
              <a:ea typeface="+mj-ea"/>
            </a:endParaRPr>
          </a:p>
        </p:txBody>
      </p:sp>
      <p:sp>
        <p:nvSpPr>
          <p:cNvPr id="45" name="矩形 44"/>
          <p:cNvSpPr/>
          <p:nvPr/>
        </p:nvSpPr>
        <p:spPr>
          <a:xfrm>
            <a:off x="4796782" y="3604136"/>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46" name="矩形 45"/>
          <p:cNvSpPr/>
          <p:nvPr/>
        </p:nvSpPr>
        <p:spPr>
          <a:xfrm>
            <a:off x="8353880" y="3604136"/>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47" name="矩形 46"/>
          <p:cNvSpPr/>
          <p:nvPr/>
        </p:nvSpPr>
        <p:spPr>
          <a:xfrm>
            <a:off x="1771963" y="2107874"/>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2015</a:t>
            </a:r>
            <a:endParaRPr lang="zh-CN" altLang="zh-CN" sz="3200" dirty="0">
              <a:solidFill>
                <a:schemeClr val="tx1"/>
              </a:solidFill>
              <a:latin typeface="+mj-ea"/>
              <a:ea typeface="+mj-ea"/>
            </a:endParaRPr>
          </a:p>
        </p:txBody>
      </p:sp>
      <p:sp>
        <p:nvSpPr>
          <p:cNvPr id="48" name="矩形 47"/>
          <p:cNvSpPr/>
          <p:nvPr/>
        </p:nvSpPr>
        <p:spPr>
          <a:xfrm>
            <a:off x="5329059" y="2107874"/>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2016</a:t>
            </a:r>
            <a:endParaRPr lang="zh-CN" altLang="zh-CN" sz="3200" dirty="0">
              <a:solidFill>
                <a:schemeClr val="tx1"/>
              </a:solidFill>
              <a:latin typeface="+mj-ea"/>
              <a:ea typeface="+mj-ea"/>
            </a:endParaRPr>
          </a:p>
        </p:txBody>
      </p:sp>
      <p:sp>
        <p:nvSpPr>
          <p:cNvPr id="49" name="矩形 48"/>
          <p:cNvSpPr/>
          <p:nvPr/>
        </p:nvSpPr>
        <p:spPr>
          <a:xfrm>
            <a:off x="8886155" y="2107874"/>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2017</a:t>
            </a:r>
            <a:endParaRPr lang="zh-CN" altLang="zh-CN" sz="3200" dirty="0">
              <a:solidFill>
                <a:schemeClr val="tx1"/>
              </a:solidFill>
              <a:latin typeface="+mj-ea"/>
              <a:ea typeface="+mj-ea"/>
            </a:endParaRPr>
          </a:p>
        </p:txBody>
      </p:sp>
      <p:sp>
        <p:nvSpPr>
          <p:cNvPr id="50" name="矩形 49"/>
          <p:cNvSpPr/>
          <p:nvPr/>
        </p:nvSpPr>
        <p:spPr>
          <a:xfrm>
            <a:off x="1136129" y="5083940"/>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1" name="KSO_Shape"/>
          <p:cNvSpPr/>
          <p:nvPr/>
        </p:nvSpPr>
        <p:spPr bwMode="auto">
          <a:xfrm flipH="1">
            <a:off x="768238" y="5189295"/>
            <a:ext cx="301458" cy="1007889"/>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52" name="KSO_Shape"/>
          <p:cNvSpPr/>
          <p:nvPr/>
        </p:nvSpPr>
        <p:spPr bwMode="auto">
          <a:xfrm>
            <a:off x="11122305" y="5189295"/>
            <a:ext cx="301458" cy="1007889"/>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23" name="KSO_Shape"/>
          <p:cNvSpPr/>
          <p:nvPr/>
        </p:nvSpPr>
        <p:spPr bwMode="auto">
          <a:xfrm>
            <a:off x="2324257" y="2792902"/>
            <a:ext cx="429291" cy="536141"/>
          </a:xfrm>
          <a:custGeom>
            <a:avLst/>
            <a:gdLst>
              <a:gd name="T0" fmla="*/ 123184 w 2623"/>
              <a:gd name="T1" fmla="*/ 1800397 h 3273"/>
              <a:gd name="T2" fmla="*/ 0 w 2623"/>
              <a:gd name="T3" fmla="*/ 112765 h 3273"/>
              <a:gd name="T4" fmla="*/ 1329723 w 2623"/>
              <a:gd name="T5" fmla="*/ 0 h 3273"/>
              <a:gd name="T6" fmla="*/ 1442458 w 2623"/>
              <a:gd name="T7" fmla="*/ 1688182 h 3273"/>
              <a:gd name="T8" fmla="*/ 973920 w 2623"/>
              <a:gd name="T9" fmla="*/ 1623823 h 3273"/>
              <a:gd name="T10" fmla="*/ 1190592 w 2623"/>
              <a:gd name="T11" fmla="*/ 1695883 h 3273"/>
              <a:gd name="T12" fmla="*/ 1262632 w 2623"/>
              <a:gd name="T13" fmla="*/ 1479703 h 3273"/>
              <a:gd name="T14" fmla="*/ 1046511 w 2623"/>
              <a:gd name="T15" fmla="*/ 1407643 h 3273"/>
              <a:gd name="T16" fmla="*/ 973920 w 2623"/>
              <a:gd name="T17" fmla="*/ 1623823 h 3273"/>
              <a:gd name="T18" fmla="*/ 1046511 w 2623"/>
              <a:gd name="T19" fmla="*/ 1299278 h 3273"/>
              <a:gd name="T20" fmla="*/ 1262632 w 2623"/>
              <a:gd name="T21" fmla="*/ 1227218 h 3273"/>
              <a:gd name="T22" fmla="*/ 1190592 w 2623"/>
              <a:gd name="T23" fmla="*/ 1010489 h 3273"/>
              <a:gd name="T24" fmla="*/ 973920 w 2623"/>
              <a:gd name="T25" fmla="*/ 1082549 h 3273"/>
              <a:gd name="T26" fmla="*/ 973920 w 2623"/>
              <a:gd name="T27" fmla="*/ 830064 h 3273"/>
              <a:gd name="T28" fmla="*/ 1190592 w 2623"/>
              <a:gd name="T29" fmla="*/ 902124 h 3273"/>
              <a:gd name="T30" fmla="*/ 1262632 w 2623"/>
              <a:gd name="T31" fmla="*/ 685944 h 3273"/>
              <a:gd name="T32" fmla="*/ 1046511 w 2623"/>
              <a:gd name="T33" fmla="*/ 613884 h 3273"/>
              <a:gd name="T34" fmla="*/ 973920 w 2623"/>
              <a:gd name="T35" fmla="*/ 830064 h 3273"/>
              <a:gd name="T36" fmla="*/ 649464 w 2623"/>
              <a:gd name="T37" fmla="*/ 1695883 h 3273"/>
              <a:gd name="T38" fmla="*/ 866135 w 2623"/>
              <a:gd name="T39" fmla="*/ 1623823 h 3273"/>
              <a:gd name="T40" fmla="*/ 794094 w 2623"/>
              <a:gd name="T41" fmla="*/ 1407643 h 3273"/>
              <a:gd name="T42" fmla="*/ 577423 w 2623"/>
              <a:gd name="T43" fmla="*/ 1479703 h 3273"/>
              <a:gd name="T44" fmla="*/ 577423 w 2623"/>
              <a:gd name="T45" fmla="*/ 1227218 h 3273"/>
              <a:gd name="T46" fmla="*/ 794094 w 2623"/>
              <a:gd name="T47" fmla="*/ 1299278 h 3273"/>
              <a:gd name="T48" fmla="*/ 866135 w 2623"/>
              <a:gd name="T49" fmla="*/ 1082549 h 3273"/>
              <a:gd name="T50" fmla="*/ 649464 w 2623"/>
              <a:gd name="T51" fmla="*/ 1010489 h 3273"/>
              <a:gd name="T52" fmla="*/ 577423 w 2623"/>
              <a:gd name="T53" fmla="*/ 1227218 h 3273"/>
              <a:gd name="T54" fmla="*/ 649464 w 2623"/>
              <a:gd name="T55" fmla="*/ 902124 h 3273"/>
              <a:gd name="T56" fmla="*/ 866135 w 2623"/>
              <a:gd name="T57" fmla="*/ 830064 h 3273"/>
              <a:gd name="T58" fmla="*/ 794094 w 2623"/>
              <a:gd name="T59" fmla="*/ 613884 h 3273"/>
              <a:gd name="T60" fmla="*/ 577423 w 2623"/>
              <a:gd name="T61" fmla="*/ 685944 h 3273"/>
              <a:gd name="T62" fmla="*/ 180376 w 2623"/>
              <a:gd name="T63" fmla="*/ 1623823 h 3273"/>
              <a:gd name="T64" fmla="*/ 397047 w 2623"/>
              <a:gd name="T65" fmla="*/ 1695883 h 3273"/>
              <a:gd name="T66" fmla="*/ 469088 w 2623"/>
              <a:gd name="T67" fmla="*/ 1479703 h 3273"/>
              <a:gd name="T68" fmla="*/ 252966 w 2623"/>
              <a:gd name="T69" fmla="*/ 1407643 h 3273"/>
              <a:gd name="T70" fmla="*/ 180376 w 2623"/>
              <a:gd name="T71" fmla="*/ 1623823 h 3273"/>
              <a:gd name="T72" fmla="*/ 252966 w 2623"/>
              <a:gd name="T73" fmla="*/ 1299278 h 3273"/>
              <a:gd name="T74" fmla="*/ 469088 w 2623"/>
              <a:gd name="T75" fmla="*/ 1227218 h 3273"/>
              <a:gd name="T76" fmla="*/ 397047 w 2623"/>
              <a:gd name="T77" fmla="*/ 1010489 h 3273"/>
              <a:gd name="T78" fmla="*/ 180376 w 2623"/>
              <a:gd name="T79" fmla="*/ 1082549 h 3273"/>
              <a:gd name="T80" fmla="*/ 180376 w 2623"/>
              <a:gd name="T81" fmla="*/ 830064 h 3273"/>
              <a:gd name="T82" fmla="*/ 397047 w 2623"/>
              <a:gd name="T83" fmla="*/ 902124 h 3273"/>
              <a:gd name="T84" fmla="*/ 469088 w 2623"/>
              <a:gd name="T85" fmla="*/ 685944 h 3273"/>
              <a:gd name="T86" fmla="*/ 252966 w 2623"/>
              <a:gd name="T87" fmla="*/ 613884 h 3273"/>
              <a:gd name="T88" fmla="*/ 180376 w 2623"/>
              <a:gd name="T89" fmla="*/ 830064 h 3273"/>
              <a:gd name="T90" fmla="*/ 179276 w 2623"/>
              <a:gd name="T91" fmla="*/ 179325 h 3273"/>
              <a:gd name="T92" fmla="*/ 1263182 w 2623"/>
              <a:gd name="T93" fmla="*/ 470865 h 327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623" h="3273">
                <a:moveTo>
                  <a:pt x="2418" y="3273"/>
                </a:moveTo>
                <a:cubicBezTo>
                  <a:pt x="224" y="3273"/>
                  <a:pt x="224" y="3273"/>
                  <a:pt x="224" y="3273"/>
                </a:cubicBezTo>
                <a:cubicBezTo>
                  <a:pt x="111" y="3273"/>
                  <a:pt x="0" y="3181"/>
                  <a:pt x="0" y="3069"/>
                </a:cubicBezTo>
                <a:cubicBezTo>
                  <a:pt x="0" y="205"/>
                  <a:pt x="0" y="205"/>
                  <a:pt x="0" y="205"/>
                </a:cubicBezTo>
                <a:cubicBezTo>
                  <a:pt x="0" y="92"/>
                  <a:pt x="92" y="0"/>
                  <a:pt x="205" y="0"/>
                </a:cubicBezTo>
                <a:cubicBezTo>
                  <a:pt x="2418" y="0"/>
                  <a:pt x="2418" y="0"/>
                  <a:pt x="2418" y="0"/>
                </a:cubicBezTo>
                <a:cubicBezTo>
                  <a:pt x="2531" y="0"/>
                  <a:pt x="2623" y="92"/>
                  <a:pt x="2623" y="205"/>
                </a:cubicBezTo>
                <a:cubicBezTo>
                  <a:pt x="2623" y="3069"/>
                  <a:pt x="2623" y="3069"/>
                  <a:pt x="2623" y="3069"/>
                </a:cubicBezTo>
                <a:cubicBezTo>
                  <a:pt x="2623" y="3181"/>
                  <a:pt x="2531" y="3273"/>
                  <a:pt x="2418" y="3273"/>
                </a:cubicBezTo>
                <a:close/>
                <a:moveTo>
                  <a:pt x="1771" y="2952"/>
                </a:moveTo>
                <a:cubicBezTo>
                  <a:pt x="1771" y="3024"/>
                  <a:pt x="1830" y="3083"/>
                  <a:pt x="1903" y="3083"/>
                </a:cubicBezTo>
                <a:cubicBezTo>
                  <a:pt x="2165" y="3083"/>
                  <a:pt x="2165" y="3083"/>
                  <a:pt x="2165" y="3083"/>
                </a:cubicBezTo>
                <a:cubicBezTo>
                  <a:pt x="2237" y="3083"/>
                  <a:pt x="2296" y="3024"/>
                  <a:pt x="2296" y="2952"/>
                </a:cubicBezTo>
                <a:cubicBezTo>
                  <a:pt x="2296" y="2690"/>
                  <a:pt x="2296" y="2690"/>
                  <a:pt x="2296" y="2690"/>
                </a:cubicBezTo>
                <a:cubicBezTo>
                  <a:pt x="2296" y="2617"/>
                  <a:pt x="2237" y="2559"/>
                  <a:pt x="2165" y="2559"/>
                </a:cubicBezTo>
                <a:cubicBezTo>
                  <a:pt x="1903" y="2559"/>
                  <a:pt x="1903" y="2559"/>
                  <a:pt x="1903" y="2559"/>
                </a:cubicBezTo>
                <a:cubicBezTo>
                  <a:pt x="1830" y="2559"/>
                  <a:pt x="1771" y="2617"/>
                  <a:pt x="1771" y="2690"/>
                </a:cubicBezTo>
                <a:lnTo>
                  <a:pt x="1771" y="2952"/>
                </a:lnTo>
                <a:close/>
                <a:moveTo>
                  <a:pt x="1771" y="2231"/>
                </a:moveTo>
                <a:cubicBezTo>
                  <a:pt x="1771" y="2303"/>
                  <a:pt x="1830" y="2362"/>
                  <a:pt x="1903" y="2362"/>
                </a:cubicBezTo>
                <a:cubicBezTo>
                  <a:pt x="2165" y="2362"/>
                  <a:pt x="2165" y="2362"/>
                  <a:pt x="2165" y="2362"/>
                </a:cubicBezTo>
                <a:cubicBezTo>
                  <a:pt x="2237" y="2362"/>
                  <a:pt x="2296" y="2303"/>
                  <a:pt x="2296" y="2231"/>
                </a:cubicBezTo>
                <a:cubicBezTo>
                  <a:pt x="2296" y="1968"/>
                  <a:pt x="2296" y="1968"/>
                  <a:pt x="2296" y="1968"/>
                </a:cubicBezTo>
                <a:cubicBezTo>
                  <a:pt x="2296" y="1896"/>
                  <a:pt x="2237" y="1837"/>
                  <a:pt x="2165" y="1837"/>
                </a:cubicBezTo>
                <a:cubicBezTo>
                  <a:pt x="1903" y="1837"/>
                  <a:pt x="1903" y="1837"/>
                  <a:pt x="1903" y="1837"/>
                </a:cubicBezTo>
                <a:cubicBezTo>
                  <a:pt x="1830" y="1837"/>
                  <a:pt x="1771" y="1896"/>
                  <a:pt x="1771" y="1968"/>
                </a:cubicBezTo>
                <a:lnTo>
                  <a:pt x="1771" y="2231"/>
                </a:lnTo>
                <a:close/>
                <a:moveTo>
                  <a:pt x="1771" y="1509"/>
                </a:moveTo>
                <a:cubicBezTo>
                  <a:pt x="1771" y="1581"/>
                  <a:pt x="1830" y="1640"/>
                  <a:pt x="1903" y="1640"/>
                </a:cubicBezTo>
                <a:cubicBezTo>
                  <a:pt x="2165" y="1640"/>
                  <a:pt x="2165" y="1640"/>
                  <a:pt x="2165" y="1640"/>
                </a:cubicBezTo>
                <a:cubicBezTo>
                  <a:pt x="2237" y="1640"/>
                  <a:pt x="2296" y="1581"/>
                  <a:pt x="2296" y="1509"/>
                </a:cubicBezTo>
                <a:cubicBezTo>
                  <a:pt x="2296" y="1247"/>
                  <a:pt x="2296" y="1247"/>
                  <a:pt x="2296" y="1247"/>
                </a:cubicBezTo>
                <a:cubicBezTo>
                  <a:pt x="2296" y="1174"/>
                  <a:pt x="2237" y="1116"/>
                  <a:pt x="2165" y="1116"/>
                </a:cubicBezTo>
                <a:cubicBezTo>
                  <a:pt x="1903" y="1116"/>
                  <a:pt x="1903" y="1116"/>
                  <a:pt x="1903" y="1116"/>
                </a:cubicBezTo>
                <a:cubicBezTo>
                  <a:pt x="1830" y="1116"/>
                  <a:pt x="1771" y="1174"/>
                  <a:pt x="1771" y="1247"/>
                </a:cubicBezTo>
                <a:lnTo>
                  <a:pt x="1771" y="1509"/>
                </a:lnTo>
                <a:close/>
                <a:moveTo>
                  <a:pt x="1050" y="2952"/>
                </a:moveTo>
                <a:cubicBezTo>
                  <a:pt x="1050" y="3024"/>
                  <a:pt x="1109" y="3083"/>
                  <a:pt x="1181" y="3083"/>
                </a:cubicBezTo>
                <a:cubicBezTo>
                  <a:pt x="1444" y="3083"/>
                  <a:pt x="1444" y="3083"/>
                  <a:pt x="1444" y="3083"/>
                </a:cubicBezTo>
                <a:cubicBezTo>
                  <a:pt x="1516" y="3083"/>
                  <a:pt x="1575" y="3024"/>
                  <a:pt x="1575" y="2952"/>
                </a:cubicBezTo>
                <a:cubicBezTo>
                  <a:pt x="1575" y="2690"/>
                  <a:pt x="1575" y="2690"/>
                  <a:pt x="1575" y="2690"/>
                </a:cubicBezTo>
                <a:cubicBezTo>
                  <a:pt x="1575" y="2617"/>
                  <a:pt x="1516" y="2559"/>
                  <a:pt x="1444" y="2559"/>
                </a:cubicBezTo>
                <a:cubicBezTo>
                  <a:pt x="1181" y="2559"/>
                  <a:pt x="1181" y="2559"/>
                  <a:pt x="1181" y="2559"/>
                </a:cubicBezTo>
                <a:cubicBezTo>
                  <a:pt x="1109" y="2559"/>
                  <a:pt x="1050" y="2617"/>
                  <a:pt x="1050" y="2690"/>
                </a:cubicBezTo>
                <a:lnTo>
                  <a:pt x="1050" y="2952"/>
                </a:lnTo>
                <a:close/>
                <a:moveTo>
                  <a:pt x="1050" y="2231"/>
                </a:moveTo>
                <a:cubicBezTo>
                  <a:pt x="1050" y="2303"/>
                  <a:pt x="1109" y="2362"/>
                  <a:pt x="1181" y="2362"/>
                </a:cubicBezTo>
                <a:cubicBezTo>
                  <a:pt x="1444" y="2362"/>
                  <a:pt x="1444" y="2362"/>
                  <a:pt x="1444" y="2362"/>
                </a:cubicBezTo>
                <a:cubicBezTo>
                  <a:pt x="1516" y="2362"/>
                  <a:pt x="1575" y="2303"/>
                  <a:pt x="1575" y="2231"/>
                </a:cubicBezTo>
                <a:cubicBezTo>
                  <a:pt x="1575" y="1968"/>
                  <a:pt x="1575" y="1968"/>
                  <a:pt x="1575" y="1968"/>
                </a:cubicBezTo>
                <a:cubicBezTo>
                  <a:pt x="1575" y="1896"/>
                  <a:pt x="1516" y="1837"/>
                  <a:pt x="1444" y="1837"/>
                </a:cubicBezTo>
                <a:cubicBezTo>
                  <a:pt x="1181" y="1837"/>
                  <a:pt x="1181" y="1837"/>
                  <a:pt x="1181" y="1837"/>
                </a:cubicBezTo>
                <a:cubicBezTo>
                  <a:pt x="1109" y="1837"/>
                  <a:pt x="1050" y="1896"/>
                  <a:pt x="1050" y="1968"/>
                </a:cubicBezTo>
                <a:lnTo>
                  <a:pt x="1050" y="2231"/>
                </a:lnTo>
                <a:close/>
                <a:moveTo>
                  <a:pt x="1050" y="1509"/>
                </a:moveTo>
                <a:cubicBezTo>
                  <a:pt x="1050" y="1581"/>
                  <a:pt x="1109" y="1640"/>
                  <a:pt x="1181" y="1640"/>
                </a:cubicBezTo>
                <a:cubicBezTo>
                  <a:pt x="1444" y="1640"/>
                  <a:pt x="1444" y="1640"/>
                  <a:pt x="1444" y="1640"/>
                </a:cubicBezTo>
                <a:cubicBezTo>
                  <a:pt x="1516" y="1640"/>
                  <a:pt x="1575" y="1581"/>
                  <a:pt x="1575" y="1509"/>
                </a:cubicBezTo>
                <a:cubicBezTo>
                  <a:pt x="1575" y="1247"/>
                  <a:pt x="1575" y="1247"/>
                  <a:pt x="1575" y="1247"/>
                </a:cubicBezTo>
                <a:cubicBezTo>
                  <a:pt x="1575" y="1174"/>
                  <a:pt x="1516" y="1116"/>
                  <a:pt x="1444" y="1116"/>
                </a:cubicBezTo>
                <a:cubicBezTo>
                  <a:pt x="1181" y="1116"/>
                  <a:pt x="1181" y="1116"/>
                  <a:pt x="1181" y="1116"/>
                </a:cubicBezTo>
                <a:cubicBezTo>
                  <a:pt x="1109" y="1116"/>
                  <a:pt x="1050" y="1174"/>
                  <a:pt x="1050" y="1247"/>
                </a:cubicBezTo>
                <a:lnTo>
                  <a:pt x="1050" y="1509"/>
                </a:lnTo>
                <a:close/>
                <a:moveTo>
                  <a:pt x="328" y="2952"/>
                </a:moveTo>
                <a:cubicBezTo>
                  <a:pt x="328" y="3024"/>
                  <a:pt x="387" y="3083"/>
                  <a:pt x="460" y="3083"/>
                </a:cubicBezTo>
                <a:cubicBezTo>
                  <a:pt x="722" y="3083"/>
                  <a:pt x="722" y="3083"/>
                  <a:pt x="722" y="3083"/>
                </a:cubicBezTo>
                <a:cubicBezTo>
                  <a:pt x="794" y="3083"/>
                  <a:pt x="853" y="3024"/>
                  <a:pt x="853" y="2952"/>
                </a:cubicBezTo>
                <a:cubicBezTo>
                  <a:pt x="853" y="2690"/>
                  <a:pt x="853" y="2690"/>
                  <a:pt x="853" y="2690"/>
                </a:cubicBezTo>
                <a:cubicBezTo>
                  <a:pt x="853" y="2617"/>
                  <a:pt x="794" y="2559"/>
                  <a:pt x="722" y="2559"/>
                </a:cubicBezTo>
                <a:cubicBezTo>
                  <a:pt x="460" y="2559"/>
                  <a:pt x="460" y="2559"/>
                  <a:pt x="460" y="2559"/>
                </a:cubicBezTo>
                <a:cubicBezTo>
                  <a:pt x="387" y="2559"/>
                  <a:pt x="328" y="2617"/>
                  <a:pt x="328" y="2690"/>
                </a:cubicBezTo>
                <a:lnTo>
                  <a:pt x="328" y="2952"/>
                </a:lnTo>
                <a:close/>
                <a:moveTo>
                  <a:pt x="328" y="2231"/>
                </a:moveTo>
                <a:cubicBezTo>
                  <a:pt x="328" y="2303"/>
                  <a:pt x="387" y="2362"/>
                  <a:pt x="460" y="2362"/>
                </a:cubicBezTo>
                <a:cubicBezTo>
                  <a:pt x="722" y="2362"/>
                  <a:pt x="722" y="2362"/>
                  <a:pt x="722" y="2362"/>
                </a:cubicBezTo>
                <a:cubicBezTo>
                  <a:pt x="794" y="2362"/>
                  <a:pt x="853" y="2303"/>
                  <a:pt x="853" y="2231"/>
                </a:cubicBezTo>
                <a:cubicBezTo>
                  <a:pt x="853" y="1968"/>
                  <a:pt x="853" y="1968"/>
                  <a:pt x="853" y="1968"/>
                </a:cubicBezTo>
                <a:cubicBezTo>
                  <a:pt x="853" y="1896"/>
                  <a:pt x="794" y="1837"/>
                  <a:pt x="722" y="1837"/>
                </a:cubicBezTo>
                <a:cubicBezTo>
                  <a:pt x="460" y="1837"/>
                  <a:pt x="460" y="1837"/>
                  <a:pt x="460" y="1837"/>
                </a:cubicBezTo>
                <a:cubicBezTo>
                  <a:pt x="387" y="1837"/>
                  <a:pt x="328" y="1896"/>
                  <a:pt x="328" y="1968"/>
                </a:cubicBezTo>
                <a:lnTo>
                  <a:pt x="328" y="2231"/>
                </a:lnTo>
                <a:close/>
                <a:moveTo>
                  <a:pt x="328" y="1509"/>
                </a:moveTo>
                <a:cubicBezTo>
                  <a:pt x="328" y="1581"/>
                  <a:pt x="387" y="1640"/>
                  <a:pt x="460" y="1640"/>
                </a:cubicBezTo>
                <a:cubicBezTo>
                  <a:pt x="722" y="1640"/>
                  <a:pt x="722" y="1640"/>
                  <a:pt x="722" y="1640"/>
                </a:cubicBezTo>
                <a:cubicBezTo>
                  <a:pt x="794" y="1640"/>
                  <a:pt x="853" y="1581"/>
                  <a:pt x="853" y="1509"/>
                </a:cubicBezTo>
                <a:cubicBezTo>
                  <a:pt x="853" y="1247"/>
                  <a:pt x="853" y="1247"/>
                  <a:pt x="853" y="1247"/>
                </a:cubicBezTo>
                <a:cubicBezTo>
                  <a:pt x="853" y="1174"/>
                  <a:pt x="794" y="1116"/>
                  <a:pt x="722" y="1116"/>
                </a:cubicBezTo>
                <a:cubicBezTo>
                  <a:pt x="460" y="1116"/>
                  <a:pt x="460" y="1116"/>
                  <a:pt x="460" y="1116"/>
                </a:cubicBezTo>
                <a:cubicBezTo>
                  <a:pt x="387" y="1116"/>
                  <a:pt x="328" y="1174"/>
                  <a:pt x="328" y="1247"/>
                </a:cubicBezTo>
                <a:lnTo>
                  <a:pt x="328" y="1509"/>
                </a:lnTo>
                <a:close/>
                <a:moveTo>
                  <a:pt x="2297" y="326"/>
                </a:moveTo>
                <a:cubicBezTo>
                  <a:pt x="326" y="326"/>
                  <a:pt x="326" y="326"/>
                  <a:pt x="326" y="326"/>
                </a:cubicBezTo>
                <a:cubicBezTo>
                  <a:pt x="326" y="856"/>
                  <a:pt x="326" y="856"/>
                  <a:pt x="326" y="856"/>
                </a:cubicBezTo>
                <a:cubicBezTo>
                  <a:pt x="2297" y="856"/>
                  <a:pt x="2297" y="856"/>
                  <a:pt x="2297" y="856"/>
                </a:cubicBezTo>
                <a:lnTo>
                  <a:pt x="2297" y="326"/>
                </a:ln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j-ea"/>
              <a:ea typeface="+mj-ea"/>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22566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谢</a:t>
            </a:r>
            <a:endParaRPr lang="zh-CN" altLang="en-US" sz="4000" dirty="0">
              <a:solidFill>
                <a:srgbClr val="FEFDFE"/>
              </a:solidFill>
            </a:endParaRPr>
          </a:p>
        </p:txBody>
      </p:sp>
      <p:sp>
        <p:nvSpPr>
          <p:cNvPr id="4" name="椭圆 3"/>
          <p:cNvSpPr/>
          <p:nvPr/>
        </p:nvSpPr>
        <p:spPr>
          <a:xfrm>
            <a:off x="43521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谢</a:t>
            </a:r>
            <a:endParaRPr lang="zh-CN" altLang="en-US" sz="4000" dirty="0">
              <a:solidFill>
                <a:srgbClr val="FEFDFE"/>
              </a:solidFill>
            </a:endParaRPr>
          </a:p>
        </p:txBody>
      </p:sp>
      <p:sp>
        <p:nvSpPr>
          <p:cNvPr id="5" name="椭圆 4"/>
          <p:cNvSpPr/>
          <p:nvPr/>
        </p:nvSpPr>
        <p:spPr>
          <a:xfrm>
            <a:off x="64476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观</a:t>
            </a:r>
            <a:endParaRPr lang="zh-CN" altLang="en-US" sz="4000" dirty="0">
              <a:solidFill>
                <a:srgbClr val="FEFDFE"/>
              </a:solidFill>
            </a:endParaRPr>
          </a:p>
        </p:txBody>
      </p:sp>
      <p:sp>
        <p:nvSpPr>
          <p:cNvPr id="6" name="椭圆 5"/>
          <p:cNvSpPr/>
          <p:nvPr/>
        </p:nvSpPr>
        <p:spPr>
          <a:xfrm>
            <a:off x="85431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看</a:t>
            </a:r>
            <a:endParaRPr lang="zh-CN" altLang="en-US" sz="4000" dirty="0">
              <a:solidFill>
                <a:srgbClr val="FEFDFE"/>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请输入第一章的大标题</a:t>
            </a:r>
            <a:endParaRPr lang="zh-CN" altLang="en-US" dirty="0"/>
          </a:p>
        </p:txBody>
      </p:sp>
      <p:sp>
        <p:nvSpPr>
          <p:cNvPr id="9219" name="文本占位符 2"/>
          <p:cNvSpPr>
            <a:spLocks noGrp="1"/>
          </p:cNvSpPr>
          <p:nvPr>
            <p:ph type="body" idx="1"/>
          </p:nvPr>
        </p:nvSpPr>
        <p:spPr/>
        <p:txBody>
          <a:bodyPr/>
          <a:lstStyle/>
          <a:p>
            <a:r>
              <a:rPr lang="zh-CN" altLang="en-US"/>
              <a:t>请输入第一章的小标题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grpSp>
        <p:nvGrpSpPr>
          <p:cNvPr id="13" name="组合 12"/>
          <p:cNvGrpSpPr/>
          <p:nvPr/>
        </p:nvGrpSpPr>
        <p:grpSpPr>
          <a:xfrm>
            <a:off x="2653566" y="3560486"/>
            <a:ext cx="1408467" cy="2272755"/>
            <a:chOff x="1039813" y="1706563"/>
            <a:chExt cx="838199" cy="1352550"/>
          </a:xfrm>
        </p:grpSpPr>
        <p:sp>
          <p:nvSpPr>
            <p:cNvPr id="14"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solidFill>
              <a:srgbClr val="EA5EA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9" name="矩形 18"/>
          <p:cNvSpPr/>
          <p:nvPr/>
        </p:nvSpPr>
        <p:spPr>
          <a:xfrm>
            <a:off x="2880308" y="5666149"/>
            <a:ext cx="1215269" cy="711554"/>
          </a:xfrm>
          <a:prstGeom prst="rect">
            <a:avLst/>
          </a:prstGeom>
          <a:solidFill>
            <a:schemeClr val="accent1"/>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1800" dirty="0"/>
              <a:t>语文</a:t>
            </a:r>
            <a:endParaRPr lang="zh-CN" altLang="en-US" sz="1800" dirty="0"/>
          </a:p>
        </p:txBody>
      </p:sp>
      <p:sp>
        <p:nvSpPr>
          <p:cNvPr id="30" name="矩形 29"/>
          <p:cNvSpPr/>
          <p:nvPr/>
        </p:nvSpPr>
        <p:spPr>
          <a:xfrm>
            <a:off x="461909" y="4449440"/>
            <a:ext cx="2467717" cy="1928263"/>
          </a:xfrm>
          <a:prstGeom prst="rect">
            <a:avLst/>
          </a:prstGeom>
          <a:solidFill>
            <a:srgbClr val="FFFFFF"/>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3" name="文本框 32"/>
          <p:cNvSpPr txBox="1"/>
          <p:nvPr/>
        </p:nvSpPr>
        <p:spPr>
          <a:xfrm>
            <a:off x="2987869" y="3956441"/>
            <a:ext cx="995001" cy="523220"/>
          </a:xfrm>
          <a:prstGeom prst="rect">
            <a:avLst/>
          </a:prstGeom>
          <a:noFill/>
        </p:spPr>
        <p:txBody>
          <a:bodyPr wrap="square" rtlCol="0">
            <a:spAutoFit/>
          </a:bodyPr>
          <a:lstStyle/>
          <a:p>
            <a:pPr algn="ctr"/>
            <a:r>
              <a:rPr lang="en-US" altLang="zh-CN" sz="2800" b="1" dirty="0">
                <a:solidFill>
                  <a:srgbClr val="F9FCFB"/>
                </a:solidFill>
                <a:latin typeface="+mj-ea"/>
                <a:ea typeface="+mj-ea"/>
              </a:rPr>
              <a:t>72</a:t>
            </a:r>
            <a:r>
              <a:rPr lang="en-US" altLang="zh-CN" sz="1800" b="1" dirty="0">
                <a:solidFill>
                  <a:srgbClr val="F9FCFB"/>
                </a:solidFill>
                <a:latin typeface="+mj-ea"/>
                <a:ea typeface="+mj-ea"/>
              </a:rPr>
              <a:t>%</a:t>
            </a:r>
            <a:endParaRPr lang="zh-CN" altLang="en-US" sz="2800" b="1" dirty="0">
              <a:solidFill>
                <a:srgbClr val="F9FCFB"/>
              </a:solidFill>
              <a:latin typeface="+mj-ea"/>
              <a:ea typeface="+mj-ea"/>
            </a:endParaRPr>
          </a:p>
        </p:txBody>
      </p:sp>
      <p:grpSp>
        <p:nvGrpSpPr>
          <p:cNvPr id="70" name="组合 69"/>
          <p:cNvGrpSpPr/>
          <p:nvPr/>
        </p:nvGrpSpPr>
        <p:grpSpPr>
          <a:xfrm>
            <a:off x="6470823" y="3560486"/>
            <a:ext cx="1408467" cy="2272755"/>
            <a:chOff x="1039813" y="1706563"/>
            <a:chExt cx="838199" cy="1352550"/>
          </a:xfrm>
        </p:grpSpPr>
        <p:sp>
          <p:nvSpPr>
            <p:cNvPr id="71"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solidFill>
              <a:srgbClr val="EA5EA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76" name="矩形 75"/>
          <p:cNvSpPr/>
          <p:nvPr/>
        </p:nvSpPr>
        <p:spPr>
          <a:xfrm>
            <a:off x="6697565" y="5666149"/>
            <a:ext cx="1215269" cy="711554"/>
          </a:xfrm>
          <a:prstGeom prst="rect">
            <a:avLst/>
          </a:prstGeom>
          <a:solidFill>
            <a:schemeClr val="accent1"/>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1800" dirty="0"/>
              <a:t>数学</a:t>
            </a:r>
            <a:endParaRPr lang="zh-CN" altLang="en-US" sz="1800" dirty="0"/>
          </a:p>
        </p:txBody>
      </p:sp>
      <p:sp>
        <p:nvSpPr>
          <p:cNvPr id="77" name="矩形 76"/>
          <p:cNvSpPr/>
          <p:nvPr/>
        </p:nvSpPr>
        <p:spPr>
          <a:xfrm>
            <a:off x="4279166" y="4449440"/>
            <a:ext cx="2467717" cy="1928263"/>
          </a:xfrm>
          <a:prstGeom prst="rect">
            <a:avLst/>
          </a:prstGeom>
          <a:solidFill>
            <a:srgbClr val="FFFFFF"/>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78" name="文本框 77"/>
          <p:cNvSpPr txBox="1"/>
          <p:nvPr/>
        </p:nvSpPr>
        <p:spPr>
          <a:xfrm>
            <a:off x="6805126" y="3956441"/>
            <a:ext cx="995001" cy="523220"/>
          </a:xfrm>
          <a:prstGeom prst="rect">
            <a:avLst/>
          </a:prstGeom>
          <a:noFill/>
        </p:spPr>
        <p:txBody>
          <a:bodyPr wrap="square" rtlCol="0">
            <a:spAutoFit/>
          </a:bodyPr>
          <a:lstStyle/>
          <a:p>
            <a:pPr algn="ctr"/>
            <a:r>
              <a:rPr lang="en-US" altLang="zh-CN" sz="2800" b="1" dirty="0">
                <a:solidFill>
                  <a:srgbClr val="F9FCFB"/>
                </a:solidFill>
                <a:latin typeface="+mj-ea"/>
                <a:ea typeface="+mj-ea"/>
              </a:rPr>
              <a:t>95</a:t>
            </a:r>
            <a:r>
              <a:rPr lang="en-US" altLang="zh-CN" sz="1800" b="1" dirty="0">
                <a:solidFill>
                  <a:srgbClr val="F9FCFB"/>
                </a:solidFill>
                <a:latin typeface="+mj-ea"/>
                <a:ea typeface="+mj-ea"/>
              </a:rPr>
              <a:t>%</a:t>
            </a:r>
            <a:endParaRPr lang="zh-CN" altLang="en-US" sz="2800" b="1" dirty="0">
              <a:solidFill>
                <a:srgbClr val="F9FCFB"/>
              </a:solidFill>
              <a:latin typeface="+mj-ea"/>
              <a:ea typeface="+mj-ea"/>
            </a:endParaRPr>
          </a:p>
        </p:txBody>
      </p:sp>
      <p:grpSp>
        <p:nvGrpSpPr>
          <p:cNvPr id="79" name="组合 78"/>
          <p:cNvGrpSpPr/>
          <p:nvPr/>
        </p:nvGrpSpPr>
        <p:grpSpPr>
          <a:xfrm>
            <a:off x="10288080" y="3560486"/>
            <a:ext cx="1408467" cy="2272755"/>
            <a:chOff x="1039813" y="1706563"/>
            <a:chExt cx="838199" cy="1352550"/>
          </a:xfrm>
        </p:grpSpPr>
        <p:sp>
          <p:nvSpPr>
            <p:cNvPr id="80"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1"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2"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3"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4"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solidFill>
              <a:srgbClr val="EA5EA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85" name="矩形 84"/>
          <p:cNvSpPr/>
          <p:nvPr/>
        </p:nvSpPr>
        <p:spPr>
          <a:xfrm>
            <a:off x="10514822" y="5666149"/>
            <a:ext cx="1215269" cy="711554"/>
          </a:xfrm>
          <a:prstGeom prst="rect">
            <a:avLst/>
          </a:prstGeom>
          <a:solidFill>
            <a:schemeClr val="accent1"/>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1800" dirty="0"/>
              <a:t>英语</a:t>
            </a:r>
            <a:endParaRPr lang="zh-CN" altLang="en-US" sz="1800" dirty="0"/>
          </a:p>
        </p:txBody>
      </p:sp>
      <p:sp>
        <p:nvSpPr>
          <p:cNvPr id="86" name="矩形 85"/>
          <p:cNvSpPr/>
          <p:nvPr/>
        </p:nvSpPr>
        <p:spPr>
          <a:xfrm>
            <a:off x="8096423" y="4449440"/>
            <a:ext cx="2467717" cy="1928263"/>
          </a:xfrm>
          <a:prstGeom prst="rect">
            <a:avLst/>
          </a:prstGeom>
          <a:solidFill>
            <a:srgbClr val="FFFFFF"/>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87" name="文本框 86"/>
          <p:cNvSpPr txBox="1"/>
          <p:nvPr/>
        </p:nvSpPr>
        <p:spPr>
          <a:xfrm>
            <a:off x="10622383" y="3956441"/>
            <a:ext cx="995001" cy="523220"/>
          </a:xfrm>
          <a:prstGeom prst="rect">
            <a:avLst/>
          </a:prstGeom>
          <a:noFill/>
        </p:spPr>
        <p:txBody>
          <a:bodyPr wrap="square" rtlCol="0">
            <a:spAutoFit/>
          </a:bodyPr>
          <a:lstStyle/>
          <a:p>
            <a:pPr algn="ctr"/>
            <a:r>
              <a:rPr lang="en-US" altLang="zh-CN" sz="2800" b="1" dirty="0">
                <a:solidFill>
                  <a:srgbClr val="F9FCFB"/>
                </a:solidFill>
                <a:latin typeface="+mj-ea"/>
                <a:ea typeface="+mj-ea"/>
              </a:rPr>
              <a:t>63</a:t>
            </a:r>
            <a:r>
              <a:rPr lang="en-US" altLang="zh-CN" sz="1800" b="1" dirty="0">
                <a:solidFill>
                  <a:srgbClr val="F9FCFB"/>
                </a:solidFill>
                <a:latin typeface="+mj-ea"/>
                <a:ea typeface="+mj-ea"/>
              </a:rPr>
              <a:t>%</a:t>
            </a:r>
            <a:endParaRPr lang="zh-CN" altLang="en-US" sz="2800" b="1" dirty="0">
              <a:solidFill>
                <a:srgbClr val="F9FCFB"/>
              </a:solidFill>
              <a:latin typeface="+mj-ea"/>
              <a:ea typeface="+mj-ea"/>
            </a:endParaRPr>
          </a:p>
        </p:txBody>
      </p:sp>
      <p:sp>
        <p:nvSpPr>
          <p:cNvPr id="88" name="矩形 87"/>
          <p:cNvSpPr/>
          <p:nvPr/>
        </p:nvSpPr>
        <p:spPr>
          <a:xfrm>
            <a:off x="1368880" y="1964653"/>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grpSp>
        <p:nvGrpSpPr>
          <p:cNvPr id="14" name="组合 13"/>
          <p:cNvGrpSpPr/>
          <p:nvPr/>
        </p:nvGrpSpPr>
        <p:grpSpPr>
          <a:xfrm rot="18821989" flipH="1">
            <a:off x="10528051" y="3953439"/>
            <a:ext cx="1766519" cy="2850521"/>
            <a:chOff x="1039813" y="1706563"/>
            <a:chExt cx="838199" cy="1352550"/>
          </a:xfrm>
        </p:grpSpPr>
        <p:sp>
          <p:nvSpPr>
            <p:cNvPr id="15"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solidFill>
              <a:srgbClr val="EA5EA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20" name="组合 19"/>
          <p:cNvGrpSpPr/>
          <p:nvPr/>
        </p:nvGrpSpPr>
        <p:grpSpPr>
          <a:xfrm rot="18821989" flipH="1">
            <a:off x="8416403" y="1580305"/>
            <a:ext cx="1766519" cy="2850521"/>
            <a:chOff x="1039813" y="1706563"/>
            <a:chExt cx="838199" cy="1352550"/>
          </a:xfrm>
        </p:grpSpPr>
        <p:sp>
          <p:nvSpPr>
            <p:cNvPr id="21"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4"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5"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solidFill>
              <a:srgbClr val="EA5EA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6" name="文本框 25"/>
          <p:cNvSpPr txBox="1"/>
          <p:nvPr/>
        </p:nvSpPr>
        <p:spPr>
          <a:xfrm>
            <a:off x="7953829" y="2341953"/>
            <a:ext cx="1640116" cy="646331"/>
          </a:xfrm>
          <a:prstGeom prst="rect">
            <a:avLst/>
          </a:prstGeom>
          <a:noFill/>
        </p:spPr>
        <p:txBody>
          <a:bodyPr wrap="square" rtlCol="0">
            <a:spAutoFit/>
          </a:bodyPr>
          <a:lstStyle/>
          <a:p>
            <a:pPr algn="ctr"/>
            <a:r>
              <a:rPr lang="en-US" altLang="zh-CN" sz="3600" b="1" dirty="0">
                <a:solidFill>
                  <a:srgbClr val="F9FCFB"/>
                </a:solidFill>
                <a:latin typeface="+mj-ea"/>
                <a:ea typeface="+mj-ea"/>
              </a:rPr>
              <a:t>2017</a:t>
            </a:r>
            <a:endParaRPr lang="zh-CN" altLang="en-US" sz="3600" b="1" dirty="0">
              <a:solidFill>
                <a:srgbClr val="F9FCFB"/>
              </a:solidFill>
              <a:latin typeface="+mj-ea"/>
              <a:ea typeface="+mj-ea"/>
            </a:endParaRPr>
          </a:p>
        </p:txBody>
      </p:sp>
      <p:sp>
        <p:nvSpPr>
          <p:cNvPr id="27" name="文本框 26"/>
          <p:cNvSpPr txBox="1"/>
          <p:nvPr/>
        </p:nvSpPr>
        <p:spPr>
          <a:xfrm>
            <a:off x="10076707" y="4766194"/>
            <a:ext cx="1640116" cy="646331"/>
          </a:xfrm>
          <a:prstGeom prst="rect">
            <a:avLst/>
          </a:prstGeom>
          <a:noFill/>
        </p:spPr>
        <p:txBody>
          <a:bodyPr wrap="square" rtlCol="0">
            <a:spAutoFit/>
          </a:bodyPr>
          <a:lstStyle/>
          <a:p>
            <a:pPr algn="ctr"/>
            <a:r>
              <a:rPr lang="en-US" altLang="zh-CN" sz="3600" b="1" dirty="0">
                <a:solidFill>
                  <a:srgbClr val="F9FCFB"/>
                </a:solidFill>
                <a:latin typeface="+mj-ea"/>
                <a:ea typeface="+mj-ea"/>
              </a:rPr>
              <a:t>2016</a:t>
            </a:r>
            <a:endParaRPr lang="zh-CN" altLang="en-US" sz="3600" b="1" dirty="0">
              <a:solidFill>
                <a:srgbClr val="F9FCFB"/>
              </a:solidFill>
              <a:latin typeface="+mj-ea"/>
              <a:ea typeface="+mj-ea"/>
            </a:endParaRPr>
          </a:p>
        </p:txBody>
      </p:sp>
      <p:sp>
        <p:nvSpPr>
          <p:cNvPr id="42" name="矩形 41"/>
          <p:cNvSpPr/>
          <p:nvPr/>
        </p:nvSpPr>
        <p:spPr>
          <a:xfrm>
            <a:off x="642346" y="1863405"/>
            <a:ext cx="7152610" cy="20419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mj-ea"/>
              <a:buAutoNum type="circleNumDbPlai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mj-ea"/>
              <a:buAutoNum type="circleNumDbPlai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
        <p:nvSpPr>
          <p:cNvPr id="43" name="矩形 42"/>
          <p:cNvSpPr/>
          <p:nvPr/>
        </p:nvSpPr>
        <p:spPr>
          <a:xfrm>
            <a:off x="2823081" y="4517557"/>
            <a:ext cx="7152610" cy="20419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mj-ea"/>
              <a:buAutoNum type="circleNumDbPlai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mj-ea"/>
              <a:buAutoNum type="circleNumDbPlai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grpSp>
        <p:nvGrpSpPr>
          <p:cNvPr id="55" name="组合 54"/>
          <p:cNvGrpSpPr/>
          <p:nvPr/>
        </p:nvGrpSpPr>
        <p:grpSpPr>
          <a:xfrm rot="2025949">
            <a:off x="776782" y="3862293"/>
            <a:ext cx="1147320" cy="2903327"/>
            <a:chOff x="8585978" y="4338795"/>
            <a:chExt cx="762600" cy="1929782"/>
          </a:xfrm>
        </p:grpSpPr>
        <p:sp>
          <p:nvSpPr>
            <p:cNvPr id="56" name="Freeform 81"/>
            <p:cNvSpPr/>
            <p:nvPr/>
          </p:nvSpPr>
          <p:spPr bwMode="auto">
            <a:xfrm>
              <a:off x="9269910" y="5692211"/>
              <a:ext cx="78668" cy="54586"/>
            </a:xfrm>
            <a:custGeom>
              <a:avLst/>
              <a:gdLst>
                <a:gd name="T0" fmla="*/ 7 w 13"/>
                <a:gd name="T1" fmla="*/ 9 h 9"/>
                <a:gd name="T2" fmla="*/ 4 w 13"/>
                <a:gd name="T3" fmla="*/ 2 h 9"/>
                <a:gd name="T4" fmla="*/ 7 w 13"/>
                <a:gd name="T5" fmla="*/ 9 h 9"/>
              </a:gdLst>
              <a:ahLst/>
              <a:cxnLst>
                <a:cxn ang="0">
                  <a:pos x="T0" y="T1"/>
                </a:cxn>
                <a:cxn ang="0">
                  <a:pos x="T2" y="T3"/>
                </a:cxn>
                <a:cxn ang="0">
                  <a:pos x="T4" y="T5"/>
                </a:cxn>
              </a:cxnLst>
              <a:rect l="0" t="0" r="r" b="b"/>
              <a:pathLst>
                <a:path w="13" h="9">
                  <a:moveTo>
                    <a:pt x="7" y="9"/>
                  </a:moveTo>
                  <a:cubicBezTo>
                    <a:pt x="13" y="8"/>
                    <a:pt x="8" y="0"/>
                    <a:pt x="4" y="2"/>
                  </a:cubicBezTo>
                  <a:cubicBezTo>
                    <a:pt x="0" y="3"/>
                    <a:pt x="3" y="9"/>
                    <a:pt x="7" y="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7" name="Freeform 95"/>
            <p:cNvSpPr/>
            <p:nvPr/>
          </p:nvSpPr>
          <p:spPr bwMode="auto">
            <a:xfrm>
              <a:off x="8749736" y="4443151"/>
              <a:ext cx="489670" cy="587604"/>
            </a:xfrm>
            <a:custGeom>
              <a:avLst/>
              <a:gdLst>
                <a:gd name="T0" fmla="*/ 51 w 80"/>
                <a:gd name="T1" fmla="*/ 0 h 96"/>
                <a:gd name="T2" fmla="*/ 25 w 80"/>
                <a:gd name="T3" fmla="*/ 17 h 96"/>
                <a:gd name="T4" fmla="*/ 12 w 80"/>
                <a:gd name="T5" fmla="*/ 50 h 96"/>
                <a:gd name="T6" fmla="*/ 5 w 80"/>
                <a:gd name="T7" fmla="*/ 65 h 96"/>
                <a:gd name="T8" fmla="*/ 4 w 80"/>
                <a:gd name="T9" fmla="*/ 78 h 96"/>
                <a:gd name="T10" fmla="*/ 16 w 80"/>
                <a:gd name="T11" fmla="*/ 82 h 96"/>
                <a:gd name="T12" fmla="*/ 59 w 80"/>
                <a:gd name="T13" fmla="*/ 93 h 96"/>
                <a:gd name="T14" fmla="*/ 75 w 80"/>
                <a:gd name="T15" fmla="*/ 92 h 96"/>
                <a:gd name="T16" fmla="*/ 77 w 80"/>
                <a:gd name="T17" fmla="*/ 71 h 96"/>
                <a:gd name="T18" fmla="*/ 61 w 80"/>
                <a:gd name="T19" fmla="*/ 23 h 96"/>
                <a:gd name="T20" fmla="*/ 51 w 80"/>
                <a:gd name="T21" fmla="*/ 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 h="96">
                  <a:moveTo>
                    <a:pt x="51" y="0"/>
                  </a:moveTo>
                  <a:cubicBezTo>
                    <a:pt x="39" y="2"/>
                    <a:pt x="32" y="6"/>
                    <a:pt x="25" y="17"/>
                  </a:cubicBezTo>
                  <a:cubicBezTo>
                    <a:pt x="19" y="27"/>
                    <a:pt x="17" y="39"/>
                    <a:pt x="12" y="50"/>
                  </a:cubicBezTo>
                  <a:cubicBezTo>
                    <a:pt x="10" y="55"/>
                    <a:pt x="7" y="60"/>
                    <a:pt x="5" y="65"/>
                  </a:cubicBezTo>
                  <a:cubicBezTo>
                    <a:pt x="3" y="68"/>
                    <a:pt x="0" y="74"/>
                    <a:pt x="4" y="78"/>
                  </a:cubicBezTo>
                  <a:cubicBezTo>
                    <a:pt x="6" y="81"/>
                    <a:pt x="12" y="81"/>
                    <a:pt x="16" y="82"/>
                  </a:cubicBezTo>
                  <a:cubicBezTo>
                    <a:pt x="31" y="86"/>
                    <a:pt x="44" y="92"/>
                    <a:pt x="59" y="93"/>
                  </a:cubicBezTo>
                  <a:cubicBezTo>
                    <a:pt x="63" y="94"/>
                    <a:pt x="71" y="96"/>
                    <a:pt x="75" y="92"/>
                  </a:cubicBezTo>
                  <a:cubicBezTo>
                    <a:pt x="80" y="88"/>
                    <a:pt x="78" y="77"/>
                    <a:pt x="77" y="71"/>
                  </a:cubicBezTo>
                  <a:cubicBezTo>
                    <a:pt x="75" y="54"/>
                    <a:pt x="65" y="40"/>
                    <a:pt x="61" y="23"/>
                  </a:cubicBezTo>
                  <a:cubicBezTo>
                    <a:pt x="58" y="14"/>
                    <a:pt x="56" y="8"/>
                    <a:pt x="51"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8" name="Freeform 96"/>
            <p:cNvSpPr/>
            <p:nvPr/>
          </p:nvSpPr>
          <p:spPr bwMode="auto">
            <a:xfrm>
              <a:off x="8921522" y="4364483"/>
              <a:ext cx="170180" cy="189446"/>
            </a:xfrm>
            <a:custGeom>
              <a:avLst/>
              <a:gdLst>
                <a:gd name="T0" fmla="*/ 1 w 28"/>
                <a:gd name="T1" fmla="*/ 28 h 31"/>
                <a:gd name="T2" fmla="*/ 28 w 28"/>
                <a:gd name="T3" fmla="*/ 30 h 31"/>
                <a:gd name="T4" fmla="*/ 21 w 28"/>
                <a:gd name="T5" fmla="*/ 10 h 31"/>
                <a:gd name="T6" fmla="*/ 16 w 28"/>
                <a:gd name="T7" fmla="*/ 0 h 31"/>
                <a:gd name="T8" fmla="*/ 0 w 28"/>
                <a:gd name="T9" fmla="*/ 29 h 31"/>
              </a:gdLst>
              <a:ahLst/>
              <a:cxnLst>
                <a:cxn ang="0">
                  <a:pos x="T0" y="T1"/>
                </a:cxn>
                <a:cxn ang="0">
                  <a:pos x="T2" y="T3"/>
                </a:cxn>
                <a:cxn ang="0">
                  <a:pos x="T4" y="T5"/>
                </a:cxn>
                <a:cxn ang="0">
                  <a:pos x="T6" y="T7"/>
                </a:cxn>
                <a:cxn ang="0">
                  <a:pos x="T8" y="T9"/>
                </a:cxn>
              </a:cxnLst>
              <a:rect l="0" t="0" r="r" b="b"/>
              <a:pathLst>
                <a:path w="28" h="31">
                  <a:moveTo>
                    <a:pt x="1" y="28"/>
                  </a:moveTo>
                  <a:cubicBezTo>
                    <a:pt x="10" y="31"/>
                    <a:pt x="19" y="31"/>
                    <a:pt x="28" y="30"/>
                  </a:cubicBezTo>
                  <a:cubicBezTo>
                    <a:pt x="27" y="23"/>
                    <a:pt x="23" y="16"/>
                    <a:pt x="21" y="10"/>
                  </a:cubicBezTo>
                  <a:cubicBezTo>
                    <a:pt x="19" y="6"/>
                    <a:pt x="18" y="3"/>
                    <a:pt x="16" y="0"/>
                  </a:cubicBezTo>
                  <a:cubicBezTo>
                    <a:pt x="10" y="6"/>
                    <a:pt x="0" y="21"/>
                    <a:pt x="0" y="29"/>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9" name="Freeform 97"/>
            <p:cNvSpPr/>
            <p:nvPr/>
          </p:nvSpPr>
          <p:spPr bwMode="auto">
            <a:xfrm>
              <a:off x="9054777" y="4884657"/>
              <a:ext cx="256876" cy="1340572"/>
            </a:xfrm>
            <a:custGeom>
              <a:avLst/>
              <a:gdLst>
                <a:gd name="T0" fmla="*/ 2 w 42"/>
                <a:gd name="T1" fmla="*/ 143 h 219"/>
                <a:gd name="T2" fmla="*/ 2 w 42"/>
                <a:gd name="T3" fmla="*/ 151 h 219"/>
                <a:gd name="T4" fmla="*/ 3 w 42"/>
                <a:gd name="T5" fmla="*/ 165 h 219"/>
                <a:gd name="T6" fmla="*/ 4 w 42"/>
                <a:gd name="T7" fmla="*/ 187 h 219"/>
                <a:gd name="T8" fmla="*/ 4 w 42"/>
                <a:gd name="T9" fmla="*/ 217 h 219"/>
                <a:gd name="T10" fmla="*/ 20 w 42"/>
                <a:gd name="T11" fmla="*/ 218 h 219"/>
                <a:gd name="T12" fmla="*/ 36 w 42"/>
                <a:gd name="T13" fmla="*/ 216 h 219"/>
                <a:gd name="T14" fmla="*/ 39 w 42"/>
                <a:gd name="T15" fmla="*/ 198 h 219"/>
                <a:gd name="T16" fmla="*/ 38 w 42"/>
                <a:gd name="T17" fmla="*/ 170 h 219"/>
                <a:gd name="T18" fmla="*/ 38 w 42"/>
                <a:gd name="T19" fmla="*/ 156 h 219"/>
                <a:gd name="T20" fmla="*/ 37 w 42"/>
                <a:gd name="T21" fmla="*/ 141 h 219"/>
                <a:gd name="T22" fmla="*/ 36 w 42"/>
                <a:gd name="T23" fmla="*/ 120 h 219"/>
                <a:gd name="T24" fmla="*/ 32 w 42"/>
                <a:gd name="T25" fmla="*/ 80 h 219"/>
                <a:gd name="T26" fmla="*/ 29 w 42"/>
                <a:gd name="T27" fmla="*/ 32 h 219"/>
                <a:gd name="T28" fmla="*/ 29 w 42"/>
                <a:gd name="T29" fmla="*/ 28 h 219"/>
                <a:gd name="T30" fmla="*/ 29 w 42"/>
                <a:gd name="T31" fmla="*/ 0 h 219"/>
                <a:gd name="T32" fmla="*/ 19 w 42"/>
                <a:gd name="T33" fmla="*/ 7 h 219"/>
                <a:gd name="T34" fmla="*/ 12 w 42"/>
                <a:gd name="T35" fmla="*/ 6 h 219"/>
                <a:gd name="T36" fmla="*/ 2 w 42"/>
                <a:gd name="T37" fmla="*/ 9 h 219"/>
                <a:gd name="T38" fmla="*/ 0 w 42"/>
                <a:gd name="T39" fmla="*/ 23 h 219"/>
                <a:gd name="T40" fmla="*/ 1 w 42"/>
                <a:gd name="T41" fmla="*/ 39 h 219"/>
                <a:gd name="T42" fmla="*/ 1 w 42"/>
                <a:gd name="T43" fmla="*/ 57 h 219"/>
                <a:gd name="T44" fmla="*/ 1 w 42"/>
                <a:gd name="T45" fmla="*/ 97 h 219"/>
                <a:gd name="T46" fmla="*/ 2 w 42"/>
                <a:gd name="T47" fmla="*/ 115 h 219"/>
                <a:gd name="T48" fmla="*/ 2 w 42"/>
                <a:gd name="T49" fmla="*/ 132 h 219"/>
                <a:gd name="T50" fmla="*/ 2 w 42"/>
                <a:gd name="T51" fmla="*/ 143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2" h="219">
                  <a:moveTo>
                    <a:pt x="2" y="143"/>
                  </a:moveTo>
                  <a:cubicBezTo>
                    <a:pt x="2" y="145"/>
                    <a:pt x="1" y="148"/>
                    <a:pt x="2" y="151"/>
                  </a:cubicBezTo>
                  <a:cubicBezTo>
                    <a:pt x="2" y="155"/>
                    <a:pt x="2" y="160"/>
                    <a:pt x="3" y="165"/>
                  </a:cubicBezTo>
                  <a:cubicBezTo>
                    <a:pt x="3" y="172"/>
                    <a:pt x="3" y="179"/>
                    <a:pt x="4" y="187"/>
                  </a:cubicBezTo>
                  <a:cubicBezTo>
                    <a:pt x="4" y="196"/>
                    <a:pt x="6" y="208"/>
                    <a:pt x="4" y="217"/>
                  </a:cubicBezTo>
                  <a:cubicBezTo>
                    <a:pt x="9" y="217"/>
                    <a:pt x="14" y="219"/>
                    <a:pt x="20" y="218"/>
                  </a:cubicBezTo>
                  <a:cubicBezTo>
                    <a:pt x="25" y="218"/>
                    <a:pt x="31" y="217"/>
                    <a:pt x="36" y="216"/>
                  </a:cubicBezTo>
                  <a:cubicBezTo>
                    <a:pt x="42" y="214"/>
                    <a:pt x="39" y="203"/>
                    <a:pt x="39" y="198"/>
                  </a:cubicBezTo>
                  <a:cubicBezTo>
                    <a:pt x="40" y="189"/>
                    <a:pt x="37" y="179"/>
                    <a:pt x="38" y="170"/>
                  </a:cubicBezTo>
                  <a:cubicBezTo>
                    <a:pt x="38" y="165"/>
                    <a:pt x="39" y="161"/>
                    <a:pt x="38" y="156"/>
                  </a:cubicBezTo>
                  <a:cubicBezTo>
                    <a:pt x="38" y="151"/>
                    <a:pt x="37" y="146"/>
                    <a:pt x="37" y="141"/>
                  </a:cubicBezTo>
                  <a:cubicBezTo>
                    <a:pt x="36" y="134"/>
                    <a:pt x="37" y="126"/>
                    <a:pt x="36" y="120"/>
                  </a:cubicBezTo>
                  <a:cubicBezTo>
                    <a:pt x="33" y="107"/>
                    <a:pt x="33" y="93"/>
                    <a:pt x="32" y="80"/>
                  </a:cubicBezTo>
                  <a:cubicBezTo>
                    <a:pt x="30" y="64"/>
                    <a:pt x="29" y="48"/>
                    <a:pt x="29" y="32"/>
                  </a:cubicBezTo>
                  <a:cubicBezTo>
                    <a:pt x="29" y="30"/>
                    <a:pt x="29" y="29"/>
                    <a:pt x="29" y="28"/>
                  </a:cubicBezTo>
                  <a:cubicBezTo>
                    <a:pt x="29" y="19"/>
                    <a:pt x="31" y="9"/>
                    <a:pt x="29" y="0"/>
                  </a:cubicBezTo>
                  <a:cubicBezTo>
                    <a:pt x="25" y="1"/>
                    <a:pt x="24" y="7"/>
                    <a:pt x="19" y="7"/>
                  </a:cubicBezTo>
                  <a:cubicBezTo>
                    <a:pt x="17" y="7"/>
                    <a:pt x="15" y="6"/>
                    <a:pt x="12" y="6"/>
                  </a:cubicBezTo>
                  <a:cubicBezTo>
                    <a:pt x="8" y="4"/>
                    <a:pt x="2" y="2"/>
                    <a:pt x="2" y="9"/>
                  </a:cubicBezTo>
                  <a:cubicBezTo>
                    <a:pt x="2" y="14"/>
                    <a:pt x="0" y="18"/>
                    <a:pt x="0" y="23"/>
                  </a:cubicBezTo>
                  <a:cubicBezTo>
                    <a:pt x="0" y="28"/>
                    <a:pt x="0" y="33"/>
                    <a:pt x="1" y="39"/>
                  </a:cubicBezTo>
                  <a:cubicBezTo>
                    <a:pt x="1" y="45"/>
                    <a:pt x="1" y="51"/>
                    <a:pt x="1" y="57"/>
                  </a:cubicBezTo>
                  <a:cubicBezTo>
                    <a:pt x="1" y="69"/>
                    <a:pt x="1" y="84"/>
                    <a:pt x="1" y="97"/>
                  </a:cubicBezTo>
                  <a:cubicBezTo>
                    <a:pt x="1" y="103"/>
                    <a:pt x="1" y="109"/>
                    <a:pt x="2" y="115"/>
                  </a:cubicBezTo>
                  <a:cubicBezTo>
                    <a:pt x="3" y="121"/>
                    <a:pt x="2" y="126"/>
                    <a:pt x="2" y="132"/>
                  </a:cubicBezTo>
                  <a:cubicBezTo>
                    <a:pt x="3" y="135"/>
                    <a:pt x="2" y="139"/>
                    <a:pt x="2" y="143"/>
                  </a:cubicBezTo>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60" name="Freeform 98"/>
            <p:cNvSpPr/>
            <p:nvPr/>
          </p:nvSpPr>
          <p:spPr bwMode="auto">
            <a:xfrm>
              <a:off x="8810744" y="4858969"/>
              <a:ext cx="274536" cy="1366259"/>
            </a:xfrm>
            <a:custGeom>
              <a:avLst/>
              <a:gdLst>
                <a:gd name="T0" fmla="*/ 44 w 45"/>
                <a:gd name="T1" fmla="*/ 48 h 223"/>
                <a:gd name="T2" fmla="*/ 43 w 45"/>
                <a:gd name="T3" fmla="*/ 42 h 223"/>
                <a:gd name="T4" fmla="*/ 44 w 45"/>
                <a:gd name="T5" fmla="*/ 21 h 223"/>
                <a:gd name="T6" fmla="*/ 44 w 45"/>
                <a:gd name="T7" fmla="*/ 6 h 223"/>
                <a:gd name="T8" fmla="*/ 37 w 45"/>
                <a:gd name="T9" fmla="*/ 3 h 223"/>
                <a:gd name="T10" fmla="*/ 27 w 45"/>
                <a:gd name="T11" fmla="*/ 7 h 223"/>
                <a:gd name="T12" fmla="*/ 17 w 45"/>
                <a:gd name="T13" fmla="*/ 0 h 223"/>
                <a:gd name="T14" fmla="*/ 16 w 45"/>
                <a:gd name="T15" fmla="*/ 13 h 223"/>
                <a:gd name="T16" fmla="*/ 13 w 45"/>
                <a:gd name="T17" fmla="*/ 53 h 223"/>
                <a:gd name="T18" fmla="*/ 12 w 45"/>
                <a:gd name="T19" fmla="*/ 82 h 223"/>
                <a:gd name="T20" fmla="*/ 12 w 45"/>
                <a:gd name="T21" fmla="*/ 108 h 223"/>
                <a:gd name="T22" fmla="*/ 10 w 45"/>
                <a:gd name="T23" fmla="*/ 130 h 223"/>
                <a:gd name="T24" fmla="*/ 6 w 45"/>
                <a:gd name="T25" fmla="*/ 166 h 223"/>
                <a:gd name="T26" fmla="*/ 3 w 45"/>
                <a:gd name="T27" fmla="*/ 197 h 223"/>
                <a:gd name="T28" fmla="*/ 0 w 45"/>
                <a:gd name="T29" fmla="*/ 217 h 223"/>
                <a:gd name="T30" fmla="*/ 17 w 45"/>
                <a:gd name="T31" fmla="*/ 220 h 223"/>
                <a:gd name="T32" fmla="*/ 31 w 45"/>
                <a:gd name="T33" fmla="*/ 221 h 223"/>
                <a:gd name="T34" fmla="*/ 40 w 45"/>
                <a:gd name="T35" fmla="*/ 222 h 223"/>
                <a:gd name="T36" fmla="*/ 44 w 45"/>
                <a:gd name="T37" fmla="*/ 222 h 223"/>
                <a:gd name="T38" fmla="*/ 44 w 45"/>
                <a:gd name="T39" fmla="*/ 209 h 223"/>
                <a:gd name="T40" fmla="*/ 43 w 45"/>
                <a:gd name="T41" fmla="*/ 181 h 223"/>
                <a:gd name="T42" fmla="*/ 44 w 45"/>
                <a:gd name="T43" fmla="*/ 158 h 223"/>
                <a:gd name="T44" fmla="*/ 43 w 45"/>
                <a:gd name="T45" fmla="*/ 138 h 223"/>
                <a:gd name="T46" fmla="*/ 42 w 45"/>
                <a:gd name="T47" fmla="*/ 116 h 223"/>
                <a:gd name="T48" fmla="*/ 43 w 45"/>
                <a:gd name="T49" fmla="*/ 87 h 223"/>
                <a:gd name="T50" fmla="*/ 43 w 45"/>
                <a:gd name="T51" fmla="*/ 77 h 223"/>
                <a:gd name="T52" fmla="*/ 43 w 45"/>
                <a:gd name="T53" fmla="*/ 63 h 223"/>
                <a:gd name="T54" fmla="*/ 44 w 45"/>
                <a:gd name="T55" fmla="*/ 48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5" h="223">
                  <a:moveTo>
                    <a:pt x="44" y="48"/>
                  </a:moveTo>
                  <a:cubicBezTo>
                    <a:pt x="44" y="46"/>
                    <a:pt x="43" y="44"/>
                    <a:pt x="43" y="42"/>
                  </a:cubicBezTo>
                  <a:cubicBezTo>
                    <a:pt x="41" y="35"/>
                    <a:pt x="43" y="28"/>
                    <a:pt x="44" y="21"/>
                  </a:cubicBezTo>
                  <a:cubicBezTo>
                    <a:pt x="44" y="16"/>
                    <a:pt x="45" y="10"/>
                    <a:pt x="44" y="6"/>
                  </a:cubicBezTo>
                  <a:cubicBezTo>
                    <a:pt x="43" y="2"/>
                    <a:pt x="40" y="2"/>
                    <a:pt x="37" y="3"/>
                  </a:cubicBezTo>
                  <a:cubicBezTo>
                    <a:pt x="33" y="5"/>
                    <a:pt x="31" y="8"/>
                    <a:pt x="27" y="7"/>
                  </a:cubicBezTo>
                  <a:cubicBezTo>
                    <a:pt x="22" y="6"/>
                    <a:pt x="20" y="1"/>
                    <a:pt x="17" y="0"/>
                  </a:cubicBezTo>
                  <a:cubicBezTo>
                    <a:pt x="16" y="4"/>
                    <a:pt x="16" y="9"/>
                    <a:pt x="16" y="13"/>
                  </a:cubicBezTo>
                  <a:cubicBezTo>
                    <a:pt x="14" y="26"/>
                    <a:pt x="13" y="40"/>
                    <a:pt x="13" y="53"/>
                  </a:cubicBezTo>
                  <a:cubicBezTo>
                    <a:pt x="14" y="63"/>
                    <a:pt x="12" y="72"/>
                    <a:pt x="12" y="82"/>
                  </a:cubicBezTo>
                  <a:cubicBezTo>
                    <a:pt x="11" y="91"/>
                    <a:pt x="11" y="99"/>
                    <a:pt x="12" y="108"/>
                  </a:cubicBezTo>
                  <a:cubicBezTo>
                    <a:pt x="12" y="115"/>
                    <a:pt x="11" y="123"/>
                    <a:pt x="10" y="130"/>
                  </a:cubicBezTo>
                  <a:cubicBezTo>
                    <a:pt x="8" y="142"/>
                    <a:pt x="6" y="154"/>
                    <a:pt x="6" y="166"/>
                  </a:cubicBezTo>
                  <a:cubicBezTo>
                    <a:pt x="5" y="176"/>
                    <a:pt x="3" y="187"/>
                    <a:pt x="3" y="197"/>
                  </a:cubicBezTo>
                  <a:cubicBezTo>
                    <a:pt x="3" y="200"/>
                    <a:pt x="3" y="217"/>
                    <a:pt x="0" y="217"/>
                  </a:cubicBezTo>
                  <a:cubicBezTo>
                    <a:pt x="5" y="220"/>
                    <a:pt x="11" y="219"/>
                    <a:pt x="17" y="220"/>
                  </a:cubicBezTo>
                  <a:cubicBezTo>
                    <a:pt x="22" y="220"/>
                    <a:pt x="27" y="221"/>
                    <a:pt x="31" y="221"/>
                  </a:cubicBezTo>
                  <a:cubicBezTo>
                    <a:pt x="35" y="222"/>
                    <a:pt x="37" y="223"/>
                    <a:pt x="40" y="222"/>
                  </a:cubicBezTo>
                  <a:cubicBezTo>
                    <a:pt x="42" y="222"/>
                    <a:pt x="43" y="222"/>
                    <a:pt x="44" y="222"/>
                  </a:cubicBezTo>
                  <a:cubicBezTo>
                    <a:pt x="45" y="218"/>
                    <a:pt x="44" y="213"/>
                    <a:pt x="44" y="209"/>
                  </a:cubicBezTo>
                  <a:cubicBezTo>
                    <a:pt x="43" y="200"/>
                    <a:pt x="43" y="190"/>
                    <a:pt x="43" y="181"/>
                  </a:cubicBezTo>
                  <a:cubicBezTo>
                    <a:pt x="43" y="173"/>
                    <a:pt x="44" y="165"/>
                    <a:pt x="44" y="158"/>
                  </a:cubicBezTo>
                  <a:cubicBezTo>
                    <a:pt x="43" y="151"/>
                    <a:pt x="43" y="145"/>
                    <a:pt x="43" y="138"/>
                  </a:cubicBezTo>
                  <a:cubicBezTo>
                    <a:pt x="43" y="131"/>
                    <a:pt x="42" y="123"/>
                    <a:pt x="42" y="116"/>
                  </a:cubicBezTo>
                  <a:cubicBezTo>
                    <a:pt x="42" y="106"/>
                    <a:pt x="42" y="96"/>
                    <a:pt x="43" y="87"/>
                  </a:cubicBezTo>
                  <a:cubicBezTo>
                    <a:pt x="44" y="84"/>
                    <a:pt x="43" y="81"/>
                    <a:pt x="43" y="77"/>
                  </a:cubicBezTo>
                  <a:cubicBezTo>
                    <a:pt x="43" y="72"/>
                    <a:pt x="43" y="68"/>
                    <a:pt x="43" y="63"/>
                  </a:cubicBezTo>
                  <a:cubicBezTo>
                    <a:pt x="43" y="58"/>
                    <a:pt x="44" y="53"/>
                    <a:pt x="44" y="48"/>
                  </a:cubicBezTo>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61" name="Freeform 99"/>
            <p:cNvSpPr/>
            <p:nvPr/>
          </p:nvSpPr>
          <p:spPr bwMode="auto">
            <a:xfrm>
              <a:off x="8603638" y="4854153"/>
              <a:ext cx="329122" cy="1334150"/>
            </a:xfrm>
            <a:custGeom>
              <a:avLst/>
              <a:gdLst>
                <a:gd name="T0" fmla="*/ 49 w 54"/>
                <a:gd name="T1" fmla="*/ 23 h 218"/>
                <a:gd name="T2" fmla="*/ 50 w 54"/>
                <a:gd name="T3" fmla="*/ 17 h 218"/>
                <a:gd name="T4" fmla="*/ 51 w 54"/>
                <a:gd name="T5" fmla="*/ 3 h 218"/>
                <a:gd name="T6" fmla="*/ 38 w 54"/>
                <a:gd name="T7" fmla="*/ 6 h 218"/>
                <a:gd name="T8" fmla="*/ 26 w 54"/>
                <a:gd name="T9" fmla="*/ 1 h 218"/>
                <a:gd name="T10" fmla="*/ 24 w 54"/>
                <a:gd name="T11" fmla="*/ 14 h 218"/>
                <a:gd name="T12" fmla="*/ 23 w 54"/>
                <a:gd name="T13" fmla="*/ 32 h 218"/>
                <a:gd name="T14" fmla="*/ 21 w 54"/>
                <a:gd name="T15" fmla="*/ 50 h 218"/>
                <a:gd name="T16" fmla="*/ 18 w 54"/>
                <a:gd name="T17" fmla="*/ 74 h 218"/>
                <a:gd name="T18" fmla="*/ 16 w 54"/>
                <a:gd name="T19" fmla="*/ 98 h 218"/>
                <a:gd name="T20" fmla="*/ 12 w 54"/>
                <a:gd name="T21" fmla="*/ 124 h 218"/>
                <a:gd name="T22" fmla="*/ 10 w 54"/>
                <a:gd name="T23" fmla="*/ 149 h 218"/>
                <a:gd name="T24" fmla="*/ 2 w 54"/>
                <a:gd name="T25" fmla="*/ 193 h 218"/>
                <a:gd name="T26" fmla="*/ 12 w 54"/>
                <a:gd name="T27" fmla="*/ 210 h 218"/>
                <a:gd name="T28" fmla="*/ 28 w 54"/>
                <a:gd name="T29" fmla="*/ 215 h 218"/>
                <a:gd name="T30" fmla="*/ 37 w 54"/>
                <a:gd name="T31" fmla="*/ 208 h 218"/>
                <a:gd name="T32" fmla="*/ 39 w 54"/>
                <a:gd name="T33" fmla="*/ 162 h 218"/>
                <a:gd name="T34" fmla="*/ 41 w 54"/>
                <a:gd name="T35" fmla="*/ 141 h 218"/>
                <a:gd name="T36" fmla="*/ 43 w 54"/>
                <a:gd name="T37" fmla="*/ 116 h 218"/>
                <a:gd name="T38" fmla="*/ 46 w 54"/>
                <a:gd name="T39" fmla="*/ 87 h 218"/>
                <a:gd name="T40" fmla="*/ 47 w 54"/>
                <a:gd name="T41" fmla="*/ 70 h 218"/>
                <a:gd name="T42" fmla="*/ 48 w 54"/>
                <a:gd name="T43" fmla="*/ 46 h 218"/>
                <a:gd name="T44" fmla="*/ 49 w 54"/>
                <a:gd name="T45" fmla="*/ 31 h 218"/>
                <a:gd name="T46" fmla="*/ 49 w 54"/>
                <a:gd name="T47" fmla="*/ 2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4" h="218">
                  <a:moveTo>
                    <a:pt x="49" y="23"/>
                  </a:moveTo>
                  <a:cubicBezTo>
                    <a:pt x="50" y="21"/>
                    <a:pt x="50" y="19"/>
                    <a:pt x="50" y="17"/>
                  </a:cubicBezTo>
                  <a:cubicBezTo>
                    <a:pt x="51" y="14"/>
                    <a:pt x="54" y="6"/>
                    <a:pt x="51" y="3"/>
                  </a:cubicBezTo>
                  <a:cubicBezTo>
                    <a:pt x="48" y="0"/>
                    <a:pt x="41" y="5"/>
                    <a:pt x="38" y="6"/>
                  </a:cubicBezTo>
                  <a:cubicBezTo>
                    <a:pt x="35" y="6"/>
                    <a:pt x="25" y="5"/>
                    <a:pt x="26" y="1"/>
                  </a:cubicBezTo>
                  <a:cubicBezTo>
                    <a:pt x="24" y="6"/>
                    <a:pt x="24" y="9"/>
                    <a:pt x="24" y="14"/>
                  </a:cubicBezTo>
                  <a:cubicBezTo>
                    <a:pt x="24" y="20"/>
                    <a:pt x="23" y="26"/>
                    <a:pt x="23" y="32"/>
                  </a:cubicBezTo>
                  <a:cubicBezTo>
                    <a:pt x="22" y="38"/>
                    <a:pt x="20" y="44"/>
                    <a:pt x="21" y="50"/>
                  </a:cubicBezTo>
                  <a:cubicBezTo>
                    <a:pt x="21" y="58"/>
                    <a:pt x="18" y="66"/>
                    <a:pt x="18" y="74"/>
                  </a:cubicBezTo>
                  <a:cubicBezTo>
                    <a:pt x="18" y="81"/>
                    <a:pt x="17" y="90"/>
                    <a:pt x="16" y="98"/>
                  </a:cubicBezTo>
                  <a:cubicBezTo>
                    <a:pt x="15" y="107"/>
                    <a:pt x="14" y="115"/>
                    <a:pt x="12" y="124"/>
                  </a:cubicBezTo>
                  <a:cubicBezTo>
                    <a:pt x="11" y="132"/>
                    <a:pt x="11" y="141"/>
                    <a:pt x="10" y="149"/>
                  </a:cubicBezTo>
                  <a:cubicBezTo>
                    <a:pt x="6" y="163"/>
                    <a:pt x="5" y="179"/>
                    <a:pt x="2" y="193"/>
                  </a:cubicBezTo>
                  <a:cubicBezTo>
                    <a:pt x="0" y="204"/>
                    <a:pt x="2" y="207"/>
                    <a:pt x="12" y="210"/>
                  </a:cubicBezTo>
                  <a:cubicBezTo>
                    <a:pt x="17" y="212"/>
                    <a:pt x="22" y="213"/>
                    <a:pt x="28" y="215"/>
                  </a:cubicBezTo>
                  <a:cubicBezTo>
                    <a:pt x="34" y="218"/>
                    <a:pt x="36" y="214"/>
                    <a:pt x="37" y="208"/>
                  </a:cubicBezTo>
                  <a:cubicBezTo>
                    <a:pt x="39" y="193"/>
                    <a:pt x="43" y="176"/>
                    <a:pt x="39" y="162"/>
                  </a:cubicBezTo>
                  <a:cubicBezTo>
                    <a:pt x="37" y="155"/>
                    <a:pt x="40" y="148"/>
                    <a:pt x="41" y="141"/>
                  </a:cubicBezTo>
                  <a:cubicBezTo>
                    <a:pt x="42" y="133"/>
                    <a:pt x="42" y="125"/>
                    <a:pt x="43" y="116"/>
                  </a:cubicBezTo>
                  <a:cubicBezTo>
                    <a:pt x="43" y="107"/>
                    <a:pt x="45" y="97"/>
                    <a:pt x="46" y="87"/>
                  </a:cubicBezTo>
                  <a:cubicBezTo>
                    <a:pt x="46" y="81"/>
                    <a:pt x="46" y="76"/>
                    <a:pt x="47" y="70"/>
                  </a:cubicBezTo>
                  <a:cubicBezTo>
                    <a:pt x="48" y="62"/>
                    <a:pt x="47" y="54"/>
                    <a:pt x="48" y="46"/>
                  </a:cubicBezTo>
                  <a:cubicBezTo>
                    <a:pt x="48" y="41"/>
                    <a:pt x="49" y="36"/>
                    <a:pt x="49" y="31"/>
                  </a:cubicBezTo>
                  <a:cubicBezTo>
                    <a:pt x="50" y="29"/>
                    <a:pt x="49" y="26"/>
                    <a:pt x="49" y="23"/>
                  </a:cubicBezTo>
                </a:path>
              </a:pathLst>
            </a:custGeom>
            <a:solidFill>
              <a:schemeClr val="accent3"/>
            </a:solidFill>
            <a:ln>
              <a:noFill/>
            </a:ln>
          </p:spPr>
          <p:txBody>
            <a:bodyPr vert="horz" wrap="square" lIns="91440" tIns="45720" rIns="91440" bIns="45720" numCol="1" anchor="t" anchorCtr="0" compatLnSpc="1"/>
            <a:lstStyle/>
            <a:p>
              <a:endParaRPr lang="zh-CN" altLang="en-US"/>
            </a:p>
          </p:txBody>
        </p:sp>
        <p:sp>
          <p:nvSpPr>
            <p:cNvPr id="62" name="Freeform 100"/>
            <p:cNvSpPr/>
            <p:nvPr/>
          </p:nvSpPr>
          <p:spPr bwMode="auto">
            <a:xfrm>
              <a:off x="8585978" y="4871813"/>
              <a:ext cx="187841" cy="1236216"/>
            </a:xfrm>
            <a:custGeom>
              <a:avLst/>
              <a:gdLst>
                <a:gd name="T0" fmla="*/ 26 w 31"/>
                <a:gd name="T1" fmla="*/ 3 h 202"/>
                <a:gd name="T2" fmla="*/ 1 w 31"/>
                <a:gd name="T3" fmla="*/ 199 h 202"/>
                <a:gd name="T4" fmla="*/ 2 w 31"/>
                <a:gd name="T5" fmla="*/ 202 h 202"/>
                <a:gd name="T6" fmla="*/ 5 w 31"/>
                <a:gd name="T7" fmla="*/ 200 h 202"/>
                <a:gd name="T8" fmla="*/ 31 w 31"/>
                <a:gd name="T9" fmla="*/ 3 h 202"/>
                <a:gd name="T10" fmla="*/ 28 w 31"/>
                <a:gd name="T11" fmla="*/ 0 h 202"/>
                <a:gd name="T12" fmla="*/ 26 w 31"/>
                <a:gd name="T13" fmla="*/ 3 h 202"/>
              </a:gdLst>
              <a:ahLst/>
              <a:cxnLst>
                <a:cxn ang="0">
                  <a:pos x="T0" y="T1"/>
                </a:cxn>
                <a:cxn ang="0">
                  <a:pos x="T2" y="T3"/>
                </a:cxn>
                <a:cxn ang="0">
                  <a:pos x="T4" y="T5"/>
                </a:cxn>
                <a:cxn ang="0">
                  <a:pos x="T6" y="T7"/>
                </a:cxn>
                <a:cxn ang="0">
                  <a:pos x="T8" y="T9"/>
                </a:cxn>
                <a:cxn ang="0">
                  <a:pos x="T10" y="T11"/>
                </a:cxn>
                <a:cxn ang="0">
                  <a:pos x="T12" y="T13"/>
                </a:cxn>
              </a:cxnLst>
              <a:rect l="0" t="0" r="r" b="b"/>
              <a:pathLst>
                <a:path w="31" h="202">
                  <a:moveTo>
                    <a:pt x="26" y="3"/>
                  </a:moveTo>
                  <a:cubicBezTo>
                    <a:pt x="20" y="72"/>
                    <a:pt x="14" y="139"/>
                    <a:pt x="1" y="199"/>
                  </a:cubicBezTo>
                  <a:cubicBezTo>
                    <a:pt x="0" y="200"/>
                    <a:pt x="1" y="201"/>
                    <a:pt x="2" y="202"/>
                  </a:cubicBezTo>
                  <a:cubicBezTo>
                    <a:pt x="4" y="202"/>
                    <a:pt x="5" y="201"/>
                    <a:pt x="5" y="200"/>
                  </a:cubicBezTo>
                  <a:cubicBezTo>
                    <a:pt x="19" y="139"/>
                    <a:pt x="25" y="72"/>
                    <a:pt x="31" y="3"/>
                  </a:cubicBezTo>
                  <a:cubicBezTo>
                    <a:pt x="31" y="2"/>
                    <a:pt x="30" y="1"/>
                    <a:pt x="28" y="0"/>
                  </a:cubicBezTo>
                  <a:cubicBezTo>
                    <a:pt x="27" y="0"/>
                    <a:pt x="26" y="1"/>
                    <a:pt x="26" y="3"/>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3" name="Freeform 101"/>
            <p:cNvSpPr/>
            <p:nvPr/>
          </p:nvSpPr>
          <p:spPr bwMode="auto">
            <a:xfrm>
              <a:off x="8804323" y="4865391"/>
              <a:ext cx="123622" cy="1310067"/>
            </a:xfrm>
            <a:custGeom>
              <a:avLst/>
              <a:gdLst>
                <a:gd name="T0" fmla="*/ 15 w 20"/>
                <a:gd name="T1" fmla="*/ 2 h 214"/>
                <a:gd name="T2" fmla="*/ 0 w 20"/>
                <a:gd name="T3" fmla="*/ 211 h 214"/>
                <a:gd name="T4" fmla="*/ 2 w 20"/>
                <a:gd name="T5" fmla="*/ 214 h 214"/>
                <a:gd name="T6" fmla="*/ 5 w 20"/>
                <a:gd name="T7" fmla="*/ 212 h 214"/>
                <a:gd name="T8" fmla="*/ 20 w 20"/>
                <a:gd name="T9" fmla="*/ 2 h 214"/>
                <a:gd name="T10" fmla="*/ 18 w 20"/>
                <a:gd name="T11" fmla="*/ 0 h 214"/>
                <a:gd name="T12" fmla="*/ 15 w 20"/>
                <a:gd name="T13" fmla="*/ 2 h 214"/>
              </a:gdLst>
              <a:ahLst/>
              <a:cxnLst>
                <a:cxn ang="0">
                  <a:pos x="T0" y="T1"/>
                </a:cxn>
                <a:cxn ang="0">
                  <a:pos x="T2" y="T3"/>
                </a:cxn>
                <a:cxn ang="0">
                  <a:pos x="T4" y="T5"/>
                </a:cxn>
                <a:cxn ang="0">
                  <a:pos x="T6" y="T7"/>
                </a:cxn>
                <a:cxn ang="0">
                  <a:pos x="T8" y="T9"/>
                </a:cxn>
                <a:cxn ang="0">
                  <a:pos x="T10" y="T11"/>
                </a:cxn>
                <a:cxn ang="0">
                  <a:pos x="T12" y="T13"/>
                </a:cxn>
              </a:cxnLst>
              <a:rect l="0" t="0" r="r" b="b"/>
              <a:pathLst>
                <a:path w="20" h="214">
                  <a:moveTo>
                    <a:pt x="15" y="2"/>
                  </a:moveTo>
                  <a:cubicBezTo>
                    <a:pt x="13" y="72"/>
                    <a:pt x="5" y="163"/>
                    <a:pt x="0" y="211"/>
                  </a:cubicBezTo>
                  <a:cubicBezTo>
                    <a:pt x="0" y="212"/>
                    <a:pt x="1" y="214"/>
                    <a:pt x="2" y="214"/>
                  </a:cubicBezTo>
                  <a:cubicBezTo>
                    <a:pt x="4" y="214"/>
                    <a:pt x="5" y="213"/>
                    <a:pt x="5" y="212"/>
                  </a:cubicBezTo>
                  <a:cubicBezTo>
                    <a:pt x="10" y="164"/>
                    <a:pt x="18" y="72"/>
                    <a:pt x="20" y="2"/>
                  </a:cubicBezTo>
                  <a:cubicBezTo>
                    <a:pt x="20" y="1"/>
                    <a:pt x="19" y="0"/>
                    <a:pt x="18" y="0"/>
                  </a:cubicBezTo>
                  <a:cubicBezTo>
                    <a:pt x="16" y="0"/>
                    <a:pt x="15" y="1"/>
                    <a:pt x="15"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4" name="Freeform 102"/>
            <p:cNvSpPr/>
            <p:nvPr/>
          </p:nvSpPr>
          <p:spPr bwMode="auto">
            <a:xfrm>
              <a:off x="9043538" y="4871813"/>
              <a:ext cx="54586" cy="1346993"/>
            </a:xfrm>
            <a:custGeom>
              <a:avLst/>
              <a:gdLst>
                <a:gd name="T0" fmla="*/ 2 w 9"/>
                <a:gd name="T1" fmla="*/ 2 h 220"/>
                <a:gd name="T2" fmla="*/ 4 w 9"/>
                <a:gd name="T3" fmla="*/ 218 h 220"/>
                <a:gd name="T4" fmla="*/ 7 w 9"/>
                <a:gd name="T5" fmla="*/ 220 h 220"/>
                <a:gd name="T6" fmla="*/ 9 w 9"/>
                <a:gd name="T7" fmla="*/ 217 h 220"/>
                <a:gd name="T8" fmla="*/ 7 w 9"/>
                <a:gd name="T9" fmla="*/ 2 h 220"/>
                <a:gd name="T10" fmla="*/ 4 w 9"/>
                <a:gd name="T11" fmla="*/ 0 h 220"/>
                <a:gd name="T12" fmla="*/ 2 w 9"/>
                <a:gd name="T13" fmla="*/ 2 h 220"/>
              </a:gdLst>
              <a:ahLst/>
              <a:cxnLst>
                <a:cxn ang="0">
                  <a:pos x="T0" y="T1"/>
                </a:cxn>
                <a:cxn ang="0">
                  <a:pos x="T2" y="T3"/>
                </a:cxn>
                <a:cxn ang="0">
                  <a:pos x="T4" y="T5"/>
                </a:cxn>
                <a:cxn ang="0">
                  <a:pos x="T6" y="T7"/>
                </a:cxn>
                <a:cxn ang="0">
                  <a:pos x="T8" y="T9"/>
                </a:cxn>
                <a:cxn ang="0">
                  <a:pos x="T10" y="T11"/>
                </a:cxn>
                <a:cxn ang="0">
                  <a:pos x="T12" y="T13"/>
                </a:cxn>
              </a:cxnLst>
              <a:rect l="0" t="0" r="r" b="b"/>
              <a:pathLst>
                <a:path w="9" h="220">
                  <a:moveTo>
                    <a:pt x="2" y="2"/>
                  </a:moveTo>
                  <a:cubicBezTo>
                    <a:pt x="0" y="83"/>
                    <a:pt x="1" y="147"/>
                    <a:pt x="4" y="218"/>
                  </a:cubicBezTo>
                  <a:cubicBezTo>
                    <a:pt x="4" y="219"/>
                    <a:pt x="5" y="220"/>
                    <a:pt x="7" y="220"/>
                  </a:cubicBezTo>
                  <a:cubicBezTo>
                    <a:pt x="8" y="220"/>
                    <a:pt x="9" y="219"/>
                    <a:pt x="9" y="217"/>
                  </a:cubicBezTo>
                  <a:cubicBezTo>
                    <a:pt x="6" y="147"/>
                    <a:pt x="5" y="83"/>
                    <a:pt x="7" y="2"/>
                  </a:cubicBezTo>
                  <a:cubicBezTo>
                    <a:pt x="7" y="1"/>
                    <a:pt x="6" y="0"/>
                    <a:pt x="4" y="0"/>
                  </a:cubicBezTo>
                  <a:cubicBezTo>
                    <a:pt x="3" y="0"/>
                    <a:pt x="2" y="1"/>
                    <a:pt x="2"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5" name="Freeform 103"/>
            <p:cNvSpPr/>
            <p:nvPr/>
          </p:nvSpPr>
          <p:spPr bwMode="auto">
            <a:xfrm>
              <a:off x="9220141" y="4878235"/>
              <a:ext cx="97934" cy="1340572"/>
            </a:xfrm>
            <a:custGeom>
              <a:avLst/>
              <a:gdLst>
                <a:gd name="T0" fmla="*/ 2 w 16"/>
                <a:gd name="T1" fmla="*/ 0 h 219"/>
                <a:gd name="T2" fmla="*/ 0 w 16"/>
                <a:gd name="T3" fmla="*/ 2 h 219"/>
                <a:gd name="T4" fmla="*/ 6 w 16"/>
                <a:gd name="T5" fmla="*/ 133 h 219"/>
                <a:gd name="T6" fmla="*/ 11 w 16"/>
                <a:gd name="T7" fmla="*/ 217 h 219"/>
                <a:gd name="T8" fmla="*/ 14 w 16"/>
                <a:gd name="T9" fmla="*/ 219 h 219"/>
                <a:gd name="T10" fmla="*/ 16 w 16"/>
                <a:gd name="T11" fmla="*/ 216 h 219"/>
                <a:gd name="T12" fmla="*/ 11 w 16"/>
                <a:gd name="T13" fmla="*/ 133 h 219"/>
                <a:gd name="T14" fmla="*/ 5 w 16"/>
                <a:gd name="T15" fmla="*/ 2 h 219"/>
                <a:gd name="T16" fmla="*/ 2 w 16"/>
                <a:gd name="T17" fmla="*/ 0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219">
                  <a:moveTo>
                    <a:pt x="2" y="0"/>
                  </a:moveTo>
                  <a:cubicBezTo>
                    <a:pt x="1" y="0"/>
                    <a:pt x="0" y="1"/>
                    <a:pt x="0" y="2"/>
                  </a:cubicBezTo>
                  <a:cubicBezTo>
                    <a:pt x="0" y="48"/>
                    <a:pt x="3" y="91"/>
                    <a:pt x="6" y="133"/>
                  </a:cubicBezTo>
                  <a:cubicBezTo>
                    <a:pt x="8" y="160"/>
                    <a:pt x="10" y="188"/>
                    <a:pt x="11" y="217"/>
                  </a:cubicBezTo>
                  <a:cubicBezTo>
                    <a:pt x="11" y="218"/>
                    <a:pt x="12" y="219"/>
                    <a:pt x="14" y="219"/>
                  </a:cubicBezTo>
                  <a:cubicBezTo>
                    <a:pt x="15" y="219"/>
                    <a:pt x="16" y="218"/>
                    <a:pt x="16" y="216"/>
                  </a:cubicBezTo>
                  <a:cubicBezTo>
                    <a:pt x="15" y="188"/>
                    <a:pt x="13" y="160"/>
                    <a:pt x="11" y="133"/>
                  </a:cubicBezTo>
                  <a:cubicBezTo>
                    <a:pt x="8" y="91"/>
                    <a:pt x="5" y="48"/>
                    <a:pt x="5" y="2"/>
                  </a:cubicBezTo>
                  <a:cubicBezTo>
                    <a:pt x="5" y="1"/>
                    <a:pt x="4" y="0"/>
                    <a:pt x="2" y="0"/>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6" name="Freeform 104"/>
            <p:cNvSpPr/>
            <p:nvPr/>
          </p:nvSpPr>
          <p:spPr bwMode="auto">
            <a:xfrm>
              <a:off x="8749736" y="4828465"/>
              <a:ext cx="494486" cy="117200"/>
            </a:xfrm>
            <a:custGeom>
              <a:avLst/>
              <a:gdLst>
                <a:gd name="T0" fmla="*/ 25 w 81"/>
                <a:gd name="T1" fmla="*/ 1 h 19"/>
                <a:gd name="T2" fmla="*/ 11 w 81"/>
                <a:gd name="T3" fmla="*/ 8 h 19"/>
                <a:gd name="T4" fmla="*/ 5 w 81"/>
                <a:gd name="T5" fmla="*/ 5 h 19"/>
                <a:gd name="T6" fmla="*/ 1 w 81"/>
                <a:gd name="T7" fmla="*/ 4 h 19"/>
                <a:gd name="T8" fmla="*/ 0 w 81"/>
                <a:gd name="T9" fmla="*/ 7 h 19"/>
                <a:gd name="T10" fmla="*/ 10 w 81"/>
                <a:gd name="T11" fmla="*/ 13 h 19"/>
                <a:gd name="T12" fmla="*/ 26 w 81"/>
                <a:gd name="T13" fmla="*/ 6 h 19"/>
                <a:gd name="T14" fmla="*/ 42 w 81"/>
                <a:gd name="T15" fmla="*/ 15 h 19"/>
                <a:gd name="T16" fmla="*/ 51 w 81"/>
                <a:gd name="T17" fmla="*/ 9 h 19"/>
                <a:gd name="T18" fmla="*/ 67 w 81"/>
                <a:gd name="T19" fmla="*/ 18 h 19"/>
                <a:gd name="T20" fmla="*/ 80 w 81"/>
                <a:gd name="T21" fmla="*/ 7 h 19"/>
                <a:gd name="T22" fmla="*/ 79 w 81"/>
                <a:gd name="T23" fmla="*/ 4 h 19"/>
                <a:gd name="T24" fmla="*/ 76 w 81"/>
                <a:gd name="T25" fmla="*/ 5 h 19"/>
                <a:gd name="T26" fmla="*/ 67 w 81"/>
                <a:gd name="T27" fmla="*/ 14 h 19"/>
                <a:gd name="T28" fmla="*/ 53 w 81"/>
                <a:gd name="T29" fmla="*/ 4 h 19"/>
                <a:gd name="T30" fmla="*/ 51 w 81"/>
                <a:gd name="T31" fmla="*/ 2 h 19"/>
                <a:gd name="T32" fmla="*/ 48 w 81"/>
                <a:gd name="T33" fmla="*/ 4 h 19"/>
                <a:gd name="T34" fmla="*/ 41 w 81"/>
                <a:gd name="T35" fmla="*/ 10 h 19"/>
                <a:gd name="T36" fmla="*/ 28 w 81"/>
                <a:gd name="T37" fmla="*/ 1 h 19"/>
                <a:gd name="T38" fmla="*/ 27 w 81"/>
                <a:gd name="T39" fmla="*/ 0 h 19"/>
                <a:gd name="T40" fmla="*/ 25 w 81"/>
                <a:gd name="T41"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1" h="19">
                  <a:moveTo>
                    <a:pt x="25" y="1"/>
                  </a:moveTo>
                  <a:cubicBezTo>
                    <a:pt x="21" y="6"/>
                    <a:pt x="16" y="9"/>
                    <a:pt x="11" y="8"/>
                  </a:cubicBezTo>
                  <a:cubicBezTo>
                    <a:pt x="9" y="8"/>
                    <a:pt x="6" y="7"/>
                    <a:pt x="5" y="5"/>
                  </a:cubicBezTo>
                  <a:cubicBezTo>
                    <a:pt x="4" y="4"/>
                    <a:pt x="3" y="3"/>
                    <a:pt x="1" y="4"/>
                  </a:cubicBezTo>
                  <a:cubicBezTo>
                    <a:pt x="0" y="4"/>
                    <a:pt x="0" y="6"/>
                    <a:pt x="0" y="7"/>
                  </a:cubicBezTo>
                  <a:cubicBezTo>
                    <a:pt x="2" y="10"/>
                    <a:pt x="6" y="12"/>
                    <a:pt x="10" y="13"/>
                  </a:cubicBezTo>
                  <a:cubicBezTo>
                    <a:pt x="16" y="13"/>
                    <a:pt x="22" y="11"/>
                    <a:pt x="26" y="6"/>
                  </a:cubicBezTo>
                  <a:cubicBezTo>
                    <a:pt x="31" y="12"/>
                    <a:pt x="37" y="15"/>
                    <a:pt x="42" y="15"/>
                  </a:cubicBezTo>
                  <a:cubicBezTo>
                    <a:pt x="44" y="14"/>
                    <a:pt x="48" y="13"/>
                    <a:pt x="51" y="9"/>
                  </a:cubicBezTo>
                  <a:cubicBezTo>
                    <a:pt x="55" y="15"/>
                    <a:pt x="61" y="19"/>
                    <a:pt x="67" y="18"/>
                  </a:cubicBezTo>
                  <a:cubicBezTo>
                    <a:pt x="73" y="18"/>
                    <a:pt x="78" y="14"/>
                    <a:pt x="80" y="7"/>
                  </a:cubicBezTo>
                  <a:cubicBezTo>
                    <a:pt x="81" y="5"/>
                    <a:pt x="80" y="4"/>
                    <a:pt x="79" y="4"/>
                  </a:cubicBezTo>
                  <a:cubicBezTo>
                    <a:pt x="78" y="3"/>
                    <a:pt x="76" y="4"/>
                    <a:pt x="76" y="5"/>
                  </a:cubicBezTo>
                  <a:cubicBezTo>
                    <a:pt x="74" y="11"/>
                    <a:pt x="71" y="14"/>
                    <a:pt x="67" y="14"/>
                  </a:cubicBezTo>
                  <a:cubicBezTo>
                    <a:pt x="61" y="14"/>
                    <a:pt x="56" y="10"/>
                    <a:pt x="53" y="4"/>
                  </a:cubicBezTo>
                  <a:cubicBezTo>
                    <a:pt x="52" y="3"/>
                    <a:pt x="51" y="2"/>
                    <a:pt x="51" y="2"/>
                  </a:cubicBezTo>
                  <a:cubicBezTo>
                    <a:pt x="50" y="2"/>
                    <a:pt x="49" y="3"/>
                    <a:pt x="48" y="4"/>
                  </a:cubicBezTo>
                  <a:cubicBezTo>
                    <a:pt x="47" y="8"/>
                    <a:pt x="44" y="10"/>
                    <a:pt x="41" y="10"/>
                  </a:cubicBezTo>
                  <a:cubicBezTo>
                    <a:pt x="37" y="10"/>
                    <a:pt x="32" y="7"/>
                    <a:pt x="28" y="1"/>
                  </a:cubicBezTo>
                  <a:cubicBezTo>
                    <a:pt x="28" y="1"/>
                    <a:pt x="27" y="0"/>
                    <a:pt x="27" y="0"/>
                  </a:cubicBezTo>
                  <a:cubicBezTo>
                    <a:pt x="26" y="0"/>
                    <a:pt x="25" y="1"/>
                    <a:pt x="25" y="1"/>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7" name="Freeform 105"/>
            <p:cNvSpPr/>
            <p:nvPr/>
          </p:nvSpPr>
          <p:spPr bwMode="auto">
            <a:xfrm>
              <a:off x="8743314" y="4338795"/>
              <a:ext cx="500908" cy="552283"/>
            </a:xfrm>
            <a:custGeom>
              <a:avLst/>
              <a:gdLst>
                <a:gd name="T0" fmla="*/ 44 w 82"/>
                <a:gd name="T1" fmla="*/ 0 h 90"/>
                <a:gd name="T2" fmla="*/ 42 w 82"/>
                <a:gd name="T3" fmla="*/ 1 h 90"/>
                <a:gd name="T4" fmla="*/ 25 w 82"/>
                <a:gd name="T5" fmla="*/ 37 h 90"/>
                <a:gd name="T6" fmla="*/ 0 w 82"/>
                <a:gd name="T7" fmla="*/ 86 h 90"/>
                <a:gd name="T8" fmla="*/ 1 w 82"/>
                <a:gd name="T9" fmla="*/ 89 h 90"/>
                <a:gd name="T10" fmla="*/ 4 w 82"/>
                <a:gd name="T11" fmla="*/ 88 h 90"/>
                <a:gd name="T12" fmla="*/ 29 w 82"/>
                <a:gd name="T13" fmla="*/ 39 h 90"/>
                <a:gd name="T14" fmla="*/ 44 w 82"/>
                <a:gd name="T15" fmla="*/ 7 h 90"/>
                <a:gd name="T16" fmla="*/ 67 w 82"/>
                <a:gd name="T17" fmla="*/ 62 h 90"/>
                <a:gd name="T18" fmla="*/ 78 w 82"/>
                <a:gd name="T19" fmla="*/ 88 h 90"/>
                <a:gd name="T20" fmla="*/ 81 w 82"/>
                <a:gd name="T21" fmla="*/ 89 h 90"/>
                <a:gd name="T22" fmla="*/ 82 w 82"/>
                <a:gd name="T23" fmla="*/ 86 h 90"/>
                <a:gd name="T24" fmla="*/ 71 w 82"/>
                <a:gd name="T25" fmla="*/ 61 h 90"/>
                <a:gd name="T26" fmla="*/ 46 w 82"/>
                <a:gd name="T27" fmla="*/ 1 h 90"/>
                <a:gd name="T28" fmla="*/ 44 w 82"/>
                <a:gd name="T29"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2" h="90">
                  <a:moveTo>
                    <a:pt x="44" y="0"/>
                  </a:moveTo>
                  <a:cubicBezTo>
                    <a:pt x="43" y="0"/>
                    <a:pt x="42" y="0"/>
                    <a:pt x="42" y="1"/>
                  </a:cubicBezTo>
                  <a:cubicBezTo>
                    <a:pt x="36" y="12"/>
                    <a:pt x="30" y="24"/>
                    <a:pt x="25" y="37"/>
                  </a:cubicBezTo>
                  <a:cubicBezTo>
                    <a:pt x="17" y="54"/>
                    <a:pt x="8" y="72"/>
                    <a:pt x="0" y="86"/>
                  </a:cubicBezTo>
                  <a:cubicBezTo>
                    <a:pt x="0" y="87"/>
                    <a:pt x="0" y="88"/>
                    <a:pt x="1" y="89"/>
                  </a:cubicBezTo>
                  <a:cubicBezTo>
                    <a:pt x="2" y="90"/>
                    <a:pt x="4" y="89"/>
                    <a:pt x="4" y="88"/>
                  </a:cubicBezTo>
                  <a:cubicBezTo>
                    <a:pt x="13" y="74"/>
                    <a:pt x="21" y="56"/>
                    <a:pt x="29" y="39"/>
                  </a:cubicBezTo>
                  <a:cubicBezTo>
                    <a:pt x="34" y="27"/>
                    <a:pt x="39" y="17"/>
                    <a:pt x="44" y="7"/>
                  </a:cubicBezTo>
                  <a:cubicBezTo>
                    <a:pt x="50" y="19"/>
                    <a:pt x="59" y="43"/>
                    <a:pt x="67" y="62"/>
                  </a:cubicBezTo>
                  <a:cubicBezTo>
                    <a:pt x="78" y="88"/>
                    <a:pt x="78" y="88"/>
                    <a:pt x="78" y="88"/>
                  </a:cubicBezTo>
                  <a:cubicBezTo>
                    <a:pt x="78" y="89"/>
                    <a:pt x="80" y="90"/>
                    <a:pt x="81" y="89"/>
                  </a:cubicBezTo>
                  <a:cubicBezTo>
                    <a:pt x="82" y="89"/>
                    <a:pt x="82" y="88"/>
                    <a:pt x="82" y="86"/>
                  </a:cubicBezTo>
                  <a:cubicBezTo>
                    <a:pt x="71" y="61"/>
                    <a:pt x="71" y="61"/>
                    <a:pt x="71" y="61"/>
                  </a:cubicBezTo>
                  <a:cubicBezTo>
                    <a:pt x="62" y="38"/>
                    <a:pt x="51" y="10"/>
                    <a:pt x="46" y="1"/>
                  </a:cubicBezTo>
                  <a:cubicBezTo>
                    <a:pt x="45" y="0"/>
                    <a:pt x="45" y="0"/>
                    <a:pt x="44" y="0"/>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8" name="Freeform 106"/>
            <p:cNvSpPr/>
            <p:nvPr/>
          </p:nvSpPr>
          <p:spPr bwMode="auto">
            <a:xfrm>
              <a:off x="8585978" y="6083947"/>
              <a:ext cx="732097" cy="184630"/>
            </a:xfrm>
            <a:custGeom>
              <a:avLst/>
              <a:gdLst>
                <a:gd name="T0" fmla="*/ 1 w 120"/>
                <a:gd name="T1" fmla="*/ 1 h 30"/>
                <a:gd name="T2" fmla="*/ 1 w 120"/>
                <a:gd name="T3" fmla="*/ 4 h 30"/>
                <a:gd name="T4" fmla="*/ 118 w 120"/>
                <a:gd name="T5" fmla="*/ 21 h 30"/>
                <a:gd name="T6" fmla="*/ 120 w 120"/>
                <a:gd name="T7" fmla="*/ 18 h 30"/>
                <a:gd name="T8" fmla="*/ 117 w 120"/>
                <a:gd name="T9" fmla="*/ 17 h 30"/>
                <a:gd name="T10" fmla="*/ 4 w 120"/>
                <a:gd name="T11" fmla="*/ 0 h 30"/>
                <a:gd name="T12" fmla="*/ 1 w 120"/>
                <a:gd name="T13" fmla="*/ 1 h 30"/>
              </a:gdLst>
              <a:ahLst/>
              <a:cxnLst>
                <a:cxn ang="0">
                  <a:pos x="T0" y="T1"/>
                </a:cxn>
                <a:cxn ang="0">
                  <a:pos x="T2" y="T3"/>
                </a:cxn>
                <a:cxn ang="0">
                  <a:pos x="T4" y="T5"/>
                </a:cxn>
                <a:cxn ang="0">
                  <a:pos x="T6" y="T7"/>
                </a:cxn>
                <a:cxn ang="0">
                  <a:pos x="T8" y="T9"/>
                </a:cxn>
                <a:cxn ang="0">
                  <a:pos x="T10" y="T11"/>
                </a:cxn>
                <a:cxn ang="0">
                  <a:pos x="T12" y="T13"/>
                </a:cxn>
              </a:cxnLst>
              <a:rect l="0" t="0" r="r" b="b"/>
              <a:pathLst>
                <a:path w="120" h="30">
                  <a:moveTo>
                    <a:pt x="1" y="1"/>
                  </a:moveTo>
                  <a:cubicBezTo>
                    <a:pt x="0" y="2"/>
                    <a:pt x="0" y="4"/>
                    <a:pt x="1" y="4"/>
                  </a:cubicBezTo>
                  <a:cubicBezTo>
                    <a:pt x="29" y="22"/>
                    <a:pt x="83" y="30"/>
                    <a:pt x="118" y="21"/>
                  </a:cubicBezTo>
                  <a:cubicBezTo>
                    <a:pt x="119" y="21"/>
                    <a:pt x="120" y="20"/>
                    <a:pt x="120" y="18"/>
                  </a:cubicBezTo>
                  <a:cubicBezTo>
                    <a:pt x="119" y="17"/>
                    <a:pt x="118" y="16"/>
                    <a:pt x="117" y="17"/>
                  </a:cubicBezTo>
                  <a:cubicBezTo>
                    <a:pt x="83" y="25"/>
                    <a:pt x="31" y="18"/>
                    <a:pt x="4" y="0"/>
                  </a:cubicBezTo>
                  <a:cubicBezTo>
                    <a:pt x="3" y="0"/>
                    <a:pt x="1" y="0"/>
                    <a:pt x="1" y="1"/>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19" name="任意多边形 10"/>
          <p:cNvSpPr/>
          <p:nvPr/>
        </p:nvSpPr>
        <p:spPr>
          <a:xfrm>
            <a:off x="1124806" y="3273727"/>
            <a:ext cx="1311707" cy="2988387"/>
          </a:xfrm>
          <a:custGeom>
            <a:avLst/>
            <a:gdLst>
              <a:gd name="connsiteX0" fmla="*/ 0 w 879400"/>
              <a:gd name="connsiteY0" fmla="*/ 0 h 2003487"/>
              <a:gd name="connsiteX1" fmla="*/ 26376 w 879400"/>
              <a:gd name="connsiteY1" fmla="*/ 0 h 2003487"/>
              <a:gd name="connsiteX2" fmla="*/ 26376 w 879400"/>
              <a:gd name="connsiteY2" fmla="*/ 1125415 h 2003487"/>
              <a:gd name="connsiteX3" fmla="*/ 26064 w 879400"/>
              <a:gd name="connsiteY3" fmla="*/ 1125415 h 2003487"/>
              <a:gd name="connsiteX4" fmla="*/ 29875 w 879400"/>
              <a:gd name="connsiteY4" fmla="*/ 1200872 h 2003487"/>
              <a:gd name="connsiteX5" fmla="*/ 809241 w 879400"/>
              <a:gd name="connsiteY5" fmla="*/ 1975307 h 2003487"/>
              <a:gd name="connsiteX6" fmla="*/ 879400 w 879400"/>
              <a:gd name="connsiteY6" fmla="*/ 1978629 h 2003487"/>
              <a:gd name="connsiteX7" fmla="*/ 868002 w 879400"/>
              <a:gd name="connsiteY7" fmla="*/ 2003487 h 2003487"/>
              <a:gd name="connsiteX8" fmla="*/ 806805 w 879400"/>
              <a:gd name="connsiteY8" fmla="*/ 2000590 h 2003487"/>
              <a:gd name="connsiteX9" fmla="*/ 4608 w 879400"/>
              <a:gd name="connsiteY9" fmla="*/ 1203469 h 2003487"/>
              <a:gd name="connsiteX10" fmla="*/ 666 w 879400"/>
              <a:gd name="connsiteY10" fmla="*/ 1125415 h 2003487"/>
              <a:gd name="connsiteX11" fmla="*/ 0 w 879400"/>
              <a:gd name="connsiteY11" fmla="*/ 1125415 h 2003487"/>
              <a:gd name="connsiteX12" fmla="*/ 0 w 879400"/>
              <a:gd name="connsiteY12" fmla="*/ 1112224 h 2003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79400" h="2003487">
                <a:moveTo>
                  <a:pt x="0" y="0"/>
                </a:moveTo>
                <a:lnTo>
                  <a:pt x="26376" y="0"/>
                </a:lnTo>
                <a:lnTo>
                  <a:pt x="26376" y="1125415"/>
                </a:lnTo>
                <a:lnTo>
                  <a:pt x="26064" y="1125415"/>
                </a:lnTo>
                <a:lnTo>
                  <a:pt x="29875" y="1200872"/>
                </a:lnTo>
                <a:cubicBezTo>
                  <a:pt x="71500" y="1610747"/>
                  <a:pt x="398620" y="1936224"/>
                  <a:pt x="809241" y="1975307"/>
                </a:cubicBezTo>
                <a:lnTo>
                  <a:pt x="879400" y="1978629"/>
                </a:lnTo>
                <a:lnTo>
                  <a:pt x="868002" y="2003487"/>
                </a:lnTo>
                <a:lnTo>
                  <a:pt x="806805" y="2000590"/>
                </a:lnTo>
                <a:cubicBezTo>
                  <a:pt x="384155" y="1960361"/>
                  <a:pt x="47453" y="1625351"/>
                  <a:pt x="4608" y="1203469"/>
                </a:cubicBezTo>
                <a:lnTo>
                  <a:pt x="666" y="1125415"/>
                </a:lnTo>
                <a:lnTo>
                  <a:pt x="0" y="1125415"/>
                </a:lnTo>
                <a:lnTo>
                  <a:pt x="0" y="111222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p:nvPr/>
        </p:nvSpPr>
        <p:spPr>
          <a:xfrm>
            <a:off x="880346" y="2675436"/>
            <a:ext cx="541375" cy="5413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FEFFFF"/>
                </a:solidFill>
              </a:rPr>
              <a:t>A</a:t>
            </a:r>
            <a:endParaRPr lang="zh-CN" altLang="en-US" dirty="0">
              <a:solidFill>
                <a:srgbClr val="FEFFFF"/>
              </a:solidFill>
            </a:endParaRPr>
          </a:p>
        </p:txBody>
      </p:sp>
      <p:sp>
        <p:nvSpPr>
          <p:cNvPr id="24" name="椭圆 23"/>
          <p:cNvSpPr/>
          <p:nvPr/>
        </p:nvSpPr>
        <p:spPr>
          <a:xfrm>
            <a:off x="1446644" y="4069628"/>
            <a:ext cx="1979736" cy="1979736"/>
          </a:xfrm>
          <a:prstGeom prst="ellipse">
            <a:avLst/>
          </a:prstGeom>
          <a:ln w="5715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1672891" y="1894127"/>
            <a:ext cx="2517111" cy="21755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0" name="任意多边形 10"/>
          <p:cNvSpPr/>
          <p:nvPr/>
        </p:nvSpPr>
        <p:spPr>
          <a:xfrm>
            <a:off x="4685632" y="3273727"/>
            <a:ext cx="1311707" cy="2988387"/>
          </a:xfrm>
          <a:custGeom>
            <a:avLst/>
            <a:gdLst>
              <a:gd name="connsiteX0" fmla="*/ 0 w 879400"/>
              <a:gd name="connsiteY0" fmla="*/ 0 h 2003487"/>
              <a:gd name="connsiteX1" fmla="*/ 26376 w 879400"/>
              <a:gd name="connsiteY1" fmla="*/ 0 h 2003487"/>
              <a:gd name="connsiteX2" fmla="*/ 26376 w 879400"/>
              <a:gd name="connsiteY2" fmla="*/ 1125415 h 2003487"/>
              <a:gd name="connsiteX3" fmla="*/ 26064 w 879400"/>
              <a:gd name="connsiteY3" fmla="*/ 1125415 h 2003487"/>
              <a:gd name="connsiteX4" fmla="*/ 29875 w 879400"/>
              <a:gd name="connsiteY4" fmla="*/ 1200872 h 2003487"/>
              <a:gd name="connsiteX5" fmla="*/ 809241 w 879400"/>
              <a:gd name="connsiteY5" fmla="*/ 1975307 h 2003487"/>
              <a:gd name="connsiteX6" fmla="*/ 879400 w 879400"/>
              <a:gd name="connsiteY6" fmla="*/ 1978629 h 2003487"/>
              <a:gd name="connsiteX7" fmla="*/ 868002 w 879400"/>
              <a:gd name="connsiteY7" fmla="*/ 2003487 h 2003487"/>
              <a:gd name="connsiteX8" fmla="*/ 806805 w 879400"/>
              <a:gd name="connsiteY8" fmla="*/ 2000590 h 2003487"/>
              <a:gd name="connsiteX9" fmla="*/ 4608 w 879400"/>
              <a:gd name="connsiteY9" fmla="*/ 1203469 h 2003487"/>
              <a:gd name="connsiteX10" fmla="*/ 666 w 879400"/>
              <a:gd name="connsiteY10" fmla="*/ 1125415 h 2003487"/>
              <a:gd name="connsiteX11" fmla="*/ 0 w 879400"/>
              <a:gd name="connsiteY11" fmla="*/ 1125415 h 2003487"/>
              <a:gd name="connsiteX12" fmla="*/ 0 w 879400"/>
              <a:gd name="connsiteY12" fmla="*/ 1112224 h 2003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79400" h="2003487">
                <a:moveTo>
                  <a:pt x="0" y="0"/>
                </a:moveTo>
                <a:lnTo>
                  <a:pt x="26376" y="0"/>
                </a:lnTo>
                <a:lnTo>
                  <a:pt x="26376" y="1125415"/>
                </a:lnTo>
                <a:lnTo>
                  <a:pt x="26064" y="1125415"/>
                </a:lnTo>
                <a:lnTo>
                  <a:pt x="29875" y="1200872"/>
                </a:lnTo>
                <a:cubicBezTo>
                  <a:pt x="71500" y="1610747"/>
                  <a:pt x="398620" y="1936224"/>
                  <a:pt x="809241" y="1975307"/>
                </a:cubicBezTo>
                <a:lnTo>
                  <a:pt x="879400" y="1978629"/>
                </a:lnTo>
                <a:lnTo>
                  <a:pt x="868002" y="2003487"/>
                </a:lnTo>
                <a:lnTo>
                  <a:pt x="806805" y="2000590"/>
                </a:lnTo>
                <a:cubicBezTo>
                  <a:pt x="384155" y="1960361"/>
                  <a:pt x="47453" y="1625351"/>
                  <a:pt x="4608" y="1203469"/>
                </a:cubicBezTo>
                <a:lnTo>
                  <a:pt x="666" y="1125415"/>
                </a:lnTo>
                <a:lnTo>
                  <a:pt x="0" y="1125415"/>
                </a:lnTo>
                <a:lnTo>
                  <a:pt x="0" y="111222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p:nvPr/>
        </p:nvSpPr>
        <p:spPr>
          <a:xfrm>
            <a:off x="4441172" y="2675436"/>
            <a:ext cx="541375" cy="5413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FEFFFF"/>
                </a:solidFill>
              </a:rPr>
              <a:t>B</a:t>
            </a:r>
            <a:endParaRPr lang="zh-CN" altLang="en-US" dirty="0">
              <a:solidFill>
                <a:srgbClr val="FEFFFF"/>
              </a:solidFill>
            </a:endParaRPr>
          </a:p>
        </p:txBody>
      </p:sp>
      <p:sp>
        <p:nvSpPr>
          <p:cNvPr id="32" name="椭圆 31"/>
          <p:cNvSpPr/>
          <p:nvPr/>
        </p:nvSpPr>
        <p:spPr>
          <a:xfrm>
            <a:off x="5007470" y="4069628"/>
            <a:ext cx="1979736" cy="1979736"/>
          </a:xfrm>
          <a:prstGeom prst="ellipse">
            <a:avLst/>
          </a:prstGeom>
          <a:ln w="5715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矩形 32"/>
          <p:cNvSpPr/>
          <p:nvPr/>
        </p:nvSpPr>
        <p:spPr>
          <a:xfrm>
            <a:off x="5233717" y="1894127"/>
            <a:ext cx="2517111" cy="21755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4" name="任意多边形 10"/>
          <p:cNvSpPr/>
          <p:nvPr/>
        </p:nvSpPr>
        <p:spPr>
          <a:xfrm>
            <a:off x="8246458" y="3273727"/>
            <a:ext cx="1311707" cy="2988387"/>
          </a:xfrm>
          <a:custGeom>
            <a:avLst/>
            <a:gdLst>
              <a:gd name="connsiteX0" fmla="*/ 0 w 879400"/>
              <a:gd name="connsiteY0" fmla="*/ 0 h 2003487"/>
              <a:gd name="connsiteX1" fmla="*/ 26376 w 879400"/>
              <a:gd name="connsiteY1" fmla="*/ 0 h 2003487"/>
              <a:gd name="connsiteX2" fmla="*/ 26376 w 879400"/>
              <a:gd name="connsiteY2" fmla="*/ 1125415 h 2003487"/>
              <a:gd name="connsiteX3" fmla="*/ 26064 w 879400"/>
              <a:gd name="connsiteY3" fmla="*/ 1125415 h 2003487"/>
              <a:gd name="connsiteX4" fmla="*/ 29875 w 879400"/>
              <a:gd name="connsiteY4" fmla="*/ 1200872 h 2003487"/>
              <a:gd name="connsiteX5" fmla="*/ 809241 w 879400"/>
              <a:gd name="connsiteY5" fmla="*/ 1975307 h 2003487"/>
              <a:gd name="connsiteX6" fmla="*/ 879400 w 879400"/>
              <a:gd name="connsiteY6" fmla="*/ 1978629 h 2003487"/>
              <a:gd name="connsiteX7" fmla="*/ 868002 w 879400"/>
              <a:gd name="connsiteY7" fmla="*/ 2003487 h 2003487"/>
              <a:gd name="connsiteX8" fmla="*/ 806805 w 879400"/>
              <a:gd name="connsiteY8" fmla="*/ 2000590 h 2003487"/>
              <a:gd name="connsiteX9" fmla="*/ 4608 w 879400"/>
              <a:gd name="connsiteY9" fmla="*/ 1203469 h 2003487"/>
              <a:gd name="connsiteX10" fmla="*/ 666 w 879400"/>
              <a:gd name="connsiteY10" fmla="*/ 1125415 h 2003487"/>
              <a:gd name="connsiteX11" fmla="*/ 0 w 879400"/>
              <a:gd name="connsiteY11" fmla="*/ 1125415 h 2003487"/>
              <a:gd name="connsiteX12" fmla="*/ 0 w 879400"/>
              <a:gd name="connsiteY12" fmla="*/ 1112224 h 2003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79400" h="2003487">
                <a:moveTo>
                  <a:pt x="0" y="0"/>
                </a:moveTo>
                <a:lnTo>
                  <a:pt x="26376" y="0"/>
                </a:lnTo>
                <a:lnTo>
                  <a:pt x="26376" y="1125415"/>
                </a:lnTo>
                <a:lnTo>
                  <a:pt x="26064" y="1125415"/>
                </a:lnTo>
                <a:lnTo>
                  <a:pt x="29875" y="1200872"/>
                </a:lnTo>
                <a:cubicBezTo>
                  <a:pt x="71500" y="1610747"/>
                  <a:pt x="398620" y="1936224"/>
                  <a:pt x="809241" y="1975307"/>
                </a:cubicBezTo>
                <a:lnTo>
                  <a:pt x="879400" y="1978629"/>
                </a:lnTo>
                <a:lnTo>
                  <a:pt x="868002" y="2003487"/>
                </a:lnTo>
                <a:lnTo>
                  <a:pt x="806805" y="2000590"/>
                </a:lnTo>
                <a:cubicBezTo>
                  <a:pt x="384155" y="1960361"/>
                  <a:pt x="47453" y="1625351"/>
                  <a:pt x="4608" y="1203469"/>
                </a:cubicBezTo>
                <a:lnTo>
                  <a:pt x="666" y="1125415"/>
                </a:lnTo>
                <a:lnTo>
                  <a:pt x="0" y="1125415"/>
                </a:lnTo>
                <a:lnTo>
                  <a:pt x="0" y="111222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p:cNvSpPr/>
          <p:nvPr/>
        </p:nvSpPr>
        <p:spPr>
          <a:xfrm>
            <a:off x="8001998" y="2675436"/>
            <a:ext cx="541375" cy="5413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FEFFFF"/>
                </a:solidFill>
              </a:rPr>
              <a:t>D</a:t>
            </a:r>
            <a:endParaRPr lang="zh-CN" altLang="en-US" dirty="0">
              <a:solidFill>
                <a:srgbClr val="FEFFFF"/>
              </a:solidFill>
            </a:endParaRPr>
          </a:p>
        </p:txBody>
      </p:sp>
      <p:sp>
        <p:nvSpPr>
          <p:cNvPr id="36" name="椭圆 35"/>
          <p:cNvSpPr/>
          <p:nvPr/>
        </p:nvSpPr>
        <p:spPr>
          <a:xfrm>
            <a:off x="8568296" y="4069628"/>
            <a:ext cx="1979736" cy="1979736"/>
          </a:xfrm>
          <a:prstGeom prst="ellipse">
            <a:avLst/>
          </a:prstGeom>
          <a:ln w="5715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矩形 36"/>
          <p:cNvSpPr/>
          <p:nvPr/>
        </p:nvSpPr>
        <p:spPr>
          <a:xfrm>
            <a:off x="8794543" y="1894127"/>
            <a:ext cx="2517111" cy="21755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40" name="KSO_Shape"/>
          <p:cNvSpPr/>
          <p:nvPr/>
        </p:nvSpPr>
        <p:spPr bwMode="auto">
          <a:xfrm>
            <a:off x="1855776" y="4712991"/>
            <a:ext cx="1161473" cy="693012"/>
          </a:xfrm>
          <a:custGeom>
            <a:avLst/>
            <a:gdLst>
              <a:gd name="T0" fmla="*/ 0 w 5915"/>
              <a:gd name="T1" fmla="*/ 708054 h 3525"/>
              <a:gd name="T2" fmla="*/ 142674 w 5915"/>
              <a:gd name="T3" fmla="*/ 659390 h 3525"/>
              <a:gd name="T4" fmla="*/ 1350730 w 5915"/>
              <a:gd name="T5" fmla="*/ 604602 h 3525"/>
              <a:gd name="T6" fmla="*/ 1307574 w 5915"/>
              <a:gd name="T7" fmla="*/ 647787 h 3525"/>
              <a:gd name="T8" fmla="*/ 1130440 w 5915"/>
              <a:gd name="T9" fmla="*/ 614592 h 3525"/>
              <a:gd name="T10" fmla="*/ 1355239 w 5915"/>
              <a:gd name="T11" fmla="*/ 1009388 h 3525"/>
              <a:gd name="T12" fmla="*/ 1590023 w 5915"/>
              <a:gd name="T13" fmla="*/ 1024858 h 3525"/>
              <a:gd name="T14" fmla="*/ 1856691 w 5915"/>
              <a:gd name="T15" fmla="*/ 840512 h 3525"/>
              <a:gd name="T16" fmla="*/ 1904678 w 5915"/>
              <a:gd name="T17" fmla="*/ 869840 h 3525"/>
              <a:gd name="T18" fmla="*/ 1664097 w 5915"/>
              <a:gd name="T19" fmla="*/ 1062242 h 3525"/>
              <a:gd name="T20" fmla="*/ 1385513 w 5915"/>
              <a:gd name="T21" fmla="*/ 1094148 h 3525"/>
              <a:gd name="T22" fmla="*/ 1084385 w 5915"/>
              <a:gd name="T23" fmla="*/ 894978 h 3525"/>
              <a:gd name="T24" fmla="*/ 919811 w 5915"/>
              <a:gd name="T25" fmla="*/ 912381 h 3525"/>
              <a:gd name="T26" fmla="*/ 837041 w 5915"/>
              <a:gd name="T27" fmla="*/ 816986 h 3525"/>
              <a:gd name="T28" fmla="*/ 674399 w 5915"/>
              <a:gd name="T29" fmla="*/ 752851 h 3525"/>
              <a:gd name="T30" fmla="*/ 959746 w 5915"/>
              <a:gd name="T31" fmla="*/ 727391 h 3525"/>
              <a:gd name="T32" fmla="*/ 1019006 w 5915"/>
              <a:gd name="T33" fmla="*/ 614915 h 3525"/>
              <a:gd name="T34" fmla="*/ 615784 w 5915"/>
              <a:gd name="T35" fmla="*/ 517585 h 3525"/>
              <a:gd name="T36" fmla="*/ 735913 w 5915"/>
              <a:gd name="T37" fmla="*/ 453451 h 3525"/>
              <a:gd name="T38" fmla="*/ 1075689 w 5915"/>
              <a:gd name="T39" fmla="*/ 577852 h 3525"/>
              <a:gd name="T40" fmla="*/ 706283 w 5915"/>
              <a:gd name="T41" fmla="*/ 230110 h 3525"/>
              <a:gd name="T42" fmla="*/ 925930 w 5915"/>
              <a:gd name="T43" fmla="*/ 239778 h 3525"/>
              <a:gd name="T44" fmla="*/ 1478589 w 5915"/>
              <a:gd name="T45" fmla="*/ 279096 h 3525"/>
              <a:gd name="T46" fmla="*/ 1630603 w 5915"/>
              <a:gd name="T47" fmla="*/ 689039 h 3525"/>
              <a:gd name="T48" fmla="*/ 1862166 w 5915"/>
              <a:gd name="T49" fmla="*/ 578819 h 3525"/>
              <a:gd name="T50" fmla="*/ 1903068 w 5915"/>
              <a:gd name="T51" fmla="*/ 617493 h 3525"/>
              <a:gd name="T52" fmla="*/ 1642197 w 5915"/>
              <a:gd name="T53" fmla="*/ 749306 h 3525"/>
              <a:gd name="T54" fmla="*/ 1462486 w 5915"/>
              <a:gd name="T55" fmla="*/ 850181 h 3525"/>
              <a:gd name="T56" fmla="*/ 1728832 w 5915"/>
              <a:gd name="T57" fmla="*/ 810540 h 3525"/>
              <a:gd name="T58" fmla="*/ 1880845 w 5915"/>
              <a:gd name="T59" fmla="*/ 706120 h 3525"/>
              <a:gd name="T60" fmla="*/ 1883100 w 5915"/>
              <a:gd name="T61" fmla="*/ 771544 h 3525"/>
              <a:gd name="T62" fmla="*/ 1541069 w 5915"/>
              <a:gd name="T63" fmla="*/ 925272 h 3525"/>
              <a:gd name="T64" fmla="*/ 1277944 w 5915"/>
              <a:gd name="T65" fmla="*/ 847602 h 3525"/>
              <a:gd name="T66" fmla="*/ 1130440 w 5915"/>
              <a:gd name="T67" fmla="*/ 690651 h 3525"/>
              <a:gd name="T68" fmla="*/ 371660 w 5915"/>
              <a:gd name="T69" fmla="*/ 927851 h 3525"/>
              <a:gd name="T70" fmla="*/ 255396 w 5915"/>
              <a:gd name="T71" fmla="*/ 927851 h 3525"/>
              <a:gd name="T72" fmla="*/ 233817 w 5915"/>
              <a:gd name="T73" fmla="*/ 1067077 h 3525"/>
              <a:gd name="T74" fmla="*/ 385509 w 5915"/>
              <a:gd name="T75" fmla="*/ 1128955 h 3525"/>
              <a:gd name="T76" fmla="*/ 474398 w 5915"/>
              <a:gd name="T77" fmla="*/ 863716 h 3525"/>
              <a:gd name="T78" fmla="*/ 624157 w 5915"/>
              <a:gd name="T79" fmla="*/ 749306 h 3525"/>
              <a:gd name="T80" fmla="*/ 589052 w 5915"/>
              <a:gd name="T81" fmla="*/ 559804 h 3525"/>
              <a:gd name="T82" fmla="*/ 512724 w 5915"/>
              <a:gd name="T83" fmla="*/ 327439 h 3525"/>
              <a:gd name="T84" fmla="*/ 587442 w 5915"/>
              <a:gd name="T85" fmla="*/ 90239 h 3525"/>
              <a:gd name="T86" fmla="*/ 505960 w 5915"/>
              <a:gd name="T87" fmla="*/ 0 h 3525"/>
              <a:gd name="T88" fmla="*/ 408053 w 5915"/>
              <a:gd name="T89" fmla="*/ 137937 h 3525"/>
              <a:gd name="T90" fmla="*/ 218358 w 5915"/>
              <a:gd name="T91" fmla="*/ 556259 h 3525"/>
              <a:gd name="T92" fmla="*/ 208697 w 5915"/>
              <a:gd name="T93" fmla="*/ 737382 h 3525"/>
              <a:gd name="T94" fmla="*/ 345573 w 5915"/>
              <a:gd name="T95" fmla="*/ 853403 h 3525"/>
              <a:gd name="T96" fmla="*/ 370050 w 5915"/>
              <a:gd name="T97" fmla="*/ 550136 h 3525"/>
              <a:gd name="T98" fmla="*/ 310468 w 5915"/>
              <a:gd name="T99" fmla="*/ 763487 h 3525"/>
              <a:gd name="T100" fmla="*/ 257972 w 5915"/>
              <a:gd name="T101" fmla="*/ 639086 h 3525"/>
              <a:gd name="T102" fmla="*/ 474076 w 5915"/>
              <a:gd name="T103" fmla="*/ 797649 h 3525"/>
              <a:gd name="T104" fmla="*/ 570051 w 5915"/>
              <a:gd name="T105" fmla="*/ 681627 h 3525"/>
              <a:gd name="T106" fmla="*/ 490501 w 5915"/>
              <a:gd name="T107" fmla="*/ 577208 h 3525"/>
              <a:gd name="T108" fmla="*/ 494044 w 5915"/>
              <a:gd name="T109" fmla="*/ 77992 h 3525"/>
              <a:gd name="T110" fmla="*/ 523996 w 5915"/>
              <a:gd name="T111" fmla="*/ 153406 h 3525"/>
              <a:gd name="T112" fmla="*/ 29952 w 5915"/>
              <a:gd name="T113" fmla="*/ 1111552 h 3525"/>
              <a:gd name="T114" fmla="*/ 9340 w 5915"/>
              <a:gd name="T115" fmla="*/ 1059342 h 3525"/>
              <a:gd name="T116" fmla="*/ 49598 w 5915"/>
              <a:gd name="T117" fmla="*/ 1105106 h 3525"/>
              <a:gd name="T118" fmla="*/ 644 w 5915"/>
              <a:gd name="T119" fmla="*/ 331951 h 3525"/>
              <a:gd name="T120" fmla="*/ 321096 w 5915"/>
              <a:gd name="T121" fmla="*/ 195948 h 352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5915" h="3525">
                <a:moveTo>
                  <a:pt x="148" y="2277"/>
                </a:moveTo>
                <a:lnTo>
                  <a:pt x="148" y="2277"/>
                </a:lnTo>
                <a:lnTo>
                  <a:pt x="139" y="2282"/>
                </a:lnTo>
                <a:lnTo>
                  <a:pt x="131" y="2286"/>
                </a:lnTo>
                <a:lnTo>
                  <a:pt x="122" y="2289"/>
                </a:lnTo>
                <a:lnTo>
                  <a:pt x="112" y="2291"/>
                </a:lnTo>
                <a:lnTo>
                  <a:pt x="103" y="2292"/>
                </a:lnTo>
                <a:lnTo>
                  <a:pt x="94" y="2292"/>
                </a:lnTo>
                <a:lnTo>
                  <a:pt x="85" y="2292"/>
                </a:lnTo>
                <a:lnTo>
                  <a:pt x="76" y="2290"/>
                </a:lnTo>
                <a:lnTo>
                  <a:pt x="67" y="2288"/>
                </a:lnTo>
                <a:lnTo>
                  <a:pt x="58" y="2285"/>
                </a:lnTo>
                <a:lnTo>
                  <a:pt x="51" y="2281"/>
                </a:lnTo>
                <a:lnTo>
                  <a:pt x="43" y="2276"/>
                </a:lnTo>
                <a:lnTo>
                  <a:pt x="35" y="2270"/>
                </a:lnTo>
                <a:lnTo>
                  <a:pt x="28" y="2265"/>
                </a:lnTo>
                <a:lnTo>
                  <a:pt x="22" y="2257"/>
                </a:lnTo>
                <a:lnTo>
                  <a:pt x="16" y="2249"/>
                </a:lnTo>
                <a:lnTo>
                  <a:pt x="12" y="2241"/>
                </a:lnTo>
                <a:lnTo>
                  <a:pt x="7" y="2232"/>
                </a:lnTo>
                <a:lnTo>
                  <a:pt x="4" y="2223"/>
                </a:lnTo>
                <a:lnTo>
                  <a:pt x="2" y="2214"/>
                </a:lnTo>
                <a:lnTo>
                  <a:pt x="0" y="2206"/>
                </a:lnTo>
                <a:lnTo>
                  <a:pt x="0" y="2197"/>
                </a:lnTo>
                <a:lnTo>
                  <a:pt x="0" y="2187"/>
                </a:lnTo>
                <a:lnTo>
                  <a:pt x="3" y="2178"/>
                </a:lnTo>
                <a:lnTo>
                  <a:pt x="5" y="2169"/>
                </a:lnTo>
                <a:lnTo>
                  <a:pt x="8" y="2161"/>
                </a:lnTo>
                <a:lnTo>
                  <a:pt x="12" y="2152"/>
                </a:lnTo>
                <a:lnTo>
                  <a:pt x="16" y="2144"/>
                </a:lnTo>
                <a:lnTo>
                  <a:pt x="22" y="2136"/>
                </a:lnTo>
                <a:lnTo>
                  <a:pt x="28" y="2130"/>
                </a:lnTo>
                <a:lnTo>
                  <a:pt x="35" y="2124"/>
                </a:lnTo>
                <a:lnTo>
                  <a:pt x="44" y="2117"/>
                </a:lnTo>
                <a:lnTo>
                  <a:pt x="73" y="2099"/>
                </a:lnTo>
                <a:lnTo>
                  <a:pt x="109" y="2076"/>
                </a:lnTo>
                <a:lnTo>
                  <a:pt x="157" y="2047"/>
                </a:lnTo>
                <a:lnTo>
                  <a:pt x="217" y="2013"/>
                </a:lnTo>
                <a:lnTo>
                  <a:pt x="287" y="1973"/>
                </a:lnTo>
                <a:lnTo>
                  <a:pt x="368" y="1928"/>
                </a:lnTo>
                <a:lnTo>
                  <a:pt x="460" y="1880"/>
                </a:lnTo>
                <a:lnTo>
                  <a:pt x="454" y="1908"/>
                </a:lnTo>
                <a:lnTo>
                  <a:pt x="450" y="1936"/>
                </a:lnTo>
                <a:lnTo>
                  <a:pt x="446" y="1964"/>
                </a:lnTo>
                <a:lnTo>
                  <a:pt x="444" y="1990"/>
                </a:lnTo>
                <a:lnTo>
                  <a:pt x="443" y="2018"/>
                </a:lnTo>
                <a:lnTo>
                  <a:pt x="443" y="2046"/>
                </a:lnTo>
                <a:lnTo>
                  <a:pt x="444" y="2074"/>
                </a:lnTo>
                <a:lnTo>
                  <a:pt x="445" y="2102"/>
                </a:lnTo>
                <a:lnTo>
                  <a:pt x="380" y="2138"/>
                </a:lnTo>
                <a:lnTo>
                  <a:pt x="322" y="2171"/>
                </a:lnTo>
                <a:lnTo>
                  <a:pt x="270" y="2201"/>
                </a:lnTo>
                <a:lnTo>
                  <a:pt x="228" y="2227"/>
                </a:lnTo>
                <a:lnTo>
                  <a:pt x="169" y="2263"/>
                </a:lnTo>
                <a:lnTo>
                  <a:pt x="148" y="2277"/>
                </a:lnTo>
                <a:close/>
                <a:moveTo>
                  <a:pt x="4592" y="2112"/>
                </a:moveTo>
                <a:lnTo>
                  <a:pt x="4592" y="1225"/>
                </a:lnTo>
                <a:lnTo>
                  <a:pt x="3694" y="1356"/>
                </a:lnTo>
                <a:lnTo>
                  <a:pt x="3744" y="1404"/>
                </a:lnTo>
                <a:lnTo>
                  <a:pt x="3792" y="1451"/>
                </a:lnTo>
                <a:lnTo>
                  <a:pt x="3836" y="1496"/>
                </a:lnTo>
                <a:lnTo>
                  <a:pt x="3879" y="1540"/>
                </a:lnTo>
                <a:lnTo>
                  <a:pt x="3958" y="1624"/>
                </a:lnTo>
                <a:lnTo>
                  <a:pt x="4030" y="1702"/>
                </a:lnTo>
                <a:lnTo>
                  <a:pt x="4098" y="1776"/>
                </a:lnTo>
                <a:lnTo>
                  <a:pt x="4131" y="1811"/>
                </a:lnTo>
                <a:lnTo>
                  <a:pt x="4163" y="1844"/>
                </a:lnTo>
                <a:lnTo>
                  <a:pt x="4194" y="1876"/>
                </a:lnTo>
                <a:lnTo>
                  <a:pt x="4227" y="1906"/>
                </a:lnTo>
                <a:lnTo>
                  <a:pt x="4258" y="1934"/>
                </a:lnTo>
                <a:lnTo>
                  <a:pt x="4290" y="1960"/>
                </a:lnTo>
                <a:lnTo>
                  <a:pt x="4322" y="1985"/>
                </a:lnTo>
                <a:lnTo>
                  <a:pt x="4356" y="2008"/>
                </a:lnTo>
                <a:lnTo>
                  <a:pt x="4392" y="2031"/>
                </a:lnTo>
                <a:lnTo>
                  <a:pt x="4427" y="2049"/>
                </a:lnTo>
                <a:lnTo>
                  <a:pt x="4465" y="2068"/>
                </a:lnTo>
                <a:lnTo>
                  <a:pt x="4505" y="2084"/>
                </a:lnTo>
                <a:lnTo>
                  <a:pt x="4548" y="2099"/>
                </a:lnTo>
                <a:lnTo>
                  <a:pt x="4592" y="2112"/>
                </a:lnTo>
                <a:close/>
                <a:moveTo>
                  <a:pt x="3510" y="1444"/>
                </a:moveTo>
                <a:lnTo>
                  <a:pt x="3510" y="1444"/>
                </a:lnTo>
                <a:lnTo>
                  <a:pt x="3568" y="1499"/>
                </a:lnTo>
                <a:lnTo>
                  <a:pt x="3622" y="1550"/>
                </a:lnTo>
                <a:lnTo>
                  <a:pt x="3674" y="1601"/>
                </a:lnTo>
                <a:lnTo>
                  <a:pt x="3723" y="1650"/>
                </a:lnTo>
                <a:lnTo>
                  <a:pt x="3767" y="1697"/>
                </a:lnTo>
                <a:lnTo>
                  <a:pt x="3811" y="1743"/>
                </a:lnTo>
                <a:lnTo>
                  <a:pt x="3890" y="1830"/>
                </a:lnTo>
                <a:lnTo>
                  <a:pt x="3961" y="1907"/>
                </a:lnTo>
                <a:lnTo>
                  <a:pt x="4028" y="1978"/>
                </a:lnTo>
                <a:lnTo>
                  <a:pt x="4060" y="2010"/>
                </a:lnTo>
                <a:lnTo>
                  <a:pt x="4094" y="2043"/>
                </a:lnTo>
                <a:lnTo>
                  <a:pt x="4126" y="2073"/>
                </a:lnTo>
                <a:lnTo>
                  <a:pt x="4160" y="2102"/>
                </a:lnTo>
                <a:lnTo>
                  <a:pt x="4120" y="2109"/>
                </a:lnTo>
                <a:lnTo>
                  <a:pt x="4082" y="2119"/>
                </a:lnTo>
                <a:lnTo>
                  <a:pt x="4045" y="2131"/>
                </a:lnTo>
                <a:lnTo>
                  <a:pt x="4009" y="2144"/>
                </a:lnTo>
                <a:lnTo>
                  <a:pt x="3994" y="2152"/>
                </a:lnTo>
                <a:lnTo>
                  <a:pt x="3977" y="2161"/>
                </a:lnTo>
                <a:lnTo>
                  <a:pt x="3961" y="2169"/>
                </a:lnTo>
                <a:lnTo>
                  <a:pt x="3947" y="2179"/>
                </a:lnTo>
                <a:lnTo>
                  <a:pt x="3932" y="2188"/>
                </a:lnTo>
                <a:lnTo>
                  <a:pt x="3919" y="2198"/>
                </a:lnTo>
                <a:lnTo>
                  <a:pt x="3905" y="2208"/>
                </a:lnTo>
                <a:lnTo>
                  <a:pt x="3893" y="2219"/>
                </a:lnTo>
                <a:lnTo>
                  <a:pt x="3854" y="2183"/>
                </a:lnTo>
                <a:lnTo>
                  <a:pt x="3812" y="2146"/>
                </a:lnTo>
                <a:lnTo>
                  <a:pt x="3768" y="2109"/>
                </a:lnTo>
                <a:lnTo>
                  <a:pt x="3723" y="2070"/>
                </a:lnTo>
                <a:lnTo>
                  <a:pt x="3674" y="2029"/>
                </a:lnTo>
                <a:lnTo>
                  <a:pt x="3622" y="1989"/>
                </a:lnTo>
                <a:lnTo>
                  <a:pt x="3568" y="1949"/>
                </a:lnTo>
                <a:lnTo>
                  <a:pt x="3510" y="1907"/>
                </a:lnTo>
                <a:lnTo>
                  <a:pt x="3510" y="1444"/>
                </a:lnTo>
                <a:close/>
                <a:moveTo>
                  <a:pt x="3510" y="2143"/>
                </a:moveTo>
                <a:lnTo>
                  <a:pt x="3510" y="2557"/>
                </a:lnTo>
                <a:lnTo>
                  <a:pt x="3510" y="2572"/>
                </a:lnTo>
                <a:lnTo>
                  <a:pt x="3508" y="2587"/>
                </a:lnTo>
                <a:lnTo>
                  <a:pt x="3505" y="2601"/>
                </a:lnTo>
                <a:lnTo>
                  <a:pt x="3501" y="2616"/>
                </a:lnTo>
                <a:lnTo>
                  <a:pt x="3544" y="2640"/>
                </a:lnTo>
                <a:lnTo>
                  <a:pt x="3586" y="2666"/>
                </a:lnTo>
                <a:lnTo>
                  <a:pt x="3625" y="2690"/>
                </a:lnTo>
                <a:lnTo>
                  <a:pt x="3662" y="2715"/>
                </a:lnTo>
                <a:lnTo>
                  <a:pt x="3734" y="2764"/>
                </a:lnTo>
                <a:lnTo>
                  <a:pt x="3800" y="2811"/>
                </a:lnTo>
                <a:lnTo>
                  <a:pt x="3861" y="2858"/>
                </a:lnTo>
                <a:lnTo>
                  <a:pt x="3918" y="2902"/>
                </a:lnTo>
                <a:lnTo>
                  <a:pt x="3971" y="2946"/>
                </a:lnTo>
                <a:lnTo>
                  <a:pt x="4021" y="2987"/>
                </a:lnTo>
                <a:lnTo>
                  <a:pt x="4098" y="3050"/>
                </a:lnTo>
                <a:lnTo>
                  <a:pt x="4135" y="3079"/>
                </a:lnTo>
                <a:lnTo>
                  <a:pt x="4172" y="3106"/>
                </a:lnTo>
                <a:lnTo>
                  <a:pt x="4208" y="3132"/>
                </a:lnTo>
                <a:lnTo>
                  <a:pt x="4244" y="3154"/>
                </a:lnTo>
                <a:lnTo>
                  <a:pt x="4281" y="3175"/>
                </a:lnTo>
                <a:lnTo>
                  <a:pt x="4299" y="3184"/>
                </a:lnTo>
                <a:lnTo>
                  <a:pt x="4318" y="3193"/>
                </a:lnTo>
                <a:lnTo>
                  <a:pt x="4338" y="3201"/>
                </a:lnTo>
                <a:lnTo>
                  <a:pt x="4358" y="3209"/>
                </a:lnTo>
                <a:lnTo>
                  <a:pt x="4378" y="3215"/>
                </a:lnTo>
                <a:lnTo>
                  <a:pt x="4398" y="3221"/>
                </a:lnTo>
                <a:lnTo>
                  <a:pt x="4419" y="3226"/>
                </a:lnTo>
                <a:lnTo>
                  <a:pt x="4442" y="3231"/>
                </a:lnTo>
                <a:lnTo>
                  <a:pt x="4464" y="3234"/>
                </a:lnTo>
                <a:lnTo>
                  <a:pt x="4487" y="3238"/>
                </a:lnTo>
                <a:lnTo>
                  <a:pt x="4511" y="3240"/>
                </a:lnTo>
                <a:lnTo>
                  <a:pt x="4535" y="3241"/>
                </a:lnTo>
                <a:lnTo>
                  <a:pt x="4561" y="3242"/>
                </a:lnTo>
                <a:lnTo>
                  <a:pt x="4588" y="3241"/>
                </a:lnTo>
                <a:lnTo>
                  <a:pt x="4614" y="3240"/>
                </a:lnTo>
                <a:lnTo>
                  <a:pt x="4643" y="3239"/>
                </a:lnTo>
                <a:lnTo>
                  <a:pt x="4672" y="3235"/>
                </a:lnTo>
                <a:lnTo>
                  <a:pt x="4703" y="3232"/>
                </a:lnTo>
                <a:lnTo>
                  <a:pt x="4764" y="3222"/>
                </a:lnTo>
                <a:lnTo>
                  <a:pt x="4823" y="3210"/>
                </a:lnTo>
                <a:lnTo>
                  <a:pt x="4881" y="3195"/>
                </a:lnTo>
                <a:lnTo>
                  <a:pt x="4937" y="3180"/>
                </a:lnTo>
                <a:lnTo>
                  <a:pt x="4991" y="3162"/>
                </a:lnTo>
                <a:lnTo>
                  <a:pt x="5044" y="3142"/>
                </a:lnTo>
                <a:lnTo>
                  <a:pt x="5094" y="3121"/>
                </a:lnTo>
                <a:lnTo>
                  <a:pt x="5143" y="3098"/>
                </a:lnTo>
                <a:lnTo>
                  <a:pt x="5191" y="3076"/>
                </a:lnTo>
                <a:lnTo>
                  <a:pt x="5235" y="3051"/>
                </a:lnTo>
                <a:lnTo>
                  <a:pt x="5280" y="3026"/>
                </a:lnTo>
                <a:lnTo>
                  <a:pt x="5321" y="3000"/>
                </a:lnTo>
                <a:lnTo>
                  <a:pt x="5361" y="2975"/>
                </a:lnTo>
                <a:lnTo>
                  <a:pt x="5399" y="2949"/>
                </a:lnTo>
                <a:lnTo>
                  <a:pt x="5436" y="2922"/>
                </a:lnTo>
                <a:lnTo>
                  <a:pt x="5469" y="2897"/>
                </a:lnTo>
                <a:lnTo>
                  <a:pt x="5503" y="2870"/>
                </a:lnTo>
                <a:lnTo>
                  <a:pt x="5533" y="2844"/>
                </a:lnTo>
                <a:lnTo>
                  <a:pt x="5561" y="2820"/>
                </a:lnTo>
                <a:lnTo>
                  <a:pt x="5588" y="2795"/>
                </a:lnTo>
                <a:lnTo>
                  <a:pt x="5634" y="2751"/>
                </a:lnTo>
                <a:lnTo>
                  <a:pt x="5673" y="2710"/>
                </a:lnTo>
                <a:lnTo>
                  <a:pt x="5705" y="2676"/>
                </a:lnTo>
                <a:lnTo>
                  <a:pt x="5726" y="2650"/>
                </a:lnTo>
                <a:lnTo>
                  <a:pt x="5745" y="2628"/>
                </a:lnTo>
                <a:lnTo>
                  <a:pt x="5750" y="2620"/>
                </a:lnTo>
                <a:lnTo>
                  <a:pt x="5757" y="2613"/>
                </a:lnTo>
                <a:lnTo>
                  <a:pt x="5765" y="2608"/>
                </a:lnTo>
                <a:lnTo>
                  <a:pt x="5773" y="2603"/>
                </a:lnTo>
                <a:lnTo>
                  <a:pt x="5780" y="2599"/>
                </a:lnTo>
                <a:lnTo>
                  <a:pt x="5789" y="2596"/>
                </a:lnTo>
                <a:lnTo>
                  <a:pt x="5798" y="2593"/>
                </a:lnTo>
                <a:lnTo>
                  <a:pt x="5807" y="2591"/>
                </a:lnTo>
                <a:lnTo>
                  <a:pt x="5816" y="2590"/>
                </a:lnTo>
                <a:lnTo>
                  <a:pt x="5825" y="2590"/>
                </a:lnTo>
                <a:lnTo>
                  <a:pt x="5834" y="2591"/>
                </a:lnTo>
                <a:lnTo>
                  <a:pt x="5843" y="2593"/>
                </a:lnTo>
                <a:lnTo>
                  <a:pt x="5852" y="2596"/>
                </a:lnTo>
                <a:lnTo>
                  <a:pt x="5861" y="2600"/>
                </a:lnTo>
                <a:lnTo>
                  <a:pt x="5870" y="2605"/>
                </a:lnTo>
                <a:lnTo>
                  <a:pt x="5877" y="2609"/>
                </a:lnTo>
                <a:lnTo>
                  <a:pt x="5885" y="2616"/>
                </a:lnTo>
                <a:lnTo>
                  <a:pt x="5892" y="2622"/>
                </a:lnTo>
                <a:lnTo>
                  <a:pt x="5898" y="2630"/>
                </a:lnTo>
                <a:lnTo>
                  <a:pt x="5902" y="2638"/>
                </a:lnTo>
                <a:lnTo>
                  <a:pt x="5906" y="2646"/>
                </a:lnTo>
                <a:lnTo>
                  <a:pt x="5910" y="2655"/>
                </a:lnTo>
                <a:lnTo>
                  <a:pt x="5912" y="2664"/>
                </a:lnTo>
                <a:lnTo>
                  <a:pt x="5914" y="2673"/>
                </a:lnTo>
                <a:lnTo>
                  <a:pt x="5915" y="2681"/>
                </a:lnTo>
                <a:lnTo>
                  <a:pt x="5915" y="2690"/>
                </a:lnTo>
                <a:lnTo>
                  <a:pt x="5914" y="2699"/>
                </a:lnTo>
                <a:lnTo>
                  <a:pt x="5912" y="2708"/>
                </a:lnTo>
                <a:lnTo>
                  <a:pt x="5910" y="2717"/>
                </a:lnTo>
                <a:lnTo>
                  <a:pt x="5906" y="2726"/>
                </a:lnTo>
                <a:lnTo>
                  <a:pt x="5901" y="2735"/>
                </a:lnTo>
                <a:lnTo>
                  <a:pt x="5896" y="2743"/>
                </a:lnTo>
                <a:lnTo>
                  <a:pt x="5875" y="2767"/>
                </a:lnTo>
                <a:lnTo>
                  <a:pt x="5851" y="2796"/>
                </a:lnTo>
                <a:lnTo>
                  <a:pt x="5817" y="2834"/>
                </a:lnTo>
                <a:lnTo>
                  <a:pt x="5773" y="2880"/>
                </a:lnTo>
                <a:lnTo>
                  <a:pt x="5748" y="2904"/>
                </a:lnTo>
                <a:lnTo>
                  <a:pt x="5720" y="2930"/>
                </a:lnTo>
                <a:lnTo>
                  <a:pt x="5690" y="2958"/>
                </a:lnTo>
                <a:lnTo>
                  <a:pt x="5659" y="2986"/>
                </a:lnTo>
                <a:lnTo>
                  <a:pt x="5624" y="3014"/>
                </a:lnTo>
                <a:lnTo>
                  <a:pt x="5589" y="3044"/>
                </a:lnTo>
                <a:lnTo>
                  <a:pt x="5550" y="3073"/>
                </a:lnTo>
                <a:lnTo>
                  <a:pt x="5510" y="3102"/>
                </a:lnTo>
                <a:lnTo>
                  <a:pt x="5466" y="3132"/>
                </a:lnTo>
                <a:lnTo>
                  <a:pt x="5422" y="3161"/>
                </a:lnTo>
                <a:lnTo>
                  <a:pt x="5375" y="3190"/>
                </a:lnTo>
                <a:lnTo>
                  <a:pt x="5326" y="3218"/>
                </a:lnTo>
                <a:lnTo>
                  <a:pt x="5274" y="3244"/>
                </a:lnTo>
                <a:lnTo>
                  <a:pt x="5222" y="3271"/>
                </a:lnTo>
                <a:lnTo>
                  <a:pt x="5167" y="3296"/>
                </a:lnTo>
                <a:lnTo>
                  <a:pt x="5111" y="3319"/>
                </a:lnTo>
                <a:lnTo>
                  <a:pt x="5051" y="3341"/>
                </a:lnTo>
                <a:lnTo>
                  <a:pt x="4990" y="3361"/>
                </a:lnTo>
                <a:lnTo>
                  <a:pt x="4928" y="3379"/>
                </a:lnTo>
                <a:lnTo>
                  <a:pt x="4896" y="3388"/>
                </a:lnTo>
                <a:lnTo>
                  <a:pt x="4863" y="3395"/>
                </a:lnTo>
                <a:lnTo>
                  <a:pt x="4831" y="3403"/>
                </a:lnTo>
                <a:lnTo>
                  <a:pt x="4797" y="3409"/>
                </a:lnTo>
                <a:lnTo>
                  <a:pt x="4764" y="3415"/>
                </a:lnTo>
                <a:lnTo>
                  <a:pt x="4729" y="3419"/>
                </a:lnTo>
                <a:lnTo>
                  <a:pt x="4691" y="3425"/>
                </a:lnTo>
                <a:lnTo>
                  <a:pt x="4655" y="3428"/>
                </a:lnTo>
                <a:lnTo>
                  <a:pt x="4619" y="3430"/>
                </a:lnTo>
                <a:lnTo>
                  <a:pt x="4585" y="3433"/>
                </a:lnTo>
                <a:lnTo>
                  <a:pt x="4552" y="3433"/>
                </a:lnTo>
                <a:lnTo>
                  <a:pt x="4521" y="3433"/>
                </a:lnTo>
                <a:lnTo>
                  <a:pt x="4490" y="3432"/>
                </a:lnTo>
                <a:lnTo>
                  <a:pt x="4461" y="3429"/>
                </a:lnTo>
                <a:lnTo>
                  <a:pt x="4432" y="3425"/>
                </a:lnTo>
                <a:lnTo>
                  <a:pt x="4405" y="3421"/>
                </a:lnTo>
                <a:lnTo>
                  <a:pt x="4378" y="3416"/>
                </a:lnTo>
                <a:lnTo>
                  <a:pt x="4351" y="3409"/>
                </a:lnTo>
                <a:lnTo>
                  <a:pt x="4327" y="3403"/>
                </a:lnTo>
                <a:lnTo>
                  <a:pt x="4302" y="3395"/>
                </a:lnTo>
                <a:lnTo>
                  <a:pt x="4278" y="3386"/>
                </a:lnTo>
                <a:lnTo>
                  <a:pt x="4254" y="3377"/>
                </a:lnTo>
                <a:lnTo>
                  <a:pt x="4231" y="3367"/>
                </a:lnTo>
                <a:lnTo>
                  <a:pt x="4209" y="3356"/>
                </a:lnTo>
                <a:lnTo>
                  <a:pt x="4186" y="3343"/>
                </a:lnTo>
                <a:lnTo>
                  <a:pt x="4165" y="3331"/>
                </a:lnTo>
                <a:lnTo>
                  <a:pt x="4143" y="3318"/>
                </a:lnTo>
                <a:lnTo>
                  <a:pt x="4122" y="3304"/>
                </a:lnTo>
                <a:lnTo>
                  <a:pt x="4078" y="3274"/>
                </a:lnTo>
                <a:lnTo>
                  <a:pt x="4035" y="3243"/>
                </a:lnTo>
                <a:lnTo>
                  <a:pt x="3991" y="3209"/>
                </a:lnTo>
                <a:lnTo>
                  <a:pt x="3900" y="3133"/>
                </a:lnTo>
                <a:lnTo>
                  <a:pt x="3850" y="3093"/>
                </a:lnTo>
                <a:lnTo>
                  <a:pt x="3797" y="3049"/>
                </a:lnTo>
                <a:lnTo>
                  <a:pt x="3742" y="3006"/>
                </a:lnTo>
                <a:lnTo>
                  <a:pt x="3681" y="2960"/>
                </a:lnTo>
                <a:lnTo>
                  <a:pt x="3616" y="2913"/>
                </a:lnTo>
                <a:lnTo>
                  <a:pt x="3544" y="2865"/>
                </a:lnTo>
                <a:lnTo>
                  <a:pt x="3506" y="2841"/>
                </a:lnTo>
                <a:lnTo>
                  <a:pt x="3467" y="2816"/>
                </a:lnTo>
                <a:lnTo>
                  <a:pt x="3426" y="2792"/>
                </a:lnTo>
                <a:lnTo>
                  <a:pt x="3384" y="2767"/>
                </a:lnTo>
                <a:lnTo>
                  <a:pt x="3367" y="2777"/>
                </a:lnTo>
                <a:lnTo>
                  <a:pt x="3350" y="2787"/>
                </a:lnTo>
                <a:lnTo>
                  <a:pt x="3334" y="2797"/>
                </a:lnTo>
                <a:lnTo>
                  <a:pt x="3315" y="2806"/>
                </a:lnTo>
                <a:lnTo>
                  <a:pt x="3296" y="2814"/>
                </a:lnTo>
                <a:lnTo>
                  <a:pt x="3277" y="2822"/>
                </a:lnTo>
                <a:lnTo>
                  <a:pt x="3257" y="2830"/>
                </a:lnTo>
                <a:lnTo>
                  <a:pt x="3236" y="2835"/>
                </a:lnTo>
                <a:lnTo>
                  <a:pt x="3214" y="2842"/>
                </a:lnTo>
                <a:lnTo>
                  <a:pt x="3193" y="2846"/>
                </a:lnTo>
                <a:lnTo>
                  <a:pt x="3171" y="2851"/>
                </a:lnTo>
                <a:lnTo>
                  <a:pt x="3149" y="2854"/>
                </a:lnTo>
                <a:lnTo>
                  <a:pt x="3125" y="2858"/>
                </a:lnTo>
                <a:lnTo>
                  <a:pt x="3102" y="2860"/>
                </a:lnTo>
                <a:lnTo>
                  <a:pt x="3078" y="2861"/>
                </a:lnTo>
                <a:lnTo>
                  <a:pt x="3054" y="2861"/>
                </a:lnTo>
                <a:lnTo>
                  <a:pt x="3030" y="2861"/>
                </a:lnTo>
                <a:lnTo>
                  <a:pt x="3007" y="2860"/>
                </a:lnTo>
                <a:lnTo>
                  <a:pt x="2985" y="2858"/>
                </a:lnTo>
                <a:lnTo>
                  <a:pt x="2961" y="2855"/>
                </a:lnTo>
                <a:lnTo>
                  <a:pt x="2940" y="2852"/>
                </a:lnTo>
                <a:lnTo>
                  <a:pt x="2918" y="2847"/>
                </a:lnTo>
                <a:lnTo>
                  <a:pt x="2897" y="2843"/>
                </a:lnTo>
                <a:lnTo>
                  <a:pt x="2877" y="2837"/>
                </a:lnTo>
                <a:lnTo>
                  <a:pt x="2856" y="2831"/>
                </a:lnTo>
                <a:lnTo>
                  <a:pt x="2836" y="2824"/>
                </a:lnTo>
                <a:lnTo>
                  <a:pt x="2817" y="2817"/>
                </a:lnTo>
                <a:lnTo>
                  <a:pt x="2799" y="2810"/>
                </a:lnTo>
                <a:lnTo>
                  <a:pt x="2781" y="2801"/>
                </a:lnTo>
                <a:lnTo>
                  <a:pt x="2764" y="2792"/>
                </a:lnTo>
                <a:lnTo>
                  <a:pt x="2747" y="2782"/>
                </a:lnTo>
                <a:lnTo>
                  <a:pt x="2732" y="2772"/>
                </a:lnTo>
                <a:lnTo>
                  <a:pt x="2716" y="2762"/>
                </a:lnTo>
                <a:lnTo>
                  <a:pt x="2702" y="2751"/>
                </a:lnTo>
                <a:lnTo>
                  <a:pt x="2688" y="2739"/>
                </a:lnTo>
                <a:lnTo>
                  <a:pt x="2676" y="2727"/>
                </a:lnTo>
                <a:lnTo>
                  <a:pt x="2664" y="2715"/>
                </a:lnTo>
                <a:lnTo>
                  <a:pt x="2652" y="2701"/>
                </a:lnTo>
                <a:lnTo>
                  <a:pt x="2642" y="2689"/>
                </a:lnTo>
                <a:lnTo>
                  <a:pt x="2634" y="2675"/>
                </a:lnTo>
                <a:lnTo>
                  <a:pt x="2626" y="2661"/>
                </a:lnTo>
                <a:lnTo>
                  <a:pt x="2618" y="2647"/>
                </a:lnTo>
                <a:lnTo>
                  <a:pt x="2612" y="2632"/>
                </a:lnTo>
                <a:lnTo>
                  <a:pt x="2607" y="2618"/>
                </a:lnTo>
                <a:lnTo>
                  <a:pt x="2602" y="2603"/>
                </a:lnTo>
                <a:lnTo>
                  <a:pt x="2600" y="2588"/>
                </a:lnTo>
                <a:lnTo>
                  <a:pt x="2598" y="2572"/>
                </a:lnTo>
                <a:lnTo>
                  <a:pt x="2598" y="2557"/>
                </a:lnTo>
                <a:lnTo>
                  <a:pt x="2599" y="2535"/>
                </a:lnTo>
                <a:lnTo>
                  <a:pt x="2602" y="2513"/>
                </a:lnTo>
                <a:lnTo>
                  <a:pt x="2608" y="2493"/>
                </a:lnTo>
                <a:lnTo>
                  <a:pt x="2616" y="2472"/>
                </a:lnTo>
                <a:lnTo>
                  <a:pt x="2580" y="2467"/>
                </a:lnTo>
                <a:lnTo>
                  <a:pt x="2543" y="2464"/>
                </a:lnTo>
                <a:lnTo>
                  <a:pt x="2506" y="2462"/>
                </a:lnTo>
                <a:lnTo>
                  <a:pt x="2471" y="2461"/>
                </a:lnTo>
                <a:lnTo>
                  <a:pt x="2434" y="2460"/>
                </a:lnTo>
                <a:lnTo>
                  <a:pt x="2397" y="2460"/>
                </a:lnTo>
                <a:lnTo>
                  <a:pt x="2359" y="2461"/>
                </a:lnTo>
                <a:lnTo>
                  <a:pt x="2323" y="2462"/>
                </a:lnTo>
                <a:lnTo>
                  <a:pt x="2286" y="2464"/>
                </a:lnTo>
                <a:lnTo>
                  <a:pt x="2248" y="2467"/>
                </a:lnTo>
                <a:lnTo>
                  <a:pt x="2211" y="2471"/>
                </a:lnTo>
                <a:lnTo>
                  <a:pt x="2173" y="2475"/>
                </a:lnTo>
                <a:lnTo>
                  <a:pt x="2098" y="2486"/>
                </a:lnTo>
                <a:lnTo>
                  <a:pt x="2023" y="2500"/>
                </a:lnTo>
                <a:lnTo>
                  <a:pt x="2040" y="2470"/>
                </a:lnTo>
                <a:lnTo>
                  <a:pt x="2055" y="2440"/>
                </a:lnTo>
                <a:lnTo>
                  <a:pt x="2069" y="2407"/>
                </a:lnTo>
                <a:lnTo>
                  <a:pt x="2082" y="2375"/>
                </a:lnTo>
                <a:lnTo>
                  <a:pt x="2094" y="2336"/>
                </a:lnTo>
                <a:lnTo>
                  <a:pt x="2104" y="2297"/>
                </a:lnTo>
                <a:lnTo>
                  <a:pt x="2148" y="2290"/>
                </a:lnTo>
                <a:lnTo>
                  <a:pt x="2191" y="2286"/>
                </a:lnTo>
                <a:lnTo>
                  <a:pt x="2234" y="2281"/>
                </a:lnTo>
                <a:lnTo>
                  <a:pt x="2278" y="2277"/>
                </a:lnTo>
                <a:lnTo>
                  <a:pt x="2321" y="2275"/>
                </a:lnTo>
                <a:lnTo>
                  <a:pt x="2364" y="2272"/>
                </a:lnTo>
                <a:lnTo>
                  <a:pt x="2407" y="2272"/>
                </a:lnTo>
                <a:lnTo>
                  <a:pt x="2450" y="2272"/>
                </a:lnTo>
                <a:lnTo>
                  <a:pt x="2493" y="2274"/>
                </a:lnTo>
                <a:lnTo>
                  <a:pt x="2535" y="2276"/>
                </a:lnTo>
                <a:lnTo>
                  <a:pt x="2578" y="2278"/>
                </a:lnTo>
                <a:lnTo>
                  <a:pt x="2620" y="2282"/>
                </a:lnTo>
                <a:lnTo>
                  <a:pt x="2661" y="2288"/>
                </a:lnTo>
                <a:lnTo>
                  <a:pt x="2704" y="2295"/>
                </a:lnTo>
                <a:lnTo>
                  <a:pt x="2745" y="2302"/>
                </a:lnTo>
                <a:lnTo>
                  <a:pt x="2786" y="2310"/>
                </a:lnTo>
                <a:lnTo>
                  <a:pt x="2815" y="2298"/>
                </a:lnTo>
                <a:lnTo>
                  <a:pt x="2845" y="2287"/>
                </a:lnTo>
                <a:lnTo>
                  <a:pt x="2878" y="2277"/>
                </a:lnTo>
                <a:lnTo>
                  <a:pt x="2911" y="2268"/>
                </a:lnTo>
                <a:lnTo>
                  <a:pt x="2945" y="2261"/>
                </a:lnTo>
                <a:lnTo>
                  <a:pt x="2980" y="2257"/>
                </a:lnTo>
                <a:lnTo>
                  <a:pt x="3017" y="2253"/>
                </a:lnTo>
                <a:lnTo>
                  <a:pt x="3054" y="2253"/>
                </a:lnTo>
                <a:lnTo>
                  <a:pt x="3078" y="2253"/>
                </a:lnTo>
                <a:lnTo>
                  <a:pt x="3102" y="2255"/>
                </a:lnTo>
                <a:lnTo>
                  <a:pt x="3125" y="2257"/>
                </a:lnTo>
                <a:lnTo>
                  <a:pt x="3149" y="2259"/>
                </a:lnTo>
                <a:lnTo>
                  <a:pt x="3171" y="2263"/>
                </a:lnTo>
                <a:lnTo>
                  <a:pt x="3193" y="2268"/>
                </a:lnTo>
                <a:lnTo>
                  <a:pt x="3214" y="2272"/>
                </a:lnTo>
                <a:lnTo>
                  <a:pt x="3236" y="2278"/>
                </a:lnTo>
                <a:lnTo>
                  <a:pt x="3257" y="2285"/>
                </a:lnTo>
                <a:lnTo>
                  <a:pt x="3277" y="2291"/>
                </a:lnTo>
                <a:lnTo>
                  <a:pt x="3296" y="2299"/>
                </a:lnTo>
                <a:lnTo>
                  <a:pt x="3315" y="2308"/>
                </a:lnTo>
                <a:lnTo>
                  <a:pt x="3334" y="2317"/>
                </a:lnTo>
                <a:lnTo>
                  <a:pt x="3350" y="2326"/>
                </a:lnTo>
                <a:lnTo>
                  <a:pt x="3367" y="2336"/>
                </a:lnTo>
                <a:lnTo>
                  <a:pt x="3384" y="2347"/>
                </a:lnTo>
                <a:lnTo>
                  <a:pt x="3384" y="2051"/>
                </a:lnTo>
                <a:lnTo>
                  <a:pt x="3332" y="2016"/>
                </a:lnTo>
                <a:lnTo>
                  <a:pt x="3279" y="1980"/>
                </a:lnTo>
                <a:lnTo>
                  <a:pt x="3223" y="1945"/>
                </a:lnTo>
                <a:lnTo>
                  <a:pt x="3164" y="1908"/>
                </a:lnTo>
                <a:lnTo>
                  <a:pt x="3103" y="1872"/>
                </a:lnTo>
                <a:lnTo>
                  <a:pt x="3038" y="1835"/>
                </a:lnTo>
                <a:lnTo>
                  <a:pt x="2970" y="1798"/>
                </a:lnTo>
                <a:lnTo>
                  <a:pt x="2900" y="1761"/>
                </a:lnTo>
                <a:lnTo>
                  <a:pt x="2871" y="1746"/>
                </a:lnTo>
                <a:lnTo>
                  <a:pt x="2842" y="1733"/>
                </a:lnTo>
                <a:lnTo>
                  <a:pt x="2813" y="1720"/>
                </a:lnTo>
                <a:lnTo>
                  <a:pt x="2784" y="1707"/>
                </a:lnTo>
                <a:lnTo>
                  <a:pt x="2754" y="1695"/>
                </a:lnTo>
                <a:lnTo>
                  <a:pt x="2725" y="1685"/>
                </a:lnTo>
                <a:lnTo>
                  <a:pt x="2695" y="1674"/>
                </a:lnTo>
                <a:lnTo>
                  <a:pt x="2665" y="1665"/>
                </a:lnTo>
                <a:lnTo>
                  <a:pt x="2603" y="1647"/>
                </a:lnTo>
                <a:lnTo>
                  <a:pt x="2542" y="1633"/>
                </a:lnTo>
                <a:lnTo>
                  <a:pt x="2481" y="1620"/>
                </a:lnTo>
                <a:lnTo>
                  <a:pt x="2418" y="1610"/>
                </a:lnTo>
                <a:lnTo>
                  <a:pt x="2356" y="1603"/>
                </a:lnTo>
                <a:lnTo>
                  <a:pt x="2294" y="1597"/>
                </a:lnTo>
                <a:lnTo>
                  <a:pt x="2230" y="1594"/>
                </a:lnTo>
                <a:lnTo>
                  <a:pt x="2166" y="1593"/>
                </a:lnTo>
                <a:lnTo>
                  <a:pt x="2103" y="1594"/>
                </a:lnTo>
                <a:lnTo>
                  <a:pt x="2039" y="1596"/>
                </a:lnTo>
                <a:lnTo>
                  <a:pt x="1976" y="1600"/>
                </a:lnTo>
                <a:lnTo>
                  <a:pt x="1912" y="1606"/>
                </a:lnTo>
                <a:lnTo>
                  <a:pt x="1889" y="1585"/>
                </a:lnTo>
                <a:lnTo>
                  <a:pt x="1864" y="1565"/>
                </a:lnTo>
                <a:lnTo>
                  <a:pt x="1839" y="1547"/>
                </a:lnTo>
                <a:lnTo>
                  <a:pt x="1813" y="1529"/>
                </a:lnTo>
                <a:lnTo>
                  <a:pt x="1785" y="1513"/>
                </a:lnTo>
                <a:lnTo>
                  <a:pt x="1757" y="1499"/>
                </a:lnTo>
                <a:lnTo>
                  <a:pt x="1729" y="1486"/>
                </a:lnTo>
                <a:lnTo>
                  <a:pt x="1700" y="1474"/>
                </a:lnTo>
                <a:lnTo>
                  <a:pt x="1673" y="1464"/>
                </a:lnTo>
                <a:lnTo>
                  <a:pt x="1645" y="1457"/>
                </a:lnTo>
                <a:lnTo>
                  <a:pt x="1728" y="1441"/>
                </a:lnTo>
                <a:lnTo>
                  <a:pt x="1814" y="1429"/>
                </a:lnTo>
                <a:lnTo>
                  <a:pt x="1899" y="1419"/>
                </a:lnTo>
                <a:lnTo>
                  <a:pt x="1941" y="1414"/>
                </a:lnTo>
                <a:lnTo>
                  <a:pt x="1985" y="1411"/>
                </a:lnTo>
                <a:lnTo>
                  <a:pt x="2027" y="1407"/>
                </a:lnTo>
                <a:lnTo>
                  <a:pt x="2071" y="1406"/>
                </a:lnTo>
                <a:lnTo>
                  <a:pt x="2113" y="1405"/>
                </a:lnTo>
                <a:lnTo>
                  <a:pt x="2156" y="1404"/>
                </a:lnTo>
                <a:lnTo>
                  <a:pt x="2199" y="1404"/>
                </a:lnTo>
                <a:lnTo>
                  <a:pt x="2242" y="1406"/>
                </a:lnTo>
                <a:lnTo>
                  <a:pt x="2285" y="1407"/>
                </a:lnTo>
                <a:lnTo>
                  <a:pt x="2327" y="1411"/>
                </a:lnTo>
                <a:lnTo>
                  <a:pt x="2369" y="1414"/>
                </a:lnTo>
                <a:lnTo>
                  <a:pt x="2413" y="1419"/>
                </a:lnTo>
                <a:lnTo>
                  <a:pt x="2455" y="1424"/>
                </a:lnTo>
                <a:lnTo>
                  <a:pt x="2496" y="1431"/>
                </a:lnTo>
                <a:lnTo>
                  <a:pt x="2539" y="1439"/>
                </a:lnTo>
                <a:lnTo>
                  <a:pt x="2581" y="1448"/>
                </a:lnTo>
                <a:lnTo>
                  <a:pt x="2622" y="1457"/>
                </a:lnTo>
                <a:lnTo>
                  <a:pt x="2664" y="1468"/>
                </a:lnTo>
                <a:lnTo>
                  <a:pt x="2705" y="1479"/>
                </a:lnTo>
                <a:lnTo>
                  <a:pt x="2746" y="1491"/>
                </a:lnTo>
                <a:lnTo>
                  <a:pt x="2787" y="1506"/>
                </a:lnTo>
                <a:lnTo>
                  <a:pt x="2828" y="1520"/>
                </a:lnTo>
                <a:lnTo>
                  <a:pt x="2868" y="1537"/>
                </a:lnTo>
                <a:lnTo>
                  <a:pt x="2908" y="1554"/>
                </a:lnTo>
                <a:lnTo>
                  <a:pt x="2948" y="1572"/>
                </a:lnTo>
                <a:lnTo>
                  <a:pt x="2987" y="1591"/>
                </a:lnTo>
                <a:lnTo>
                  <a:pt x="3043" y="1621"/>
                </a:lnTo>
                <a:lnTo>
                  <a:pt x="3096" y="1650"/>
                </a:lnTo>
                <a:lnTo>
                  <a:pt x="3149" y="1679"/>
                </a:lnTo>
                <a:lnTo>
                  <a:pt x="3199" y="1708"/>
                </a:lnTo>
                <a:lnTo>
                  <a:pt x="3248" y="1736"/>
                </a:lnTo>
                <a:lnTo>
                  <a:pt x="3295" y="1765"/>
                </a:lnTo>
                <a:lnTo>
                  <a:pt x="3340" y="1793"/>
                </a:lnTo>
                <a:lnTo>
                  <a:pt x="3384" y="1821"/>
                </a:lnTo>
                <a:lnTo>
                  <a:pt x="3384" y="1357"/>
                </a:lnTo>
                <a:lnTo>
                  <a:pt x="3384" y="1335"/>
                </a:lnTo>
                <a:lnTo>
                  <a:pt x="3331" y="1293"/>
                </a:lnTo>
                <a:lnTo>
                  <a:pt x="3278" y="1249"/>
                </a:lnTo>
                <a:lnTo>
                  <a:pt x="3221" y="1206"/>
                </a:lnTo>
                <a:lnTo>
                  <a:pt x="3161" y="1161"/>
                </a:lnTo>
                <a:lnTo>
                  <a:pt x="3098" y="1115"/>
                </a:lnTo>
                <a:lnTo>
                  <a:pt x="3033" y="1069"/>
                </a:lnTo>
                <a:lnTo>
                  <a:pt x="2964" y="1022"/>
                </a:lnTo>
                <a:lnTo>
                  <a:pt x="2892" y="974"/>
                </a:lnTo>
                <a:lnTo>
                  <a:pt x="2836" y="941"/>
                </a:lnTo>
                <a:lnTo>
                  <a:pt x="2781" y="908"/>
                </a:lnTo>
                <a:lnTo>
                  <a:pt x="2724" y="879"/>
                </a:lnTo>
                <a:lnTo>
                  <a:pt x="2667" y="852"/>
                </a:lnTo>
                <a:lnTo>
                  <a:pt x="2609" y="828"/>
                </a:lnTo>
                <a:lnTo>
                  <a:pt x="2551" y="806"/>
                </a:lnTo>
                <a:lnTo>
                  <a:pt x="2492" y="784"/>
                </a:lnTo>
                <a:lnTo>
                  <a:pt x="2433" y="767"/>
                </a:lnTo>
                <a:lnTo>
                  <a:pt x="2374" y="751"/>
                </a:lnTo>
                <a:lnTo>
                  <a:pt x="2314" y="737"/>
                </a:lnTo>
                <a:lnTo>
                  <a:pt x="2253" y="724"/>
                </a:lnTo>
                <a:lnTo>
                  <a:pt x="2193" y="714"/>
                </a:lnTo>
                <a:lnTo>
                  <a:pt x="2132" y="705"/>
                </a:lnTo>
                <a:lnTo>
                  <a:pt x="2072" y="699"/>
                </a:lnTo>
                <a:lnTo>
                  <a:pt x="2010" y="693"/>
                </a:lnTo>
                <a:lnTo>
                  <a:pt x="1950" y="690"/>
                </a:lnTo>
                <a:lnTo>
                  <a:pt x="1961" y="648"/>
                </a:lnTo>
                <a:lnTo>
                  <a:pt x="1970" y="607"/>
                </a:lnTo>
                <a:lnTo>
                  <a:pt x="1977" y="565"/>
                </a:lnTo>
                <a:lnTo>
                  <a:pt x="1983" y="523"/>
                </a:lnTo>
                <a:lnTo>
                  <a:pt x="1985" y="502"/>
                </a:lnTo>
                <a:lnTo>
                  <a:pt x="2049" y="507"/>
                </a:lnTo>
                <a:lnTo>
                  <a:pt x="2114" y="514"/>
                </a:lnTo>
                <a:lnTo>
                  <a:pt x="2179" y="521"/>
                </a:lnTo>
                <a:lnTo>
                  <a:pt x="2243" y="531"/>
                </a:lnTo>
                <a:lnTo>
                  <a:pt x="2308" y="543"/>
                </a:lnTo>
                <a:lnTo>
                  <a:pt x="2373" y="556"/>
                </a:lnTo>
                <a:lnTo>
                  <a:pt x="2437" y="572"/>
                </a:lnTo>
                <a:lnTo>
                  <a:pt x="2501" y="589"/>
                </a:lnTo>
                <a:lnTo>
                  <a:pt x="2564" y="609"/>
                </a:lnTo>
                <a:lnTo>
                  <a:pt x="2628" y="632"/>
                </a:lnTo>
                <a:lnTo>
                  <a:pt x="2690" y="656"/>
                </a:lnTo>
                <a:lnTo>
                  <a:pt x="2753" y="683"/>
                </a:lnTo>
                <a:lnTo>
                  <a:pt x="2814" y="712"/>
                </a:lnTo>
                <a:lnTo>
                  <a:pt x="2875" y="744"/>
                </a:lnTo>
                <a:lnTo>
                  <a:pt x="2936" y="779"/>
                </a:lnTo>
                <a:lnTo>
                  <a:pt x="2966" y="797"/>
                </a:lnTo>
                <a:lnTo>
                  <a:pt x="2995" y="816"/>
                </a:lnTo>
                <a:lnTo>
                  <a:pt x="3053" y="854"/>
                </a:lnTo>
                <a:lnTo>
                  <a:pt x="3107" y="890"/>
                </a:lnTo>
                <a:lnTo>
                  <a:pt x="3161" y="927"/>
                </a:lnTo>
                <a:lnTo>
                  <a:pt x="3212" y="964"/>
                </a:lnTo>
                <a:lnTo>
                  <a:pt x="3262" y="1000"/>
                </a:lnTo>
                <a:lnTo>
                  <a:pt x="3309" y="1035"/>
                </a:lnTo>
                <a:lnTo>
                  <a:pt x="3400" y="1104"/>
                </a:lnTo>
                <a:lnTo>
                  <a:pt x="3409" y="1089"/>
                </a:lnTo>
                <a:lnTo>
                  <a:pt x="3421" y="1074"/>
                </a:lnTo>
                <a:lnTo>
                  <a:pt x="3434" y="1061"/>
                </a:lnTo>
                <a:lnTo>
                  <a:pt x="3451" y="1050"/>
                </a:lnTo>
                <a:lnTo>
                  <a:pt x="3470" y="1039"/>
                </a:lnTo>
                <a:lnTo>
                  <a:pt x="3491" y="1030"/>
                </a:lnTo>
                <a:lnTo>
                  <a:pt x="3515" y="1022"/>
                </a:lnTo>
                <a:lnTo>
                  <a:pt x="3542" y="1016"/>
                </a:lnTo>
                <a:lnTo>
                  <a:pt x="4544" y="869"/>
                </a:lnTo>
                <a:lnTo>
                  <a:pt x="4569" y="867"/>
                </a:lnTo>
                <a:lnTo>
                  <a:pt x="4591" y="866"/>
                </a:lnTo>
                <a:lnTo>
                  <a:pt x="4611" y="867"/>
                </a:lnTo>
                <a:lnTo>
                  <a:pt x="4629" y="871"/>
                </a:lnTo>
                <a:lnTo>
                  <a:pt x="4645" y="877"/>
                </a:lnTo>
                <a:lnTo>
                  <a:pt x="4659" y="885"/>
                </a:lnTo>
                <a:lnTo>
                  <a:pt x="4671" y="894"/>
                </a:lnTo>
                <a:lnTo>
                  <a:pt x="4681" y="905"/>
                </a:lnTo>
                <a:lnTo>
                  <a:pt x="4690" y="917"/>
                </a:lnTo>
                <a:lnTo>
                  <a:pt x="4698" y="932"/>
                </a:lnTo>
                <a:lnTo>
                  <a:pt x="4704" y="946"/>
                </a:lnTo>
                <a:lnTo>
                  <a:pt x="4709" y="963"/>
                </a:lnTo>
                <a:lnTo>
                  <a:pt x="4713" y="981"/>
                </a:lnTo>
                <a:lnTo>
                  <a:pt x="4715" y="1000"/>
                </a:lnTo>
                <a:lnTo>
                  <a:pt x="4717" y="1019"/>
                </a:lnTo>
                <a:lnTo>
                  <a:pt x="4718" y="1040"/>
                </a:lnTo>
                <a:lnTo>
                  <a:pt x="4718" y="1162"/>
                </a:lnTo>
                <a:lnTo>
                  <a:pt x="4718" y="2136"/>
                </a:lnTo>
                <a:lnTo>
                  <a:pt x="4727" y="2138"/>
                </a:lnTo>
                <a:lnTo>
                  <a:pt x="4787" y="2143"/>
                </a:lnTo>
                <a:lnTo>
                  <a:pt x="4846" y="2146"/>
                </a:lnTo>
                <a:lnTo>
                  <a:pt x="4903" y="2148"/>
                </a:lnTo>
                <a:lnTo>
                  <a:pt x="4958" y="2146"/>
                </a:lnTo>
                <a:lnTo>
                  <a:pt x="5011" y="2143"/>
                </a:lnTo>
                <a:lnTo>
                  <a:pt x="5063" y="2138"/>
                </a:lnTo>
                <a:lnTo>
                  <a:pt x="5113" y="2131"/>
                </a:lnTo>
                <a:lnTo>
                  <a:pt x="5162" y="2122"/>
                </a:lnTo>
                <a:lnTo>
                  <a:pt x="5208" y="2111"/>
                </a:lnTo>
                <a:lnTo>
                  <a:pt x="5252" y="2100"/>
                </a:lnTo>
                <a:lnTo>
                  <a:pt x="5296" y="2086"/>
                </a:lnTo>
                <a:lnTo>
                  <a:pt x="5337" y="2072"/>
                </a:lnTo>
                <a:lnTo>
                  <a:pt x="5376" y="2057"/>
                </a:lnTo>
                <a:lnTo>
                  <a:pt x="5414" y="2042"/>
                </a:lnTo>
                <a:lnTo>
                  <a:pt x="5448" y="2025"/>
                </a:lnTo>
                <a:lnTo>
                  <a:pt x="5483" y="2008"/>
                </a:lnTo>
                <a:lnTo>
                  <a:pt x="5514" y="1992"/>
                </a:lnTo>
                <a:lnTo>
                  <a:pt x="5544" y="1975"/>
                </a:lnTo>
                <a:lnTo>
                  <a:pt x="5572" y="1957"/>
                </a:lnTo>
                <a:lnTo>
                  <a:pt x="5598" y="1940"/>
                </a:lnTo>
                <a:lnTo>
                  <a:pt x="5622" y="1925"/>
                </a:lnTo>
                <a:lnTo>
                  <a:pt x="5644" y="1909"/>
                </a:lnTo>
                <a:lnTo>
                  <a:pt x="5682" y="1880"/>
                </a:lnTo>
                <a:lnTo>
                  <a:pt x="5711" y="1854"/>
                </a:lnTo>
                <a:lnTo>
                  <a:pt x="5734" y="1835"/>
                </a:lnTo>
                <a:lnTo>
                  <a:pt x="5752" y="1818"/>
                </a:lnTo>
                <a:lnTo>
                  <a:pt x="5758" y="1811"/>
                </a:lnTo>
                <a:lnTo>
                  <a:pt x="5766" y="1805"/>
                </a:lnTo>
                <a:lnTo>
                  <a:pt x="5774" y="1800"/>
                </a:lnTo>
                <a:lnTo>
                  <a:pt x="5782" y="1796"/>
                </a:lnTo>
                <a:lnTo>
                  <a:pt x="5791" y="1793"/>
                </a:lnTo>
                <a:lnTo>
                  <a:pt x="5799" y="1790"/>
                </a:lnTo>
                <a:lnTo>
                  <a:pt x="5808" y="1789"/>
                </a:lnTo>
                <a:lnTo>
                  <a:pt x="5817" y="1788"/>
                </a:lnTo>
                <a:lnTo>
                  <a:pt x="5826" y="1788"/>
                </a:lnTo>
                <a:lnTo>
                  <a:pt x="5835" y="1789"/>
                </a:lnTo>
                <a:lnTo>
                  <a:pt x="5844" y="1791"/>
                </a:lnTo>
                <a:lnTo>
                  <a:pt x="5853" y="1794"/>
                </a:lnTo>
                <a:lnTo>
                  <a:pt x="5862" y="1798"/>
                </a:lnTo>
                <a:lnTo>
                  <a:pt x="5870" y="1802"/>
                </a:lnTo>
                <a:lnTo>
                  <a:pt x="5877" y="1808"/>
                </a:lnTo>
                <a:lnTo>
                  <a:pt x="5885" y="1814"/>
                </a:lnTo>
                <a:lnTo>
                  <a:pt x="5892" y="1821"/>
                </a:lnTo>
                <a:lnTo>
                  <a:pt x="5898" y="1829"/>
                </a:lnTo>
                <a:lnTo>
                  <a:pt x="5903" y="1837"/>
                </a:lnTo>
                <a:lnTo>
                  <a:pt x="5906" y="1844"/>
                </a:lnTo>
                <a:lnTo>
                  <a:pt x="5910" y="1853"/>
                </a:lnTo>
                <a:lnTo>
                  <a:pt x="5913" y="1862"/>
                </a:lnTo>
                <a:lnTo>
                  <a:pt x="5914" y="1871"/>
                </a:lnTo>
                <a:lnTo>
                  <a:pt x="5915" y="1880"/>
                </a:lnTo>
                <a:lnTo>
                  <a:pt x="5915" y="1889"/>
                </a:lnTo>
                <a:lnTo>
                  <a:pt x="5914" y="1898"/>
                </a:lnTo>
                <a:lnTo>
                  <a:pt x="5912" y="1907"/>
                </a:lnTo>
                <a:lnTo>
                  <a:pt x="5909" y="1916"/>
                </a:lnTo>
                <a:lnTo>
                  <a:pt x="5905" y="1925"/>
                </a:lnTo>
                <a:lnTo>
                  <a:pt x="5901" y="1932"/>
                </a:lnTo>
                <a:lnTo>
                  <a:pt x="5895" y="1940"/>
                </a:lnTo>
                <a:lnTo>
                  <a:pt x="5890" y="1948"/>
                </a:lnTo>
                <a:lnTo>
                  <a:pt x="5869" y="1968"/>
                </a:lnTo>
                <a:lnTo>
                  <a:pt x="5844" y="1990"/>
                </a:lnTo>
                <a:lnTo>
                  <a:pt x="5809" y="2019"/>
                </a:lnTo>
                <a:lnTo>
                  <a:pt x="5766" y="2054"/>
                </a:lnTo>
                <a:lnTo>
                  <a:pt x="5740" y="2072"/>
                </a:lnTo>
                <a:lnTo>
                  <a:pt x="5712" y="2091"/>
                </a:lnTo>
                <a:lnTo>
                  <a:pt x="5682" y="2111"/>
                </a:lnTo>
                <a:lnTo>
                  <a:pt x="5650" y="2131"/>
                </a:lnTo>
                <a:lnTo>
                  <a:pt x="5616" y="2151"/>
                </a:lnTo>
                <a:lnTo>
                  <a:pt x="5580" y="2170"/>
                </a:lnTo>
                <a:lnTo>
                  <a:pt x="5541" y="2190"/>
                </a:lnTo>
                <a:lnTo>
                  <a:pt x="5500" y="2209"/>
                </a:lnTo>
                <a:lnTo>
                  <a:pt x="5457" y="2228"/>
                </a:lnTo>
                <a:lnTo>
                  <a:pt x="5413" y="2246"/>
                </a:lnTo>
                <a:lnTo>
                  <a:pt x="5365" y="2262"/>
                </a:lnTo>
                <a:lnTo>
                  <a:pt x="5316" y="2278"/>
                </a:lnTo>
                <a:lnTo>
                  <a:pt x="5264" y="2291"/>
                </a:lnTo>
                <a:lnTo>
                  <a:pt x="5212" y="2305"/>
                </a:lnTo>
                <a:lnTo>
                  <a:pt x="5156" y="2316"/>
                </a:lnTo>
                <a:lnTo>
                  <a:pt x="5099" y="2325"/>
                </a:lnTo>
                <a:lnTo>
                  <a:pt x="5040" y="2331"/>
                </a:lnTo>
                <a:lnTo>
                  <a:pt x="4980" y="2336"/>
                </a:lnTo>
                <a:lnTo>
                  <a:pt x="4918" y="2338"/>
                </a:lnTo>
                <a:lnTo>
                  <a:pt x="4885" y="2338"/>
                </a:lnTo>
                <a:lnTo>
                  <a:pt x="4853" y="2337"/>
                </a:lnTo>
                <a:lnTo>
                  <a:pt x="4820" y="2336"/>
                </a:lnTo>
                <a:lnTo>
                  <a:pt x="4786" y="2334"/>
                </a:lnTo>
                <a:lnTo>
                  <a:pt x="4753" y="2331"/>
                </a:lnTo>
                <a:lnTo>
                  <a:pt x="4718" y="2327"/>
                </a:lnTo>
                <a:lnTo>
                  <a:pt x="4718" y="2397"/>
                </a:lnTo>
                <a:lnTo>
                  <a:pt x="4717" y="2418"/>
                </a:lnTo>
                <a:lnTo>
                  <a:pt x="4714" y="2438"/>
                </a:lnTo>
                <a:lnTo>
                  <a:pt x="4709" y="2459"/>
                </a:lnTo>
                <a:lnTo>
                  <a:pt x="4703" y="2479"/>
                </a:lnTo>
                <a:lnTo>
                  <a:pt x="4694" y="2498"/>
                </a:lnTo>
                <a:lnTo>
                  <a:pt x="4682" y="2515"/>
                </a:lnTo>
                <a:lnTo>
                  <a:pt x="4670" y="2533"/>
                </a:lnTo>
                <a:lnTo>
                  <a:pt x="4656" y="2551"/>
                </a:lnTo>
                <a:lnTo>
                  <a:pt x="4640" y="2568"/>
                </a:lnTo>
                <a:lnTo>
                  <a:pt x="4623" y="2583"/>
                </a:lnTo>
                <a:lnTo>
                  <a:pt x="4604" y="2598"/>
                </a:lnTo>
                <a:lnTo>
                  <a:pt x="4585" y="2612"/>
                </a:lnTo>
                <a:lnTo>
                  <a:pt x="4564" y="2626"/>
                </a:lnTo>
                <a:lnTo>
                  <a:pt x="4541" y="2638"/>
                </a:lnTo>
                <a:lnTo>
                  <a:pt x="4517" y="2649"/>
                </a:lnTo>
                <a:lnTo>
                  <a:pt x="4493" y="2660"/>
                </a:lnTo>
                <a:lnTo>
                  <a:pt x="4517" y="2666"/>
                </a:lnTo>
                <a:lnTo>
                  <a:pt x="4543" y="2670"/>
                </a:lnTo>
                <a:lnTo>
                  <a:pt x="4569" y="2675"/>
                </a:lnTo>
                <a:lnTo>
                  <a:pt x="4597" y="2678"/>
                </a:lnTo>
                <a:lnTo>
                  <a:pt x="4624" y="2680"/>
                </a:lnTo>
                <a:lnTo>
                  <a:pt x="4653" y="2683"/>
                </a:lnTo>
                <a:lnTo>
                  <a:pt x="4685" y="2684"/>
                </a:lnTo>
                <a:lnTo>
                  <a:pt x="4716" y="2684"/>
                </a:lnTo>
                <a:lnTo>
                  <a:pt x="4776" y="2683"/>
                </a:lnTo>
                <a:lnTo>
                  <a:pt x="4835" y="2678"/>
                </a:lnTo>
                <a:lnTo>
                  <a:pt x="4892" y="2671"/>
                </a:lnTo>
                <a:lnTo>
                  <a:pt x="4948" y="2662"/>
                </a:lnTo>
                <a:lnTo>
                  <a:pt x="5001" y="2652"/>
                </a:lnTo>
                <a:lnTo>
                  <a:pt x="5053" y="2640"/>
                </a:lnTo>
                <a:lnTo>
                  <a:pt x="5104" y="2626"/>
                </a:lnTo>
                <a:lnTo>
                  <a:pt x="5152" y="2610"/>
                </a:lnTo>
                <a:lnTo>
                  <a:pt x="5199" y="2593"/>
                </a:lnTo>
                <a:lnTo>
                  <a:pt x="5244" y="2576"/>
                </a:lnTo>
                <a:lnTo>
                  <a:pt x="5287" y="2557"/>
                </a:lnTo>
                <a:lnTo>
                  <a:pt x="5329" y="2537"/>
                </a:lnTo>
                <a:lnTo>
                  <a:pt x="5368" y="2515"/>
                </a:lnTo>
                <a:lnTo>
                  <a:pt x="5406" y="2495"/>
                </a:lnTo>
                <a:lnTo>
                  <a:pt x="5442" y="2474"/>
                </a:lnTo>
                <a:lnTo>
                  <a:pt x="5476" y="2452"/>
                </a:lnTo>
                <a:lnTo>
                  <a:pt x="5507" y="2431"/>
                </a:lnTo>
                <a:lnTo>
                  <a:pt x="5539" y="2409"/>
                </a:lnTo>
                <a:lnTo>
                  <a:pt x="5566" y="2388"/>
                </a:lnTo>
                <a:lnTo>
                  <a:pt x="5592" y="2368"/>
                </a:lnTo>
                <a:lnTo>
                  <a:pt x="5617" y="2348"/>
                </a:lnTo>
                <a:lnTo>
                  <a:pt x="5639" y="2329"/>
                </a:lnTo>
                <a:lnTo>
                  <a:pt x="5678" y="2295"/>
                </a:lnTo>
                <a:lnTo>
                  <a:pt x="5708" y="2266"/>
                </a:lnTo>
                <a:lnTo>
                  <a:pt x="5729" y="2243"/>
                </a:lnTo>
                <a:lnTo>
                  <a:pt x="5747" y="2223"/>
                </a:lnTo>
                <a:lnTo>
                  <a:pt x="5754" y="2216"/>
                </a:lnTo>
                <a:lnTo>
                  <a:pt x="5762" y="2210"/>
                </a:lnTo>
                <a:lnTo>
                  <a:pt x="5769" y="2204"/>
                </a:lnTo>
                <a:lnTo>
                  <a:pt x="5777" y="2200"/>
                </a:lnTo>
                <a:lnTo>
                  <a:pt x="5785" y="2195"/>
                </a:lnTo>
                <a:lnTo>
                  <a:pt x="5794" y="2193"/>
                </a:lnTo>
                <a:lnTo>
                  <a:pt x="5803" y="2191"/>
                </a:lnTo>
                <a:lnTo>
                  <a:pt x="5812" y="2190"/>
                </a:lnTo>
                <a:lnTo>
                  <a:pt x="5821" y="2189"/>
                </a:lnTo>
                <a:lnTo>
                  <a:pt x="5830" y="2190"/>
                </a:lnTo>
                <a:lnTo>
                  <a:pt x="5840" y="2191"/>
                </a:lnTo>
                <a:lnTo>
                  <a:pt x="5848" y="2193"/>
                </a:lnTo>
                <a:lnTo>
                  <a:pt x="5856" y="2197"/>
                </a:lnTo>
                <a:lnTo>
                  <a:pt x="5865" y="2200"/>
                </a:lnTo>
                <a:lnTo>
                  <a:pt x="5873" y="2206"/>
                </a:lnTo>
                <a:lnTo>
                  <a:pt x="5881" y="2211"/>
                </a:lnTo>
                <a:lnTo>
                  <a:pt x="5889" y="2218"/>
                </a:lnTo>
                <a:lnTo>
                  <a:pt x="5894" y="2224"/>
                </a:lnTo>
                <a:lnTo>
                  <a:pt x="5900" y="2232"/>
                </a:lnTo>
                <a:lnTo>
                  <a:pt x="5904" y="2241"/>
                </a:lnTo>
                <a:lnTo>
                  <a:pt x="5909" y="2249"/>
                </a:lnTo>
                <a:lnTo>
                  <a:pt x="5912" y="2258"/>
                </a:lnTo>
                <a:lnTo>
                  <a:pt x="5913" y="2267"/>
                </a:lnTo>
                <a:lnTo>
                  <a:pt x="5914" y="2276"/>
                </a:lnTo>
                <a:lnTo>
                  <a:pt x="5915" y="2285"/>
                </a:lnTo>
                <a:lnTo>
                  <a:pt x="5914" y="2294"/>
                </a:lnTo>
                <a:lnTo>
                  <a:pt x="5913" y="2302"/>
                </a:lnTo>
                <a:lnTo>
                  <a:pt x="5911" y="2311"/>
                </a:lnTo>
                <a:lnTo>
                  <a:pt x="5908" y="2320"/>
                </a:lnTo>
                <a:lnTo>
                  <a:pt x="5904" y="2329"/>
                </a:lnTo>
                <a:lnTo>
                  <a:pt x="5899" y="2337"/>
                </a:lnTo>
                <a:lnTo>
                  <a:pt x="5893" y="2345"/>
                </a:lnTo>
                <a:lnTo>
                  <a:pt x="5873" y="2368"/>
                </a:lnTo>
                <a:lnTo>
                  <a:pt x="5847" y="2394"/>
                </a:lnTo>
                <a:lnTo>
                  <a:pt x="5813" y="2427"/>
                </a:lnTo>
                <a:lnTo>
                  <a:pt x="5769" y="2467"/>
                </a:lnTo>
                <a:lnTo>
                  <a:pt x="5744" y="2489"/>
                </a:lnTo>
                <a:lnTo>
                  <a:pt x="5716" y="2511"/>
                </a:lnTo>
                <a:lnTo>
                  <a:pt x="5686" y="2534"/>
                </a:lnTo>
                <a:lnTo>
                  <a:pt x="5653" y="2559"/>
                </a:lnTo>
                <a:lnTo>
                  <a:pt x="5619" y="2583"/>
                </a:lnTo>
                <a:lnTo>
                  <a:pt x="5582" y="2608"/>
                </a:lnTo>
                <a:lnTo>
                  <a:pt x="5544" y="2632"/>
                </a:lnTo>
                <a:lnTo>
                  <a:pt x="5503" y="2657"/>
                </a:lnTo>
                <a:lnTo>
                  <a:pt x="5459" y="2680"/>
                </a:lnTo>
                <a:lnTo>
                  <a:pt x="5415" y="2704"/>
                </a:lnTo>
                <a:lnTo>
                  <a:pt x="5367" y="2727"/>
                </a:lnTo>
                <a:lnTo>
                  <a:pt x="5318" y="2748"/>
                </a:lnTo>
                <a:lnTo>
                  <a:pt x="5267" y="2769"/>
                </a:lnTo>
                <a:lnTo>
                  <a:pt x="5213" y="2788"/>
                </a:lnTo>
                <a:lnTo>
                  <a:pt x="5157" y="2806"/>
                </a:lnTo>
                <a:lnTo>
                  <a:pt x="5100" y="2823"/>
                </a:lnTo>
                <a:lnTo>
                  <a:pt x="5041" y="2836"/>
                </a:lnTo>
                <a:lnTo>
                  <a:pt x="4980" y="2849"/>
                </a:lnTo>
                <a:lnTo>
                  <a:pt x="4917" y="2859"/>
                </a:lnTo>
                <a:lnTo>
                  <a:pt x="4884" y="2863"/>
                </a:lnTo>
                <a:lnTo>
                  <a:pt x="4852" y="2866"/>
                </a:lnTo>
                <a:lnTo>
                  <a:pt x="4818" y="2869"/>
                </a:lnTo>
                <a:lnTo>
                  <a:pt x="4785" y="2871"/>
                </a:lnTo>
                <a:lnTo>
                  <a:pt x="4750" y="2872"/>
                </a:lnTo>
                <a:lnTo>
                  <a:pt x="4716" y="2873"/>
                </a:lnTo>
                <a:lnTo>
                  <a:pt x="4666" y="2873"/>
                </a:lnTo>
                <a:lnTo>
                  <a:pt x="4618" y="2871"/>
                </a:lnTo>
                <a:lnTo>
                  <a:pt x="4572" y="2866"/>
                </a:lnTo>
                <a:lnTo>
                  <a:pt x="4529" y="2862"/>
                </a:lnTo>
                <a:lnTo>
                  <a:pt x="4487" y="2855"/>
                </a:lnTo>
                <a:lnTo>
                  <a:pt x="4447" y="2846"/>
                </a:lnTo>
                <a:lnTo>
                  <a:pt x="4410" y="2836"/>
                </a:lnTo>
                <a:lnTo>
                  <a:pt x="4374" y="2825"/>
                </a:lnTo>
                <a:lnTo>
                  <a:pt x="4339" y="2813"/>
                </a:lnTo>
                <a:lnTo>
                  <a:pt x="4306" y="2800"/>
                </a:lnTo>
                <a:lnTo>
                  <a:pt x="4273" y="2784"/>
                </a:lnTo>
                <a:lnTo>
                  <a:pt x="4242" y="2767"/>
                </a:lnTo>
                <a:lnTo>
                  <a:pt x="4212" y="2749"/>
                </a:lnTo>
                <a:lnTo>
                  <a:pt x="4182" y="2729"/>
                </a:lnTo>
                <a:lnTo>
                  <a:pt x="4153" y="2709"/>
                </a:lnTo>
                <a:lnTo>
                  <a:pt x="4124" y="2687"/>
                </a:lnTo>
                <a:lnTo>
                  <a:pt x="4089" y="2679"/>
                </a:lnTo>
                <a:lnTo>
                  <a:pt x="4057" y="2669"/>
                </a:lnTo>
                <a:lnTo>
                  <a:pt x="4026" y="2658"/>
                </a:lnTo>
                <a:lnTo>
                  <a:pt x="3996" y="2645"/>
                </a:lnTo>
                <a:lnTo>
                  <a:pt x="3968" y="2630"/>
                </a:lnTo>
                <a:lnTo>
                  <a:pt x="3942" y="2615"/>
                </a:lnTo>
                <a:lnTo>
                  <a:pt x="3918" y="2597"/>
                </a:lnTo>
                <a:lnTo>
                  <a:pt x="3895" y="2579"/>
                </a:lnTo>
                <a:lnTo>
                  <a:pt x="3875" y="2559"/>
                </a:lnTo>
                <a:lnTo>
                  <a:pt x="3858" y="2539"/>
                </a:lnTo>
                <a:lnTo>
                  <a:pt x="3843" y="2518"/>
                </a:lnTo>
                <a:lnTo>
                  <a:pt x="3836" y="2506"/>
                </a:lnTo>
                <a:lnTo>
                  <a:pt x="3830" y="2494"/>
                </a:lnTo>
                <a:lnTo>
                  <a:pt x="3824" y="2483"/>
                </a:lnTo>
                <a:lnTo>
                  <a:pt x="3820" y="2472"/>
                </a:lnTo>
                <a:lnTo>
                  <a:pt x="3815" y="2460"/>
                </a:lnTo>
                <a:lnTo>
                  <a:pt x="3812" y="2447"/>
                </a:lnTo>
                <a:lnTo>
                  <a:pt x="3810" y="2435"/>
                </a:lnTo>
                <a:lnTo>
                  <a:pt x="3807" y="2423"/>
                </a:lnTo>
                <a:lnTo>
                  <a:pt x="3806" y="2411"/>
                </a:lnTo>
                <a:lnTo>
                  <a:pt x="3806" y="2397"/>
                </a:lnTo>
                <a:lnTo>
                  <a:pt x="3742" y="2337"/>
                </a:lnTo>
                <a:lnTo>
                  <a:pt x="3671" y="2275"/>
                </a:lnTo>
                <a:lnTo>
                  <a:pt x="3633" y="2243"/>
                </a:lnTo>
                <a:lnTo>
                  <a:pt x="3594" y="2210"/>
                </a:lnTo>
                <a:lnTo>
                  <a:pt x="3553" y="2177"/>
                </a:lnTo>
                <a:lnTo>
                  <a:pt x="3510" y="2143"/>
                </a:lnTo>
                <a:close/>
                <a:moveTo>
                  <a:pt x="1226" y="3231"/>
                </a:moveTo>
                <a:lnTo>
                  <a:pt x="1226" y="3231"/>
                </a:lnTo>
                <a:lnTo>
                  <a:pt x="1232" y="3216"/>
                </a:lnTo>
                <a:lnTo>
                  <a:pt x="1239" y="3201"/>
                </a:lnTo>
                <a:lnTo>
                  <a:pt x="1245" y="3184"/>
                </a:lnTo>
                <a:lnTo>
                  <a:pt x="1250" y="3167"/>
                </a:lnTo>
                <a:lnTo>
                  <a:pt x="1253" y="3151"/>
                </a:lnTo>
                <a:lnTo>
                  <a:pt x="1256" y="3134"/>
                </a:lnTo>
                <a:lnTo>
                  <a:pt x="1258" y="3116"/>
                </a:lnTo>
                <a:lnTo>
                  <a:pt x="1258" y="3098"/>
                </a:lnTo>
                <a:lnTo>
                  <a:pt x="1258" y="3084"/>
                </a:lnTo>
                <a:lnTo>
                  <a:pt x="1257" y="3069"/>
                </a:lnTo>
                <a:lnTo>
                  <a:pt x="1255" y="3055"/>
                </a:lnTo>
                <a:lnTo>
                  <a:pt x="1252" y="3041"/>
                </a:lnTo>
                <a:lnTo>
                  <a:pt x="1249" y="3027"/>
                </a:lnTo>
                <a:lnTo>
                  <a:pt x="1246" y="3014"/>
                </a:lnTo>
                <a:lnTo>
                  <a:pt x="1241" y="3000"/>
                </a:lnTo>
                <a:lnTo>
                  <a:pt x="1236" y="2988"/>
                </a:lnTo>
                <a:lnTo>
                  <a:pt x="1230" y="2975"/>
                </a:lnTo>
                <a:lnTo>
                  <a:pt x="1224" y="2962"/>
                </a:lnTo>
                <a:lnTo>
                  <a:pt x="1210" y="2939"/>
                </a:lnTo>
                <a:lnTo>
                  <a:pt x="1193" y="2918"/>
                </a:lnTo>
                <a:lnTo>
                  <a:pt x="1175" y="2898"/>
                </a:lnTo>
                <a:lnTo>
                  <a:pt x="1154" y="2879"/>
                </a:lnTo>
                <a:lnTo>
                  <a:pt x="1133" y="2862"/>
                </a:lnTo>
                <a:lnTo>
                  <a:pt x="1110" y="2849"/>
                </a:lnTo>
                <a:lnTo>
                  <a:pt x="1097" y="2842"/>
                </a:lnTo>
                <a:lnTo>
                  <a:pt x="1085" y="2836"/>
                </a:lnTo>
                <a:lnTo>
                  <a:pt x="1072" y="2831"/>
                </a:lnTo>
                <a:lnTo>
                  <a:pt x="1058" y="2826"/>
                </a:lnTo>
                <a:lnTo>
                  <a:pt x="1045" y="2823"/>
                </a:lnTo>
                <a:lnTo>
                  <a:pt x="1032" y="2820"/>
                </a:lnTo>
                <a:lnTo>
                  <a:pt x="1017" y="2817"/>
                </a:lnTo>
                <a:lnTo>
                  <a:pt x="1003" y="2815"/>
                </a:lnTo>
                <a:lnTo>
                  <a:pt x="988" y="2814"/>
                </a:lnTo>
                <a:lnTo>
                  <a:pt x="974" y="2814"/>
                </a:lnTo>
                <a:lnTo>
                  <a:pt x="959" y="2814"/>
                </a:lnTo>
                <a:lnTo>
                  <a:pt x="945" y="2815"/>
                </a:lnTo>
                <a:lnTo>
                  <a:pt x="930" y="2817"/>
                </a:lnTo>
                <a:lnTo>
                  <a:pt x="917" y="2820"/>
                </a:lnTo>
                <a:lnTo>
                  <a:pt x="902" y="2823"/>
                </a:lnTo>
                <a:lnTo>
                  <a:pt x="889" y="2826"/>
                </a:lnTo>
                <a:lnTo>
                  <a:pt x="877" y="2831"/>
                </a:lnTo>
                <a:lnTo>
                  <a:pt x="863" y="2836"/>
                </a:lnTo>
                <a:lnTo>
                  <a:pt x="851" y="2842"/>
                </a:lnTo>
                <a:lnTo>
                  <a:pt x="839" y="2849"/>
                </a:lnTo>
                <a:lnTo>
                  <a:pt x="815" y="2862"/>
                </a:lnTo>
                <a:lnTo>
                  <a:pt x="793" y="2879"/>
                </a:lnTo>
                <a:lnTo>
                  <a:pt x="773" y="2898"/>
                </a:lnTo>
                <a:lnTo>
                  <a:pt x="754" y="2918"/>
                </a:lnTo>
                <a:lnTo>
                  <a:pt x="738" y="2939"/>
                </a:lnTo>
                <a:lnTo>
                  <a:pt x="724" y="2962"/>
                </a:lnTo>
                <a:lnTo>
                  <a:pt x="717" y="2975"/>
                </a:lnTo>
                <a:lnTo>
                  <a:pt x="712" y="2988"/>
                </a:lnTo>
                <a:lnTo>
                  <a:pt x="707" y="3000"/>
                </a:lnTo>
                <a:lnTo>
                  <a:pt x="703" y="3014"/>
                </a:lnTo>
                <a:lnTo>
                  <a:pt x="698" y="3027"/>
                </a:lnTo>
                <a:lnTo>
                  <a:pt x="695" y="3041"/>
                </a:lnTo>
                <a:lnTo>
                  <a:pt x="693" y="3055"/>
                </a:lnTo>
                <a:lnTo>
                  <a:pt x="691" y="3069"/>
                </a:lnTo>
                <a:lnTo>
                  <a:pt x="689" y="3084"/>
                </a:lnTo>
                <a:lnTo>
                  <a:pt x="689" y="3098"/>
                </a:lnTo>
                <a:lnTo>
                  <a:pt x="691" y="3123"/>
                </a:lnTo>
                <a:lnTo>
                  <a:pt x="682" y="3124"/>
                </a:lnTo>
                <a:lnTo>
                  <a:pt x="684" y="3153"/>
                </a:lnTo>
                <a:lnTo>
                  <a:pt x="687" y="3181"/>
                </a:lnTo>
                <a:lnTo>
                  <a:pt x="692" y="3209"/>
                </a:lnTo>
                <a:lnTo>
                  <a:pt x="698" y="3235"/>
                </a:lnTo>
                <a:lnTo>
                  <a:pt x="706" y="3261"/>
                </a:lnTo>
                <a:lnTo>
                  <a:pt x="715" y="3287"/>
                </a:lnTo>
                <a:lnTo>
                  <a:pt x="726" y="3311"/>
                </a:lnTo>
                <a:lnTo>
                  <a:pt x="738" y="3335"/>
                </a:lnTo>
                <a:lnTo>
                  <a:pt x="753" y="3357"/>
                </a:lnTo>
                <a:lnTo>
                  <a:pt x="769" y="3379"/>
                </a:lnTo>
                <a:lnTo>
                  <a:pt x="785" y="3399"/>
                </a:lnTo>
                <a:lnTo>
                  <a:pt x="804" y="3419"/>
                </a:lnTo>
                <a:lnTo>
                  <a:pt x="823" y="3437"/>
                </a:lnTo>
                <a:lnTo>
                  <a:pt x="845" y="3454"/>
                </a:lnTo>
                <a:lnTo>
                  <a:pt x="868" y="3468"/>
                </a:lnTo>
                <a:lnTo>
                  <a:pt x="892" y="3483"/>
                </a:lnTo>
                <a:lnTo>
                  <a:pt x="918" y="3495"/>
                </a:lnTo>
                <a:lnTo>
                  <a:pt x="938" y="3503"/>
                </a:lnTo>
                <a:lnTo>
                  <a:pt x="959" y="3510"/>
                </a:lnTo>
                <a:lnTo>
                  <a:pt x="980" y="3515"/>
                </a:lnTo>
                <a:lnTo>
                  <a:pt x="1002" y="3520"/>
                </a:lnTo>
                <a:lnTo>
                  <a:pt x="1023" y="3523"/>
                </a:lnTo>
                <a:lnTo>
                  <a:pt x="1044" y="3525"/>
                </a:lnTo>
                <a:lnTo>
                  <a:pt x="1066" y="3525"/>
                </a:lnTo>
                <a:lnTo>
                  <a:pt x="1087" y="3525"/>
                </a:lnTo>
                <a:lnTo>
                  <a:pt x="1111" y="3523"/>
                </a:lnTo>
                <a:lnTo>
                  <a:pt x="1132" y="3520"/>
                </a:lnTo>
                <a:lnTo>
                  <a:pt x="1154" y="3515"/>
                </a:lnTo>
                <a:lnTo>
                  <a:pt x="1175" y="3510"/>
                </a:lnTo>
                <a:lnTo>
                  <a:pt x="1197" y="3503"/>
                </a:lnTo>
                <a:lnTo>
                  <a:pt x="1218" y="3494"/>
                </a:lnTo>
                <a:lnTo>
                  <a:pt x="1238" y="3485"/>
                </a:lnTo>
                <a:lnTo>
                  <a:pt x="1258" y="3474"/>
                </a:lnTo>
                <a:lnTo>
                  <a:pt x="1272" y="3465"/>
                </a:lnTo>
                <a:lnTo>
                  <a:pt x="1286" y="3456"/>
                </a:lnTo>
                <a:lnTo>
                  <a:pt x="1300" y="3446"/>
                </a:lnTo>
                <a:lnTo>
                  <a:pt x="1313" y="3435"/>
                </a:lnTo>
                <a:lnTo>
                  <a:pt x="1325" y="3425"/>
                </a:lnTo>
                <a:lnTo>
                  <a:pt x="1337" y="3414"/>
                </a:lnTo>
                <a:lnTo>
                  <a:pt x="1359" y="3389"/>
                </a:lnTo>
                <a:lnTo>
                  <a:pt x="1378" y="3365"/>
                </a:lnTo>
                <a:lnTo>
                  <a:pt x="1396" y="3338"/>
                </a:lnTo>
                <a:lnTo>
                  <a:pt x="1412" y="3310"/>
                </a:lnTo>
                <a:lnTo>
                  <a:pt x="1426" y="3281"/>
                </a:lnTo>
                <a:lnTo>
                  <a:pt x="1439" y="3251"/>
                </a:lnTo>
                <a:lnTo>
                  <a:pt x="1449" y="3221"/>
                </a:lnTo>
                <a:lnTo>
                  <a:pt x="1456" y="3189"/>
                </a:lnTo>
                <a:lnTo>
                  <a:pt x="1463" y="3157"/>
                </a:lnTo>
                <a:lnTo>
                  <a:pt x="1469" y="3125"/>
                </a:lnTo>
                <a:lnTo>
                  <a:pt x="1472" y="3092"/>
                </a:lnTo>
                <a:lnTo>
                  <a:pt x="1474" y="3059"/>
                </a:lnTo>
                <a:lnTo>
                  <a:pt x="1474" y="3026"/>
                </a:lnTo>
                <a:lnTo>
                  <a:pt x="1473" y="2680"/>
                </a:lnTo>
                <a:lnTo>
                  <a:pt x="1505" y="2674"/>
                </a:lnTo>
                <a:lnTo>
                  <a:pt x="1539" y="2667"/>
                </a:lnTo>
                <a:lnTo>
                  <a:pt x="1571" y="2658"/>
                </a:lnTo>
                <a:lnTo>
                  <a:pt x="1604" y="2648"/>
                </a:lnTo>
                <a:lnTo>
                  <a:pt x="1635" y="2636"/>
                </a:lnTo>
                <a:lnTo>
                  <a:pt x="1665" y="2622"/>
                </a:lnTo>
                <a:lnTo>
                  <a:pt x="1695" y="2607"/>
                </a:lnTo>
                <a:lnTo>
                  <a:pt x="1724" y="2590"/>
                </a:lnTo>
                <a:lnTo>
                  <a:pt x="1743" y="2578"/>
                </a:lnTo>
                <a:lnTo>
                  <a:pt x="1761" y="2566"/>
                </a:lnTo>
                <a:lnTo>
                  <a:pt x="1779" y="2552"/>
                </a:lnTo>
                <a:lnTo>
                  <a:pt x="1794" y="2538"/>
                </a:lnTo>
                <a:lnTo>
                  <a:pt x="1811" y="2523"/>
                </a:lnTo>
                <a:lnTo>
                  <a:pt x="1825" y="2508"/>
                </a:lnTo>
                <a:lnTo>
                  <a:pt x="1841" y="2492"/>
                </a:lnTo>
                <a:lnTo>
                  <a:pt x="1854" y="2476"/>
                </a:lnTo>
                <a:lnTo>
                  <a:pt x="1868" y="2459"/>
                </a:lnTo>
                <a:lnTo>
                  <a:pt x="1880" y="2442"/>
                </a:lnTo>
                <a:lnTo>
                  <a:pt x="1891" y="2423"/>
                </a:lnTo>
                <a:lnTo>
                  <a:pt x="1902" y="2405"/>
                </a:lnTo>
                <a:lnTo>
                  <a:pt x="1912" y="2385"/>
                </a:lnTo>
                <a:lnTo>
                  <a:pt x="1922" y="2366"/>
                </a:lnTo>
                <a:lnTo>
                  <a:pt x="1930" y="2345"/>
                </a:lnTo>
                <a:lnTo>
                  <a:pt x="1938" y="2325"/>
                </a:lnTo>
                <a:lnTo>
                  <a:pt x="1949" y="2291"/>
                </a:lnTo>
                <a:lnTo>
                  <a:pt x="1957" y="2258"/>
                </a:lnTo>
                <a:lnTo>
                  <a:pt x="1964" y="2223"/>
                </a:lnTo>
                <a:lnTo>
                  <a:pt x="1968" y="2189"/>
                </a:lnTo>
                <a:lnTo>
                  <a:pt x="1970" y="2154"/>
                </a:lnTo>
                <a:lnTo>
                  <a:pt x="1971" y="2120"/>
                </a:lnTo>
                <a:lnTo>
                  <a:pt x="1971" y="2085"/>
                </a:lnTo>
                <a:lnTo>
                  <a:pt x="1969" y="2051"/>
                </a:lnTo>
                <a:lnTo>
                  <a:pt x="1967" y="2027"/>
                </a:lnTo>
                <a:lnTo>
                  <a:pt x="1964" y="2004"/>
                </a:lnTo>
                <a:lnTo>
                  <a:pt x="1959" y="1981"/>
                </a:lnTo>
                <a:lnTo>
                  <a:pt x="1954" y="1959"/>
                </a:lnTo>
                <a:lnTo>
                  <a:pt x="1947" y="1936"/>
                </a:lnTo>
                <a:lnTo>
                  <a:pt x="1939" y="1915"/>
                </a:lnTo>
                <a:lnTo>
                  <a:pt x="1930" y="1892"/>
                </a:lnTo>
                <a:lnTo>
                  <a:pt x="1921" y="1871"/>
                </a:lnTo>
                <a:lnTo>
                  <a:pt x="1910" y="1850"/>
                </a:lnTo>
                <a:lnTo>
                  <a:pt x="1899" y="1830"/>
                </a:lnTo>
                <a:lnTo>
                  <a:pt x="1887" y="1810"/>
                </a:lnTo>
                <a:lnTo>
                  <a:pt x="1873" y="1791"/>
                </a:lnTo>
                <a:lnTo>
                  <a:pt x="1859" y="1772"/>
                </a:lnTo>
                <a:lnTo>
                  <a:pt x="1844" y="1754"/>
                </a:lnTo>
                <a:lnTo>
                  <a:pt x="1829" y="1737"/>
                </a:lnTo>
                <a:lnTo>
                  <a:pt x="1812" y="1721"/>
                </a:lnTo>
                <a:lnTo>
                  <a:pt x="1793" y="1704"/>
                </a:lnTo>
                <a:lnTo>
                  <a:pt x="1774" y="1688"/>
                </a:lnTo>
                <a:lnTo>
                  <a:pt x="1755" y="1674"/>
                </a:lnTo>
                <a:lnTo>
                  <a:pt x="1734" y="1661"/>
                </a:lnTo>
                <a:lnTo>
                  <a:pt x="1714" y="1647"/>
                </a:lnTo>
                <a:lnTo>
                  <a:pt x="1692" y="1636"/>
                </a:lnTo>
                <a:lnTo>
                  <a:pt x="1669" y="1626"/>
                </a:lnTo>
                <a:lnTo>
                  <a:pt x="1647" y="1617"/>
                </a:lnTo>
                <a:lnTo>
                  <a:pt x="1625" y="1609"/>
                </a:lnTo>
                <a:lnTo>
                  <a:pt x="1604" y="1603"/>
                </a:lnTo>
                <a:lnTo>
                  <a:pt x="1581" y="1597"/>
                </a:lnTo>
                <a:lnTo>
                  <a:pt x="1559" y="1593"/>
                </a:lnTo>
                <a:lnTo>
                  <a:pt x="1536" y="1590"/>
                </a:lnTo>
                <a:lnTo>
                  <a:pt x="1513" y="1588"/>
                </a:lnTo>
                <a:lnTo>
                  <a:pt x="1490" y="1587"/>
                </a:lnTo>
                <a:lnTo>
                  <a:pt x="1468" y="1587"/>
                </a:lnTo>
                <a:lnTo>
                  <a:pt x="1465" y="1158"/>
                </a:lnTo>
                <a:lnTo>
                  <a:pt x="1498" y="1123"/>
                </a:lnTo>
                <a:lnTo>
                  <a:pt x="1530" y="1089"/>
                </a:lnTo>
                <a:lnTo>
                  <a:pt x="1562" y="1053"/>
                </a:lnTo>
                <a:lnTo>
                  <a:pt x="1592" y="1016"/>
                </a:lnTo>
                <a:lnTo>
                  <a:pt x="1622" y="978"/>
                </a:lnTo>
                <a:lnTo>
                  <a:pt x="1651" y="941"/>
                </a:lnTo>
                <a:lnTo>
                  <a:pt x="1679" y="901"/>
                </a:lnTo>
                <a:lnTo>
                  <a:pt x="1705" y="862"/>
                </a:lnTo>
                <a:lnTo>
                  <a:pt x="1728" y="821"/>
                </a:lnTo>
                <a:lnTo>
                  <a:pt x="1751" y="780"/>
                </a:lnTo>
                <a:lnTo>
                  <a:pt x="1771" y="738"/>
                </a:lnTo>
                <a:lnTo>
                  <a:pt x="1780" y="715"/>
                </a:lnTo>
                <a:lnTo>
                  <a:pt x="1789" y="693"/>
                </a:lnTo>
                <a:lnTo>
                  <a:pt x="1796" y="672"/>
                </a:lnTo>
                <a:lnTo>
                  <a:pt x="1803" y="648"/>
                </a:lnTo>
                <a:lnTo>
                  <a:pt x="1810" y="626"/>
                </a:lnTo>
                <a:lnTo>
                  <a:pt x="1815" y="603"/>
                </a:lnTo>
                <a:lnTo>
                  <a:pt x="1821" y="579"/>
                </a:lnTo>
                <a:lnTo>
                  <a:pt x="1825" y="556"/>
                </a:lnTo>
                <a:lnTo>
                  <a:pt x="1829" y="533"/>
                </a:lnTo>
                <a:lnTo>
                  <a:pt x="1831" y="508"/>
                </a:lnTo>
                <a:lnTo>
                  <a:pt x="1834" y="463"/>
                </a:lnTo>
                <a:lnTo>
                  <a:pt x="1835" y="418"/>
                </a:lnTo>
                <a:lnTo>
                  <a:pt x="1834" y="372"/>
                </a:lnTo>
                <a:lnTo>
                  <a:pt x="1833" y="349"/>
                </a:lnTo>
                <a:lnTo>
                  <a:pt x="1831" y="325"/>
                </a:lnTo>
                <a:lnTo>
                  <a:pt x="1829" y="302"/>
                </a:lnTo>
                <a:lnTo>
                  <a:pt x="1824" y="280"/>
                </a:lnTo>
                <a:lnTo>
                  <a:pt x="1820" y="257"/>
                </a:lnTo>
                <a:lnTo>
                  <a:pt x="1815" y="235"/>
                </a:lnTo>
                <a:lnTo>
                  <a:pt x="1809" y="213"/>
                </a:lnTo>
                <a:lnTo>
                  <a:pt x="1802" y="192"/>
                </a:lnTo>
                <a:lnTo>
                  <a:pt x="1793" y="170"/>
                </a:lnTo>
                <a:lnTo>
                  <a:pt x="1784" y="149"/>
                </a:lnTo>
                <a:lnTo>
                  <a:pt x="1770" y="122"/>
                </a:lnTo>
                <a:lnTo>
                  <a:pt x="1762" y="109"/>
                </a:lnTo>
                <a:lnTo>
                  <a:pt x="1753" y="97"/>
                </a:lnTo>
                <a:lnTo>
                  <a:pt x="1743" y="85"/>
                </a:lnTo>
                <a:lnTo>
                  <a:pt x="1733" y="73"/>
                </a:lnTo>
                <a:lnTo>
                  <a:pt x="1723" y="62"/>
                </a:lnTo>
                <a:lnTo>
                  <a:pt x="1712" y="51"/>
                </a:lnTo>
                <a:lnTo>
                  <a:pt x="1700" y="42"/>
                </a:lnTo>
                <a:lnTo>
                  <a:pt x="1688" y="33"/>
                </a:lnTo>
                <a:lnTo>
                  <a:pt x="1675" y="25"/>
                </a:lnTo>
                <a:lnTo>
                  <a:pt x="1661" y="18"/>
                </a:lnTo>
                <a:lnTo>
                  <a:pt x="1648" y="12"/>
                </a:lnTo>
                <a:lnTo>
                  <a:pt x="1634" y="7"/>
                </a:lnTo>
                <a:lnTo>
                  <a:pt x="1618" y="3"/>
                </a:lnTo>
                <a:lnTo>
                  <a:pt x="1602" y="1"/>
                </a:lnTo>
                <a:lnTo>
                  <a:pt x="1587" y="0"/>
                </a:lnTo>
                <a:lnTo>
                  <a:pt x="1571" y="0"/>
                </a:lnTo>
                <a:lnTo>
                  <a:pt x="1556" y="1"/>
                </a:lnTo>
                <a:lnTo>
                  <a:pt x="1541" y="3"/>
                </a:lnTo>
                <a:lnTo>
                  <a:pt x="1527" y="7"/>
                </a:lnTo>
                <a:lnTo>
                  <a:pt x="1512" y="11"/>
                </a:lnTo>
                <a:lnTo>
                  <a:pt x="1499" y="17"/>
                </a:lnTo>
                <a:lnTo>
                  <a:pt x="1485" y="22"/>
                </a:lnTo>
                <a:lnTo>
                  <a:pt x="1473" y="30"/>
                </a:lnTo>
                <a:lnTo>
                  <a:pt x="1461" y="38"/>
                </a:lnTo>
                <a:lnTo>
                  <a:pt x="1449" y="47"/>
                </a:lnTo>
                <a:lnTo>
                  <a:pt x="1437" y="57"/>
                </a:lnTo>
                <a:lnTo>
                  <a:pt x="1426" y="67"/>
                </a:lnTo>
                <a:lnTo>
                  <a:pt x="1415" y="78"/>
                </a:lnTo>
                <a:lnTo>
                  <a:pt x="1395" y="101"/>
                </a:lnTo>
                <a:lnTo>
                  <a:pt x="1376" y="126"/>
                </a:lnTo>
                <a:lnTo>
                  <a:pt x="1358" y="153"/>
                </a:lnTo>
                <a:lnTo>
                  <a:pt x="1343" y="180"/>
                </a:lnTo>
                <a:lnTo>
                  <a:pt x="1328" y="208"/>
                </a:lnTo>
                <a:lnTo>
                  <a:pt x="1316" y="237"/>
                </a:lnTo>
                <a:lnTo>
                  <a:pt x="1305" y="265"/>
                </a:lnTo>
                <a:lnTo>
                  <a:pt x="1296" y="293"/>
                </a:lnTo>
                <a:lnTo>
                  <a:pt x="1287" y="320"/>
                </a:lnTo>
                <a:lnTo>
                  <a:pt x="1278" y="355"/>
                </a:lnTo>
                <a:lnTo>
                  <a:pt x="1271" y="391"/>
                </a:lnTo>
                <a:lnTo>
                  <a:pt x="1267" y="428"/>
                </a:lnTo>
                <a:lnTo>
                  <a:pt x="1264" y="465"/>
                </a:lnTo>
                <a:lnTo>
                  <a:pt x="1261" y="501"/>
                </a:lnTo>
                <a:lnTo>
                  <a:pt x="1260" y="539"/>
                </a:lnTo>
                <a:lnTo>
                  <a:pt x="1260" y="613"/>
                </a:lnTo>
                <a:lnTo>
                  <a:pt x="1261" y="723"/>
                </a:lnTo>
                <a:lnTo>
                  <a:pt x="1264" y="1075"/>
                </a:lnTo>
                <a:lnTo>
                  <a:pt x="1200" y="1137"/>
                </a:lnTo>
                <a:lnTo>
                  <a:pt x="1138" y="1198"/>
                </a:lnTo>
                <a:lnTo>
                  <a:pt x="1024" y="1308"/>
                </a:lnTo>
                <a:lnTo>
                  <a:pt x="967" y="1364"/>
                </a:lnTo>
                <a:lnTo>
                  <a:pt x="912" y="1422"/>
                </a:lnTo>
                <a:lnTo>
                  <a:pt x="859" y="1481"/>
                </a:lnTo>
                <a:lnTo>
                  <a:pt x="833" y="1511"/>
                </a:lnTo>
                <a:lnTo>
                  <a:pt x="808" y="1541"/>
                </a:lnTo>
                <a:lnTo>
                  <a:pt x="783" y="1572"/>
                </a:lnTo>
                <a:lnTo>
                  <a:pt x="759" y="1604"/>
                </a:lnTo>
                <a:lnTo>
                  <a:pt x="735" y="1636"/>
                </a:lnTo>
                <a:lnTo>
                  <a:pt x="713" y="1668"/>
                </a:lnTo>
                <a:lnTo>
                  <a:pt x="701" y="1687"/>
                </a:lnTo>
                <a:lnTo>
                  <a:pt x="689" y="1706"/>
                </a:lnTo>
                <a:lnTo>
                  <a:pt x="678" y="1726"/>
                </a:lnTo>
                <a:lnTo>
                  <a:pt x="667" y="1746"/>
                </a:lnTo>
                <a:lnTo>
                  <a:pt x="657" y="1767"/>
                </a:lnTo>
                <a:lnTo>
                  <a:pt x="648" y="1788"/>
                </a:lnTo>
                <a:lnTo>
                  <a:pt x="639" y="1809"/>
                </a:lnTo>
                <a:lnTo>
                  <a:pt x="631" y="1830"/>
                </a:lnTo>
                <a:lnTo>
                  <a:pt x="624" y="1856"/>
                </a:lnTo>
                <a:lnTo>
                  <a:pt x="616" y="1880"/>
                </a:lnTo>
                <a:lnTo>
                  <a:pt x="610" y="1906"/>
                </a:lnTo>
                <a:lnTo>
                  <a:pt x="605" y="1931"/>
                </a:lnTo>
                <a:lnTo>
                  <a:pt x="601" y="1957"/>
                </a:lnTo>
                <a:lnTo>
                  <a:pt x="598" y="1983"/>
                </a:lnTo>
                <a:lnTo>
                  <a:pt x="596" y="2009"/>
                </a:lnTo>
                <a:lnTo>
                  <a:pt x="595" y="2035"/>
                </a:lnTo>
                <a:lnTo>
                  <a:pt x="596" y="2061"/>
                </a:lnTo>
                <a:lnTo>
                  <a:pt x="597" y="2086"/>
                </a:lnTo>
                <a:lnTo>
                  <a:pt x="599" y="2112"/>
                </a:lnTo>
                <a:lnTo>
                  <a:pt x="602" y="2138"/>
                </a:lnTo>
                <a:lnTo>
                  <a:pt x="608" y="2163"/>
                </a:lnTo>
                <a:lnTo>
                  <a:pt x="614" y="2189"/>
                </a:lnTo>
                <a:lnTo>
                  <a:pt x="620" y="2214"/>
                </a:lnTo>
                <a:lnTo>
                  <a:pt x="629" y="2239"/>
                </a:lnTo>
                <a:lnTo>
                  <a:pt x="638" y="2263"/>
                </a:lnTo>
                <a:lnTo>
                  <a:pt x="648" y="2288"/>
                </a:lnTo>
                <a:lnTo>
                  <a:pt x="659" y="2311"/>
                </a:lnTo>
                <a:lnTo>
                  <a:pt x="672" y="2334"/>
                </a:lnTo>
                <a:lnTo>
                  <a:pt x="685" y="2356"/>
                </a:lnTo>
                <a:lnTo>
                  <a:pt x="698" y="2377"/>
                </a:lnTo>
                <a:lnTo>
                  <a:pt x="713" y="2398"/>
                </a:lnTo>
                <a:lnTo>
                  <a:pt x="728" y="2420"/>
                </a:lnTo>
                <a:lnTo>
                  <a:pt x="745" y="2438"/>
                </a:lnTo>
                <a:lnTo>
                  <a:pt x="762" y="2457"/>
                </a:lnTo>
                <a:lnTo>
                  <a:pt x="780" y="2476"/>
                </a:lnTo>
                <a:lnTo>
                  <a:pt x="799" y="2494"/>
                </a:lnTo>
                <a:lnTo>
                  <a:pt x="819" y="2511"/>
                </a:lnTo>
                <a:lnTo>
                  <a:pt x="839" y="2528"/>
                </a:lnTo>
                <a:lnTo>
                  <a:pt x="859" y="2543"/>
                </a:lnTo>
                <a:lnTo>
                  <a:pt x="880" y="2558"/>
                </a:lnTo>
                <a:lnTo>
                  <a:pt x="900" y="2570"/>
                </a:lnTo>
                <a:lnTo>
                  <a:pt x="920" y="2582"/>
                </a:lnTo>
                <a:lnTo>
                  <a:pt x="940" y="2593"/>
                </a:lnTo>
                <a:lnTo>
                  <a:pt x="960" y="2603"/>
                </a:lnTo>
                <a:lnTo>
                  <a:pt x="981" y="2613"/>
                </a:lnTo>
                <a:lnTo>
                  <a:pt x="1003" y="2622"/>
                </a:lnTo>
                <a:lnTo>
                  <a:pt x="1024" y="2631"/>
                </a:lnTo>
                <a:lnTo>
                  <a:pt x="1045" y="2639"/>
                </a:lnTo>
                <a:lnTo>
                  <a:pt x="1073" y="2648"/>
                </a:lnTo>
                <a:lnTo>
                  <a:pt x="1101" y="2657"/>
                </a:lnTo>
                <a:lnTo>
                  <a:pt x="1129" y="2664"/>
                </a:lnTo>
                <a:lnTo>
                  <a:pt x="1156" y="2670"/>
                </a:lnTo>
                <a:lnTo>
                  <a:pt x="1185" y="2676"/>
                </a:lnTo>
                <a:lnTo>
                  <a:pt x="1214" y="2680"/>
                </a:lnTo>
                <a:lnTo>
                  <a:pt x="1242" y="2684"/>
                </a:lnTo>
                <a:lnTo>
                  <a:pt x="1271" y="2687"/>
                </a:lnTo>
                <a:lnTo>
                  <a:pt x="1274" y="3027"/>
                </a:lnTo>
                <a:lnTo>
                  <a:pt x="1272" y="3053"/>
                </a:lnTo>
                <a:lnTo>
                  <a:pt x="1271" y="3079"/>
                </a:lnTo>
                <a:lnTo>
                  <a:pt x="1268" y="3105"/>
                </a:lnTo>
                <a:lnTo>
                  <a:pt x="1264" y="3132"/>
                </a:lnTo>
                <a:lnTo>
                  <a:pt x="1257" y="3158"/>
                </a:lnTo>
                <a:lnTo>
                  <a:pt x="1248" y="3183"/>
                </a:lnTo>
                <a:lnTo>
                  <a:pt x="1238" y="3207"/>
                </a:lnTo>
                <a:lnTo>
                  <a:pt x="1232" y="3220"/>
                </a:lnTo>
                <a:lnTo>
                  <a:pt x="1226" y="3231"/>
                </a:lnTo>
                <a:close/>
                <a:moveTo>
                  <a:pt x="1266" y="1636"/>
                </a:moveTo>
                <a:lnTo>
                  <a:pt x="1266" y="1636"/>
                </a:lnTo>
                <a:lnTo>
                  <a:pt x="1236" y="1652"/>
                </a:lnTo>
                <a:lnTo>
                  <a:pt x="1206" y="1668"/>
                </a:lnTo>
                <a:lnTo>
                  <a:pt x="1177" y="1687"/>
                </a:lnTo>
                <a:lnTo>
                  <a:pt x="1149" y="1707"/>
                </a:lnTo>
                <a:lnTo>
                  <a:pt x="1121" y="1728"/>
                </a:lnTo>
                <a:lnTo>
                  <a:pt x="1095" y="1751"/>
                </a:lnTo>
                <a:lnTo>
                  <a:pt x="1070" y="1774"/>
                </a:lnTo>
                <a:lnTo>
                  <a:pt x="1046" y="1799"/>
                </a:lnTo>
                <a:lnTo>
                  <a:pt x="1026" y="1820"/>
                </a:lnTo>
                <a:lnTo>
                  <a:pt x="1172" y="1958"/>
                </a:lnTo>
                <a:lnTo>
                  <a:pt x="1192" y="1938"/>
                </a:lnTo>
                <a:lnTo>
                  <a:pt x="1210" y="1920"/>
                </a:lnTo>
                <a:lnTo>
                  <a:pt x="1228" y="1902"/>
                </a:lnTo>
                <a:lnTo>
                  <a:pt x="1248" y="1886"/>
                </a:lnTo>
                <a:lnTo>
                  <a:pt x="1268" y="1870"/>
                </a:lnTo>
                <a:lnTo>
                  <a:pt x="1270" y="2484"/>
                </a:lnTo>
                <a:lnTo>
                  <a:pt x="1230" y="2479"/>
                </a:lnTo>
                <a:lnTo>
                  <a:pt x="1190" y="2471"/>
                </a:lnTo>
                <a:lnTo>
                  <a:pt x="1151" y="2461"/>
                </a:lnTo>
                <a:lnTo>
                  <a:pt x="1112" y="2448"/>
                </a:lnTo>
                <a:lnTo>
                  <a:pt x="1081" y="2437"/>
                </a:lnTo>
                <a:lnTo>
                  <a:pt x="1049" y="2423"/>
                </a:lnTo>
                <a:lnTo>
                  <a:pt x="1020" y="2407"/>
                </a:lnTo>
                <a:lnTo>
                  <a:pt x="992" y="2389"/>
                </a:lnTo>
                <a:lnTo>
                  <a:pt x="964" y="2369"/>
                </a:lnTo>
                <a:lnTo>
                  <a:pt x="936" y="2346"/>
                </a:lnTo>
                <a:lnTo>
                  <a:pt x="924" y="2335"/>
                </a:lnTo>
                <a:lnTo>
                  <a:pt x="911" y="2321"/>
                </a:lnTo>
                <a:lnTo>
                  <a:pt x="899" y="2309"/>
                </a:lnTo>
                <a:lnTo>
                  <a:pt x="888" y="2296"/>
                </a:lnTo>
                <a:lnTo>
                  <a:pt x="877" y="2281"/>
                </a:lnTo>
                <a:lnTo>
                  <a:pt x="867" y="2268"/>
                </a:lnTo>
                <a:lnTo>
                  <a:pt x="858" y="2252"/>
                </a:lnTo>
                <a:lnTo>
                  <a:pt x="849" y="2238"/>
                </a:lnTo>
                <a:lnTo>
                  <a:pt x="840" y="2222"/>
                </a:lnTo>
                <a:lnTo>
                  <a:pt x="832" y="2207"/>
                </a:lnTo>
                <a:lnTo>
                  <a:pt x="825" y="2190"/>
                </a:lnTo>
                <a:lnTo>
                  <a:pt x="820" y="2173"/>
                </a:lnTo>
                <a:lnTo>
                  <a:pt x="814" y="2156"/>
                </a:lnTo>
                <a:lnTo>
                  <a:pt x="809" y="2139"/>
                </a:lnTo>
                <a:lnTo>
                  <a:pt x="805" y="2122"/>
                </a:lnTo>
                <a:lnTo>
                  <a:pt x="802" y="2104"/>
                </a:lnTo>
                <a:lnTo>
                  <a:pt x="800" y="2087"/>
                </a:lnTo>
                <a:lnTo>
                  <a:pt x="798" y="2070"/>
                </a:lnTo>
                <a:lnTo>
                  <a:pt x="796" y="2052"/>
                </a:lnTo>
                <a:lnTo>
                  <a:pt x="796" y="2035"/>
                </a:lnTo>
                <a:lnTo>
                  <a:pt x="798" y="2017"/>
                </a:lnTo>
                <a:lnTo>
                  <a:pt x="799" y="1999"/>
                </a:lnTo>
                <a:lnTo>
                  <a:pt x="801" y="1983"/>
                </a:lnTo>
                <a:lnTo>
                  <a:pt x="803" y="1965"/>
                </a:lnTo>
                <a:lnTo>
                  <a:pt x="808" y="1948"/>
                </a:lnTo>
                <a:lnTo>
                  <a:pt x="811" y="1930"/>
                </a:lnTo>
                <a:lnTo>
                  <a:pt x="816" y="1914"/>
                </a:lnTo>
                <a:lnTo>
                  <a:pt x="822" y="1897"/>
                </a:lnTo>
                <a:lnTo>
                  <a:pt x="834" y="1866"/>
                </a:lnTo>
                <a:lnTo>
                  <a:pt x="848" y="1837"/>
                </a:lnTo>
                <a:lnTo>
                  <a:pt x="863" y="1808"/>
                </a:lnTo>
                <a:lnTo>
                  <a:pt x="881" y="1780"/>
                </a:lnTo>
                <a:lnTo>
                  <a:pt x="901" y="1751"/>
                </a:lnTo>
                <a:lnTo>
                  <a:pt x="922" y="1722"/>
                </a:lnTo>
                <a:lnTo>
                  <a:pt x="944" y="1693"/>
                </a:lnTo>
                <a:lnTo>
                  <a:pt x="966" y="1665"/>
                </a:lnTo>
                <a:lnTo>
                  <a:pt x="989" y="1638"/>
                </a:lnTo>
                <a:lnTo>
                  <a:pt x="1013" y="1610"/>
                </a:lnTo>
                <a:lnTo>
                  <a:pt x="1062" y="1557"/>
                </a:lnTo>
                <a:lnTo>
                  <a:pt x="1112" y="1506"/>
                </a:lnTo>
                <a:lnTo>
                  <a:pt x="1162" y="1454"/>
                </a:lnTo>
                <a:lnTo>
                  <a:pt x="1265" y="1355"/>
                </a:lnTo>
                <a:lnTo>
                  <a:pt x="1266" y="1636"/>
                </a:lnTo>
                <a:close/>
                <a:moveTo>
                  <a:pt x="1469" y="1789"/>
                </a:moveTo>
                <a:lnTo>
                  <a:pt x="1472" y="2475"/>
                </a:lnTo>
                <a:lnTo>
                  <a:pt x="1491" y="2471"/>
                </a:lnTo>
                <a:lnTo>
                  <a:pt x="1510" y="2466"/>
                </a:lnTo>
                <a:lnTo>
                  <a:pt x="1529" y="2460"/>
                </a:lnTo>
                <a:lnTo>
                  <a:pt x="1548" y="2453"/>
                </a:lnTo>
                <a:lnTo>
                  <a:pt x="1566" y="2446"/>
                </a:lnTo>
                <a:lnTo>
                  <a:pt x="1583" y="2437"/>
                </a:lnTo>
                <a:lnTo>
                  <a:pt x="1601" y="2428"/>
                </a:lnTo>
                <a:lnTo>
                  <a:pt x="1618" y="2418"/>
                </a:lnTo>
                <a:lnTo>
                  <a:pt x="1640" y="2404"/>
                </a:lnTo>
                <a:lnTo>
                  <a:pt x="1660" y="2387"/>
                </a:lnTo>
                <a:lnTo>
                  <a:pt x="1679" y="2369"/>
                </a:lnTo>
                <a:lnTo>
                  <a:pt x="1697" y="2349"/>
                </a:lnTo>
                <a:lnTo>
                  <a:pt x="1713" y="2329"/>
                </a:lnTo>
                <a:lnTo>
                  <a:pt x="1726" y="2307"/>
                </a:lnTo>
                <a:lnTo>
                  <a:pt x="1738" y="2282"/>
                </a:lnTo>
                <a:lnTo>
                  <a:pt x="1748" y="2258"/>
                </a:lnTo>
                <a:lnTo>
                  <a:pt x="1755" y="2234"/>
                </a:lnTo>
                <a:lnTo>
                  <a:pt x="1761" y="2211"/>
                </a:lnTo>
                <a:lnTo>
                  <a:pt x="1765" y="2188"/>
                </a:lnTo>
                <a:lnTo>
                  <a:pt x="1768" y="2163"/>
                </a:lnTo>
                <a:lnTo>
                  <a:pt x="1770" y="2139"/>
                </a:lnTo>
                <a:lnTo>
                  <a:pt x="1770" y="2115"/>
                </a:lnTo>
                <a:lnTo>
                  <a:pt x="1770" y="2091"/>
                </a:lnTo>
                <a:lnTo>
                  <a:pt x="1768" y="2066"/>
                </a:lnTo>
                <a:lnTo>
                  <a:pt x="1764" y="2038"/>
                </a:lnTo>
                <a:lnTo>
                  <a:pt x="1758" y="2010"/>
                </a:lnTo>
                <a:lnTo>
                  <a:pt x="1750" y="1984"/>
                </a:lnTo>
                <a:lnTo>
                  <a:pt x="1738" y="1958"/>
                </a:lnTo>
                <a:lnTo>
                  <a:pt x="1725" y="1932"/>
                </a:lnTo>
                <a:lnTo>
                  <a:pt x="1709" y="1909"/>
                </a:lnTo>
                <a:lnTo>
                  <a:pt x="1693" y="1887"/>
                </a:lnTo>
                <a:lnTo>
                  <a:pt x="1673" y="1867"/>
                </a:lnTo>
                <a:lnTo>
                  <a:pt x="1663" y="1857"/>
                </a:lnTo>
                <a:lnTo>
                  <a:pt x="1651" y="1848"/>
                </a:lnTo>
                <a:lnTo>
                  <a:pt x="1639" y="1839"/>
                </a:lnTo>
                <a:lnTo>
                  <a:pt x="1628" y="1831"/>
                </a:lnTo>
                <a:lnTo>
                  <a:pt x="1616" y="1823"/>
                </a:lnTo>
                <a:lnTo>
                  <a:pt x="1602" y="1817"/>
                </a:lnTo>
                <a:lnTo>
                  <a:pt x="1590" y="1811"/>
                </a:lnTo>
                <a:lnTo>
                  <a:pt x="1577" y="1805"/>
                </a:lnTo>
                <a:lnTo>
                  <a:pt x="1563" y="1801"/>
                </a:lnTo>
                <a:lnTo>
                  <a:pt x="1550" y="1796"/>
                </a:lnTo>
                <a:lnTo>
                  <a:pt x="1537" y="1794"/>
                </a:lnTo>
                <a:lnTo>
                  <a:pt x="1523" y="1791"/>
                </a:lnTo>
                <a:lnTo>
                  <a:pt x="1510" y="1790"/>
                </a:lnTo>
                <a:lnTo>
                  <a:pt x="1495" y="1789"/>
                </a:lnTo>
                <a:lnTo>
                  <a:pt x="1482" y="1789"/>
                </a:lnTo>
                <a:lnTo>
                  <a:pt x="1469" y="1789"/>
                </a:lnTo>
                <a:close/>
                <a:moveTo>
                  <a:pt x="1464" y="851"/>
                </a:moveTo>
                <a:lnTo>
                  <a:pt x="1463" y="723"/>
                </a:lnTo>
                <a:lnTo>
                  <a:pt x="1462" y="611"/>
                </a:lnTo>
                <a:lnTo>
                  <a:pt x="1461" y="557"/>
                </a:lnTo>
                <a:lnTo>
                  <a:pt x="1462" y="504"/>
                </a:lnTo>
                <a:lnTo>
                  <a:pt x="1463" y="476"/>
                </a:lnTo>
                <a:lnTo>
                  <a:pt x="1465" y="449"/>
                </a:lnTo>
                <a:lnTo>
                  <a:pt x="1469" y="423"/>
                </a:lnTo>
                <a:lnTo>
                  <a:pt x="1474" y="398"/>
                </a:lnTo>
                <a:lnTo>
                  <a:pt x="1485" y="359"/>
                </a:lnTo>
                <a:lnTo>
                  <a:pt x="1494" y="329"/>
                </a:lnTo>
                <a:lnTo>
                  <a:pt x="1507" y="297"/>
                </a:lnTo>
                <a:lnTo>
                  <a:pt x="1513" y="282"/>
                </a:lnTo>
                <a:lnTo>
                  <a:pt x="1520" y="267"/>
                </a:lnTo>
                <a:lnTo>
                  <a:pt x="1527" y="254"/>
                </a:lnTo>
                <a:lnTo>
                  <a:pt x="1534" y="242"/>
                </a:lnTo>
                <a:lnTo>
                  <a:pt x="1542" y="232"/>
                </a:lnTo>
                <a:lnTo>
                  <a:pt x="1550" y="225"/>
                </a:lnTo>
                <a:lnTo>
                  <a:pt x="1553" y="223"/>
                </a:lnTo>
                <a:lnTo>
                  <a:pt x="1558" y="221"/>
                </a:lnTo>
                <a:lnTo>
                  <a:pt x="1562" y="219"/>
                </a:lnTo>
                <a:lnTo>
                  <a:pt x="1566" y="219"/>
                </a:lnTo>
                <a:lnTo>
                  <a:pt x="1570" y="221"/>
                </a:lnTo>
                <a:lnTo>
                  <a:pt x="1573" y="223"/>
                </a:lnTo>
                <a:lnTo>
                  <a:pt x="1581" y="228"/>
                </a:lnTo>
                <a:lnTo>
                  <a:pt x="1588" y="237"/>
                </a:lnTo>
                <a:lnTo>
                  <a:pt x="1595" y="248"/>
                </a:lnTo>
                <a:lnTo>
                  <a:pt x="1600" y="258"/>
                </a:lnTo>
                <a:lnTo>
                  <a:pt x="1605" y="270"/>
                </a:lnTo>
                <a:lnTo>
                  <a:pt x="1610" y="286"/>
                </a:lnTo>
                <a:lnTo>
                  <a:pt x="1617" y="310"/>
                </a:lnTo>
                <a:lnTo>
                  <a:pt x="1621" y="332"/>
                </a:lnTo>
                <a:lnTo>
                  <a:pt x="1626" y="356"/>
                </a:lnTo>
                <a:lnTo>
                  <a:pt x="1628" y="380"/>
                </a:lnTo>
                <a:lnTo>
                  <a:pt x="1629" y="404"/>
                </a:lnTo>
                <a:lnTo>
                  <a:pt x="1629" y="429"/>
                </a:lnTo>
                <a:lnTo>
                  <a:pt x="1628" y="452"/>
                </a:lnTo>
                <a:lnTo>
                  <a:pt x="1627" y="476"/>
                </a:lnTo>
                <a:lnTo>
                  <a:pt x="1624" y="502"/>
                </a:lnTo>
                <a:lnTo>
                  <a:pt x="1619" y="528"/>
                </a:lnTo>
                <a:lnTo>
                  <a:pt x="1615" y="554"/>
                </a:lnTo>
                <a:lnTo>
                  <a:pt x="1608" y="578"/>
                </a:lnTo>
                <a:lnTo>
                  <a:pt x="1600" y="603"/>
                </a:lnTo>
                <a:lnTo>
                  <a:pt x="1592" y="627"/>
                </a:lnTo>
                <a:lnTo>
                  <a:pt x="1582" y="652"/>
                </a:lnTo>
                <a:lnTo>
                  <a:pt x="1572" y="675"/>
                </a:lnTo>
                <a:lnTo>
                  <a:pt x="1561" y="699"/>
                </a:lnTo>
                <a:lnTo>
                  <a:pt x="1549" y="721"/>
                </a:lnTo>
                <a:lnTo>
                  <a:pt x="1537" y="744"/>
                </a:lnTo>
                <a:lnTo>
                  <a:pt x="1523" y="766"/>
                </a:lnTo>
                <a:lnTo>
                  <a:pt x="1509" y="788"/>
                </a:lnTo>
                <a:lnTo>
                  <a:pt x="1494" y="809"/>
                </a:lnTo>
                <a:lnTo>
                  <a:pt x="1464" y="851"/>
                </a:lnTo>
                <a:close/>
                <a:moveTo>
                  <a:pt x="154" y="3429"/>
                </a:moveTo>
                <a:lnTo>
                  <a:pt x="154" y="3429"/>
                </a:lnTo>
                <a:lnTo>
                  <a:pt x="147" y="3435"/>
                </a:lnTo>
                <a:lnTo>
                  <a:pt x="138" y="3439"/>
                </a:lnTo>
                <a:lnTo>
                  <a:pt x="130" y="3443"/>
                </a:lnTo>
                <a:lnTo>
                  <a:pt x="121" y="3446"/>
                </a:lnTo>
                <a:lnTo>
                  <a:pt x="112" y="3448"/>
                </a:lnTo>
                <a:lnTo>
                  <a:pt x="103" y="3449"/>
                </a:lnTo>
                <a:lnTo>
                  <a:pt x="93" y="3449"/>
                </a:lnTo>
                <a:lnTo>
                  <a:pt x="84" y="3448"/>
                </a:lnTo>
                <a:lnTo>
                  <a:pt x="75" y="3447"/>
                </a:lnTo>
                <a:lnTo>
                  <a:pt x="66" y="3445"/>
                </a:lnTo>
                <a:lnTo>
                  <a:pt x="58" y="3442"/>
                </a:lnTo>
                <a:lnTo>
                  <a:pt x="50" y="3438"/>
                </a:lnTo>
                <a:lnTo>
                  <a:pt x="42" y="3433"/>
                </a:lnTo>
                <a:lnTo>
                  <a:pt x="35" y="3427"/>
                </a:lnTo>
                <a:lnTo>
                  <a:pt x="27" y="3420"/>
                </a:lnTo>
                <a:lnTo>
                  <a:pt x="22" y="3414"/>
                </a:lnTo>
                <a:lnTo>
                  <a:pt x="16" y="3406"/>
                </a:lnTo>
                <a:lnTo>
                  <a:pt x="11" y="3397"/>
                </a:lnTo>
                <a:lnTo>
                  <a:pt x="7" y="3389"/>
                </a:lnTo>
                <a:lnTo>
                  <a:pt x="4" y="3380"/>
                </a:lnTo>
                <a:lnTo>
                  <a:pt x="2" y="3371"/>
                </a:lnTo>
                <a:lnTo>
                  <a:pt x="0" y="3361"/>
                </a:lnTo>
                <a:lnTo>
                  <a:pt x="0" y="3352"/>
                </a:lnTo>
                <a:lnTo>
                  <a:pt x="2" y="3343"/>
                </a:lnTo>
                <a:lnTo>
                  <a:pt x="3" y="3335"/>
                </a:lnTo>
                <a:lnTo>
                  <a:pt x="5" y="3326"/>
                </a:lnTo>
                <a:lnTo>
                  <a:pt x="8" y="3318"/>
                </a:lnTo>
                <a:lnTo>
                  <a:pt x="13" y="3309"/>
                </a:lnTo>
                <a:lnTo>
                  <a:pt x="17" y="3301"/>
                </a:lnTo>
                <a:lnTo>
                  <a:pt x="23" y="3293"/>
                </a:lnTo>
                <a:lnTo>
                  <a:pt x="29" y="3287"/>
                </a:lnTo>
                <a:lnTo>
                  <a:pt x="37" y="3280"/>
                </a:lnTo>
                <a:lnTo>
                  <a:pt x="76" y="3250"/>
                </a:lnTo>
                <a:lnTo>
                  <a:pt x="123" y="3215"/>
                </a:lnTo>
                <a:lnTo>
                  <a:pt x="187" y="3168"/>
                </a:lnTo>
                <a:lnTo>
                  <a:pt x="265" y="3114"/>
                </a:lnTo>
                <a:lnTo>
                  <a:pt x="357" y="3050"/>
                </a:lnTo>
                <a:lnTo>
                  <a:pt x="463" y="2981"/>
                </a:lnTo>
                <a:lnTo>
                  <a:pt x="520" y="2946"/>
                </a:lnTo>
                <a:lnTo>
                  <a:pt x="581" y="2908"/>
                </a:lnTo>
                <a:lnTo>
                  <a:pt x="572" y="2926"/>
                </a:lnTo>
                <a:lnTo>
                  <a:pt x="566" y="2943"/>
                </a:lnTo>
                <a:lnTo>
                  <a:pt x="559" y="2962"/>
                </a:lnTo>
                <a:lnTo>
                  <a:pt x="553" y="2981"/>
                </a:lnTo>
                <a:lnTo>
                  <a:pt x="519" y="2983"/>
                </a:lnTo>
                <a:lnTo>
                  <a:pt x="532" y="3162"/>
                </a:lnTo>
                <a:lnTo>
                  <a:pt x="450" y="3216"/>
                </a:lnTo>
                <a:lnTo>
                  <a:pt x="375" y="3267"/>
                </a:lnTo>
                <a:lnTo>
                  <a:pt x="312" y="3312"/>
                </a:lnTo>
                <a:lnTo>
                  <a:pt x="257" y="3351"/>
                </a:lnTo>
                <a:lnTo>
                  <a:pt x="181" y="3408"/>
                </a:lnTo>
                <a:lnTo>
                  <a:pt x="154" y="3429"/>
                </a:lnTo>
                <a:close/>
                <a:moveTo>
                  <a:pt x="140" y="1124"/>
                </a:moveTo>
                <a:lnTo>
                  <a:pt x="140" y="1124"/>
                </a:lnTo>
                <a:lnTo>
                  <a:pt x="131" y="1129"/>
                </a:lnTo>
                <a:lnTo>
                  <a:pt x="122" y="1131"/>
                </a:lnTo>
                <a:lnTo>
                  <a:pt x="113" y="1133"/>
                </a:lnTo>
                <a:lnTo>
                  <a:pt x="103" y="1134"/>
                </a:lnTo>
                <a:lnTo>
                  <a:pt x="94" y="1136"/>
                </a:lnTo>
                <a:lnTo>
                  <a:pt x="85" y="1134"/>
                </a:lnTo>
                <a:lnTo>
                  <a:pt x="76" y="1133"/>
                </a:lnTo>
                <a:lnTo>
                  <a:pt x="67" y="1131"/>
                </a:lnTo>
                <a:lnTo>
                  <a:pt x="58" y="1128"/>
                </a:lnTo>
                <a:lnTo>
                  <a:pt x="51" y="1124"/>
                </a:lnTo>
                <a:lnTo>
                  <a:pt x="43" y="1119"/>
                </a:lnTo>
                <a:lnTo>
                  <a:pt x="35" y="1113"/>
                </a:lnTo>
                <a:lnTo>
                  <a:pt x="28" y="1108"/>
                </a:lnTo>
                <a:lnTo>
                  <a:pt x="22" y="1101"/>
                </a:lnTo>
                <a:lnTo>
                  <a:pt x="16" y="1093"/>
                </a:lnTo>
                <a:lnTo>
                  <a:pt x="12" y="1084"/>
                </a:lnTo>
                <a:lnTo>
                  <a:pt x="7" y="1075"/>
                </a:lnTo>
                <a:lnTo>
                  <a:pt x="4" y="1066"/>
                </a:lnTo>
                <a:lnTo>
                  <a:pt x="2" y="1058"/>
                </a:lnTo>
                <a:lnTo>
                  <a:pt x="0" y="1049"/>
                </a:lnTo>
                <a:lnTo>
                  <a:pt x="0" y="1040"/>
                </a:lnTo>
                <a:lnTo>
                  <a:pt x="2" y="1030"/>
                </a:lnTo>
                <a:lnTo>
                  <a:pt x="3" y="1021"/>
                </a:lnTo>
                <a:lnTo>
                  <a:pt x="5" y="1012"/>
                </a:lnTo>
                <a:lnTo>
                  <a:pt x="8" y="1004"/>
                </a:lnTo>
                <a:lnTo>
                  <a:pt x="12" y="995"/>
                </a:lnTo>
                <a:lnTo>
                  <a:pt x="16" y="987"/>
                </a:lnTo>
                <a:lnTo>
                  <a:pt x="22" y="981"/>
                </a:lnTo>
                <a:lnTo>
                  <a:pt x="28" y="973"/>
                </a:lnTo>
                <a:lnTo>
                  <a:pt x="35" y="967"/>
                </a:lnTo>
                <a:lnTo>
                  <a:pt x="43" y="962"/>
                </a:lnTo>
                <a:lnTo>
                  <a:pt x="51" y="956"/>
                </a:lnTo>
                <a:lnTo>
                  <a:pt x="73" y="945"/>
                </a:lnTo>
                <a:lnTo>
                  <a:pt x="133" y="916"/>
                </a:lnTo>
                <a:lnTo>
                  <a:pt x="177" y="895"/>
                </a:lnTo>
                <a:lnTo>
                  <a:pt x="228" y="871"/>
                </a:lnTo>
                <a:lnTo>
                  <a:pt x="288" y="846"/>
                </a:lnTo>
                <a:lnTo>
                  <a:pt x="355" y="818"/>
                </a:lnTo>
                <a:lnTo>
                  <a:pt x="429" y="789"/>
                </a:lnTo>
                <a:lnTo>
                  <a:pt x="510" y="758"/>
                </a:lnTo>
                <a:lnTo>
                  <a:pt x="597" y="727"/>
                </a:lnTo>
                <a:lnTo>
                  <a:pt x="689" y="695"/>
                </a:lnTo>
                <a:lnTo>
                  <a:pt x="788" y="665"/>
                </a:lnTo>
                <a:lnTo>
                  <a:pt x="890" y="636"/>
                </a:lnTo>
                <a:lnTo>
                  <a:pt x="942" y="622"/>
                </a:lnTo>
                <a:lnTo>
                  <a:pt x="997" y="608"/>
                </a:lnTo>
                <a:lnTo>
                  <a:pt x="1052" y="595"/>
                </a:lnTo>
                <a:lnTo>
                  <a:pt x="1107" y="582"/>
                </a:lnTo>
                <a:lnTo>
                  <a:pt x="1109" y="614"/>
                </a:lnTo>
                <a:lnTo>
                  <a:pt x="1110" y="724"/>
                </a:lnTo>
                <a:lnTo>
                  <a:pt x="1110" y="774"/>
                </a:lnTo>
                <a:lnTo>
                  <a:pt x="1058" y="787"/>
                </a:lnTo>
                <a:lnTo>
                  <a:pt x="1007" y="799"/>
                </a:lnTo>
                <a:lnTo>
                  <a:pt x="909" y="826"/>
                </a:lnTo>
                <a:lnTo>
                  <a:pt x="815" y="854"/>
                </a:lnTo>
                <a:lnTo>
                  <a:pt x="725" y="883"/>
                </a:lnTo>
                <a:lnTo>
                  <a:pt x="640" y="912"/>
                </a:lnTo>
                <a:lnTo>
                  <a:pt x="560" y="941"/>
                </a:lnTo>
                <a:lnTo>
                  <a:pt x="487" y="969"/>
                </a:lnTo>
                <a:lnTo>
                  <a:pt x="419" y="996"/>
                </a:lnTo>
                <a:lnTo>
                  <a:pt x="356" y="1023"/>
                </a:lnTo>
                <a:lnTo>
                  <a:pt x="301" y="1046"/>
                </a:lnTo>
                <a:lnTo>
                  <a:pt x="255" y="1069"/>
                </a:lnTo>
                <a:lnTo>
                  <a:pt x="215" y="1087"/>
                </a:lnTo>
                <a:lnTo>
                  <a:pt x="159" y="1114"/>
                </a:lnTo>
                <a:lnTo>
                  <a:pt x="140" y="1124"/>
                </a:lnTo>
                <a:close/>
              </a:path>
            </a:pathLst>
          </a:custGeom>
          <a:solidFill>
            <a:srgbClr val="FFFFFF"/>
          </a:solidFill>
          <a:ln>
            <a:noFill/>
          </a:ln>
        </p:spPr>
        <p:txBody>
          <a:bodyPr/>
          <a:lstStyle/>
          <a:p>
            <a:endParaRPr lang="zh-CN" altLang="en-US"/>
          </a:p>
        </p:txBody>
      </p:sp>
      <p:sp>
        <p:nvSpPr>
          <p:cNvPr id="41" name="KSO_Shape"/>
          <p:cNvSpPr/>
          <p:nvPr/>
        </p:nvSpPr>
        <p:spPr bwMode="auto">
          <a:xfrm>
            <a:off x="5510785" y="4607813"/>
            <a:ext cx="973107" cy="903368"/>
          </a:xfrm>
          <a:custGeom>
            <a:avLst/>
            <a:gdLst>
              <a:gd name="T0" fmla="*/ 0 w 99"/>
              <a:gd name="T1" fmla="*/ 2147483646 h 92"/>
              <a:gd name="T2" fmla="*/ 0 w 99"/>
              <a:gd name="T3" fmla="*/ 2147483646 h 92"/>
              <a:gd name="T4" fmla="*/ 2147483646 w 99"/>
              <a:gd name="T5" fmla="*/ 2147483646 h 92"/>
              <a:gd name="T6" fmla="*/ 2147483646 w 99"/>
              <a:gd name="T7" fmla="*/ 2147483646 h 92"/>
              <a:gd name="T8" fmla="*/ 2147483646 w 99"/>
              <a:gd name="T9" fmla="*/ 2147483646 h 92"/>
              <a:gd name="T10" fmla="*/ 2147483646 w 99"/>
              <a:gd name="T11" fmla="*/ 2147483646 h 92"/>
              <a:gd name="T12" fmla="*/ 2147483646 w 99"/>
              <a:gd name="T13" fmla="*/ 2147483646 h 92"/>
              <a:gd name="T14" fmla="*/ 2147483646 w 99"/>
              <a:gd name="T15" fmla="*/ 2147483646 h 92"/>
              <a:gd name="T16" fmla="*/ 2147483646 w 99"/>
              <a:gd name="T17" fmla="*/ 2147483646 h 92"/>
              <a:gd name="T18" fmla="*/ 2147483646 w 99"/>
              <a:gd name="T19" fmla="*/ 2147483646 h 92"/>
              <a:gd name="T20" fmla="*/ 2147483646 w 99"/>
              <a:gd name="T21" fmla="*/ 2147483646 h 92"/>
              <a:gd name="T22" fmla="*/ 0 w 99"/>
              <a:gd name="T23" fmla="*/ 2147483646 h 92"/>
              <a:gd name="T24" fmla="*/ 2147483646 w 99"/>
              <a:gd name="T25" fmla="*/ 2147483646 h 92"/>
              <a:gd name="T26" fmla="*/ 2147483646 w 99"/>
              <a:gd name="T27" fmla="*/ 2147483646 h 92"/>
              <a:gd name="T28" fmla="*/ 2147483646 w 99"/>
              <a:gd name="T29" fmla="*/ 2147483646 h 92"/>
              <a:gd name="T30" fmla="*/ 2147483646 w 99"/>
              <a:gd name="T31" fmla="*/ 2147483646 h 92"/>
              <a:gd name="T32" fmla="*/ 2147483646 w 99"/>
              <a:gd name="T33" fmla="*/ 2147483646 h 92"/>
              <a:gd name="T34" fmla="*/ 2147483646 w 99"/>
              <a:gd name="T35" fmla="*/ 2147483646 h 92"/>
              <a:gd name="T36" fmla="*/ 2147483646 w 99"/>
              <a:gd name="T37" fmla="*/ 2147483646 h 92"/>
              <a:gd name="T38" fmla="*/ 2147483646 w 99"/>
              <a:gd name="T39" fmla="*/ 2147483646 h 92"/>
              <a:gd name="T40" fmla="*/ 2147483646 w 99"/>
              <a:gd name="T41" fmla="*/ 2147483646 h 92"/>
              <a:gd name="T42" fmla="*/ 2147483646 w 99"/>
              <a:gd name="T43" fmla="*/ 2147483646 h 92"/>
              <a:gd name="T44" fmla="*/ 2147483646 w 99"/>
              <a:gd name="T45" fmla="*/ 2147483646 h 92"/>
              <a:gd name="T46" fmla="*/ 2147483646 w 99"/>
              <a:gd name="T47" fmla="*/ 2147483646 h 92"/>
              <a:gd name="T48" fmla="*/ 2147483646 w 99"/>
              <a:gd name="T49" fmla="*/ 2147483646 h 92"/>
              <a:gd name="T50" fmla="*/ 2147483646 w 99"/>
              <a:gd name="T51" fmla="*/ 2147483646 h 92"/>
              <a:gd name="T52" fmla="*/ 2147483646 w 99"/>
              <a:gd name="T53" fmla="*/ 2147483646 h 92"/>
              <a:gd name="T54" fmla="*/ 2147483646 w 99"/>
              <a:gd name="T55" fmla="*/ 2147483646 h 92"/>
              <a:gd name="T56" fmla="*/ 2147483646 w 99"/>
              <a:gd name="T57" fmla="*/ 2147483646 h 92"/>
              <a:gd name="T58" fmla="*/ 2147483646 w 99"/>
              <a:gd name="T59" fmla="*/ 2147483646 h 92"/>
              <a:gd name="T60" fmla="*/ 2147483646 w 99"/>
              <a:gd name="T61" fmla="*/ 2147483646 h 92"/>
              <a:gd name="T62" fmla="*/ 2147483646 w 99"/>
              <a:gd name="T63" fmla="*/ 2147483646 h 92"/>
              <a:gd name="T64" fmla="*/ 2147483646 w 99"/>
              <a:gd name="T65" fmla="*/ 2147483646 h 92"/>
              <a:gd name="T66" fmla="*/ 2147483646 w 99"/>
              <a:gd name="T67" fmla="*/ 2147483646 h 92"/>
              <a:gd name="T68" fmla="*/ 2147483646 w 99"/>
              <a:gd name="T69" fmla="*/ 2147483646 h 92"/>
              <a:gd name="T70" fmla="*/ 2147483646 w 99"/>
              <a:gd name="T71" fmla="*/ 2147483646 h 92"/>
              <a:gd name="T72" fmla="*/ 2147483646 w 99"/>
              <a:gd name="T73" fmla="*/ 2147483646 h 92"/>
              <a:gd name="T74" fmla="*/ 2147483646 w 99"/>
              <a:gd name="T75" fmla="*/ 2147483646 h 92"/>
              <a:gd name="T76" fmla="*/ 2147483646 w 99"/>
              <a:gd name="T77" fmla="*/ 2147483646 h 92"/>
              <a:gd name="T78" fmla="*/ 2147483646 w 99"/>
              <a:gd name="T79" fmla="*/ 2147483646 h 92"/>
              <a:gd name="T80" fmla="*/ 2147483646 w 99"/>
              <a:gd name="T81" fmla="*/ 2147483646 h 92"/>
              <a:gd name="T82" fmla="*/ 2147483646 w 99"/>
              <a:gd name="T83" fmla="*/ 2147483646 h 92"/>
              <a:gd name="T84" fmla="*/ 2147483646 w 99"/>
              <a:gd name="T85" fmla="*/ 2147483646 h 92"/>
              <a:gd name="T86" fmla="*/ 2147483646 w 99"/>
              <a:gd name="T87" fmla="*/ 2147483646 h 92"/>
              <a:gd name="T88" fmla="*/ 2147483646 w 99"/>
              <a:gd name="T89" fmla="*/ 2147483646 h 92"/>
              <a:gd name="T90" fmla="*/ 2147483646 w 99"/>
              <a:gd name="T91" fmla="*/ 2147483646 h 92"/>
              <a:gd name="T92" fmla="*/ 2147483646 w 99"/>
              <a:gd name="T93" fmla="*/ 2147483646 h 92"/>
              <a:gd name="T94" fmla="*/ 2147483646 w 99"/>
              <a:gd name="T95" fmla="*/ 2147483646 h 92"/>
              <a:gd name="T96" fmla="*/ 2147483646 w 99"/>
              <a:gd name="T97" fmla="*/ 2147483646 h 92"/>
              <a:gd name="T98" fmla="*/ 2147483646 w 99"/>
              <a:gd name="T99" fmla="*/ 2147483646 h 92"/>
              <a:gd name="T100" fmla="*/ 2147483646 w 99"/>
              <a:gd name="T101" fmla="*/ 2147483646 h 92"/>
              <a:gd name="T102" fmla="*/ 2147483646 w 99"/>
              <a:gd name="T103" fmla="*/ 2147483646 h 92"/>
              <a:gd name="T104" fmla="*/ 2147483646 w 99"/>
              <a:gd name="T105" fmla="*/ 2147483646 h 92"/>
              <a:gd name="T106" fmla="*/ 2147483646 w 99"/>
              <a:gd name="T107" fmla="*/ 2147483646 h 92"/>
              <a:gd name="T108" fmla="*/ 2147483646 w 99"/>
              <a:gd name="T109" fmla="*/ 2147483646 h 92"/>
              <a:gd name="T110" fmla="*/ 2147483646 w 99"/>
              <a:gd name="T111" fmla="*/ 2147483646 h 92"/>
              <a:gd name="T112" fmla="*/ 2147483646 w 99"/>
              <a:gd name="T113" fmla="*/ 2147483646 h 9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99" h="92">
                <a:moveTo>
                  <a:pt x="0" y="89"/>
                </a:moveTo>
                <a:cubicBezTo>
                  <a:pt x="0" y="92"/>
                  <a:pt x="0" y="92"/>
                  <a:pt x="0" y="92"/>
                </a:cubicBezTo>
                <a:cubicBezTo>
                  <a:pt x="3" y="92"/>
                  <a:pt x="3" y="92"/>
                  <a:pt x="3" y="92"/>
                </a:cubicBezTo>
                <a:cubicBezTo>
                  <a:pt x="96" y="92"/>
                  <a:pt x="96" y="92"/>
                  <a:pt x="96" y="92"/>
                </a:cubicBezTo>
                <a:cubicBezTo>
                  <a:pt x="99" y="92"/>
                  <a:pt x="99" y="92"/>
                  <a:pt x="99" y="92"/>
                </a:cubicBezTo>
                <a:cubicBezTo>
                  <a:pt x="99" y="89"/>
                  <a:pt x="99" y="89"/>
                  <a:pt x="99" y="89"/>
                </a:cubicBezTo>
                <a:cubicBezTo>
                  <a:pt x="99" y="52"/>
                  <a:pt x="99" y="52"/>
                  <a:pt x="99" y="52"/>
                </a:cubicBezTo>
                <a:cubicBezTo>
                  <a:pt x="99" y="46"/>
                  <a:pt x="94" y="42"/>
                  <a:pt x="89" y="41"/>
                </a:cubicBezTo>
                <a:cubicBezTo>
                  <a:pt x="75" y="38"/>
                  <a:pt x="64" y="42"/>
                  <a:pt x="55" y="31"/>
                </a:cubicBezTo>
                <a:cubicBezTo>
                  <a:pt x="52" y="28"/>
                  <a:pt x="49" y="23"/>
                  <a:pt x="45" y="19"/>
                </a:cubicBezTo>
                <a:cubicBezTo>
                  <a:pt x="29" y="0"/>
                  <a:pt x="1" y="13"/>
                  <a:pt x="1" y="32"/>
                </a:cubicBezTo>
                <a:cubicBezTo>
                  <a:pt x="0" y="89"/>
                  <a:pt x="0" y="89"/>
                  <a:pt x="0" y="89"/>
                </a:cubicBezTo>
                <a:close/>
                <a:moveTo>
                  <a:pt x="88" y="73"/>
                </a:moveTo>
                <a:cubicBezTo>
                  <a:pt x="93" y="73"/>
                  <a:pt x="93" y="73"/>
                  <a:pt x="93" y="73"/>
                </a:cubicBezTo>
                <a:cubicBezTo>
                  <a:pt x="93" y="87"/>
                  <a:pt x="93" y="87"/>
                  <a:pt x="93" y="87"/>
                </a:cubicBezTo>
                <a:cubicBezTo>
                  <a:pt x="6" y="87"/>
                  <a:pt x="6" y="87"/>
                  <a:pt x="6" y="87"/>
                </a:cubicBezTo>
                <a:cubicBezTo>
                  <a:pt x="6" y="73"/>
                  <a:pt x="6" y="73"/>
                  <a:pt x="6" y="73"/>
                </a:cubicBezTo>
                <a:cubicBezTo>
                  <a:pt x="12" y="73"/>
                  <a:pt x="12" y="73"/>
                  <a:pt x="12" y="73"/>
                </a:cubicBezTo>
                <a:cubicBezTo>
                  <a:pt x="12" y="81"/>
                  <a:pt x="12" y="81"/>
                  <a:pt x="12" y="81"/>
                </a:cubicBezTo>
                <a:cubicBezTo>
                  <a:pt x="16" y="81"/>
                  <a:pt x="16" y="81"/>
                  <a:pt x="16" y="81"/>
                </a:cubicBezTo>
                <a:cubicBezTo>
                  <a:pt x="16" y="73"/>
                  <a:pt x="16" y="73"/>
                  <a:pt x="16" y="73"/>
                </a:cubicBezTo>
                <a:cubicBezTo>
                  <a:pt x="18" y="73"/>
                  <a:pt x="18" y="73"/>
                  <a:pt x="18" y="73"/>
                </a:cubicBezTo>
                <a:cubicBezTo>
                  <a:pt x="18" y="81"/>
                  <a:pt x="18" y="81"/>
                  <a:pt x="18" y="81"/>
                </a:cubicBezTo>
                <a:cubicBezTo>
                  <a:pt x="22" y="81"/>
                  <a:pt x="22" y="81"/>
                  <a:pt x="22" y="81"/>
                </a:cubicBezTo>
                <a:cubicBezTo>
                  <a:pt x="22" y="73"/>
                  <a:pt x="22" y="73"/>
                  <a:pt x="22" y="73"/>
                </a:cubicBezTo>
                <a:cubicBezTo>
                  <a:pt x="29" y="73"/>
                  <a:pt x="29" y="73"/>
                  <a:pt x="29" y="73"/>
                </a:cubicBezTo>
                <a:cubicBezTo>
                  <a:pt x="29" y="81"/>
                  <a:pt x="29" y="81"/>
                  <a:pt x="29" y="81"/>
                </a:cubicBezTo>
                <a:cubicBezTo>
                  <a:pt x="33" y="81"/>
                  <a:pt x="33" y="81"/>
                  <a:pt x="33" y="81"/>
                </a:cubicBezTo>
                <a:cubicBezTo>
                  <a:pt x="33" y="73"/>
                  <a:pt x="33" y="73"/>
                  <a:pt x="33" y="73"/>
                </a:cubicBezTo>
                <a:cubicBezTo>
                  <a:pt x="35" y="73"/>
                  <a:pt x="35" y="73"/>
                  <a:pt x="35" y="73"/>
                </a:cubicBezTo>
                <a:cubicBezTo>
                  <a:pt x="35" y="81"/>
                  <a:pt x="35" y="81"/>
                  <a:pt x="35" y="81"/>
                </a:cubicBezTo>
                <a:cubicBezTo>
                  <a:pt x="39" y="81"/>
                  <a:pt x="39" y="81"/>
                  <a:pt x="39" y="81"/>
                </a:cubicBezTo>
                <a:cubicBezTo>
                  <a:pt x="39" y="73"/>
                  <a:pt x="39" y="73"/>
                  <a:pt x="39" y="73"/>
                </a:cubicBezTo>
                <a:cubicBezTo>
                  <a:pt x="41" y="73"/>
                  <a:pt x="41" y="73"/>
                  <a:pt x="41" y="73"/>
                </a:cubicBezTo>
                <a:cubicBezTo>
                  <a:pt x="41" y="81"/>
                  <a:pt x="41" y="81"/>
                  <a:pt x="41" y="81"/>
                </a:cubicBezTo>
                <a:cubicBezTo>
                  <a:pt x="45" y="81"/>
                  <a:pt x="45" y="81"/>
                  <a:pt x="45" y="81"/>
                </a:cubicBezTo>
                <a:cubicBezTo>
                  <a:pt x="45" y="73"/>
                  <a:pt x="45" y="73"/>
                  <a:pt x="45" y="73"/>
                </a:cubicBezTo>
                <a:cubicBezTo>
                  <a:pt x="55" y="73"/>
                  <a:pt x="55" y="73"/>
                  <a:pt x="55" y="73"/>
                </a:cubicBezTo>
                <a:cubicBezTo>
                  <a:pt x="55" y="81"/>
                  <a:pt x="55" y="81"/>
                  <a:pt x="55" y="81"/>
                </a:cubicBezTo>
                <a:cubicBezTo>
                  <a:pt x="59" y="81"/>
                  <a:pt x="59" y="81"/>
                  <a:pt x="59" y="81"/>
                </a:cubicBezTo>
                <a:cubicBezTo>
                  <a:pt x="59" y="73"/>
                  <a:pt x="59" y="73"/>
                  <a:pt x="59" y="73"/>
                </a:cubicBezTo>
                <a:cubicBezTo>
                  <a:pt x="61" y="73"/>
                  <a:pt x="61" y="73"/>
                  <a:pt x="61" y="73"/>
                </a:cubicBezTo>
                <a:cubicBezTo>
                  <a:pt x="61" y="81"/>
                  <a:pt x="61" y="81"/>
                  <a:pt x="61" y="81"/>
                </a:cubicBezTo>
                <a:cubicBezTo>
                  <a:pt x="65" y="81"/>
                  <a:pt x="65" y="81"/>
                  <a:pt x="65" y="81"/>
                </a:cubicBezTo>
                <a:cubicBezTo>
                  <a:pt x="65" y="73"/>
                  <a:pt x="65" y="73"/>
                  <a:pt x="65" y="73"/>
                </a:cubicBezTo>
                <a:cubicBezTo>
                  <a:pt x="72" y="73"/>
                  <a:pt x="72" y="73"/>
                  <a:pt x="72" y="73"/>
                </a:cubicBezTo>
                <a:cubicBezTo>
                  <a:pt x="72" y="81"/>
                  <a:pt x="72" y="81"/>
                  <a:pt x="72" y="81"/>
                </a:cubicBezTo>
                <a:cubicBezTo>
                  <a:pt x="75" y="81"/>
                  <a:pt x="75" y="81"/>
                  <a:pt x="75" y="81"/>
                </a:cubicBezTo>
                <a:cubicBezTo>
                  <a:pt x="75" y="73"/>
                  <a:pt x="75" y="73"/>
                  <a:pt x="75" y="73"/>
                </a:cubicBezTo>
                <a:cubicBezTo>
                  <a:pt x="78" y="73"/>
                  <a:pt x="78" y="73"/>
                  <a:pt x="78" y="73"/>
                </a:cubicBezTo>
                <a:cubicBezTo>
                  <a:pt x="78" y="81"/>
                  <a:pt x="78" y="81"/>
                  <a:pt x="78" y="81"/>
                </a:cubicBezTo>
                <a:cubicBezTo>
                  <a:pt x="82" y="81"/>
                  <a:pt x="82" y="81"/>
                  <a:pt x="82" y="81"/>
                </a:cubicBezTo>
                <a:cubicBezTo>
                  <a:pt x="82" y="73"/>
                  <a:pt x="82" y="73"/>
                  <a:pt x="82" y="73"/>
                </a:cubicBezTo>
                <a:cubicBezTo>
                  <a:pt x="84" y="73"/>
                  <a:pt x="84" y="73"/>
                  <a:pt x="84" y="73"/>
                </a:cubicBezTo>
                <a:cubicBezTo>
                  <a:pt x="84" y="81"/>
                  <a:pt x="84" y="81"/>
                  <a:pt x="84" y="81"/>
                </a:cubicBezTo>
                <a:cubicBezTo>
                  <a:pt x="88" y="81"/>
                  <a:pt x="88" y="81"/>
                  <a:pt x="88" y="81"/>
                </a:cubicBezTo>
                <a:lnTo>
                  <a:pt x="88" y="73"/>
                </a:lnTo>
                <a:close/>
              </a:path>
            </a:pathLst>
          </a:custGeom>
          <a:solidFill>
            <a:srgbClr val="FFFFFF"/>
          </a:solidFill>
          <a:ln>
            <a:noFill/>
          </a:ln>
        </p:spPr>
        <p:txBody>
          <a:bodyPr/>
          <a:lstStyle/>
          <a:p>
            <a:endParaRPr lang="zh-CN" altLang="en-US"/>
          </a:p>
        </p:txBody>
      </p:sp>
      <p:sp>
        <p:nvSpPr>
          <p:cNvPr id="52" name="KSO_Shape"/>
          <p:cNvSpPr/>
          <p:nvPr/>
        </p:nvSpPr>
        <p:spPr>
          <a:xfrm>
            <a:off x="9175161" y="4612629"/>
            <a:ext cx="766008" cy="1005701"/>
          </a:xfrm>
          <a:custGeom>
            <a:avLst/>
            <a:gdLst>
              <a:gd name="connsiteX0" fmla="*/ 306323 w 328394"/>
              <a:gd name="connsiteY0" fmla="*/ 0 h 431419"/>
              <a:gd name="connsiteX1" fmla="*/ 306331 w 328394"/>
              <a:gd name="connsiteY1" fmla="*/ 36 h 431419"/>
              <a:gd name="connsiteX2" fmla="*/ 325544 w 328394"/>
              <a:gd name="connsiteY2" fmla="*/ 36 h 431419"/>
              <a:gd name="connsiteX3" fmla="*/ 325544 w 328394"/>
              <a:gd name="connsiteY3" fmla="*/ 317821 h 431419"/>
              <a:gd name="connsiteX4" fmla="*/ 328111 w 328394"/>
              <a:gd name="connsiteY4" fmla="*/ 323780 h 431419"/>
              <a:gd name="connsiteX5" fmla="*/ 325545 w 328394"/>
              <a:gd name="connsiteY5" fmla="*/ 340266 h 431419"/>
              <a:gd name="connsiteX6" fmla="*/ 325544 w 328394"/>
              <a:gd name="connsiteY6" fmla="*/ 346202 h 431419"/>
              <a:gd name="connsiteX7" fmla="*/ 321479 w 328394"/>
              <a:gd name="connsiteY7" fmla="*/ 346202 h 431419"/>
              <a:gd name="connsiteX8" fmla="*/ 281040 w 328394"/>
              <a:gd name="connsiteY8" fmla="*/ 369925 h 431419"/>
              <a:gd name="connsiteX9" fmla="*/ 223073 w 328394"/>
              <a:gd name="connsiteY9" fmla="*/ 338542 h 431419"/>
              <a:gd name="connsiteX10" fmla="*/ 270144 w 328394"/>
              <a:gd name="connsiteY10" fmla="*/ 292398 h 431419"/>
              <a:gd name="connsiteX11" fmla="*/ 299582 w 328394"/>
              <a:gd name="connsiteY11" fmla="*/ 295430 h 431419"/>
              <a:gd name="connsiteX12" fmla="*/ 299582 w 328394"/>
              <a:gd name="connsiteY12" fmla="*/ 87758 h 431419"/>
              <a:gd name="connsiteX13" fmla="*/ 128591 w 328394"/>
              <a:gd name="connsiteY13" fmla="*/ 125907 h 431419"/>
              <a:gd name="connsiteX14" fmla="*/ 128590 w 328394"/>
              <a:gd name="connsiteY14" fmla="*/ 398933 h 431419"/>
              <a:gd name="connsiteX15" fmla="*/ 121924 w 328394"/>
              <a:gd name="connsiteY15" fmla="*/ 398933 h 431419"/>
              <a:gd name="connsiteX16" fmla="*/ 70841 w 328394"/>
              <a:gd name="connsiteY16" fmla="*/ 430564 h 431419"/>
              <a:gd name="connsiteX17" fmla="*/ 348 w 328394"/>
              <a:gd name="connsiteY17" fmla="*/ 392399 h 431419"/>
              <a:gd name="connsiteX18" fmla="*/ 57591 w 328394"/>
              <a:gd name="connsiteY18" fmla="*/ 336282 h 431419"/>
              <a:gd name="connsiteX19" fmla="*/ 93974 w 328394"/>
              <a:gd name="connsiteY19" fmla="*/ 340165 h 431419"/>
              <a:gd name="connsiteX20" fmla="*/ 93974 w 328394"/>
              <a:gd name="connsiteY20" fmla="*/ 48639 h 431419"/>
              <a:gd name="connsiteX21" fmla="*/ 104368 w 328394"/>
              <a:gd name="connsiteY21" fmla="*/ 48639 h 431419"/>
              <a:gd name="connsiteX22" fmla="*/ 103607 w 328394"/>
              <a:gd name="connsiteY22" fmla="*/ 45227 h 431419"/>
              <a:gd name="connsiteX23" fmla="*/ 299582 w 328394"/>
              <a:gd name="connsiteY23" fmla="*/ 1504 h 431419"/>
              <a:gd name="connsiteX24" fmla="*/ 299582 w 328394"/>
              <a:gd name="connsiteY24" fmla="*/ 36 h 431419"/>
              <a:gd name="connsiteX25" fmla="*/ 306163 w 328394"/>
              <a:gd name="connsiteY25" fmla="*/ 36 h 431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28394" h="431419">
                <a:moveTo>
                  <a:pt x="306323" y="0"/>
                </a:moveTo>
                <a:lnTo>
                  <a:pt x="306331" y="36"/>
                </a:lnTo>
                <a:lnTo>
                  <a:pt x="325544" y="36"/>
                </a:lnTo>
                <a:lnTo>
                  <a:pt x="325544" y="317821"/>
                </a:lnTo>
                <a:cubicBezTo>
                  <a:pt x="327257" y="319484"/>
                  <a:pt x="327803" y="321594"/>
                  <a:pt x="328111" y="323780"/>
                </a:cubicBezTo>
                <a:cubicBezTo>
                  <a:pt x="328908" y="329453"/>
                  <a:pt x="328014" y="335074"/>
                  <a:pt x="325545" y="340266"/>
                </a:cubicBezTo>
                <a:lnTo>
                  <a:pt x="325544" y="346202"/>
                </a:lnTo>
                <a:lnTo>
                  <a:pt x="321479" y="346202"/>
                </a:lnTo>
                <a:cubicBezTo>
                  <a:pt x="314214" y="358342"/>
                  <a:pt x="299178" y="367376"/>
                  <a:pt x="281040" y="369925"/>
                </a:cubicBezTo>
                <a:cubicBezTo>
                  <a:pt x="252034" y="374002"/>
                  <a:pt x="226082" y="359951"/>
                  <a:pt x="223073" y="338542"/>
                </a:cubicBezTo>
                <a:cubicBezTo>
                  <a:pt x="220064" y="317134"/>
                  <a:pt x="241139" y="296474"/>
                  <a:pt x="270144" y="292398"/>
                </a:cubicBezTo>
                <a:cubicBezTo>
                  <a:pt x="280773" y="290904"/>
                  <a:pt x="290991" y="291844"/>
                  <a:pt x="299582" y="295430"/>
                </a:cubicBezTo>
                <a:lnTo>
                  <a:pt x="299582" y="87758"/>
                </a:lnTo>
                <a:lnTo>
                  <a:pt x="128591" y="125907"/>
                </a:lnTo>
                <a:lnTo>
                  <a:pt x="128590" y="398933"/>
                </a:lnTo>
                <a:lnTo>
                  <a:pt x="121924" y="398933"/>
                </a:lnTo>
                <a:cubicBezTo>
                  <a:pt x="113631" y="414962"/>
                  <a:pt x="94384" y="427255"/>
                  <a:pt x="70841" y="430564"/>
                </a:cubicBezTo>
                <a:cubicBezTo>
                  <a:pt x="35568" y="435521"/>
                  <a:pt x="4007" y="418434"/>
                  <a:pt x="348" y="392399"/>
                </a:cubicBezTo>
                <a:cubicBezTo>
                  <a:pt x="-3311" y="366364"/>
                  <a:pt x="22318" y="341240"/>
                  <a:pt x="57591" y="336282"/>
                </a:cubicBezTo>
                <a:cubicBezTo>
                  <a:pt x="70754" y="334432"/>
                  <a:pt x="83402" y="335653"/>
                  <a:pt x="93974" y="340165"/>
                </a:cubicBezTo>
                <a:lnTo>
                  <a:pt x="93974" y="48639"/>
                </a:lnTo>
                <a:lnTo>
                  <a:pt x="104368" y="48639"/>
                </a:lnTo>
                <a:lnTo>
                  <a:pt x="103607" y="45227"/>
                </a:lnTo>
                <a:lnTo>
                  <a:pt x="299582" y="1504"/>
                </a:lnTo>
                <a:lnTo>
                  <a:pt x="299582" y="36"/>
                </a:lnTo>
                <a:lnTo>
                  <a:pt x="306163" y="36"/>
                </a:lnTo>
                <a:close/>
              </a:path>
            </a:pathLst>
          </a:custGeom>
          <a:solidFill>
            <a:srgbClr val="FFFFFF"/>
          </a:solidFill>
          <a:ln>
            <a:noFill/>
          </a:ln>
        </p:spPr>
        <p:txBody>
          <a:bodyPr/>
          <a:lstStyle/>
          <a:p>
            <a:endParaRPr lang="zh-CN" altLang="en-US">
              <a:solidFill>
                <a:schemeClr val="tx1"/>
              </a:solidFill>
              <a:latin typeface="Calibri" panose="020F0502020204030204" pitchFamily="34" charset="0"/>
              <a:ea typeface="幼圆" panose="02010509060101010101" pitchFamily="49" charset="-122"/>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3" name="组合 2"/>
          <p:cNvGrpSpPr/>
          <p:nvPr/>
        </p:nvGrpSpPr>
        <p:grpSpPr>
          <a:xfrm>
            <a:off x="740888" y="2031086"/>
            <a:ext cx="1595760" cy="1589467"/>
            <a:chOff x="7441489" y="2765604"/>
            <a:chExt cx="1595760" cy="1589467"/>
          </a:xfrm>
        </p:grpSpPr>
        <p:sp>
          <p:nvSpPr>
            <p:cNvPr id="36" name="KSO_Shape"/>
            <p:cNvSpPr/>
            <p:nvPr/>
          </p:nvSpPr>
          <p:spPr bwMode="auto">
            <a:xfrm rot="589353">
              <a:off x="7773738" y="2765604"/>
              <a:ext cx="1263511" cy="1286194"/>
            </a:xfrm>
            <a:custGeom>
              <a:avLst/>
              <a:gdLst>
                <a:gd name="T0" fmla="*/ 542159 w 3294"/>
                <a:gd name="T1" fmla="*/ 1438813 h 3351"/>
                <a:gd name="T2" fmla="*/ 799000 w 3294"/>
                <a:gd name="T3" fmla="*/ 921421 h 3351"/>
                <a:gd name="T4" fmla="*/ 1095065 w 3294"/>
                <a:gd name="T5" fmla="*/ 449159 h 3351"/>
                <a:gd name="T6" fmla="*/ 1337398 w 3294"/>
                <a:gd name="T7" fmla="*/ 142377 h 3351"/>
                <a:gd name="T8" fmla="*/ 1452922 w 3294"/>
                <a:gd name="T9" fmla="*/ 45131 h 3351"/>
                <a:gd name="T10" fmla="*/ 1594238 w 3294"/>
                <a:gd name="T11" fmla="*/ 15581 h 3351"/>
                <a:gd name="T12" fmla="*/ 1744151 w 3294"/>
                <a:gd name="T13" fmla="*/ 0 h 3351"/>
                <a:gd name="T14" fmla="*/ 1769943 w 3294"/>
                <a:gd name="T15" fmla="*/ 19879 h 3351"/>
                <a:gd name="T16" fmla="*/ 1760809 w 3294"/>
                <a:gd name="T17" fmla="*/ 44056 h 3351"/>
                <a:gd name="T18" fmla="*/ 1707076 w 3294"/>
                <a:gd name="T19" fmla="*/ 95097 h 3351"/>
                <a:gd name="T20" fmla="*/ 1218649 w 3294"/>
                <a:gd name="T21" fmla="*/ 704363 h 3351"/>
                <a:gd name="T22" fmla="*/ 773208 w 3294"/>
                <a:gd name="T23" fmla="*/ 1550566 h 3351"/>
                <a:gd name="T24" fmla="*/ 673803 w 3294"/>
                <a:gd name="T25" fmla="*/ 1763325 h 3351"/>
                <a:gd name="T26" fmla="*/ 503472 w 3294"/>
                <a:gd name="T27" fmla="*/ 1800397 h 3351"/>
                <a:gd name="T28" fmla="*/ 379888 w 3294"/>
                <a:gd name="T29" fmla="*/ 1779443 h 3351"/>
                <a:gd name="T30" fmla="*/ 298214 w 3294"/>
                <a:gd name="T31" fmla="*/ 1665542 h 3351"/>
                <a:gd name="T32" fmla="*/ 66091 w 3294"/>
                <a:gd name="T33" fmla="*/ 1371117 h 3351"/>
                <a:gd name="T34" fmla="*/ 0 w 3294"/>
                <a:gd name="T35" fmla="*/ 1265812 h 3351"/>
                <a:gd name="T36" fmla="*/ 72001 w 3294"/>
                <a:gd name="T37" fmla="*/ 1165879 h 3351"/>
                <a:gd name="T38" fmla="*/ 192362 w 3294"/>
                <a:gd name="T39" fmla="*/ 1115376 h 3351"/>
                <a:gd name="T40" fmla="*/ 342812 w 3294"/>
                <a:gd name="T41" fmla="*/ 1182535 h 3351"/>
                <a:gd name="T42" fmla="*/ 542159 w 3294"/>
                <a:gd name="T43" fmla="*/ 1438813 h 335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94" h="3351">
                  <a:moveTo>
                    <a:pt x="1009" y="2678"/>
                  </a:moveTo>
                  <a:cubicBezTo>
                    <a:pt x="1157" y="2345"/>
                    <a:pt x="1317" y="2024"/>
                    <a:pt x="1487" y="1715"/>
                  </a:cubicBezTo>
                  <a:cubicBezTo>
                    <a:pt x="1658" y="1407"/>
                    <a:pt x="1842" y="1113"/>
                    <a:pt x="2038" y="836"/>
                  </a:cubicBezTo>
                  <a:cubicBezTo>
                    <a:pt x="2235" y="558"/>
                    <a:pt x="2385" y="368"/>
                    <a:pt x="2489" y="265"/>
                  </a:cubicBezTo>
                  <a:cubicBezTo>
                    <a:pt x="2592" y="162"/>
                    <a:pt x="2664" y="101"/>
                    <a:pt x="2704" y="84"/>
                  </a:cubicBezTo>
                  <a:cubicBezTo>
                    <a:pt x="2743" y="66"/>
                    <a:pt x="2831" y="48"/>
                    <a:pt x="2967" y="29"/>
                  </a:cubicBezTo>
                  <a:cubicBezTo>
                    <a:pt x="3102" y="10"/>
                    <a:pt x="3195" y="0"/>
                    <a:pt x="3246" y="0"/>
                  </a:cubicBezTo>
                  <a:cubicBezTo>
                    <a:pt x="3278" y="0"/>
                    <a:pt x="3294" y="13"/>
                    <a:pt x="3294" y="37"/>
                  </a:cubicBezTo>
                  <a:cubicBezTo>
                    <a:pt x="3294" y="52"/>
                    <a:pt x="3288" y="67"/>
                    <a:pt x="3277" y="82"/>
                  </a:cubicBezTo>
                  <a:cubicBezTo>
                    <a:pt x="3265" y="96"/>
                    <a:pt x="3232" y="128"/>
                    <a:pt x="3177" y="177"/>
                  </a:cubicBezTo>
                  <a:cubicBezTo>
                    <a:pt x="2902" y="433"/>
                    <a:pt x="2599" y="811"/>
                    <a:pt x="2268" y="1311"/>
                  </a:cubicBezTo>
                  <a:cubicBezTo>
                    <a:pt x="1938" y="1811"/>
                    <a:pt x="1661" y="2336"/>
                    <a:pt x="1439" y="2886"/>
                  </a:cubicBezTo>
                  <a:cubicBezTo>
                    <a:pt x="1349" y="3106"/>
                    <a:pt x="1287" y="3238"/>
                    <a:pt x="1254" y="3282"/>
                  </a:cubicBezTo>
                  <a:cubicBezTo>
                    <a:pt x="1221" y="3328"/>
                    <a:pt x="1115" y="3351"/>
                    <a:pt x="937" y="3351"/>
                  </a:cubicBezTo>
                  <a:cubicBezTo>
                    <a:pt x="809" y="3351"/>
                    <a:pt x="732" y="3338"/>
                    <a:pt x="707" y="3312"/>
                  </a:cubicBezTo>
                  <a:cubicBezTo>
                    <a:pt x="682" y="3286"/>
                    <a:pt x="631" y="3215"/>
                    <a:pt x="555" y="3100"/>
                  </a:cubicBezTo>
                  <a:cubicBezTo>
                    <a:pt x="430" y="2907"/>
                    <a:pt x="286" y="2724"/>
                    <a:pt x="123" y="2552"/>
                  </a:cubicBezTo>
                  <a:cubicBezTo>
                    <a:pt x="41" y="2466"/>
                    <a:pt x="0" y="2400"/>
                    <a:pt x="0" y="2356"/>
                  </a:cubicBezTo>
                  <a:cubicBezTo>
                    <a:pt x="0" y="2295"/>
                    <a:pt x="45" y="2233"/>
                    <a:pt x="134" y="2170"/>
                  </a:cubicBezTo>
                  <a:cubicBezTo>
                    <a:pt x="224" y="2107"/>
                    <a:pt x="298" y="2076"/>
                    <a:pt x="358" y="2076"/>
                  </a:cubicBezTo>
                  <a:cubicBezTo>
                    <a:pt x="434" y="2076"/>
                    <a:pt x="527" y="2118"/>
                    <a:pt x="638" y="2201"/>
                  </a:cubicBezTo>
                  <a:cubicBezTo>
                    <a:pt x="749" y="2285"/>
                    <a:pt x="873" y="2444"/>
                    <a:pt x="1009" y="2678"/>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40" name="Freeform 11"/>
            <p:cNvSpPr/>
            <p:nvPr/>
          </p:nvSpPr>
          <p:spPr bwMode="auto">
            <a:xfrm rot="20671620">
              <a:off x="7441489" y="3133875"/>
              <a:ext cx="1128781" cy="1221196"/>
            </a:xfrm>
            <a:custGeom>
              <a:avLst/>
              <a:gdLst>
                <a:gd name="T0" fmla="*/ 3 w 11"/>
                <a:gd name="T1" fmla="*/ 0 h 12"/>
                <a:gd name="T2" fmla="*/ 0 w 11"/>
                <a:gd name="T3" fmla="*/ 10 h 12"/>
                <a:gd name="T4" fmla="*/ 8 w 11"/>
                <a:gd name="T5" fmla="*/ 12 h 12"/>
                <a:gd name="T6" fmla="*/ 10 w 11"/>
                <a:gd name="T7" fmla="*/ 1 h 12"/>
                <a:gd name="T8" fmla="*/ 3 w 11"/>
                <a:gd name="T9" fmla="*/ 0 h 12"/>
              </a:gdLst>
              <a:ahLst/>
              <a:cxnLst>
                <a:cxn ang="0">
                  <a:pos x="T0" y="T1"/>
                </a:cxn>
                <a:cxn ang="0">
                  <a:pos x="T2" y="T3"/>
                </a:cxn>
                <a:cxn ang="0">
                  <a:pos x="T4" y="T5"/>
                </a:cxn>
                <a:cxn ang="0">
                  <a:pos x="T6" y="T7"/>
                </a:cxn>
                <a:cxn ang="0">
                  <a:pos x="T8" y="T9"/>
                </a:cxn>
              </a:cxnLst>
              <a:rect l="0" t="0" r="r" b="b"/>
              <a:pathLst>
                <a:path w="11" h="12">
                  <a:moveTo>
                    <a:pt x="3" y="0"/>
                  </a:moveTo>
                  <a:cubicBezTo>
                    <a:pt x="1" y="2"/>
                    <a:pt x="0" y="7"/>
                    <a:pt x="0" y="10"/>
                  </a:cubicBezTo>
                  <a:cubicBezTo>
                    <a:pt x="2" y="11"/>
                    <a:pt x="5" y="12"/>
                    <a:pt x="8" y="12"/>
                  </a:cubicBezTo>
                  <a:cubicBezTo>
                    <a:pt x="9" y="9"/>
                    <a:pt x="11" y="4"/>
                    <a:pt x="10" y="1"/>
                  </a:cubicBezTo>
                  <a:cubicBezTo>
                    <a:pt x="8" y="0"/>
                    <a:pt x="5" y="0"/>
                    <a:pt x="3" y="0"/>
                  </a:cubicBezTo>
                  <a:close/>
                </a:path>
              </a:pathLst>
            </a:custGeom>
            <a:noFill/>
            <a:ln w="28575" cap="rnd">
              <a:solidFill>
                <a:schemeClr val="accent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dirty="0"/>
            </a:p>
          </p:txBody>
        </p:sp>
      </p:grpSp>
      <p:sp>
        <p:nvSpPr>
          <p:cNvPr id="42" name="矩形 41"/>
          <p:cNvSpPr/>
          <p:nvPr/>
        </p:nvSpPr>
        <p:spPr>
          <a:xfrm>
            <a:off x="2615491" y="2263327"/>
            <a:ext cx="8472567" cy="12525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3" name="文本框 42"/>
          <p:cNvSpPr txBox="1"/>
          <p:nvPr/>
        </p:nvSpPr>
        <p:spPr>
          <a:xfrm flipV="1">
            <a:off x="10946036" y="1517238"/>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grpSp>
        <p:nvGrpSpPr>
          <p:cNvPr id="44" name="组合 43"/>
          <p:cNvGrpSpPr/>
          <p:nvPr/>
        </p:nvGrpSpPr>
        <p:grpSpPr>
          <a:xfrm>
            <a:off x="740888" y="4504463"/>
            <a:ext cx="1595760" cy="1589467"/>
            <a:chOff x="7441489" y="2765604"/>
            <a:chExt cx="1595760" cy="1589467"/>
          </a:xfrm>
        </p:grpSpPr>
        <p:sp>
          <p:nvSpPr>
            <p:cNvPr id="64" name="KSO_Shape"/>
            <p:cNvSpPr/>
            <p:nvPr/>
          </p:nvSpPr>
          <p:spPr bwMode="auto">
            <a:xfrm rot="589353">
              <a:off x="7773738" y="2765604"/>
              <a:ext cx="1263511" cy="1286194"/>
            </a:xfrm>
            <a:custGeom>
              <a:avLst/>
              <a:gdLst>
                <a:gd name="T0" fmla="*/ 542159 w 3294"/>
                <a:gd name="T1" fmla="*/ 1438813 h 3351"/>
                <a:gd name="T2" fmla="*/ 799000 w 3294"/>
                <a:gd name="T3" fmla="*/ 921421 h 3351"/>
                <a:gd name="T4" fmla="*/ 1095065 w 3294"/>
                <a:gd name="T5" fmla="*/ 449159 h 3351"/>
                <a:gd name="T6" fmla="*/ 1337398 w 3294"/>
                <a:gd name="T7" fmla="*/ 142377 h 3351"/>
                <a:gd name="T8" fmla="*/ 1452922 w 3294"/>
                <a:gd name="T9" fmla="*/ 45131 h 3351"/>
                <a:gd name="T10" fmla="*/ 1594238 w 3294"/>
                <a:gd name="T11" fmla="*/ 15581 h 3351"/>
                <a:gd name="T12" fmla="*/ 1744151 w 3294"/>
                <a:gd name="T13" fmla="*/ 0 h 3351"/>
                <a:gd name="T14" fmla="*/ 1769943 w 3294"/>
                <a:gd name="T15" fmla="*/ 19879 h 3351"/>
                <a:gd name="T16" fmla="*/ 1760809 w 3294"/>
                <a:gd name="T17" fmla="*/ 44056 h 3351"/>
                <a:gd name="T18" fmla="*/ 1707076 w 3294"/>
                <a:gd name="T19" fmla="*/ 95097 h 3351"/>
                <a:gd name="T20" fmla="*/ 1218649 w 3294"/>
                <a:gd name="T21" fmla="*/ 704363 h 3351"/>
                <a:gd name="T22" fmla="*/ 773208 w 3294"/>
                <a:gd name="T23" fmla="*/ 1550566 h 3351"/>
                <a:gd name="T24" fmla="*/ 673803 w 3294"/>
                <a:gd name="T25" fmla="*/ 1763325 h 3351"/>
                <a:gd name="T26" fmla="*/ 503472 w 3294"/>
                <a:gd name="T27" fmla="*/ 1800397 h 3351"/>
                <a:gd name="T28" fmla="*/ 379888 w 3294"/>
                <a:gd name="T29" fmla="*/ 1779443 h 3351"/>
                <a:gd name="T30" fmla="*/ 298214 w 3294"/>
                <a:gd name="T31" fmla="*/ 1665542 h 3351"/>
                <a:gd name="T32" fmla="*/ 66091 w 3294"/>
                <a:gd name="T33" fmla="*/ 1371117 h 3351"/>
                <a:gd name="T34" fmla="*/ 0 w 3294"/>
                <a:gd name="T35" fmla="*/ 1265812 h 3351"/>
                <a:gd name="T36" fmla="*/ 72001 w 3294"/>
                <a:gd name="T37" fmla="*/ 1165879 h 3351"/>
                <a:gd name="T38" fmla="*/ 192362 w 3294"/>
                <a:gd name="T39" fmla="*/ 1115376 h 3351"/>
                <a:gd name="T40" fmla="*/ 342812 w 3294"/>
                <a:gd name="T41" fmla="*/ 1182535 h 3351"/>
                <a:gd name="T42" fmla="*/ 542159 w 3294"/>
                <a:gd name="T43" fmla="*/ 1438813 h 335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94" h="3351">
                  <a:moveTo>
                    <a:pt x="1009" y="2678"/>
                  </a:moveTo>
                  <a:cubicBezTo>
                    <a:pt x="1157" y="2345"/>
                    <a:pt x="1317" y="2024"/>
                    <a:pt x="1487" y="1715"/>
                  </a:cubicBezTo>
                  <a:cubicBezTo>
                    <a:pt x="1658" y="1407"/>
                    <a:pt x="1842" y="1113"/>
                    <a:pt x="2038" y="836"/>
                  </a:cubicBezTo>
                  <a:cubicBezTo>
                    <a:pt x="2235" y="558"/>
                    <a:pt x="2385" y="368"/>
                    <a:pt x="2489" y="265"/>
                  </a:cubicBezTo>
                  <a:cubicBezTo>
                    <a:pt x="2592" y="162"/>
                    <a:pt x="2664" y="101"/>
                    <a:pt x="2704" y="84"/>
                  </a:cubicBezTo>
                  <a:cubicBezTo>
                    <a:pt x="2743" y="66"/>
                    <a:pt x="2831" y="48"/>
                    <a:pt x="2967" y="29"/>
                  </a:cubicBezTo>
                  <a:cubicBezTo>
                    <a:pt x="3102" y="10"/>
                    <a:pt x="3195" y="0"/>
                    <a:pt x="3246" y="0"/>
                  </a:cubicBezTo>
                  <a:cubicBezTo>
                    <a:pt x="3278" y="0"/>
                    <a:pt x="3294" y="13"/>
                    <a:pt x="3294" y="37"/>
                  </a:cubicBezTo>
                  <a:cubicBezTo>
                    <a:pt x="3294" y="52"/>
                    <a:pt x="3288" y="67"/>
                    <a:pt x="3277" y="82"/>
                  </a:cubicBezTo>
                  <a:cubicBezTo>
                    <a:pt x="3265" y="96"/>
                    <a:pt x="3232" y="128"/>
                    <a:pt x="3177" y="177"/>
                  </a:cubicBezTo>
                  <a:cubicBezTo>
                    <a:pt x="2902" y="433"/>
                    <a:pt x="2599" y="811"/>
                    <a:pt x="2268" y="1311"/>
                  </a:cubicBezTo>
                  <a:cubicBezTo>
                    <a:pt x="1938" y="1811"/>
                    <a:pt x="1661" y="2336"/>
                    <a:pt x="1439" y="2886"/>
                  </a:cubicBezTo>
                  <a:cubicBezTo>
                    <a:pt x="1349" y="3106"/>
                    <a:pt x="1287" y="3238"/>
                    <a:pt x="1254" y="3282"/>
                  </a:cubicBezTo>
                  <a:cubicBezTo>
                    <a:pt x="1221" y="3328"/>
                    <a:pt x="1115" y="3351"/>
                    <a:pt x="937" y="3351"/>
                  </a:cubicBezTo>
                  <a:cubicBezTo>
                    <a:pt x="809" y="3351"/>
                    <a:pt x="732" y="3338"/>
                    <a:pt x="707" y="3312"/>
                  </a:cubicBezTo>
                  <a:cubicBezTo>
                    <a:pt x="682" y="3286"/>
                    <a:pt x="631" y="3215"/>
                    <a:pt x="555" y="3100"/>
                  </a:cubicBezTo>
                  <a:cubicBezTo>
                    <a:pt x="430" y="2907"/>
                    <a:pt x="286" y="2724"/>
                    <a:pt x="123" y="2552"/>
                  </a:cubicBezTo>
                  <a:cubicBezTo>
                    <a:pt x="41" y="2466"/>
                    <a:pt x="0" y="2400"/>
                    <a:pt x="0" y="2356"/>
                  </a:cubicBezTo>
                  <a:cubicBezTo>
                    <a:pt x="0" y="2295"/>
                    <a:pt x="45" y="2233"/>
                    <a:pt x="134" y="2170"/>
                  </a:cubicBezTo>
                  <a:cubicBezTo>
                    <a:pt x="224" y="2107"/>
                    <a:pt x="298" y="2076"/>
                    <a:pt x="358" y="2076"/>
                  </a:cubicBezTo>
                  <a:cubicBezTo>
                    <a:pt x="434" y="2076"/>
                    <a:pt x="527" y="2118"/>
                    <a:pt x="638" y="2201"/>
                  </a:cubicBezTo>
                  <a:cubicBezTo>
                    <a:pt x="749" y="2285"/>
                    <a:pt x="873" y="2444"/>
                    <a:pt x="1009" y="2678"/>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65" name="Freeform 11"/>
            <p:cNvSpPr/>
            <p:nvPr/>
          </p:nvSpPr>
          <p:spPr bwMode="auto">
            <a:xfrm rot="20671620">
              <a:off x="7441489" y="3133875"/>
              <a:ext cx="1128781" cy="1221196"/>
            </a:xfrm>
            <a:custGeom>
              <a:avLst/>
              <a:gdLst>
                <a:gd name="T0" fmla="*/ 3 w 11"/>
                <a:gd name="T1" fmla="*/ 0 h 12"/>
                <a:gd name="T2" fmla="*/ 0 w 11"/>
                <a:gd name="T3" fmla="*/ 10 h 12"/>
                <a:gd name="T4" fmla="*/ 8 w 11"/>
                <a:gd name="T5" fmla="*/ 12 h 12"/>
                <a:gd name="T6" fmla="*/ 10 w 11"/>
                <a:gd name="T7" fmla="*/ 1 h 12"/>
                <a:gd name="T8" fmla="*/ 3 w 11"/>
                <a:gd name="T9" fmla="*/ 0 h 12"/>
              </a:gdLst>
              <a:ahLst/>
              <a:cxnLst>
                <a:cxn ang="0">
                  <a:pos x="T0" y="T1"/>
                </a:cxn>
                <a:cxn ang="0">
                  <a:pos x="T2" y="T3"/>
                </a:cxn>
                <a:cxn ang="0">
                  <a:pos x="T4" y="T5"/>
                </a:cxn>
                <a:cxn ang="0">
                  <a:pos x="T6" y="T7"/>
                </a:cxn>
                <a:cxn ang="0">
                  <a:pos x="T8" y="T9"/>
                </a:cxn>
              </a:cxnLst>
              <a:rect l="0" t="0" r="r" b="b"/>
              <a:pathLst>
                <a:path w="11" h="12">
                  <a:moveTo>
                    <a:pt x="3" y="0"/>
                  </a:moveTo>
                  <a:cubicBezTo>
                    <a:pt x="1" y="2"/>
                    <a:pt x="0" y="7"/>
                    <a:pt x="0" y="10"/>
                  </a:cubicBezTo>
                  <a:cubicBezTo>
                    <a:pt x="2" y="11"/>
                    <a:pt x="5" y="12"/>
                    <a:pt x="8" y="12"/>
                  </a:cubicBezTo>
                  <a:cubicBezTo>
                    <a:pt x="9" y="9"/>
                    <a:pt x="11" y="4"/>
                    <a:pt x="10" y="1"/>
                  </a:cubicBezTo>
                  <a:cubicBezTo>
                    <a:pt x="8" y="0"/>
                    <a:pt x="5" y="0"/>
                    <a:pt x="3" y="0"/>
                  </a:cubicBezTo>
                  <a:close/>
                </a:path>
              </a:pathLst>
            </a:custGeom>
            <a:noFill/>
            <a:ln w="28575" cap="rnd">
              <a:solidFill>
                <a:schemeClr val="accent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dirty="0"/>
            </a:p>
          </p:txBody>
        </p:sp>
      </p:grpSp>
      <p:sp>
        <p:nvSpPr>
          <p:cNvPr id="66" name="矩形 65"/>
          <p:cNvSpPr/>
          <p:nvPr/>
        </p:nvSpPr>
        <p:spPr>
          <a:xfrm>
            <a:off x="2615491" y="4736704"/>
            <a:ext cx="8472567" cy="12525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67" name="文本框 66"/>
          <p:cNvSpPr txBox="1"/>
          <p:nvPr/>
        </p:nvSpPr>
        <p:spPr>
          <a:xfrm flipV="1">
            <a:off x="10946036" y="3990615"/>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pic>
        <p:nvPicPr>
          <p:cNvPr id="36" name="MH_Other_2"/>
          <p:cNvPicPr>
            <a:picLocks noChangeAspect="1" noChangeArrowheads="1"/>
          </p:cNvPicPr>
          <p:nvPr>
            <p:custDataLst>
              <p:tags r:id="rId1"/>
            </p:custDataLst>
          </p:nvPr>
        </p:nvPicPr>
        <p:blipFill>
          <a:blip r:embed="rId2">
            <a:extLst>
              <a:ext uri="{28A0092B-C50C-407E-A947-70E740481C1C}">
                <a14:useLocalDpi xmlns:a14="http://schemas.microsoft.com/office/drawing/2010/main" val="0"/>
              </a:ext>
            </a:extLst>
          </a:blip>
          <a:srcRect l="2766" t="57680" r="7205"/>
          <a:stretch>
            <a:fillRect/>
          </a:stretch>
        </p:blipFill>
        <p:spPr bwMode="auto">
          <a:xfrm>
            <a:off x="379335" y="6482048"/>
            <a:ext cx="3083718" cy="83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 name="自由: 形状 8"/>
          <p:cNvSpPr/>
          <p:nvPr>
            <p:custDataLst>
              <p:tags r:id="rId3"/>
            </p:custDataLst>
          </p:nvPr>
        </p:nvSpPr>
        <p:spPr>
          <a:xfrm>
            <a:off x="381125" y="4488267"/>
            <a:ext cx="3950730" cy="1997733"/>
          </a:xfrm>
          <a:custGeom>
            <a:avLst/>
            <a:gdLst>
              <a:gd name="connsiteX0" fmla="*/ 5136119 w 6353712"/>
              <a:gd name="connsiteY0" fmla="*/ 3182544 h 3212829"/>
              <a:gd name="connsiteX1" fmla="*/ 5124450 w 6353712"/>
              <a:gd name="connsiteY1" fmla="*/ 3212829 h 3212829"/>
              <a:gd name="connsiteX2" fmla="*/ 5110790 w 6353712"/>
              <a:gd name="connsiteY2" fmla="*/ 3212829 h 3212829"/>
              <a:gd name="connsiteX3" fmla="*/ 6353712 w 6353712"/>
              <a:gd name="connsiteY3" fmla="*/ 0 h 3212829"/>
              <a:gd name="connsiteX4" fmla="*/ 5086717 w 6353712"/>
              <a:gd name="connsiteY4" fmla="*/ 3212829 h 3212829"/>
              <a:gd name="connsiteX5" fmla="*/ 0 w 6353712"/>
              <a:gd name="connsiteY5" fmla="*/ 3212829 h 3212829"/>
              <a:gd name="connsiteX6" fmla="*/ 1255451 w 6353712"/>
              <a:gd name="connsiteY6" fmla="*/ 29478 h 3212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3712" h="3212829">
                <a:moveTo>
                  <a:pt x="5136119" y="3182544"/>
                </a:moveTo>
                <a:lnTo>
                  <a:pt x="5124450" y="3212829"/>
                </a:lnTo>
                <a:lnTo>
                  <a:pt x="5110790" y="3212829"/>
                </a:lnTo>
                <a:close/>
                <a:moveTo>
                  <a:pt x="6353712" y="0"/>
                </a:moveTo>
                <a:lnTo>
                  <a:pt x="5086717" y="3212829"/>
                </a:lnTo>
                <a:lnTo>
                  <a:pt x="0" y="3212829"/>
                </a:lnTo>
                <a:lnTo>
                  <a:pt x="1255451" y="29478"/>
                </a:lnTo>
                <a:close/>
              </a:path>
            </a:pathLst>
          </a:custGeom>
          <a:solidFill>
            <a:srgbClr val="FFFFFF"/>
          </a:solidFill>
          <a:ln w="3175" cap="flat" cmpd="sng" algn="ctr">
            <a:solidFill>
              <a:schemeClr val="accent1"/>
            </a:solidFill>
            <a:prstDash val="solid"/>
          </a:ln>
          <a:effectLst/>
        </p:spPr>
        <p:txBody>
          <a:bodyPr wrap="square" lIns="2160000" tIns="360000" rIns="108000" bIns="90000">
            <a:noAutofit/>
          </a:bodyPr>
          <a:lstStyle/>
          <a:p>
            <a:pPr algn="just" eaLnBrk="1" fontAlgn="auto" hangingPunct="1">
              <a:lnSpc>
                <a:spcPct val="120000"/>
              </a:lnSpc>
              <a:spcBef>
                <a:spcPts val="0"/>
              </a:spcBef>
              <a:spcAft>
                <a:spcPts val="0"/>
              </a:spcAft>
              <a:defRPr/>
            </a:pPr>
            <a:endParaRPr lang="da-DK" altLang="zh-CN" sz="2000" kern="0" dirty="0">
              <a:solidFill>
                <a:schemeClr val="accent1">
                  <a:lumMod val="75000"/>
                </a:schemeClr>
              </a:solidFill>
              <a:latin typeface="+mn-lt"/>
              <a:ea typeface="+mn-ea"/>
            </a:endParaRPr>
          </a:p>
        </p:txBody>
      </p:sp>
      <p:sp>
        <p:nvSpPr>
          <p:cNvPr id="43" name="自由: 形状 18"/>
          <p:cNvSpPr/>
          <p:nvPr>
            <p:custDataLst>
              <p:tags r:id="rId4"/>
            </p:custDataLst>
          </p:nvPr>
        </p:nvSpPr>
        <p:spPr>
          <a:xfrm>
            <a:off x="3543084" y="4488267"/>
            <a:ext cx="843506" cy="1989150"/>
          </a:xfrm>
          <a:custGeom>
            <a:avLst/>
            <a:gdLst>
              <a:gd name="connsiteX0" fmla="*/ 1356557 w 1356557"/>
              <a:gd name="connsiteY0" fmla="*/ 0 h 3199026"/>
              <a:gd name="connsiteX1" fmla="*/ 95007 w 1356557"/>
              <a:gd name="connsiteY1" fmla="*/ 3199026 h 3199026"/>
              <a:gd name="connsiteX2" fmla="*/ 0 w 1356557"/>
              <a:gd name="connsiteY2" fmla="*/ 3199026 h 3199026"/>
              <a:gd name="connsiteX3" fmla="*/ 1261334 w 1356557"/>
              <a:gd name="connsiteY3" fmla="*/ 551 h 3199026"/>
            </a:gdLst>
            <a:ahLst/>
            <a:cxnLst>
              <a:cxn ang="0">
                <a:pos x="connsiteX0" y="connsiteY0"/>
              </a:cxn>
              <a:cxn ang="0">
                <a:pos x="connsiteX1" y="connsiteY1"/>
              </a:cxn>
              <a:cxn ang="0">
                <a:pos x="connsiteX2" y="connsiteY2"/>
              </a:cxn>
              <a:cxn ang="0">
                <a:pos x="connsiteX3" y="connsiteY3"/>
              </a:cxn>
            </a:cxnLst>
            <a:rect l="l" t="t" r="r" b="b"/>
            <a:pathLst>
              <a:path w="1356557" h="3199026">
                <a:moveTo>
                  <a:pt x="1356557" y="0"/>
                </a:moveTo>
                <a:lnTo>
                  <a:pt x="95007" y="3199026"/>
                </a:lnTo>
                <a:lnTo>
                  <a:pt x="0" y="3199026"/>
                </a:lnTo>
                <a:lnTo>
                  <a:pt x="1261334" y="551"/>
                </a:lnTo>
                <a:close/>
              </a:path>
            </a:pathLst>
          </a:custGeom>
          <a:solidFill>
            <a:schemeClr val="accent1"/>
          </a:solidFill>
          <a:ln w="28575" cap="flat" cmpd="sng" algn="ctr">
            <a:solidFill>
              <a:schemeClr val="accent1"/>
            </a:solidFill>
            <a:prstDash val="solid"/>
          </a:ln>
          <a:effectLst/>
        </p:spPr>
        <p:txBody>
          <a:bodyPr vert="eaVert" wrap="square" anchor="ctr">
            <a:noAutofit/>
          </a:bodyP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64" name="矩形 63"/>
          <p:cNvSpPr/>
          <p:nvPr/>
        </p:nvSpPr>
        <p:spPr>
          <a:xfrm>
            <a:off x="1105400" y="4806882"/>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65" name="Freeform 66"/>
          <p:cNvSpPr>
            <a:spLocks noEditPoints="1"/>
          </p:cNvSpPr>
          <p:nvPr/>
        </p:nvSpPr>
        <p:spPr bwMode="auto">
          <a:xfrm rot="218059">
            <a:off x="614653" y="3912456"/>
            <a:ext cx="981495" cy="99171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pic>
        <p:nvPicPr>
          <p:cNvPr id="66" name="MH_Other_2"/>
          <p:cNvPicPr>
            <a:picLocks noChangeAspect="1" noChangeArrowheads="1"/>
          </p:cNvPicPr>
          <p:nvPr>
            <p:custDataLst>
              <p:tags r:id="rId5"/>
            </p:custDataLst>
          </p:nvPr>
        </p:nvPicPr>
        <p:blipFill>
          <a:blip r:embed="rId2">
            <a:extLst>
              <a:ext uri="{28A0092B-C50C-407E-A947-70E740481C1C}">
                <a14:useLocalDpi xmlns:a14="http://schemas.microsoft.com/office/drawing/2010/main" val="0"/>
              </a:ext>
            </a:extLst>
          </a:blip>
          <a:srcRect l="2766" t="57680" r="7205"/>
          <a:stretch>
            <a:fillRect/>
          </a:stretch>
        </p:blipFill>
        <p:spPr bwMode="auto">
          <a:xfrm>
            <a:off x="4092373" y="6482048"/>
            <a:ext cx="3083718" cy="83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7" name="自由: 形状 8"/>
          <p:cNvSpPr/>
          <p:nvPr>
            <p:custDataLst>
              <p:tags r:id="rId6"/>
            </p:custDataLst>
          </p:nvPr>
        </p:nvSpPr>
        <p:spPr>
          <a:xfrm>
            <a:off x="4094163" y="4488267"/>
            <a:ext cx="3950730" cy="1997733"/>
          </a:xfrm>
          <a:custGeom>
            <a:avLst/>
            <a:gdLst>
              <a:gd name="connsiteX0" fmla="*/ 5136119 w 6353712"/>
              <a:gd name="connsiteY0" fmla="*/ 3182544 h 3212829"/>
              <a:gd name="connsiteX1" fmla="*/ 5124450 w 6353712"/>
              <a:gd name="connsiteY1" fmla="*/ 3212829 h 3212829"/>
              <a:gd name="connsiteX2" fmla="*/ 5110790 w 6353712"/>
              <a:gd name="connsiteY2" fmla="*/ 3212829 h 3212829"/>
              <a:gd name="connsiteX3" fmla="*/ 6353712 w 6353712"/>
              <a:gd name="connsiteY3" fmla="*/ 0 h 3212829"/>
              <a:gd name="connsiteX4" fmla="*/ 5086717 w 6353712"/>
              <a:gd name="connsiteY4" fmla="*/ 3212829 h 3212829"/>
              <a:gd name="connsiteX5" fmla="*/ 0 w 6353712"/>
              <a:gd name="connsiteY5" fmla="*/ 3212829 h 3212829"/>
              <a:gd name="connsiteX6" fmla="*/ 1255451 w 6353712"/>
              <a:gd name="connsiteY6" fmla="*/ 29478 h 3212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3712" h="3212829">
                <a:moveTo>
                  <a:pt x="5136119" y="3182544"/>
                </a:moveTo>
                <a:lnTo>
                  <a:pt x="5124450" y="3212829"/>
                </a:lnTo>
                <a:lnTo>
                  <a:pt x="5110790" y="3212829"/>
                </a:lnTo>
                <a:close/>
                <a:moveTo>
                  <a:pt x="6353712" y="0"/>
                </a:moveTo>
                <a:lnTo>
                  <a:pt x="5086717" y="3212829"/>
                </a:lnTo>
                <a:lnTo>
                  <a:pt x="0" y="3212829"/>
                </a:lnTo>
                <a:lnTo>
                  <a:pt x="1255451" y="29478"/>
                </a:lnTo>
                <a:close/>
              </a:path>
            </a:pathLst>
          </a:custGeom>
          <a:solidFill>
            <a:srgbClr val="FFFFFF"/>
          </a:solidFill>
          <a:ln w="3175" cap="flat" cmpd="sng" algn="ctr">
            <a:solidFill>
              <a:schemeClr val="accent1"/>
            </a:solidFill>
            <a:prstDash val="solid"/>
          </a:ln>
          <a:effectLst/>
        </p:spPr>
        <p:txBody>
          <a:bodyPr wrap="square" lIns="2160000" tIns="360000" rIns="108000" bIns="90000">
            <a:noAutofit/>
          </a:bodyPr>
          <a:lstStyle/>
          <a:p>
            <a:pPr algn="just" eaLnBrk="1" fontAlgn="auto" hangingPunct="1">
              <a:lnSpc>
                <a:spcPct val="120000"/>
              </a:lnSpc>
              <a:spcBef>
                <a:spcPts val="0"/>
              </a:spcBef>
              <a:spcAft>
                <a:spcPts val="0"/>
              </a:spcAft>
              <a:defRPr/>
            </a:pPr>
            <a:endParaRPr lang="da-DK" altLang="zh-CN" sz="2000" kern="0" dirty="0">
              <a:solidFill>
                <a:schemeClr val="accent1">
                  <a:lumMod val="75000"/>
                </a:schemeClr>
              </a:solidFill>
              <a:latin typeface="+mn-lt"/>
              <a:ea typeface="+mn-ea"/>
            </a:endParaRPr>
          </a:p>
        </p:txBody>
      </p:sp>
      <p:sp>
        <p:nvSpPr>
          <p:cNvPr id="68" name="自由: 形状 18"/>
          <p:cNvSpPr/>
          <p:nvPr>
            <p:custDataLst>
              <p:tags r:id="rId7"/>
            </p:custDataLst>
          </p:nvPr>
        </p:nvSpPr>
        <p:spPr>
          <a:xfrm>
            <a:off x="7256122" y="4488267"/>
            <a:ext cx="843506" cy="1989150"/>
          </a:xfrm>
          <a:custGeom>
            <a:avLst/>
            <a:gdLst>
              <a:gd name="connsiteX0" fmla="*/ 1356557 w 1356557"/>
              <a:gd name="connsiteY0" fmla="*/ 0 h 3199026"/>
              <a:gd name="connsiteX1" fmla="*/ 95007 w 1356557"/>
              <a:gd name="connsiteY1" fmla="*/ 3199026 h 3199026"/>
              <a:gd name="connsiteX2" fmla="*/ 0 w 1356557"/>
              <a:gd name="connsiteY2" fmla="*/ 3199026 h 3199026"/>
              <a:gd name="connsiteX3" fmla="*/ 1261334 w 1356557"/>
              <a:gd name="connsiteY3" fmla="*/ 551 h 3199026"/>
            </a:gdLst>
            <a:ahLst/>
            <a:cxnLst>
              <a:cxn ang="0">
                <a:pos x="connsiteX0" y="connsiteY0"/>
              </a:cxn>
              <a:cxn ang="0">
                <a:pos x="connsiteX1" y="connsiteY1"/>
              </a:cxn>
              <a:cxn ang="0">
                <a:pos x="connsiteX2" y="connsiteY2"/>
              </a:cxn>
              <a:cxn ang="0">
                <a:pos x="connsiteX3" y="connsiteY3"/>
              </a:cxn>
            </a:cxnLst>
            <a:rect l="l" t="t" r="r" b="b"/>
            <a:pathLst>
              <a:path w="1356557" h="3199026">
                <a:moveTo>
                  <a:pt x="1356557" y="0"/>
                </a:moveTo>
                <a:lnTo>
                  <a:pt x="95007" y="3199026"/>
                </a:lnTo>
                <a:lnTo>
                  <a:pt x="0" y="3199026"/>
                </a:lnTo>
                <a:lnTo>
                  <a:pt x="1261334" y="551"/>
                </a:lnTo>
                <a:close/>
              </a:path>
            </a:pathLst>
          </a:custGeom>
          <a:solidFill>
            <a:schemeClr val="accent1"/>
          </a:solidFill>
          <a:ln w="28575" cap="flat" cmpd="sng" algn="ctr">
            <a:solidFill>
              <a:schemeClr val="accent1"/>
            </a:solidFill>
            <a:prstDash val="solid"/>
          </a:ln>
          <a:effectLst/>
        </p:spPr>
        <p:txBody>
          <a:bodyPr vert="eaVert" wrap="square" anchor="ctr">
            <a:noAutofit/>
          </a:bodyP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69" name="矩形 68"/>
          <p:cNvSpPr/>
          <p:nvPr/>
        </p:nvSpPr>
        <p:spPr>
          <a:xfrm>
            <a:off x="4818438" y="4806882"/>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70" name="Freeform 66"/>
          <p:cNvSpPr>
            <a:spLocks noEditPoints="1"/>
          </p:cNvSpPr>
          <p:nvPr/>
        </p:nvSpPr>
        <p:spPr bwMode="auto">
          <a:xfrm rot="218059">
            <a:off x="4327691" y="3912456"/>
            <a:ext cx="981495" cy="99171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pic>
        <p:nvPicPr>
          <p:cNvPr id="71" name="MH_Other_2"/>
          <p:cNvPicPr>
            <a:picLocks noChangeAspect="1" noChangeArrowheads="1"/>
          </p:cNvPicPr>
          <p:nvPr>
            <p:custDataLst>
              <p:tags r:id="rId8"/>
            </p:custDataLst>
          </p:nvPr>
        </p:nvPicPr>
        <p:blipFill>
          <a:blip r:embed="rId2">
            <a:extLst>
              <a:ext uri="{28A0092B-C50C-407E-A947-70E740481C1C}">
                <a14:useLocalDpi xmlns:a14="http://schemas.microsoft.com/office/drawing/2010/main" val="0"/>
              </a:ext>
            </a:extLst>
          </a:blip>
          <a:srcRect l="2766" t="57680" r="7205"/>
          <a:stretch>
            <a:fillRect/>
          </a:stretch>
        </p:blipFill>
        <p:spPr bwMode="auto">
          <a:xfrm>
            <a:off x="7805411" y="6482048"/>
            <a:ext cx="3083718" cy="83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2" name="自由: 形状 8"/>
          <p:cNvSpPr/>
          <p:nvPr>
            <p:custDataLst>
              <p:tags r:id="rId9"/>
            </p:custDataLst>
          </p:nvPr>
        </p:nvSpPr>
        <p:spPr>
          <a:xfrm>
            <a:off x="7807201" y="4488267"/>
            <a:ext cx="3950730" cy="1997733"/>
          </a:xfrm>
          <a:custGeom>
            <a:avLst/>
            <a:gdLst>
              <a:gd name="connsiteX0" fmla="*/ 5136119 w 6353712"/>
              <a:gd name="connsiteY0" fmla="*/ 3182544 h 3212829"/>
              <a:gd name="connsiteX1" fmla="*/ 5124450 w 6353712"/>
              <a:gd name="connsiteY1" fmla="*/ 3212829 h 3212829"/>
              <a:gd name="connsiteX2" fmla="*/ 5110790 w 6353712"/>
              <a:gd name="connsiteY2" fmla="*/ 3212829 h 3212829"/>
              <a:gd name="connsiteX3" fmla="*/ 6353712 w 6353712"/>
              <a:gd name="connsiteY3" fmla="*/ 0 h 3212829"/>
              <a:gd name="connsiteX4" fmla="*/ 5086717 w 6353712"/>
              <a:gd name="connsiteY4" fmla="*/ 3212829 h 3212829"/>
              <a:gd name="connsiteX5" fmla="*/ 0 w 6353712"/>
              <a:gd name="connsiteY5" fmla="*/ 3212829 h 3212829"/>
              <a:gd name="connsiteX6" fmla="*/ 1255451 w 6353712"/>
              <a:gd name="connsiteY6" fmla="*/ 29478 h 3212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3712" h="3212829">
                <a:moveTo>
                  <a:pt x="5136119" y="3182544"/>
                </a:moveTo>
                <a:lnTo>
                  <a:pt x="5124450" y="3212829"/>
                </a:lnTo>
                <a:lnTo>
                  <a:pt x="5110790" y="3212829"/>
                </a:lnTo>
                <a:close/>
                <a:moveTo>
                  <a:pt x="6353712" y="0"/>
                </a:moveTo>
                <a:lnTo>
                  <a:pt x="5086717" y="3212829"/>
                </a:lnTo>
                <a:lnTo>
                  <a:pt x="0" y="3212829"/>
                </a:lnTo>
                <a:lnTo>
                  <a:pt x="1255451" y="29478"/>
                </a:lnTo>
                <a:close/>
              </a:path>
            </a:pathLst>
          </a:custGeom>
          <a:solidFill>
            <a:srgbClr val="FFFFFF"/>
          </a:solidFill>
          <a:ln w="3175" cap="flat" cmpd="sng" algn="ctr">
            <a:solidFill>
              <a:schemeClr val="accent1"/>
            </a:solidFill>
            <a:prstDash val="solid"/>
          </a:ln>
          <a:effectLst/>
        </p:spPr>
        <p:txBody>
          <a:bodyPr wrap="square" lIns="2160000" tIns="360000" rIns="108000" bIns="90000">
            <a:noAutofit/>
          </a:bodyPr>
          <a:lstStyle/>
          <a:p>
            <a:pPr algn="just" eaLnBrk="1" fontAlgn="auto" hangingPunct="1">
              <a:lnSpc>
                <a:spcPct val="120000"/>
              </a:lnSpc>
              <a:spcBef>
                <a:spcPts val="0"/>
              </a:spcBef>
              <a:spcAft>
                <a:spcPts val="0"/>
              </a:spcAft>
              <a:defRPr/>
            </a:pPr>
            <a:endParaRPr lang="da-DK" altLang="zh-CN" sz="2000" kern="0" dirty="0">
              <a:solidFill>
                <a:schemeClr val="accent1">
                  <a:lumMod val="75000"/>
                </a:schemeClr>
              </a:solidFill>
              <a:latin typeface="+mn-lt"/>
              <a:ea typeface="+mn-ea"/>
            </a:endParaRPr>
          </a:p>
        </p:txBody>
      </p:sp>
      <p:sp>
        <p:nvSpPr>
          <p:cNvPr id="73" name="自由: 形状 18"/>
          <p:cNvSpPr/>
          <p:nvPr>
            <p:custDataLst>
              <p:tags r:id="rId10"/>
            </p:custDataLst>
          </p:nvPr>
        </p:nvSpPr>
        <p:spPr>
          <a:xfrm>
            <a:off x="10969160" y="4488267"/>
            <a:ext cx="843506" cy="1989150"/>
          </a:xfrm>
          <a:custGeom>
            <a:avLst/>
            <a:gdLst>
              <a:gd name="connsiteX0" fmla="*/ 1356557 w 1356557"/>
              <a:gd name="connsiteY0" fmla="*/ 0 h 3199026"/>
              <a:gd name="connsiteX1" fmla="*/ 95007 w 1356557"/>
              <a:gd name="connsiteY1" fmla="*/ 3199026 h 3199026"/>
              <a:gd name="connsiteX2" fmla="*/ 0 w 1356557"/>
              <a:gd name="connsiteY2" fmla="*/ 3199026 h 3199026"/>
              <a:gd name="connsiteX3" fmla="*/ 1261334 w 1356557"/>
              <a:gd name="connsiteY3" fmla="*/ 551 h 3199026"/>
            </a:gdLst>
            <a:ahLst/>
            <a:cxnLst>
              <a:cxn ang="0">
                <a:pos x="connsiteX0" y="connsiteY0"/>
              </a:cxn>
              <a:cxn ang="0">
                <a:pos x="connsiteX1" y="connsiteY1"/>
              </a:cxn>
              <a:cxn ang="0">
                <a:pos x="connsiteX2" y="connsiteY2"/>
              </a:cxn>
              <a:cxn ang="0">
                <a:pos x="connsiteX3" y="connsiteY3"/>
              </a:cxn>
            </a:cxnLst>
            <a:rect l="l" t="t" r="r" b="b"/>
            <a:pathLst>
              <a:path w="1356557" h="3199026">
                <a:moveTo>
                  <a:pt x="1356557" y="0"/>
                </a:moveTo>
                <a:lnTo>
                  <a:pt x="95007" y="3199026"/>
                </a:lnTo>
                <a:lnTo>
                  <a:pt x="0" y="3199026"/>
                </a:lnTo>
                <a:lnTo>
                  <a:pt x="1261334" y="551"/>
                </a:lnTo>
                <a:close/>
              </a:path>
            </a:pathLst>
          </a:custGeom>
          <a:solidFill>
            <a:schemeClr val="accent1"/>
          </a:solidFill>
          <a:ln w="28575" cap="flat" cmpd="sng" algn="ctr">
            <a:solidFill>
              <a:schemeClr val="accent1"/>
            </a:solidFill>
            <a:prstDash val="solid"/>
          </a:ln>
          <a:effectLst/>
        </p:spPr>
        <p:txBody>
          <a:bodyPr vert="eaVert" wrap="square" anchor="ctr">
            <a:noAutofit/>
          </a:bodyP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74" name="矩形 73"/>
          <p:cNvSpPr/>
          <p:nvPr/>
        </p:nvSpPr>
        <p:spPr>
          <a:xfrm>
            <a:off x="8531476" y="4806882"/>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75" name="Freeform 66"/>
          <p:cNvSpPr>
            <a:spLocks noEditPoints="1"/>
          </p:cNvSpPr>
          <p:nvPr/>
        </p:nvSpPr>
        <p:spPr bwMode="auto">
          <a:xfrm rot="218059">
            <a:off x="8040729" y="3912456"/>
            <a:ext cx="981495" cy="99171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76" name="矩形 75"/>
          <p:cNvSpPr/>
          <p:nvPr/>
        </p:nvSpPr>
        <p:spPr>
          <a:xfrm>
            <a:off x="1136129" y="1821359"/>
            <a:ext cx="9919743" cy="8492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77" name="文本框 76"/>
          <p:cNvSpPr txBox="1"/>
          <p:nvPr/>
        </p:nvSpPr>
        <p:spPr>
          <a:xfrm>
            <a:off x="404621" y="1935659"/>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78" name="矩形 77"/>
          <p:cNvSpPr/>
          <p:nvPr/>
        </p:nvSpPr>
        <p:spPr>
          <a:xfrm>
            <a:off x="1136129" y="2882136"/>
            <a:ext cx="9919743" cy="8492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请输入第二章的大标题</a:t>
            </a:r>
            <a:endParaRPr lang="zh-CN" altLang="en-US" dirty="0"/>
          </a:p>
        </p:txBody>
      </p:sp>
      <p:sp>
        <p:nvSpPr>
          <p:cNvPr id="9219" name="文本占位符 2"/>
          <p:cNvSpPr>
            <a:spLocks noGrp="1"/>
          </p:cNvSpPr>
          <p:nvPr>
            <p:ph type="body" idx="1"/>
          </p:nvPr>
        </p:nvSpPr>
        <p:spPr/>
        <p:txBody>
          <a:bodyPr/>
          <a:lstStyle/>
          <a:p>
            <a:r>
              <a:rPr lang="zh-CN" altLang="en-US"/>
              <a:t>请输入第二章的小标题</a:t>
            </a:r>
            <a:endParaRPr lang="zh-CN" altLang="en-US" dirty="0"/>
          </a:p>
        </p:txBody>
      </p:sp>
    </p:spTree>
  </p:cSld>
  <p:clrMapOvr>
    <a:masterClrMapping/>
  </p:clrMapOvr>
</p:sld>
</file>

<file path=ppt/tags/tag1.xml><?xml version="1.0" encoding="utf-8"?>
<p:tagLst xmlns:p="http://schemas.openxmlformats.org/presentationml/2006/main">
  <p:tag name="MH" val="20161013012315"/>
  <p:tag name="MH_LIBRARY" val="GRAPHIC"/>
  <p:tag name="MH_TYPE" val="Other"/>
  <p:tag name="MH_ORDER" val="2"/>
</p:tagLst>
</file>

<file path=ppt/tags/tag10.xml><?xml version="1.0" encoding="utf-8"?>
<p:tagLst xmlns:p="http://schemas.openxmlformats.org/presentationml/2006/main">
  <p:tag name="MH" val="20160624112451"/>
  <p:tag name="MH_LIBRARY" val="GRAPHIC"/>
  <p:tag name="MH_TYPE" val="Other"/>
  <p:tag name="MH_ORDER" val="4"/>
</p:tagLst>
</file>

<file path=ppt/tags/tag11.xml><?xml version="1.0" encoding="utf-8"?>
<p:tagLst xmlns:p="http://schemas.openxmlformats.org/presentationml/2006/main">
  <p:tag name="MH" val="20160624112451"/>
  <p:tag name="MH_LIBRARY" val="GRAPHIC"/>
  <p:tag name="MH_TYPE" val="Other"/>
  <p:tag name="MH_ORDER" val="4"/>
</p:tagLst>
</file>

<file path=ppt/tags/tag12.xml><?xml version="1.0" encoding="utf-8"?>
<p:tagLst xmlns:p="http://schemas.openxmlformats.org/presentationml/2006/main">
  <p:tag name="MH" val="20160624112451"/>
  <p:tag name="MH_LIBRARY" val="GRAPHIC"/>
  <p:tag name="MH_TYPE" val="Other"/>
  <p:tag name="MH_ORDER" val="4"/>
</p:tagLst>
</file>

<file path=ppt/tags/tag13.xml><?xml version="1.0" encoding="utf-8"?>
<p:tagLst xmlns:p="http://schemas.openxmlformats.org/presentationml/2006/main">
  <p:tag name="MH" val="20160624112451"/>
  <p:tag name="MH_LIBRARY" val="GRAPHIC"/>
  <p:tag name="MH_TYPE" val="Other"/>
  <p:tag name="MH_ORDER" val="4"/>
</p:tagLst>
</file>

<file path=ppt/tags/tag14.xml><?xml version="1.0" encoding="utf-8"?>
<p:tagLst xmlns:p="http://schemas.openxmlformats.org/presentationml/2006/main">
  <p:tag name="MH" val="20160624112451"/>
  <p:tag name="MH_LIBRARY" val="GRAPHIC"/>
  <p:tag name="MH_TYPE" val="Other"/>
  <p:tag name="MH_ORDER" val="4"/>
</p:tagLst>
</file>

<file path=ppt/tags/tag2.xml><?xml version="1.0" encoding="utf-8"?>
<p:tagLst xmlns:p="http://schemas.openxmlformats.org/presentationml/2006/main">
  <p:tag name="MH" val="20161013012315"/>
  <p:tag name="MH_LIBRARY" val="GRAPHIC"/>
  <p:tag name="MH_TYPE" val="Desc"/>
  <p:tag name="MH_ORDER" val="1"/>
</p:tagLst>
</file>

<file path=ppt/tags/tag3.xml><?xml version="1.0" encoding="utf-8"?>
<p:tagLst xmlns:p="http://schemas.openxmlformats.org/presentationml/2006/main">
  <p:tag name="MH" val="20161013012315"/>
  <p:tag name="MH_LIBRARY" val="GRAPHIC"/>
  <p:tag name="MH_TYPE" val="Other"/>
  <p:tag name="MH_ORDER" val="5"/>
</p:tagLst>
</file>

<file path=ppt/tags/tag4.xml><?xml version="1.0" encoding="utf-8"?>
<p:tagLst xmlns:p="http://schemas.openxmlformats.org/presentationml/2006/main">
  <p:tag name="MH" val="20161013012315"/>
  <p:tag name="MH_LIBRARY" val="GRAPHIC"/>
  <p:tag name="MH_TYPE" val="Other"/>
  <p:tag name="MH_ORDER" val="2"/>
</p:tagLst>
</file>

<file path=ppt/tags/tag5.xml><?xml version="1.0" encoding="utf-8"?>
<p:tagLst xmlns:p="http://schemas.openxmlformats.org/presentationml/2006/main">
  <p:tag name="MH" val="20161013012315"/>
  <p:tag name="MH_LIBRARY" val="GRAPHIC"/>
  <p:tag name="MH_TYPE" val="Desc"/>
  <p:tag name="MH_ORDER" val="1"/>
</p:tagLst>
</file>

<file path=ppt/tags/tag6.xml><?xml version="1.0" encoding="utf-8"?>
<p:tagLst xmlns:p="http://schemas.openxmlformats.org/presentationml/2006/main">
  <p:tag name="MH" val="20161013012315"/>
  <p:tag name="MH_LIBRARY" val="GRAPHIC"/>
  <p:tag name="MH_TYPE" val="Other"/>
  <p:tag name="MH_ORDER" val="5"/>
</p:tagLst>
</file>

<file path=ppt/tags/tag7.xml><?xml version="1.0" encoding="utf-8"?>
<p:tagLst xmlns:p="http://schemas.openxmlformats.org/presentationml/2006/main">
  <p:tag name="MH" val="20161013012315"/>
  <p:tag name="MH_LIBRARY" val="GRAPHIC"/>
  <p:tag name="MH_TYPE" val="Other"/>
  <p:tag name="MH_ORDER" val="2"/>
</p:tagLst>
</file>

<file path=ppt/tags/tag8.xml><?xml version="1.0" encoding="utf-8"?>
<p:tagLst xmlns:p="http://schemas.openxmlformats.org/presentationml/2006/main">
  <p:tag name="MH" val="20161013012315"/>
  <p:tag name="MH_LIBRARY" val="GRAPHIC"/>
  <p:tag name="MH_TYPE" val="Desc"/>
  <p:tag name="MH_ORDER" val="1"/>
</p:tagLst>
</file>

<file path=ppt/tags/tag9.xml><?xml version="1.0" encoding="utf-8"?>
<p:tagLst xmlns:p="http://schemas.openxmlformats.org/presentationml/2006/main">
  <p:tag name="MH" val="20161013012315"/>
  <p:tag name="MH_LIBRARY" val="GRAPHIC"/>
  <p:tag name="MH_TYPE" val="Other"/>
  <p:tag name="MH_ORDER" val="5"/>
</p:tagLst>
</file>

<file path=ppt/theme/theme1.xml><?xml version="1.0" encoding="utf-8"?>
<a:theme xmlns:a="http://schemas.openxmlformats.org/drawingml/2006/main" name="A000120141119A01PPBG">
  <a:themeElements>
    <a:clrScheme name="自定义 97">
      <a:dk1>
        <a:srgbClr val="585858"/>
      </a:dk1>
      <a:lt1>
        <a:sysClr val="window" lastClr="FFFFFF"/>
      </a:lt1>
      <a:dk2>
        <a:srgbClr val="585858"/>
      </a:dk2>
      <a:lt2>
        <a:srgbClr val="FFFFFF"/>
      </a:lt2>
      <a:accent1>
        <a:srgbClr val="DC5389"/>
      </a:accent1>
      <a:accent2>
        <a:srgbClr val="C26E9E"/>
      </a:accent2>
      <a:accent3>
        <a:srgbClr val="BB735D"/>
      </a:accent3>
      <a:accent4>
        <a:srgbClr val="57C1AD"/>
      </a:accent4>
      <a:accent5>
        <a:srgbClr val="42ADCA"/>
      </a:accent5>
      <a:accent6>
        <a:srgbClr val="92D050"/>
      </a:accent6>
      <a:hlink>
        <a:srgbClr val="00B050"/>
      </a:hlink>
      <a:folHlink>
        <a:srgbClr val="CC9900"/>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560293</Template>
  <TotalTime>0</TotalTime>
  <Words>3828</Words>
  <Application>WPS 演示</Application>
  <PresentationFormat>宽屏</PresentationFormat>
  <Paragraphs>352</Paragraphs>
  <Slides>29</Slides>
  <Notes>4</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29</vt:i4>
      </vt:variant>
    </vt:vector>
  </HeadingPairs>
  <TitlesOfParts>
    <vt:vector size="46" baseType="lpstr">
      <vt:lpstr>Arial</vt:lpstr>
      <vt:lpstr>宋体</vt:lpstr>
      <vt:lpstr>Wingdings</vt:lpstr>
      <vt:lpstr>Calibri</vt:lpstr>
      <vt:lpstr>幼圆</vt:lpstr>
      <vt:lpstr>黑体</vt:lpstr>
      <vt:lpstr>Tempus Sans ITC</vt:lpstr>
      <vt:lpstr>Wingdings 2</vt:lpstr>
      <vt:lpstr>Bernard MT Condensed</vt:lpstr>
      <vt:lpstr>微软雅黑</vt:lpstr>
      <vt:lpstr>等线</vt:lpstr>
      <vt:lpstr>GoodVibrationsROB</vt:lpstr>
      <vt:lpstr>等线 Light</vt:lpstr>
      <vt:lpstr>Impact</vt:lpstr>
      <vt:lpstr>Calibri</vt:lpstr>
      <vt:lpstr>Gungsuh</vt:lpstr>
      <vt:lpstr>A000120141119A01PPBG</vt:lpstr>
      <vt:lpstr>儿童教育教学 可爱呆萌卡通模板</vt:lpstr>
      <vt:lpstr>PowerPoint 演示文稿</vt:lpstr>
      <vt:lpstr>请输入第一章的大标题</vt:lpstr>
      <vt:lpstr>请在此输入您的大标题</vt:lpstr>
      <vt:lpstr>请在此输入您的大标题</vt:lpstr>
      <vt:lpstr>请在此输入您的大标题</vt:lpstr>
      <vt:lpstr>请在此输入您的大标题</vt:lpstr>
      <vt:lpstr>请在此输入您的大标题</vt:lpstr>
      <vt:lpstr>请输入第二章的大标题</vt:lpstr>
      <vt:lpstr>请在此输入您的大标题</vt:lpstr>
      <vt:lpstr>请在此输入您的大标题</vt:lpstr>
      <vt:lpstr>请在此输入您的大标题</vt:lpstr>
      <vt:lpstr>请在此输入您的大标题</vt:lpstr>
      <vt:lpstr>请在此输入您的大标题</vt:lpstr>
      <vt:lpstr>请输入第三章的大标题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请输入第二章的大标题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Administrator</cp:lastModifiedBy>
  <cp:revision>1</cp:revision>
  <dcterms:created xsi:type="dcterms:W3CDTF">2017-05-10T09:05:28Z</dcterms:created>
  <dcterms:modified xsi:type="dcterms:W3CDTF">2017-05-10T09:05:29Z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2052-10.1.0.6393</vt:lpwstr>
  </property>
</Properties>
</file>