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1" r:id="rId7"/>
    <p:sldId id="286" r:id="rId8"/>
    <p:sldId id="284" r:id="rId9"/>
    <p:sldId id="285" r:id="rId10"/>
    <p:sldId id="294" r:id="rId11"/>
    <p:sldId id="265" r:id="rId12"/>
    <p:sldId id="264" r:id="rId13"/>
    <p:sldId id="288" r:id="rId14"/>
    <p:sldId id="278" r:id="rId15"/>
    <p:sldId id="283" r:id="rId16"/>
    <p:sldId id="261" r:id="rId17"/>
    <p:sldId id="291" r:id="rId18"/>
    <p:sldId id="270" r:id="rId19"/>
    <p:sldId id="260" r:id="rId20"/>
    <p:sldId id="272" r:id="rId21"/>
    <p:sldId id="289" r:id="rId22"/>
    <p:sldId id="292" r:id="rId23"/>
    <p:sldId id="277" r:id="rId24"/>
    <p:sldId id="274" r:id="rId25"/>
    <p:sldId id="290" r:id="rId26"/>
    <p:sldId id="293" r:id="rId27"/>
    <p:sldId id="287" r:id="rId28"/>
    <p:sldId id="273" r:id="rId29"/>
    <p:sldId id="263" r:id="rId30"/>
    <p:sldId id="280"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404040"/>
    <a:srgbClr val="EEE8F4"/>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a:blip r:embed="rId2"/>
            <a:srcRect/>
            <a:stretch>
              <a:fillRect l="-147" r="-14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5109948" y="5055438"/>
            <a:ext cx="6635801"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5109949" y="1828800"/>
            <a:ext cx="6662952" cy="3150162"/>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a:blip r:embed="rId2"/>
            <a:srcRect/>
            <a:stretch>
              <a:fillRect l="-118" r="-1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4793877" y="1021579"/>
            <a:ext cx="6767224" cy="2882900"/>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4796295" y="4041003"/>
            <a:ext cx="676480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EEE8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a:blip r:embed="rId12"/>
            <a:srcRect/>
            <a:stretch>
              <a:fillRect l="-176" r="-17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546167" y="368300"/>
            <a:ext cx="9549664"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4.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5" Type="http://schemas.openxmlformats.org/officeDocument/2006/relationships/slideLayout" Target="../slideLayouts/slideLayout6.xml"/><Relationship Id="rId14" Type="http://schemas.openxmlformats.org/officeDocument/2006/relationships/tags" Target="../tags/tag62.xml"/><Relationship Id="rId13" Type="http://schemas.openxmlformats.org/officeDocument/2006/relationships/tags" Target="../tags/tag61.xml"/><Relationship Id="rId12" Type="http://schemas.openxmlformats.org/officeDocument/2006/relationships/tags" Target="../tags/tag60.xml"/><Relationship Id="rId11" Type="http://schemas.openxmlformats.org/officeDocument/2006/relationships/tags" Target="../tags/tag59.xml"/><Relationship Id="rId10" Type="http://schemas.openxmlformats.org/officeDocument/2006/relationships/tags" Target="../tags/tag58.xml"/><Relationship Id="rId1" Type="http://schemas.openxmlformats.org/officeDocument/2006/relationships/tags" Target="../tags/tag49.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s>
</file>

<file path=ppt/slides/_rels/slide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6" Type="http://schemas.openxmlformats.org/officeDocument/2006/relationships/slideLayout" Target="../slideLayouts/slideLayout7.xml"/><Relationship Id="rId25" Type="http://schemas.openxmlformats.org/officeDocument/2006/relationships/tags" Target="../tags/tag28.xml"/><Relationship Id="rId24" Type="http://schemas.openxmlformats.org/officeDocument/2006/relationships/tags" Target="../tags/tag27.xml"/><Relationship Id="rId23" Type="http://schemas.openxmlformats.org/officeDocument/2006/relationships/tags" Target="../tags/tag26.xml"/><Relationship Id="rId22" Type="http://schemas.openxmlformats.org/officeDocument/2006/relationships/tags" Target="../tags/tag25.xml"/><Relationship Id="rId21" Type="http://schemas.openxmlformats.org/officeDocument/2006/relationships/tags" Target="../tags/tag24.xml"/><Relationship Id="rId20" Type="http://schemas.openxmlformats.org/officeDocument/2006/relationships/tags" Target="../tags/tag23.xml"/><Relationship Id="rId2" Type="http://schemas.openxmlformats.org/officeDocument/2006/relationships/slide" Target="slide3.xml"/><Relationship Id="rId19" Type="http://schemas.openxmlformats.org/officeDocument/2006/relationships/tags" Target="../tags/tag22.xml"/><Relationship Id="rId18" Type="http://schemas.openxmlformats.org/officeDocument/2006/relationships/tags" Target="../tags/tag21.xml"/><Relationship Id="rId17" Type="http://schemas.openxmlformats.org/officeDocument/2006/relationships/tags" Target="../tags/tag20.xml"/><Relationship Id="rId16" Type="http://schemas.openxmlformats.org/officeDocument/2006/relationships/tags" Target="../tags/tag19.xml"/><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0" Type="http://schemas.openxmlformats.org/officeDocument/2006/relationships/slideLayout" Target="../slideLayouts/slideLayout6.xml"/><Relationship Id="rId1" Type="http://schemas.openxmlformats.org/officeDocument/2006/relationships/tags" Target="../tags/tag7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9" Type="http://schemas.openxmlformats.org/officeDocument/2006/relationships/tags" Target="../tags/tag89.xml"/><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image" Target="../media/image4.png"/><Relationship Id="rId11" Type="http://schemas.openxmlformats.org/officeDocument/2006/relationships/slideLayout" Target="../slideLayouts/slideLayout6.xml"/><Relationship Id="rId10" Type="http://schemas.openxmlformats.org/officeDocument/2006/relationships/tags" Target="../tags/tag90.xml"/><Relationship Id="rId1" Type="http://schemas.openxmlformats.org/officeDocument/2006/relationships/tags" Target="../tags/tag82.xml"/></Relationships>
</file>

<file path=ppt/slides/_rels/slide24.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37.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dirty="0">
                <a:latin typeface="+mn-ea"/>
              </a:rPr>
              <a:t>讲课人：情缘素材   时间：2017年12月30日</a:t>
            </a:r>
            <a:endParaRPr dirty="0">
              <a:latin typeface="+mn-ea"/>
            </a:endParaRPr>
          </a:p>
        </p:txBody>
      </p:sp>
      <p:sp>
        <p:nvSpPr>
          <p:cNvPr id="6146" name="标题 5"/>
          <p:cNvSpPr>
            <a:spLocks noGrp="1"/>
          </p:cNvSpPr>
          <p:nvPr>
            <p:ph type="ctrTitle"/>
          </p:nvPr>
        </p:nvSpPr>
        <p:spPr/>
        <p:txBody>
          <a:bodyPr>
            <a:noAutofit/>
          </a:bodyPr>
          <a:lstStyle/>
          <a:p>
            <a:r>
              <a:rPr lang="zh-CN" altLang="en-US" sz="5400" dirty="0"/>
              <a:t>学校公开课</a:t>
            </a:r>
            <a:br>
              <a:rPr lang="en-US" altLang="zh-CN" sz="5400" dirty="0"/>
            </a:br>
            <a:r>
              <a:rPr lang="zh-CN" altLang="en-US" sz="5400" dirty="0"/>
              <a:t>教育教学通用模板</a:t>
            </a:r>
            <a:endParaRPr lang="zh-CN" altLang="en-US" sz="5400" dirty="0"/>
          </a:p>
        </p:txBody>
      </p:sp>
      <p:sp>
        <p:nvSpPr>
          <p:cNvPr id="4" name="任意多边形 11"/>
          <p:cNvSpPr/>
          <p:nvPr>
            <p:custDataLst>
              <p:tags r:id="rId1"/>
            </p:custDataLst>
          </p:nvPr>
        </p:nvSpPr>
        <p:spPr>
          <a:xfrm>
            <a:off x="9367529" y="815976"/>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年</a:t>
            </a:r>
            <a:endParaRPr lang="zh-CN" altLang="en-US" sz="3200" dirty="0">
              <a:latin typeface="方正姚体" panose="02010601030101010101" pitchFamily="2" charset="-122"/>
              <a:ea typeface="方正姚体" panose="02010601030101010101" pitchFamily="2" charset="-122"/>
            </a:endParaRPr>
          </a:p>
        </p:txBody>
      </p:sp>
      <p:sp>
        <p:nvSpPr>
          <p:cNvPr id="5" name="任意多边形 13"/>
          <p:cNvSpPr/>
          <p:nvPr>
            <p:custDataLst>
              <p:tags r:id="rId2"/>
            </p:custDataLst>
          </p:nvPr>
        </p:nvSpPr>
        <p:spPr>
          <a:xfrm>
            <a:off x="10899566" y="701830"/>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班</a:t>
            </a:r>
            <a:endParaRPr lang="zh-CN" altLang="en-US" sz="3200" dirty="0">
              <a:latin typeface="方正姚体" panose="02010601030101010101" pitchFamily="2" charset="-122"/>
              <a:ea typeface="方正姚体" panose="02010601030101010101" pitchFamily="2" charset="-122"/>
            </a:endParaRPr>
          </a:p>
        </p:txBody>
      </p:sp>
      <p:sp>
        <p:nvSpPr>
          <p:cNvPr id="6" name="任意多边形 12"/>
          <p:cNvSpPr/>
          <p:nvPr>
            <p:custDataLst>
              <p:tags r:id="rId3"/>
            </p:custDataLst>
          </p:nvPr>
        </p:nvSpPr>
        <p:spPr>
          <a:xfrm rot="1162033">
            <a:off x="10172878" y="652141"/>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二</a:t>
            </a:r>
            <a:endParaRPr lang="zh-CN" altLang="en-US" sz="3200" dirty="0">
              <a:latin typeface="方正姚体" panose="02010601030101010101" pitchFamily="2" charset="-122"/>
              <a:ea typeface="方正姚体" panose="02010601030101010101" pitchFamily="2" charset="-122"/>
            </a:endParaRPr>
          </a:p>
        </p:txBody>
      </p:sp>
      <p:sp>
        <p:nvSpPr>
          <p:cNvPr id="8" name="任意多边形 10"/>
          <p:cNvSpPr/>
          <p:nvPr>
            <p:custDataLst>
              <p:tags r:id="rId4"/>
            </p:custDataLst>
          </p:nvPr>
        </p:nvSpPr>
        <p:spPr>
          <a:xfrm rot="20162435">
            <a:off x="8480922" y="283896"/>
            <a:ext cx="1065158" cy="1044862"/>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三</a:t>
            </a:r>
            <a:endParaRPr lang="zh-CN" altLang="en-US" sz="3200" dirty="0">
              <a:latin typeface="方正姚体" panose="02010601030101010101" pitchFamily="2" charset="-122"/>
              <a:ea typeface="方正姚体" panose="02010601030101010101" pitchFamily="2" charset="-122"/>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12"/>
          <p:cNvSpPr/>
          <p:nvPr/>
        </p:nvSpPr>
        <p:spPr>
          <a:xfrm>
            <a:off x="3312605" y="2492553"/>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01</a:t>
            </a:r>
            <a:endParaRPr lang="zh-CN" altLang="en-US" sz="2800" dirty="0">
              <a:solidFill>
                <a:schemeClr val="accent1"/>
              </a:solidFill>
            </a:endParaRPr>
          </a:p>
        </p:txBody>
      </p:sp>
      <p:sp>
        <p:nvSpPr>
          <p:cNvPr id="25" name="矩形 24"/>
          <p:cNvSpPr/>
          <p:nvPr/>
        </p:nvSpPr>
        <p:spPr>
          <a:xfrm>
            <a:off x="5606011" y="205606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flipH="1">
            <a:off x="4779086" y="2169023"/>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任意多边形 12"/>
          <p:cNvSpPr/>
          <p:nvPr/>
        </p:nvSpPr>
        <p:spPr>
          <a:xfrm>
            <a:off x="4609142" y="4929974"/>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02</a:t>
            </a:r>
            <a:endParaRPr lang="zh-CN" altLang="en-US" sz="2800" dirty="0">
              <a:solidFill>
                <a:schemeClr val="accent1"/>
              </a:solidFill>
            </a:endParaRPr>
          </a:p>
        </p:txBody>
      </p:sp>
      <p:sp>
        <p:nvSpPr>
          <p:cNvPr id="45" name="矩形 44"/>
          <p:cNvSpPr/>
          <p:nvPr/>
        </p:nvSpPr>
        <p:spPr>
          <a:xfrm>
            <a:off x="6902548" y="449348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KSO_Shape"/>
          <p:cNvSpPr/>
          <p:nvPr/>
        </p:nvSpPr>
        <p:spPr bwMode="auto">
          <a:xfrm flipH="1">
            <a:off x="6075623" y="4606444"/>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nvGrpSpPr>
          <p:cNvPr id="19" name="组合 18"/>
          <p:cNvGrpSpPr/>
          <p:nvPr/>
        </p:nvGrpSpPr>
        <p:grpSpPr>
          <a:xfrm>
            <a:off x="1555487" y="1913753"/>
            <a:ext cx="1114693" cy="2248942"/>
            <a:chOff x="6334126" y="3233738"/>
            <a:chExt cx="1266825" cy="2555875"/>
          </a:xfrm>
        </p:grpSpPr>
        <p:sp>
          <p:nvSpPr>
            <p:cNvPr id="20"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2"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4"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51" name="组合 50"/>
          <p:cNvGrpSpPr/>
          <p:nvPr/>
        </p:nvGrpSpPr>
        <p:grpSpPr>
          <a:xfrm>
            <a:off x="2622687" y="4349777"/>
            <a:ext cx="1412224" cy="2251735"/>
            <a:chOff x="4468814" y="3241676"/>
            <a:chExt cx="1604963" cy="2559050"/>
          </a:xfrm>
        </p:grpSpPr>
        <p:sp>
          <p:nvSpPr>
            <p:cNvPr id="52"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0"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1"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1" name="椭圆 70"/>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2" name="圆角矩形 71"/>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3" name="圆角矩形 72"/>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4" name="矩形 73"/>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矩形 74"/>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6" name="矩形 75"/>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7" name="矩形 76"/>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540506" y="2295664"/>
            <a:ext cx="1510029" cy="1510029"/>
          </a:xfrm>
          <a:prstGeom prst="ellipse">
            <a:avLst/>
          </a:prstGeom>
          <a:solidFill>
            <a:schemeClr val="accent1"/>
          </a:solidFill>
          <a:ln>
            <a:noFill/>
          </a:ln>
        </p:spPr>
        <p:txBody>
          <a:bodyPr/>
          <a:lstStyle/>
          <a:p>
            <a:endParaRPr lang="zh-CN" altLang="en-US"/>
          </a:p>
        </p:txBody>
      </p:sp>
      <p:sp>
        <p:nvSpPr>
          <p:cNvPr id="14342" name="Freeform 8"/>
          <p:cNvSpPr/>
          <p:nvPr/>
        </p:nvSpPr>
        <p:spPr bwMode="auto">
          <a:xfrm>
            <a:off x="4141466" y="2294831"/>
            <a:ext cx="1510029" cy="151002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5"/>
          <p:cNvSpPr/>
          <p:nvPr/>
        </p:nvSpPr>
        <p:spPr bwMode="auto">
          <a:xfrm>
            <a:off x="6540506" y="3997875"/>
            <a:ext cx="1510029" cy="1510029"/>
          </a:xfrm>
          <a:prstGeom prst="ellipse">
            <a:avLst/>
          </a:prstGeom>
          <a:solidFill>
            <a:schemeClr val="accent1"/>
          </a:solidFill>
          <a:ln>
            <a:noFill/>
          </a:ln>
        </p:spPr>
        <p:txBody>
          <a:bodyPr/>
          <a:lstStyle/>
          <a:p>
            <a:endParaRPr lang="zh-CN" altLang="en-US"/>
          </a:p>
        </p:txBody>
      </p:sp>
      <p:sp>
        <p:nvSpPr>
          <p:cNvPr id="15" name="Freeform 8"/>
          <p:cNvSpPr/>
          <p:nvPr/>
        </p:nvSpPr>
        <p:spPr bwMode="auto">
          <a:xfrm>
            <a:off x="4141466" y="3997042"/>
            <a:ext cx="1510029" cy="1510029"/>
          </a:xfrm>
          <a:prstGeom prst="ellipse">
            <a:avLst/>
          </a:prstGeom>
          <a:solidFill>
            <a:schemeClr val="accent1"/>
          </a:solidFill>
          <a:ln>
            <a:noFill/>
          </a:ln>
        </p:spPr>
        <p:txBody>
          <a:bodyPr/>
          <a:lstStyle/>
          <a:p>
            <a:endParaRPr lang="zh-CN" altLang="en-US"/>
          </a:p>
        </p:txBody>
      </p:sp>
      <p:sp>
        <p:nvSpPr>
          <p:cNvPr id="16" name="KSO_Shape"/>
          <p:cNvSpPr/>
          <p:nvPr/>
        </p:nvSpPr>
        <p:spPr bwMode="auto">
          <a:xfrm>
            <a:off x="4370905" y="4329064"/>
            <a:ext cx="972264" cy="98972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0" name="KSO_Shape"/>
          <p:cNvSpPr/>
          <p:nvPr/>
        </p:nvSpPr>
        <p:spPr bwMode="auto">
          <a:xfrm>
            <a:off x="4370905" y="2742530"/>
            <a:ext cx="972264" cy="75836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1" name="KSO_Shape"/>
          <p:cNvSpPr/>
          <p:nvPr/>
        </p:nvSpPr>
        <p:spPr bwMode="auto">
          <a:xfrm>
            <a:off x="6972753" y="2735442"/>
            <a:ext cx="645535" cy="630473"/>
          </a:xfrm>
          <a:custGeom>
            <a:avLst/>
            <a:gdLst/>
            <a:ahLst/>
            <a:cxnLst/>
            <a:rect l="0" t="0" r="r" b="b"/>
            <a:pathLst>
              <a:path w="5833534" h="5697984">
                <a:moveTo>
                  <a:pt x="4116344" y="2028563"/>
                </a:moveTo>
                <a:lnTo>
                  <a:pt x="4115715" y="2034106"/>
                </a:lnTo>
                <a:lnTo>
                  <a:pt x="4105639" y="2083992"/>
                </a:lnTo>
                <a:lnTo>
                  <a:pt x="4085489" y="2122793"/>
                </a:lnTo>
                <a:lnTo>
                  <a:pt x="4055263" y="2161593"/>
                </a:lnTo>
                <a:lnTo>
                  <a:pt x="4025038" y="2189308"/>
                </a:lnTo>
                <a:lnTo>
                  <a:pt x="3989775" y="2211480"/>
                </a:lnTo>
                <a:lnTo>
                  <a:pt x="3959549" y="2223952"/>
                </a:lnTo>
                <a:lnTo>
                  <a:pt x="3959549" y="2244737"/>
                </a:lnTo>
                <a:lnTo>
                  <a:pt x="3964587" y="2266909"/>
                </a:lnTo>
                <a:lnTo>
                  <a:pt x="3974662" y="2289081"/>
                </a:lnTo>
                <a:lnTo>
                  <a:pt x="3989775" y="2311252"/>
                </a:lnTo>
                <a:lnTo>
                  <a:pt x="4004887" y="2327881"/>
                </a:lnTo>
                <a:lnTo>
                  <a:pt x="4161053" y="2460911"/>
                </a:lnTo>
                <a:lnTo>
                  <a:pt x="4352482" y="2189308"/>
                </a:lnTo>
                <a:lnTo>
                  <a:pt x="4196316" y="2056277"/>
                </a:lnTo>
                <a:lnTo>
                  <a:pt x="4176166" y="2045192"/>
                </a:lnTo>
                <a:lnTo>
                  <a:pt x="4156015" y="2034106"/>
                </a:lnTo>
                <a:lnTo>
                  <a:pt x="4135865" y="2028563"/>
                </a:lnTo>
                <a:lnTo>
                  <a:pt x="4116344" y="2028563"/>
                </a:lnTo>
                <a:close/>
                <a:moveTo>
                  <a:pt x="2040226" y="1191580"/>
                </a:moveTo>
                <a:lnTo>
                  <a:pt x="2125865" y="1191580"/>
                </a:lnTo>
                <a:lnTo>
                  <a:pt x="2211504" y="1202666"/>
                </a:lnTo>
                <a:lnTo>
                  <a:pt x="2292105" y="1224838"/>
                </a:lnTo>
                <a:lnTo>
                  <a:pt x="2332406" y="1241466"/>
                </a:lnTo>
                <a:lnTo>
                  <a:pt x="2372707" y="1258095"/>
                </a:lnTo>
                <a:lnTo>
                  <a:pt x="2398150" y="1274092"/>
                </a:lnTo>
                <a:lnTo>
                  <a:pt x="3989775" y="1768045"/>
                </a:lnTo>
                <a:lnTo>
                  <a:pt x="4025038" y="1790217"/>
                </a:lnTo>
                <a:lnTo>
                  <a:pt x="4060301" y="1823474"/>
                </a:lnTo>
                <a:lnTo>
                  <a:pt x="4085489" y="1856732"/>
                </a:lnTo>
                <a:lnTo>
                  <a:pt x="4091442" y="1869834"/>
                </a:lnTo>
                <a:lnTo>
                  <a:pt x="4100602" y="1867818"/>
                </a:lnTo>
                <a:lnTo>
                  <a:pt x="4145940" y="1862275"/>
                </a:lnTo>
                <a:lnTo>
                  <a:pt x="4196316" y="1873361"/>
                </a:lnTo>
                <a:lnTo>
                  <a:pt x="4241655" y="1889989"/>
                </a:lnTo>
                <a:lnTo>
                  <a:pt x="4281955" y="1923247"/>
                </a:lnTo>
                <a:lnTo>
                  <a:pt x="4443158" y="2061820"/>
                </a:lnTo>
                <a:lnTo>
                  <a:pt x="4785715" y="1585128"/>
                </a:lnTo>
                <a:lnTo>
                  <a:pt x="4800827" y="1568499"/>
                </a:lnTo>
                <a:lnTo>
                  <a:pt x="4815940" y="1557414"/>
                </a:lnTo>
                <a:lnTo>
                  <a:pt x="4836091" y="1546328"/>
                </a:lnTo>
                <a:lnTo>
                  <a:pt x="4856241" y="1540785"/>
                </a:lnTo>
                <a:lnTo>
                  <a:pt x="4876391" y="1540785"/>
                </a:lnTo>
                <a:lnTo>
                  <a:pt x="4896542" y="1546328"/>
                </a:lnTo>
                <a:lnTo>
                  <a:pt x="4916692" y="1551871"/>
                </a:lnTo>
                <a:lnTo>
                  <a:pt x="4931805" y="1568499"/>
                </a:lnTo>
                <a:lnTo>
                  <a:pt x="5793233" y="2305709"/>
                </a:lnTo>
                <a:lnTo>
                  <a:pt x="5808346" y="2322338"/>
                </a:lnTo>
                <a:lnTo>
                  <a:pt x="5818421" y="2344510"/>
                </a:lnTo>
                <a:lnTo>
                  <a:pt x="5828497" y="2361139"/>
                </a:lnTo>
                <a:lnTo>
                  <a:pt x="5833534" y="2383311"/>
                </a:lnTo>
                <a:lnTo>
                  <a:pt x="5833534" y="2405482"/>
                </a:lnTo>
                <a:lnTo>
                  <a:pt x="5828497" y="2427654"/>
                </a:lnTo>
                <a:lnTo>
                  <a:pt x="5823459" y="2449826"/>
                </a:lnTo>
                <a:lnTo>
                  <a:pt x="5808346" y="2471997"/>
                </a:lnTo>
                <a:lnTo>
                  <a:pt x="4755489" y="3946417"/>
                </a:lnTo>
                <a:lnTo>
                  <a:pt x="4740376" y="3963046"/>
                </a:lnTo>
                <a:lnTo>
                  <a:pt x="4725264" y="3979675"/>
                </a:lnTo>
                <a:lnTo>
                  <a:pt x="4705113" y="3985218"/>
                </a:lnTo>
                <a:lnTo>
                  <a:pt x="4684963" y="3990761"/>
                </a:lnTo>
                <a:lnTo>
                  <a:pt x="4664812" y="3990761"/>
                </a:lnTo>
                <a:lnTo>
                  <a:pt x="4644662" y="3985218"/>
                </a:lnTo>
                <a:lnTo>
                  <a:pt x="4624512" y="3979675"/>
                </a:lnTo>
                <a:lnTo>
                  <a:pt x="4609399" y="3968589"/>
                </a:lnTo>
                <a:lnTo>
                  <a:pt x="3747970" y="3225836"/>
                </a:lnTo>
                <a:lnTo>
                  <a:pt x="3732857" y="3209207"/>
                </a:lnTo>
                <a:lnTo>
                  <a:pt x="3722782" y="3192579"/>
                </a:lnTo>
                <a:lnTo>
                  <a:pt x="3712707" y="3170407"/>
                </a:lnTo>
                <a:lnTo>
                  <a:pt x="3707669" y="3148235"/>
                </a:lnTo>
                <a:lnTo>
                  <a:pt x="3707669" y="3126063"/>
                </a:lnTo>
                <a:lnTo>
                  <a:pt x="3712707" y="3103892"/>
                </a:lnTo>
                <a:lnTo>
                  <a:pt x="3717745" y="3081720"/>
                </a:lnTo>
                <a:lnTo>
                  <a:pt x="3732857" y="3065091"/>
                </a:lnTo>
                <a:lnTo>
                  <a:pt x="4070376" y="2588399"/>
                </a:lnTo>
                <a:lnTo>
                  <a:pt x="3909173" y="2444283"/>
                </a:lnTo>
                <a:lnTo>
                  <a:pt x="3873910" y="2405482"/>
                </a:lnTo>
                <a:lnTo>
                  <a:pt x="3843684" y="2361139"/>
                </a:lnTo>
                <a:lnTo>
                  <a:pt x="3823534" y="2311252"/>
                </a:lnTo>
                <a:lnTo>
                  <a:pt x="3813459" y="2261366"/>
                </a:lnTo>
                <a:lnTo>
                  <a:pt x="3813459" y="2211480"/>
                </a:lnTo>
                <a:lnTo>
                  <a:pt x="3813729" y="2209996"/>
                </a:lnTo>
                <a:lnTo>
                  <a:pt x="2614518" y="1836763"/>
                </a:lnTo>
                <a:lnTo>
                  <a:pt x="2913586" y="3090555"/>
                </a:lnTo>
                <a:lnTo>
                  <a:pt x="3697594" y="4212478"/>
                </a:lnTo>
                <a:lnTo>
                  <a:pt x="3705792" y="4227513"/>
                </a:lnTo>
                <a:lnTo>
                  <a:pt x="4740376" y="4373223"/>
                </a:lnTo>
                <a:lnTo>
                  <a:pt x="4790752" y="4389852"/>
                </a:lnTo>
                <a:lnTo>
                  <a:pt x="4836091" y="4412024"/>
                </a:lnTo>
                <a:lnTo>
                  <a:pt x="4876391" y="4445281"/>
                </a:lnTo>
                <a:lnTo>
                  <a:pt x="4906617" y="4484082"/>
                </a:lnTo>
                <a:lnTo>
                  <a:pt x="4936842" y="4528425"/>
                </a:lnTo>
                <a:lnTo>
                  <a:pt x="4951955" y="4578312"/>
                </a:lnTo>
                <a:lnTo>
                  <a:pt x="4962030" y="4633741"/>
                </a:lnTo>
                <a:lnTo>
                  <a:pt x="4956993" y="4689171"/>
                </a:lnTo>
                <a:lnTo>
                  <a:pt x="4946918" y="4744600"/>
                </a:lnTo>
                <a:lnTo>
                  <a:pt x="4926767" y="4794486"/>
                </a:lnTo>
                <a:lnTo>
                  <a:pt x="4896542" y="4838830"/>
                </a:lnTo>
                <a:lnTo>
                  <a:pt x="4861279" y="4872087"/>
                </a:lnTo>
                <a:lnTo>
                  <a:pt x="4820978" y="4905345"/>
                </a:lnTo>
                <a:lnTo>
                  <a:pt x="4775639" y="4921974"/>
                </a:lnTo>
                <a:lnTo>
                  <a:pt x="4725264" y="4933060"/>
                </a:lnTo>
                <a:lnTo>
                  <a:pt x="4674888" y="4933060"/>
                </a:lnTo>
                <a:lnTo>
                  <a:pt x="3415489" y="4750143"/>
                </a:lnTo>
                <a:lnTo>
                  <a:pt x="3365113" y="4739057"/>
                </a:lnTo>
                <a:lnTo>
                  <a:pt x="3319775" y="4711342"/>
                </a:lnTo>
                <a:lnTo>
                  <a:pt x="3279474" y="4683628"/>
                </a:lnTo>
                <a:lnTo>
                  <a:pt x="3276115" y="4679317"/>
                </a:lnTo>
                <a:lnTo>
                  <a:pt x="3259324" y="4666999"/>
                </a:lnTo>
                <a:lnTo>
                  <a:pt x="3234136" y="4639284"/>
                </a:lnTo>
                <a:lnTo>
                  <a:pt x="3213985" y="4617112"/>
                </a:lnTo>
                <a:lnTo>
                  <a:pt x="2502629" y="3593564"/>
                </a:lnTo>
                <a:lnTo>
                  <a:pt x="2483534" y="3602756"/>
                </a:lnTo>
                <a:lnTo>
                  <a:pt x="2317294" y="3669271"/>
                </a:lnTo>
                <a:lnTo>
                  <a:pt x="2191354" y="3724700"/>
                </a:lnTo>
                <a:lnTo>
                  <a:pt x="2004963" y="3802301"/>
                </a:lnTo>
                <a:lnTo>
                  <a:pt x="1732933" y="3918703"/>
                </a:lnTo>
                <a:lnTo>
                  <a:pt x="1380301" y="4073905"/>
                </a:lnTo>
                <a:lnTo>
                  <a:pt x="1571730" y="4916431"/>
                </a:lnTo>
                <a:lnTo>
                  <a:pt x="1586842" y="4971860"/>
                </a:lnTo>
                <a:lnTo>
                  <a:pt x="1617068" y="5104890"/>
                </a:lnTo>
                <a:lnTo>
                  <a:pt x="1637218" y="5182492"/>
                </a:lnTo>
                <a:lnTo>
                  <a:pt x="1647293" y="5265636"/>
                </a:lnTo>
                <a:lnTo>
                  <a:pt x="1652331" y="5343237"/>
                </a:lnTo>
                <a:lnTo>
                  <a:pt x="1647293" y="5415295"/>
                </a:lnTo>
                <a:lnTo>
                  <a:pt x="1627143" y="5498439"/>
                </a:lnTo>
                <a:lnTo>
                  <a:pt x="1617068" y="5537239"/>
                </a:lnTo>
                <a:lnTo>
                  <a:pt x="1601955" y="5570497"/>
                </a:lnTo>
                <a:lnTo>
                  <a:pt x="1586842" y="5598211"/>
                </a:lnTo>
                <a:lnTo>
                  <a:pt x="1566692" y="5620383"/>
                </a:lnTo>
                <a:lnTo>
                  <a:pt x="1546542" y="5642555"/>
                </a:lnTo>
                <a:lnTo>
                  <a:pt x="1526391" y="5659184"/>
                </a:lnTo>
                <a:lnTo>
                  <a:pt x="1506241" y="5675813"/>
                </a:lnTo>
                <a:lnTo>
                  <a:pt x="1481053" y="5686898"/>
                </a:lnTo>
                <a:lnTo>
                  <a:pt x="1450827" y="5692441"/>
                </a:lnTo>
                <a:lnTo>
                  <a:pt x="1425639" y="5697984"/>
                </a:lnTo>
                <a:lnTo>
                  <a:pt x="1360151" y="5697984"/>
                </a:lnTo>
                <a:lnTo>
                  <a:pt x="1294662" y="5686898"/>
                </a:lnTo>
                <a:lnTo>
                  <a:pt x="1259399" y="5681355"/>
                </a:lnTo>
                <a:lnTo>
                  <a:pt x="1234211" y="5664727"/>
                </a:lnTo>
                <a:lnTo>
                  <a:pt x="1203985" y="5642555"/>
                </a:lnTo>
                <a:lnTo>
                  <a:pt x="1178797" y="5620383"/>
                </a:lnTo>
                <a:lnTo>
                  <a:pt x="1158647" y="5592669"/>
                </a:lnTo>
                <a:lnTo>
                  <a:pt x="1143534" y="5564954"/>
                </a:lnTo>
                <a:lnTo>
                  <a:pt x="1133459" y="5537239"/>
                </a:lnTo>
                <a:lnTo>
                  <a:pt x="1123384" y="5515067"/>
                </a:lnTo>
                <a:lnTo>
                  <a:pt x="780827" y="4012933"/>
                </a:lnTo>
                <a:lnTo>
                  <a:pt x="780827" y="3996304"/>
                </a:lnTo>
                <a:lnTo>
                  <a:pt x="765714" y="3940874"/>
                </a:lnTo>
                <a:lnTo>
                  <a:pt x="765714" y="3885445"/>
                </a:lnTo>
                <a:lnTo>
                  <a:pt x="770752" y="3830016"/>
                </a:lnTo>
                <a:lnTo>
                  <a:pt x="785865" y="3774587"/>
                </a:lnTo>
                <a:lnTo>
                  <a:pt x="811053" y="3730243"/>
                </a:lnTo>
                <a:lnTo>
                  <a:pt x="841278" y="3685900"/>
                </a:lnTo>
                <a:lnTo>
                  <a:pt x="881579" y="3647099"/>
                </a:lnTo>
                <a:lnTo>
                  <a:pt x="926917" y="3619384"/>
                </a:lnTo>
                <a:lnTo>
                  <a:pt x="2045264" y="3015205"/>
                </a:lnTo>
                <a:lnTo>
                  <a:pt x="1808497" y="2028563"/>
                </a:lnTo>
                <a:lnTo>
                  <a:pt x="1299700" y="2544055"/>
                </a:lnTo>
                <a:lnTo>
                  <a:pt x="1264436" y="2577313"/>
                </a:lnTo>
                <a:lnTo>
                  <a:pt x="1254361" y="2582856"/>
                </a:lnTo>
                <a:lnTo>
                  <a:pt x="1244286" y="2588399"/>
                </a:lnTo>
                <a:lnTo>
                  <a:pt x="1224136" y="2599485"/>
                </a:lnTo>
                <a:lnTo>
                  <a:pt x="1214060" y="2605028"/>
                </a:lnTo>
                <a:lnTo>
                  <a:pt x="1173760" y="2616114"/>
                </a:lnTo>
                <a:lnTo>
                  <a:pt x="1133459" y="2621657"/>
                </a:lnTo>
                <a:lnTo>
                  <a:pt x="1093158" y="2616114"/>
                </a:lnTo>
                <a:lnTo>
                  <a:pt x="1047820" y="2605028"/>
                </a:lnTo>
                <a:lnTo>
                  <a:pt x="1012557" y="2582856"/>
                </a:lnTo>
                <a:lnTo>
                  <a:pt x="95714" y="2039649"/>
                </a:lnTo>
                <a:lnTo>
                  <a:pt x="60451" y="2006391"/>
                </a:lnTo>
                <a:lnTo>
                  <a:pt x="35263" y="1973134"/>
                </a:lnTo>
                <a:lnTo>
                  <a:pt x="15113" y="1928790"/>
                </a:lnTo>
                <a:lnTo>
                  <a:pt x="5038" y="1884447"/>
                </a:lnTo>
                <a:lnTo>
                  <a:pt x="0" y="1840103"/>
                </a:lnTo>
                <a:lnTo>
                  <a:pt x="5038" y="1795760"/>
                </a:lnTo>
                <a:lnTo>
                  <a:pt x="15113" y="1751416"/>
                </a:lnTo>
                <a:lnTo>
                  <a:pt x="35263" y="1707073"/>
                </a:lnTo>
                <a:lnTo>
                  <a:pt x="65489" y="1668272"/>
                </a:lnTo>
                <a:lnTo>
                  <a:pt x="95714" y="1640558"/>
                </a:lnTo>
                <a:lnTo>
                  <a:pt x="136015" y="1618386"/>
                </a:lnTo>
                <a:lnTo>
                  <a:pt x="176316" y="1607300"/>
                </a:lnTo>
                <a:lnTo>
                  <a:pt x="216617" y="1601757"/>
                </a:lnTo>
                <a:lnTo>
                  <a:pt x="261955" y="1607300"/>
                </a:lnTo>
                <a:lnTo>
                  <a:pt x="302256" y="1618386"/>
                </a:lnTo>
                <a:lnTo>
                  <a:pt x="337519" y="1640558"/>
                </a:lnTo>
                <a:lnTo>
                  <a:pt x="1081691" y="2081462"/>
                </a:lnTo>
                <a:lnTo>
                  <a:pt x="1692632" y="1418840"/>
                </a:lnTo>
                <a:lnTo>
                  <a:pt x="1763158" y="1346782"/>
                </a:lnTo>
                <a:lnTo>
                  <a:pt x="1828647" y="1280267"/>
                </a:lnTo>
                <a:lnTo>
                  <a:pt x="1863910" y="1258095"/>
                </a:lnTo>
                <a:lnTo>
                  <a:pt x="1899173" y="1235923"/>
                </a:lnTo>
                <a:lnTo>
                  <a:pt x="1934436" y="1219295"/>
                </a:lnTo>
                <a:lnTo>
                  <a:pt x="1969699" y="1208209"/>
                </a:lnTo>
                <a:lnTo>
                  <a:pt x="2004963" y="1197123"/>
                </a:lnTo>
                <a:lnTo>
                  <a:pt x="2040226" y="1191580"/>
                </a:lnTo>
                <a:close/>
                <a:moveTo>
                  <a:pt x="3057820" y="731517"/>
                </a:moveTo>
                <a:lnTo>
                  <a:pt x="3148496" y="731517"/>
                </a:lnTo>
                <a:lnTo>
                  <a:pt x="3244211" y="737059"/>
                </a:lnTo>
                <a:lnTo>
                  <a:pt x="3339925" y="748145"/>
                </a:lnTo>
                <a:lnTo>
                  <a:pt x="3430602" y="764774"/>
                </a:lnTo>
                <a:lnTo>
                  <a:pt x="3662331" y="809118"/>
                </a:lnTo>
                <a:lnTo>
                  <a:pt x="3768121" y="836832"/>
                </a:lnTo>
                <a:lnTo>
                  <a:pt x="3798346" y="847918"/>
                </a:lnTo>
                <a:lnTo>
                  <a:pt x="3813459" y="859004"/>
                </a:lnTo>
                <a:lnTo>
                  <a:pt x="3828572" y="903347"/>
                </a:lnTo>
                <a:lnTo>
                  <a:pt x="3843684" y="997577"/>
                </a:lnTo>
                <a:lnTo>
                  <a:pt x="3873910" y="1186037"/>
                </a:lnTo>
                <a:lnTo>
                  <a:pt x="3808421" y="1213752"/>
                </a:lnTo>
                <a:lnTo>
                  <a:pt x="3742933" y="1235923"/>
                </a:lnTo>
                <a:lnTo>
                  <a:pt x="3677444" y="1263638"/>
                </a:lnTo>
                <a:lnTo>
                  <a:pt x="3611955" y="1291353"/>
                </a:lnTo>
                <a:lnTo>
                  <a:pt x="3586767" y="1252552"/>
                </a:lnTo>
                <a:lnTo>
                  <a:pt x="3561579" y="1219295"/>
                </a:lnTo>
                <a:lnTo>
                  <a:pt x="3526316" y="1186037"/>
                </a:lnTo>
                <a:lnTo>
                  <a:pt x="3496090" y="1158322"/>
                </a:lnTo>
                <a:lnTo>
                  <a:pt x="3455790" y="1130608"/>
                </a:lnTo>
                <a:lnTo>
                  <a:pt x="3415489" y="1108436"/>
                </a:lnTo>
                <a:lnTo>
                  <a:pt x="3334887" y="1064093"/>
                </a:lnTo>
                <a:lnTo>
                  <a:pt x="3244211" y="1030835"/>
                </a:lnTo>
                <a:lnTo>
                  <a:pt x="3153534" y="1003120"/>
                </a:lnTo>
                <a:lnTo>
                  <a:pt x="3067895" y="980949"/>
                </a:lnTo>
                <a:lnTo>
                  <a:pt x="2987293" y="969863"/>
                </a:lnTo>
                <a:lnTo>
                  <a:pt x="2881504" y="958777"/>
                </a:lnTo>
                <a:lnTo>
                  <a:pt x="2765639" y="958777"/>
                </a:lnTo>
                <a:lnTo>
                  <a:pt x="2644737" y="964320"/>
                </a:lnTo>
                <a:lnTo>
                  <a:pt x="2523835" y="980949"/>
                </a:lnTo>
                <a:lnTo>
                  <a:pt x="2397895" y="1008663"/>
                </a:lnTo>
                <a:lnTo>
                  <a:pt x="2282030" y="1047464"/>
                </a:lnTo>
                <a:lnTo>
                  <a:pt x="2226617" y="1069635"/>
                </a:lnTo>
                <a:lnTo>
                  <a:pt x="2176241" y="1091807"/>
                </a:lnTo>
                <a:lnTo>
                  <a:pt x="2125865" y="1119522"/>
                </a:lnTo>
                <a:lnTo>
                  <a:pt x="2080527" y="1147236"/>
                </a:lnTo>
                <a:lnTo>
                  <a:pt x="1984812" y="1113979"/>
                </a:lnTo>
                <a:lnTo>
                  <a:pt x="2065414" y="1058550"/>
                </a:lnTo>
                <a:lnTo>
                  <a:pt x="2146015" y="1008663"/>
                </a:lnTo>
                <a:lnTo>
                  <a:pt x="2231654" y="958777"/>
                </a:lnTo>
                <a:lnTo>
                  <a:pt x="2317294" y="914433"/>
                </a:lnTo>
                <a:lnTo>
                  <a:pt x="2402933" y="875633"/>
                </a:lnTo>
                <a:lnTo>
                  <a:pt x="2493609" y="842375"/>
                </a:lnTo>
                <a:lnTo>
                  <a:pt x="2584286" y="814661"/>
                </a:lnTo>
                <a:lnTo>
                  <a:pt x="2680000" y="786946"/>
                </a:lnTo>
                <a:lnTo>
                  <a:pt x="2770677" y="764774"/>
                </a:lnTo>
                <a:lnTo>
                  <a:pt x="2866391" y="748145"/>
                </a:lnTo>
                <a:lnTo>
                  <a:pt x="2962105" y="737059"/>
                </a:lnTo>
                <a:lnTo>
                  <a:pt x="3057820" y="731517"/>
                </a:lnTo>
                <a:close/>
                <a:moveTo>
                  <a:pt x="1435100" y="0"/>
                </a:moveTo>
                <a:cubicBezTo>
                  <a:pt x="1809181" y="0"/>
                  <a:pt x="2112433" y="303252"/>
                  <a:pt x="2112433" y="677333"/>
                </a:cubicBezTo>
                <a:cubicBezTo>
                  <a:pt x="2112433" y="1051414"/>
                  <a:pt x="1809181" y="1354666"/>
                  <a:pt x="1435100" y="1354666"/>
                </a:cubicBezTo>
                <a:cubicBezTo>
                  <a:pt x="1061019" y="1354666"/>
                  <a:pt x="757767" y="1051414"/>
                  <a:pt x="757767" y="677333"/>
                </a:cubicBezTo>
                <a:cubicBezTo>
                  <a:pt x="757767" y="303252"/>
                  <a:pt x="1061019" y="0"/>
                  <a:pt x="143510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a:xfrm>
            <a:off x="6823263" y="4430967"/>
            <a:ext cx="944515" cy="64384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3" name="圆角矩形 22"/>
          <p:cNvSpPr/>
          <p:nvPr/>
        </p:nvSpPr>
        <p:spPr>
          <a:xfrm>
            <a:off x="69523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833428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24"/>
          <p:cNvSpPr/>
          <p:nvPr/>
        </p:nvSpPr>
        <p:spPr>
          <a:xfrm>
            <a:off x="69523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833428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KSO_Shape"/>
          <p:cNvSpPr/>
          <p:nvPr/>
        </p:nvSpPr>
        <p:spPr>
          <a:xfrm>
            <a:off x="5690221" y="3493966"/>
            <a:ext cx="811559" cy="815637"/>
          </a:xfrm>
          <a:custGeom>
            <a:avLst/>
            <a:gdLst/>
            <a:ahLst/>
            <a:cxnLst/>
            <a:rect l="l" t="t" r="r" b="b"/>
            <a:pathLst>
              <a:path w="602856" h="606146">
                <a:moveTo>
                  <a:pt x="490069" y="504978"/>
                </a:moveTo>
                <a:lnTo>
                  <a:pt x="516792" y="522417"/>
                </a:lnTo>
                <a:cubicBezTo>
                  <a:pt x="423264" y="616195"/>
                  <a:pt x="273785" y="634904"/>
                  <a:pt x="158470" y="559652"/>
                </a:cubicBezTo>
                <a:lnTo>
                  <a:pt x="136596" y="543748"/>
                </a:lnTo>
                <a:lnTo>
                  <a:pt x="150773" y="522022"/>
                </a:lnTo>
                <a:cubicBezTo>
                  <a:pt x="194080" y="557664"/>
                  <a:pt x="249663" y="578409"/>
                  <a:pt x="310092" y="578409"/>
                </a:cubicBezTo>
                <a:cubicBezTo>
                  <a:pt x="380176" y="578409"/>
                  <a:pt x="443742" y="550506"/>
                  <a:pt x="490069" y="504978"/>
                </a:cubicBezTo>
                <a:close/>
                <a:moveTo>
                  <a:pt x="557309" y="395086"/>
                </a:moveTo>
                <a:lnTo>
                  <a:pt x="549482" y="543750"/>
                </a:lnTo>
                <a:lnTo>
                  <a:pt x="516792" y="522417"/>
                </a:lnTo>
                <a:lnTo>
                  <a:pt x="516792" y="522417"/>
                </a:lnTo>
                <a:lnTo>
                  <a:pt x="490069" y="504978"/>
                </a:lnTo>
                <a:cubicBezTo>
                  <a:pt x="521171" y="475143"/>
                  <a:pt x="544562" y="437423"/>
                  <a:pt x="557309" y="395086"/>
                </a:cubicBezTo>
                <a:close/>
                <a:moveTo>
                  <a:pt x="60050" y="384097"/>
                </a:moveTo>
                <a:cubicBezTo>
                  <a:pt x="69689" y="423117"/>
                  <a:pt x="88482" y="458518"/>
                  <a:pt x="114720" y="487372"/>
                </a:cubicBezTo>
                <a:lnTo>
                  <a:pt x="0" y="416048"/>
                </a:lnTo>
                <a:close/>
                <a:moveTo>
                  <a:pt x="199268" y="54429"/>
                </a:moveTo>
                <a:lnTo>
                  <a:pt x="213201" y="80615"/>
                </a:lnTo>
                <a:cubicBezTo>
                  <a:pt x="118484" y="118809"/>
                  <a:pt x="51717" y="211624"/>
                  <a:pt x="51717" y="320033"/>
                </a:cubicBezTo>
                <a:lnTo>
                  <a:pt x="60050" y="384097"/>
                </a:lnTo>
                <a:lnTo>
                  <a:pt x="34461" y="397712"/>
                </a:lnTo>
                <a:cubicBezTo>
                  <a:pt x="-2534" y="270539"/>
                  <a:pt x="53221" y="130591"/>
                  <a:pt x="174782" y="65912"/>
                </a:cubicBezTo>
                <a:close/>
                <a:moveTo>
                  <a:pt x="391328" y="38974"/>
                </a:moveTo>
                <a:cubicBezTo>
                  <a:pt x="519267" y="73228"/>
                  <a:pt x="610073" y="193429"/>
                  <a:pt x="602405" y="330912"/>
                </a:cubicBezTo>
                <a:lnTo>
                  <a:pt x="599538" y="357805"/>
                </a:lnTo>
                <a:lnTo>
                  <a:pt x="565689" y="355917"/>
                </a:lnTo>
                <a:cubicBezTo>
                  <a:pt x="567623" y="344218"/>
                  <a:pt x="568468" y="332224"/>
                  <a:pt x="568468" y="320033"/>
                </a:cubicBezTo>
                <a:cubicBezTo>
                  <a:pt x="568468" y="205004"/>
                  <a:pt x="493298" y="107531"/>
                  <a:pt x="389365" y="74167"/>
                </a:cubicBezTo>
                <a:close/>
                <a:moveTo>
                  <a:pt x="393502" y="0"/>
                </a:moveTo>
                <a:lnTo>
                  <a:pt x="391328" y="38974"/>
                </a:lnTo>
                <a:lnTo>
                  <a:pt x="391328" y="38974"/>
                </a:lnTo>
                <a:lnTo>
                  <a:pt x="389365" y="74167"/>
                </a:lnTo>
                <a:cubicBezTo>
                  <a:pt x="364411" y="66007"/>
                  <a:pt x="337759" y="61658"/>
                  <a:pt x="310092" y="61658"/>
                </a:cubicBezTo>
                <a:cubicBezTo>
                  <a:pt x="294115" y="61658"/>
                  <a:pt x="278477" y="63108"/>
                  <a:pt x="263340" y="6609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5" name="Shape 1855"/>
          <p:cNvSpPr/>
          <p:nvPr/>
        </p:nvSpPr>
        <p:spPr>
          <a:xfrm>
            <a:off x="1723991" y="3625349"/>
            <a:ext cx="280225" cy="2536886"/>
          </a:xfrm>
          <a:prstGeom prst="roundRect">
            <a:avLst>
              <a:gd name="adj" fmla="val 50000"/>
            </a:avLst>
          </a:prstGeom>
          <a:solidFill>
            <a:schemeClr val="accent1"/>
          </a:solidFill>
          <a:ln w="12700">
            <a:miter lim="400000"/>
          </a:ln>
        </p:spPr>
        <p:txBody>
          <a:bodyPr lIns="0" tIns="0" rIns="0" bIns="0"/>
          <a:lstStyle/>
          <a:p>
            <a:pPr lvl="0"/>
          </a:p>
        </p:txBody>
      </p:sp>
      <p:sp>
        <p:nvSpPr>
          <p:cNvPr id="16" name="Shape 1868"/>
          <p:cNvSpPr/>
          <p:nvPr/>
        </p:nvSpPr>
        <p:spPr>
          <a:xfrm>
            <a:off x="1463783" y="4493472"/>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p>
        </p:txBody>
      </p:sp>
      <p:sp>
        <p:nvSpPr>
          <p:cNvPr id="17" name="KSO_Shape"/>
          <p:cNvSpPr/>
          <p:nvPr/>
        </p:nvSpPr>
        <p:spPr>
          <a:xfrm>
            <a:off x="1688200" y="4776230"/>
            <a:ext cx="351805" cy="235123"/>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en-US">
              <a:solidFill>
                <a:schemeClr val="tx1"/>
              </a:solidFill>
              <a:latin typeface="Calibri" panose="020F0502020204030204" pitchFamily="34" charset="0"/>
              <a:ea typeface="幼圆" panose="02010509060101010101" pitchFamily="49" charset="-122"/>
            </a:endParaRPr>
          </a:p>
        </p:txBody>
      </p:sp>
      <p:sp>
        <p:nvSpPr>
          <p:cNvPr id="18" name="矩形 17"/>
          <p:cNvSpPr/>
          <p:nvPr/>
        </p:nvSpPr>
        <p:spPr>
          <a:xfrm>
            <a:off x="2336440" y="479334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矩形 18"/>
          <p:cNvSpPr/>
          <p:nvPr/>
        </p:nvSpPr>
        <p:spPr>
          <a:xfrm>
            <a:off x="2336440" y="3984459"/>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0" name="Shape 1855"/>
          <p:cNvSpPr/>
          <p:nvPr/>
        </p:nvSpPr>
        <p:spPr>
          <a:xfrm>
            <a:off x="7666272" y="1768414"/>
            <a:ext cx="280225" cy="2536886"/>
          </a:xfrm>
          <a:prstGeom prst="roundRect">
            <a:avLst>
              <a:gd name="adj" fmla="val 50000"/>
            </a:avLst>
          </a:prstGeom>
          <a:solidFill>
            <a:schemeClr val="accent1"/>
          </a:solidFill>
          <a:ln w="12700">
            <a:miter lim="400000"/>
          </a:ln>
        </p:spPr>
        <p:txBody>
          <a:bodyPr lIns="0" tIns="0" rIns="0" bIns="0"/>
          <a:lstStyle/>
          <a:p>
            <a:pPr lvl="0"/>
          </a:p>
        </p:txBody>
      </p:sp>
      <p:sp>
        <p:nvSpPr>
          <p:cNvPr id="21" name="Shape 1868"/>
          <p:cNvSpPr/>
          <p:nvPr/>
        </p:nvSpPr>
        <p:spPr>
          <a:xfrm>
            <a:off x="7406064"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p>
        </p:txBody>
      </p:sp>
      <p:sp>
        <p:nvSpPr>
          <p:cNvPr id="22" name="矩形 21"/>
          <p:cNvSpPr/>
          <p:nvPr/>
        </p:nvSpPr>
        <p:spPr>
          <a:xfrm>
            <a:off x="8278721"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8278721"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4" name="KSO_Shape"/>
          <p:cNvSpPr/>
          <p:nvPr/>
        </p:nvSpPr>
        <p:spPr bwMode="auto">
          <a:xfrm>
            <a:off x="7643497" y="2868354"/>
            <a:ext cx="325774" cy="337007"/>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zh-CN" altLang="en-US"/>
          </a:p>
        </p:txBody>
      </p:sp>
      <p:grpSp>
        <p:nvGrpSpPr>
          <p:cNvPr id="27" name="组合 26"/>
          <p:cNvGrpSpPr/>
          <p:nvPr/>
        </p:nvGrpSpPr>
        <p:grpSpPr>
          <a:xfrm>
            <a:off x="2960940" y="1543526"/>
            <a:ext cx="1114693" cy="2248942"/>
            <a:chOff x="6334126" y="3233738"/>
            <a:chExt cx="1266825" cy="2555875"/>
          </a:xfrm>
        </p:grpSpPr>
        <p:sp>
          <p:nvSpPr>
            <p:cNvPr id="28"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9"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0"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1"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2"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3"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4"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44" name="组合 43"/>
          <p:cNvGrpSpPr/>
          <p:nvPr/>
        </p:nvGrpSpPr>
        <p:grpSpPr>
          <a:xfrm>
            <a:off x="8916492" y="4493472"/>
            <a:ext cx="1412224" cy="2251735"/>
            <a:chOff x="4468814" y="3241676"/>
            <a:chExt cx="1604963" cy="2559050"/>
          </a:xfrm>
        </p:grpSpPr>
        <p:sp>
          <p:nvSpPr>
            <p:cNvPr id="45"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6"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请输入第三章说明小标题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endParaRPr lang="en-US" altLang="zh-CN" kern="0" dirty="0">
              <a:solidFill>
                <a:srgbClr val="FFFFFF"/>
              </a:solidFill>
              <a:latin typeface="+mj-ea"/>
              <a:ea typeface="+mj-ea"/>
            </a:endParaRP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7"/>
          <p:cNvSpPr/>
          <p:nvPr>
            <p:custDataLst>
              <p:tags r:id="rId1"/>
            </p:custDataLst>
          </p:nvPr>
        </p:nvSpPr>
        <p:spPr>
          <a:xfrm rot="5400000">
            <a:off x="5193507" y="3997766"/>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7"/>
          <p:cNvSpPr/>
          <p:nvPr>
            <p:custDataLst>
              <p:tags r:id="rId2"/>
            </p:custDataLst>
          </p:nvPr>
        </p:nvSpPr>
        <p:spPr>
          <a:xfrm rot="5400000">
            <a:off x="6498432" y="3456055"/>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4" name="MH_Other_7"/>
          <p:cNvSpPr/>
          <p:nvPr>
            <p:custDataLst>
              <p:tags r:id="rId3"/>
            </p:custDataLst>
          </p:nvPr>
        </p:nvSpPr>
        <p:spPr>
          <a:xfrm rot="5400000">
            <a:off x="5948088" y="1875433"/>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5" name="MH_Other_7"/>
          <p:cNvSpPr/>
          <p:nvPr>
            <p:custDataLst>
              <p:tags r:id="rId4"/>
            </p:custDataLst>
          </p:nvPr>
        </p:nvSpPr>
        <p:spPr>
          <a:xfrm rot="5400000">
            <a:off x="4127254" y="2799358"/>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9" name="矩形 28"/>
          <p:cNvSpPr/>
          <p:nvPr/>
        </p:nvSpPr>
        <p:spPr>
          <a:xfrm>
            <a:off x="1447925" y="2853623"/>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0" name="矩形 29"/>
          <p:cNvSpPr/>
          <p:nvPr/>
        </p:nvSpPr>
        <p:spPr>
          <a:xfrm>
            <a:off x="7924925" y="168204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1" name="矩形 30"/>
          <p:cNvSpPr/>
          <p:nvPr/>
        </p:nvSpPr>
        <p:spPr>
          <a:xfrm>
            <a:off x="8372600" y="3696566"/>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2608757" y="4835189"/>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136129" y="145963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文本框 16"/>
          <p:cNvSpPr txBox="1"/>
          <p:nvPr/>
        </p:nvSpPr>
        <p:spPr>
          <a:xfrm>
            <a:off x="471748" y="165343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1" name="MH_Other_8"/>
          <p:cNvSpPr>
            <a:spLocks noChangeAspect="1"/>
          </p:cNvSpPr>
          <p:nvPr>
            <p:custDataLst>
              <p:tags r:id="rId1"/>
            </p:custDataLst>
          </p:nvPr>
        </p:nvSpPr>
        <p:spPr bwMode="auto">
          <a:xfrm rot="5400000">
            <a:off x="3649604"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9"/>
          <p:cNvSpPr>
            <a:spLocks noChangeAspect="1"/>
          </p:cNvSpPr>
          <p:nvPr>
            <p:custDataLst>
              <p:tags r:id="rId2"/>
            </p:custDataLst>
          </p:nvPr>
        </p:nvSpPr>
        <p:spPr bwMode="auto">
          <a:xfrm rot="5400000">
            <a:off x="3836846"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3" name="矩形 22"/>
          <p:cNvSpPr/>
          <p:nvPr/>
        </p:nvSpPr>
        <p:spPr>
          <a:xfrm>
            <a:off x="2160814"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4" name="矩形 23"/>
          <p:cNvSpPr/>
          <p:nvPr>
            <p:custDataLst>
              <p:tags r:id="rId3"/>
            </p:custDataLst>
          </p:nvPr>
        </p:nvSpPr>
        <p:spPr>
          <a:xfrm>
            <a:off x="1837578"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endParaRPr lang="zh-CN" altLang="en-US" sz="1800" spc="51" dirty="0">
              <a:solidFill>
                <a:srgbClr val="FFFFFF"/>
              </a:solidFill>
            </a:endParaRPr>
          </a:p>
        </p:txBody>
      </p:sp>
      <p:sp>
        <p:nvSpPr>
          <p:cNvPr id="26" name="MH_Other_8"/>
          <p:cNvSpPr>
            <a:spLocks noChangeAspect="1"/>
          </p:cNvSpPr>
          <p:nvPr>
            <p:custDataLst>
              <p:tags r:id="rId4"/>
            </p:custDataLst>
          </p:nvPr>
        </p:nvSpPr>
        <p:spPr bwMode="auto">
          <a:xfrm rot="5400000">
            <a:off x="8305530"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7" name="MH_Other_9"/>
          <p:cNvSpPr>
            <a:spLocks noChangeAspect="1"/>
          </p:cNvSpPr>
          <p:nvPr>
            <p:custDataLst>
              <p:tags r:id="rId5"/>
            </p:custDataLst>
          </p:nvPr>
        </p:nvSpPr>
        <p:spPr bwMode="auto">
          <a:xfrm rot="5400000">
            <a:off x="8492772"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8" name="矩形 27"/>
          <p:cNvSpPr/>
          <p:nvPr/>
        </p:nvSpPr>
        <p:spPr>
          <a:xfrm>
            <a:off x="6816740"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矩形 28"/>
          <p:cNvSpPr/>
          <p:nvPr>
            <p:custDataLst>
              <p:tags r:id="rId6"/>
            </p:custDataLst>
          </p:nvPr>
        </p:nvSpPr>
        <p:spPr>
          <a:xfrm>
            <a:off x="6493504"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endParaRPr lang="zh-CN" altLang="en-US" sz="1800" spc="51" dirty="0">
              <a:solidFill>
                <a:srgbClr val="FFFFFF"/>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28"/>
          <p:cNvSpPr/>
          <p:nvPr/>
        </p:nvSpPr>
        <p:spPr bwMode="auto">
          <a:xfrm rot="16200000" flipH="1">
            <a:off x="4990246" y="102131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9" name="任意多边形 28"/>
          <p:cNvSpPr/>
          <p:nvPr/>
        </p:nvSpPr>
        <p:spPr bwMode="auto">
          <a:xfrm rot="16200000" flipH="1">
            <a:off x="4990246" y="323282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16" name="KSO_Shape"/>
          <p:cNvSpPr/>
          <p:nvPr/>
        </p:nvSpPr>
        <p:spPr bwMode="auto">
          <a:xfrm>
            <a:off x="5367011" y="4503656"/>
            <a:ext cx="1457980" cy="1460556"/>
          </a:xfrm>
          <a:custGeom>
            <a:avLst/>
            <a:gdLst>
              <a:gd name="T0" fmla="*/ 899406 w 2709"/>
              <a:gd name="T1" fmla="*/ 1800397 h 2710"/>
              <a:gd name="T2" fmla="*/ 0 w 2709"/>
              <a:gd name="T3" fmla="*/ 900199 h 2710"/>
              <a:gd name="T4" fmla="*/ 899406 w 2709"/>
              <a:gd name="T5" fmla="*/ 0 h 2710"/>
              <a:gd name="T6" fmla="*/ 1798149 w 2709"/>
              <a:gd name="T7" fmla="*/ 900199 h 2710"/>
              <a:gd name="T8" fmla="*/ 899406 w 2709"/>
              <a:gd name="T9" fmla="*/ 1800397 h 2710"/>
              <a:gd name="T10" fmla="*/ 1561847 w 2709"/>
              <a:gd name="T11" fmla="*/ 1448290 h 2710"/>
              <a:gd name="T12" fmla="*/ 1564502 w 2709"/>
              <a:gd name="T13" fmla="*/ 1258949 h 2710"/>
              <a:gd name="T14" fmla="*/ 1278418 w 2709"/>
              <a:gd name="T15" fmla="*/ 1262271 h 2710"/>
              <a:gd name="T16" fmla="*/ 978395 w 2709"/>
              <a:gd name="T17" fmla="*/ 1504096 h 2710"/>
              <a:gd name="T18" fmla="*/ 996980 w 2709"/>
              <a:gd name="T19" fmla="*/ 1691443 h 2710"/>
              <a:gd name="T20" fmla="*/ 1188809 w 2709"/>
              <a:gd name="T21" fmla="*/ 1710045 h 2710"/>
              <a:gd name="T22" fmla="*/ 1561847 w 2709"/>
              <a:gd name="T23" fmla="*/ 1448290 h 2710"/>
              <a:gd name="T24" fmla="*/ 322592 w 2709"/>
              <a:gd name="T25" fmla="*/ 1538642 h 2710"/>
              <a:gd name="T26" fmla="*/ 793867 w 2709"/>
              <a:gd name="T27" fmla="*/ 1754557 h 2710"/>
              <a:gd name="T28" fmla="*/ 939232 w 2709"/>
              <a:gd name="T29" fmla="*/ 1695429 h 2710"/>
              <a:gd name="T30" fmla="*/ 919319 w 2709"/>
              <a:gd name="T31" fmla="*/ 1498781 h 2710"/>
              <a:gd name="T32" fmla="*/ 610667 w 2709"/>
              <a:gd name="T33" fmla="*/ 1324720 h 2710"/>
              <a:gd name="T34" fmla="*/ 317281 w 2709"/>
              <a:gd name="T35" fmla="*/ 1405771 h 2710"/>
              <a:gd name="T36" fmla="*/ 322592 w 2709"/>
              <a:gd name="T37" fmla="*/ 1538642 h 2710"/>
              <a:gd name="T38" fmla="*/ 129435 w 2709"/>
              <a:gd name="T39" fmla="*/ 516202 h 2710"/>
              <a:gd name="T40" fmla="*/ 38499 w 2709"/>
              <a:gd name="T41" fmla="*/ 900199 h 2710"/>
              <a:gd name="T42" fmla="*/ 56420 w 2709"/>
              <a:gd name="T43" fmla="*/ 1065622 h 2710"/>
              <a:gd name="T44" fmla="*/ 148020 w 2709"/>
              <a:gd name="T45" fmla="*/ 657045 h 2710"/>
              <a:gd name="T46" fmla="*/ 129435 w 2709"/>
              <a:gd name="T47" fmla="*/ 516202 h 2710"/>
              <a:gd name="T48" fmla="*/ 191829 w 2709"/>
              <a:gd name="T49" fmla="*/ 700228 h 2710"/>
              <a:gd name="T50" fmla="*/ 104212 w 2709"/>
              <a:gd name="T51" fmla="*/ 1096847 h 2710"/>
              <a:gd name="T52" fmla="*/ 116823 w 2709"/>
              <a:gd name="T53" fmla="*/ 1098840 h 2710"/>
              <a:gd name="T54" fmla="*/ 312635 w 2709"/>
              <a:gd name="T55" fmla="*/ 1345979 h 2710"/>
              <a:gd name="T56" fmla="*/ 582125 w 2709"/>
              <a:gd name="T57" fmla="*/ 1271572 h 2710"/>
              <a:gd name="T58" fmla="*/ 661113 w 2709"/>
              <a:gd name="T59" fmla="*/ 940060 h 2710"/>
              <a:gd name="T60" fmla="*/ 414192 w 2709"/>
              <a:gd name="T61" fmla="*/ 631135 h 2710"/>
              <a:gd name="T62" fmla="*/ 191829 w 2709"/>
              <a:gd name="T63" fmla="*/ 700228 h 2710"/>
              <a:gd name="T64" fmla="*/ 899406 w 2709"/>
              <a:gd name="T65" fmla="*/ 39197 h 2710"/>
              <a:gd name="T66" fmla="*/ 448708 w 2709"/>
              <a:gd name="T67" fmla="*/ 167417 h 2710"/>
              <a:gd name="T68" fmla="*/ 575487 w 2709"/>
              <a:gd name="T69" fmla="*/ 243818 h 2710"/>
              <a:gd name="T70" fmla="*/ 837676 w 2709"/>
              <a:gd name="T71" fmla="*/ 204621 h 2710"/>
              <a:gd name="T72" fmla="*/ 1006273 w 2709"/>
              <a:gd name="T73" fmla="*/ 218572 h 2710"/>
              <a:gd name="T74" fmla="*/ 1178189 w 2709"/>
              <a:gd name="T75" fmla="*/ 86366 h 2710"/>
              <a:gd name="T76" fmla="*/ 899406 w 2709"/>
              <a:gd name="T77" fmla="*/ 39197 h 2710"/>
              <a:gd name="T78" fmla="*/ 1050746 w 2709"/>
              <a:gd name="T79" fmla="*/ 279028 h 2710"/>
              <a:gd name="T80" fmla="*/ 846969 w 2709"/>
              <a:gd name="T81" fmla="*/ 257105 h 2710"/>
              <a:gd name="T82" fmla="*/ 617969 w 2709"/>
              <a:gd name="T83" fmla="*/ 289658 h 2710"/>
              <a:gd name="T84" fmla="*/ 460655 w 2709"/>
              <a:gd name="T85" fmla="*/ 595925 h 2710"/>
              <a:gd name="T86" fmla="*/ 712224 w 2709"/>
              <a:gd name="T87" fmla="*/ 910164 h 2710"/>
              <a:gd name="T88" fmla="*/ 1060702 w 2709"/>
              <a:gd name="T89" fmla="*/ 884254 h 2710"/>
              <a:gd name="T90" fmla="*/ 1243902 w 2709"/>
              <a:gd name="T91" fmla="*/ 512881 h 2710"/>
              <a:gd name="T92" fmla="*/ 1050746 w 2709"/>
              <a:gd name="T93" fmla="*/ 279028 h 2710"/>
              <a:gd name="T94" fmla="*/ 1505427 w 2709"/>
              <a:gd name="T95" fmla="*/ 539455 h 2710"/>
              <a:gd name="T96" fmla="*/ 1295676 w 2709"/>
              <a:gd name="T97" fmla="*/ 539455 h 2710"/>
              <a:gd name="T98" fmla="*/ 1119114 w 2709"/>
              <a:gd name="T99" fmla="*/ 898205 h 2710"/>
              <a:gd name="T100" fmla="*/ 1262488 w 2709"/>
              <a:gd name="T101" fmla="*/ 1203808 h 2710"/>
              <a:gd name="T102" fmla="*/ 1582424 w 2709"/>
              <a:gd name="T103" fmla="*/ 1199822 h 2710"/>
              <a:gd name="T104" fmla="*/ 1711195 w 2709"/>
              <a:gd name="T105" fmla="*/ 900863 h 2710"/>
              <a:gd name="T106" fmla="*/ 1505427 w 2709"/>
              <a:gd name="T107" fmla="*/ 539455 h 2710"/>
              <a:gd name="T108" fmla="*/ 1564502 w 2709"/>
              <a:gd name="T109" fmla="*/ 529489 h 2710"/>
              <a:gd name="T110" fmla="*/ 1756332 w 2709"/>
              <a:gd name="T111" fmla="*/ 890898 h 2710"/>
              <a:gd name="T112" fmla="*/ 1758987 w 2709"/>
              <a:gd name="T113" fmla="*/ 890898 h 2710"/>
              <a:gd name="T114" fmla="*/ 1563175 w 2709"/>
              <a:gd name="T115" fmla="*/ 353436 h 2710"/>
              <a:gd name="T116" fmla="*/ 1564502 w 2709"/>
              <a:gd name="T117" fmla="*/ 529489 h 27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09" h="2710">
                <a:moveTo>
                  <a:pt x="1355" y="2710"/>
                </a:moveTo>
                <a:cubicBezTo>
                  <a:pt x="606" y="2710"/>
                  <a:pt x="0" y="2103"/>
                  <a:pt x="0" y="1355"/>
                </a:cubicBezTo>
                <a:cubicBezTo>
                  <a:pt x="0" y="607"/>
                  <a:pt x="606" y="0"/>
                  <a:pt x="1355" y="0"/>
                </a:cubicBezTo>
                <a:cubicBezTo>
                  <a:pt x="2103" y="0"/>
                  <a:pt x="2709" y="607"/>
                  <a:pt x="2709" y="1355"/>
                </a:cubicBezTo>
                <a:cubicBezTo>
                  <a:pt x="2709" y="2103"/>
                  <a:pt x="2103" y="2710"/>
                  <a:pt x="1355" y="2710"/>
                </a:cubicBezTo>
                <a:close/>
                <a:moveTo>
                  <a:pt x="2353" y="2180"/>
                </a:moveTo>
                <a:cubicBezTo>
                  <a:pt x="2354" y="2125"/>
                  <a:pt x="2356" y="1974"/>
                  <a:pt x="2357" y="1895"/>
                </a:cubicBezTo>
                <a:cubicBezTo>
                  <a:pt x="1926" y="1900"/>
                  <a:pt x="1926" y="1900"/>
                  <a:pt x="1926" y="1900"/>
                </a:cubicBezTo>
                <a:cubicBezTo>
                  <a:pt x="1913" y="1914"/>
                  <a:pt x="1649" y="2199"/>
                  <a:pt x="1474" y="2264"/>
                </a:cubicBezTo>
                <a:cubicBezTo>
                  <a:pt x="1502" y="2546"/>
                  <a:pt x="1502" y="2546"/>
                  <a:pt x="1502" y="2546"/>
                </a:cubicBezTo>
                <a:cubicBezTo>
                  <a:pt x="1581" y="2554"/>
                  <a:pt x="1722" y="2568"/>
                  <a:pt x="1791" y="2574"/>
                </a:cubicBezTo>
                <a:cubicBezTo>
                  <a:pt x="2012" y="2495"/>
                  <a:pt x="2206" y="2358"/>
                  <a:pt x="2353" y="2180"/>
                </a:cubicBezTo>
                <a:close/>
                <a:moveTo>
                  <a:pt x="486" y="2316"/>
                </a:moveTo>
                <a:cubicBezTo>
                  <a:pt x="679" y="2490"/>
                  <a:pt x="924" y="2607"/>
                  <a:pt x="1196" y="2641"/>
                </a:cubicBezTo>
                <a:cubicBezTo>
                  <a:pt x="1415" y="2552"/>
                  <a:pt x="1415" y="2552"/>
                  <a:pt x="1415" y="2552"/>
                </a:cubicBezTo>
                <a:cubicBezTo>
                  <a:pt x="1385" y="2256"/>
                  <a:pt x="1385" y="2256"/>
                  <a:pt x="1385" y="2256"/>
                </a:cubicBezTo>
                <a:cubicBezTo>
                  <a:pt x="1178" y="2181"/>
                  <a:pt x="1004" y="2053"/>
                  <a:pt x="920" y="1994"/>
                </a:cubicBezTo>
                <a:cubicBezTo>
                  <a:pt x="478" y="2116"/>
                  <a:pt x="478" y="2116"/>
                  <a:pt x="478" y="2116"/>
                </a:cubicBezTo>
                <a:cubicBezTo>
                  <a:pt x="480" y="2178"/>
                  <a:pt x="483" y="2260"/>
                  <a:pt x="486" y="2316"/>
                </a:cubicBezTo>
                <a:close/>
                <a:moveTo>
                  <a:pt x="195" y="777"/>
                </a:moveTo>
                <a:cubicBezTo>
                  <a:pt x="108" y="951"/>
                  <a:pt x="58" y="1147"/>
                  <a:pt x="58" y="1355"/>
                </a:cubicBezTo>
                <a:cubicBezTo>
                  <a:pt x="58" y="1441"/>
                  <a:pt x="69" y="1523"/>
                  <a:pt x="85" y="1604"/>
                </a:cubicBezTo>
                <a:cubicBezTo>
                  <a:pt x="90" y="1493"/>
                  <a:pt x="116" y="1241"/>
                  <a:pt x="223" y="989"/>
                </a:cubicBezTo>
                <a:lnTo>
                  <a:pt x="195" y="777"/>
                </a:lnTo>
                <a:close/>
                <a:moveTo>
                  <a:pt x="289" y="1054"/>
                </a:moveTo>
                <a:cubicBezTo>
                  <a:pt x="175" y="1328"/>
                  <a:pt x="159" y="1594"/>
                  <a:pt x="157" y="1651"/>
                </a:cubicBezTo>
                <a:cubicBezTo>
                  <a:pt x="176" y="1654"/>
                  <a:pt x="176" y="1654"/>
                  <a:pt x="176" y="1654"/>
                </a:cubicBezTo>
                <a:cubicBezTo>
                  <a:pt x="471" y="2026"/>
                  <a:pt x="471" y="2026"/>
                  <a:pt x="471" y="2026"/>
                </a:cubicBezTo>
                <a:cubicBezTo>
                  <a:pt x="877" y="1914"/>
                  <a:pt x="877" y="1914"/>
                  <a:pt x="877" y="1914"/>
                </a:cubicBezTo>
                <a:cubicBezTo>
                  <a:pt x="908" y="1680"/>
                  <a:pt x="971" y="1486"/>
                  <a:pt x="996" y="1415"/>
                </a:cubicBezTo>
                <a:cubicBezTo>
                  <a:pt x="624" y="950"/>
                  <a:pt x="624" y="950"/>
                  <a:pt x="624" y="950"/>
                </a:cubicBezTo>
                <a:lnTo>
                  <a:pt x="289" y="1054"/>
                </a:lnTo>
                <a:close/>
                <a:moveTo>
                  <a:pt x="1355" y="59"/>
                </a:moveTo>
                <a:cubicBezTo>
                  <a:pt x="1106" y="59"/>
                  <a:pt x="874" y="130"/>
                  <a:pt x="676" y="252"/>
                </a:cubicBezTo>
                <a:cubicBezTo>
                  <a:pt x="715" y="278"/>
                  <a:pt x="802" y="330"/>
                  <a:pt x="867" y="367"/>
                </a:cubicBezTo>
                <a:cubicBezTo>
                  <a:pt x="981" y="330"/>
                  <a:pt x="1112" y="308"/>
                  <a:pt x="1262" y="308"/>
                </a:cubicBezTo>
                <a:cubicBezTo>
                  <a:pt x="1353" y="308"/>
                  <a:pt x="1436" y="317"/>
                  <a:pt x="1516" y="329"/>
                </a:cubicBezTo>
                <a:cubicBezTo>
                  <a:pt x="1775" y="130"/>
                  <a:pt x="1775" y="130"/>
                  <a:pt x="1775" y="130"/>
                </a:cubicBezTo>
                <a:cubicBezTo>
                  <a:pt x="1643" y="85"/>
                  <a:pt x="1502" y="59"/>
                  <a:pt x="1355" y="59"/>
                </a:cubicBezTo>
                <a:close/>
                <a:moveTo>
                  <a:pt x="1583" y="420"/>
                </a:moveTo>
                <a:cubicBezTo>
                  <a:pt x="1488" y="400"/>
                  <a:pt x="1388" y="387"/>
                  <a:pt x="1276" y="387"/>
                </a:cubicBezTo>
                <a:cubicBezTo>
                  <a:pt x="1147" y="387"/>
                  <a:pt x="1032" y="405"/>
                  <a:pt x="931" y="436"/>
                </a:cubicBezTo>
                <a:cubicBezTo>
                  <a:pt x="694" y="897"/>
                  <a:pt x="694" y="897"/>
                  <a:pt x="694" y="897"/>
                </a:cubicBezTo>
                <a:cubicBezTo>
                  <a:pt x="1073" y="1370"/>
                  <a:pt x="1073" y="1370"/>
                  <a:pt x="1073" y="1370"/>
                </a:cubicBezTo>
                <a:cubicBezTo>
                  <a:pt x="1172" y="1351"/>
                  <a:pt x="1372" y="1320"/>
                  <a:pt x="1598" y="1331"/>
                </a:cubicBezTo>
                <a:cubicBezTo>
                  <a:pt x="1874" y="772"/>
                  <a:pt x="1874" y="772"/>
                  <a:pt x="1874" y="772"/>
                </a:cubicBezTo>
                <a:lnTo>
                  <a:pt x="1583" y="420"/>
                </a:lnTo>
                <a:close/>
                <a:moveTo>
                  <a:pt x="2268" y="812"/>
                </a:moveTo>
                <a:cubicBezTo>
                  <a:pt x="1952" y="812"/>
                  <a:pt x="1952" y="812"/>
                  <a:pt x="1952" y="812"/>
                </a:cubicBezTo>
                <a:cubicBezTo>
                  <a:pt x="1686" y="1352"/>
                  <a:pt x="1686" y="1352"/>
                  <a:pt x="1686" y="1352"/>
                </a:cubicBezTo>
                <a:cubicBezTo>
                  <a:pt x="1778" y="1429"/>
                  <a:pt x="1862" y="1678"/>
                  <a:pt x="1902" y="1812"/>
                </a:cubicBezTo>
                <a:cubicBezTo>
                  <a:pt x="2384" y="1806"/>
                  <a:pt x="2384" y="1806"/>
                  <a:pt x="2384" y="1806"/>
                </a:cubicBezTo>
                <a:cubicBezTo>
                  <a:pt x="2501" y="1617"/>
                  <a:pt x="2563" y="1411"/>
                  <a:pt x="2578" y="1356"/>
                </a:cubicBezTo>
                <a:cubicBezTo>
                  <a:pt x="2547" y="1258"/>
                  <a:pt x="2459" y="1025"/>
                  <a:pt x="2268" y="812"/>
                </a:cubicBezTo>
                <a:close/>
                <a:moveTo>
                  <a:pt x="2357" y="797"/>
                </a:moveTo>
                <a:cubicBezTo>
                  <a:pt x="2579" y="1064"/>
                  <a:pt x="2646" y="1341"/>
                  <a:pt x="2646" y="1341"/>
                </a:cubicBezTo>
                <a:cubicBezTo>
                  <a:pt x="2648" y="1341"/>
                  <a:pt x="2649" y="1341"/>
                  <a:pt x="2650" y="1341"/>
                </a:cubicBezTo>
                <a:cubicBezTo>
                  <a:pt x="2647" y="1033"/>
                  <a:pt x="2537" y="752"/>
                  <a:pt x="2355" y="532"/>
                </a:cubicBezTo>
                <a:cubicBezTo>
                  <a:pt x="2355" y="616"/>
                  <a:pt x="2357" y="752"/>
                  <a:pt x="2357" y="797"/>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7" name="KSO_Shape"/>
          <p:cNvSpPr/>
          <p:nvPr/>
        </p:nvSpPr>
        <p:spPr bwMode="auto">
          <a:xfrm>
            <a:off x="5367011" y="2294649"/>
            <a:ext cx="1457980" cy="1455550"/>
          </a:xfrm>
          <a:custGeom>
            <a:avLst/>
            <a:gdLst>
              <a:gd name="T0" fmla="*/ 1860613 w 1893888"/>
              <a:gd name="T1" fmla="*/ 1190181 h 1892300"/>
              <a:gd name="T2" fmla="*/ 1762384 w 1893888"/>
              <a:gd name="T3" fmla="*/ 1425225 h 1892300"/>
              <a:gd name="T4" fmla="*/ 1607647 w 1893888"/>
              <a:gd name="T5" fmla="*/ 1622419 h 1892300"/>
              <a:gd name="T6" fmla="*/ 1499648 w 1893888"/>
              <a:gd name="T7" fmla="*/ 1493250 h 1892300"/>
              <a:gd name="T8" fmla="*/ 1362602 w 1893888"/>
              <a:gd name="T9" fmla="*/ 1332319 h 1892300"/>
              <a:gd name="T10" fmla="*/ 1273087 w 1893888"/>
              <a:gd name="T11" fmla="*/ 1180123 h 1892300"/>
              <a:gd name="T12" fmla="*/ 1229253 w 1893888"/>
              <a:gd name="T13" fmla="*/ 988223 h 1892300"/>
              <a:gd name="T14" fmla="*/ 1180451 w 1893888"/>
              <a:gd name="T15" fmla="*/ 1066373 h 1892300"/>
              <a:gd name="T16" fmla="*/ 1243042 w 1893888"/>
              <a:gd name="T17" fmla="*/ 1250737 h 1892300"/>
              <a:gd name="T18" fmla="*/ 1345512 w 1893888"/>
              <a:gd name="T19" fmla="*/ 1403048 h 1892300"/>
              <a:gd name="T20" fmla="*/ 1487860 w 1893888"/>
              <a:gd name="T21" fmla="*/ 1576551 h 1892300"/>
              <a:gd name="T22" fmla="*/ 1485483 w 1893888"/>
              <a:gd name="T23" fmla="*/ 1723830 h 1892300"/>
              <a:gd name="T24" fmla="*/ 1299823 w 1893888"/>
              <a:gd name="T25" fmla="*/ 1824488 h 1892300"/>
              <a:gd name="T26" fmla="*/ 1091978 w 1893888"/>
              <a:gd name="T27" fmla="*/ 1881440 h 1892300"/>
              <a:gd name="T28" fmla="*/ 894028 w 1893888"/>
              <a:gd name="T29" fmla="*/ 1891505 h 1892300"/>
              <a:gd name="T30" fmla="*/ 678922 w 1893888"/>
              <a:gd name="T31" fmla="*/ 1854145 h 1892300"/>
              <a:gd name="T32" fmla="*/ 482865 w 1893888"/>
              <a:gd name="T33" fmla="*/ 1770680 h 1892300"/>
              <a:gd name="T34" fmla="*/ 361951 w 1893888"/>
              <a:gd name="T35" fmla="*/ 1634222 h 1892300"/>
              <a:gd name="T36" fmla="*/ 462228 w 1893888"/>
              <a:gd name="T37" fmla="*/ 1490876 h 1892300"/>
              <a:gd name="T38" fmla="*/ 597959 w 1893888"/>
              <a:gd name="T39" fmla="*/ 1326066 h 1892300"/>
              <a:gd name="T40" fmla="*/ 685801 w 1893888"/>
              <a:gd name="T41" fmla="*/ 1145889 h 1892300"/>
              <a:gd name="T42" fmla="*/ 713053 w 1893888"/>
              <a:gd name="T43" fmla="*/ 1000687 h 1892300"/>
              <a:gd name="T44" fmla="*/ 640564 w 1893888"/>
              <a:gd name="T45" fmla="*/ 1095063 h 1892300"/>
              <a:gd name="T46" fmla="*/ 567040 w 1893888"/>
              <a:gd name="T47" fmla="*/ 1268295 h 1892300"/>
              <a:gd name="T48" fmla="*/ 449612 w 1893888"/>
              <a:gd name="T49" fmla="*/ 1418518 h 1892300"/>
              <a:gd name="T50" fmla="*/ 333771 w 1893888"/>
              <a:gd name="T51" fmla="*/ 1567947 h 1892300"/>
              <a:gd name="T52" fmla="*/ 191747 w 1893888"/>
              <a:gd name="T53" fmla="*/ 1514523 h 1892300"/>
              <a:gd name="T54" fmla="*/ 69030 w 1893888"/>
              <a:gd name="T55" fmla="*/ 1297387 h 1892300"/>
              <a:gd name="T56" fmla="*/ 6613 w 1893888"/>
              <a:gd name="T57" fmla="*/ 1049309 h 1892300"/>
              <a:gd name="T58" fmla="*/ 355379 w 1893888"/>
              <a:gd name="T59" fmla="*/ 364290 h 1892300"/>
              <a:gd name="T60" fmla="*/ 494774 w 1893888"/>
              <a:gd name="T61" fmla="*/ 531968 h 1892300"/>
              <a:gd name="T62" fmla="*/ 590973 w 1893888"/>
              <a:gd name="T63" fmla="*/ 672670 h 1892300"/>
              <a:gd name="T64" fmla="*/ 651395 w 1893888"/>
              <a:gd name="T65" fmla="*/ 859920 h 1892300"/>
              <a:gd name="T66" fmla="*/ 14576 w 1893888"/>
              <a:gd name="T67" fmla="*/ 777668 h 1892300"/>
              <a:gd name="T68" fmla="*/ 93019 w 1893888"/>
              <a:gd name="T69" fmla="*/ 535142 h 1892300"/>
              <a:gd name="T70" fmla="*/ 230559 w 1893888"/>
              <a:gd name="T71" fmla="*/ 326205 h 1892300"/>
              <a:gd name="T72" fmla="*/ 1688307 w 1893888"/>
              <a:gd name="T73" fmla="*/ 356986 h 1892300"/>
              <a:gd name="T74" fmla="*/ 1818217 w 1893888"/>
              <a:gd name="T75" fmla="*/ 573778 h 1892300"/>
              <a:gd name="T76" fmla="*/ 1886480 w 1893888"/>
              <a:gd name="T77" fmla="*/ 823842 h 1892300"/>
              <a:gd name="T78" fmla="*/ 1241161 w 1893888"/>
              <a:gd name="T79" fmla="*/ 821993 h 1892300"/>
              <a:gd name="T80" fmla="*/ 1310482 w 1893888"/>
              <a:gd name="T81" fmla="*/ 644546 h 1892300"/>
              <a:gd name="T82" fmla="*/ 1418167 w 1893888"/>
              <a:gd name="T83" fmla="*/ 500634 h 1892300"/>
              <a:gd name="T84" fmla="*/ 1550459 w 1893888"/>
              <a:gd name="T85" fmla="*/ 334277 h 1892300"/>
              <a:gd name="T86" fmla="*/ 1072918 w 1893888"/>
              <a:gd name="T87" fmla="*/ 7924 h 1892300"/>
              <a:gd name="T88" fmla="*/ 1283573 w 1893888"/>
              <a:gd name="T89" fmla="*/ 61278 h 1892300"/>
              <a:gd name="T90" fmla="*/ 1472318 w 1893888"/>
              <a:gd name="T91" fmla="*/ 158741 h 1892300"/>
              <a:gd name="T92" fmla="*/ 1500300 w 1893888"/>
              <a:gd name="T93" fmla="*/ 304540 h 1892300"/>
              <a:gd name="T94" fmla="*/ 1355376 w 1893888"/>
              <a:gd name="T95" fmla="*/ 484939 h 1892300"/>
              <a:gd name="T96" fmla="*/ 1251368 w 1893888"/>
              <a:gd name="T97" fmla="*/ 632587 h 1892300"/>
              <a:gd name="T98" fmla="*/ 1182469 w 1893888"/>
              <a:gd name="T99" fmla="*/ 822230 h 1892300"/>
              <a:gd name="T100" fmla="*/ 971550 w 1893888"/>
              <a:gd name="T101" fmla="*/ 0 h 1892300"/>
              <a:gd name="T102" fmla="*/ 704851 w 1893888"/>
              <a:gd name="T103" fmla="*/ 832506 h 1892300"/>
              <a:gd name="T104" fmla="*/ 642409 w 1893888"/>
              <a:gd name="T105" fmla="*/ 648356 h 1892300"/>
              <a:gd name="T106" fmla="*/ 539486 w 1893888"/>
              <a:gd name="T107" fmla="*/ 496439 h 1892300"/>
              <a:gd name="T108" fmla="*/ 396876 w 1893888"/>
              <a:gd name="T109" fmla="*/ 322857 h 1892300"/>
              <a:gd name="T110" fmla="*/ 399257 w 1893888"/>
              <a:gd name="T111" fmla="*/ 174374 h 1892300"/>
              <a:gd name="T112" fmla="*/ 584995 w 1893888"/>
              <a:gd name="T113" fmla="*/ 71335 h 1892300"/>
              <a:gd name="T114" fmla="*/ 793222 w 1893888"/>
              <a:gd name="T115" fmla="*/ 11889 h 189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93888" h="1892300">
                <a:moveTo>
                  <a:pt x="1228725" y="977900"/>
                </a:moveTo>
                <a:lnTo>
                  <a:pt x="1892300" y="977900"/>
                </a:lnTo>
                <a:lnTo>
                  <a:pt x="1891244" y="1002251"/>
                </a:lnTo>
                <a:lnTo>
                  <a:pt x="1889396" y="1026338"/>
                </a:lnTo>
                <a:lnTo>
                  <a:pt x="1887019" y="1050425"/>
                </a:lnTo>
                <a:lnTo>
                  <a:pt x="1884114" y="1074247"/>
                </a:lnTo>
                <a:lnTo>
                  <a:pt x="1880418" y="1097804"/>
                </a:lnTo>
                <a:lnTo>
                  <a:pt x="1876457" y="1121097"/>
                </a:lnTo>
                <a:lnTo>
                  <a:pt x="1871704" y="1144390"/>
                </a:lnTo>
                <a:lnTo>
                  <a:pt x="1866687" y="1167682"/>
                </a:lnTo>
                <a:lnTo>
                  <a:pt x="1860613" y="1190181"/>
                </a:lnTo>
                <a:lnTo>
                  <a:pt x="1854540" y="1212944"/>
                </a:lnTo>
                <a:lnTo>
                  <a:pt x="1847411" y="1235443"/>
                </a:lnTo>
                <a:lnTo>
                  <a:pt x="1840017" y="1257412"/>
                </a:lnTo>
                <a:lnTo>
                  <a:pt x="1832095" y="1279117"/>
                </a:lnTo>
                <a:lnTo>
                  <a:pt x="1823645" y="1301086"/>
                </a:lnTo>
                <a:lnTo>
                  <a:pt x="1814667" y="1322261"/>
                </a:lnTo>
                <a:lnTo>
                  <a:pt x="1804897" y="1343436"/>
                </a:lnTo>
                <a:lnTo>
                  <a:pt x="1795127" y="1364082"/>
                </a:lnTo>
                <a:lnTo>
                  <a:pt x="1784565" y="1384992"/>
                </a:lnTo>
                <a:lnTo>
                  <a:pt x="1773475" y="1405109"/>
                </a:lnTo>
                <a:lnTo>
                  <a:pt x="1762384" y="1425225"/>
                </a:lnTo>
                <a:lnTo>
                  <a:pt x="1750502" y="1444547"/>
                </a:lnTo>
                <a:lnTo>
                  <a:pt x="1738091" y="1463870"/>
                </a:lnTo>
                <a:lnTo>
                  <a:pt x="1725152" y="1482927"/>
                </a:lnTo>
                <a:lnTo>
                  <a:pt x="1711949" y="1501720"/>
                </a:lnTo>
                <a:lnTo>
                  <a:pt x="1698482" y="1519984"/>
                </a:lnTo>
                <a:lnTo>
                  <a:pt x="1684223" y="1537718"/>
                </a:lnTo>
                <a:lnTo>
                  <a:pt x="1669700" y="1555717"/>
                </a:lnTo>
                <a:lnTo>
                  <a:pt x="1654913" y="1572922"/>
                </a:lnTo>
                <a:lnTo>
                  <a:pt x="1639334" y="1589597"/>
                </a:lnTo>
                <a:lnTo>
                  <a:pt x="1623754" y="1606273"/>
                </a:lnTo>
                <a:lnTo>
                  <a:pt x="1607647" y="1622419"/>
                </a:lnTo>
                <a:lnTo>
                  <a:pt x="1591011" y="1638300"/>
                </a:lnTo>
                <a:lnTo>
                  <a:pt x="1580977" y="1619242"/>
                </a:lnTo>
                <a:lnTo>
                  <a:pt x="1568831" y="1597273"/>
                </a:lnTo>
                <a:lnTo>
                  <a:pt x="1561701" y="1585627"/>
                </a:lnTo>
                <a:lnTo>
                  <a:pt x="1554307" y="1573451"/>
                </a:lnTo>
                <a:lnTo>
                  <a:pt x="1546386" y="1560746"/>
                </a:lnTo>
                <a:lnTo>
                  <a:pt x="1538200" y="1547776"/>
                </a:lnTo>
                <a:lnTo>
                  <a:pt x="1529222" y="1534542"/>
                </a:lnTo>
                <a:lnTo>
                  <a:pt x="1519716" y="1521043"/>
                </a:lnTo>
                <a:lnTo>
                  <a:pt x="1509946" y="1507279"/>
                </a:lnTo>
                <a:lnTo>
                  <a:pt x="1499648" y="1493250"/>
                </a:lnTo>
                <a:lnTo>
                  <a:pt x="1488821" y="1479486"/>
                </a:lnTo>
                <a:lnTo>
                  <a:pt x="1477467" y="1465723"/>
                </a:lnTo>
                <a:lnTo>
                  <a:pt x="1465848" y="1451694"/>
                </a:lnTo>
                <a:lnTo>
                  <a:pt x="1453438" y="1438195"/>
                </a:lnTo>
                <a:lnTo>
                  <a:pt x="1436010" y="1418873"/>
                </a:lnTo>
                <a:lnTo>
                  <a:pt x="1417790" y="1398756"/>
                </a:lnTo>
                <a:lnTo>
                  <a:pt x="1399834" y="1377846"/>
                </a:lnTo>
                <a:lnTo>
                  <a:pt x="1390328" y="1366729"/>
                </a:lnTo>
                <a:lnTo>
                  <a:pt x="1381086" y="1355347"/>
                </a:lnTo>
                <a:lnTo>
                  <a:pt x="1372108" y="1343965"/>
                </a:lnTo>
                <a:lnTo>
                  <a:pt x="1362602" y="1332319"/>
                </a:lnTo>
                <a:lnTo>
                  <a:pt x="1353624" y="1320143"/>
                </a:lnTo>
                <a:lnTo>
                  <a:pt x="1344910" y="1307968"/>
                </a:lnTo>
                <a:lnTo>
                  <a:pt x="1335932" y="1294998"/>
                </a:lnTo>
                <a:lnTo>
                  <a:pt x="1327483" y="1281763"/>
                </a:lnTo>
                <a:lnTo>
                  <a:pt x="1319033" y="1268529"/>
                </a:lnTo>
                <a:lnTo>
                  <a:pt x="1310319" y="1254500"/>
                </a:lnTo>
                <a:lnTo>
                  <a:pt x="1302397" y="1240472"/>
                </a:lnTo>
                <a:lnTo>
                  <a:pt x="1294739" y="1225914"/>
                </a:lnTo>
                <a:lnTo>
                  <a:pt x="1287346" y="1211356"/>
                </a:lnTo>
                <a:lnTo>
                  <a:pt x="1279952" y="1196004"/>
                </a:lnTo>
                <a:lnTo>
                  <a:pt x="1273087" y="1180123"/>
                </a:lnTo>
                <a:lnTo>
                  <a:pt x="1267013" y="1163977"/>
                </a:lnTo>
                <a:lnTo>
                  <a:pt x="1260676" y="1147566"/>
                </a:lnTo>
                <a:lnTo>
                  <a:pt x="1255131" y="1130626"/>
                </a:lnTo>
                <a:lnTo>
                  <a:pt x="1249850" y="1112892"/>
                </a:lnTo>
                <a:lnTo>
                  <a:pt x="1245097" y="1095157"/>
                </a:lnTo>
                <a:lnTo>
                  <a:pt x="1241136" y="1076894"/>
                </a:lnTo>
                <a:lnTo>
                  <a:pt x="1237439" y="1058101"/>
                </a:lnTo>
                <a:lnTo>
                  <a:pt x="1234535" y="1038779"/>
                </a:lnTo>
                <a:lnTo>
                  <a:pt x="1231894" y="1018927"/>
                </a:lnTo>
                <a:lnTo>
                  <a:pt x="1229781" y="998810"/>
                </a:lnTo>
                <a:lnTo>
                  <a:pt x="1229253" y="988223"/>
                </a:lnTo>
                <a:lnTo>
                  <a:pt x="1228725" y="977900"/>
                </a:lnTo>
                <a:close/>
                <a:moveTo>
                  <a:pt x="971550" y="977900"/>
                </a:moveTo>
                <a:lnTo>
                  <a:pt x="1171208" y="977900"/>
                </a:lnTo>
                <a:lnTo>
                  <a:pt x="1171736" y="989555"/>
                </a:lnTo>
                <a:lnTo>
                  <a:pt x="1172264" y="1000681"/>
                </a:lnTo>
                <a:lnTo>
                  <a:pt x="1173584" y="1012071"/>
                </a:lnTo>
                <a:lnTo>
                  <a:pt x="1174641" y="1023196"/>
                </a:lnTo>
                <a:lnTo>
                  <a:pt x="1175697" y="1034057"/>
                </a:lnTo>
                <a:lnTo>
                  <a:pt x="1177018" y="1044917"/>
                </a:lnTo>
                <a:lnTo>
                  <a:pt x="1178866" y="1055513"/>
                </a:lnTo>
                <a:lnTo>
                  <a:pt x="1180451" y="1066373"/>
                </a:lnTo>
                <a:lnTo>
                  <a:pt x="1182564" y="1076439"/>
                </a:lnTo>
                <a:lnTo>
                  <a:pt x="1184412" y="1087035"/>
                </a:lnTo>
                <a:lnTo>
                  <a:pt x="1188902" y="1107166"/>
                </a:lnTo>
                <a:lnTo>
                  <a:pt x="1194184" y="1126768"/>
                </a:lnTo>
                <a:lnTo>
                  <a:pt x="1199730" y="1145840"/>
                </a:lnTo>
                <a:lnTo>
                  <a:pt x="1206068" y="1164647"/>
                </a:lnTo>
                <a:lnTo>
                  <a:pt x="1212671" y="1182660"/>
                </a:lnTo>
                <a:lnTo>
                  <a:pt x="1219537" y="1200408"/>
                </a:lnTo>
                <a:lnTo>
                  <a:pt x="1227196" y="1217625"/>
                </a:lnTo>
                <a:lnTo>
                  <a:pt x="1234855" y="1234578"/>
                </a:lnTo>
                <a:lnTo>
                  <a:pt x="1243042" y="1250737"/>
                </a:lnTo>
                <a:lnTo>
                  <a:pt x="1251493" y="1266630"/>
                </a:lnTo>
                <a:lnTo>
                  <a:pt x="1260208" y="1282259"/>
                </a:lnTo>
                <a:lnTo>
                  <a:pt x="1268923" y="1297357"/>
                </a:lnTo>
                <a:lnTo>
                  <a:pt x="1278431" y="1311661"/>
                </a:lnTo>
                <a:lnTo>
                  <a:pt x="1287674" y="1325965"/>
                </a:lnTo>
                <a:lnTo>
                  <a:pt x="1297182" y="1339740"/>
                </a:lnTo>
                <a:lnTo>
                  <a:pt x="1306689" y="1353249"/>
                </a:lnTo>
                <a:lnTo>
                  <a:pt x="1316461" y="1366229"/>
                </a:lnTo>
                <a:lnTo>
                  <a:pt x="1325968" y="1378943"/>
                </a:lnTo>
                <a:lnTo>
                  <a:pt x="1336004" y="1391128"/>
                </a:lnTo>
                <a:lnTo>
                  <a:pt x="1345512" y="1403048"/>
                </a:lnTo>
                <a:lnTo>
                  <a:pt x="1355547" y="1414704"/>
                </a:lnTo>
                <a:lnTo>
                  <a:pt x="1374298" y="1436689"/>
                </a:lnTo>
                <a:lnTo>
                  <a:pt x="1393049" y="1457351"/>
                </a:lnTo>
                <a:lnTo>
                  <a:pt x="1411008" y="1476953"/>
                </a:lnTo>
                <a:lnTo>
                  <a:pt x="1423684" y="1491257"/>
                </a:lnTo>
                <a:lnTo>
                  <a:pt x="1435569" y="1505296"/>
                </a:lnTo>
                <a:lnTo>
                  <a:pt x="1446925" y="1519865"/>
                </a:lnTo>
                <a:lnTo>
                  <a:pt x="1458017" y="1534434"/>
                </a:lnTo>
                <a:lnTo>
                  <a:pt x="1468581" y="1548473"/>
                </a:lnTo>
                <a:lnTo>
                  <a:pt x="1478352" y="1562777"/>
                </a:lnTo>
                <a:lnTo>
                  <a:pt x="1487860" y="1576551"/>
                </a:lnTo>
                <a:lnTo>
                  <a:pt x="1496575" y="1590061"/>
                </a:lnTo>
                <a:lnTo>
                  <a:pt x="1505026" y="1603305"/>
                </a:lnTo>
                <a:lnTo>
                  <a:pt x="1512685" y="1616020"/>
                </a:lnTo>
                <a:lnTo>
                  <a:pt x="1519816" y="1628205"/>
                </a:lnTo>
                <a:lnTo>
                  <a:pt x="1526154" y="1639595"/>
                </a:lnTo>
                <a:lnTo>
                  <a:pt x="1537510" y="1660521"/>
                </a:lnTo>
                <a:lnTo>
                  <a:pt x="1546225" y="1677739"/>
                </a:lnTo>
                <a:lnTo>
                  <a:pt x="1531436" y="1689659"/>
                </a:lnTo>
                <a:lnTo>
                  <a:pt x="1516382" y="1701579"/>
                </a:lnTo>
                <a:lnTo>
                  <a:pt x="1501065" y="1712970"/>
                </a:lnTo>
                <a:lnTo>
                  <a:pt x="1485483" y="1723830"/>
                </a:lnTo>
                <a:lnTo>
                  <a:pt x="1469637" y="1734691"/>
                </a:lnTo>
                <a:lnTo>
                  <a:pt x="1453527" y="1745286"/>
                </a:lnTo>
                <a:lnTo>
                  <a:pt x="1437153" y="1755352"/>
                </a:lnTo>
                <a:lnTo>
                  <a:pt x="1420779" y="1765153"/>
                </a:lnTo>
                <a:lnTo>
                  <a:pt x="1404141" y="1774689"/>
                </a:lnTo>
                <a:lnTo>
                  <a:pt x="1387239" y="1783695"/>
                </a:lnTo>
                <a:lnTo>
                  <a:pt x="1370073" y="1792437"/>
                </a:lnTo>
                <a:lnTo>
                  <a:pt x="1352642" y="1801178"/>
                </a:lnTo>
                <a:lnTo>
                  <a:pt x="1335212" y="1809389"/>
                </a:lnTo>
                <a:lnTo>
                  <a:pt x="1317517" y="1816806"/>
                </a:lnTo>
                <a:lnTo>
                  <a:pt x="1299823" y="1824488"/>
                </a:lnTo>
                <a:lnTo>
                  <a:pt x="1281600" y="1831640"/>
                </a:lnTo>
                <a:lnTo>
                  <a:pt x="1263377" y="1838263"/>
                </a:lnTo>
                <a:lnTo>
                  <a:pt x="1244891" y="1844620"/>
                </a:lnTo>
                <a:lnTo>
                  <a:pt x="1226404" y="1850712"/>
                </a:lnTo>
                <a:lnTo>
                  <a:pt x="1207653" y="1856010"/>
                </a:lnTo>
                <a:lnTo>
                  <a:pt x="1188638" y="1861573"/>
                </a:lnTo>
                <a:lnTo>
                  <a:pt x="1169887" y="1866341"/>
                </a:lnTo>
                <a:lnTo>
                  <a:pt x="1150608" y="1870579"/>
                </a:lnTo>
                <a:lnTo>
                  <a:pt x="1131065" y="1874817"/>
                </a:lnTo>
                <a:lnTo>
                  <a:pt x="1111522" y="1878261"/>
                </a:lnTo>
                <a:lnTo>
                  <a:pt x="1091978" y="1881440"/>
                </a:lnTo>
                <a:lnTo>
                  <a:pt x="1072171" y="1884353"/>
                </a:lnTo>
                <a:lnTo>
                  <a:pt x="1052100" y="1886737"/>
                </a:lnTo>
                <a:lnTo>
                  <a:pt x="1032557" y="1888857"/>
                </a:lnTo>
                <a:lnTo>
                  <a:pt x="1011957" y="1890446"/>
                </a:lnTo>
                <a:lnTo>
                  <a:pt x="992150" y="1891505"/>
                </a:lnTo>
                <a:lnTo>
                  <a:pt x="971550" y="1892300"/>
                </a:lnTo>
                <a:lnTo>
                  <a:pt x="971550" y="977900"/>
                </a:lnTo>
                <a:close/>
                <a:moveTo>
                  <a:pt x="714641" y="977900"/>
                </a:moveTo>
                <a:lnTo>
                  <a:pt x="914401" y="977900"/>
                </a:lnTo>
                <a:lnTo>
                  <a:pt x="914401" y="1892300"/>
                </a:lnTo>
                <a:lnTo>
                  <a:pt x="894028" y="1891505"/>
                </a:lnTo>
                <a:lnTo>
                  <a:pt x="873920" y="1890180"/>
                </a:lnTo>
                <a:lnTo>
                  <a:pt x="853812" y="1888326"/>
                </a:lnTo>
                <a:lnTo>
                  <a:pt x="833703" y="1886206"/>
                </a:lnTo>
                <a:lnTo>
                  <a:pt x="813859" y="1883556"/>
                </a:lnTo>
                <a:lnTo>
                  <a:pt x="794016" y="1880377"/>
                </a:lnTo>
                <a:lnTo>
                  <a:pt x="774701" y="1876932"/>
                </a:lnTo>
                <a:lnTo>
                  <a:pt x="755122" y="1873222"/>
                </a:lnTo>
                <a:lnTo>
                  <a:pt x="735807" y="1868983"/>
                </a:lnTo>
                <a:lnTo>
                  <a:pt x="716493" y="1864214"/>
                </a:lnTo>
                <a:lnTo>
                  <a:pt x="697707" y="1859444"/>
                </a:lnTo>
                <a:lnTo>
                  <a:pt x="678922" y="1854145"/>
                </a:lnTo>
                <a:lnTo>
                  <a:pt x="660136" y="1848316"/>
                </a:lnTo>
                <a:lnTo>
                  <a:pt x="641615" y="1842221"/>
                </a:lnTo>
                <a:lnTo>
                  <a:pt x="623095" y="1835597"/>
                </a:lnTo>
                <a:lnTo>
                  <a:pt x="605103" y="1828708"/>
                </a:lnTo>
                <a:lnTo>
                  <a:pt x="586847" y="1821554"/>
                </a:lnTo>
                <a:lnTo>
                  <a:pt x="569120" y="1814135"/>
                </a:lnTo>
                <a:lnTo>
                  <a:pt x="551392" y="1806186"/>
                </a:lnTo>
                <a:lnTo>
                  <a:pt x="534195" y="1797707"/>
                </a:lnTo>
                <a:lnTo>
                  <a:pt x="516997" y="1789228"/>
                </a:lnTo>
                <a:lnTo>
                  <a:pt x="499534" y="1779954"/>
                </a:lnTo>
                <a:lnTo>
                  <a:pt x="482865" y="1770680"/>
                </a:lnTo>
                <a:lnTo>
                  <a:pt x="466197" y="1761142"/>
                </a:lnTo>
                <a:lnTo>
                  <a:pt x="449792" y="1751073"/>
                </a:lnTo>
                <a:lnTo>
                  <a:pt x="433653" y="1741004"/>
                </a:lnTo>
                <a:lnTo>
                  <a:pt x="417778" y="1730405"/>
                </a:lnTo>
                <a:lnTo>
                  <a:pt x="401903" y="1719277"/>
                </a:lnTo>
                <a:lnTo>
                  <a:pt x="386292" y="1708413"/>
                </a:lnTo>
                <a:lnTo>
                  <a:pt x="371211" y="1696755"/>
                </a:lnTo>
                <a:lnTo>
                  <a:pt x="356130" y="1684831"/>
                </a:lnTo>
                <a:lnTo>
                  <a:pt x="341313" y="1672908"/>
                </a:lnTo>
                <a:lnTo>
                  <a:pt x="350838" y="1654890"/>
                </a:lnTo>
                <a:lnTo>
                  <a:pt x="361951" y="1634222"/>
                </a:lnTo>
                <a:lnTo>
                  <a:pt x="368565" y="1622829"/>
                </a:lnTo>
                <a:lnTo>
                  <a:pt x="375709" y="1610905"/>
                </a:lnTo>
                <a:lnTo>
                  <a:pt x="383382" y="1598452"/>
                </a:lnTo>
                <a:lnTo>
                  <a:pt x="391584" y="1585734"/>
                </a:lnTo>
                <a:lnTo>
                  <a:pt x="400051" y="1572750"/>
                </a:lnTo>
                <a:lnTo>
                  <a:pt x="409047" y="1559237"/>
                </a:lnTo>
                <a:lnTo>
                  <a:pt x="418572" y="1545724"/>
                </a:lnTo>
                <a:lnTo>
                  <a:pt x="428890" y="1531945"/>
                </a:lnTo>
                <a:lnTo>
                  <a:pt x="439738" y="1518432"/>
                </a:lnTo>
                <a:lnTo>
                  <a:pt x="450586" y="1504389"/>
                </a:lnTo>
                <a:lnTo>
                  <a:pt x="462228" y="1490876"/>
                </a:lnTo>
                <a:lnTo>
                  <a:pt x="474399" y="1477097"/>
                </a:lnTo>
                <a:lnTo>
                  <a:pt x="492390" y="1457490"/>
                </a:lnTo>
                <a:lnTo>
                  <a:pt x="510647" y="1436822"/>
                </a:lnTo>
                <a:lnTo>
                  <a:pt x="529961" y="1414830"/>
                </a:lnTo>
                <a:lnTo>
                  <a:pt x="539486" y="1403172"/>
                </a:lnTo>
                <a:lnTo>
                  <a:pt x="549540" y="1391248"/>
                </a:lnTo>
                <a:lnTo>
                  <a:pt x="559065" y="1379060"/>
                </a:lnTo>
                <a:lnTo>
                  <a:pt x="569120" y="1366341"/>
                </a:lnTo>
                <a:lnTo>
                  <a:pt x="578645" y="1353358"/>
                </a:lnTo>
                <a:lnTo>
                  <a:pt x="588170" y="1339845"/>
                </a:lnTo>
                <a:lnTo>
                  <a:pt x="597959" y="1326066"/>
                </a:lnTo>
                <a:lnTo>
                  <a:pt x="607220" y="1311758"/>
                </a:lnTo>
                <a:lnTo>
                  <a:pt x="616215" y="1297450"/>
                </a:lnTo>
                <a:lnTo>
                  <a:pt x="625476" y="1282347"/>
                </a:lnTo>
                <a:lnTo>
                  <a:pt x="634207" y="1266714"/>
                </a:lnTo>
                <a:lnTo>
                  <a:pt x="642409" y="1250816"/>
                </a:lnTo>
                <a:lnTo>
                  <a:pt x="650611" y="1234653"/>
                </a:lnTo>
                <a:lnTo>
                  <a:pt x="658549" y="1217695"/>
                </a:lnTo>
                <a:lnTo>
                  <a:pt x="665957" y="1200472"/>
                </a:lnTo>
                <a:lnTo>
                  <a:pt x="672836" y="1182719"/>
                </a:lnTo>
                <a:lnTo>
                  <a:pt x="679451" y="1164702"/>
                </a:lnTo>
                <a:lnTo>
                  <a:pt x="685801" y="1145889"/>
                </a:lnTo>
                <a:lnTo>
                  <a:pt x="691357" y="1126811"/>
                </a:lnTo>
                <a:lnTo>
                  <a:pt x="696384" y="1107204"/>
                </a:lnTo>
                <a:lnTo>
                  <a:pt x="700882" y="1087066"/>
                </a:lnTo>
                <a:lnTo>
                  <a:pt x="703263" y="1076468"/>
                </a:lnTo>
                <a:lnTo>
                  <a:pt x="704851" y="1066399"/>
                </a:lnTo>
                <a:lnTo>
                  <a:pt x="706968" y="1055535"/>
                </a:lnTo>
                <a:lnTo>
                  <a:pt x="708291" y="1044937"/>
                </a:lnTo>
                <a:lnTo>
                  <a:pt x="709878" y="1034073"/>
                </a:lnTo>
                <a:lnTo>
                  <a:pt x="711201" y="1023209"/>
                </a:lnTo>
                <a:lnTo>
                  <a:pt x="712259" y="1012081"/>
                </a:lnTo>
                <a:lnTo>
                  <a:pt x="713053" y="1000687"/>
                </a:lnTo>
                <a:lnTo>
                  <a:pt x="714111" y="989559"/>
                </a:lnTo>
                <a:lnTo>
                  <a:pt x="714641" y="977900"/>
                </a:lnTo>
                <a:close/>
                <a:moveTo>
                  <a:pt x="1588" y="977900"/>
                </a:moveTo>
                <a:lnTo>
                  <a:pt x="657226" y="977900"/>
                </a:lnTo>
                <a:lnTo>
                  <a:pt x="656433" y="988215"/>
                </a:lnTo>
                <a:lnTo>
                  <a:pt x="655904" y="998794"/>
                </a:lnTo>
                <a:lnTo>
                  <a:pt x="654052" y="1018894"/>
                </a:lnTo>
                <a:lnTo>
                  <a:pt x="651408" y="1038730"/>
                </a:lnTo>
                <a:lnTo>
                  <a:pt x="648234" y="1058036"/>
                </a:lnTo>
                <a:lnTo>
                  <a:pt x="644531" y="1076814"/>
                </a:lnTo>
                <a:lnTo>
                  <a:pt x="640564" y="1095063"/>
                </a:lnTo>
                <a:lnTo>
                  <a:pt x="635804" y="1112783"/>
                </a:lnTo>
                <a:lnTo>
                  <a:pt x="630778" y="1130503"/>
                </a:lnTo>
                <a:lnTo>
                  <a:pt x="625224" y="1147429"/>
                </a:lnTo>
                <a:lnTo>
                  <a:pt x="618877" y="1163827"/>
                </a:lnTo>
                <a:lnTo>
                  <a:pt x="612794" y="1179960"/>
                </a:lnTo>
                <a:lnTo>
                  <a:pt x="605918" y="1195829"/>
                </a:lnTo>
                <a:lnTo>
                  <a:pt x="598512" y="1211168"/>
                </a:lnTo>
                <a:lnTo>
                  <a:pt x="591107" y="1225714"/>
                </a:lnTo>
                <a:lnTo>
                  <a:pt x="583173" y="1240261"/>
                </a:lnTo>
                <a:lnTo>
                  <a:pt x="575238" y="1254278"/>
                </a:lnTo>
                <a:lnTo>
                  <a:pt x="567040" y="1268295"/>
                </a:lnTo>
                <a:lnTo>
                  <a:pt x="558312" y="1281519"/>
                </a:lnTo>
                <a:lnTo>
                  <a:pt x="549849" y="1294743"/>
                </a:lnTo>
                <a:lnTo>
                  <a:pt x="541121" y="1307702"/>
                </a:lnTo>
                <a:lnTo>
                  <a:pt x="532129" y="1319868"/>
                </a:lnTo>
                <a:lnTo>
                  <a:pt x="522872" y="1332034"/>
                </a:lnTo>
                <a:lnTo>
                  <a:pt x="513615" y="1343671"/>
                </a:lnTo>
                <a:lnTo>
                  <a:pt x="504623" y="1355043"/>
                </a:lnTo>
                <a:lnTo>
                  <a:pt x="495102" y="1366416"/>
                </a:lnTo>
                <a:lnTo>
                  <a:pt x="485845" y="1377524"/>
                </a:lnTo>
                <a:lnTo>
                  <a:pt x="467596" y="1398417"/>
                </a:lnTo>
                <a:lnTo>
                  <a:pt x="449612" y="1418518"/>
                </a:lnTo>
                <a:lnTo>
                  <a:pt x="432156" y="1437824"/>
                </a:lnTo>
                <a:lnTo>
                  <a:pt x="420255" y="1450784"/>
                </a:lnTo>
                <a:lnTo>
                  <a:pt x="408882" y="1464008"/>
                </a:lnTo>
                <a:lnTo>
                  <a:pt x="397774" y="1477496"/>
                </a:lnTo>
                <a:lnTo>
                  <a:pt x="387460" y="1490984"/>
                </a:lnTo>
                <a:lnTo>
                  <a:pt x="377410" y="1504208"/>
                </a:lnTo>
                <a:lnTo>
                  <a:pt x="367889" y="1517432"/>
                </a:lnTo>
                <a:lnTo>
                  <a:pt x="358632" y="1530391"/>
                </a:lnTo>
                <a:lnTo>
                  <a:pt x="349904" y="1543086"/>
                </a:lnTo>
                <a:lnTo>
                  <a:pt x="341705" y="1555781"/>
                </a:lnTo>
                <a:lnTo>
                  <a:pt x="333771" y="1567947"/>
                </a:lnTo>
                <a:lnTo>
                  <a:pt x="326895" y="1579848"/>
                </a:lnTo>
                <a:lnTo>
                  <a:pt x="319754" y="1591485"/>
                </a:lnTo>
                <a:lnTo>
                  <a:pt x="307588" y="1612643"/>
                </a:lnTo>
                <a:lnTo>
                  <a:pt x="297009" y="1631950"/>
                </a:lnTo>
                <a:lnTo>
                  <a:pt x="280876" y="1616346"/>
                </a:lnTo>
                <a:lnTo>
                  <a:pt x="265007" y="1600213"/>
                </a:lnTo>
                <a:lnTo>
                  <a:pt x="249932" y="1583815"/>
                </a:lnTo>
                <a:lnTo>
                  <a:pt x="234592" y="1566889"/>
                </a:lnTo>
                <a:lnTo>
                  <a:pt x="220046" y="1549962"/>
                </a:lnTo>
                <a:lnTo>
                  <a:pt x="205764" y="1532243"/>
                </a:lnTo>
                <a:lnTo>
                  <a:pt x="191747" y="1514523"/>
                </a:lnTo>
                <a:lnTo>
                  <a:pt x="178523" y="1496009"/>
                </a:lnTo>
                <a:lnTo>
                  <a:pt x="165564" y="1477760"/>
                </a:lnTo>
                <a:lnTo>
                  <a:pt x="153133" y="1458718"/>
                </a:lnTo>
                <a:lnTo>
                  <a:pt x="140967" y="1439411"/>
                </a:lnTo>
                <a:lnTo>
                  <a:pt x="129066" y="1420105"/>
                </a:lnTo>
                <a:lnTo>
                  <a:pt x="117958" y="1400533"/>
                </a:lnTo>
                <a:lnTo>
                  <a:pt x="107114" y="1380433"/>
                </a:lnTo>
                <a:lnTo>
                  <a:pt x="97064" y="1359804"/>
                </a:lnTo>
                <a:lnTo>
                  <a:pt x="87014" y="1339175"/>
                </a:lnTo>
                <a:lnTo>
                  <a:pt x="77757" y="1318281"/>
                </a:lnTo>
                <a:lnTo>
                  <a:pt x="69030" y="1297387"/>
                </a:lnTo>
                <a:lnTo>
                  <a:pt x="60831" y="1275965"/>
                </a:lnTo>
                <a:lnTo>
                  <a:pt x="52897" y="1254278"/>
                </a:lnTo>
                <a:lnTo>
                  <a:pt x="45491" y="1232326"/>
                </a:lnTo>
                <a:lnTo>
                  <a:pt x="38615" y="1210110"/>
                </a:lnTo>
                <a:lnTo>
                  <a:pt x="32532" y="1187894"/>
                </a:lnTo>
                <a:lnTo>
                  <a:pt x="26713" y="1165414"/>
                </a:lnTo>
                <a:lnTo>
                  <a:pt x="21688" y="1142669"/>
                </a:lnTo>
                <a:lnTo>
                  <a:pt x="17192" y="1119659"/>
                </a:lnTo>
                <a:lnTo>
                  <a:pt x="12961" y="1096385"/>
                </a:lnTo>
                <a:lnTo>
                  <a:pt x="9522" y="1073112"/>
                </a:lnTo>
                <a:lnTo>
                  <a:pt x="6613" y="1049309"/>
                </a:lnTo>
                <a:lnTo>
                  <a:pt x="4497" y="1026035"/>
                </a:lnTo>
                <a:lnTo>
                  <a:pt x="2646" y="1001967"/>
                </a:lnTo>
                <a:lnTo>
                  <a:pt x="1588" y="977900"/>
                </a:lnTo>
                <a:close/>
                <a:moveTo>
                  <a:pt x="293366" y="260350"/>
                </a:moveTo>
                <a:lnTo>
                  <a:pt x="303437" y="279657"/>
                </a:lnTo>
                <a:lnTo>
                  <a:pt x="315892" y="301344"/>
                </a:lnTo>
                <a:lnTo>
                  <a:pt x="322782" y="313246"/>
                </a:lnTo>
                <a:lnTo>
                  <a:pt x="330203" y="325411"/>
                </a:lnTo>
                <a:lnTo>
                  <a:pt x="338153" y="337842"/>
                </a:lnTo>
                <a:lnTo>
                  <a:pt x="346633" y="350801"/>
                </a:lnTo>
                <a:lnTo>
                  <a:pt x="355379" y="364290"/>
                </a:lnTo>
                <a:lnTo>
                  <a:pt x="364654" y="377778"/>
                </a:lnTo>
                <a:lnTo>
                  <a:pt x="374724" y="391266"/>
                </a:lnTo>
                <a:lnTo>
                  <a:pt x="385060" y="405284"/>
                </a:lnTo>
                <a:lnTo>
                  <a:pt x="395925" y="419036"/>
                </a:lnTo>
                <a:lnTo>
                  <a:pt x="407321" y="433318"/>
                </a:lnTo>
                <a:lnTo>
                  <a:pt x="419246" y="447071"/>
                </a:lnTo>
                <a:lnTo>
                  <a:pt x="431702" y="460824"/>
                </a:lnTo>
                <a:lnTo>
                  <a:pt x="449192" y="479866"/>
                </a:lnTo>
                <a:lnTo>
                  <a:pt x="467213" y="499967"/>
                </a:lnTo>
                <a:lnTo>
                  <a:pt x="485499" y="521389"/>
                </a:lnTo>
                <a:lnTo>
                  <a:pt x="494774" y="531968"/>
                </a:lnTo>
                <a:lnTo>
                  <a:pt x="504314" y="543341"/>
                </a:lnTo>
                <a:lnTo>
                  <a:pt x="513325" y="554713"/>
                </a:lnTo>
                <a:lnTo>
                  <a:pt x="522600" y="566615"/>
                </a:lnTo>
                <a:lnTo>
                  <a:pt x="531875" y="578781"/>
                </a:lnTo>
                <a:lnTo>
                  <a:pt x="540886" y="591211"/>
                </a:lnTo>
                <a:lnTo>
                  <a:pt x="549631" y="603906"/>
                </a:lnTo>
                <a:lnTo>
                  <a:pt x="558111" y="616866"/>
                </a:lnTo>
                <a:lnTo>
                  <a:pt x="566857" y="630354"/>
                </a:lnTo>
                <a:lnTo>
                  <a:pt x="575072" y="644107"/>
                </a:lnTo>
                <a:lnTo>
                  <a:pt x="583022" y="658389"/>
                </a:lnTo>
                <a:lnTo>
                  <a:pt x="590973" y="672670"/>
                </a:lnTo>
                <a:lnTo>
                  <a:pt x="598393" y="687746"/>
                </a:lnTo>
                <a:lnTo>
                  <a:pt x="605813" y="703085"/>
                </a:lnTo>
                <a:lnTo>
                  <a:pt x="612703" y="718689"/>
                </a:lnTo>
                <a:lnTo>
                  <a:pt x="618799" y="734822"/>
                </a:lnTo>
                <a:lnTo>
                  <a:pt x="625159" y="751220"/>
                </a:lnTo>
                <a:lnTo>
                  <a:pt x="630724" y="768147"/>
                </a:lnTo>
                <a:lnTo>
                  <a:pt x="635759" y="785602"/>
                </a:lnTo>
                <a:lnTo>
                  <a:pt x="640530" y="803587"/>
                </a:lnTo>
                <a:lnTo>
                  <a:pt x="644505" y="821835"/>
                </a:lnTo>
                <a:lnTo>
                  <a:pt x="648215" y="840613"/>
                </a:lnTo>
                <a:lnTo>
                  <a:pt x="651395" y="859920"/>
                </a:lnTo>
                <a:lnTo>
                  <a:pt x="654045" y="879492"/>
                </a:lnTo>
                <a:lnTo>
                  <a:pt x="655900" y="899592"/>
                </a:lnTo>
                <a:lnTo>
                  <a:pt x="656430" y="910171"/>
                </a:lnTo>
                <a:lnTo>
                  <a:pt x="657225" y="920750"/>
                </a:lnTo>
                <a:lnTo>
                  <a:pt x="0" y="920750"/>
                </a:lnTo>
                <a:lnTo>
                  <a:pt x="795" y="896418"/>
                </a:lnTo>
                <a:lnTo>
                  <a:pt x="2385" y="872351"/>
                </a:lnTo>
                <a:lnTo>
                  <a:pt x="4505" y="848548"/>
                </a:lnTo>
                <a:lnTo>
                  <a:pt x="7155" y="824745"/>
                </a:lnTo>
                <a:lnTo>
                  <a:pt x="10601" y="801206"/>
                </a:lnTo>
                <a:lnTo>
                  <a:pt x="14576" y="777668"/>
                </a:lnTo>
                <a:lnTo>
                  <a:pt x="18816" y="754394"/>
                </a:lnTo>
                <a:lnTo>
                  <a:pt x="23851" y="731649"/>
                </a:lnTo>
                <a:lnTo>
                  <a:pt x="29416" y="708904"/>
                </a:lnTo>
                <a:lnTo>
                  <a:pt x="35511" y="686423"/>
                </a:lnTo>
                <a:lnTo>
                  <a:pt x="42137" y="663943"/>
                </a:lnTo>
                <a:lnTo>
                  <a:pt x="49292" y="641726"/>
                </a:lnTo>
                <a:lnTo>
                  <a:pt x="56977" y="620039"/>
                </a:lnTo>
                <a:lnTo>
                  <a:pt x="65193" y="598617"/>
                </a:lnTo>
                <a:lnTo>
                  <a:pt x="73938" y="576929"/>
                </a:lnTo>
                <a:lnTo>
                  <a:pt x="83478" y="556036"/>
                </a:lnTo>
                <a:lnTo>
                  <a:pt x="93019" y="535142"/>
                </a:lnTo>
                <a:lnTo>
                  <a:pt x="103354" y="514777"/>
                </a:lnTo>
                <a:lnTo>
                  <a:pt x="113954" y="494413"/>
                </a:lnTo>
                <a:lnTo>
                  <a:pt x="125085" y="474577"/>
                </a:lnTo>
                <a:lnTo>
                  <a:pt x="136745" y="454741"/>
                </a:lnTo>
                <a:lnTo>
                  <a:pt x="148936" y="435434"/>
                </a:lnTo>
                <a:lnTo>
                  <a:pt x="161391" y="416656"/>
                </a:lnTo>
                <a:lnTo>
                  <a:pt x="174377" y="397878"/>
                </a:lnTo>
                <a:lnTo>
                  <a:pt x="187627" y="379365"/>
                </a:lnTo>
                <a:lnTo>
                  <a:pt x="201673" y="361380"/>
                </a:lnTo>
                <a:lnTo>
                  <a:pt x="215718" y="343660"/>
                </a:lnTo>
                <a:lnTo>
                  <a:pt x="230559" y="326205"/>
                </a:lnTo>
                <a:lnTo>
                  <a:pt x="245664" y="309278"/>
                </a:lnTo>
                <a:lnTo>
                  <a:pt x="261300" y="292616"/>
                </a:lnTo>
                <a:lnTo>
                  <a:pt x="277201" y="276483"/>
                </a:lnTo>
                <a:lnTo>
                  <a:pt x="293366" y="260350"/>
                </a:lnTo>
                <a:close/>
                <a:moveTo>
                  <a:pt x="1594909" y="255588"/>
                </a:moveTo>
                <a:lnTo>
                  <a:pt x="1611578" y="271696"/>
                </a:lnTo>
                <a:lnTo>
                  <a:pt x="1627717" y="287803"/>
                </a:lnTo>
                <a:lnTo>
                  <a:pt x="1643328" y="304703"/>
                </a:lnTo>
                <a:lnTo>
                  <a:pt x="1658938" y="321867"/>
                </a:lnTo>
                <a:lnTo>
                  <a:pt x="1673755" y="339031"/>
                </a:lnTo>
                <a:lnTo>
                  <a:pt x="1688307" y="356986"/>
                </a:lnTo>
                <a:lnTo>
                  <a:pt x="1702594" y="374942"/>
                </a:lnTo>
                <a:lnTo>
                  <a:pt x="1716088" y="393691"/>
                </a:lnTo>
                <a:lnTo>
                  <a:pt x="1729317" y="412175"/>
                </a:lnTo>
                <a:lnTo>
                  <a:pt x="1742017" y="431451"/>
                </a:lnTo>
                <a:lnTo>
                  <a:pt x="1754188" y="450991"/>
                </a:lnTo>
                <a:lnTo>
                  <a:pt x="1766094" y="470796"/>
                </a:lnTo>
                <a:lnTo>
                  <a:pt x="1777736" y="490864"/>
                </a:lnTo>
                <a:lnTo>
                  <a:pt x="1788584" y="511197"/>
                </a:lnTo>
                <a:lnTo>
                  <a:pt x="1799167" y="531793"/>
                </a:lnTo>
                <a:lnTo>
                  <a:pt x="1808957" y="552654"/>
                </a:lnTo>
                <a:lnTo>
                  <a:pt x="1818217" y="573778"/>
                </a:lnTo>
                <a:lnTo>
                  <a:pt x="1827478" y="595695"/>
                </a:lnTo>
                <a:lnTo>
                  <a:pt x="1835680" y="617348"/>
                </a:lnTo>
                <a:lnTo>
                  <a:pt x="1843617" y="639265"/>
                </a:lnTo>
                <a:lnTo>
                  <a:pt x="1850761" y="661446"/>
                </a:lnTo>
                <a:lnTo>
                  <a:pt x="1857640" y="684155"/>
                </a:lnTo>
                <a:lnTo>
                  <a:pt x="1863990" y="706600"/>
                </a:lnTo>
                <a:lnTo>
                  <a:pt x="1869547" y="729837"/>
                </a:lnTo>
                <a:lnTo>
                  <a:pt x="1874574" y="753074"/>
                </a:lnTo>
                <a:lnTo>
                  <a:pt x="1879072" y="776311"/>
                </a:lnTo>
                <a:lnTo>
                  <a:pt x="1883040" y="800076"/>
                </a:lnTo>
                <a:lnTo>
                  <a:pt x="1886480" y="823842"/>
                </a:lnTo>
                <a:lnTo>
                  <a:pt x="1889126" y="847871"/>
                </a:lnTo>
                <a:lnTo>
                  <a:pt x="1891242" y="871636"/>
                </a:lnTo>
                <a:lnTo>
                  <a:pt x="1892830" y="896194"/>
                </a:lnTo>
                <a:lnTo>
                  <a:pt x="1893888" y="920751"/>
                </a:lnTo>
                <a:lnTo>
                  <a:pt x="1228725" y="920751"/>
                </a:lnTo>
                <a:lnTo>
                  <a:pt x="1229254" y="910189"/>
                </a:lnTo>
                <a:lnTo>
                  <a:pt x="1229784" y="899626"/>
                </a:lnTo>
                <a:lnTo>
                  <a:pt x="1231900" y="879558"/>
                </a:lnTo>
                <a:lnTo>
                  <a:pt x="1234546" y="860018"/>
                </a:lnTo>
                <a:lnTo>
                  <a:pt x="1237457" y="840741"/>
                </a:lnTo>
                <a:lnTo>
                  <a:pt x="1241161" y="821993"/>
                </a:lnTo>
                <a:lnTo>
                  <a:pt x="1245129" y="803773"/>
                </a:lnTo>
                <a:lnTo>
                  <a:pt x="1249892" y="785817"/>
                </a:lnTo>
                <a:lnTo>
                  <a:pt x="1255184" y="768389"/>
                </a:lnTo>
                <a:lnTo>
                  <a:pt x="1260740" y="751490"/>
                </a:lnTo>
                <a:lnTo>
                  <a:pt x="1267090" y="735118"/>
                </a:lnTo>
                <a:lnTo>
                  <a:pt x="1273175" y="719010"/>
                </a:lnTo>
                <a:lnTo>
                  <a:pt x="1280054" y="703431"/>
                </a:lnTo>
                <a:lnTo>
                  <a:pt x="1287463" y="688116"/>
                </a:lnTo>
                <a:lnTo>
                  <a:pt x="1294871" y="673064"/>
                </a:lnTo>
                <a:lnTo>
                  <a:pt x="1302544" y="658805"/>
                </a:lnTo>
                <a:lnTo>
                  <a:pt x="1310482" y="644546"/>
                </a:lnTo>
                <a:lnTo>
                  <a:pt x="1319213" y="630815"/>
                </a:lnTo>
                <a:lnTo>
                  <a:pt x="1327679" y="617348"/>
                </a:lnTo>
                <a:lnTo>
                  <a:pt x="1336146" y="604409"/>
                </a:lnTo>
                <a:lnTo>
                  <a:pt x="1345142" y="591734"/>
                </a:lnTo>
                <a:lnTo>
                  <a:pt x="1353873" y="579324"/>
                </a:lnTo>
                <a:lnTo>
                  <a:pt x="1362869" y="567177"/>
                </a:lnTo>
                <a:lnTo>
                  <a:pt x="1372394" y="555294"/>
                </a:lnTo>
                <a:lnTo>
                  <a:pt x="1381390" y="543940"/>
                </a:lnTo>
                <a:lnTo>
                  <a:pt x="1390650" y="532585"/>
                </a:lnTo>
                <a:lnTo>
                  <a:pt x="1400175" y="522023"/>
                </a:lnTo>
                <a:lnTo>
                  <a:pt x="1418167" y="500634"/>
                </a:lnTo>
                <a:lnTo>
                  <a:pt x="1436423" y="480566"/>
                </a:lnTo>
                <a:lnTo>
                  <a:pt x="1453886" y="461554"/>
                </a:lnTo>
                <a:lnTo>
                  <a:pt x="1466586" y="447294"/>
                </a:lnTo>
                <a:lnTo>
                  <a:pt x="1479021" y="432771"/>
                </a:lnTo>
                <a:lnTo>
                  <a:pt x="1490663" y="418248"/>
                </a:lnTo>
                <a:lnTo>
                  <a:pt x="1502040" y="403725"/>
                </a:lnTo>
                <a:lnTo>
                  <a:pt x="1512888" y="389466"/>
                </a:lnTo>
                <a:lnTo>
                  <a:pt x="1522942" y="375207"/>
                </a:lnTo>
                <a:lnTo>
                  <a:pt x="1532467" y="361211"/>
                </a:lnTo>
                <a:lnTo>
                  <a:pt x="1541728" y="347480"/>
                </a:lnTo>
                <a:lnTo>
                  <a:pt x="1550459" y="334277"/>
                </a:lnTo>
                <a:lnTo>
                  <a:pt x="1558396" y="321339"/>
                </a:lnTo>
                <a:lnTo>
                  <a:pt x="1565805" y="308664"/>
                </a:lnTo>
                <a:lnTo>
                  <a:pt x="1572684" y="296781"/>
                </a:lnTo>
                <a:lnTo>
                  <a:pt x="1584855" y="274864"/>
                </a:lnTo>
                <a:lnTo>
                  <a:pt x="1594909" y="255588"/>
                </a:lnTo>
                <a:close/>
                <a:moveTo>
                  <a:pt x="971550" y="0"/>
                </a:moveTo>
                <a:lnTo>
                  <a:pt x="992141" y="528"/>
                </a:lnTo>
                <a:lnTo>
                  <a:pt x="1012467" y="1585"/>
                </a:lnTo>
                <a:lnTo>
                  <a:pt x="1032793" y="3434"/>
                </a:lnTo>
                <a:lnTo>
                  <a:pt x="1052856" y="5282"/>
                </a:lnTo>
                <a:lnTo>
                  <a:pt x="1072918" y="7924"/>
                </a:lnTo>
                <a:lnTo>
                  <a:pt x="1092981" y="10829"/>
                </a:lnTo>
                <a:lnTo>
                  <a:pt x="1112251" y="14263"/>
                </a:lnTo>
                <a:lnTo>
                  <a:pt x="1132049" y="17697"/>
                </a:lnTo>
                <a:lnTo>
                  <a:pt x="1151584" y="21658"/>
                </a:lnTo>
                <a:lnTo>
                  <a:pt x="1170854" y="26413"/>
                </a:lnTo>
                <a:lnTo>
                  <a:pt x="1190125" y="31167"/>
                </a:lnTo>
                <a:lnTo>
                  <a:pt x="1208867" y="36450"/>
                </a:lnTo>
                <a:lnTo>
                  <a:pt x="1227874" y="41996"/>
                </a:lnTo>
                <a:lnTo>
                  <a:pt x="1246616" y="48071"/>
                </a:lnTo>
                <a:lnTo>
                  <a:pt x="1265095" y="54674"/>
                </a:lnTo>
                <a:lnTo>
                  <a:pt x="1283573" y="61278"/>
                </a:lnTo>
                <a:lnTo>
                  <a:pt x="1301524" y="68409"/>
                </a:lnTo>
                <a:lnTo>
                  <a:pt x="1319475" y="75805"/>
                </a:lnTo>
                <a:lnTo>
                  <a:pt x="1337161" y="83728"/>
                </a:lnTo>
                <a:lnTo>
                  <a:pt x="1355112" y="91916"/>
                </a:lnTo>
                <a:lnTo>
                  <a:pt x="1372270" y="100369"/>
                </a:lnTo>
                <a:lnTo>
                  <a:pt x="1389429" y="109349"/>
                </a:lnTo>
                <a:lnTo>
                  <a:pt x="1406324" y="118593"/>
                </a:lnTo>
                <a:lnTo>
                  <a:pt x="1423482" y="128102"/>
                </a:lnTo>
                <a:lnTo>
                  <a:pt x="1439849" y="137875"/>
                </a:lnTo>
                <a:lnTo>
                  <a:pt x="1456216" y="148440"/>
                </a:lnTo>
                <a:lnTo>
                  <a:pt x="1472318" y="158741"/>
                </a:lnTo>
                <a:lnTo>
                  <a:pt x="1488157" y="169834"/>
                </a:lnTo>
                <a:lnTo>
                  <a:pt x="1503996" y="180928"/>
                </a:lnTo>
                <a:lnTo>
                  <a:pt x="1519043" y="192549"/>
                </a:lnTo>
                <a:lnTo>
                  <a:pt x="1534353" y="204435"/>
                </a:lnTo>
                <a:lnTo>
                  <a:pt x="1549400" y="216321"/>
                </a:lnTo>
                <a:lnTo>
                  <a:pt x="1540953" y="232961"/>
                </a:lnTo>
                <a:lnTo>
                  <a:pt x="1529866" y="253563"/>
                </a:lnTo>
                <a:lnTo>
                  <a:pt x="1523530" y="265185"/>
                </a:lnTo>
                <a:lnTo>
                  <a:pt x="1516403" y="277599"/>
                </a:lnTo>
                <a:lnTo>
                  <a:pt x="1508483" y="290541"/>
                </a:lnTo>
                <a:lnTo>
                  <a:pt x="1500300" y="304540"/>
                </a:lnTo>
                <a:lnTo>
                  <a:pt x="1491325" y="318274"/>
                </a:lnTo>
                <a:lnTo>
                  <a:pt x="1481294" y="333065"/>
                </a:lnTo>
                <a:lnTo>
                  <a:pt x="1471262" y="347592"/>
                </a:lnTo>
                <a:lnTo>
                  <a:pt x="1460175" y="362648"/>
                </a:lnTo>
                <a:lnTo>
                  <a:pt x="1448824" y="377967"/>
                </a:lnTo>
                <a:lnTo>
                  <a:pt x="1436681" y="393022"/>
                </a:lnTo>
                <a:lnTo>
                  <a:pt x="1424010" y="407814"/>
                </a:lnTo>
                <a:lnTo>
                  <a:pt x="1410811" y="422869"/>
                </a:lnTo>
                <a:lnTo>
                  <a:pt x="1392861" y="442414"/>
                </a:lnTo>
                <a:lnTo>
                  <a:pt x="1374118" y="463016"/>
                </a:lnTo>
                <a:lnTo>
                  <a:pt x="1355376" y="484939"/>
                </a:lnTo>
                <a:lnTo>
                  <a:pt x="1345344" y="496561"/>
                </a:lnTo>
                <a:lnTo>
                  <a:pt x="1335841" y="508446"/>
                </a:lnTo>
                <a:lnTo>
                  <a:pt x="1325810" y="520596"/>
                </a:lnTo>
                <a:lnTo>
                  <a:pt x="1316307" y="533274"/>
                </a:lnTo>
                <a:lnTo>
                  <a:pt x="1306540" y="546481"/>
                </a:lnTo>
                <a:lnTo>
                  <a:pt x="1297036" y="559687"/>
                </a:lnTo>
                <a:lnTo>
                  <a:pt x="1287533" y="573422"/>
                </a:lnTo>
                <a:lnTo>
                  <a:pt x="1278294" y="587685"/>
                </a:lnTo>
                <a:lnTo>
                  <a:pt x="1268791" y="602212"/>
                </a:lnTo>
                <a:lnTo>
                  <a:pt x="1260079" y="617003"/>
                </a:lnTo>
                <a:lnTo>
                  <a:pt x="1251368" y="632587"/>
                </a:lnTo>
                <a:lnTo>
                  <a:pt x="1242921" y="648434"/>
                </a:lnTo>
                <a:lnTo>
                  <a:pt x="1234737" y="664546"/>
                </a:lnTo>
                <a:lnTo>
                  <a:pt x="1227082" y="681450"/>
                </a:lnTo>
                <a:lnTo>
                  <a:pt x="1219427" y="698354"/>
                </a:lnTo>
                <a:lnTo>
                  <a:pt x="1212563" y="716315"/>
                </a:lnTo>
                <a:lnTo>
                  <a:pt x="1205964" y="734276"/>
                </a:lnTo>
                <a:lnTo>
                  <a:pt x="1199628" y="753029"/>
                </a:lnTo>
                <a:lnTo>
                  <a:pt x="1194085" y="772310"/>
                </a:lnTo>
                <a:lnTo>
                  <a:pt x="1188805" y="791856"/>
                </a:lnTo>
                <a:lnTo>
                  <a:pt x="1184317" y="811929"/>
                </a:lnTo>
                <a:lnTo>
                  <a:pt x="1182469" y="822230"/>
                </a:lnTo>
                <a:lnTo>
                  <a:pt x="1180358" y="832531"/>
                </a:lnTo>
                <a:lnTo>
                  <a:pt x="1178774" y="843096"/>
                </a:lnTo>
                <a:lnTo>
                  <a:pt x="1176926" y="853662"/>
                </a:lnTo>
                <a:lnTo>
                  <a:pt x="1175606" y="864755"/>
                </a:lnTo>
                <a:lnTo>
                  <a:pt x="1174550" y="875320"/>
                </a:lnTo>
                <a:lnTo>
                  <a:pt x="1173494" y="886413"/>
                </a:lnTo>
                <a:lnTo>
                  <a:pt x="1172174" y="897771"/>
                </a:lnTo>
                <a:lnTo>
                  <a:pt x="1171646" y="909129"/>
                </a:lnTo>
                <a:lnTo>
                  <a:pt x="1171118" y="920750"/>
                </a:lnTo>
                <a:lnTo>
                  <a:pt x="971550" y="920750"/>
                </a:lnTo>
                <a:lnTo>
                  <a:pt x="971550" y="0"/>
                </a:lnTo>
                <a:close/>
                <a:moveTo>
                  <a:pt x="914401" y="0"/>
                </a:moveTo>
                <a:lnTo>
                  <a:pt x="914401" y="920750"/>
                </a:lnTo>
                <a:lnTo>
                  <a:pt x="714641" y="920750"/>
                </a:lnTo>
                <a:lnTo>
                  <a:pt x="714111" y="909125"/>
                </a:lnTo>
                <a:lnTo>
                  <a:pt x="713053" y="897764"/>
                </a:lnTo>
                <a:lnTo>
                  <a:pt x="712259" y="886404"/>
                </a:lnTo>
                <a:lnTo>
                  <a:pt x="711201" y="875307"/>
                </a:lnTo>
                <a:lnTo>
                  <a:pt x="709878" y="864739"/>
                </a:lnTo>
                <a:lnTo>
                  <a:pt x="708291" y="853642"/>
                </a:lnTo>
                <a:lnTo>
                  <a:pt x="706968" y="843074"/>
                </a:lnTo>
                <a:lnTo>
                  <a:pt x="704851" y="832506"/>
                </a:lnTo>
                <a:lnTo>
                  <a:pt x="703263" y="822202"/>
                </a:lnTo>
                <a:lnTo>
                  <a:pt x="700882" y="811898"/>
                </a:lnTo>
                <a:lnTo>
                  <a:pt x="696384" y="791819"/>
                </a:lnTo>
                <a:lnTo>
                  <a:pt x="691357" y="772268"/>
                </a:lnTo>
                <a:lnTo>
                  <a:pt x="685801" y="752981"/>
                </a:lnTo>
                <a:lnTo>
                  <a:pt x="679451" y="734222"/>
                </a:lnTo>
                <a:lnTo>
                  <a:pt x="672836" y="716256"/>
                </a:lnTo>
                <a:lnTo>
                  <a:pt x="665957" y="698291"/>
                </a:lnTo>
                <a:lnTo>
                  <a:pt x="658549" y="681382"/>
                </a:lnTo>
                <a:lnTo>
                  <a:pt x="650611" y="664472"/>
                </a:lnTo>
                <a:lnTo>
                  <a:pt x="642409" y="648356"/>
                </a:lnTo>
                <a:lnTo>
                  <a:pt x="634207" y="632504"/>
                </a:lnTo>
                <a:lnTo>
                  <a:pt x="625476" y="616916"/>
                </a:lnTo>
                <a:lnTo>
                  <a:pt x="616215" y="602120"/>
                </a:lnTo>
                <a:lnTo>
                  <a:pt x="607220" y="587589"/>
                </a:lnTo>
                <a:lnTo>
                  <a:pt x="597959" y="573322"/>
                </a:lnTo>
                <a:lnTo>
                  <a:pt x="588170" y="559584"/>
                </a:lnTo>
                <a:lnTo>
                  <a:pt x="578645" y="546373"/>
                </a:lnTo>
                <a:lnTo>
                  <a:pt x="569120" y="533163"/>
                </a:lnTo>
                <a:lnTo>
                  <a:pt x="559065" y="520481"/>
                </a:lnTo>
                <a:lnTo>
                  <a:pt x="549540" y="508328"/>
                </a:lnTo>
                <a:lnTo>
                  <a:pt x="539486" y="496439"/>
                </a:lnTo>
                <a:lnTo>
                  <a:pt x="529961" y="484814"/>
                </a:lnTo>
                <a:lnTo>
                  <a:pt x="510647" y="462885"/>
                </a:lnTo>
                <a:lnTo>
                  <a:pt x="492390" y="442277"/>
                </a:lnTo>
                <a:lnTo>
                  <a:pt x="474399" y="422726"/>
                </a:lnTo>
                <a:lnTo>
                  <a:pt x="461699" y="408723"/>
                </a:lnTo>
                <a:lnTo>
                  <a:pt x="449528" y="394192"/>
                </a:lnTo>
                <a:lnTo>
                  <a:pt x="437886" y="379661"/>
                </a:lnTo>
                <a:lnTo>
                  <a:pt x="426774" y="365394"/>
                </a:lnTo>
                <a:lnTo>
                  <a:pt x="416190" y="350863"/>
                </a:lnTo>
                <a:lnTo>
                  <a:pt x="406136" y="336860"/>
                </a:lnTo>
                <a:lnTo>
                  <a:pt x="396876" y="322857"/>
                </a:lnTo>
                <a:lnTo>
                  <a:pt x="388144" y="309118"/>
                </a:lnTo>
                <a:lnTo>
                  <a:pt x="379678" y="296172"/>
                </a:lnTo>
                <a:lnTo>
                  <a:pt x="372005" y="283226"/>
                </a:lnTo>
                <a:lnTo>
                  <a:pt x="364861" y="271073"/>
                </a:lnTo>
                <a:lnTo>
                  <a:pt x="358246" y="259712"/>
                </a:lnTo>
                <a:lnTo>
                  <a:pt x="347134" y="238840"/>
                </a:lnTo>
                <a:lnTo>
                  <a:pt x="338138" y="221667"/>
                </a:lnTo>
                <a:lnTo>
                  <a:pt x="352955" y="209249"/>
                </a:lnTo>
                <a:lnTo>
                  <a:pt x="368301" y="197360"/>
                </a:lnTo>
                <a:lnTo>
                  <a:pt x="383646" y="185735"/>
                </a:lnTo>
                <a:lnTo>
                  <a:pt x="399257" y="174374"/>
                </a:lnTo>
                <a:lnTo>
                  <a:pt x="414867" y="163542"/>
                </a:lnTo>
                <a:lnTo>
                  <a:pt x="430742" y="152710"/>
                </a:lnTo>
                <a:lnTo>
                  <a:pt x="447147" y="142142"/>
                </a:lnTo>
                <a:lnTo>
                  <a:pt x="463815" y="132366"/>
                </a:lnTo>
                <a:lnTo>
                  <a:pt x="480484" y="122326"/>
                </a:lnTo>
                <a:lnTo>
                  <a:pt x="497417" y="113079"/>
                </a:lnTo>
                <a:lnTo>
                  <a:pt x="514351" y="104096"/>
                </a:lnTo>
                <a:lnTo>
                  <a:pt x="531549" y="95377"/>
                </a:lnTo>
                <a:lnTo>
                  <a:pt x="549276" y="87187"/>
                </a:lnTo>
                <a:lnTo>
                  <a:pt x="567003" y="78997"/>
                </a:lnTo>
                <a:lnTo>
                  <a:pt x="584995" y="71335"/>
                </a:lnTo>
                <a:lnTo>
                  <a:pt x="602986" y="63937"/>
                </a:lnTo>
                <a:lnTo>
                  <a:pt x="621507" y="57068"/>
                </a:lnTo>
                <a:lnTo>
                  <a:pt x="639763" y="50727"/>
                </a:lnTo>
                <a:lnTo>
                  <a:pt x="658549" y="44386"/>
                </a:lnTo>
                <a:lnTo>
                  <a:pt x="677070" y="38574"/>
                </a:lnTo>
                <a:lnTo>
                  <a:pt x="696120" y="33025"/>
                </a:lnTo>
                <a:lnTo>
                  <a:pt x="715434" y="28006"/>
                </a:lnTo>
                <a:lnTo>
                  <a:pt x="734749" y="23514"/>
                </a:lnTo>
                <a:lnTo>
                  <a:pt x="754328" y="19287"/>
                </a:lnTo>
                <a:lnTo>
                  <a:pt x="773643" y="15324"/>
                </a:lnTo>
                <a:lnTo>
                  <a:pt x="793222" y="11889"/>
                </a:lnTo>
                <a:lnTo>
                  <a:pt x="813330" y="8719"/>
                </a:lnTo>
                <a:lnTo>
                  <a:pt x="833174" y="6341"/>
                </a:lnTo>
                <a:lnTo>
                  <a:pt x="853282" y="3963"/>
                </a:lnTo>
                <a:lnTo>
                  <a:pt x="873655" y="2378"/>
                </a:lnTo>
                <a:lnTo>
                  <a:pt x="894028" y="793"/>
                </a:lnTo>
                <a:lnTo>
                  <a:pt x="91440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圆角矩形 22"/>
          <p:cNvSpPr/>
          <p:nvPr/>
        </p:nvSpPr>
        <p:spPr>
          <a:xfrm>
            <a:off x="695236"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9" name="圆角矩形 22"/>
          <p:cNvSpPr/>
          <p:nvPr/>
        </p:nvSpPr>
        <p:spPr>
          <a:xfrm>
            <a:off x="8358860"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22"/>
          <p:cNvSpPr/>
          <p:nvPr/>
        </p:nvSpPr>
        <p:spPr>
          <a:xfrm>
            <a:off x="695236"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圆角矩形 22"/>
          <p:cNvSpPr/>
          <p:nvPr/>
        </p:nvSpPr>
        <p:spPr>
          <a:xfrm>
            <a:off x="8358860"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1"/>
          <p:cNvSpPr/>
          <p:nvPr>
            <p:custDataLst>
              <p:tags r:id="rId1"/>
            </p:custDataLst>
          </p:nvPr>
        </p:nvSpPr>
        <p:spPr>
          <a:xfrm>
            <a:off x="1544638" y="4273550"/>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16" name="MH_SubTitle_1"/>
          <p:cNvSpPr/>
          <p:nvPr>
            <p:custDataLst>
              <p:tags r:id="rId2"/>
            </p:custDataLst>
          </p:nvPr>
        </p:nvSpPr>
        <p:spPr>
          <a:xfrm rot="588792">
            <a:off x="1096963" y="5233987"/>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88%</a:t>
            </a:r>
            <a:endParaRPr lang="zh-CN" altLang="en-US" sz="4000" dirty="0">
              <a:solidFill>
                <a:srgbClr val="FFFFFF"/>
              </a:solidFill>
              <a:latin typeface="+mj-ea"/>
              <a:ea typeface="+mj-ea"/>
            </a:endParaRPr>
          </a:p>
        </p:txBody>
      </p:sp>
      <p:sp>
        <p:nvSpPr>
          <p:cNvPr id="17" name="MH_Other_2"/>
          <p:cNvSpPr/>
          <p:nvPr>
            <p:custDataLst>
              <p:tags r:id="rId3"/>
            </p:custDataLst>
          </p:nvPr>
        </p:nvSpPr>
        <p:spPr>
          <a:xfrm rot="19833143">
            <a:off x="1878906" y="401410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文本框 17"/>
          <p:cNvSpPr txBox="1"/>
          <p:nvPr/>
        </p:nvSpPr>
        <p:spPr>
          <a:xfrm rot="621143">
            <a:off x="1560512" y="4830148"/>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19" name="MH_Other_1"/>
          <p:cNvSpPr/>
          <p:nvPr>
            <p:custDataLst>
              <p:tags r:id="rId4"/>
            </p:custDataLst>
          </p:nvPr>
        </p:nvSpPr>
        <p:spPr>
          <a:xfrm>
            <a:off x="4211637" y="3282281"/>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9" name="MH_SubTitle_1"/>
          <p:cNvSpPr/>
          <p:nvPr>
            <p:custDataLst>
              <p:tags r:id="rId5"/>
            </p:custDataLst>
          </p:nvPr>
        </p:nvSpPr>
        <p:spPr>
          <a:xfrm rot="588792">
            <a:off x="3763962" y="4242718"/>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92%</a:t>
            </a:r>
            <a:endParaRPr lang="zh-CN" altLang="en-US" sz="4000" dirty="0">
              <a:solidFill>
                <a:srgbClr val="FFFFFF"/>
              </a:solidFill>
              <a:latin typeface="+mj-ea"/>
              <a:ea typeface="+mj-ea"/>
            </a:endParaRPr>
          </a:p>
        </p:txBody>
      </p:sp>
      <p:sp>
        <p:nvSpPr>
          <p:cNvPr id="30" name="MH_Other_2"/>
          <p:cNvSpPr/>
          <p:nvPr>
            <p:custDataLst>
              <p:tags r:id="rId6"/>
            </p:custDataLst>
          </p:nvPr>
        </p:nvSpPr>
        <p:spPr>
          <a:xfrm rot="19833143">
            <a:off x="4545905" y="3022833"/>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1" name="文本框 30"/>
          <p:cNvSpPr txBox="1"/>
          <p:nvPr/>
        </p:nvSpPr>
        <p:spPr>
          <a:xfrm rot="621143">
            <a:off x="4227511" y="3838879"/>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32" name="MH_Other_1"/>
          <p:cNvSpPr/>
          <p:nvPr>
            <p:custDataLst>
              <p:tags r:id="rId7"/>
            </p:custDataLst>
          </p:nvPr>
        </p:nvSpPr>
        <p:spPr>
          <a:xfrm>
            <a:off x="2335963" y="1684093"/>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33" name="MH_SubTitle_1"/>
          <p:cNvSpPr/>
          <p:nvPr>
            <p:custDataLst>
              <p:tags r:id="rId8"/>
            </p:custDataLst>
          </p:nvPr>
        </p:nvSpPr>
        <p:spPr>
          <a:xfrm rot="588792">
            <a:off x="1888288" y="2644530"/>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76%</a:t>
            </a:r>
            <a:endParaRPr lang="zh-CN" altLang="en-US" sz="4000" dirty="0">
              <a:solidFill>
                <a:srgbClr val="FFFFFF"/>
              </a:solidFill>
              <a:latin typeface="+mj-ea"/>
              <a:ea typeface="+mj-ea"/>
            </a:endParaRPr>
          </a:p>
        </p:txBody>
      </p:sp>
      <p:sp>
        <p:nvSpPr>
          <p:cNvPr id="34" name="MH_Other_2"/>
          <p:cNvSpPr/>
          <p:nvPr>
            <p:custDataLst>
              <p:tags r:id="rId9"/>
            </p:custDataLst>
          </p:nvPr>
        </p:nvSpPr>
        <p:spPr>
          <a:xfrm rot="19833143">
            <a:off x="2670231" y="1424645"/>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5" name="文本框 34"/>
          <p:cNvSpPr txBox="1"/>
          <p:nvPr/>
        </p:nvSpPr>
        <p:spPr>
          <a:xfrm rot="621143">
            <a:off x="2351837" y="2240691"/>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cxnSp>
        <p:nvCxnSpPr>
          <p:cNvPr id="36" name="直接连接符 35"/>
          <p:cNvCxnSpPr/>
          <p:nvPr/>
        </p:nvCxnSpPr>
        <p:spPr>
          <a:xfrm>
            <a:off x="6096000"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请输入第四章说明小标题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11" name="MH_Other_2"/>
          <p:cNvPicPr>
            <a:picLocks noChangeAspect="1" noChangeArrowheads="1"/>
          </p:cNvPicPr>
          <p:nvPr>
            <p:custDataLst>
              <p:tags r:id="rId1"/>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752094"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自由: 形状 8"/>
          <p:cNvSpPr/>
          <p:nvPr>
            <p:custDataLst>
              <p:tags r:id="rId3"/>
            </p:custDataLst>
          </p:nvPr>
        </p:nvSpPr>
        <p:spPr>
          <a:xfrm>
            <a:off x="754477"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13" name="MH_Other_5"/>
          <p:cNvSpPr/>
          <p:nvPr>
            <p:custDataLst>
              <p:tags r:id="rId4"/>
            </p:custDataLst>
          </p:nvPr>
        </p:nvSpPr>
        <p:spPr>
          <a:xfrm>
            <a:off x="746593"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4" name="自由: 形状 18"/>
          <p:cNvSpPr/>
          <p:nvPr>
            <p:custDataLst>
              <p:tags r:id="rId5"/>
            </p:custDataLst>
          </p:nvPr>
        </p:nvSpPr>
        <p:spPr>
          <a:xfrm>
            <a:off x="4963805"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9" name="椭圆 18"/>
          <p:cNvSpPr/>
          <p:nvPr/>
        </p:nvSpPr>
        <p:spPr>
          <a:xfrm>
            <a:off x="1324395"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0" name="矩形 19"/>
          <p:cNvSpPr/>
          <p:nvPr/>
        </p:nvSpPr>
        <p:spPr>
          <a:xfrm>
            <a:off x="2580263"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pic>
        <p:nvPicPr>
          <p:cNvPr id="21" name="MH_Other_2"/>
          <p:cNvPicPr>
            <a:picLocks noChangeAspect="1" noChangeArrowheads="1"/>
          </p:cNvPicPr>
          <p:nvPr>
            <p:custDataLst>
              <p:tags r:id="rId6"/>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6072676"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自由: 形状 23"/>
          <p:cNvSpPr/>
          <p:nvPr>
            <p:custDataLst>
              <p:tags r:id="rId7"/>
            </p:custDataLst>
          </p:nvPr>
        </p:nvSpPr>
        <p:spPr>
          <a:xfrm>
            <a:off x="6075059"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23" name="MH_Other_4"/>
          <p:cNvSpPr/>
          <p:nvPr>
            <p:custDataLst>
              <p:tags r:id="rId8"/>
            </p:custDataLst>
          </p:nvPr>
        </p:nvSpPr>
        <p:spPr>
          <a:xfrm rot="13341949">
            <a:off x="6129976" y="3375470"/>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4" name="MH_Other_5"/>
          <p:cNvSpPr/>
          <p:nvPr>
            <p:custDataLst>
              <p:tags r:id="rId9"/>
            </p:custDataLst>
          </p:nvPr>
        </p:nvSpPr>
        <p:spPr>
          <a:xfrm>
            <a:off x="6067175"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5" name="自由: 形状 26"/>
          <p:cNvSpPr/>
          <p:nvPr>
            <p:custDataLst>
              <p:tags r:id="rId10"/>
            </p:custDataLst>
          </p:nvPr>
        </p:nvSpPr>
        <p:spPr>
          <a:xfrm>
            <a:off x="10284387"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6" name="椭圆 25"/>
          <p:cNvSpPr/>
          <p:nvPr/>
        </p:nvSpPr>
        <p:spPr>
          <a:xfrm>
            <a:off x="6644977"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7" name="矩形 26"/>
          <p:cNvSpPr/>
          <p:nvPr/>
        </p:nvSpPr>
        <p:spPr>
          <a:xfrm>
            <a:off x="7900845"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1734641" y="1691274"/>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文本框 28"/>
          <p:cNvSpPr txBox="1"/>
          <p:nvPr/>
        </p:nvSpPr>
        <p:spPr>
          <a:xfrm>
            <a:off x="854180" y="196616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MH_Other_1"/>
          <p:cNvSpPr/>
          <p:nvPr>
            <p:custDataLst>
              <p:tags r:id="rId1"/>
            </p:custDataLst>
          </p:nvPr>
        </p:nvSpPr>
        <p:spPr>
          <a:xfrm>
            <a:off x="1544638" y="2414589"/>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30" name="MH_SubTitle_1"/>
          <p:cNvSpPr/>
          <p:nvPr>
            <p:custDataLst>
              <p:tags r:id="rId2"/>
            </p:custDataLst>
          </p:nvPr>
        </p:nvSpPr>
        <p:spPr>
          <a:xfrm>
            <a:off x="1658938" y="2513014"/>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endParaRPr lang="zh-CN" altLang="en-US" sz="2000" dirty="0">
              <a:solidFill>
                <a:srgbClr val="4C4D4D"/>
              </a:solidFill>
            </a:endParaRPr>
          </a:p>
        </p:txBody>
      </p:sp>
      <p:sp>
        <p:nvSpPr>
          <p:cNvPr id="31" name="KSO_Shape"/>
          <p:cNvSpPr/>
          <p:nvPr/>
        </p:nvSpPr>
        <p:spPr>
          <a:xfrm>
            <a:off x="1270000" y="1573141"/>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2" name="MH_Other_1"/>
          <p:cNvSpPr/>
          <p:nvPr>
            <p:custDataLst>
              <p:tags r:id="rId3"/>
            </p:custDataLst>
          </p:nvPr>
        </p:nvSpPr>
        <p:spPr>
          <a:xfrm>
            <a:off x="1544638" y="4843464"/>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33" name="MH_SubTitle_1"/>
          <p:cNvSpPr/>
          <p:nvPr>
            <p:custDataLst>
              <p:tags r:id="rId4"/>
            </p:custDataLst>
          </p:nvPr>
        </p:nvSpPr>
        <p:spPr>
          <a:xfrm>
            <a:off x="1658938" y="494188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endParaRPr lang="zh-CN" altLang="en-US" sz="2000" dirty="0">
              <a:solidFill>
                <a:srgbClr val="4C4D4D"/>
              </a:solidFill>
            </a:endParaRPr>
          </a:p>
        </p:txBody>
      </p:sp>
      <p:sp>
        <p:nvSpPr>
          <p:cNvPr id="34" name="KSO_Shape"/>
          <p:cNvSpPr/>
          <p:nvPr/>
        </p:nvSpPr>
        <p:spPr>
          <a:xfrm>
            <a:off x="1270000" y="4002016"/>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5" name="KSO_Shape"/>
          <p:cNvSpPr/>
          <p:nvPr/>
        </p:nvSpPr>
        <p:spPr bwMode="auto">
          <a:xfrm>
            <a:off x="1489976" y="4419870"/>
            <a:ext cx="304018" cy="216359"/>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6" name="KSO_Shape"/>
          <p:cNvSpPr/>
          <p:nvPr/>
        </p:nvSpPr>
        <p:spPr bwMode="auto">
          <a:xfrm>
            <a:off x="1556142" y="1982381"/>
            <a:ext cx="171686" cy="233587"/>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8" name="矩形 37"/>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请输入第一章大标题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9" name="Freeform 12"/>
          <p:cNvSpPr/>
          <p:nvPr/>
        </p:nvSpPr>
        <p:spPr bwMode="auto">
          <a:xfrm>
            <a:off x="1203384" y="3099485"/>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40" name="Freeform 16"/>
          <p:cNvSpPr/>
          <p:nvPr/>
        </p:nvSpPr>
        <p:spPr bwMode="auto">
          <a:xfrm>
            <a:off x="3149659" y="3099485"/>
            <a:ext cx="2011363" cy="33779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41" name="Freeform 20"/>
          <p:cNvSpPr/>
          <p:nvPr/>
        </p:nvSpPr>
        <p:spPr bwMode="auto">
          <a:xfrm>
            <a:off x="5094347" y="3099485"/>
            <a:ext cx="2016125" cy="337794"/>
          </a:xfrm>
          <a:custGeom>
            <a:avLst/>
            <a:gdLst>
              <a:gd name="T0" fmla="*/ 1170 w 1270"/>
              <a:gd name="T1" fmla="*/ 177 h 177"/>
              <a:gd name="T2" fmla="*/ 0 w 1270"/>
              <a:gd name="T3" fmla="*/ 177 h 177"/>
              <a:gd name="T4" fmla="*/ 100 w 1270"/>
              <a:gd name="T5" fmla="*/ 88 h 177"/>
              <a:gd name="T6" fmla="*/ 0 w 1270"/>
              <a:gd name="T7" fmla="*/ 0 h 177"/>
              <a:gd name="T8" fmla="*/ 1170 w 1270"/>
              <a:gd name="T9" fmla="*/ 0 h 177"/>
              <a:gd name="T10" fmla="*/ 1270 w 1270"/>
              <a:gd name="T11" fmla="*/ 88 h 177"/>
              <a:gd name="T12" fmla="*/ 1170 w 1270"/>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70" h="177">
                <a:moveTo>
                  <a:pt x="1170" y="177"/>
                </a:moveTo>
                <a:lnTo>
                  <a:pt x="0" y="177"/>
                </a:lnTo>
                <a:lnTo>
                  <a:pt x="100" y="88"/>
                </a:lnTo>
                <a:lnTo>
                  <a:pt x="0" y="0"/>
                </a:lnTo>
                <a:lnTo>
                  <a:pt x="1170" y="0"/>
                </a:lnTo>
                <a:lnTo>
                  <a:pt x="1270" y="88"/>
                </a:lnTo>
                <a:lnTo>
                  <a:pt x="1170"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79" name="文本框 78"/>
          <p:cNvSpPr txBox="1"/>
          <p:nvPr/>
        </p:nvSpPr>
        <p:spPr>
          <a:xfrm>
            <a:off x="1311080" y="3503183"/>
            <a:ext cx="1730883" cy="646331"/>
          </a:xfrm>
          <a:prstGeom prst="rect">
            <a:avLst/>
          </a:prstGeom>
          <a:noFill/>
        </p:spPr>
        <p:txBody>
          <a:bodyPr wrap="square" rtlCol="0">
            <a:spAutoFit/>
          </a:bodyPr>
          <a:lstStyle/>
          <a:p>
            <a:pPr algn="ctr"/>
            <a:r>
              <a:rPr lang="en-US" altLang="zh-CN" sz="3600" b="1" dirty="0">
                <a:latin typeface="+mj-ea"/>
                <a:ea typeface="+mj-ea"/>
              </a:rPr>
              <a:t>56%</a:t>
            </a:r>
            <a:endParaRPr lang="zh-CN" altLang="en-US" sz="3600" b="1" dirty="0">
              <a:latin typeface="+mj-ea"/>
              <a:ea typeface="+mj-ea"/>
            </a:endParaRPr>
          </a:p>
        </p:txBody>
      </p:sp>
      <p:sp>
        <p:nvSpPr>
          <p:cNvPr id="80" name="文本框 79"/>
          <p:cNvSpPr txBox="1"/>
          <p:nvPr/>
        </p:nvSpPr>
        <p:spPr>
          <a:xfrm>
            <a:off x="3289898" y="3503183"/>
            <a:ext cx="1730883" cy="646331"/>
          </a:xfrm>
          <a:prstGeom prst="rect">
            <a:avLst/>
          </a:prstGeom>
          <a:noFill/>
        </p:spPr>
        <p:txBody>
          <a:bodyPr wrap="square" rtlCol="0">
            <a:spAutoFit/>
          </a:bodyPr>
          <a:lstStyle/>
          <a:p>
            <a:pPr algn="ctr"/>
            <a:r>
              <a:rPr lang="en-US" altLang="zh-CN" sz="3600" b="1" dirty="0">
                <a:latin typeface="+mj-ea"/>
                <a:ea typeface="+mj-ea"/>
              </a:rPr>
              <a:t>48%</a:t>
            </a:r>
            <a:endParaRPr lang="zh-CN" altLang="en-US" sz="3600" b="1" dirty="0">
              <a:latin typeface="+mj-ea"/>
              <a:ea typeface="+mj-ea"/>
            </a:endParaRPr>
          </a:p>
        </p:txBody>
      </p:sp>
      <p:sp>
        <p:nvSpPr>
          <p:cNvPr id="81" name="文本框 80"/>
          <p:cNvSpPr txBox="1"/>
          <p:nvPr/>
        </p:nvSpPr>
        <p:spPr>
          <a:xfrm>
            <a:off x="5268716" y="3503183"/>
            <a:ext cx="1730883" cy="646331"/>
          </a:xfrm>
          <a:prstGeom prst="rect">
            <a:avLst/>
          </a:prstGeom>
          <a:noFill/>
        </p:spPr>
        <p:txBody>
          <a:bodyPr wrap="square" rtlCol="0">
            <a:spAutoFit/>
          </a:bodyPr>
          <a:lstStyle/>
          <a:p>
            <a:pPr algn="ctr"/>
            <a:r>
              <a:rPr lang="en-US" altLang="zh-CN" sz="3600" b="1" dirty="0">
                <a:latin typeface="+mj-ea"/>
                <a:ea typeface="+mj-ea"/>
              </a:rPr>
              <a:t>89%</a:t>
            </a:r>
            <a:endParaRPr lang="zh-CN" altLang="en-US" sz="3600" b="1" dirty="0">
              <a:latin typeface="+mj-ea"/>
              <a:ea typeface="+mj-ea"/>
            </a:endParaRPr>
          </a:p>
        </p:txBody>
      </p:sp>
      <p:sp>
        <p:nvSpPr>
          <p:cNvPr id="83" name="Freeform 12"/>
          <p:cNvSpPr/>
          <p:nvPr/>
        </p:nvSpPr>
        <p:spPr bwMode="auto">
          <a:xfrm>
            <a:off x="7030978" y="3099485"/>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84" name="Freeform 16"/>
          <p:cNvSpPr/>
          <p:nvPr/>
        </p:nvSpPr>
        <p:spPr bwMode="auto">
          <a:xfrm>
            <a:off x="8977253" y="3099485"/>
            <a:ext cx="2011363" cy="33779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92" name="文本框 91"/>
          <p:cNvSpPr txBox="1"/>
          <p:nvPr/>
        </p:nvSpPr>
        <p:spPr>
          <a:xfrm>
            <a:off x="7138674" y="3503183"/>
            <a:ext cx="1730883" cy="646331"/>
          </a:xfrm>
          <a:prstGeom prst="rect">
            <a:avLst/>
          </a:prstGeom>
          <a:noFill/>
        </p:spPr>
        <p:txBody>
          <a:bodyPr wrap="square" rtlCol="0">
            <a:spAutoFit/>
          </a:bodyPr>
          <a:lstStyle/>
          <a:p>
            <a:pPr algn="ctr"/>
            <a:r>
              <a:rPr lang="en-US" altLang="zh-CN" sz="3600" b="1" dirty="0">
                <a:latin typeface="+mj-ea"/>
                <a:ea typeface="+mj-ea"/>
              </a:rPr>
              <a:t>88%</a:t>
            </a:r>
            <a:endParaRPr lang="zh-CN" altLang="en-US" sz="3600" b="1" dirty="0">
              <a:latin typeface="+mj-ea"/>
              <a:ea typeface="+mj-ea"/>
            </a:endParaRPr>
          </a:p>
        </p:txBody>
      </p:sp>
      <p:sp>
        <p:nvSpPr>
          <p:cNvPr id="93" name="文本框 92"/>
          <p:cNvSpPr txBox="1"/>
          <p:nvPr/>
        </p:nvSpPr>
        <p:spPr>
          <a:xfrm>
            <a:off x="9117492" y="3503183"/>
            <a:ext cx="1730883" cy="646331"/>
          </a:xfrm>
          <a:prstGeom prst="rect">
            <a:avLst/>
          </a:prstGeom>
          <a:noFill/>
        </p:spPr>
        <p:txBody>
          <a:bodyPr wrap="square" rtlCol="0">
            <a:spAutoFit/>
          </a:bodyPr>
          <a:lstStyle/>
          <a:p>
            <a:pPr algn="ctr"/>
            <a:r>
              <a:rPr lang="en-US" altLang="zh-CN" sz="3600" b="1" dirty="0">
                <a:latin typeface="+mj-ea"/>
                <a:ea typeface="+mj-ea"/>
              </a:rPr>
              <a:t>96%</a:t>
            </a:r>
            <a:endParaRPr lang="zh-CN" altLang="en-US" sz="3600" b="1" dirty="0">
              <a:latin typeface="+mj-ea"/>
              <a:ea typeface="+mj-ea"/>
            </a:endParaRPr>
          </a:p>
        </p:txBody>
      </p:sp>
      <p:grpSp>
        <p:nvGrpSpPr>
          <p:cNvPr id="96" name="组合 95"/>
          <p:cNvGrpSpPr/>
          <p:nvPr/>
        </p:nvGrpSpPr>
        <p:grpSpPr>
          <a:xfrm rot="13941683">
            <a:off x="1576064" y="2165830"/>
            <a:ext cx="928687" cy="685800"/>
            <a:chOff x="6924675" y="3671887"/>
            <a:chExt cx="928687" cy="685800"/>
          </a:xfrm>
        </p:grpSpPr>
        <p:sp>
          <p:nvSpPr>
            <p:cNvPr id="97"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5" name="组合 124"/>
          <p:cNvGrpSpPr/>
          <p:nvPr/>
        </p:nvGrpSpPr>
        <p:grpSpPr>
          <a:xfrm rot="13941683">
            <a:off x="3549268" y="2165830"/>
            <a:ext cx="928687" cy="685800"/>
            <a:chOff x="6924675" y="3671887"/>
            <a:chExt cx="928687" cy="685800"/>
          </a:xfrm>
        </p:grpSpPr>
        <p:sp>
          <p:nvSpPr>
            <p:cNvPr id="126"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54" name="组合 153"/>
          <p:cNvGrpSpPr/>
          <p:nvPr/>
        </p:nvGrpSpPr>
        <p:grpSpPr>
          <a:xfrm rot="13941683">
            <a:off x="5522472" y="2165830"/>
            <a:ext cx="928687" cy="685800"/>
            <a:chOff x="6924675" y="3671887"/>
            <a:chExt cx="928687" cy="685800"/>
          </a:xfrm>
        </p:grpSpPr>
        <p:sp>
          <p:nvSpPr>
            <p:cNvPr id="155"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3" name="组合 182"/>
          <p:cNvGrpSpPr/>
          <p:nvPr/>
        </p:nvGrpSpPr>
        <p:grpSpPr>
          <a:xfrm rot="13941683">
            <a:off x="7495676" y="2165830"/>
            <a:ext cx="928687" cy="685800"/>
            <a:chOff x="6924675" y="3671887"/>
            <a:chExt cx="928687" cy="685800"/>
          </a:xfrm>
        </p:grpSpPr>
        <p:sp>
          <p:nvSpPr>
            <p:cNvPr id="184"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2" name="组合 211"/>
          <p:cNvGrpSpPr/>
          <p:nvPr/>
        </p:nvGrpSpPr>
        <p:grpSpPr>
          <a:xfrm rot="13941683">
            <a:off x="9468880" y="2165830"/>
            <a:ext cx="928687" cy="685800"/>
            <a:chOff x="6924675" y="3671887"/>
            <a:chExt cx="928687" cy="685800"/>
          </a:xfrm>
        </p:grpSpPr>
        <p:sp>
          <p:nvSpPr>
            <p:cNvPr id="213"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1" name="矩形 240"/>
          <p:cNvSpPr/>
          <p:nvPr/>
        </p:nvSpPr>
        <p:spPr>
          <a:xfrm>
            <a:off x="1136129" y="41888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2" name="文本框 241"/>
          <p:cNvSpPr txBox="1"/>
          <p:nvPr/>
        </p:nvSpPr>
        <p:spPr>
          <a:xfrm>
            <a:off x="404621" y="434124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43" name="矩形 242"/>
          <p:cNvSpPr/>
          <p:nvPr/>
        </p:nvSpPr>
        <p:spPr>
          <a:xfrm>
            <a:off x="1136129" y="552017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4" name="文本框 243"/>
          <p:cNvSpPr txBox="1"/>
          <p:nvPr/>
        </p:nvSpPr>
        <p:spPr>
          <a:xfrm>
            <a:off x="404621" y="567257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1"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42"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4"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6" name="KSO_Shape"/>
          <p:cNvSpPr/>
          <p:nvPr/>
        </p:nvSpPr>
        <p:spPr bwMode="auto">
          <a:xfrm>
            <a:off x="2569190" y="2741921"/>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0" name="矩形 4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flipH="1">
            <a:off x="1571842" y="3949738"/>
            <a:ext cx="420253" cy="385232"/>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p:nvPr/>
        </p:nvSpPr>
        <p:spPr>
          <a:xfrm flipH="1">
            <a:off x="3800861" y="3971720"/>
            <a:ext cx="491387" cy="348066"/>
          </a:xfrm>
          <a:custGeom>
            <a:avLst/>
            <a:gdLst>
              <a:gd name="connsiteX0" fmla="*/ 7782622 w 7782622"/>
              <a:gd name="connsiteY0" fmla="*/ 1956116 h 5514836"/>
              <a:gd name="connsiteX1" fmla="*/ 1120218 w 7782622"/>
              <a:gd name="connsiteY1" fmla="*/ 1956116 h 5514836"/>
              <a:gd name="connsiteX2" fmla="*/ 4 w 7782622"/>
              <a:gd name="connsiteY2" fmla="*/ 5514836 h 5514836"/>
              <a:gd name="connsiteX3" fmla="*/ 6662408 w 7782622"/>
              <a:gd name="connsiteY3" fmla="*/ 5514836 h 5514836"/>
              <a:gd name="connsiteX4" fmla="*/ 2210075 w 7782622"/>
              <a:gd name="connsiteY4" fmla="*/ 0 h 5514836"/>
              <a:gd name="connsiteX5" fmla="*/ 0 w 7782622"/>
              <a:gd name="connsiteY5" fmla="*/ 0 h 5514836"/>
              <a:gd name="connsiteX6" fmla="*/ 0 w 7782622"/>
              <a:gd name="connsiteY6" fmla="*/ 1356040 h 5514836"/>
              <a:gd name="connsiteX7" fmla="*/ 2 w 7782622"/>
              <a:gd name="connsiteY7" fmla="*/ 1356040 h 5514836"/>
              <a:gd name="connsiteX8" fmla="*/ 2 w 7782622"/>
              <a:gd name="connsiteY8" fmla="*/ 4425111 h 5514836"/>
              <a:gd name="connsiteX9" fmla="*/ 872566 w 7782622"/>
              <a:gd name="connsiteY9" fmla="*/ 1653131 h 5514836"/>
              <a:gd name="connsiteX10" fmla="*/ 6705945 w 7782622"/>
              <a:gd name="connsiteY10" fmla="*/ 1653131 h 5514836"/>
              <a:gd name="connsiteX11" fmla="*/ 6705945 w 7782622"/>
              <a:gd name="connsiteY11" fmla="*/ 984566 h 5514836"/>
              <a:gd name="connsiteX12" fmla="*/ 2611236 w 7782622"/>
              <a:gd name="connsiteY12" fmla="*/ 984566 h 5514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82622" h="5514836">
                <a:moveTo>
                  <a:pt x="7782622" y="1956116"/>
                </a:moveTo>
                <a:lnTo>
                  <a:pt x="1120218" y="1956116"/>
                </a:lnTo>
                <a:lnTo>
                  <a:pt x="4" y="5514836"/>
                </a:lnTo>
                <a:lnTo>
                  <a:pt x="6662408" y="5514836"/>
                </a:lnTo>
                <a:close/>
                <a:moveTo>
                  <a:pt x="2210075" y="0"/>
                </a:moveTo>
                <a:lnTo>
                  <a:pt x="0" y="0"/>
                </a:lnTo>
                <a:lnTo>
                  <a:pt x="0" y="1356040"/>
                </a:lnTo>
                <a:lnTo>
                  <a:pt x="2" y="1356040"/>
                </a:lnTo>
                <a:lnTo>
                  <a:pt x="2" y="4425111"/>
                </a:lnTo>
                <a:lnTo>
                  <a:pt x="872566" y="1653131"/>
                </a:lnTo>
                <a:lnTo>
                  <a:pt x="6705945" y="1653131"/>
                </a:lnTo>
                <a:lnTo>
                  <a:pt x="6705945" y="984566"/>
                </a:lnTo>
                <a:lnTo>
                  <a:pt x="2611236" y="984566"/>
                </a:lnTo>
                <a:close/>
              </a:path>
            </a:pathLst>
          </a:custGeom>
          <a:solidFill>
            <a:srgbClr val="FFFFFF"/>
          </a:solidFill>
          <a:ln>
            <a:noFill/>
          </a:ln>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sp>
        <p:nvSpPr>
          <p:cNvPr id="16" name="KSO_Shape"/>
          <p:cNvSpPr/>
          <p:nvPr/>
        </p:nvSpPr>
        <p:spPr bwMode="auto">
          <a:xfrm>
            <a:off x="2742840" y="4950926"/>
            <a:ext cx="343619" cy="429145"/>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a:spLocks noChangeAspect="1"/>
          </p:cNvSpPr>
          <p:nvPr>
            <p:custDataLst>
              <p:tags r:id="rId1"/>
            </p:custDataLst>
          </p:nvPr>
        </p:nvSpPr>
        <p:spPr>
          <a:xfrm>
            <a:off x="752021"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2"/>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KSO_Shape"/>
          <p:cNvSpPr/>
          <p:nvPr/>
        </p:nvSpPr>
        <p:spPr>
          <a:xfrm>
            <a:off x="3856381"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任意多边形: 形状 17"/>
          <p:cNvSpPr>
            <a:spLocks noChangeAspect="1"/>
          </p:cNvSpPr>
          <p:nvPr>
            <p:custDataLst>
              <p:tags r:id="rId3"/>
            </p:custDataLst>
          </p:nvPr>
        </p:nvSpPr>
        <p:spPr>
          <a:xfrm>
            <a:off x="4663277"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4"/>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a:xfrm>
            <a:off x="7767637"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形状 21"/>
          <p:cNvSpPr>
            <a:spLocks noChangeAspect="1"/>
          </p:cNvSpPr>
          <p:nvPr>
            <p:custDataLst>
              <p:tags r:id="rId5"/>
            </p:custDataLst>
          </p:nvPr>
        </p:nvSpPr>
        <p:spPr>
          <a:xfrm>
            <a:off x="8574533"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6"/>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endParaRPr lang="zh-CN" altLang="en-US" dirty="0"/>
          </a:p>
        </p:txBody>
      </p:sp>
      <p:sp>
        <p:nvSpPr>
          <p:cNvPr id="9219" name="文本占位符 2"/>
          <p:cNvSpPr>
            <a:spLocks noGrp="1"/>
          </p:cNvSpPr>
          <p:nvPr>
            <p:ph type="body" idx="1"/>
          </p:nvPr>
        </p:nvSpPr>
        <p:spPr/>
        <p:txBody>
          <a:bodyPr/>
          <a:lstStyle/>
          <a:p>
            <a:r>
              <a:rPr lang="zh-CN" altLang="en-US" dirty="0"/>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1102134532"/>
  <p:tag name="MH_LIBRARY" val="GRAPHIC"/>
  <p:tag name="MH_ORDER" val="任意多边形 11"/>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00.xml><?xml version="1.0" encoding="utf-8"?>
<p:tagLst xmlns:p="http://schemas.openxmlformats.org/presentationml/2006/main">
  <p:tag name="MH" val="20160624104553"/>
  <p:tag name="MH_LIBRARY" val="GRAPHIC"/>
  <p:tag name="MH_TYPE" val="SubTitle"/>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1102134532"/>
  <p:tag name="MH_LIBRARY" val="GRAPHIC"/>
  <p:tag name="MH_ORDER" val="任意多边形 13"/>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21213506"/>
  <p:tag name="MH_LIBRARY" val="CONTENTS"/>
  <p:tag name="MH_TYPE" val="OTHERS"/>
  <p:tag name="ID" val="553532"/>
</p:tagLst>
</file>

<file path=ppt/tags/tag26.xml><?xml version="1.0" encoding="utf-8"?>
<p:tagLst xmlns:p="http://schemas.openxmlformats.org/presentationml/2006/main">
  <p:tag name="MH" val="20160621213506"/>
  <p:tag name="MH_LIBRARY" val="CONTENTS"/>
  <p:tag name="MH_TYPE" val="ENTRY"/>
  <p:tag name="ID" val="553532"/>
  <p:tag name="MH_ORDER" val="1"/>
</p:tagLst>
</file>

<file path=ppt/tags/tag27.xml><?xml version="1.0" encoding="utf-8"?>
<p:tagLst xmlns:p="http://schemas.openxmlformats.org/presentationml/2006/main">
  <p:tag name="MH" val="20160621213506"/>
  <p:tag name="MH_LIBRARY" val="CONTENTS"/>
  <p:tag name="MH_TYPE" val="OTHERS"/>
  <p:tag name="ID" val="553532"/>
</p:tagLst>
</file>

<file path=ppt/tags/tag28.xml><?xml version="1.0" encoding="utf-8"?>
<p:tagLst xmlns:p="http://schemas.openxmlformats.org/presentationml/2006/main">
  <p:tag name="MH" val="20160621213506"/>
  <p:tag name="MH_LIBRARY" val="CONTENTS"/>
  <p:tag name="MH_TYPE" val="NUMBER"/>
  <p:tag name="ID" val="553532"/>
  <p:tag name="MH_ORDER" val="1"/>
</p:tagLst>
</file>

<file path=ppt/tags/tag29.xml><?xml version="1.0" encoding="utf-8"?>
<p:tagLst xmlns:p="http://schemas.openxmlformats.org/presentationml/2006/main">
  <p:tag name="MH" val="20160614212001"/>
  <p:tag name="MH_LIBRARY" val="GRAPHIC"/>
  <p:tag name="MH_TYPE" val="Other"/>
  <p:tag name="MH_ORDER" val="3"/>
</p:tagLst>
</file>

<file path=ppt/tags/tag3.xml><?xml version="1.0" encoding="utf-8"?>
<p:tagLst xmlns:p="http://schemas.openxmlformats.org/presentationml/2006/main">
  <p:tag name="MH" val="20161102134532"/>
  <p:tag name="MH_LIBRARY" val="GRAPHIC"/>
  <p:tag name="MH_ORDER" val="任意多边形 12"/>
</p:tagLst>
</file>

<file path=ppt/tags/tag30.xml><?xml version="1.0" encoding="utf-8"?>
<p:tagLst xmlns:p="http://schemas.openxmlformats.org/presentationml/2006/main">
  <p:tag name="MH" val="20160614212001"/>
  <p:tag name="MH_LIBRARY" val="GRAPHIC"/>
  <p:tag name="MH_TYPE" val="Other"/>
  <p:tag name="MH_ORDER" val="3"/>
</p:tagLst>
</file>

<file path=ppt/tags/tag31.xml><?xml version="1.0" encoding="utf-8"?>
<p:tagLst xmlns:p="http://schemas.openxmlformats.org/presentationml/2006/main">
  <p:tag name="MH" val="20160614212001"/>
  <p:tag name="MH_LIBRARY" val="GRAPHIC"/>
  <p:tag name="MH_TYPE" val="Other"/>
  <p:tag name="MH_ORDER" val="3"/>
</p:tagLst>
</file>

<file path=ppt/tags/tag32.xml><?xml version="1.0" encoding="utf-8"?>
<p:tagLst xmlns:p="http://schemas.openxmlformats.org/presentationml/2006/main">
  <p:tag name="MH" val="20160614212001"/>
  <p:tag name="MH_LIBRARY" val="GRAPHIC"/>
  <p:tag name="MH_TYPE" val="Other"/>
  <p:tag name="MH_ORDER" val="3"/>
</p:tagLst>
</file>

<file path=ppt/tags/tag33.xml><?xml version="1.0" encoding="utf-8"?>
<p:tagLst xmlns:p="http://schemas.openxmlformats.org/presentationml/2006/main">
  <p:tag name="MH" val="20160614212001"/>
  <p:tag name="MH_LIBRARY" val="GRAPHIC"/>
  <p:tag name="MH_TYPE" val="Other"/>
  <p:tag name="MH_ORDER" val="1"/>
</p:tagLst>
</file>

<file path=ppt/tags/tag34.xml><?xml version="1.0" encoding="utf-8"?>
<p:tagLst xmlns:p="http://schemas.openxmlformats.org/presentationml/2006/main">
  <p:tag name="MH" val="20160614212001"/>
  <p:tag name="MH_LIBRARY" val="GRAPHIC"/>
  <p:tag name="MH_TYPE" val="Other"/>
  <p:tag name="MH_ORDER" val="3"/>
</p:tagLst>
</file>

<file path=ppt/tags/tag35.xml><?xml version="1.0" encoding="utf-8"?>
<p:tagLst xmlns:p="http://schemas.openxmlformats.org/presentationml/2006/main">
  <p:tag name="MH" val="20160614212001"/>
  <p:tag name="MH_LIBRARY" val="GRAPHIC"/>
  <p:tag name="MH_TYPE" val="Other"/>
  <p:tag name="MH_ORDER" val="7"/>
</p:tagLst>
</file>

<file path=ppt/tags/tag36.xml><?xml version="1.0" encoding="utf-8"?>
<p:tagLst xmlns:p="http://schemas.openxmlformats.org/presentationml/2006/main">
  <p:tag name="MH" val="20160614212001"/>
  <p:tag name="MH_LIBRARY" val="GRAPHIC"/>
  <p:tag name="MH_TYPE" val="Other"/>
  <p:tag name="MH_ORDER" val="11"/>
</p:tagLst>
</file>

<file path=ppt/tags/tag37.xml><?xml version="1.0" encoding="utf-8"?>
<p:tagLst xmlns:p="http://schemas.openxmlformats.org/presentationml/2006/main">
  <p:tag name="MH" val="20160614212001"/>
  <p:tag name="MH_LIBRARY" val="GRAPHIC"/>
  <p:tag name="MH_TYPE" val="Other"/>
  <p:tag name="MH_ORDER" val="16"/>
</p:tagLst>
</file>

<file path=ppt/tags/tag38.xml><?xml version="1.0" encoding="utf-8"?>
<p:tagLst xmlns:p="http://schemas.openxmlformats.org/presentationml/2006/main">
  <p:tag name="MH" val="20160614212001"/>
  <p:tag name="MH_LIBRARY" val="GRAPHIC"/>
  <p:tag name="MH_TYPE" val="Other"/>
  <p:tag name="MH_ORDER" val="1"/>
</p:tagLst>
</file>

<file path=ppt/tags/tag39.xml><?xml version="1.0" encoding="utf-8"?>
<p:tagLst xmlns:p="http://schemas.openxmlformats.org/presentationml/2006/main">
  <p:tag name="MH" val="20160614212001"/>
  <p:tag name="MH_LIBRARY" val="GRAPHIC"/>
  <p:tag name="MH_TYPE" val="Other"/>
  <p:tag name="MH_ORDER" val="16"/>
</p:tagLst>
</file>

<file path=ppt/tags/tag4.xml><?xml version="1.0" encoding="utf-8"?>
<p:tagLst xmlns:p="http://schemas.openxmlformats.org/presentationml/2006/main">
  <p:tag name="MH" val="20161102134532"/>
  <p:tag name="MH_LIBRARY" val="GRAPHIC"/>
  <p:tag name="MH_ORDER" val="任意多边形 10"/>
</p:tagLst>
</file>

<file path=ppt/tags/tag40.xml><?xml version="1.0" encoding="utf-8"?>
<p:tagLst xmlns:p="http://schemas.openxmlformats.org/presentationml/2006/main">
  <p:tag name="MH" val="20160614212001"/>
  <p:tag name="MH_LIBRARY" val="GRAPHIC"/>
  <p:tag name="MH_TYPE" val="Other"/>
  <p:tag name="MH_ORDER" val="1"/>
</p:tagLst>
</file>

<file path=ppt/tags/tag41.xml><?xml version="1.0" encoding="utf-8"?>
<p:tagLst xmlns:p="http://schemas.openxmlformats.org/presentationml/2006/main">
  <p:tag name="MH" val="20160614212001"/>
  <p:tag name="MH_LIBRARY" val="GRAPHIC"/>
  <p:tag name="MH_TYPE" val="Other"/>
  <p:tag name="MH_ORDER" val="16"/>
</p:tagLst>
</file>

<file path=ppt/tags/tag42.xml><?xml version="1.0" encoding="utf-8"?>
<p:tagLst xmlns:p="http://schemas.openxmlformats.org/presentationml/2006/main">
  <p:tag name="MH" val="20160614212001"/>
  <p:tag name="MH_LIBRARY" val="GRAPHIC"/>
  <p:tag name="MH_TYPE" val="Other"/>
  <p:tag name="MH_ORDER" val="1"/>
</p:tagLst>
</file>

<file path=ppt/tags/tag43.xml><?xml version="1.0" encoding="utf-8"?>
<p:tagLst xmlns:p="http://schemas.openxmlformats.org/presentationml/2006/main">
  <p:tag name="MH" val="20160614212001"/>
  <p:tag name="MH_LIBRARY" val="GRAPHIC"/>
  <p:tag name="MH_TYPE" val="Other"/>
  <p:tag name="MH_ORDER" val="16"/>
</p:tagLst>
</file>

<file path=ppt/tags/tag44.xml><?xml version="1.0" encoding="utf-8"?>
<p:tagLst xmlns:p="http://schemas.openxmlformats.org/presentationml/2006/main">
  <p:tag name="MH" val="20160624110115"/>
  <p:tag name="MH_LIBRARY" val="GRAPHIC"/>
  <p:tag name="MH_TYPE" val="Other"/>
  <p:tag name="MH_ORDER" val="1"/>
</p:tagLst>
</file>

<file path=ppt/tags/tag45.xml><?xml version="1.0" encoding="utf-8"?>
<p:tagLst xmlns:p="http://schemas.openxmlformats.org/presentationml/2006/main">
  <p:tag name="MH" val="20160623103843"/>
  <p:tag name="MH_LIBRARY" val="GRAPHIC"/>
  <p:tag name="MH_TYPE" val="Other"/>
  <p:tag name="MH_ORDER" val="5"/>
</p:tagLst>
</file>

<file path=ppt/tags/tag46.xml><?xml version="1.0" encoding="utf-8"?>
<p:tagLst xmlns:p="http://schemas.openxmlformats.org/presentationml/2006/main">
  <p:tag name="MH" val="20160623103843"/>
  <p:tag name="MH_LIBRARY" val="GRAPHIC"/>
  <p:tag name="MH_TYPE" val="Other"/>
  <p:tag name="MH_ORDER" val="5"/>
</p:tagLst>
</file>

<file path=ppt/tags/tag47.xml><?xml version="1.0" encoding="utf-8"?>
<p:tagLst xmlns:p="http://schemas.openxmlformats.org/presentationml/2006/main">
  <p:tag name="MH" val="20160623103843"/>
  <p:tag name="MH_LIBRARY" val="GRAPHIC"/>
  <p:tag name="MH_TYPE" val="Other"/>
  <p:tag name="MH_ORDER" val="5"/>
</p:tagLst>
</file>

<file path=ppt/tags/tag48.xml><?xml version="1.0" encoding="utf-8"?>
<p:tagLst xmlns:p="http://schemas.openxmlformats.org/presentationml/2006/main">
  <p:tag name="MH" val="20160623103843"/>
  <p:tag name="MH_LIBRARY" val="GRAPHIC"/>
  <p:tag name="MH_TYPE" val="Other"/>
  <p:tag name="MH_ORDER" val="5"/>
</p:tagLst>
</file>

<file path=ppt/tags/tag49.xml><?xml version="1.0" encoding="utf-8"?>
<p:tagLst xmlns:p="http://schemas.openxmlformats.org/presentationml/2006/main">
  <p:tag name="MH" val="20160623111113"/>
  <p:tag name="MH_LIBRARY" val="GRAPHIC"/>
  <p:tag name="MH_TYPE" val="Other"/>
  <p:tag name="MH_ORDER" val="3"/>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0623111113"/>
  <p:tag name="MH_LIBRARY" val="GRAPHIC"/>
  <p:tag name="MH_TYPE" val="Other"/>
  <p:tag name="MH_ORDER" val="4"/>
</p:tagLst>
</file>

<file path=ppt/tags/tag51.xml><?xml version="1.0" encoding="utf-8"?>
<p:tagLst xmlns:p="http://schemas.openxmlformats.org/presentationml/2006/main">
  <p:tag name="MH" val="20160623111113"/>
  <p:tag name="MH_LIBRARY" val="GRAPHIC"/>
  <p:tag name="MH_TYPE" val="Other"/>
  <p:tag name="MH_ORDER" val="3"/>
</p:tagLst>
</file>

<file path=ppt/tags/tag52.xml><?xml version="1.0" encoding="utf-8"?>
<p:tagLst xmlns:p="http://schemas.openxmlformats.org/presentationml/2006/main">
  <p:tag name="MH" val="20160623111113"/>
  <p:tag name="MH_LIBRARY" val="GRAPHIC"/>
  <p:tag name="MH_TYPE" val="Other"/>
  <p:tag name="MH_ORDER" val="4"/>
</p:tagLst>
</file>

<file path=ppt/tags/tag53.xml><?xml version="1.0" encoding="utf-8"?>
<p:tagLst xmlns:p="http://schemas.openxmlformats.org/presentationml/2006/main">
  <p:tag name="MH" val="20160623111113"/>
  <p:tag name="MH_LIBRARY" val="GRAPHIC"/>
  <p:tag name="MH_TYPE" val="Other"/>
  <p:tag name="MH_ORDER" val="3"/>
</p:tagLst>
</file>

<file path=ppt/tags/tag54.xml><?xml version="1.0" encoding="utf-8"?>
<p:tagLst xmlns:p="http://schemas.openxmlformats.org/presentationml/2006/main">
  <p:tag name="MH" val="20160623111113"/>
  <p:tag name="MH_LIBRARY" val="GRAPHIC"/>
  <p:tag name="MH_TYPE" val="Other"/>
  <p:tag name="MH_ORDER" val="4"/>
</p:tagLst>
</file>

<file path=ppt/tags/tag55.xml><?xml version="1.0" encoding="utf-8"?>
<p:tagLst xmlns:p="http://schemas.openxmlformats.org/presentationml/2006/main">
  <p:tag name="MH" val="20160623111113"/>
  <p:tag name="MH_LIBRARY" val="GRAPHIC"/>
  <p:tag name="MH_TYPE" val="Other"/>
  <p:tag name="MH_ORDER" val="3"/>
</p:tagLst>
</file>

<file path=ppt/tags/tag56.xml><?xml version="1.0" encoding="utf-8"?>
<p:tagLst xmlns:p="http://schemas.openxmlformats.org/presentationml/2006/main">
  <p:tag name="MH" val="20160623111113"/>
  <p:tag name="MH_LIBRARY" val="GRAPHIC"/>
  <p:tag name="MH_TYPE" val="Other"/>
  <p:tag name="MH_ORDER" val="4"/>
</p:tagLst>
</file>

<file path=ppt/tags/tag57.xml><?xml version="1.0" encoding="utf-8"?>
<p:tagLst xmlns:p="http://schemas.openxmlformats.org/presentationml/2006/main">
  <p:tag name="MH" val="20160623111113"/>
  <p:tag name="MH_LIBRARY" val="GRAPHIC"/>
  <p:tag name="MH_TYPE" val="Other"/>
  <p:tag name="MH_ORDER" val="3"/>
</p:tagLst>
</file>

<file path=ppt/tags/tag58.xml><?xml version="1.0" encoding="utf-8"?>
<p:tagLst xmlns:p="http://schemas.openxmlformats.org/presentationml/2006/main">
  <p:tag name="MH" val="20160623111113"/>
  <p:tag name="MH_LIBRARY" val="GRAPHIC"/>
  <p:tag name="MH_TYPE" val="Other"/>
  <p:tag name="MH_ORDER" val="4"/>
</p:tagLst>
</file>

<file path=ppt/tags/tag59.xml><?xml version="1.0" encoding="utf-8"?>
<p:tagLst xmlns:p="http://schemas.openxmlformats.org/presentationml/2006/main">
  <p:tag name="MH" val="20160623111113"/>
  <p:tag name="MH_LIBRARY" val="GRAPHIC"/>
  <p:tag name="MH_TYPE" val="Other"/>
  <p:tag name="MH_ORDER" val="3"/>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60.xml><?xml version="1.0" encoding="utf-8"?>
<p:tagLst xmlns:p="http://schemas.openxmlformats.org/presentationml/2006/main">
  <p:tag name="MH" val="20160623111113"/>
  <p:tag name="MH_LIBRARY" val="GRAPHIC"/>
  <p:tag name="MH_TYPE" val="Other"/>
  <p:tag name="MH_ORDER" val="4"/>
</p:tagLst>
</file>

<file path=ppt/tags/tag61.xml><?xml version="1.0" encoding="utf-8"?>
<p:tagLst xmlns:p="http://schemas.openxmlformats.org/presentationml/2006/main">
  <p:tag name="MH" val="20160623111113"/>
  <p:tag name="MH_LIBRARY" val="GRAPHIC"/>
  <p:tag name="MH_TYPE" val="Other"/>
  <p:tag name="MH_ORDER" val="3"/>
</p:tagLst>
</file>

<file path=ppt/tags/tag62.xml><?xml version="1.0" encoding="utf-8"?>
<p:tagLst xmlns:p="http://schemas.openxmlformats.org/presentationml/2006/main">
  <p:tag name="MH" val="20160623111113"/>
  <p:tag name="MH_LIBRARY" val="GRAPHIC"/>
  <p:tag name="MH_TYPE" val="Other"/>
  <p:tag name="MH_ORDER" val="4"/>
</p:tagLst>
</file>

<file path=ppt/tags/tag63.xml><?xml version="1.0" encoding="utf-8"?>
<p:tagLst xmlns:p="http://schemas.openxmlformats.org/presentationml/2006/main">
  <p:tag name="MH" val="20160623114101"/>
  <p:tag name="MH_LIBRARY" val="GRAPHIC"/>
  <p:tag name="MH_TYPE" val="Other"/>
  <p:tag name="MH_ORDER" val="7"/>
</p:tagLst>
</file>

<file path=ppt/tags/tag64.xml><?xml version="1.0" encoding="utf-8"?>
<p:tagLst xmlns:p="http://schemas.openxmlformats.org/presentationml/2006/main">
  <p:tag name="MH" val="20160623114101"/>
  <p:tag name="MH_LIBRARY" val="GRAPHIC"/>
  <p:tag name="MH_TYPE" val="Other"/>
  <p:tag name="MH_ORDER" val="7"/>
</p:tagLst>
</file>

<file path=ppt/tags/tag65.xml><?xml version="1.0" encoding="utf-8"?>
<p:tagLst xmlns:p="http://schemas.openxmlformats.org/presentationml/2006/main">
  <p:tag name="MH" val="20160623114101"/>
  <p:tag name="MH_LIBRARY" val="GRAPHIC"/>
  <p:tag name="MH_TYPE" val="Other"/>
  <p:tag name="MH_ORDER" val="7"/>
</p:tagLst>
</file>

<file path=ppt/tags/tag66.xml><?xml version="1.0" encoding="utf-8"?>
<p:tagLst xmlns:p="http://schemas.openxmlformats.org/presentationml/2006/main">
  <p:tag name="MH" val="20160623114101"/>
  <p:tag name="MH_LIBRARY" val="GRAPHIC"/>
  <p:tag name="MH_TYPE" val="Other"/>
  <p:tag name="MH_ORDER" val="7"/>
</p:tagLst>
</file>

<file path=ppt/tags/tag67.xml><?xml version="1.0" encoding="utf-8"?>
<p:tagLst xmlns:p="http://schemas.openxmlformats.org/presentationml/2006/main">
  <p:tag name="MH" val="20160623113259"/>
  <p:tag name="MH_LIBRARY" val="GRAPHIC"/>
  <p:tag name="MH_TYPE" val="Other"/>
  <p:tag name="MH_ORDER" val="8"/>
</p:tagLst>
</file>

<file path=ppt/tags/tag68.xml><?xml version="1.0" encoding="utf-8"?>
<p:tagLst xmlns:p="http://schemas.openxmlformats.org/presentationml/2006/main">
  <p:tag name="MH" val="20160623113259"/>
  <p:tag name="MH_LIBRARY" val="GRAPHIC"/>
  <p:tag name="MH_TYPE" val="Other"/>
  <p:tag name="MH_ORDER" val="9"/>
</p:tagLst>
</file>

<file path=ppt/tags/tag69.xml><?xml version="1.0" encoding="utf-8"?>
<p:tagLst xmlns:p="http://schemas.openxmlformats.org/presentationml/2006/main">
  <p:tag name="MH" val="20160623110603"/>
  <p:tag name="MH_LIBRARY" val="GRAPHIC"/>
  <p:tag name="MH_ORDER" val="Rectangle 5"/>
</p:tagLst>
</file>

<file path=ppt/tags/tag7.xml><?xml version="1.0" encoding="utf-8"?>
<p:tagLst xmlns:p="http://schemas.openxmlformats.org/presentationml/2006/main">
  <p:tag name="MH" val="20160621213506"/>
  <p:tag name="MH_LIBRARY" val="CONTENTS"/>
  <p:tag name="MH_TYPE" val="OTHERS"/>
  <p:tag name="ID" val="553532"/>
</p:tagLst>
</file>

<file path=ppt/tags/tag70.xml><?xml version="1.0" encoding="utf-8"?>
<p:tagLst xmlns:p="http://schemas.openxmlformats.org/presentationml/2006/main">
  <p:tag name="MH" val="20160623113259"/>
  <p:tag name="MH_LIBRARY" val="GRAPHIC"/>
  <p:tag name="MH_TYPE" val="Other"/>
  <p:tag name="MH_ORDER" val="8"/>
</p:tagLst>
</file>

<file path=ppt/tags/tag71.xml><?xml version="1.0" encoding="utf-8"?>
<p:tagLst xmlns:p="http://schemas.openxmlformats.org/presentationml/2006/main">
  <p:tag name="MH" val="20160623113259"/>
  <p:tag name="MH_LIBRARY" val="GRAPHIC"/>
  <p:tag name="MH_TYPE" val="Other"/>
  <p:tag name="MH_ORDER" val="9"/>
</p:tagLst>
</file>

<file path=ppt/tags/tag72.xml><?xml version="1.0" encoding="utf-8"?>
<p:tagLst xmlns:p="http://schemas.openxmlformats.org/presentationml/2006/main">
  <p:tag name="MH" val="20160623110603"/>
  <p:tag name="MH_LIBRARY" val="GRAPHIC"/>
  <p:tag name="MH_ORDER" val="Rectangle 5"/>
</p:tagLst>
</file>

<file path=ppt/tags/tag73.xml><?xml version="1.0" encoding="utf-8"?>
<p:tagLst xmlns:p="http://schemas.openxmlformats.org/presentationml/2006/main">
  <p:tag name="MH" val="20160624104149"/>
  <p:tag name="MH_LIBRARY" val="GRAPHIC"/>
  <p:tag name="MH_TYPE" val="Other"/>
  <p:tag name="MH_ORDER" val="1"/>
</p:tagLst>
</file>

<file path=ppt/tags/tag74.xml><?xml version="1.0" encoding="utf-8"?>
<p:tagLst xmlns:p="http://schemas.openxmlformats.org/presentationml/2006/main">
  <p:tag name="MH" val="20160624104149"/>
  <p:tag name="MH_LIBRARY" val="GRAPHIC"/>
  <p:tag name="MH_TYPE" val="SubTitle"/>
  <p:tag name="MH_ORDER" val="1"/>
</p:tagLst>
</file>

<file path=ppt/tags/tag75.xml><?xml version="1.0" encoding="utf-8"?>
<p:tagLst xmlns:p="http://schemas.openxmlformats.org/presentationml/2006/main">
  <p:tag name="MH" val="20160624103217"/>
  <p:tag name="MH_LIBRARY" val="GRAPHIC"/>
  <p:tag name="MH_TYPE" val="Other"/>
  <p:tag name="MH_ORDER" val="2"/>
</p:tagLst>
</file>

<file path=ppt/tags/tag76.xml><?xml version="1.0" encoding="utf-8"?>
<p:tagLst xmlns:p="http://schemas.openxmlformats.org/presentationml/2006/main">
  <p:tag name="MH" val="20160624104149"/>
  <p:tag name="MH_LIBRARY" val="GRAPHIC"/>
  <p:tag name="MH_TYPE" val="Other"/>
  <p:tag name="MH_ORDER" val="1"/>
</p:tagLst>
</file>

<file path=ppt/tags/tag77.xml><?xml version="1.0" encoding="utf-8"?>
<p:tagLst xmlns:p="http://schemas.openxmlformats.org/presentationml/2006/main">
  <p:tag name="MH" val="20160624104149"/>
  <p:tag name="MH_LIBRARY" val="GRAPHIC"/>
  <p:tag name="MH_TYPE" val="SubTitle"/>
  <p:tag name="MH_ORDER" val="1"/>
</p:tagLst>
</file>

<file path=ppt/tags/tag78.xml><?xml version="1.0" encoding="utf-8"?>
<p:tagLst xmlns:p="http://schemas.openxmlformats.org/presentationml/2006/main">
  <p:tag name="MH" val="20160624103217"/>
  <p:tag name="MH_LIBRARY" val="GRAPHIC"/>
  <p:tag name="MH_TYPE" val="Other"/>
  <p:tag name="MH_ORDER" val="2"/>
</p:tagLst>
</file>

<file path=ppt/tags/tag79.xml><?xml version="1.0" encoding="utf-8"?>
<p:tagLst xmlns:p="http://schemas.openxmlformats.org/presentationml/2006/main">
  <p:tag name="MH" val="20160624104149"/>
  <p:tag name="MH_LIBRARY" val="GRAPHIC"/>
  <p:tag name="MH_TYPE" val="Other"/>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80.xml><?xml version="1.0" encoding="utf-8"?>
<p:tagLst xmlns:p="http://schemas.openxmlformats.org/presentationml/2006/main">
  <p:tag name="MH" val="20160624104149"/>
  <p:tag name="MH_LIBRARY" val="GRAPHIC"/>
  <p:tag name="MH_TYPE" val="SubTitle"/>
  <p:tag name="MH_ORDER" val="1"/>
</p:tagLst>
</file>

<file path=ppt/tags/tag81.xml><?xml version="1.0" encoding="utf-8"?>
<p:tagLst xmlns:p="http://schemas.openxmlformats.org/presentationml/2006/main">
  <p:tag name="MH" val="20160624103217"/>
  <p:tag name="MH_LIBRARY" val="GRAPHIC"/>
  <p:tag name="MH_TYPE" val="Other"/>
  <p:tag name="MH_ORDER" val="2"/>
</p:tagLst>
</file>

<file path=ppt/tags/tag82.xml><?xml version="1.0" encoding="utf-8"?>
<p:tagLst xmlns:p="http://schemas.openxmlformats.org/presentationml/2006/main">
  <p:tag name="MH" val="20161013012315"/>
  <p:tag name="MH_LIBRARY" val="GRAPHIC"/>
  <p:tag name="MH_TYPE" val="Other"/>
  <p:tag name="MH_ORDER" val="2"/>
</p:tagLst>
</file>

<file path=ppt/tags/tag83.xml><?xml version="1.0" encoding="utf-8"?>
<p:tagLst xmlns:p="http://schemas.openxmlformats.org/presentationml/2006/main">
  <p:tag name="MH" val="20161013012315"/>
  <p:tag name="MH_LIBRARY" val="GRAPHIC"/>
  <p:tag name="MH_TYPE" val="Desc"/>
  <p:tag name="MH_ORDER" val="1"/>
</p:tagLst>
</file>

<file path=ppt/tags/tag84.xml><?xml version="1.0" encoding="utf-8"?>
<p:tagLst xmlns:p="http://schemas.openxmlformats.org/presentationml/2006/main">
  <p:tag name="MH" val="20161013012315"/>
  <p:tag name="MH_LIBRARY" val="GRAPHIC"/>
  <p:tag name="MH_TYPE" val="Other"/>
  <p:tag name="MH_ORDER" val="5"/>
</p:tagLst>
</file>

<file path=ppt/tags/tag85.xml><?xml version="1.0" encoding="utf-8"?>
<p:tagLst xmlns:p="http://schemas.openxmlformats.org/presentationml/2006/main">
  <p:tag name="MH" val="20161013012315"/>
  <p:tag name="MH_LIBRARY" val="GRAPHIC"/>
  <p:tag name="MH_TYPE" val="Other"/>
  <p:tag name="MH_ORDER" val="5"/>
</p:tagLst>
</file>

<file path=ppt/tags/tag86.xml><?xml version="1.0" encoding="utf-8"?>
<p:tagLst xmlns:p="http://schemas.openxmlformats.org/presentationml/2006/main">
  <p:tag name="MH" val="20161013012315"/>
  <p:tag name="MH_LIBRARY" val="GRAPHIC"/>
  <p:tag name="MH_TYPE" val="Other"/>
  <p:tag name="MH_ORDER" val="2"/>
</p:tagLst>
</file>

<file path=ppt/tags/tag87.xml><?xml version="1.0" encoding="utf-8"?>
<p:tagLst xmlns:p="http://schemas.openxmlformats.org/presentationml/2006/main">
  <p:tag name="MH" val="20161013012315"/>
  <p:tag name="MH_LIBRARY" val="GRAPHIC"/>
  <p:tag name="MH_TYPE" val="Desc"/>
  <p:tag name="MH_ORDER" val="1"/>
</p:tagLst>
</file>

<file path=ppt/tags/tag88.xml><?xml version="1.0" encoding="utf-8"?>
<p:tagLst xmlns:p="http://schemas.openxmlformats.org/presentationml/2006/main">
  <p:tag name="MH" val="20161013012315"/>
  <p:tag name="MH_LIBRARY" val="GRAPHIC"/>
  <p:tag name="MH_TYPE" val="Other"/>
  <p:tag name="MH_ORDER" val="4"/>
</p:tagLst>
</file>

<file path=ppt/tags/tag89.xml><?xml version="1.0" encoding="utf-8"?>
<p:tagLst xmlns:p="http://schemas.openxmlformats.org/presentationml/2006/main">
  <p:tag name="MH" val="20161013012315"/>
  <p:tag name="MH_LIBRARY" val="GRAPHIC"/>
  <p:tag name="MH_TYPE" val="Other"/>
  <p:tag name="MH_ORDER" val="5"/>
</p:tagLst>
</file>

<file path=ppt/tags/tag9.xml><?xml version="1.0" encoding="utf-8"?>
<p:tagLst xmlns:p="http://schemas.openxmlformats.org/presentationml/2006/main">
  <p:tag name="MH" val="20160621213506"/>
  <p:tag name="MH_LIBRARY" val="CONTENTS"/>
  <p:tag name="MH_TYPE" val="OTHERS"/>
  <p:tag name="ID" val="553532"/>
</p:tagLst>
</file>

<file path=ppt/tags/tag90.xml><?xml version="1.0" encoding="utf-8"?>
<p:tagLst xmlns:p="http://schemas.openxmlformats.org/presentationml/2006/main">
  <p:tag name="MH" val="20161013012315"/>
  <p:tag name="MH_LIBRARY" val="GRAPHIC"/>
  <p:tag name="MH_TYPE" val="Other"/>
  <p:tag name="MH_ORDER" val="5"/>
</p:tagLst>
</file>

<file path=ppt/tags/tag91.xml><?xml version="1.0" encoding="utf-8"?>
<p:tagLst xmlns:p="http://schemas.openxmlformats.org/presentationml/2006/main">
  <p:tag name="MH" val="20161027160000"/>
  <p:tag name="MH_LIBRARY" val="GRAPHIC"/>
  <p:tag name="MH_TYPE" val="Other"/>
  <p:tag name="MH_ORDER" val="1"/>
</p:tagLst>
</file>

<file path=ppt/tags/tag92.xml><?xml version="1.0" encoding="utf-8"?>
<p:tagLst xmlns:p="http://schemas.openxmlformats.org/presentationml/2006/main">
  <p:tag name="MH" val="20161027160000"/>
  <p:tag name="MH_LIBRARY" val="GRAPHIC"/>
  <p:tag name="MH_TYPE" val="Other"/>
  <p:tag name="MH_ORDER" val="2"/>
</p:tagLst>
</file>

<file path=ppt/tags/tag93.xml><?xml version="1.0" encoding="utf-8"?>
<p:tagLst xmlns:p="http://schemas.openxmlformats.org/presentationml/2006/main">
  <p:tag name="MH" val="20161027160000"/>
  <p:tag name="MH_LIBRARY" val="GRAPHIC"/>
  <p:tag name="MH_TYPE" val="Other"/>
  <p:tag name="MH_ORDER" val="3"/>
</p:tagLst>
</file>

<file path=ppt/tags/tag94.xml><?xml version="1.0" encoding="utf-8"?>
<p:tagLst xmlns:p="http://schemas.openxmlformats.org/presentationml/2006/main">
  <p:tag name="MH" val="20161027160000"/>
  <p:tag name="MH_LIBRARY" val="GRAPHIC"/>
  <p:tag name="MH_TYPE" val="Other"/>
  <p:tag name="MH_ORDER" val="4"/>
</p:tagLst>
</file>

<file path=ppt/tags/tag95.xml><?xml version="1.0" encoding="utf-8"?>
<p:tagLst xmlns:p="http://schemas.openxmlformats.org/presentationml/2006/main">
  <p:tag name="MH" val="20161027160000"/>
  <p:tag name="MH_LIBRARY" val="GRAPHIC"/>
  <p:tag name="MH_TYPE" val="Other"/>
  <p:tag name="MH_ORDER" val="5"/>
</p:tagLst>
</file>

<file path=ppt/tags/tag96.xml><?xml version="1.0" encoding="utf-8"?>
<p:tagLst xmlns:p="http://schemas.openxmlformats.org/presentationml/2006/main">
  <p:tag name="MH" val="20161027160000"/>
  <p:tag name="MH_LIBRARY" val="GRAPHIC"/>
  <p:tag name="MH_TYPE" val="Other"/>
  <p:tag name="MH_ORDER" val="6"/>
</p:tagLst>
</file>

<file path=ppt/tags/tag97.xml><?xml version="1.0" encoding="utf-8"?>
<p:tagLst xmlns:p="http://schemas.openxmlformats.org/presentationml/2006/main">
  <p:tag name="MH" val="20160624104553"/>
  <p:tag name="MH_LIBRARY" val="GRAPHIC"/>
  <p:tag name="MH_TYPE" val="Other"/>
  <p:tag name="MH_ORDER" val="1"/>
</p:tagLst>
</file>

<file path=ppt/tags/tag98.xml><?xml version="1.0" encoding="utf-8"?>
<p:tagLst xmlns:p="http://schemas.openxmlformats.org/presentationml/2006/main">
  <p:tag name="MH" val="20160624104553"/>
  <p:tag name="MH_LIBRARY" val="GRAPHIC"/>
  <p:tag name="MH_TYPE" val="SubTitle"/>
  <p:tag name="MH_ORDER" val="1"/>
</p:tagLst>
</file>

<file path=ppt/tags/tag99.xml><?xml version="1.0" encoding="utf-8"?>
<p:tagLst xmlns:p="http://schemas.openxmlformats.org/presentationml/2006/main">
  <p:tag name="MH" val="20160624104553"/>
  <p:tag name="MH_LIBRARY" val="GRAPHIC"/>
  <p:tag name="MH_TYPE" val="Other"/>
  <p:tag name="MH_ORDER" val="1"/>
</p:tagLst>
</file>

<file path=ppt/theme/theme1.xml><?xml version="1.0" encoding="utf-8"?>
<a:theme xmlns:a="http://schemas.openxmlformats.org/drawingml/2006/main" name="A000120141119A01PPBG">
  <a:themeElements>
    <a:clrScheme name="自定义 85">
      <a:dk1>
        <a:srgbClr val="4D4D4D"/>
      </a:dk1>
      <a:lt1>
        <a:srgbClr val="FFFFFF"/>
      </a:lt1>
      <a:dk2>
        <a:srgbClr val="4D4D4D"/>
      </a:dk2>
      <a:lt2>
        <a:srgbClr val="FFFFFF"/>
      </a:lt2>
      <a:accent1>
        <a:srgbClr val="E5483F"/>
      </a:accent1>
      <a:accent2>
        <a:srgbClr val="CE628B"/>
      </a:accent2>
      <a:accent3>
        <a:srgbClr val="CB7BAB"/>
      </a:accent3>
      <a:accent4>
        <a:srgbClr val="59C8D6"/>
      </a:accent4>
      <a:accent5>
        <a:srgbClr val="92D050"/>
      </a:accent5>
      <a:accent6>
        <a:srgbClr val="FFCC63"/>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3636</Words>
  <Application>WPS 演示</Application>
  <PresentationFormat>宽屏</PresentationFormat>
  <Paragraphs>356</Paragraphs>
  <Slides>28</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28</vt:i4>
      </vt:variant>
    </vt:vector>
  </HeadingPairs>
  <TitlesOfParts>
    <vt:vector size="45" baseType="lpstr">
      <vt:lpstr>Arial</vt:lpstr>
      <vt:lpstr>宋体</vt:lpstr>
      <vt:lpstr>Wingdings</vt:lpstr>
      <vt:lpstr>Calibri</vt:lpstr>
      <vt:lpstr>幼圆</vt:lpstr>
      <vt:lpstr>等线 Light</vt:lpstr>
      <vt:lpstr>Tempus Sans ITC</vt:lpstr>
      <vt:lpstr>Wingdings 2</vt:lpstr>
      <vt:lpstr>方正姚体</vt:lpstr>
      <vt:lpstr>Times New Roman</vt:lpstr>
      <vt:lpstr>Bernard MT Condensed</vt:lpstr>
      <vt:lpstr>等线</vt:lpstr>
      <vt:lpstr>GoodVibrationsROB</vt:lpstr>
      <vt:lpstr>微软雅黑</vt:lpstr>
      <vt:lpstr>等线 Light</vt:lpstr>
      <vt:lpstr>等线</vt:lpstr>
      <vt:lpstr>A000120141119A01PPBG</vt:lpstr>
      <vt:lpstr>学校公开课 教育教学通用模板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2017-05-10T09:19:58Z</dcterms:created>
  <dcterms:modified xsi:type="dcterms:W3CDTF">2017-05-10T09:19:59Z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