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1" r:id="rId7"/>
    <p:sldId id="286" r:id="rId8"/>
    <p:sldId id="284" r:id="rId9"/>
    <p:sldId id="285" r:id="rId10"/>
    <p:sldId id="294" r:id="rId11"/>
    <p:sldId id="265" r:id="rId12"/>
    <p:sldId id="264" r:id="rId13"/>
    <p:sldId id="288" r:id="rId14"/>
    <p:sldId id="278" r:id="rId15"/>
    <p:sldId id="283" r:id="rId16"/>
    <p:sldId id="261" r:id="rId17"/>
    <p:sldId id="291" r:id="rId18"/>
    <p:sldId id="270" r:id="rId19"/>
    <p:sldId id="260" r:id="rId20"/>
    <p:sldId id="272" r:id="rId21"/>
    <p:sldId id="289" r:id="rId22"/>
    <p:sldId id="292" r:id="rId23"/>
    <p:sldId id="277" r:id="rId24"/>
    <p:sldId id="274" r:id="rId25"/>
    <p:sldId id="290" r:id="rId26"/>
    <p:sldId id="293" r:id="rId27"/>
    <p:sldId id="287" r:id="rId28"/>
    <p:sldId id="273" r:id="rId29"/>
    <p:sldId id="263" r:id="rId30"/>
    <p:sldId id="280" r:id="rId31"/>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404040"/>
    <a:srgbClr val="EEE8F4"/>
    <a:srgbClr val="C7994C"/>
    <a:srgbClr val="59C8D6"/>
    <a:srgbClr val="FFCC63"/>
    <a:srgbClr val="EF5263"/>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a:blip r:embed="rId2"/>
            <a:srcRect/>
            <a:stretch>
              <a:fillRect l="-147" r="-14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5109948" y="5055438"/>
            <a:ext cx="6635801"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5109949" y="1828800"/>
            <a:ext cx="6662952" cy="3150162"/>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a:blip r:embed="rId2"/>
            <a:srcRect/>
            <a:stretch>
              <a:fillRect l="-118" r="-11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2" name="Title 1"/>
          <p:cNvSpPr>
            <a:spLocks noGrp="1"/>
          </p:cNvSpPr>
          <p:nvPr>
            <p:ph type="title"/>
          </p:nvPr>
        </p:nvSpPr>
        <p:spPr>
          <a:xfrm>
            <a:off x="4793877" y="1021579"/>
            <a:ext cx="6767224" cy="2882900"/>
          </a:xfrm>
        </p:spPr>
        <p:txBody>
          <a:bodyPr anchor="ctr"/>
          <a:lstStyle>
            <a:lvl1pPr algn="ctr">
              <a:lnSpc>
                <a:spcPct val="150000"/>
              </a:lnSpc>
              <a:defRPr sz="4800" b="0">
                <a:ln>
                  <a:noFill/>
                </a:ln>
                <a:solidFill>
                  <a:schemeClr val="accent1"/>
                </a:solidFill>
              </a:defRPr>
            </a:lvl1pPr>
          </a:lstStyle>
          <a:p>
            <a:r>
              <a:rPr lang="zh-CN" altLang="en-US" dirty="0"/>
              <a:t>单击此处编辑母版标题样式</a:t>
            </a:r>
            <a:endParaRPr lang="en-US" dirty="0"/>
          </a:p>
        </p:txBody>
      </p:sp>
      <p:sp>
        <p:nvSpPr>
          <p:cNvPr id="3" name="Text Placeholder 2"/>
          <p:cNvSpPr>
            <a:spLocks noGrp="1"/>
          </p:cNvSpPr>
          <p:nvPr>
            <p:ph type="body" idx="1" hasCustomPrompt="1"/>
          </p:nvPr>
        </p:nvSpPr>
        <p:spPr>
          <a:xfrm>
            <a:off x="4796295" y="4041003"/>
            <a:ext cx="676480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p:ph type="ftr" sz="quarter" idx="11"/>
          </p:nvPr>
        </p:nvSpPr>
        <p:spPr/>
        <p:txBody>
          <a:bodyPr/>
          <a:lstStyle>
            <a:lvl1pPr>
              <a:defRPr/>
            </a:lvl1pPr>
          </a:lstStyle>
          <a:p>
            <a:endParaRPr lang="zh-CN" altLang="en-US"/>
          </a:p>
        </p:txBody>
      </p:sp>
      <p:sp>
        <p:nvSpPr>
          <p:cNvPr id="13"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EEE8F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3.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userDrawn="1"/>
        </p:nvSpPr>
        <p:spPr>
          <a:xfrm>
            <a:off x="0" y="0"/>
            <a:ext cx="12192000" cy="6858000"/>
          </a:xfrm>
          <a:prstGeom prst="rect">
            <a:avLst/>
          </a:prstGeom>
          <a:blipFill>
            <a:blip r:embed="rId12"/>
            <a:srcRect/>
            <a:stretch>
              <a:fillRect l="-176" r="-176"/>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585055"/>
            <a:ext cx="10680700" cy="47712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546167" y="368300"/>
            <a:ext cx="9549664"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4.xml"/><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44.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5" Type="http://schemas.openxmlformats.org/officeDocument/2006/relationships/slideLayout" Target="../slideLayouts/slideLayout6.xml"/><Relationship Id="rId14" Type="http://schemas.openxmlformats.org/officeDocument/2006/relationships/tags" Target="../tags/tag62.xml"/><Relationship Id="rId13" Type="http://schemas.openxmlformats.org/officeDocument/2006/relationships/tags" Target="../tags/tag61.xml"/><Relationship Id="rId12" Type="http://schemas.openxmlformats.org/officeDocument/2006/relationships/tags" Target="../tags/tag60.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tags" Target="../tags/tag49.xml"/></Relationships>
</file>

<file path=ppt/slides/_rels/slide18.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s>
</file>

<file path=ppt/slides/_rels/slide19.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s>
</file>

<file path=ppt/slides/_rels/slide2.xml.rels><?xml version="1.0" encoding="UTF-8" standalone="yes"?>
<Relationships xmlns="http://schemas.openxmlformats.org/package/2006/relationships"><Relationship Id="rId9" Type="http://schemas.openxmlformats.org/officeDocument/2006/relationships/tags" Target="../tags/tag12.xml"/><Relationship Id="rId8" Type="http://schemas.openxmlformats.org/officeDocument/2006/relationships/tags" Target="../tags/tag11.xml"/><Relationship Id="rId7" Type="http://schemas.openxmlformats.org/officeDocument/2006/relationships/tags" Target="../tags/tag10.xml"/><Relationship Id="rId6" Type="http://schemas.openxmlformats.org/officeDocument/2006/relationships/tags" Target="../tags/tag9.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6" Type="http://schemas.openxmlformats.org/officeDocument/2006/relationships/slideLayout" Target="../slideLayouts/slideLayout7.xml"/><Relationship Id="rId25" Type="http://schemas.openxmlformats.org/officeDocument/2006/relationships/tags" Target="../tags/tag28.xml"/><Relationship Id="rId24" Type="http://schemas.openxmlformats.org/officeDocument/2006/relationships/tags" Target="../tags/tag27.xml"/><Relationship Id="rId23" Type="http://schemas.openxmlformats.org/officeDocument/2006/relationships/tags" Target="../tags/tag26.xml"/><Relationship Id="rId22" Type="http://schemas.openxmlformats.org/officeDocument/2006/relationships/tags" Target="../tags/tag25.xml"/><Relationship Id="rId21" Type="http://schemas.openxmlformats.org/officeDocument/2006/relationships/tags" Target="../tags/tag24.xml"/><Relationship Id="rId20" Type="http://schemas.openxmlformats.org/officeDocument/2006/relationships/tags" Target="../tags/tag23.xml"/><Relationship Id="rId2" Type="http://schemas.openxmlformats.org/officeDocument/2006/relationships/slide" Target="slide3.xml"/><Relationship Id="rId19" Type="http://schemas.openxmlformats.org/officeDocument/2006/relationships/tags" Target="../tags/tag22.xml"/><Relationship Id="rId18" Type="http://schemas.openxmlformats.org/officeDocument/2006/relationships/tags" Target="../tags/tag21.xml"/><Relationship Id="rId17" Type="http://schemas.openxmlformats.org/officeDocument/2006/relationships/tags" Target="../tags/tag20.xml"/><Relationship Id="rId16" Type="http://schemas.openxmlformats.org/officeDocument/2006/relationships/tags" Target="../tags/tag19.xml"/><Relationship Id="rId15" Type="http://schemas.openxmlformats.org/officeDocument/2006/relationships/tags" Target="../tags/tag18.xml"/><Relationship Id="rId14" Type="http://schemas.openxmlformats.org/officeDocument/2006/relationships/tags" Target="../tags/tag17.xml"/><Relationship Id="rId13" Type="http://schemas.openxmlformats.org/officeDocument/2006/relationships/tags" Target="../tags/tag16.xml"/><Relationship Id="rId12" Type="http://schemas.openxmlformats.org/officeDocument/2006/relationships/tags" Target="../tags/tag15.xml"/><Relationship Id="rId11" Type="http://schemas.openxmlformats.org/officeDocument/2006/relationships/tags" Target="../tags/tag14.xml"/><Relationship Id="rId10" Type="http://schemas.openxmlformats.org/officeDocument/2006/relationships/tags" Target="../tags/tag13.xml"/><Relationship Id="rId1" Type="http://schemas.openxmlformats.org/officeDocument/2006/relationships/tags" Target="../tags/tag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9" Type="http://schemas.openxmlformats.org/officeDocument/2006/relationships/tags" Target="../tags/tag81.xml"/><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tags" Target="../tags/tag75.xml"/><Relationship Id="rId2" Type="http://schemas.openxmlformats.org/officeDocument/2006/relationships/tags" Target="../tags/tag74.xml"/><Relationship Id="rId10" Type="http://schemas.openxmlformats.org/officeDocument/2006/relationships/slideLayout" Target="../slideLayouts/slideLayout6.xml"/><Relationship Id="rId1" Type="http://schemas.openxmlformats.org/officeDocument/2006/relationships/tags" Target="../tags/tag7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9" Type="http://schemas.openxmlformats.org/officeDocument/2006/relationships/tags" Target="../tags/tag89.xml"/><Relationship Id="rId8" Type="http://schemas.openxmlformats.org/officeDocument/2006/relationships/tags" Target="../tags/tag88.xml"/><Relationship Id="rId7" Type="http://schemas.openxmlformats.org/officeDocument/2006/relationships/tags" Target="../tags/tag87.xml"/><Relationship Id="rId6" Type="http://schemas.openxmlformats.org/officeDocument/2006/relationships/tags" Target="../tags/tag86.xml"/><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image" Target="../media/image4.png"/><Relationship Id="rId11" Type="http://schemas.openxmlformats.org/officeDocument/2006/relationships/slideLayout" Target="../slideLayouts/slideLayout6.xml"/><Relationship Id="rId10" Type="http://schemas.openxmlformats.org/officeDocument/2006/relationships/tags" Target="../tags/tag90.xml"/><Relationship Id="rId1" Type="http://schemas.openxmlformats.org/officeDocument/2006/relationships/tags" Target="../tags/tag82.xml"/></Relationships>
</file>

<file path=ppt/slides/_rels/slide24.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tags" Target="../tags/tag9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tags" Target="../tags/tag98.xml"/><Relationship Id="rId1" Type="http://schemas.openxmlformats.org/officeDocument/2006/relationships/tags" Target="../tags/tag9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openxmlformats.org/officeDocument/2006/relationships/tags" Target="../tags/tag37.xml"/><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tags" Target="../tags/tag33.xml"/></Relationships>
</file>

<file path=ppt/slides/_rels/slide8.xml.rels><?xml version="1.0" encoding="UTF-8" standalone="yes"?>
<Relationships xmlns="http://schemas.openxmlformats.org/package/2006/relationships"><Relationship Id="rId7" Type="http://schemas.openxmlformats.org/officeDocument/2006/relationships/slideLayout" Target="../slideLayouts/slideLayout6.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dirty="0">
                <a:latin typeface="+mn-ea"/>
              </a:rPr>
              <a:t>讲课人：情缘素材   时间：2017年12月30日</a:t>
            </a:r>
            <a:endParaRPr dirty="0">
              <a:latin typeface="+mn-ea"/>
            </a:endParaRPr>
          </a:p>
        </p:txBody>
      </p:sp>
      <p:sp>
        <p:nvSpPr>
          <p:cNvPr id="6146" name="标题 5"/>
          <p:cNvSpPr>
            <a:spLocks noGrp="1"/>
          </p:cNvSpPr>
          <p:nvPr>
            <p:ph type="ctrTitle"/>
          </p:nvPr>
        </p:nvSpPr>
        <p:spPr/>
        <p:txBody>
          <a:bodyPr>
            <a:noAutofit/>
          </a:bodyPr>
          <a:lstStyle/>
          <a:p>
            <a:r>
              <a:rPr lang="zh-CN" altLang="en-US" sz="5400" dirty="0"/>
              <a:t>学校公开课</a:t>
            </a:r>
            <a:br>
              <a:rPr lang="en-US" altLang="zh-CN" sz="5400" dirty="0"/>
            </a:br>
            <a:r>
              <a:rPr lang="zh-CN" altLang="en-US" sz="5400" dirty="0"/>
              <a:t>教育教学通用模板</a:t>
            </a:r>
            <a:endParaRPr lang="zh-CN" altLang="en-US" sz="5400" dirty="0"/>
          </a:p>
        </p:txBody>
      </p:sp>
      <p:sp>
        <p:nvSpPr>
          <p:cNvPr id="4" name="任意多边形 11"/>
          <p:cNvSpPr/>
          <p:nvPr>
            <p:custDataLst>
              <p:tags r:id="rId1"/>
            </p:custDataLst>
          </p:nvPr>
        </p:nvSpPr>
        <p:spPr>
          <a:xfrm>
            <a:off x="9367529" y="815976"/>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年</a:t>
            </a:r>
            <a:endParaRPr lang="zh-CN" altLang="en-US" sz="3200" dirty="0">
              <a:latin typeface="方正姚体" panose="02010601030101010101" pitchFamily="2" charset="-122"/>
              <a:ea typeface="方正姚体" panose="02010601030101010101" pitchFamily="2" charset="-122"/>
            </a:endParaRPr>
          </a:p>
        </p:txBody>
      </p:sp>
      <p:sp>
        <p:nvSpPr>
          <p:cNvPr id="5" name="任意多边形 13"/>
          <p:cNvSpPr/>
          <p:nvPr>
            <p:custDataLst>
              <p:tags r:id="rId2"/>
            </p:custDataLst>
          </p:nvPr>
        </p:nvSpPr>
        <p:spPr>
          <a:xfrm>
            <a:off x="10899566" y="701830"/>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班</a:t>
            </a:r>
            <a:endParaRPr lang="zh-CN" altLang="en-US" sz="3200" dirty="0">
              <a:latin typeface="方正姚体" panose="02010601030101010101" pitchFamily="2" charset="-122"/>
              <a:ea typeface="方正姚体" panose="02010601030101010101" pitchFamily="2" charset="-122"/>
            </a:endParaRPr>
          </a:p>
        </p:txBody>
      </p:sp>
      <p:sp>
        <p:nvSpPr>
          <p:cNvPr id="6" name="任意多边形 12"/>
          <p:cNvSpPr/>
          <p:nvPr>
            <p:custDataLst>
              <p:tags r:id="rId3"/>
            </p:custDataLst>
          </p:nvPr>
        </p:nvSpPr>
        <p:spPr>
          <a:xfrm rot="1162033">
            <a:off x="10172878" y="652141"/>
            <a:ext cx="861287" cy="844875"/>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二</a:t>
            </a:r>
            <a:endParaRPr lang="zh-CN" altLang="en-US" sz="3200" dirty="0">
              <a:latin typeface="方正姚体" panose="02010601030101010101" pitchFamily="2" charset="-122"/>
              <a:ea typeface="方正姚体" panose="02010601030101010101" pitchFamily="2" charset="-122"/>
            </a:endParaRPr>
          </a:p>
        </p:txBody>
      </p:sp>
      <p:sp>
        <p:nvSpPr>
          <p:cNvPr id="8" name="任意多边形 10"/>
          <p:cNvSpPr/>
          <p:nvPr>
            <p:custDataLst>
              <p:tags r:id="rId4"/>
            </p:custDataLst>
          </p:nvPr>
        </p:nvSpPr>
        <p:spPr>
          <a:xfrm rot="20162435">
            <a:off x="8480922" y="283896"/>
            <a:ext cx="1065158" cy="1044862"/>
          </a:xfrm>
          <a:custGeom>
            <a:avLst/>
            <a:gdLst>
              <a:gd name="connsiteX0" fmla="*/ 0 w 1268627"/>
              <a:gd name="connsiteY0" fmla="*/ 296562 h 1408671"/>
              <a:gd name="connsiteX1" fmla="*/ 32952 w 1268627"/>
              <a:gd name="connsiteY1" fmla="*/ 1383957 h 1408671"/>
              <a:gd name="connsiteX2" fmla="*/ 1260389 w 1268627"/>
              <a:gd name="connsiteY2" fmla="*/ 1408671 h 1408671"/>
              <a:gd name="connsiteX3" fmla="*/ 1268627 w 1268627"/>
              <a:gd name="connsiteY3" fmla="*/ 288325 h 1408671"/>
              <a:gd name="connsiteX4" fmla="*/ 205946 w 1268627"/>
              <a:gd name="connsiteY4" fmla="*/ 0 h 1408671"/>
              <a:gd name="connsiteX5" fmla="*/ 0 w 1268627"/>
              <a:gd name="connsiteY5" fmla="*/ 296562 h 1408671"/>
              <a:gd name="connsiteX0-1" fmla="*/ 77698 w 1346325"/>
              <a:gd name="connsiteY0-2" fmla="*/ 296562 h 1534851"/>
              <a:gd name="connsiteX1-3" fmla="*/ 110650 w 1346325"/>
              <a:gd name="connsiteY1-4" fmla="*/ 1383957 h 1534851"/>
              <a:gd name="connsiteX2-5" fmla="*/ 1338087 w 1346325"/>
              <a:gd name="connsiteY2-6" fmla="*/ 1408671 h 1534851"/>
              <a:gd name="connsiteX3-7" fmla="*/ 1346325 w 1346325"/>
              <a:gd name="connsiteY3-8" fmla="*/ 288325 h 1534851"/>
              <a:gd name="connsiteX4-9" fmla="*/ 283644 w 1346325"/>
              <a:gd name="connsiteY4-10" fmla="*/ 0 h 1534851"/>
              <a:gd name="connsiteX5-11" fmla="*/ 77698 w 1346325"/>
              <a:gd name="connsiteY5-12" fmla="*/ 296562 h 1534851"/>
              <a:gd name="connsiteX0-13" fmla="*/ 77698 w 1346325"/>
              <a:gd name="connsiteY0-14" fmla="*/ 296562 h 1614698"/>
              <a:gd name="connsiteX1-15" fmla="*/ 110650 w 1346325"/>
              <a:gd name="connsiteY1-16" fmla="*/ 1383957 h 1614698"/>
              <a:gd name="connsiteX2-17" fmla="*/ 1338087 w 1346325"/>
              <a:gd name="connsiteY2-18" fmla="*/ 1408671 h 1614698"/>
              <a:gd name="connsiteX3-19" fmla="*/ 1346325 w 1346325"/>
              <a:gd name="connsiteY3-20" fmla="*/ 288325 h 1614698"/>
              <a:gd name="connsiteX4-21" fmla="*/ 283644 w 1346325"/>
              <a:gd name="connsiteY4-22" fmla="*/ 0 h 1614698"/>
              <a:gd name="connsiteX5-23" fmla="*/ 77698 w 1346325"/>
              <a:gd name="connsiteY5-24" fmla="*/ 296562 h 1614698"/>
              <a:gd name="connsiteX0-25" fmla="*/ 77698 w 1346331"/>
              <a:gd name="connsiteY0-26" fmla="*/ 305516 h 1623652"/>
              <a:gd name="connsiteX1-27" fmla="*/ 110650 w 1346331"/>
              <a:gd name="connsiteY1-28" fmla="*/ 1392911 h 1623652"/>
              <a:gd name="connsiteX2-29" fmla="*/ 1338087 w 1346331"/>
              <a:gd name="connsiteY2-30" fmla="*/ 1417625 h 1623652"/>
              <a:gd name="connsiteX3-31" fmla="*/ 1346325 w 1346331"/>
              <a:gd name="connsiteY3-32" fmla="*/ 297279 h 1623652"/>
              <a:gd name="connsiteX4-33" fmla="*/ 283644 w 1346331"/>
              <a:gd name="connsiteY4-34" fmla="*/ 8954 h 1623652"/>
              <a:gd name="connsiteX5-35" fmla="*/ 77698 w 1346331"/>
              <a:gd name="connsiteY5-36" fmla="*/ 305516 h 1623652"/>
              <a:gd name="connsiteX0-37" fmla="*/ 77698 w 1346325"/>
              <a:gd name="connsiteY0-38" fmla="*/ 327165 h 1645301"/>
              <a:gd name="connsiteX1-39" fmla="*/ 110650 w 1346325"/>
              <a:gd name="connsiteY1-40" fmla="*/ 1414560 h 1645301"/>
              <a:gd name="connsiteX2-41" fmla="*/ 1338087 w 1346325"/>
              <a:gd name="connsiteY2-42" fmla="*/ 1439274 h 1645301"/>
              <a:gd name="connsiteX3-43" fmla="*/ 1346325 w 1346325"/>
              <a:gd name="connsiteY3-44" fmla="*/ 318928 h 1645301"/>
              <a:gd name="connsiteX4-45" fmla="*/ 283644 w 1346325"/>
              <a:gd name="connsiteY4-46" fmla="*/ 30603 h 1645301"/>
              <a:gd name="connsiteX5-47" fmla="*/ 77698 w 1346325"/>
              <a:gd name="connsiteY5-48" fmla="*/ 327165 h 1645301"/>
              <a:gd name="connsiteX0-49" fmla="*/ 89860 w 1358487"/>
              <a:gd name="connsiteY0-50" fmla="*/ 327165 h 1645301"/>
              <a:gd name="connsiteX1-51" fmla="*/ 122812 w 1358487"/>
              <a:gd name="connsiteY1-52" fmla="*/ 1414560 h 1645301"/>
              <a:gd name="connsiteX2-53" fmla="*/ 1350249 w 1358487"/>
              <a:gd name="connsiteY2-54" fmla="*/ 1439274 h 1645301"/>
              <a:gd name="connsiteX3-55" fmla="*/ 1358487 w 1358487"/>
              <a:gd name="connsiteY3-56" fmla="*/ 318928 h 1645301"/>
              <a:gd name="connsiteX4-57" fmla="*/ 295806 w 1358487"/>
              <a:gd name="connsiteY4-58" fmla="*/ 30603 h 1645301"/>
              <a:gd name="connsiteX5-59" fmla="*/ 89860 w 1358487"/>
              <a:gd name="connsiteY5-60" fmla="*/ 327165 h 1645301"/>
              <a:gd name="connsiteX0-61" fmla="*/ 66492 w 1384546"/>
              <a:gd name="connsiteY0-62" fmla="*/ 440965 h 1612372"/>
              <a:gd name="connsiteX1-63" fmla="*/ 148871 w 1384546"/>
              <a:gd name="connsiteY1-64" fmla="*/ 1388317 h 1612372"/>
              <a:gd name="connsiteX2-65" fmla="*/ 1376308 w 1384546"/>
              <a:gd name="connsiteY2-66" fmla="*/ 1413031 h 1612372"/>
              <a:gd name="connsiteX3-67" fmla="*/ 1384546 w 1384546"/>
              <a:gd name="connsiteY3-68" fmla="*/ 292685 h 1612372"/>
              <a:gd name="connsiteX4-69" fmla="*/ 321865 w 1384546"/>
              <a:gd name="connsiteY4-70" fmla="*/ 4360 h 1612372"/>
              <a:gd name="connsiteX5-71" fmla="*/ 66492 w 1384546"/>
              <a:gd name="connsiteY5-72" fmla="*/ 440965 h 1612372"/>
              <a:gd name="connsiteX0-73" fmla="*/ 46037 w 1421756"/>
              <a:gd name="connsiteY0-74" fmla="*/ 363886 h 1612943"/>
              <a:gd name="connsiteX1-75" fmla="*/ 186081 w 1421756"/>
              <a:gd name="connsiteY1-76" fmla="*/ 1385379 h 1612943"/>
              <a:gd name="connsiteX2-77" fmla="*/ 1413518 w 1421756"/>
              <a:gd name="connsiteY2-78" fmla="*/ 1410093 h 1612943"/>
              <a:gd name="connsiteX3-79" fmla="*/ 1421756 w 1421756"/>
              <a:gd name="connsiteY3-80" fmla="*/ 289747 h 1612943"/>
              <a:gd name="connsiteX4-81" fmla="*/ 359075 w 1421756"/>
              <a:gd name="connsiteY4-82" fmla="*/ 1422 h 1612943"/>
              <a:gd name="connsiteX5-83" fmla="*/ 46037 w 1421756"/>
              <a:gd name="connsiteY5-84" fmla="*/ 363886 h 1612943"/>
              <a:gd name="connsiteX0-85" fmla="*/ 49570 w 1523441"/>
              <a:gd name="connsiteY0-86" fmla="*/ 363461 h 1482445"/>
              <a:gd name="connsiteX1-87" fmla="*/ 189614 w 1523441"/>
              <a:gd name="connsiteY1-88" fmla="*/ 1384954 h 1482445"/>
              <a:gd name="connsiteX2-89" fmla="*/ 1491191 w 1523441"/>
              <a:gd name="connsiteY2-90" fmla="*/ 1187246 h 1482445"/>
              <a:gd name="connsiteX3-91" fmla="*/ 1425289 w 1523441"/>
              <a:gd name="connsiteY3-92" fmla="*/ 289322 h 1482445"/>
              <a:gd name="connsiteX4-93" fmla="*/ 362608 w 1523441"/>
              <a:gd name="connsiteY4-94" fmla="*/ 997 h 1482445"/>
              <a:gd name="connsiteX5-95" fmla="*/ 49570 w 1523441"/>
              <a:gd name="connsiteY5-96" fmla="*/ 363461 h 1482445"/>
              <a:gd name="connsiteX0-97" fmla="*/ 49570 w 1545313"/>
              <a:gd name="connsiteY0-98" fmla="*/ 363461 h 1468199"/>
              <a:gd name="connsiteX1-99" fmla="*/ 189614 w 1545313"/>
              <a:gd name="connsiteY1-100" fmla="*/ 1384954 h 1468199"/>
              <a:gd name="connsiteX2-101" fmla="*/ 1491191 w 1545313"/>
              <a:gd name="connsiteY2-102" fmla="*/ 1187246 h 1468199"/>
              <a:gd name="connsiteX3-103" fmla="*/ 1425289 w 1545313"/>
              <a:gd name="connsiteY3-104" fmla="*/ 289322 h 1468199"/>
              <a:gd name="connsiteX4-105" fmla="*/ 362608 w 1545313"/>
              <a:gd name="connsiteY4-106" fmla="*/ 997 h 1468199"/>
              <a:gd name="connsiteX5-107" fmla="*/ 49570 w 1545313"/>
              <a:gd name="connsiteY5-108" fmla="*/ 363461 h 1468199"/>
              <a:gd name="connsiteX0-109" fmla="*/ 82423 w 1495787"/>
              <a:gd name="connsiteY0-110" fmla="*/ 338226 h 1469481"/>
              <a:gd name="connsiteX1-111" fmla="*/ 140088 w 1495787"/>
              <a:gd name="connsiteY1-112" fmla="*/ 1384433 h 1469481"/>
              <a:gd name="connsiteX2-113" fmla="*/ 1441665 w 1495787"/>
              <a:gd name="connsiteY2-114" fmla="*/ 1186725 h 1469481"/>
              <a:gd name="connsiteX3-115" fmla="*/ 1375763 w 1495787"/>
              <a:gd name="connsiteY3-116" fmla="*/ 288801 h 1469481"/>
              <a:gd name="connsiteX4-117" fmla="*/ 313082 w 1495787"/>
              <a:gd name="connsiteY4-118" fmla="*/ 476 h 1469481"/>
              <a:gd name="connsiteX5-119" fmla="*/ 82423 w 1495787"/>
              <a:gd name="connsiteY5-120" fmla="*/ 338226 h 1469481"/>
              <a:gd name="connsiteX0-121" fmla="*/ 78189 w 1481300"/>
              <a:gd name="connsiteY0-122" fmla="*/ 321819 h 1453074"/>
              <a:gd name="connsiteX1-123" fmla="*/ 135854 w 1481300"/>
              <a:gd name="connsiteY1-124" fmla="*/ 1368026 h 1453074"/>
              <a:gd name="connsiteX2-125" fmla="*/ 1437431 w 1481300"/>
              <a:gd name="connsiteY2-126" fmla="*/ 1170318 h 1453074"/>
              <a:gd name="connsiteX3-127" fmla="*/ 1371529 w 1481300"/>
              <a:gd name="connsiteY3-128" fmla="*/ 272394 h 1453074"/>
              <a:gd name="connsiteX4-129" fmla="*/ 473604 w 1481300"/>
              <a:gd name="connsiteY4-130" fmla="*/ 544 h 1453074"/>
              <a:gd name="connsiteX5-131" fmla="*/ 78189 w 1481300"/>
              <a:gd name="connsiteY5-132" fmla="*/ 321819 h 1453074"/>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1481300" h="1453074">
                <a:moveTo>
                  <a:pt x="78189" y="321819"/>
                </a:moveTo>
                <a:cubicBezTo>
                  <a:pt x="21897" y="549733"/>
                  <a:pt x="-90686" y="1226610"/>
                  <a:pt x="135854" y="1368026"/>
                </a:cubicBezTo>
                <a:cubicBezTo>
                  <a:pt x="362394" y="1509442"/>
                  <a:pt x="1393496" y="1494340"/>
                  <a:pt x="1437431" y="1170318"/>
                </a:cubicBezTo>
                <a:cubicBezTo>
                  <a:pt x="1481366" y="846296"/>
                  <a:pt x="1532167" y="467356"/>
                  <a:pt x="1371529" y="272394"/>
                </a:cubicBezTo>
                <a:cubicBezTo>
                  <a:pt x="1210891" y="77432"/>
                  <a:pt x="689161" y="-7693"/>
                  <a:pt x="473604" y="544"/>
                </a:cubicBezTo>
                <a:cubicBezTo>
                  <a:pt x="258047" y="8781"/>
                  <a:pt x="134481" y="93905"/>
                  <a:pt x="78189" y="321819"/>
                </a:cubicBezTo>
                <a:close/>
              </a:path>
            </a:pathLst>
          </a:custGeom>
          <a:solidFill>
            <a:srgbClr val="E5483F"/>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3200" dirty="0">
                <a:latin typeface="方正姚体" panose="02010601030101010101" pitchFamily="2" charset="-122"/>
                <a:ea typeface="方正姚体" panose="02010601030101010101" pitchFamily="2" charset="-122"/>
              </a:rPr>
              <a:t>三</a:t>
            </a:r>
            <a:endParaRPr lang="zh-CN" altLang="en-US" sz="3200" dirty="0">
              <a:latin typeface="方正姚体" panose="02010601030101010101" pitchFamily="2" charset="-122"/>
              <a:ea typeface="方正姚体" panose="02010601030101010101" pitchFamily="2" charset="-122"/>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任意多边形 12"/>
          <p:cNvSpPr/>
          <p:nvPr/>
        </p:nvSpPr>
        <p:spPr>
          <a:xfrm>
            <a:off x="3312605" y="2492553"/>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01</a:t>
            </a:r>
            <a:endParaRPr lang="zh-CN" altLang="en-US" sz="2800" dirty="0">
              <a:solidFill>
                <a:schemeClr val="accent1"/>
              </a:solidFill>
            </a:endParaRPr>
          </a:p>
        </p:txBody>
      </p:sp>
      <p:sp>
        <p:nvSpPr>
          <p:cNvPr id="25" name="矩形 24"/>
          <p:cNvSpPr/>
          <p:nvPr/>
        </p:nvSpPr>
        <p:spPr>
          <a:xfrm>
            <a:off x="5606011" y="2056061"/>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flipH="1">
            <a:off x="4779086" y="2169023"/>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44" name="任意多边形 12"/>
          <p:cNvSpPr/>
          <p:nvPr/>
        </p:nvSpPr>
        <p:spPr>
          <a:xfrm>
            <a:off x="4609142" y="4929974"/>
            <a:ext cx="1091342" cy="1091342"/>
          </a:xfrm>
          <a:custGeom>
            <a:avLst/>
            <a:gdLst>
              <a:gd name="connsiteX0" fmla="*/ 700088 w 1400176"/>
              <a:gd name="connsiteY0" fmla="*/ 142020 h 1400176"/>
              <a:gd name="connsiteX1" fmla="*/ 142020 w 1400176"/>
              <a:gd name="connsiteY1" fmla="*/ 700088 h 1400176"/>
              <a:gd name="connsiteX2" fmla="*/ 237330 w 1400176"/>
              <a:gd name="connsiteY2" fmla="*/ 1012109 h 1400176"/>
              <a:gd name="connsiteX3" fmla="*/ 281726 w 1400176"/>
              <a:gd name="connsiteY3" fmla="*/ 1065918 h 1400176"/>
              <a:gd name="connsiteX4" fmla="*/ 335289 w 1400176"/>
              <a:gd name="connsiteY4" fmla="*/ 1025594 h 1400176"/>
              <a:gd name="connsiteX5" fmla="*/ 700087 w 1400176"/>
              <a:gd name="connsiteY5" fmla="*/ 923924 h 1400176"/>
              <a:gd name="connsiteX6" fmla="*/ 1064885 w 1400176"/>
              <a:gd name="connsiteY6" fmla="*/ 1025594 h 1400176"/>
              <a:gd name="connsiteX7" fmla="*/ 1118450 w 1400176"/>
              <a:gd name="connsiteY7" fmla="*/ 1065918 h 1400176"/>
              <a:gd name="connsiteX8" fmla="*/ 1162847 w 1400176"/>
              <a:gd name="connsiteY8" fmla="*/ 1012109 h 1400176"/>
              <a:gd name="connsiteX9" fmla="*/ 1258156 w 1400176"/>
              <a:gd name="connsiteY9" fmla="*/ 700088 h 1400176"/>
              <a:gd name="connsiteX10" fmla="*/ 700088 w 1400176"/>
              <a:gd name="connsiteY10" fmla="*/ 142020 h 1400176"/>
              <a:gd name="connsiteX11" fmla="*/ 700088 w 1400176"/>
              <a:gd name="connsiteY11" fmla="*/ 0 h 1400176"/>
              <a:gd name="connsiteX12" fmla="*/ 1400176 w 1400176"/>
              <a:gd name="connsiteY12" fmla="*/ 700088 h 1400176"/>
              <a:gd name="connsiteX13" fmla="*/ 700088 w 1400176"/>
              <a:gd name="connsiteY13" fmla="*/ 1400176 h 1400176"/>
              <a:gd name="connsiteX14" fmla="*/ 0 w 1400176"/>
              <a:gd name="connsiteY14" fmla="*/ 700088 h 1400176"/>
              <a:gd name="connsiteX15" fmla="*/ 700088 w 1400176"/>
              <a:gd name="connsiteY15" fmla="*/ 0 h 1400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00176" h="1400176">
                <a:moveTo>
                  <a:pt x="700088" y="142020"/>
                </a:moveTo>
                <a:cubicBezTo>
                  <a:pt x="391876" y="142020"/>
                  <a:pt x="142020" y="391876"/>
                  <a:pt x="142020" y="700088"/>
                </a:cubicBezTo>
                <a:cubicBezTo>
                  <a:pt x="142020" y="815668"/>
                  <a:pt x="177156" y="923041"/>
                  <a:pt x="237330" y="1012109"/>
                </a:cubicBezTo>
                <a:lnTo>
                  <a:pt x="281726" y="1065918"/>
                </a:lnTo>
                <a:lnTo>
                  <a:pt x="335289" y="1025594"/>
                </a:lnTo>
                <a:cubicBezTo>
                  <a:pt x="439423" y="961405"/>
                  <a:pt x="564958" y="923924"/>
                  <a:pt x="700087" y="923924"/>
                </a:cubicBezTo>
                <a:cubicBezTo>
                  <a:pt x="835217" y="923924"/>
                  <a:pt x="960752" y="961405"/>
                  <a:pt x="1064885" y="1025594"/>
                </a:cubicBezTo>
                <a:lnTo>
                  <a:pt x="1118450" y="1065918"/>
                </a:lnTo>
                <a:lnTo>
                  <a:pt x="1162847" y="1012109"/>
                </a:lnTo>
                <a:cubicBezTo>
                  <a:pt x="1223020" y="923041"/>
                  <a:pt x="1258156" y="815668"/>
                  <a:pt x="1258156" y="700088"/>
                </a:cubicBezTo>
                <a:cubicBezTo>
                  <a:pt x="1258156" y="391876"/>
                  <a:pt x="1008300" y="142020"/>
                  <a:pt x="700088" y="142020"/>
                </a:cubicBezTo>
                <a:close/>
                <a:moveTo>
                  <a:pt x="700088" y="0"/>
                </a:moveTo>
                <a:cubicBezTo>
                  <a:pt x="1086736" y="0"/>
                  <a:pt x="1400176" y="313440"/>
                  <a:pt x="1400176" y="700088"/>
                </a:cubicBezTo>
                <a:cubicBezTo>
                  <a:pt x="1400176" y="1086736"/>
                  <a:pt x="1086736" y="1400176"/>
                  <a:pt x="700088" y="1400176"/>
                </a:cubicBezTo>
                <a:cubicBezTo>
                  <a:pt x="313440" y="1400176"/>
                  <a:pt x="0" y="1086736"/>
                  <a:pt x="0" y="700088"/>
                </a:cubicBezTo>
                <a:cubicBezTo>
                  <a:pt x="0" y="313440"/>
                  <a:pt x="313440" y="0"/>
                  <a:pt x="700088"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bIns="324000" rtlCol="0" anchor="ctr"/>
          <a:lstStyle/>
          <a:p>
            <a:pPr algn="ctr"/>
            <a:r>
              <a:rPr lang="en-US" altLang="zh-CN" sz="2800" dirty="0">
                <a:solidFill>
                  <a:schemeClr val="accent1"/>
                </a:solidFill>
              </a:rPr>
              <a:t>02</a:t>
            </a:r>
            <a:endParaRPr lang="zh-CN" altLang="en-US" sz="2800" dirty="0">
              <a:solidFill>
                <a:schemeClr val="accent1"/>
              </a:solidFill>
            </a:endParaRPr>
          </a:p>
        </p:txBody>
      </p:sp>
      <p:sp>
        <p:nvSpPr>
          <p:cNvPr id="45" name="矩形 44"/>
          <p:cNvSpPr/>
          <p:nvPr/>
        </p:nvSpPr>
        <p:spPr>
          <a:xfrm>
            <a:off x="6902548" y="4493482"/>
            <a:ext cx="4077316" cy="1964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6" name="KSO_Shape"/>
          <p:cNvSpPr/>
          <p:nvPr/>
        </p:nvSpPr>
        <p:spPr bwMode="auto">
          <a:xfrm flipH="1">
            <a:off x="6075623" y="4606444"/>
            <a:ext cx="451786" cy="1738402"/>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nvGrpSpPr>
          <p:cNvPr id="19" name="组合 18"/>
          <p:cNvGrpSpPr/>
          <p:nvPr/>
        </p:nvGrpSpPr>
        <p:grpSpPr>
          <a:xfrm>
            <a:off x="1555487" y="1913753"/>
            <a:ext cx="1114693" cy="2248942"/>
            <a:chOff x="6334126" y="3233738"/>
            <a:chExt cx="1266825" cy="2555875"/>
          </a:xfrm>
        </p:grpSpPr>
        <p:sp>
          <p:nvSpPr>
            <p:cNvPr id="20"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1"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2"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3"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4"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7"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51" name="组合 50"/>
          <p:cNvGrpSpPr/>
          <p:nvPr/>
        </p:nvGrpSpPr>
        <p:grpSpPr>
          <a:xfrm>
            <a:off x="2622687" y="4349777"/>
            <a:ext cx="1412224" cy="2251735"/>
            <a:chOff x="4468814" y="3241676"/>
            <a:chExt cx="1604963" cy="2559050"/>
          </a:xfrm>
        </p:grpSpPr>
        <p:sp>
          <p:nvSpPr>
            <p:cNvPr id="52"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0"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1"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69" name="任意多边形 68"/>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70" name="椭圆 69"/>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1" name="椭圆 70"/>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72" name="圆角矩形 71"/>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3" name="圆角矩形 72"/>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74" name="矩形 73"/>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5" name="矩形 74"/>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6" name="矩形 75"/>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77" name="矩形 76"/>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圆角矩形 22"/>
          <p:cNvSpPr/>
          <p:nvPr/>
        </p:nvSpPr>
        <p:spPr>
          <a:xfrm>
            <a:off x="2758164"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25" name="任意多边形 24"/>
          <p:cNvSpPr/>
          <p:nvPr>
            <p:custDataLst>
              <p:tags r:id="rId1"/>
            </p:custDataLst>
          </p:nvPr>
        </p:nvSpPr>
        <p:spPr>
          <a:xfrm rot="5400000">
            <a:off x="1476139"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28" name="Oval 15"/>
          <p:cNvSpPr>
            <a:spLocks noChangeArrowheads="1"/>
          </p:cNvSpPr>
          <p:nvPr/>
        </p:nvSpPr>
        <p:spPr bwMode="auto">
          <a:xfrm>
            <a:off x="667206"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4" name="矩形 43"/>
          <p:cNvSpPr/>
          <p:nvPr/>
        </p:nvSpPr>
        <p:spPr>
          <a:xfrm>
            <a:off x="2657748"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圆角矩形 22"/>
          <p:cNvSpPr/>
          <p:nvPr/>
        </p:nvSpPr>
        <p:spPr>
          <a:xfrm>
            <a:off x="8371173" y="2206398"/>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0" name="任意多边形 24"/>
          <p:cNvSpPr/>
          <p:nvPr>
            <p:custDataLst>
              <p:tags r:id="rId2"/>
            </p:custDataLst>
          </p:nvPr>
        </p:nvSpPr>
        <p:spPr>
          <a:xfrm rot="5400000">
            <a:off x="7089148" y="1869232"/>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1" name="Oval 15"/>
          <p:cNvSpPr>
            <a:spLocks noChangeArrowheads="1"/>
          </p:cNvSpPr>
          <p:nvPr/>
        </p:nvSpPr>
        <p:spPr bwMode="auto">
          <a:xfrm>
            <a:off x="6280215" y="2631301"/>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33" name="矩形 32"/>
          <p:cNvSpPr/>
          <p:nvPr/>
        </p:nvSpPr>
        <p:spPr>
          <a:xfrm>
            <a:off x="8270757" y="2765772"/>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4" name="圆角矩形 22"/>
          <p:cNvSpPr/>
          <p:nvPr/>
        </p:nvSpPr>
        <p:spPr>
          <a:xfrm>
            <a:off x="2758164"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5" name="任意多边形 24"/>
          <p:cNvSpPr/>
          <p:nvPr>
            <p:custDataLst>
              <p:tags r:id="rId3"/>
            </p:custDataLst>
          </p:nvPr>
        </p:nvSpPr>
        <p:spPr>
          <a:xfrm rot="5400000">
            <a:off x="1476139"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38" name="Oval 15"/>
          <p:cNvSpPr>
            <a:spLocks noChangeArrowheads="1"/>
          </p:cNvSpPr>
          <p:nvPr/>
        </p:nvSpPr>
        <p:spPr bwMode="auto">
          <a:xfrm>
            <a:off x="667206"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49" name="矩形 48"/>
          <p:cNvSpPr/>
          <p:nvPr/>
        </p:nvSpPr>
        <p:spPr>
          <a:xfrm>
            <a:off x="2657748"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0" name="圆角矩形 22"/>
          <p:cNvSpPr/>
          <p:nvPr/>
        </p:nvSpPr>
        <p:spPr>
          <a:xfrm>
            <a:off x="8371173" y="4490725"/>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51" name="任意多边形 24"/>
          <p:cNvSpPr/>
          <p:nvPr>
            <p:custDataLst>
              <p:tags r:id="rId4"/>
            </p:custDataLst>
          </p:nvPr>
        </p:nvSpPr>
        <p:spPr>
          <a:xfrm rot="5400000">
            <a:off x="7089148" y="4153559"/>
            <a:ext cx="664367" cy="1480583"/>
          </a:xfrm>
          <a:custGeom>
            <a:avLst/>
            <a:gdLst>
              <a:gd name="connsiteX0" fmla="*/ 177032 w 1097031"/>
              <a:gd name="connsiteY0" fmla="*/ 0 h 2444804"/>
              <a:gd name="connsiteX1" fmla="*/ 354063 w 1097031"/>
              <a:gd name="connsiteY1" fmla="*/ 379061 h 2444804"/>
              <a:gd name="connsiteX2" fmla="*/ 265547 w 1097031"/>
              <a:gd name="connsiteY2" fmla="*/ 379061 h 2444804"/>
              <a:gd name="connsiteX3" fmla="*/ 265547 w 1097031"/>
              <a:gd name="connsiteY3" fmla="*/ 1340800 h 2444804"/>
              <a:gd name="connsiteX4" fmla="*/ 1003131 w 1097031"/>
              <a:gd name="connsiteY4" fmla="*/ 1340800 h 2444804"/>
              <a:gd name="connsiteX5" fmla="*/ 1003131 w 1097031"/>
              <a:gd name="connsiteY5" fmla="*/ 1341682 h 2444804"/>
              <a:gd name="connsiteX6" fmla="*/ 1006610 w 1097031"/>
              <a:gd name="connsiteY6" fmla="*/ 1340846 h 2444804"/>
              <a:gd name="connsiteX7" fmla="*/ 1053735 w 1097031"/>
              <a:gd name="connsiteY7" fmla="*/ 1355327 h 2444804"/>
              <a:gd name="connsiteX8" fmla="*/ 1096838 w 1097031"/>
              <a:gd name="connsiteY8" fmla="*/ 1440035 h 2444804"/>
              <a:gd name="connsiteX9" fmla="*/ 1095862 w 1097031"/>
              <a:gd name="connsiteY9" fmla="*/ 1439973 h 2444804"/>
              <a:gd name="connsiteX10" fmla="*/ 1095862 w 1097031"/>
              <a:gd name="connsiteY10" fmla="*/ 2444804 h 2444804"/>
              <a:gd name="connsiteX11" fmla="*/ 910401 w 1097031"/>
              <a:gd name="connsiteY11" fmla="*/ 2444804 h 2444804"/>
              <a:gd name="connsiteX12" fmla="*/ 910401 w 1097031"/>
              <a:gd name="connsiteY12" fmla="*/ 1527287 h 2444804"/>
              <a:gd name="connsiteX13" fmla="*/ 177617 w 1097031"/>
              <a:gd name="connsiteY13" fmla="*/ 1527287 h 2444804"/>
              <a:gd name="connsiteX14" fmla="*/ 177617 w 1097031"/>
              <a:gd name="connsiteY14" fmla="*/ 1525868 h 2444804"/>
              <a:gd name="connsiteX15" fmla="*/ 168907 w 1097031"/>
              <a:gd name="connsiteY15" fmla="*/ 1526311 h 2444804"/>
              <a:gd name="connsiteX16" fmla="*/ 89706 w 1097031"/>
              <a:gd name="connsiteY16" fmla="*/ 1423069 h 2444804"/>
              <a:gd name="connsiteX17" fmla="*/ 90992 w 1097031"/>
              <a:gd name="connsiteY17" fmla="*/ 1419113 h 2444804"/>
              <a:gd name="connsiteX18" fmla="*/ 88516 w 1097031"/>
              <a:gd name="connsiteY18" fmla="*/ 1419113 h 2444804"/>
              <a:gd name="connsiteX19" fmla="*/ 88516 w 1097031"/>
              <a:gd name="connsiteY19" fmla="*/ 379061 h 2444804"/>
              <a:gd name="connsiteX20" fmla="*/ 0 w 1097031"/>
              <a:gd name="connsiteY20" fmla="*/ 379061 h 2444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097031" h="2444804">
                <a:moveTo>
                  <a:pt x="177032" y="0"/>
                </a:moveTo>
                <a:lnTo>
                  <a:pt x="354063" y="379061"/>
                </a:lnTo>
                <a:lnTo>
                  <a:pt x="265547" y="379061"/>
                </a:lnTo>
                <a:lnTo>
                  <a:pt x="265547" y="1340800"/>
                </a:lnTo>
                <a:lnTo>
                  <a:pt x="1003131" y="1340800"/>
                </a:lnTo>
                <a:lnTo>
                  <a:pt x="1003131" y="1341682"/>
                </a:lnTo>
                <a:lnTo>
                  <a:pt x="1006610" y="1340846"/>
                </a:lnTo>
                <a:cubicBezTo>
                  <a:pt x="1023047" y="1341355"/>
                  <a:pt x="1039350" y="1346201"/>
                  <a:pt x="1053735" y="1355327"/>
                </a:cubicBezTo>
                <a:cubicBezTo>
                  <a:pt x="1082505" y="1373580"/>
                  <a:pt x="1099028" y="1406054"/>
                  <a:pt x="1096838" y="1440035"/>
                </a:cubicBezTo>
                <a:lnTo>
                  <a:pt x="1095862" y="1439973"/>
                </a:lnTo>
                <a:lnTo>
                  <a:pt x="1095862" y="2444804"/>
                </a:lnTo>
                <a:lnTo>
                  <a:pt x="910401" y="2444804"/>
                </a:lnTo>
                <a:lnTo>
                  <a:pt x="910401" y="1527287"/>
                </a:lnTo>
                <a:lnTo>
                  <a:pt x="177617" y="1527287"/>
                </a:lnTo>
                <a:lnTo>
                  <a:pt x="177617" y="1525868"/>
                </a:lnTo>
                <a:lnTo>
                  <a:pt x="168907" y="1526311"/>
                </a:lnTo>
                <a:cubicBezTo>
                  <a:pt x="118874" y="1519020"/>
                  <a:pt x="83755" y="1473240"/>
                  <a:pt x="89706" y="1423069"/>
                </a:cubicBezTo>
                <a:lnTo>
                  <a:pt x="90992" y="1419113"/>
                </a:lnTo>
                <a:lnTo>
                  <a:pt x="88516" y="1419113"/>
                </a:lnTo>
                <a:lnTo>
                  <a:pt x="88516" y="379061"/>
                </a:lnTo>
                <a:lnTo>
                  <a:pt x="0" y="379061"/>
                </a:lnTo>
                <a:close/>
              </a:path>
            </a:pathLst>
          </a:custGeom>
          <a:solidFill>
            <a:schemeClr val="accent1"/>
          </a:solidFill>
          <a:ln w="28575" cap="flat" cmpd="sng" algn="ctr">
            <a:noFill/>
            <a:prstDash val="solid"/>
          </a:ln>
          <a:effectLst>
            <a:outerShdw blurRad="317500" dist="165100" dir="2700000" algn="tl" rotWithShape="0">
              <a:prstClr val="black">
                <a:alpha val="40000"/>
              </a:prstClr>
            </a:outerShdw>
          </a:effectLst>
        </p:spPr>
        <p:txBody>
          <a:bodyPr wrap="square" anchor="ctr">
            <a:noAutofit/>
          </a:bodyPr>
          <a:lstStyle/>
          <a:p>
            <a:pPr algn="ctr">
              <a:defRPr/>
            </a:pPr>
            <a:endParaRPr lang="zh-CN" altLang="en-US" kern="0">
              <a:solidFill>
                <a:prstClr val="white"/>
              </a:solidFill>
            </a:endParaRPr>
          </a:p>
        </p:txBody>
      </p:sp>
      <p:sp>
        <p:nvSpPr>
          <p:cNvPr id="52" name="Oval 15"/>
          <p:cNvSpPr>
            <a:spLocks noChangeArrowheads="1"/>
          </p:cNvSpPr>
          <p:nvPr/>
        </p:nvSpPr>
        <p:spPr bwMode="auto">
          <a:xfrm>
            <a:off x="6280215" y="4915628"/>
            <a:ext cx="583381" cy="593303"/>
          </a:xfrm>
          <a:prstGeom prst="ellipse">
            <a:avLst/>
          </a:prstGeom>
          <a:solidFill>
            <a:schemeClr val="accent1"/>
          </a:solidFill>
          <a:ln w="38100">
            <a:solidFill>
              <a:schemeClr val="accent1">
                <a:lumMod val="20000"/>
                <a:lumOff val="80000"/>
              </a:schemeClr>
            </a:solidFill>
            <a:round/>
          </a:ln>
        </p:spPr>
        <p:txBody>
          <a:bodyPr/>
          <a:lstStyle/>
          <a:p>
            <a:endParaRPr lang="zh-CN" altLang="en-US"/>
          </a:p>
        </p:txBody>
      </p:sp>
      <p:sp>
        <p:nvSpPr>
          <p:cNvPr id="54" name="矩形 53"/>
          <p:cNvSpPr/>
          <p:nvPr/>
        </p:nvSpPr>
        <p:spPr>
          <a:xfrm>
            <a:off x="8270757" y="5050099"/>
            <a:ext cx="3234988" cy="9846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55" name="KSO_Shape"/>
          <p:cNvSpPr/>
          <p:nvPr/>
        </p:nvSpPr>
        <p:spPr bwMode="auto">
          <a:xfrm>
            <a:off x="6423602" y="2775062"/>
            <a:ext cx="296607" cy="305780"/>
          </a:xfrm>
          <a:custGeom>
            <a:avLst/>
            <a:gdLst>
              <a:gd name="T0" fmla="*/ 705908 w 4388"/>
              <a:gd name="T1" fmla="*/ 0 h 4523"/>
              <a:gd name="T2" fmla="*/ 293567 w 4388"/>
              <a:gd name="T3" fmla="*/ 424129 h 4523"/>
              <a:gd name="T4" fmla="*/ 924083 w 4388"/>
              <a:gd name="T5" fmla="*/ 624611 h 4523"/>
              <a:gd name="T6" fmla="*/ 705908 w 4388"/>
              <a:gd name="T7" fmla="*/ 0 h 4523"/>
              <a:gd name="T8" fmla="*/ 0 w 4388"/>
              <a:gd name="T9" fmla="*/ 629244 h 4523"/>
              <a:gd name="T10" fmla="*/ 0 w 4388"/>
              <a:gd name="T11" fmla="*/ 987247 h 4523"/>
              <a:gd name="T12" fmla="*/ 165526 w 4388"/>
              <a:gd name="T13" fmla="*/ 987247 h 4523"/>
              <a:gd name="T14" fmla="*/ 165526 w 4388"/>
              <a:gd name="T15" fmla="*/ 1905000 h 4523"/>
              <a:gd name="T16" fmla="*/ 1682639 w 4388"/>
              <a:gd name="T17" fmla="*/ 1905000 h 4523"/>
              <a:gd name="T18" fmla="*/ 1682639 w 4388"/>
              <a:gd name="T19" fmla="*/ 987247 h 4523"/>
              <a:gd name="T20" fmla="*/ 1848165 w 4388"/>
              <a:gd name="T21" fmla="*/ 987247 h 4523"/>
              <a:gd name="T22" fmla="*/ 1848165 w 4388"/>
              <a:gd name="T23" fmla="*/ 629244 h 4523"/>
              <a:gd name="T24" fmla="*/ 0 w 4388"/>
              <a:gd name="T25" fmla="*/ 629244 h 4523"/>
              <a:gd name="T26" fmla="*/ 1142257 w 4388"/>
              <a:gd name="T27" fmla="*/ 0 h 4523"/>
              <a:gd name="T28" fmla="*/ 924083 w 4388"/>
              <a:gd name="T29" fmla="*/ 624611 h 4523"/>
              <a:gd name="T30" fmla="*/ 1554177 w 4388"/>
              <a:gd name="T31" fmla="*/ 424129 h 4523"/>
              <a:gd name="T32" fmla="*/ 1142257 w 4388"/>
              <a:gd name="T33" fmla="*/ 0 h 45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388" h="4523">
                <a:moveTo>
                  <a:pt x="1676" y="0"/>
                </a:moveTo>
                <a:lnTo>
                  <a:pt x="697" y="1007"/>
                </a:lnTo>
                <a:lnTo>
                  <a:pt x="2194" y="1483"/>
                </a:lnTo>
                <a:lnTo>
                  <a:pt x="1676" y="0"/>
                </a:lnTo>
                <a:close/>
                <a:moveTo>
                  <a:pt x="0" y="1494"/>
                </a:moveTo>
                <a:lnTo>
                  <a:pt x="0" y="2344"/>
                </a:lnTo>
                <a:lnTo>
                  <a:pt x="393" y="2344"/>
                </a:lnTo>
                <a:lnTo>
                  <a:pt x="393" y="4523"/>
                </a:lnTo>
                <a:lnTo>
                  <a:pt x="3995" y="4523"/>
                </a:lnTo>
                <a:lnTo>
                  <a:pt x="3995" y="2344"/>
                </a:lnTo>
                <a:lnTo>
                  <a:pt x="4388" y="2344"/>
                </a:lnTo>
                <a:lnTo>
                  <a:pt x="4388" y="1494"/>
                </a:lnTo>
                <a:lnTo>
                  <a:pt x="0" y="1494"/>
                </a:lnTo>
                <a:close/>
                <a:moveTo>
                  <a:pt x="2712" y="0"/>
                </a:moveTo>
                <a:lnTo>
                  <a:pt x="2194" y="1483"/>
                </a:lnTo>
                <a:lnTo>
                  <a:pt x="3690" y="1007"/>
                </a:lnTo>
                <a:lnTo>
                  <a:pt x="2712" y="0"/>
                </a:lnTo>
                <a:close/>
              </a:path>
            </a:pathLst>
          </a:custGeom>
          <a:solidFill>
            <a:srgbClr val="FFFFFF"/>
          </a:solidFill>
          <a:ln>
            <a:noFill/>
          </a:ln>
        </p:spPr>
        <p:txBody>
          <a:bodyPr/>
          <a:lstStyle/>
          <a:p>
            <a:endParaRPr lang="zh-CN" altLang="en-US" dirty="0"/>
          </a:p>
        </p:txBody>
      </p:sp>
      <p:sp>
        <p:nvSpPr>
          <p:cNvPr id="56" name="KSO_Shape"/>
          <p:cNvSpPr/>
          <p:nvPr/>
        </p:nvSpPr>
        <p:spPr>
          <a:xfrm>
            <a:off x="6432614" y="5036332"/>
            <a:ext cx="278583" cy="351895"/>
          </a:xfrm>
          <a:custGeom>
            <a:avLst/>
            <a:gdLst>
              <a:gd name="connsiteX0" fmla="*/ 1837010 w 4772887"/>
              <a:gd name="connsiteY0" fmla="*/ 5450128 h 6032500"/>
              <a:gd name="connsiteX1" fmla="*/ 2935877 w 4772887"/>
              <a:gd name="connsiteY1" fmla="*/ 5450128 h 6032500"/>
              <a:gd name="connsiteX2" fmla="*/ 2938893 w 4772887"/>
              <a:gd name="connsiteY2" fmla="*/ 5480050 h 6032500"/>
              <a:gd name="connsiteX3" fmla="*/ 2386443 w 4772887"/>
              <a:gd name="connsiteY3" fmla="*/ 6032500 h 6032500"/>
              <a:gd name="connsiteX4" fmla="*/ 1833993 w 4772887"/>
              <a:gd name="connsiteY4" fmla="*/ 5480050 h 6032500"/>
              <a:gd name="connsiteX5" fmla="*/ 2386443 w 4772887"/>
              <a:gd name="connsiteY5" fmla="*/ 0 h 6032500"/>
              <a:gd name="connsiteX6" fmla="*/ 2938893 w 4772887"/>
              <a:gd name="connsiteY6" fmla="*/ 552450 h 6032500"/>
              <a:gd name="connsiteX7" fmla="*/ 2938893 w 4772887"/>
              <a:gd name="connsiteY7" fmla="*/ 667402 h 6032500"/>
              <a:gd name="connsiteX8" fmla="*/ 3023664 w 4772887"/>
              <a:gd name="connsiteY8" fmla="*/ 689199 h 6032500"/>
              <a:gd name="connsiteX9" fmla="*/ 4069193 w 4772887"/>
              <a:gd name="connsiteY9" fmla="*/ 2110322 h 6032500"/>
              <a:gd name="connsiteX10" fmla="*/ 4069193 w 4772887"/>
              <a:gd name="connsiteY10" fmla="*/ 3439578 h 6032500"/>
              <a:gd name="connsiteX11" fmla="*/ 4002295 w 4772887"/>
              <a:gd name="connsiteY11" fmla="*/ 3882070 h 6032500"/>
              <a:gd name="connsiteX12" fmla="*/ 3986838 w 4772887"/>
              <a:gd name="connsiteY12" fmla="*/ 3924300 h 6032500"/>
              <a:gd name="connsiteX13" fmla="*/ 4207737 w 4772887"/>
              <a:gd name="connsiteY13" fmla="*/ 3924300 h 6032500"/>
              <a:gd name="connsiteX14" fmla="*/ 4772887 w 4772887"/>
              <a:gd name="connsiteY14" fmla="*/ 4489450 h 6032500"/>
              <a:gd name="connsiteX15" fmla="*/ 4772887 w 4772887"/>
              <a:gd name="connsiteY15" fmla="*/ 4914895 h 6032500"/>
              <a:gd name="connsiteX16" fmla="*/ 4633182 w 4772887"/>
              <a:gd name="connsiteY16" fmla="*/ 5054600 h 6032500"/>
              <a:gd name="connsiteX17" fmla="*/ 139705 w 4772887"/>
              <a:gd name="connsiteY17" fmla="*/ 5054600 h 6032500"/>
              <a:gd name="connsiteX18" fmla="*/ 0 w 4772887"/>
              <a:gd name="connsiteY18" fmla="*/ 4914895 h 6032500"/>
              <a:gd name="connsiteX19" fmla="*/ 0 w 4772887"/>
              <a:gd name="connsiteY19" fmla="*/ 4489450 h 6032500"/>
              <a:gd name="connsiteX20" fmla="*/ 565150 w 4772887"/>
              <a:gd name="connsiteY20" fmla="*/ 3924300 h 6032500"/>
              <a:gd name="connsiteX21" fmla="*/ 786048 w 4772887"/>
              <a:gd name="connsiteY21" fmla="*/ 3924300 h 6032500"/>
              <a:gd name="connsiteX22" fmla="*/ 770591 w 4772887"/>
              <a:gd name="connsiteY22" fmla="*/ 3882070 h 6032500"/>
              <a:gd name="connsiteX23" fmla="*/ 703693 w 4772887"/>
              <a:gd name="connsiteY23" fmla="*/ 3439578 h 6032500"/>
              <a:gd name="connsiteX24" fmla="*/ 703693 w 4772887"/>
              <a:gd name="connsiteY24" fmla="*/ 2110322 h 6032500"/>
              <a:gd name="connsiteX25" fmla="*/ 1749223 w 4772887"/>
              <a:gd name="connsiteY25" fmla="*/ 689199 h 6032500"/>
              <a:gd name="connsiteX26" fmla="*/ 1833993 w 4772887"/>
              <a:gd name="connsiteY26" fmla="*/ 667402 h 6032500"/>
              <a:gd name="connsiteX27" fmla="*/ 1833993 w 4772887"/>
              <a:gd name="connsiteY27" fmla="*/ 552450 h 6032500"/>
              <a:gd name="connsiteX28" fmla="*/ 2386443 w 4772887"/>
              <a:gd name="connsiteY28" fmla="*/ 0 h 6032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4772887" h="6032500">
                <a:moveTo>
                  <a:pt x="1837010" y="5450128"/>
                </a:moveTo>
                <a:lnTo>
                  <a:pt x="2935877" y="5450128"/>
                </a:lnTo>
                <a:lnTo>
                  <a:pt x="2938893" y="5480050"/>
                </a:lnTo>
                <a:cubicBezTo>
                  <a:pt x="2938893" y="5785160"/>
                  <a:pt x="2691553" y="6032500"/>
                  <a:pt x="2386443" y="6032500"/>
                </a:cubicBezTo>
                <a:cubicBezTo>
                  <a:pt x="2081333" y="6032500"/>
                  <a:pt x="1833993" y="5785160"/>
                  <a:pt x="1833993" y="5480050"/>
                </a:cubicBezTo>
                <a:close/>
                <a:moveTo>
                  <a:pt x="2386443" y="0"/>
                </a:moveTo>
                <a:cubicBezTo>
                  <a:pt x="2691553" y="0"/>
                  <a:pt x="2938893" y="247340"/>
                  <a:pt x="2938893" y="552450"/>
                </a:cubicBezTo>
                <a:lnTo>
                  <a:pt x="2938893" y="667402"/>
                </a:lnTo>
                <a:lnTo>
                  <a:pt x="3023664" y="689199"/>
                </a:lnTo>
                <a:cubicBezTo>
                  <a:pt x="3629391" y="877599"/>
                  <a:pt x="4069193" y="1442600"/>
                  <a:pt x="4069193" y="2110322"/>
                </a:cubicBezTo>
                <a:lnTo>
                  <a:pt x="4069193" y="3439578"/>
                </a:lnTo>
                <a:cubicBezTo>
                  <a:pt x="4069193" y="3593668"/>
                  <a:pt x="4045772" y="3742287"/>
                  <a:pt x="4002295" y="3882070"/>
                </a:cubicBezTo>
                <a:lnTo>
                  <a:pt x="3986838" y="3924300"/>
                </a:lnTo>
                <a:lnTo>
                  <a:pt x="4207737" y="3924300"/>
                </a:lnTo>
                <a:cubicBezTo>
                  <a:pt x="4519861" y="3924300"/>
                  <a:pt x="4772887" y="4177326"/>
                  <a:pt x="4772887" y="4489450"/>
                </a:cubicBezTo>
                <a:lnTo>
                  <a:pt x="4772887" y="4914895"/>
                </a:lnTo>
                <a:cubicBezTo>
                  <a:pt x="4772887" y="4992052"/>
                  <a:pt x="4710339" y="5054600"/>
                  <a:pt x="4633182" y="5054600"/>
                </a:cubicBezTo>
                <a:lnTo>
                  <a:pt x="139705" y="5054600"/>
                </a:lnTo>
                <a:cubicBezTo>
                  <a:pt x="62548" y="5054600"/>
                  <a:pt x="0" y="4992052"/>
                  <a:pt x="0" y="4914895"/>
                </a:cubicBezTo>
                <a:lnTo>
                  <a:pt x="0" y="4489450"/>
                </a:lnTo>
                <a:cubicBezTo>
                  <a:pt x="0" y="4177326"/>
                  <a:pt x="253026" y="3924300"/>
                  <a:pt x="565150" y="3924300"/>
                </a:cubicBezTo>
                <a:lnTo>
                  <a:pt x="786048" y="3924300"/>
                </a:lnTo>
                <a:lnTo>
                  <a:pt x="770591" y="3882070"/>
                </a:lnTo>
                <a:cubicBezTo>
                  <a:pt x="727114" y="3742287"/>
                  <a:pt x="703693" y="3593668"/>
                  <a:pt x="703693" y="3439578"/>
                </a:cubicBezTo>
                <a:lnTo>
                  <a:pt x="703693" y="2110322"/>
                </a:lnTo>
                <a:cubicBezTo>
                  <a:pt x="703693" y="1442600"/>
                  <a:pt x="1143496" y="877599"/>
                  <a:pt x="1749223" y="689199"/>
                </a:cubicBezTo>
                <a:lnTo>
                  <a:pt x="1833993" y="667402"/>
                </a:lnTo>
                <a:lnTo>
                  <a:pt x="1833993" y="552450"/>
                </a:lnTo>
                <a:cubicBezTo>
                  <a:pt x="1833993" y="247340"/>
                  <a:pt x="2081333" y="0"/>
                  <a:pt x="2386443"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57" name="KSO_Shape"/>
          <p:cNvSpPr/>
          <p:nvPr/>
        </p:nvSpPr>
        <p:spPr bwMode="auto">
          <a:xfrm>
            <a:off x="817767" y="2806111"/>
            <a:ext cx="282259" cy="243683"/>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lstStyle/>
          <a:p>
            <a:endParaRPr lang="zh-CN" altLang="en-US" dirty="0"/>
          </a:p>
        </p:txBody>
      </p:sp>
      <p:sp>
        <p:nvSpPr>
          <p:cNvPr id="58" name="KSO_Shape"/>
          <p:cNvSpPr/>
          <p:nvPr/>
        </p:nvSpPr>
        <p:spPr bwMode="auto">
          <a:xfrm>
            <a:off x="802303" y="5036332"/>
            <a:ext cx="313186" cy="351895"/>
          </a:xfrm>
          <a:custGeom>
            <a:avLst/>
            <a:gdLst>
              <a:gd name="T0" fmla="*/ 2147483646 w 89"/>
              <a:gd name="T1" fmla="*/ 2147483646 h 100"/>
              <a:gd name="T2" fmla="*/ 2147483646 w 89"/>
              <a:gd name="T3" fmla="*/ 2147483646 h 100"/>
              <a:gd name="T4" fmla="*/ 2147483646 w 89"/>
              <a:gd name="T5" fmla="*/ 0 h 100"/>
              <a:gd name="T6" fmla="*/ 2147483646 w 89"/>
              <a:gd name="T7" fmla="*/ 2147483646 h 100"/>
              <a:gd name="T8" fmla="*/ 2147483646 w 89"/>
              <a:gd name="T9" fmla="*/ 2147483646 h 100"/>
              <a:gd name="T10" fmla="*/ 2147483646 w 89"/>
              <a:gd name="T11" fmla="*/ 2147483646 h 100"/>
              <a:gd name="T12" fmla="*/ 2147483646 w 89"/>
              <a:gd name="T13" fmla="*/ 2147483646 h 100"/>
              <a:gd name="T14" fmla="*/ 2147483646 w 89"/>
              <a:gd name="T15" fmla="*/ 2147483646 h 100"/>
              <a:gd name="T16" fmla="*/ 2147483646 w 89"/>
              <a:gd name="T17" fmla="*/ 2147483646 h 100"/>
              <a:gd name="T18" fmla="*/ 2147483646 w 89"/>
              <a:gd name="T19" fmla="*/ 2147483646 h 100"/>
              <a:gd name="T20" fmla="*/ 0 w 89"/>
              <a:gd name="T21" fmla="*/ 2147483646 h 100"/>
              <a:gd name="T22" fmla="*/ 2147483646 w 89"/>
              <a:gd name="T23" fmla="*/ 2147483646 h 1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89" h="100">
                <a:moveTo>
                  <a:pt x="23" y="53"/>
                </a:moveTo>
                <a:cubicBezTo>
                  <a:pt x="26" y="53"/>
                  <a:pt x="29" y="54"/>
                  <a:pt x="31" y="54"/>
                </a:cubicBezTo>
                <a:cubicBezTo>
                  <a:pt x="31" y="0"/>
                  <a:pt x="31" y="0"/>
                  <a:pt x="31" y="0"/>
                </a:cubicBezTo>
                <a:cubicBezTo>
                  <a:pt x="31" y="0"/>
                  <a:pt x="77" y="15"/>
                  <a:pt x="83" y="29"/>
                </a:cubicBezTo>
                <a:cubicBezTo>
                  <a:pt x="89" y="43"/>
                  <a:pt x="70" y="65"/>
                  <a:pt x="70" y="65"/>
                </a:cubicBezTo>
                <a:cubicBezTo>
                  <a:pt x="66" y="63"/>
                  <a:pt x="66" y="63"/>
                  <a:pt x="66" y="63"/>
                </a:cubicBezTo>
                <a:cubicBezTo>
                  <a:pt x="66" y="63"/>
                  <a:pt x="74" y="46"/>
                  <a:pt x="66" y="37"/>
                </a:cubicBezTo>
                <a:cubicBezTo>
                  <a:pt x="62" y="31"/>
                  <a:pt x="53" y="30"/>
                  <a:pt x="47" y="30"/>
                </a:cubicBezTo>
                <a:cubicBezTo>
                  <a:pt x="47" y="76"/>
                  <a:pt x="47" y="76"/>
                  <a:pt x="47" y="76"/>
                </a:cubicBezTo>
                <a:cubicBezTo>
                  <a:pt x="47" y="89"/>
                  <a:pt x="36" y="100"/>
                  <a:pt x="23" y="100"/>
                </a:cubicBezTo>
                <a:cubicBezTo>
                  <a:pt x="10" y="100"/>
                  <a:pt x="0" y="89"/>
                  <a:pt x="0" y="76"/>
                </a:cubicBezTo>
                <a:cubicBezTo>
                  <a:pt x="0" y="63"/>
                  <a:pt x="10" y="53"/>
                  <a:pt x="23" y="53"/>
                </a:cubicBezTo>
                <a:close/>
              </a:path>
            </a:pathLst>
          </a:custGeom>
          <a:solidFill>
            <a:srgbClr val="FFFFFF"/>
          </a:solidFill>
          <a:ln>
            <a:noFill/>
          </a:ln>
        </p:spPr>
        <p:txBody>
          <a:bodyPr/>
          <a:lstStyle/>
          <a:p>
            <a:endParaRPr lang="zh-CN" alt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339" name="Freeform 5"/>
          <p:cNvSpPr/>
          <p:nvPr/>
        </p:nvSpPr>
        <p:spPr bwMode="auto">
          <a:xfrm>
            <a:off x="6540506" y="2295664"/>
            <a:ext cx="1510029" cy="1510029"/>
          </a:xfrm>
          <a:prstGeom prst="ellipse">
            <a:avLst/>
          </a:prstGeom>
          <a:solidFill>
            <a:schemeClr val="accent1"/>
          </a:solidFill>
          <a:ln>
            <a:noFill/>
          </a:ln>
        </p:spPr>
        <p:txBody>
          <a:bodyPr/>
          <a:lstStyle/>
          <a:p>
            <a:endParaRPr lang="zh-CN" altLang="en-US"/>
          </a:p>
        </p:txBody>
      </p:sp>
      <p:sp>
        <p:nvSpPr>
          <p:cNvPr id="14342" name="Freeform 8"/>
          <p:cNvSpPr/>
          <p:nvPr/>
        </p:nvSpPr>
        <p:spPr bwMode="auto">
          <a:xfrm>
            <a:off x="4141466" y="2294831"/>
            <a:ext cx="1510029" cy="1510029"/>
          </a:xfrm>
          <a:prstGeom prst="ellipse">
            <a:avLst/>
          </a:pr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4" name="Freeform 5"/>
          <p:cNvSpPr/>
          <p:nvPr/>
        </p:nvSpPr>
        <p:spPr bwMode="auto">
          <a:xfrm>
            <a:off x="6540506" y="3997875"/>
            <a:ext cx="1510029" cy="1510029"/>
          </a:xfrm>
          <a:prstGeom prst="ellipse">
            <a:avLst/>
          </a:prstGeom>
          <a:solidFill>
            <a:schemeClr val="accent1"/>
          </a:solidFill>
          <a:ln>
            <a:noFill/>
          </a:ln>
        </p:spPr>
        <p:txBody>
          <a:bodyPr/>
          <a:lstStyle/>
          <a:p>
            <a:endParaRPr lang="zh-CN" altLang="en-US"/>
          </a:p>
        </p:txBody>
      </p:sp>
      <p:sp>
        <p:nvSpPr>
          <p:cNvPr id="15" name="Freeform 8"/>
          <p:cNvSpPr/>
          <p:nvPr/>
        </p:nvSpPr>
        <p:spPr bwMode="auto">
          <a:xfrm>
            <a:off x="4141466" y="3997042"/>
            <a:ext cx="1510029" cy="1510029"/>
          </a:xfrm>
          <a:prstGeom prst="ellipse">
            <a:avLst/>
          </a:prstGeom>
          <a:solidFill>
            <a:schemeClr val="accent1"/>
          </a:solidFill>
          <a:ln>
            <a:noFill/>
          </a:ln>
        </p:spPr>
        <p:txBody>
          <a:bodyPr/>
          <a:lstStyle/>
          <a:p>
            <a:endParaRPr lang="zh-CN" altLang="en-US"/>
          </a:p>
        </p:txBody>
      </p:sp>
      <p:sp>
        <p:nvSpPr>
          <p:cNvPr id="16" name="KSO_Shape"/>
          <p:cNvSpPr/>
          <p:nvPr/>
        </p:nvSpPr>
        <p:spPr bwMode="auto">
          <a:xfrm>
            <a:off x="4370905" y="4329064"/>
            <a:ext cx="972264" cy="98972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20" name="KSO_Shape"/>
          <p:cNvSpPr/>
          <p:nvPr/>
        </p:nvSpPr>
        <p:spPr bwMode="auto">
          <a:xfrm>
            <a:off x="4370905" y="2742530"/>
            <a:ext cx="972264" cy="758366"/>
          </a:xfrm>
          <a:custGeom>
            <a:avLst/>
            <a:gdLst/>
            <a:ahLst/>
            <a:cxnLst/>
            <a:rect l="0" t="0" r="r" b="b"/>
            <a:pathLst>
              <a:path w="1978026" h="1543050">
                <a:moveTo>
                  <a:pt x="617079" y="488950"/>
                </a:moveTo>
                <a:lnTo>
                  <a:pt x="622366" y="496097"/>
                </a:lnTo>
                <a:lnTo>
                  <a:pt x="627653" y="502980"/>
                </a:lnTo>
                <a:lnTo>
                  <a:pt x="633468" y="509598"/>
                </a:lnTo>
                <a:lnTo>
                  <a:pt x="639548" y="515422"/>
                </a:lnTo>
                <a:lnTo>
                  <a:pt x="646157" y="521246"/>
                </a:lnTo>
                <a:lnTo>
                  <a:pt x="653030" y="526540"/>
                </a:lnTo>
                <a:lnTo>
                  <a:pt x="660431" y="531569"/>
                </a:lnTo>
                <a:lnTo>
                  <a:pt x="667833" y="536070"/>
                </a:lnTo>
                <a:lnTo>
                  <a:pt x="675763" y="540040"/>
                </a:lnTo>
                <a:lnTo>
                  <a:pt x="683694" y="543482"/>
                </a:lnTo>
                <a:lnTo>
                  <a:pt x="691888" y="546394"/>
                </a:lnTo>
                <a:lnTo>
                  <a:pt x="700612" y="549041"/>
                </a:lnTo>
                <a:lnTo>
                  <a:pt x="709071" y="551158"/>
                </a:lnTo>
                <a:lnTo>
                  <a:pt x="718059" y="552482"/>
                </a:lnTo>
                <a:lnTo>
                  <a:pt x="727311" y="553541"/>
                </a:lnTo>
                <a:lnTo>
                  <a:pt x="736563" y="553806"/>
                </a:lnTo>
                <a:lnTo>
                  <a:pt x="745815" y="553541"/>
                </a:lnTo>
                <a:lnTo>
                  <a:pt x="755067" y="552482"/>
                </a:lnTo>
                <a:lnTo>
                  <a:pt x="764055" y="551158"/>
                </a:lnTo>
                <a:lnTo>
                  <a:pt x="772778" y="549041"/>
                </a:lnTo>
                <a:lnTo>
                  <a:pt x="781237" y="546394"/>
                </a:lnTo>
                <a:lnTo>
                  <a:pt x="789432" y="543482"/>
                </a:lnTo>
                <a:lnTo>
                  <a:pt x="797626" y="540040"/>
                </a:lnTo>
                <a:lnTo>
                  <a:pt x="805292" y="536070"/>
                </a:lnTo>
                <a:lnTo>
                  <a:pt x="812958" y="531569"/>
                </a:lnTo>
                <a:lnTo>
                  <a:pt x="820096" y="526540"/>
                </a:lnTo>
                <a:lnTo>
                  <a:pt x="826969" y="521246"/>
                </a:lnTo>
                <a:lnTo>
                  <a:pt x="833577" y="515422"/>
                </a:lnTo>
                <a:lnTo>
                  <a:pt x="839657" y="509598"/>
                </a:lnTo>
                <a:lnTo>
                  <a:pt x="845473" y="502980"/>
                </a:lnTo>
                <a:lnTo>
                  <a:pt x="851024" y="496097"/>
                </a:lnTo>
                <a:lnTo>
                  <a:pt x="855782" y="488950"/>
                </a:lnTo>
                <a:lnTo>
                  <a:pt x="861598" y="497156"/>
                </a:lnTo>
                <a:lnTo>
                  <a:pt x="867678" y="504568"/>
                </a:lnTo>
                <a:lnTo>
                  <a:pt x="874286" y="511716"/>
                </a:lnTo>
                <a:lnTo>
                  <a:pt x="881424" y="518334"/>
                </a:lnTo>
                <a:lnTo>
                  <a:pt x="889090" y="524422"/>
                </a:lnTo>
                <a:lnTo>
                  <a:pt x="897020" y="529981"/>
                </a:lnTo>
                <a:lnTo>
                  <a:pt x="905215" y="535275"/>
                </a:lnTo>
                <a:lnTo>
                  <a:pt x="914202" y="539776"/>
                </a:lnTo>
                <a:lnTo>
                  <a:pt x="911823" y="549570"/>
                </a:lnTo>
                <a:lnTo>
                  <a:pt x="910502" y="560159"/>
                </a:lnTo>
                <a:lnTo>
                  <a:pt x="909180" y="570483"/>
                </a:lnTo>
                <a:lnTo>
                  <a:pt x="908915" y="581071"/>
                </a:lnTo>
                <a:lnTo>
                  <a:pt x="909180" y="590072"/>
                </a:lnTo>
                <a:lnTo>
                  <a:pt x="909973" y="599337"/>
                </a:lnTo>
                <a:lnTo>
                  <a:pt x="911030" y="608337"/>
                </a:lnTo>
                <a:lnTo>
                  <a:pt x="912616" y="617073"/>
                </a:lnTo>
                <a:lnTo>
                  <a:pt x="914731" y="625808"/>
                </a:lnTo>
                <a:lnTo>
                  <a:pt x="917110" y="634015"/>
                </a:lnTo>
                <a:lnTo>
                  <a:pt x="920018" y="642486"/>
                </a:lnTo>
                <a:lnTo>
                  <a:pt x="923190" y="650692"/>
                </a:lnTo>
                <a:lnTo>
                  <a:pt x="926627" y="658369"/>
                </a:lnTo>
                <a:lnTo>
                  <a:pt x="930592" y="666310"/>
                </a:lnTo>
                <a:lnTo>
                  <a:pt x="935086" y="673722"/>
                </a:lnTo>
                <a:lnTo>
                  <a:pt x="939579" y="680869"/>
                </a:lnTo>
                <a:lnTo>
                  <a:pt x="944602" y="688017"/>
                </a:lnTo>
                <a:lnTo>
                  <a:pt x="949625" y="694635"/>
                </a:lnTo>
                <a:lnTo>
                  <a:pt x="955440" y="701253"/>
                </a:lnTo>
                <a:lnTo>
                  <a:pt x="961256" y="707341"/>
                </a:lnTo>
                <a:lnTo>
                  <a:pt x="967600" y="713429"/>
                </a:lnTo>
                <a:lnTo>
                  <a:pt x="973945" y="718724"/>
                </a:lnTo>
                <a:lnTo>
                  <a:pt x="980818" y="724018"/>
                </a:lnTo>
                <a:lnTo>
                  <a:pt x="987690" y="729312"/>
                </a:lnTo>
                <a:lnTo>
                  <a:pt x="995092" y="733813"/>
                </a:lnTo>
                <a:lnTo>
                  <a:pt x="1002494" y="738048"/>
                </a:lnTo>
                <a:lnTo>
                  <a:pt x="1010160" y="742019"/>
                </a:lnTo>
                <a:lnTo>
                  <a:pt x="1018090" y="745460"/>
                </a:lnTo>
                <a:lnTo>
                  <a:pt x="1026285" y="748901"/>
                </a:lnTo>
                <a:lnTo>
                  <a:pt x="1034215" y="751549"/>
                </a:lnTo>
                <a:lnTo>
                  <a:pt x="1042939" y="754196"/>
                </a:lnTo>
                <a:lnTo>
                  <a:pt x="1051398" y="756049"/>
                </a:lnTo>
                <a:lnTo>
                  <a:pt x="1060385" y="757637"/>
                </a:lnTo>
                <a:lnTo>
                  <a:pt x="1069109" y="758696"/>
                </a:lnTo>
                <a:lnTo>
                  <a:pt x="1078096" y="759225"/>
                </a:lnTo>
                <a:lnTo>
                  <a:pt x="1087348" y="759490"/>
                </a:lnTo>
                <a:lnTo>
                  <a:pt x="1281113" y="759490"/>
                </a:lnTo>
                <a:lnTo>
                  <a:pt x="1280056" y="772196"/>
                </a:lnTo>
                <a:lnTo>
                  <a:pt x="1278205" y="785697"/>
                </a:lnTo>
                <a:lnTo>
                  <a:pt x="1276355" y="799727"/>
                </a:lnTo>
                <a:lnTo>
                  <a:pt x="1273447" y="814551"/>
                </a:lnTo>
                <a:lnTo>
                  <a:pt x="1270011" y="829905"/>
                </a:lnTo>
                <a:lnTo>
                  <a:pt x="1267632" y="837317"/>
                </a:lnTo>
                <a:lnTo>
                  <a:pt x="1265252" y="845258"/>
                </a:lnTo>
                <a:lnTo>
                  <a:pt x="1262873" y="852935"/>
                </a:lnTo>
                <a:lnTo>
                  <a:pt x="1259966" y="861141"/>
                </a:lnTo>
                <a:lnTo>
                  <a:pt x="1257322" y="868818"/>
                </a:lnTo>
                <a:lnTo>
                  <a:pt x="1254150" y="877024"/>
                </a:lnTo>
                <a:lnTo>
                  <a:pt x="1250449" y="884701"/>
                </a:lnTo>
                <a:lnTo>
                  <a:pt x="1246748" y="892642"/>
                </a:lnTo>
                <a:lnTo>
                  <a:pt x="1243048" y="900849"/>
                </a:lnTo>
                <a:lnTo>
                  <a:pt x="1238818" y="908525"/>
                </a:lnTo>
                <a:lnTo>
                  <a:pt x="1234060" y="916467"/>
                </a:lnTo>
                <a:lnTo>
                  <a:pt x="1229566" y="924144"/>
                </a:lnTo>
                <a:lnTo>
                  <a:pt x="1224279" y="931820"/>
                </a:lnTo>
                <a:lnTo>
                  <a:pt x="1218728" y="939497"/>
                </a:lnTo>
                <a:lnTo>
                  <a:pt x="1212912" y="946909"/>
                </a:lnTo>
                <a:lnTo>
                  <a:pt x="1207097" y="954321"/>
                </a:lnTo>
                <a:lnTo>
                  <a:pt x="1200488" y="961469"/>
                </a:lnTo>
                <a:lnTo>
                  <a:pt x="1193615" y="968616"/>
                </a:lnTo>
                <a:lnTo>
                  <a:pt x="1186478" y="975499"/>
                </a:lnTo>
                <a:lnTo>
                  <a:pt x="1179076" y="982381"/>
                </a:lnTo>
                <a:lnTo>
                  <a:pt x="1171146" y="988999"/>
                </a:lnTo>
                <a:lnTo>
                  <a:pt x="1162687" y="995352"/>
                </a:lnTo>
                <a:lnTo>
                  <a:pt x="1266574" y="1543050"/>
                </a:lnTo>
                <a:lnTo>
                  <a:pt x="417763" y="1543050"/>
                </a:lnTo>
                <a:lnTo>
                  <a:pt x="521122" y="995352"/>
                </a:lnTo>
                <a:lnTo>
                  <a:pt x="514513" y="990323"/>
                </a:lnTo>
                <a:lnTo>
                  <a:pt x="508433" y="985558"/>
                </a:lnTo>
                <a:lnTo>
                  <a:pt x="502353" y="980263"/>
                </a:lnTo>
                <a:lnTo>
                  <a:pt x="496538" y="974704"/>
                </a:lnTo>
                <a:lnTo>
                  <a:pt x="491251" y="969675"/>
                </a:lnTo>
                <a:lnTo>
                  <a:pt x="485700" y="964116"/>
                </a:lnTo>
                <a:lnTo>
                  <a:pt x="480677" y="958557"/>
                </a:lnTo>
                <a:lnTo>
                  <a:pt x="475919" y="952733"/>
                </a:lnTo>
                <a:lnTo>
                  <a:pt x="470896" y="946909"/>
                </a:lnTo>
                <a:lnTo>
                  <a:pt x="466667" y="941085"/>
                </a:lnTo>
                <a:lnTo>
                  <a:pt x="462173" y="935526"/>
                </a:lnTo>
                <a:lnTo>
                  <a:pt x="457943" y="929438"/>
                </a:lnTo>
                <a:lnTo>
                  <a:pt x="454242" y="923614"/>
                </a:lnTo>
                <a:lnTo>
                  <a:pt x="450542" y="917526"/>
                </a:lnTo>
                <a:lnTo>
                  <a:pt x="443404" y="905349"/>
                </a:lnTo>
                <a:lnTo>
                  <a:pt x="437060" y="892907"/>
                </a:lnTo>
                <a:lnTo>
                  <a:pt x="431509" y="880730"/>
                </a:lnTo>
                <a:lnTo>
                  <a:pt x="426486" y="868288"/>
                </a:lnTo>
                <a:lnTo>
                  <a:pt x="421992" y="855847"/>
                </a:lnTo>
                <a:lnTo>
                  <a:pt x="418027" y="843670"/>
                </a:lnTo>
                <a:lnTo>
                  <a:pt x="414591" y="832022"/>
                </a:lnTo>
                <a:lnTo>
                  <a:pt x="411683" y="820110"/>
                </a:lnTo>
                <a:lnTo>
                  <a:pt x="409568" y="808463"/>
                </a:lnTo>
                <a:lnTo>
                  <a:pt x="407454" y="797080"/>
                </a:lnTo>
                <a:lnTo>
                  <a:pt x="405603" y="786226"/>
                </a:lnTo>
                <a:lnTo>
                  <a:pt x="404281" y="775638"/>
                </a:lnTo>
                <a:lnTo>
                  <a:pt x="403488" y="765314"/>
                </a:lnTo>
                <a:lnTo>
                  <a:pt x="402431" y="755784"/>
                </a:lnTo>
                <a:lnTo>
                  <a:pt x="401902" y="746784"/>
                </a:lnTo>
                <a:lnTo>
                  <a:pt x="401638" y="730901"/>
                </a:lnTo>
                <a:lnTo>
                  <a:pt x="401638" y="717665"/>
                </a:lnTo>
                <a:lnTo>
                  <a:pt x="402167" y="707606"/>
                </a:lnTo>
                <a:lnTo>
                  <a:pt x="402695" y="699135"/>
                </a:lnTo>
                <a:lnTo>
                  <a:pt x="402695" y="517275"/>
                </a:lnTo>
                <a:lnTo>
                  <a:pt x="407718" y="521246"/>
                </a:lnTo>
                <a:lnTo>
                  <a:pt x="412740" y="525481"/>
                </a:lnTo>
                <a:lnTo>
                  <a:pt x="417763" y="529187"/>
                </a:lnTo>
                <a:lnTo>
                  <a:pt x="423314" y="532628"/>
                </a:lnTo>
                <a:lnTo>
                  <a:pt x="428865" y="535805"/>
                </a:lnTo>
                <a:lnTo>
                  <a:pt x="434417" y="538717"/>
                </a:lnTo>
                <a:lnTo>
                  <a:pt x="439968" y="541629"/>
                </a:lnTo>
                <a:lnTo>
                  <a:pt x="446048" y="544276"/>
                </a:lnTo>
                <a:lnTo>
                  <a:pt x="452128" y="546129"/>
                </a:lnTo>
                <a:lnTo>
                  <a:pt x="458208" y="548247"/>
                </a:lnTo>
                <a:lnTo>
                  <a:pt x="464552" y="549835"/>
                </a:lnTo>
                <a:lnTo>
                  <a:pt x="471161" y="551423"/>
                </a:lnTo>
                <a:lnTo>
                  <a:pt x="477505" y="552217"/>
                </a:lnTo>
                <a:lnTo>
                  <a:pt x="484113" y="553011"/>
                </a:lnTo>
                <a:lnTo>
                  <a:pt x="490986" y="553806"/>
                </a:lnTo>
                <a:lnTo>
                  <a:pt x="497859" y="553806"/>
                </a:lnTo>
                <a:lnTo>
                  <a:pt x="507111" y="553541"/>
                </a:lnTo>
                <a:lnTo>
                  <a:pt x="516363" y="552482"/>
                </a:lnTo>
                <a:lnTo>
                  <a:pt x="525351" y="551158"/>
                </a:lnTo>
                <a:lnTo>
                  <a:pt x="533810" y="549041"/>
                </a:lnTo>
                <a:lnTo>
                  <a:pt x="542534" y="546394"/>
                </a:lnTo>
                <a:lnTo>
                  <a:pt x="550728" y="543482"/>
                </a:lnTo>
                <a:lnTo>
                  <a:pt x="558659" y="540040"/>
                </a:lnTo>
                <a:lnTo>
                  <a:pt x="566589" y="536070"/>
                </a:lnTo>
                <a:lnTo>
                  <a:pt x="573991" y="531569"/>
                </a:lnTo>
                <a:lnTo>
                  <a:pt x="581392" y="526540"/>
                </a:lnTo>
                <a:lnTo>
                  <a:pt x="588265" y="521246"/>
                </a:lnTo>
                <a:lnTo>
                  <a:pt x="594874" y="515422"/>
                </a:lnTo>
                <a:lnTo>
                  <a:pt x="600954" y="509598"/>
                </a:lnTo>
                <a:lnTo>
                  <a:pt x="606769" y="502980"/>
                </a:lnTo>
                <a:lnTo>
                  <a:pt x="612056" y="496097"/>
                </a:lnTo>
                <a:lnTo>
                  <a:pt x="617079" y="488950"/>
                </a:lnTo>
                <a:close/>
                <a:moveTo>
                  <a:pt x="1087362" y="449263"/>
                </a:moveTo>
                <a:lnTo>
                  <a:pt x="1284628" y="449263"/>
                </a:lnTo>
                <a:lnTo>
                  <a:pt x="1291239" y="449528"/>
                </a:lnTo>
                <a:lnTo>
                  <a:pt x="1298378" y="449793"/>
                </a:lnTo>
                <a:lnTo>
                  <a:pt x="1304725" y="450852"/>
                </a:lnTo>
                <a:lnTo>
                  <a:pt x="1311335" y="451912"/>
                </a:lnTo>
                <a:lnTo>
                  <a:pt x="1317682" y="453766"/>
                </a:lnTo>
                <a:lnTo>
                  <a:pt x="1323764" y="455355"/>
                </a:lnTo>
                <a:lnTo>
                  <a:pt x="1329846" y="457473"/>
                </a:lnTo>
                <a:lnTo>
                  <a:pt x="1335927" y="459857"/>
                </a:lnTo>
                <a:lnTo>
                  <a:pt x="1341745" y="462241"/>
                </a:lnTo>
                <a:lnTo>
                  <a:pt x="1347298" y="465154"/>
                </a:lnTo>
                <a:lnTo>
                  <a:pt x="1352851" y="468332"/>
                </a:lnTo>
                <a:lnTo>
                  <a:pt x="1358140" y="472040"/>
                </a:lnTo>
                <a:lnTo>
                  <a:pt x="1363164" y="475748"/>
                </a:lnTo>
                <a:lnTo>
                  <a:pt x="1368452" y="479456"/>
                </a:lnTo>
                <a:lnTo>
                  <a:pt x="1373212" y="483694"/>
                </a:lnTo>
                <a:lnTo>
                  <a:pt x="1377708" y="488196"/>
                </a:lnTo>
                <a:lnTo>
                  <a:pt x="1381938" y="492698"/>
                </a:lnTo>
                <a:lnTo>
                  <a:pt x="1386169" y="497466"/>
                </a:lnTo>
                <a:lnTo>
                  <a:pt x="1390136" y="502233"/>
                </a:lnTo>
                <a:lnTo>
                  <a:pt x="1393573" y="507530"/>
                </a:lnTo>
                <a:lnTo>
                  <a:pt x="1397011" y="513092"/>
                </a:lnTo>
                <a:lnTo>
                  <a:pt x="1400184" y="518389"/>
                </a:lnTo>
                <a:lnTo>
                  <a:pt x="1403093" y="523951"/>
                </a:lnTo>
                <a:lnTo>
                  <a:pt x="1406002" y="530042"/>
                </a:lnTo>
                <a:lnTo>
                  <a:pt x="1408382" y="535869"/>
                </a:lnTo>
                <a:lnTo>
                  <a:pt x="1410233" y="541960"/>
                </a:lnTo>
                <a:lnTo>
                  <a:pt x="1412084" y="548317"/>
                </a:lnTo>
                <a:lnTo>
                  <a:pt x="1413406" y="554673"/>
                </a:lnTo>
                <a:lnTo>
                  <a:pt x="1414728" y="561030"/>
                </a:lnTo>
                <a:lnTo>
                  <a:pt x="1415521" y="567651"/>
                </a:lnTo>
                <a:lnTo>
                  <a:pt x="1416050" y="574272"/>
                </a:lnTo>
                <a:lnTo>
                  <a:pt x="1416050" y="581158"/>
                </a:lnTo>
                <a:lnTo>
                  <a:pt x="1416050" y="588044"/>
                </a:lnTo>
                <a:lnTo>
                  <a:pt x="1415521" y="594665"/>
                </a:lnTo>
                <a:lnTo>
                  <a:pt x="1414728" y="601287"/>
                </a:lnTo>
                <a:lnTo>
                  <a:pt x="1413406" y="607643"/>
                </a:lnTo>
                <a:lnTo>
                  <a:pt x="1412084" y="613999"/>
                </a:lnTo>
                <a:lnTo>
                  <a:pt x="1410233" y="620356"/>
                </a:lnTo>
                <a:lnTo>
                  <a:pt x="1408382" y="626447"/>
                </a:lnTo>
                <a:lnTo>
                  <a:pt x="1406002" y="632539"/>
                </a:lnTo>
                <a:lnTo>
                  <a:pt x="1403093" y="638365"/>
                </a:lnTo>
                <a:lnTo>
                  <a:pt x="1400184" y="643662"/>
                </a:lnTo>
                <a:lnTo>
                  <a:pt x="1397011" y="649489"/>
                </a:lnTo>
                <a:lnTo>
                  <a:pt x="1393573" y="654786"/>
                </a:lnTo>
                <a:lnTo>
                  <a:pt x="1390136" y="660083"/>
                </a:lnTo>
                <a:lnTo>
                  <a:pt x="1386169" y="664850"/>
                </a:lnTo>
                <a:lnTo>
                  <a:pt x="1381938" y="669883"/>
                </a:lnTo>
                <a:lnTo>
                  <a:pt x="1377708" y="674120"/>
                </a:lnTo>
                <a:lnTo>
                  <a:pt x="1373212" y="678887"/>
                </a:lnTo>
                <a:lnTo>
                  <a:pt x="1368452" y="682860"/>
                </a:lnTo>
                <a:lnTo>
                  <a:pt x="1363164" y="686568"/>
                </a:lnTo>
                <a:lnTo>
                  <a:pt x="1358140" y="690276"/>
                </a:lnTo>
                <a:lnTo>
                  <a:pt x="1352851" y="693719"/>
                </a:lnTo>
                <a:lnTo>
                  <a:pt x="1347298" y="696897"/>
                </a:lnTo>
                <a:lnTo>
                  <a:pt x="1341745" y="699811"/>
                </a:lnTo>
                <a:lnTo>
                  <a:pt x="1335927" y="702459"/>
                </a:lnTo>
                <a:lnTo>
                  <a:pt x="1329846" y="704843"/>
                </a:lnTo>
                <a:lnTo>
                  <a:pt x="1323764" y="706961"/>
                </a:lnTo>
                <a:lnTo>
                  <a:pt x="1317682" y="708815"/>
                </a:lnTo>
                <a:lnTo>
                  <a:pt x="1311335" y="710404"/>
                </a:lnTo>
                <a:lnTo>
                  <a:pt x="1304725" y="711464"/>
                </a:lnTo>
                <a:lnTo>
                  <a:pt x="1298378" y="712258"/>
                </a:lnTo>
                <a:lnTo>
                  <a:pt x="1291239" y="712523"/>
                </a:lnTo>
                <a:lnTo>
                  <a:pt x="1284628" y="712788"/>
                </a:lnTo>
                <a:lnTo>
                  <a:pt x="1087362" y="712788"/>
                </a:lnTo>
                <a:lnTo>
                  <a:pt x="1080487" y="712523"/>
                </a:lnTo>
                <a:lnTo>
                  <a:pt x="1073876" y="712258"/>
                </a:lnTo>
                <a:lnTo>
                  <a:pt x="1067530" y="711464"/>
                </a:lnTo>
                <a:lnTo>
                  <a:pt x="1060919" y="710404"/>
                </a:lnTo>
                <a:lnTo>
                  <a:pt x="1054572" y="708815"/>
                </a:lnTo>
                <a:lnTo>
                  <a:pt x="1048491" y="706961"/>
                </a:lnTo>
                <a:lnTo>
                  <a:pt x="1042144" y="704843"/>
                </a:lnTo>
                <a:lnTo>
                  <a:pt x="1036327" y="702459"/>
                </a:lnTo>
                <a:lnTo>
                  <a:pt x="1030509" y="699811"/>
                </a:lnTo>
                <a:lnTo>
                  <a:pt x="1024692" y="696897"/>
                </a:lnTo>
                <a:lnTo>
                  <a:pt x="1019403" y="693719"/>
                </a:lnTo>
                <a:lnTo>
                  <a:pt x="1013850" y="690276"/>
                </a:lnTo>
                <a:lnTo>
                  <a:pt x="1008561" y="686568"/>
                </a:lnTo>
                <a:lnTo>
                  <a:pt x="1003802" y="682860"/>
                </a:lnTo>
                <a:lnTo>
                  <a:pt x="999042" y="678887"/>
                </a:lnTo>
                <a:lnTo>
                  <a:pt x="994547" y="674120"/>
                </a:lnTo>
                <a:lnTo>
                  <a:pt x="990051" y="669883"/>
                </a:lnTo>
                <a:lnTo>
                  <a:pt x="986085" y="664850"/>
                </a:lnTo>
                <a:lnTo>
                  <a:pt x="982118" y="660083"/>
                </a:lnTo>
                <a:lnTo>
                  <a:pt x="978152" y="654786"/>
                </a:lnTo>
                <a:lnTo>
                  <a:pt x="974714" y="649489"/>
                </a:lnTo>
                <a:lnTo>
                  <a:pt x="971541" y="643662"/>
                </a:lnTo>
                <a:lnTo>
                  <a:pt x="968632" y="638365"/>
                </a:lnTo>
                <a:lnTo>
                  <a:pt x="966252" y="632539"/>
                </a:lnTo>
                <a:lnTo>
                  <a:pt x="963872" y="626447"/>
                </a:lnTo>
                <a:lnTo>
                  <a:pt x="961757" y="620356"/>
                </a:lnTo>
                <a:lnTo>
                  <a:pt x="960170" y="613999"/>
                </a:lnTo>
                <a:lnTo>
                  <a:pt x="958584" y="607643"/>
                </a:lnTo>
                <a:lnTo>
                  <a:pt x="957526" y="601287"/>
                </a:lnTo>
                <a:lnTo>
                  <a:pt x="956468" y="594665"/>
                </a:lnTo>
                <a:lnTo>
                  <a:pt x="955940" y="588044"/>
                </a:lnTo>
                <a:lnTo>
                  <a:pt x="955675" y="581158"/>
                </a:lnTo>
                <a:lnTo>
                  <a:pt x="955940" y="574272"/>
                </a:lnTo>
                <a:lnTo>
                  <a:pt x="956468" y="567651"/>
                </a:lnTo>
                <a:lnTo>
                  <a:pt x="957526" y="561030"/>
                </a:lnTo>
                <a:lnTo>
                  <a:pt x="958584" y="554673"/>
                </a:lnTo>
                <a:lnTo>
                  <a:pt x="960170" y="548317"/>
                </a:lnTo>
                <a:lnTo>
                  <a:pt x="961757" y="541960"/>
                </a:lnTo>
                <a:lnTo>
                  <a:pt x="963872" y="535869"/>
                </a:lnTo>
                <a:lnTo>
                  <a:pt x="966252" y="530042"/>
                </a:lnTo>
                <a:lnTo>
                  <a:pt x="968632" y="523951"/>
                </a:lnTo>
                <a:lnTo>
                  <a:pt x="971541" y="518389"/>
                </a:lnTo>
                <a:lnTo>
                  <a:pt x="974714" y="513092"/>
                </a:lnTo>
                <a:lnTo>
                  <a:pt x="978152" y="507530"/>
                </a:lnTo>
                <a:lnTo>
                  <a:pt x="982118" y="502233"/>
                </a:lnTo>
                <a:lnTo>
                  <a:pt x="986085" y="497466"/>
                </a:lnTo>
                <a:lnTo>
                  <a:pt x="990051" y="492698"/>
                </a:lnTo>
                <a:lnTo>
                  <a:pt x="994547" y="488196"/>
                </a:lnTo>
                <a:lnTo>
                  <a:pt x="999042" y="483694"/>
                </a:lnTo>
                <a:lnTo>
                  <a:pt x="1003802" y="479456"/>
                </a:lnTo>
                <a:lnTo>
                  <a:pt x="1008561" y="475748"/>
                </a:lnTo>
                <a:lnTo>
                  <a:pt x="1013850" y="472040"/>
                </a:lnTo>
                <a:lnTo>
                  <a:pt x="1019403" y="468332"/>
                </a:lnTo>
                <a:lnTo>
                  <a:pt x="1024692" y="465154"/>
                </a:lnTo>
                <a:lnTo>
                  <a:pt x="1030509" y="462241"/>
                </a:lnTo>
                <a:lnTo>
                  <a:pt x="1036327" y="459857"/>
                </a:lnTo>
                <a:lnTo>
                  <a:pt x="1042144" y="457473"/>
                </a:lnTo>
                <a:lnTo>
                  <a:pt x="1048491" y="455355"/>
                </a:lnTo>
                <a:lnTo>
                  <a:pt x="1054572" y="453766"/>
                </a:lnTo>
                <a:lnTo>
                  <a:pt x="1060919" y="451912"/>
                </a:lnTo>
                <a:lnTo>
                  <a:pt x="1067530" y="450852"/>
                </a:lnTo>
                <a:lnTo>
                  <a:pt x="1073876" y="449793"/>
                </a:lnTo>
                <a:lnTo>
                  <a:pt x="1080487" y="449528"/>
                </a:lnTo>
                <a:lnTo>
                  <a:pt x="1087362" y="449263"/>
                </a:lnTo>
                <a:close/>
                <a:moveTo>
                  <a:pt x="1514740" y="425450"/>
                </a:moveTo>
                <a:lnTo>
                  <a:pt x="1519238" y="425450"/>
                </a:lnTo>
                <a:lnTo>
                  <a:pt x="1525058" y="425450"/>
                </a:lnTo>
                <a:lnTo>
                  <a:pt x="1532467" y="425981"/>
                </a:lnTo>
                <a:lnTo>
                  <a:pt x="1541727" y="426779"/>
                </a:lnTo>
                <a:lnTo>
                  <a:pt x="1552575" y="428107"/>
                </a:lnTo>
                <a:lnTo>
                  <a:pt x="1564217" y="429968"/>
                </a:lnTo>
                <a:lnTo>
                  <a:pt x="1577182" y="432625"/>
                </a:lnTo>
                <a:lnTo>
                  <a:pt x="1590675" y="435814"/>
                </a:lnTo>
                <a:lnTo>
                  <a:pt x="1597554" y="437940"/>
                </a:lnTo>
                <a:lnTo>
                  <a:pt x="1604434" y="439801"/>
                </a:lnTo>
                <a:lnTo>
                  <a:pt x="1611842" y="442458"/>
                </a:lnTo>
                <a:lnTo>
                  <a:pt x="1618986" y="445116"/>
                </a:lnTo>
                <a:lnTo>
                  <a:pt x="1625865" y="448305"/>
                </a:lnTo>
                <a:lnTo>
                  <a:pt x="1633009" y="451494"/>
                </a:lnTo>
                <a:lnTo>
                  <a:pt x="1640417" y="454949"/>
                </a:lnTo>
                <a:lnTo>
                  <a:pt x="1647296" y="458670"/>
                </a:lnTo>
                <a:lnTo>
                  <a:pt x="1654175" y="463188"/>
                </a:lnTo>
                <a:lnTo>
                  <a:pt x="1661055" y="467706"/>
                </a:lnTo>
                <a:lnTo>
                  <a:pt x="1667934" y="472489"/>
                </a:lnTo>
                <a:lnTo>
                  <a:pt x="1674284" y="477804"/>
                </a:lnTo>
                <a:lnTo>
                  <a:pt x="1680634" y="483385"/>
                </a:lnTo>
                <a:lnTo>
                  <a:pt x="1686190" y="489498"/>
                </a:lnTo>
                <a:lnTo>
                  <a:pt x="1692011" y="495610"/>
                </a:lnTo>
                <a:lnTo>
                  <a:pt x="1697303" y="502254"/>
                </a:lnTo>
                <a:lnTo>
                  <a:pt x="1702330" y="508898"/>
                </a:lnTo>
                <a:lnTo>
                  <a:pt x="1706828" y="516073"/>
                </a:lnTo>
                <a:lnTo>
                  <a:pt x="1710796" y="523249"/>
                </a:lnTo>
                <a:lnTo>
                  <a:pt x="1714501" y="530158"/>
                </a:lnTo>
                <a:lnTo>
                  <a:pt x="1718205" y="537334"/>
                </a:lnTo>
                <a:lnTo>
                  <a:pt x="1721380" y="545041"/>
                </a:lnTo>
                <a:lnTo>
                  <a:pt x="1724290" y="552216"/>
                </a:lnTo>
                <a:lnTo>
                  <a:pt x="1726671" y="559392"/>
                </a:lnTo>
                <a:lnTo>
                  <a:pt x="1729053" y="566833"/>
                </a:lnTo>
                <a:lnTo>
                  <a:pt x="1731169" y="574274"/>
                </a:lnTo>
                <a:lnTo>
                  <a:pt x="1733021" y="581184"/>
                </a:lnTo>
                <a:lnTo>
                  <a:pt x="1734609" y="588625"/>
                </a:lnTo>
                <a:lnTo>
                  <a:pt x="1737255" y="602179"/>
                </a:lnTo>
                <a:lnTo>
                  <a:pt x="1739107" y="615201"/>
                </a:lnTo>
                <a:lnTo>
                  <a:pt x="1740430" y="627160"/>
                </a:lnTo>
                <a:lnTo>
                  <a:pt x="1740959" y="637790"/>
                </a:lnTo>
                <a:lnTo>
                  <a:pt x="1741224" y="647092"/>
                </a:lnTo>
                <a:lnTo>
                  <a:pt x="1741488" y="654799"/>
                </a:lnTo>
                <a:lnTo>
                  <a:pt x="1741224" y="660645"/>
                </a:lnTo>
                <a:lnTo>
                  <a:pt x="1741224" y="665163"/>
                </a:lnTo>
                <a:lnTo>
                  <a:pt x="1736196" y="665163"/>
                </a:lnTo>
                <a:lnTo>
                  <a:pt x="1730640" y="665163"/>
                </a:lnTo>
                <a:lnTo>
                  <a:pt x="1722967" y="664632"/>
                </a:lnTo>
                <a:lnTo>
                  <a:pt x="1713707" y="663834"/>
                </a:lnTo>
                <a:lnTo>
                  <a:pt x="1703123" y="662506"/>
                </a:lnTo>
                <a:lnTo>
                  <a:pt x="1691217" y="660645"/>
                </a:lnTo>
                <a:lnTo>
                  <a:pt x="1678517" y="658253"/>
                </a:lnTo>
                <a:lnTo>
                  <a:pt x="1665023" y="654799"/>
                </a:lnTo>
                <a:lnTo>
                  <a:pt x="1657880" y="652673"/>
                </a:lnTo>
                <a:lnTo>
                  <a:pt x="1651000" y="650546"/>
                </a:lnTo>
                <a:lnTo>
                  <a:pt x="1643857" y="648155"/>
                </a:lnTo>
                <a:lnTo>
                  <a:pt x="1636713" y="645497"/>
                </a:lnTo>
                <a:lnTo>
                  <a:pt x="1629569" y="642574"/>
                </a:lnTo>
                <a:lnTo>
                  <a:pt x="1622425" y="639119"/>
                </a:lnTo>
                <a:lnTo>
                  <a:pt x="1615282" y="635664"/>
                </a:lnTo>
                <a:lnTo>
                  <a:pt x="1608402" y="631678"/>
                </a:lnTo>
                <a:lnTo>
                  <a:pt x="1601259" y="627426"/>
                </a:lnTo>
                <a:lnTo>
                  <a:pt x="1594379" y="623173"/>
                </a:lnTo>
                <a:lnTo>
                  <a:pt x="1587765" y="618124"/>
                </a:lnTo>
                <a:lnTo>
                  <a:pt x="1581415" y="612809"/>
                </a:lnTo>
                <a:lnTo>
                  <a:pt x="1575065" y="607228"/>
                </a:lnTo>
                <a:lnTo>
                  <a:pt x="1568979" y="601381"/>
                </a:lnTo>
                <a:lnTo>
                  <a:pt x="1563423" y="595003"/>
                </a:lnTo>
                <a:lnTo>
                  <a:pt x="1558396" y="588359"/>
                </a:lnTo>
                <a:lnTo>
                  <a:pt x="1553369" y="581450"/>
                </a:lnTo>
                <a:lnTo>
                  <a:pt x="1548606" y="574540"/>
                </a:lnTo>
                <a:lnTo>
                  <a:pt x="1544638" y="567630"/>
                </a:lnTo>
                <a:lnTo>
                  <a:pt x="1540934" y="560455"/>
                </a:lnTo>
                <a:lnTo>
                  <a:pt x="1537494" y="553014"/>
                </a:lnTo>
                <a:lnTo>
                  <a:pt x="1534319" y="545838"/>
                </a:lnTo>
                <a:lnTo>
                  <a:pt x="1531408" y="538397"/>
                </a:lnTo>
                <a:lnTo>
                  <a:pt x="1528763" y="530956"/>
                </a:lnTo>
                <a:lnTo>
                  <a:pt x="1526381" y="523780"/>
                </a:lnTo>
                <a:lnTo>
                  <a:pt x="1524529" y="516605"/>
                </a:lnTo>
                <a:lnTo>
                  <a:pt x="1522413" y="509164"/>
                </a:lnTo>
                <a:lnTo>
                  <a:pt x="1521090" y="501988"/>
                </a:lnTo>
                <a:lnTo>
                  <a:pt x="1518444" y="488435"/>
                </a:lnTo>
                <a:lnTo>
                  <a:pt x="1516592" y="475412"/>
                </a:lnTo>
                <a:lnTo>
                  <a:pt x="1515269" y="463453"/>
                </a:lnTo>
                <a:lnTo>
                  <a:pt x="1514740" y="452557"/>
                </a:lnTo>
                <a:lnTo>
                  <a:pt x="1514475" y="443256"/>
                </a:lnTo>
                <a:lnTo>
                  <a:pt x="1514475" y="435814"/>
                </a:lnTo>
                <a:lnTo>
                  <a:pt x="1514475" y="429968"/>
                </a:lnTo>
                <a:lnTo>
                  <a:pt x="1514740" y="425450"/>
                </a:lnTo>
                <a:close/>
                <a:moveTo>
                  <a:pt x="1751277" y="388938"/>
                </a:moveTo>
                <a:lnTo>
                  <a:pt x="1756299" y="389203"/>
                </a:lnTo>
                <a:lnTo>
                  <a:pt x="1761848" y="389203"/>
                </a:lnTo>
                <a:lnTo>
                  <a:pt x="1769512" y="389734"/>
                </a:lnTo>
                <a:lnTo>
                  <a:pt x="1778498" y="390796"/>
                </a:lnTo>
                <a:lnTo>
                  <a:pt x="1789069" y="391858"/>
                </a:lnTo>
                <a:lnTo>
                  <a:pt x="1800961" y="393982"/>
                </a:lnTo>
                <a:lnTo>
                  <a:pt x="1813647" y="396105"/>
                </a:lnTo>
                <a:lnTo>
                  <a:pt x="1827389" y="399556"/>
                </a:lnTo>
                <a:lnTo>
                  <a:pt x="1834260" y="401680"/>
                </a:lnTo>
                <a:lnTo>
                  <a:pt x="1841395" y="403804"/>
                </a:lnTo>
                <a:lnTo>
                  <a:pt x="1848267" y="406458"/>
                </a:lnTo>
                <a:lnTo>
                  <a:pt x="1855666" y="408848"/>
                </a:lnTo>
                <a:lnTo>
                  <a:pt x="1862802" y="411768"/>
                </a:lnTo>
                <a:lnTo>
                  <a:pt x="1869937" y="415219"/>
                </a:lnTo>
                <a:lnTo>
                  <a:pt x="1876808" y="418935"/>
                </a:lnTo>
                <a:lnTo>
                  <a:pt x="1884208" y="422652"/>
                </a:lnTo>
                <a:lnTo>
                  <a:pt x="1891079" y="426899"/>
                </a:lnTo>
                <a:lnTo>
                  <a:pt x="1897686" y="431146"/>
                </a:lnTo>
                <a:lnTo>
                  <a:pt x="1904293" y="436190"/>
                </a:lnTo>
                <a:lnTo>
                  <a:pt x="1910900" y="441500"/>
                </a:lnTo>
                <a:lnTo>
                  <a:pt x="1916978" y="447340"/>
                </a:lnTo>
                <a:lnTo>
                  <a:pt x="1923057" y="452915"/>
                </a:lnTo>
                <a:lnTo>
                  <a:pt x="1928607" y="459286"/>
                </a:lnTo>
                <a:lnTo>
                  <a:pt x="1934156" y="466188"/>
                </a:lnTo>
                <a:lnTo>
                  <a:pt x="1938913" y="472824"/>
                </a:lnTo>
                <a:lnTo>
                  <a:pt x="1943406" y="479726"/>
                </a:lnTo>
                <a:lnTo>
                  <a:pt x="1947370" y="486628"/>
                </a:lnTo>
                <a:lnTo>
                  <a:pt x="1951334" y="493796"/>
                </a:lnTo>
                <a:lnTo>
                  <a:pt x="1954770" y="501229"/>
                </a:lnTo>
                <a:lnTo>
                  <a:pt x="1957941" y="508396"/>
                </a:lnTo>
                <a:lnTo>
                  <a:pt x="1960848" y="515829"/>
                </a:lnTo>
                <a:lnTo>
                  <a:pt x="1963491" y="523262"/>
                </a:lnTo>
                <a:lnTo>
                  <a:pt x="1965869" y="530430"/>
                </a:lnTo>
                <a:lnTo>
                  <a:pt x="1967984" y="537597"/>
                </a:lnTo>
                <a:lnTo>
                  <a:pt x="1969569" y="545030"/>
                </a:lnTo>
                <a:lnTo>
                  <a:pt x="1971419" y="551932"/>
                </a:lnTo>
                <a:lnTo>
                  <a:pt x="1973798" y="565736"/>
                </a:lnTo>
                <a:lnTo>
                  <a:pt x="1975648" y="578479"/>
                </a:lnTo>
                <a:lnTo>
                  <a:pt x="1976705" y="590690"/>
                </a:lnTo>
                <a:lnTo>
                  <a:pt x="1977762" y="601308"/>
                </a:lnTo>
                <a:lnTo>
                  <a:pt x="1978026" y="610600"/>
                </a:lnTo>
                <a:lnTo>
                  <a:pt x="1978026" y="618298"/>
                </a:lnTo>
                <a:lnTo>
                  <a:pt x="1978026" y="623873"/>
                </a:lnTo>
                <a:lnTo>
                  <a:pt x="1977762" y="628651"/>
                </a:lnTo>
                <a:lnTo>
                  <a:pt x="1972741" y="628651"/>
                </a:lnTo>
                <a:lnTo>
                  <a:pt x="1966927" y="628386"/>
                </a:lnTo>
                <a:lnTo>
                  <a:pt x="1959527" y="628120"/>
                </a:lnTo>
                <a:lnTo>
                  <a:pt x="1950277" y="627324"/>
                </a:lnTo>
                <a:lnTo>
                  <a:pt x="1939970" y="625731"/>
                </a:lnTo>
                <a:lnTo>
                  <a:pt x="1928078" y="624138"/>
                </a:lnTo>
                <a:lnTo>
                  <a:pt x="1915393" y="621484"/>
                </a:lnTo>
                <a:lnTo>
                  <a:pt x="1901650" y="618298"/>
                </a:lnTo>
                <a:lnTo>
                  <a:pt x="1894779" y="616174"/>
                </a:lnTo>
                <a:lnTo>
                  <a:pt x="1887644" y="614051"/>
                </a:lnTo>
                <a:lnTo>
                  <a:pt x="1880773" y="611662"/>
                </a:lnTo>
                <a:lnTo>
                  <a:pt x="1873373" y="609007"/>
                </a:lnTo>
                <a:lnTo>
                  <a:pt x="1866237" y="605821"/>
                </a:lnTo>
                <a:lnTo>
                  <a:pt x="1859102" y="602636"/>
                </a:lnTo>
                <a:lnTo>
                  <a:pt x="1851967" y="599185"/>
                </a:lnTo>
                <a:lnTo>
                  <a:pt x="1844831" y="595203"/>
                </a:lnTo>
                <a:lnTo>
                  <a:pt x="1837960" y="590955"/>
                </a:lnTo>
                <a:lnTo>
                  <a:pt x="1831353" y="586443"/>
                </a:lnTo>
                <a:lnTo>
                  <a:pt x="1824746" y="581399"/>
                </a:lnTo>
                <a:lnTo>
                  <a:pt x="1818139" y="576355"/>
                </a:lnTo>
                <a:lnTo>
                  <a:pt x="1812061" y="570780"/>
                </a:lnTo>
                <a:lnTo>
                  <a:pt x="1805983" y="564675"/>
                </a:lnTo>
                <a:lnTo>
                  <a:pt x="1800168" y="558303"/>
                </a:lnTo>
                <a:lnTo>
                  <a:pt x="1794883" y="551932"/>
                </a:lnTo>
                <a:lnTo>
                  <a:pt x="1790126" y="545296"/>
                </a:lnTo>
                <a:lnTo>
                  <a:pt x="1785633" y="538394"/>
                </a:lnTo>
                <a:lnTo>
                  <a:pt x="1781405" y="530961"/>
                </a:lnTo>
                <a:lnTo>
                  <a:pt x="1777705" y="524059"/>
                </a:lnTo>
                <a:lnTo>
                  <a:pt x="1774269" y="516891"/>
                </a:lnTo>
                <a:lnTo>
                  <a:pt x="1771098" y="509193"/>
                </a:lnTo>
                <a:lnTo>
                  <a:pt x="1768191" y="502025"/>
                </a:lnTo>
                <a:lnTo>
                  <a:pt x="1765548" y="494858"/>
                </a:lnTo>
                <a:lnTo>
                  <a:pt x="1763170" y="487159"/>
                </a:lnTo>
                <a:lnTo>
                  <a:pt x="1761056" y="479992"/>
                </a:lnTo>
                <a:lnTo>
                  <a:pt x="1759470" y="472824"/>
                </a:lnTo>
                <a:lnTo>
                  <a:pt x="1757620" y="465657"/>
                </a:lnTo>
                <a:lnTo>
                  <a:pt x="1754977" y="452118"/>
                </a:lnTo>
                <a:lnTo>
                  <a:pt x="1753392" y="439110"/>
                </a:lnTo>
                <a:lnTo>
                  <a:pt x="1752335" y="427165"/>
                </a:lnTo>
                <a:lnTo>
                  <a:pt x="1751277" y="416546"/>
                </a:lnTo>
                <a:lnTo>
                  <a:pt x="1751013" y="407255"/>
                </a:lnTo>
                <a:lnTo>
                  <a:pt x="1751013" y="399556"/>
                </a:lnTo>
                <a:lnTo>
                  <a:pt x="1751013" y="393982"/>
                </a:lnTo>
                <a:lnTo>
                  <a:pt x="1751277" y="388938"/>
                </a:lnTo>
                <a:close/>
                <a:moveTo>
                  <a:pt x="1336675" y="350838"/>
                </a:moveTo>
                <a:lnTo>
                  <a:pt x="1356533" y="350838"/>
                </a:lnTo>
                <a:lnTo>
                  <a:pt x="1701800" y="350838"/>
                </a:lnTo>
                <a:lnTo>
                  <a:pt x="1701800" y="398463"/>
                </a:lnTo>
                <a:lnTo>
                  <a:pt x="1356533" y="398463"/>
                </a:lnTo>
                <a:lnTo>
                  <a:pt x="1336675" y="398463"/>
                </a:lnTo>
                <a:lnTo>
                  <a:pt x="1336675" y="350838"/>
                </a:lnTo>
                <a:close/>
                <a:moveTo>
                  <a:pt x="0" y="350838"/>
                </a:moveTo>
                <a:lnTo>
                  <a:pt x="342900" y="350838"/>
                </a:lnTo>
                <a:lnTo>
                  <a:pt x="342900" y="398463"/>
                </a:lnTo>
                <a:lnTo>
                  <a:pt x="0" y="398463"/>
                </a:lnTo>
                <a:lnTo>
                  <a:pt x="0" y="350838"/>
                </a:lnTo>
                <a:close/>
                <a:moveTo>
                  <a:pt x="1972741" y="120650"/>
                </a:moveTo>
                <a:lnTo>
                  <a:pt x="1977762" y="120650"/>
                </a:lnTo>
                <a:lnTo>
                  <a:pt x="1978026" y="125688"/>
                </a:lnTo>
                <a:lnTo>
                  <a:pt x="1978026" y="131257"/>
                </a:lnTo>
                <a:lnTo>
                  <a:pt x="1978026" y="138947"/>
                </a:lnTo>
                <a:lnTo>
                  <a:pt x="1977762" y="148227"/>
                </a:lnTo>
                <a:lnTo>
                  <a:pt x="1976705" y="158834"/>
                </a:lnTo>
                <a:lnTo>
                  <a:pt x="1975648" y="170767"/>
                </a:lnTo>
                <a:lnTo>
                  <a:pt x="1973798" y="183495"/>
                </a:lnTo>
                <a:lnTo>
                  <a:pt x="1971419" y="197549"/>
                </a:lnTo>
                <a:lnTo>
                  <a:pt x="1969569" y="204443"/>
                </a:lnTo>
                <a:lnTo>
                  <a:pt x="1967984" y="211603"/>
                </a:lnTo>
                <a:lnTo>
                  <a:pt x="1965869" y="219028"/>
                </a:lnTo>
                <a:lnTo>
                  <a:pt x="1963491" y="226187"/>
                </a:lnTo>
                <a:lnTo>
                  <a:pt x="1960848" y="233612"/>
                </a:lnTo>
                <a:lnTo>
                  <a:pt x="1957941" y="241037"/>
                </a:lnTo>
                <a:lnTo>
                  <a:pt x="1954770" y="248196"/>
                </a:lnTo>
                <a:lnTo>
                  <a:pt x="1951334" y="255356"/>
                </a:lnTo>
                <a:lnTo>
                  <a:pt x="1947370" y="262781"/>
                </a:lnTo>
                <a:lnTo>
                  <a:pt x="1943406" y="269675"/>
                </a:lnTo>
                <a:lnTo>
                  <a:pt x="1938913" y="276569"/>
                </a:lnTo>
                <a:lnTo>
                  <a:pt x="1934156" y="283464"/>
                </a:lnTo>
                <a:lnTo>
                  <a:pt x="1928607" y="289828"/>
                </a:lnTo>
                <a:lnTo>
                  <a:pt x="1923057" y="296192"/>
                </a:lnTo>
                <a:lnTo>
                  <a:pt x="1916978" y="302291"/>
                </a:lnTo>
                <a:lnTo>
                  <a:pt x="1910900" y="307859"/>
                </a:lnTo>
                <a:lnTo>
                  <a:pt x="1904293" y="313163"/>
                </a:lnTo>
                <a:lnTo>
                  <a:pt x="1897686" y="317936"/>
                </a:lnTo>
                <a:lnTo>
                  <a:pt x="1891079" y="322709"/>
                </a:lnTo>
                <a:lnTo>
                  <a:pt x="1884208" y="326686"/>
                </a:lnTo>
                <a:lnTo>
                  <a:pt x="1876808" y="330399"/>
                </a:lnTo>
                <a:lnTo>
                  <a:pt x="1869937" y="334111"/>
                </a:lnTo>
                <a:lnTo>
                  <a:pt x="1862802" y="337293"/>
                </a:lnTo>
                <a:lnTo>
                  <a:pt x="1855666" y="340210"/>
                </a:lnTo>
                <a:lnTo>
                  <a:pt x="1848267" y="343127"/>
                </a:lnTo>
                <a:lnTo>
                  <a:pt x="1841395" y="345513"/>
                </a:lnTo>
                <a:lnTo>
                  <a:pt x="1834260" y="347900"/>
                </a:lnTo>
                <a:lnTo>
                  <a:pt x="1827389" y="349491"/>
                </a:lnTo>
                <a:lnTo>
                  <a:pt x="1813647" y="352938"/>
                </a:lnTo>
                <a:lnTo>
                  <a:pt x="1800961" y="355590"/>
                </a:lnTo>
                <a:lnTo>
                  <a:pt x="1789069" y="357446"/>
                </a:lnTo>
                <a:lnTo>
                  <a:pt x="1778498" y="358507"/>
                </a:lnTo>
                <a:lnTo>
                  <a:pt x="1769512" y="359302"/>
                </a:lnTo>
                <a:lnTo>
                  <a:pt x="1761848" y="360098"/>
                </a:lnTo>
                <a:lnTo>
                  <a:pt x="1756299" y="360363"/>
                </a:lnTo>
                <a:lnTo>
                  <a:pt x="1751277" y="360363"/>
                </a:lnTo>
                <a:lnTo>
                  <a:pt x="1751013" y="355325"/>
                </a:lnTo>
                <a:lnTo>
                  <a:pt x="1751013" y="349491"/>
                </a:lnTo>
                <a:lnTo>
                  <a:pt x="1751013" y="342066"/>
                </a:lnTo>
                <a:lnTo>
                  <a:pt x="1751277" y="332785"/>
                </a:lnTo>
                <a:lnTo>
                  <a:pt x="1752335" y="321913"/>
                </a:lnTo>
                <a:lnTo>
                  <a:pt x="1753392" y="310246"/>
                </a:lnTo>
                <a:lnTo>
                  <a:pt x="1754977" y="297253"/>
                </a:lnTo>
                <a:lnTo>
                  <a:pt x="1757620" y="283464"/>
                </a:lnTo>
                <a:lnTo>
                  <a:pt x="1759470" y="276569"/>
                </a:lnTo>
                <a:lnTo>
                  <a:pt x="1761056" y="269410"/>
                </a:lnTo>
                <a:lnTo>
                  <a:pt x="1763170" y="261985"/>
                </a:lnTo>
                <a:lnTo>
                  <a:pt x="1765548" y="254826"/>
                </a:lnTo>
                <a:lnTo>
                  <a:pt x="1768191" y="247401"/>
                </a:lnTo>
                <a:lnTo>
                  <a:pt x="1771098" y="239976"/>
                </a:lnTo>
                <a:lnTo>
                  <a:pt x="1774269" y="232816"/>
                </a:lnTo>
                <a:lnTo>
                  <a:pt x="1777705" y="225657"/>
                </a:lnTo>
                <a:lnTo>
                  <a:pt x="1781405" y="218232"/>
                </a:lnTo>
                <a:lnTo>
                  <a:pt x="1785633" y="211338"/>
                </a:lnTo>
                <a:lnTo>
                  <a:pt x="1790126" y="204443"/>
                </a:lnTo>
                <a:lnTo>
                  <a:pt x="1794883" y="197549"/>
                </a:lnTo>
                <a:lnTo>
                  <a:pt x="1800168" y="191185"/>
                </a:lnTo>
                <a:lnTo>
                  <a:pt x="1805983" y="184821"/>
                </a:lnTo>
                <a:lnTo>
                  <a:pt x="1812061" y="178722"/>
                </a:lnTo>
                <a:lnTo>
                  <a:pt x="1818139" y="173153"/>
                </a:lnTo>
                <a:lnTo>
                  <a:pt x="1824746" y="167850"/>
                </a:lnTo>
                <a:lnTo>
                  <a:pt x="1831353" y="163077"/>
                </a:lnTo>
                <a:lnTo>
                  <a:pt x="1837960" y="158304"/>
                </a:lnTo>
                <a:lnTo>
                  <a:pt x="1844831" y="154326"/>
                </a:lnTo>
                <a:lnTo>
                  <a:pt x="1851967" y="150349"/>
                </a:lnTo>
                <a:lnTo>
                  <a:pt x="1859102" y="146902"/>
                </a:lnTo>
                <a:lnTo>
                  <a:pt x="1866237" y="143720"/>
                </a:lnTo>
                <a:lnTo>
                  <a:pt x="1873373" y="140803"/>
                </a:lnTo>
                <a:lnTo>
                  <a:pt x="1880773" y="137886"/>
                </a:lnTo>
                <a:lnTo>
                  <a:pt x="1887644" y="135499"/>
                </a:lnTo>
                <a:lnTo>
                  <a:pt x="1894779" y="133113"/>
                </a:lnTo>
                <a:lnTo>
                  <a:pt x="1901650" y="131257"/>
                </a:lnTo>
                <a:lnTo>
                  <a:pt x="1915393" y="128075"/>
                </a:lnTo>
                <a:lnTo>
                  <a:pt x="1928078" y="125423"/>
                </a:lnTo>
                <a:lnTo>
                  <a:pt x="1939970" y="123567"/>
                </a:lnTo>
                <a:lnTo>
                  <a:pt x="1950277" y="122241"/>
                </a:lnTo>
                <a:lnTo>
                  <a:pt x="1959527" y="121180"/>
                </a:lnTo>
                <a:lnTo>
                  <a:pt x="1966927" y="120915"/>
                </a:lnTo>
                <a:lnTo>
                  <a:pt x="1972741" y="120650"/>
                </a:lnTo>
                <a:close/>
                <a:moveTo>
                  <a:pt x="492780" y="103188"/>
                </a:moveTo>
                <a:lnTo>
                  <a:pt x="497814" y="103188"/>
                </a:lnTo>
                <a:lnTo>
                  <a:pt x="502583" y="103188"/>
                </a:lnTo>
                <a:lnTo>
                  <a:pt x="507617" y="103452"/>
                </a:lnTo>
                <a:lnTo>
                  <a:pt x="512122" y="104246"/>
                </a:lnTo>
                <a:lnTo>
                  <a:pt x="517156" y="105039"/>
                </a:lnTo>
                <a:lnTo>
                  <a:pt x="521660" y="106096"/>
                </a:lnTo>
                <a:lnTo>
                  <a:pt x="526429" y="107683"/>
                </a:lnTo>
                <a:lnTo>
                  <a:pt x="530668" y="109005"/>
                </a:lnTo>
                <a:lnTo>
                  <a:pt x="535172" y="110856"/>
                </a:lnTo>
                <a:lnTo>
                  <a:pt x="539411" y="112442"/>
                </a:lnTo>
                <a:lnTo>
                  <a:pt x="543386" y="114822"/>
                </a:lnTo>
                <a:lnTo>
                  <a:pt x="547625" y="117202"/>
                </a:lnTo>
                <a:lnTo>
                  <a:pt x="551599" y="119317"/>
                </a:lnTo>
                <a:lnTo>
                  <a:pt x="555308" y="122225"/>
                </a:lnTo>
                <a:lnTo>
                  <a:pt x="558753" y="125134"/>
                </a:lnTo>
                <a:lnTo>
                  <a:pt x="562197" y="128042"/>
                </a:lnTo>
                <a:lnTo>
                  <a:pt x="565906" y="131215"/>
                </a:lnTo>
                <a:lnTo>
                  <a:pt x="569086" y="134653"/>
                </a:lnTo>
                <a:lnTo>
                  <a:pt x="571735" y="138090"/>
                </a:lnTo>
                <a:lnTo>
                  <a:pt x="574650" y="141792"/>
                </a:lnTo>
                <a:lnTo>
                  <a:pt x="577299" y="145494"/>
                </a:lnTo>
                <a:lnTo>
                  <a:pt x="579949" y="149460"/>
                </a:lnTo>
                <a:lnTo>
                  <a:pt x="582333" y="153426"/>
                </a:lnTo>
                <a:lnTo>
                  <a:pt x="584188" y="157657"/>
                </a:lnTo>
                <a:lnTo>
                  <a:pt x="586307" y="161887"/>
                </a:lnTo>
                <a:lnTo>
                  <a:pt x="588162" y="166118"/>
                </a:lnTo>
                <a:lnTo>
                  <a:pt x="589487" y="170613"/>
                </a:lnTo>
                <a:lnTo>
                  <a:pt x="591076" y="175108"/>
                </a:lnTo>
                <a:lnTo>
                  <a:pt x="592136" y="179867"/>
                </a:lnTo>
                <a:lnTo>
                  <a:pt x="592666" y="184626"/>
                </a:lnTo>
                <a:lnTo>
                  <a:pt x="593461" y="189386"/>
                </a:lnTo>
                <a:lnTo>
                  <a:pt x="593726" y="194145"/>
                </a:lnTo>
                <a:lnTo>
                  <a:pt x="593726" y="199169"/>
                </a:lnTo>
                <a:lnTo>
                  <a:pt x="593726" y="412020"/>
                </a:lnTo>
                <a:lnTo>
                  <a:pt x="593726" y="417044"/>
                </a:lnTo>
                <a:lnTo>
                  <a:pt x="593461" y="421803"/>
                </a:lnTo>
                <a:lnTo>
                  <a:pt x="592666" y="426562"/>
                </a:lnTo>
                <a:lnTo>
                  <a:pt x="592136" y="431322"/>
                </a:lnTo>
                <a:lnTo>
                  <a:pt x="591076" y="436081"/>
                </a:lnTo>
                <a:lnTo>
                  <a:pt x="589487" y="440312"/>
                </a:lnTo>
                <a:lnTo>
                  <a:pt x="588162" y="445071"/>
                </a:lnTo>
                <a:lnTo>
                  <a:pt x="586307" y="449302"/>
                </a:lnTo>
                <a:lnTo>
                  <a:pt x="584188" y="453533"/>
                </a:lnTo>
                <a:lnTo>
                  <a:pt x="582333" y="457763"/>
                </a:lnTo>
                <a:lnTo>
                  <a:pt x="579949" y="461729"/>
                </a:lnTo>
                <a:lnTo>
                  <a:pt x="577299" y="465431"/>
                </a:lnTo>
                <a:lnTo>
                  <a:pt x="574650" y="469133"/>
                </a:lnTo>
                <a:lnTo>
                  <a:pt x="571735" y="473099"/>
                </a:lnTo>
                <a:lnTo>
                  <a:pt x="569086" y="476536"/>
                </a:lnTo>
                <a:lnTo>
                  <a:pt x="565906" y="479974"/>
                </a:lnTo>
                <a:lnTo>
                  <a:pt x="562197" y="483147"/>
                </a:lnTo>
                <a:lnTo>
                  <a:pt x="558753" y="486055"/>
                </a:lnTo>
                <a:lnTo>
                  <a:pt x="555308" y="488964"/>
                </a:lnTo>
                <a:lnTo>
                  <a:pt x="551599" y="491343"/>
                </a:lnTo>
                <a:lnTo>
                  <a:pt x="547625" y="493987"/>
                </a:lnTo>
                <a:lnTo>
                  <a:pt x="543386" y="496367"/>
                </a:lnTo>
                <a:lnTo>
                  <a:pt x="539411" y="498482"/>
                </a:lnTo>
                <a:lnTo>
                  <a:pt x="535172" y="500333"/>
                </a:lnTo>
                <a:lnTo>
                  <a:pt x="530668" y="502184"/>
                </a:lnTo>
                <a:lnTo>
                  <a:pt x="526429" y="503506"/>
                </a:lnTo>
                <a:lnTo>
                  <a:pt x="521660" y="504828"/>
                </a:lnTo>
                <a:lnTo>
                  <a:pt x="517156" y="505886"/>
                </a:lnTo>
                <a:lnTo>
                  <a:pt x="512122" y="506679"/>
                </a:lnTo>
                <a:lnTo>
                  <a:pt x="507617" y="507472"/>
                </a:lnTo>
                <a:lnTo>
                  <a:pt x="502583" y="508001"/>
                </a:lnTo>
                <a:lnTo>
                  <a:pt x="497814" y="508001"/>
                </a:lnTo>
                <a:lnTo>
                  <a:pt x="492780" y="508001"/>
                </a:lnTo>
                <a:lnTo>
                  <a:pt x="488011" y="507472"/>
                </a:lnTo>
                <a:lnTo>
                  <a:pt x="482977" y="506679"/>
                </a:lnTo>
                <a:lnTo>
                  <a:pt x="478473" y="505886"/>
                </a:lnTo>
                <a:lnTo>
                  <a:pt x="473704" y="504828"/>
                </a:lnTo>
                <a:lnTo>
                  <a:pt x="469200" y="503506"/>
                </a:lnTo>
                <a:lnTo>
                  <a:pt x="464696" y="502184"/>
                </a:lnTo>
                <a:lnTo>
                  <a:pt x="460457" y="500333"/>
                </a:lnTo>
                <a:lnTo>
                  <a:pt x="456217" y="498482"/>
                </a:lnTo>
                <a:lnTo>
                  <a:pt x="451978" y="496367"/>
                </a:lnTo>
                <a:lnTo>
                  <a:pt x="448004" y="493987"/>
                </a:lnTo>
                <a:lnTo>
                  <a:pt x="444030" y="491343"/>
                </a:lnTo>
                <a:lnTo>
                  <a:pt x="440056" y="488964"/>
                </a:lnTo>
                <a:lnTo>
                  <a:pt x="436611" y="486055"/>
                </a:lnTo>
                <a:lnTo>
                  <a:pt x="433167" y="483147"/>
                </a:lnTo>
                <a:lnTo>
                  <a:pt x="429723" y="479974"/>
                </a:lnTo>
                <a:lnTo>
                  <a:pt x="426543" y="476536"/>
                </a:lnTo>
                <a:lnTo>
                  <a:pt x="423629" y="473099"/>
                </a:lnTo>
                <a:lnTo>
                  <a:pt x="420714" y="469133"/>
                </a:lnTo>
                <a:lnTo>
                  <a:pt x="417800" y="465431"/>
                </a:lnTo>
                <a:lnTo>
                  <a:pt x="415680" y="461729"/>
                </a:lnTo>
                <a:lnTo>
                  <a:pt x="413296" y="457763"/>
                </a:lnTo>
                <a:lnTo>
                  <a:pt x="410911" y="453533"/>
                </a:lnTo>
                <a:lnTo>
                  <a:pt x="409321" y="449302"/>
                </a:lnTo>
                <a:lnTo>
                  <a:pt x="407467" y="445071"/>
                </a:lnTo>
                <a:lnTo>
                  <a:pt x="406142" y="440312"/>
                </a:lnTo>
                <a:lnTo>
                  <a:pt x="404552" y="436081"/>
                </a:lnTo>
                <a:lnTo>
                  <a:pt x="403493" y="431322"/>
                </a:lnTo>
                <a:lnTo>
                  <a:pt x="402433" y="426562"/>
                </a:lnTo>
                <a:lnTo>
                  <a:pt x="401903" y="421803"/>
                </a:lnTo>
                <a:lnTo>
                  <a:pt x="401638" y="417044"/>
                </a:lnTo>
                <a:lnTo>
                  <a:pt x="401638" y="412020"/>
                </a:lnTo>
                <a:lnTo>
                  <a:pt x="401638" y="199169"/>
                </a:lnTo>
                <a:lnTo>
                  <a:pt x="401638" y="194145"/>
                </a:lnTo>
                <a:lnTo>
                  <a:pt x="401903" y="189386"/>
                </a:lnTo>
                <a:lnTo>
                  <a:pt x="402433" y="184626"/>
                </a:lnTo>
                <a:lnTo>
                  <a:pt x="403493" y="179867"/>
                </a:lnTo>
                <a:lnTo>
                  <a:pt x="404552" y="175108"/>
                </a:lnTo>
                <a:lnTo>
                  <a:pt x="406142" y="170613"/>
                </a:lnTo>
                <a:lnTo>
                  <a:pt x="407467" y="166118"/>
                </a:lnTo>
                <a:lnTo>
                  <a:pt x="409321" y="161887"/>
                </a:lnTo>
                <a:lnTo>
                  <a:pt x="410911" y="157657"/>
                </a:lnTo>
                <a:lnTo>
                  <a:pt x="413296" y="153426"/>
                </a:lnTo>
                <a:lnTo>
                  <a:pt x="415680" y="149460"/>
                </a:lnTo>
                <a:lnTo>
                  <a:pt x="417800" y="145494"/>
                </a:lnTo>
                <a:lnTo>
                  <a:pt x="420714" y="141792"/>
                </a:lnTo>
                <a:lnTo>
                  <a:pt x="423629" y="138090"/>
                </a:lnTo>
                <a:lnTo>
                  <a:pt x="426543" y="134653"/>
                </a:lnTo>
                <a:lnTo>
                  <a:pt x="429723" y="131215"/>
                </a:lnTo>
                <a:lnTo>
                  <a:pt x="433167" y="128042"/>
                </a:lnTo>
                <a:lnTo>
                  <a:pt x="436611" y="125134"/>
                </a:lnTo>
                <a:lnTo>
                  <a:pt x="440056" y="122225"/>
                </a:lnTo>
                <a:lnTo>
                  <a:pt x="444030" y="119317"/>
                </a:lnTo>
                <a:lnTo>
                  <a:pt x="448004" y="117202"/>
                </a:lnTo>
                <a:lnTo>
                  <a:pt x="451978" y="114822"/>
                </a:lnTo>
                <a:lnTo>
                  <a:pt x="456217" y="112442"/>
                </a:lnTo>
                <a:lnTo>
                  <a:pt x="460457" y="110856"/>
                </a:lnTo>
                <a:lnTo>
                  <a:pt x="464696" y="109005"/>
                </a:lnTo>
                <a:lnTo>
                  <a:pt x="469200" y="107683"/>
                </a:lnTo>
                <a:lnTo>
                  <a:pt x="473704" y="106096"/>
                </a:lnTo>
                <a:lnTo>
                  <a:pt x="478473" y="105039"/>
                </a:lnTo>
                <a:lnTo>
                  <a:pt x="482977" y="104246"/>
                </a:lnTo>
                <a:lnTo>
                  <a:pt x="488011" y="103452"/>
                </a:lnTo>
                <a:lnTo>
                  <a:pt x="492780" y="103188"/>
                </a:lnTo>
                <a:close/>
                <a:moveTo>
                  <a:pt x="1736196" y="84138"/>
                </a:moveTo>
                <a:lnTo>
                  <a:pt x="1741224" y="84138"/>
                </a:lnTo>
                <a:lnTo>
                  <a:pt x="1741224" y="88916"/>
                </a:lnTo>
                <a:lnTo>
                  <a:pt x="1741488" y="94491"/>
                </a:lnTo>
                <a:lnTo>
                  <a:pt x="1741224" y="102189"/>
                </a:lnTo>
                <a:lnTo>
                  <a:pt x="1740959" y="111481"/>
                </a:lnTo>
                <a:lnTo>
                  <a:pt x="1740430" y="122099"/>
                </a:lnTo>
                <a:lnTo>
                  <a:pt x="1739107" y="134310"/>
                </a:lnTo>
                <a:lnTo>
                  <a:pt x="1737255" y="147053"/>
                </a:lnTo>
                <a:lnTo>
                  <a:pt x="1734609" y="160857"/>
                </a:lnTo>
                <a:lnTo>
                  <a:pt x="1733021" y="167759"/>
                </a:lnTo>
                <a:lnTo>
                  <a:pt x="1731169" y="175192"/>
                </a:lnTo>
                <a:lnTo>
                  <a:pt x="1729053" y="182359"/>
                </a:lnTo>
                <a:lnTo>
                  <a:pt x="1726671" y="189527"/>
                </a:lnTo>
                <a:lnTo>
                  <a:pt x="1724290" y="197225"/>
                </a:lnTo>
                <a:lnTo>
                  <a:pt x="1721380" y="204393"/>
                </a:lnTo>
                <a:lnTo>
                  <a:pt x="1718205" y="211560"/>
                </a:lnTo>
                <a:lnTo>
                  <a:pt x="1714501" y="218993"/>
                </a:lnTo>
                <a:lnTo>
                  <a:pt x="1710796" y="226161"/>
                </a:lnTo>
                <a:lnTo>
                  <a:pt x="1706828" y="233063"/>
                </a:lnTo>
                <a:lnTo>
                  <a:pt x="1702330" y="239965"/>
                </a:lnTo>
                <a:lnTo>
                  <a:pt x="1697303" y="246601"/>
                </a:lnTo>
                <a:lnTo>
                  <a:pt x="1692011" y="253503"/>
                </a:lnTo>
                <a:lnTo>
                  <a:pt x="1686190" y="259874"/>
                </a:lnTo>
                <a:lnTo>
                  <a:pt x="1680634" y="265449"/>
                </a:lnTo>
                <a:lnTo>
                  <a:pt x="1674284" y="271289"/>
                </a:lnTo>
                <a:lnTo>
                  <a:pt x="1667934" y="276598"/>
                </a:lnTo>
                <a:lnTo>
                  <a:pt x="1661055" y="281642"/>
                </a:lnTo>
                <a:lnTo>
                  <a:pt x="1654175" y="285890"/>
                </a:lnTo>
                <a:lnTo>
                  <a:pt x="1647296" y="290137"/>
                </a:lnTo>
                <a:lnTo>
                  <a:pt x="1640417" y="294119"/>
                </a:lnTo>
                <a:lnTo>
                  <a:pt x="1633009" y="297836"/>
                </a:lnTo>
                <a:lnTo>
                  <a:pt x="1625865" y="301021"/>
                </a:lnTo>
                <a:lnTo>
                  <a:pt x="1618986" y="303941"/>
                </a:lnTo>
                <a:lnTo>
                  <a:pt x="1611842" y="306330"/>
                </a:lnTo>
                <a:lnTo>
                  <a:pt x="1604434" y="308985"/>
                </a:lnTo>
                <a:lnTo>
                  <a:pt x="1597554" y="311374"/>
                </a:lnTo>
                <a:lnTo>
                  <a:pt x="1590675" y="313232"/>
                </a:lnTo>
                <a:lnTo>
                  <a:pt x="1577182" y="316683"/>
                </a:lnTo>
                <a:lnTo>
                  <a:pt x="1564217" y="318807"/>
                </a:lnTo>
                <a:lnTo>
                  <a:pt x="1552575" y="320931"/>
                </a:lnTo>
                <a:lnTo>
                  <a:pt x="1541727" y="321993"/>
                </a:lnTo>
                <a:lnTo>
                  <a:pt x="1532467" y="323054"/>
                </a:lnTo>
                <a:lnTo>
                  <a:pt x="1525058" y="323585"/>
                </a:lnTo>
                <a:lnTo>
                  <a:pt x="1519238" y="323585"/>
                </a:lnTo>
                <a:lnTo>
                  <a:pt x="1514740" y="323851"/>
                </a:lnTo>
                <a:lnTo>
                  <a:pt x="1514475" y="318807"/>
                </a:lnTo>
                <a:lnTo>
                  <a:pt x="1514475" y="313232"/>
                </a:lnTo>
                <a:lnTo>
                  <a:pt x="1514475" y="305534"/>
                </a:lnTo>
                <a:lnTo>
                  <a:pt x="1514740" y="296243"/>
                </a:lnTo>
                <a:lnTo>
                  <a:pt x="1515269" y="285624"/>
                </a:lnTo>
                <a:lnTo>
                  <a:pt x="1516592" y="273678"/>
                </a:lnTo>
                <a:lnTo>
                  <a:pt x="1518444" y="260671"/>
                </a:lnTo>
                <a:lnTo>
                  <a:pt x="1521090" y="247132"/>
                </a:lnTo>
                <a:lnTo>
                  <a:pt x="1522413" y="239965"/>
                </a:lnTo>
                <a:lnTo>
                  <a:pt x="1524529" y="232797"/>
                </a:lnTo>
                <a:lnTo>
                  <a:pt x="1526381" y="225630"/>
                </a:lnTo>
                <a:lnTo>
                  <a:pt x="1528763" y="217931"/>
                </a:lnTo>
                <a:lnTo>
                  <a:pt x="1531408" y="210764"/>
                </a:lnTo>
                <a:lnTo>
                  <a:pt x="1534319" y="203596"/>
                </a:lnTo>
                <a:lnTo>
                  <a:pt x="1537494" y="195898"/>
                </a:lnTo>
                <a:lnTo>
                  <a:pt x="1540934" y="188730"/>
                </a:lnTo>
                <a:lnTo>
                  <a:pt x="1544638" y="181828"/>
                </a:lnTo>
                <a:lnTo>
                  <a:pt x="1548606" y="174395"/>
                </a:lnTo>
                <a:lnTo>
                  <a:pt x="1553369" y="167493"/>
                </a:lnTo>
                <a:lnTo>
                  <a:pt x="1558396" y="160857"/>
                </a:lnTo>
                <a:lnTo>
                  <a:pt x="1563423" y="154486"/>
                </a:lnTo>
                <a:lnTo>
                  <a:pt x="1568979" y="148114"/>
                </a:lnTo>
                <a:lnTo>
                  <a:pt x="1575065" y="142009"/>
                </a:lnTo>
                <a:lnTo>
                  <a:pt x="1581415" y="136434"/>
                </a:lnTo>
                <a:lnTo>
                  <a:pt x="1587765" y="131390"/>
                </a:lnTo>
                <a:lnTo>
                  <a:pt x="1594379" y="126346"/>
                </a:lnTo>
                <a:lnTo>
                  <a:pt x="1601259" y="121834"/>
                </a:lnTo>
                <a:lnTo>
                  <a:pt x="1608402" y="117586"/>
                </a:lnTo>
                <a:lnTo>
                  <a:pt x="1615282" y="113604"/>
                </a:lnTo>
                <a:lnTo>
                  <a:pt x="1622425" y="110153"/>
                </a:lnTo>
                <a:lnTo>
                  <a:pt x="1629569" y="106968"/>
                </a:lnTo>
                <a:lnTo>
                  <a:pt x="1636713" y="103782"/>
                </a:lnTo>
                <a:lnTo>
                  <a:pt x="1643857" y="101127"/>
                </a:lnTo>
                <a:lnTo>
                  <a:pt x="1651000" y="98738"/>
                </a:lnTo>
                <a:lnTo>
                  <a:pt x="1657880" y="96615"/>
                </a:lnTo>
                <a:lnTo>
                  <a:pt x="1665023" y="94491"/>
                </a:lnTo>
                <a:lnTo>
                  <a:pt x="1678517" y="91305"/>
                </a:lnTo>
                <a:lnTo>
                  <a:pt x="1691217" y="88651"/>
                </a:lnTo>
                <a:lnTo>
                  <a:pt x="1703123" y="87058"/>
                </a:lnTo>
                <a:lnTo>
                  <a:pt x="1713707" y="85465"/>
                </a:lnTo>
                <a:lnTo>
                  <a:pt x="1722967" y="84669"/>
                </a:lnTo>
                <a:lnTo>
                  <a:pt x="1730640" y="84403"/>
                </a:lnTo>
                <a:lnTo>
                  <a:pt x="1736196" y="84138"/>
                </a:lnTo>
                <a:close/>
                <a:moveTo>
                  <a:pt x="1213909" y="0"/>
                </a:moveTo>
                <a:lnTo>
                  <a:pt x="1218671" y="528"/>
                </a:lnTo>
                <a:lnTo>
                  <a:pt x="1223698" y="793"/>
                </a:lnTo>
                <a:lnTo>
                  <a:pt x="1228196" y="1321"/>
                </a:lnTo>
                <a:lnTo>
                  <a:pt x="1233223" y="2114"/>
                </a:lnTo>
                <a:lnTo>
                  <a:pt x="1237721" y="3171"/>
                </a:lnTo>
                <a:lnTo>
                  <a:pt x="1242219" y="4492"/>
                </a:lnTo>
                <a:lnTo>
                  <a:pt x="1246717" y="5813"/>
                </a:lnTo>
                <a:lnTo>
                  <a:pt x="1251215" y="7663"/>
                </a:lnTo>
                <a:lnTo>
                  <a:pt x="1255448" y="9777"/>
                </a:lnTo>
                <a:lnTo>
                  <a:pt x="1259417" y="11626"/>
                </a:lnTo>
                <a:lnTo>
                  <a:pt x="1263651" y="14005"/>
                </a:lnTo>
                <a:lnTo>
                  <a:pt x="1267355" y="16647"/>
                </a:lnTo>
                <a:lnTo>
                  <a:pt x="1271059" y="19289"/>
                </a:lnTo>
                <a:lnTo>
                  <a:pt x="1274763" y="21932"/>
                </a:lnTo>
                <a:lnTo>
                  <a:pt x="1278203" y="25367"/>
                </a:lnTo>
                <a:lnTo>
                  <a:pt x="1281642" y="28538"/>
                </a:lnTo>
                <a:lnTo>
                  <a:pt x="1285082" y="31708"/>
                </a:lnTo>
                <a:lnTo>
                  <a:pt x="1287728" y="35144"/>
                </a:lnTo>
                <a:lnTo>
                  <a:pt x="1290638" y="38843"/>
                </a:lnTo>
                <a:lnTo>
                  <a:pt x="1293284" y="42542"/>
                </a:lnTo>
                <a:lnTo>
                  <a:pt x="1295930" y="46242"/>
                </a:lnTo>
                <a:lnTo>
                  <a:pt x="1298311" y="50469"/>
                </a:lnTo>
                <a:lnTo>
                  <a:pt x="1300163" y="54697"/>
                </a:lnTo>
                <a:lnTo>
                  <a:pt x="1302280" y="58661"/>
                </a:lnTo>
                <a:lnTo>
                  <a:pt x="1304132" y="63153"/>
                </a:lnTo>
                <a:lnTo>
                  <a:pt x="1305455" y="67645"/>
                </a:lnTo>
                <a:lnTo>
                  <a:pt x="1307042" y="72401"/>
                </a:lnTo>
                <a:lnTo>
                  <a:pt x="1307836" y="76893"/>
                </a:lnTo>
                <a:lnTo>
                  <a:pt x="1308630" y="81649"/>
                </a:lnTo>
                <a:lnTo>
                  <a:pt x="1309159" y="86406"/>
                </a:lnTo>
                <a:lnTo>
                  <a:pt x="1309688" y="91162"/>
                </a:lnTo>
                <a:lnTo>
                  <a:pt x="1309688" y="95918"/>
                </a:lnTo>
                <a:lnTo>
                  <a:pt x="1309688" y="404813"/>
                </a:lnTo>
                <a:lnTo>
                  <a:pt x="1303338" y="404020"/>
                </a:lnTo>
                <a:lnTo>
                  <a:pt x="1297253" y="403492"/>
                </a:lnTo>
                <a:lnTo>
                  <a:pt x="1290638" y="402699"/>
                </a:lnTo>
                <a:lnTo>
                  <a:pt x="1284288" y="402699"/>
                </a:lnTo>
                <a:lnTo>
                  <a:pt x="1117600" y="402699"/>
                </a:lnTo>
                <a:lnTo>
                  <a:pt x="1117600" y="95918"/>
                </a:lnTo>
                <a:lnTo>
                  <a:pt x="1117865" y="91162"/>
                </a:lnTo>
                <a:lnTo>
                  <a:pt x="1118129" y="86406"/>
                </a:lnTo>
                <a:lnTo>
                  <a:pt x="1118658" y="81649"/>
                </a:lnTo>
                <a:lnTo>
                  <a:pt x="1119717" y="76893"/>
                </a:lnTo>
                <a:lnTo>
                  <a:pt x="1120775" y="72401"/>
                </a:lnTo>
                <a:lnTo>
                  <a:pt x="1121833" y="67645"/>
                </a:lnTo>
                <a:lnTo>
                  <a:pt x="1123686" y="63153"/>
                </a:lnTo>
                <a:lnTo>
                  <a:pt x="1125008" y="58661"/>
                </a:lnTo>
                <a:lnTo>
                  <a:pt x="1127125" y="54697"/>
                </a:lnTo>
                <a:lnTo>
                  <a:pt x="1129242" y="50469"/>
                </a:lnTo>
                <a:lnTo>
                  <a:pt x="1131623" y="46242"/>
                </a:lnTo>
                <a:lnTo>
                  <a:pt x="1134004" y="42542"/>
                </a:lnTo>
                <a:lnTo>
                  <a:pt x="1136650" y="38843"/>
                </a:lnTo>
                <a:lnTo>
                  <a:pt x="1139561" y="35144"/>
                </a:lnTo>
                <a:lnTo>
                  <a:pt x="1142736" y="31708"/>
                </a:lnTo>
                <a:lnTo>
                  <a:pt x="1145911" y="28538"/>
                </a:lnTo>
                <a:lnTo>
                  <a:pt x="1149086" y="25367"/>
                </a:lnTo>
                <a:lnTo>
                  <a:pt x="1152525" y="21932"/>
                </a:lnTo>
                <a:lnTo>
                  <a:pt x="1156229" y="19289"/>
                </a:lnTo>
                <a:lnTo>
                  <a:pt x="1160198" y="16647"/>
                </a:lnTo>
                <a:lnTo>
                  <a:pt x="1163902" y="14005"/>
                </a:lnTo>
                <a:lnTo>
                  <a:pt x="1167871" y="11626"/>
                </a:lnTo>
                <a:lnTo>
                  <a:pt x="1172369" y="9777"/>
                </a:lnTo>
                <a:lnTo>
                  <a:pt x="1176338" y="7663"/>
                </a:lnTo>
                <a:lnTo>
                  <a:pt x="1180571" y="5813"/>
                </a:lnTo>
                <a:lnTo>
                  <a:pt x="1185334" y="4492"/>
                </a:lnTo>
                <a:lnTo>
                  <a:pt x="1189832" y="3171"/>
                </a:lnTo>
                <a:lnTo>
                  <a:pt x="1194594" y="2114"/>
                </a:lnTo>
                <a:lnTo>
                  <a:pt x="1199092" y="1321"/>
                </a:lnTo>
                <a:lnTo>
                  <a:pt x="1204119" y="793"/>
                </a:lnTo>
                <a:lnTo>
                  <a:pt x="1208882" y="528"/>
                </a:lnTo>
                <a:lnTo>
                  <a:pt x="1213909" y="0"/>
                </a:lnTo>
                <a:close/>
                <a:moveTo>
                  <a:pt x="975519" y="0"/>
                </a:moveTo>
                <a:lnTo>
                  <a:pt x="980546" y="529"/>
                </a:lnTo>
                <a:lnTo>
                  <a:pt x="985573" y="794"/>
                </a:lnTo>
                <a:lnTo>
                  <a:pt x="990071" y="1323"/>
                </a:lnTo>
                <a:lnTo>
                  <a:pt x="995098" y="2118"/>
                </a:lnTo>
                <a:lnTo>
                  <a:pt x="999596" y="3177"/>
                </a:lnTo>
                <a:lnTo>
                  <a:pt x="1004094" y="4500"/>
                </a:lnTo>
                <a:lnTo>
                  <a:pt x="1008592" y="5824"/>
                </a:lnTo>
                <a:lnTo>
                  <a:pt x="1012825" y="7677"/>
                </a:lnTo>
                <a:lnTo>
                  <a:pt x="1017323" y="9795"/>
                </a:lnTo>
                <a:lnTo>
                  <a:pt x="1021292" y="11648"/>
                </a:lnTo>
                <a:lnTo>
                  <a:pt x="1025261" y="14030"/>
                </a:lnTo>
                <a:lnTo>
                  <a:pt x="1029230" y="16678"/>
                </a:lnTo>
                <a:lnTo>
                  <a:pt x="1032934" y="19325"/>
                </a:lnTo>
                <a:lnTo>
                  <a:pt x="1036638" y="21972"/>
                </a:lnTo>
                <a:lnTo>
                  <a:pt x="1040078" y="25413"/>
                </a:lnTo>
                <a:lnTo>
                  <a:pt x="1043517" y="28590"/>
                </a:lnTo>
                <a:lnTo>
                  <a:pt x="1046692" y="31767"/>
                </a:lnTo>
                <a:lnTo>
                  <a:pt x="1049603" y="35208"/>
                </a:lnTo>
                <a:lnTo>
                  <a:pt x="1052513" y="38914"/>
                </a:lnTo>
                <a:lnTo>
                  <a:pt x="1055159" y="42621"/>
                </a:lnTo>
                <a:lnTo>
                  <a:pt x="1057805" y="46327"/>
                </a:lnTo>
                <a:lnTo>
                  <a:pt x="1059921" y="50562"/>
                </a:lnTo>
                <a:lnTo>
                  <a:pt x="1062038" y="54798"/>
                </a:lnTo>
                <a:lnTo>
                  <a:pt x="1064155" y="58769"/>
                </a:lnTo>
                <a:lnTo>
                  <a:pt x="1065742" y="63269"/>
                </a:lnTo>
                <a:lnTo>
                  <a:pt x="1067330" y="67769"/>
                </a:lnTo>
                <a:lnTo>
                  <a:pt x="1068653" y="72534"/>
                </a:lnTo>
                <a:lnTo>
                  <a:pt x="1069446" y="77035"/>
                </a:lnTo>
                <a:lnTo>
                  <a:pt x="1070505" y="81800"/>
                </a:lnTo>
                <a:lnTo>
                  <a:pt x="1071034" y="86565"/>
                </a:lnTo>
                <a:lnTo>
                  <a:pt x="1071563" y="91330"/>
                </a:lnTo>
                <a:lnTo>
                  <a:pt x="1071563" y="96095"/>
                </a:lnTo>
                <a:lnTo>
                  <a:pt x="1071563" y="404499"/>
                </a:lnTo>
                <a:lnTo>
                  <a:pt x="1065742" y="405028"/>
                </a:lnTo>
                <a:lnTo>
                  <a:pt x="1060451" y="405823"/>
                </a:lnTo>
                <a:lnTo>
                  <a:pt x="1054894" y="406617"/>
                </a:lnTo>
                <a:lnTo>
                  <a:pt x="1049338" y="407940"/>
                </a:lnTo>
                <a:lnTo>
                  <a:pt x="1043782" y="408999"/>
                </a:lnTo>
                <a:lnTo>
                  <a:pt x="1038490" y="410588"/>
                </a:lnTo>
                <a:lnTo>
                  <a:pt x="1033198" y="412176"/>
                </a:lnTo>
                <a:lnTo>
                  <a:pt x="1027907" y="414029"/>
                </a:lnTo>
                <a:lnTo>
                  <a:pt x="1017588" y="418000"/>
                </a:lnTo>
                <a:lnTo>
                  <a:pt x="1007798" y="422500"/>
                </a:lnTo>
                <a:lnTo>
                  <a:pt x="998273" y="427795"/>
                </a:lnTo>
                <a:lnTo>
                  <a:pt x="989013" y="433619"/>
                </a:lnTo>
                <a:lnTo>
                  <a:pt x="980017" y="439707"/>
                </a:lnTo>
                <a:lnTo>
                  <a:pt x="971550" y="446590"/>
                </a:lnTo>
                <a:lnTo>
                  <a:pt x="963877" y="453738"/>
                </a:lnTo>
                <a:lnTo>
                  <a:pt x="956204" y="461680"/>
                </a:lnTo>
                <a:lnTo>
                  <a:pt x="949060" y="469622"/>
                </a:lnTo>
                <a:lnTo>
                  <a:pt x="942446" y="478357"/>
                </a:lnTo>
                <a:lnTo>
                  <a:pt x="936360" y="487358"/>
                </a:lnTo>
                <a:lnTo>
                  <a:pt x="930804" y="496888"/>
                </a:lnTo>
                <a:lnTo>
                  <a:pt x="925248" y="493447"/>
                </a:lnTo>
                <a:lnTo>
                  <a:pt x="919956" y="490005"/>
                </a:lnTo>
                <a:lnTo>
                  <a:pt x="914929" y="486299"/>
                </a:lnTo>
                <a:lnTo>
                  <a:pt x="910167" y="481799"/>
                </a:lnTo>
                <a:lnTo>
                  <a:pt x="905404" y="477299"/>
                </a:lnTo>
                <a:lnTo>
                  <a:pt x="901435" y="472533"/>
                </a:lnTo>
                <a:lnTo>
                  <a:pt x="897202" y="467504"/>
                </a:lnTo>
                <a:lnTo>
                  <a:pt x="893762" y="462209"/>
                </a:lnTo>
                <a:lnTo>
                  <a:pt x="890587" y="456385"/>
                </a:lnTo>
                <a:lnTo>
                  <a:pt x="887677" y="450561"/>
                </a:lnTo>
                <a:lnTo>
                  <a:pt x="885296" y="444472"/>
                </a:lnTo>
                <a:lnTo>
                  <a:pt x="883179" y="438648"/>
                </a:lnTo>
                <a:lnTo>
                  <a:pt x="881592" y="431766"/>
                </a:lnTo>
                <a:lnTo>
                  <a:pt x="880533" y="425412"/>
                </a:lnTo>
                <a:lnTo>
                  <a:pt x="879739" y="418529"/>
                </a:lnTo>
                <a:lnTo>
                  <a:pt x="879475" y="411911"/>
                </a:lnTo>
                <a:lnTo>
                  <a:pt x="879475" y="96095"/>
                </a:lnTo>
                <a:lnTo>
                  <a:pt x="879739" y="91330"/>
                </a:lnTo>
                <a:lnTo>
                  <a:pt x="880004" y="86565"/>
                </a:lnTo>
                <a:lnTo>
                  <a:pt x="880533" y="81800"/>
                </a:lnTo>
                <a:lnTo>
                  <a:pt x="881327" y="77035"/>
                </a:lnTo>
                <a:lnTo>
                  <a:pt x="882650" y="72534"/>
                </a:lnTo>
                <a:lnTo>
                  <a:pt x="883708" y="67769"/>
                </a:lnTo>
                <a:lnTo>
                  <a:pt x="885560" y="63269"/>
                </a:lnTo>
                <a:lnTo>
                  <a:pt x="887148" y="58769"/>
                </a:lnTo>
                <a:lnTo>
                  <a:pt x="889000" y="54798"/>
                </a:lnTo>
                <a:lnTo>
                  <a:pt x="891381" y="50562"/>
                </a:lnTo>
                <a:lnTo>
                  <a:pt x="893498" y="46327"/>
                </a:lnTo>
                <a:lnTo>
                  <a:pt x="895879" y="42621"/>
                </a:lnTo>
                <a:lnTo>
                  <a:pt x="898790" y="38914"/>
                </a:lnTo>
                <a:lnTo>
                  <a:pt x="901435" y="35208"/>
                </a:lnTo>
                <a:lnTo>
                  <a:pt x="904610" y="31767"/>
                </a:lnTo>
                <a:lnTo>
                  <a:pt x="907785" y="28590"/>
                </a:lnTo>
                <a:lnTo>
                  <a:pt x="910960" y="25413"/>
                </a:lnTo>
                <a:lnTo>
                  <a:pt x="914400" y="21972"/>
                </a:lnTo>
                <a:lnTo>
                  <a:pt x="918104" y="19325"/>
                </a:lnTo>
                <a:lnTo>
                  <a:pt x="921808" y="16678"/>
                </a:lnTo>
                <a:lnTo>
                  <a:pt x="926042" y="14030"/>
                </a:lnTo>
                <a:lnTo>
                  <a:pt x="929746" y="11648"/>
                </a:lnTo>
                <a:lnTo>
                  <a:pt x="933979" y="9795"/>
                </a:lnTo>
                <a:lnTo>
                  <a:pt x="937948" y="7677"/>
                </a:lnTo>
                <a:lnTo>
                  <a:pt x="942710" y="5824"/>
                </a:lnTo>
                <a:lnTo>
                  <a:pt x="946944" y="4500"/>
                </a:lnTo>
                <a:lnTo>
                  <a:pt x="951706" y="3177"/>
                </a:lnTo>
                <a:lnTo>
                  <a:pt x="956204" y="2118"/>
                </a:lnTo>
                <a:lnTo>
                  <a:pt x="960967" y="1323"/>
                </a:lnTo>
                <a:lnTo>
                  <a:pt x="965730" y="794"/>
                </a:lnTo>
                <a:lnTo>
                  <a:pt x="970757" y="529"/>
                </a:lnTo>
                <a:lnTo>
                  <a:pt x="975519" y="0"/>
                </a:lnTo>
                <a:close/>
                <a:moveTo>
                  <a:pt x="735674" y="0"/>
                </a:moveTo>
                <a:lnTo>
                  <a:pt x="740708" y="529"/>
                </a:lnTo>
                <a:lnTo>
                  <a:pt x="745478" y="794"/>
                </a:lnTo>
                <a:lnTo>
                  <a:pt x="750512" y="1323"/>
                </a:lnTo>
                <a:lnTo>
                  <a:pt x="755016" y="2118"/>
                </a:lnTo>
                <a:lnTo>
                  <a:pt x="759785" y="3177"/>
                </a:lnTo>
                <a:lnTo>
                  <a:pt x="764289" y="4500"/>
                </a:lnTo>
                <a:lnTo>
                  <a:pt x="768793" y="5824"/>
                </a:lnTo>
                <a:lnTo>
                  <a:pt x="773032" y="7677"/>
                </a:lnTo>
                <a:lnTo>
                  <a:pt x="777271" y="9795"/>
                </a:lnTo>
                <a:lnTo>
                  <a:pt x="781511" y="11648"/>
                </a:lnTo>
                <a:lnTo>
                  <a:pt x="785485" y="14030"/>
                </a:lnTo>
                <a:lnTo>
                  <a:pt x="789459" y="16677"/>
                </a:lnTo>
                <a:lnTo>
                  <a:pt x="793433" y="19325"/>
                </a:lnTo>
                <a:lnTo>
                  <a:pt x="796878" y="21972"/>
                </a:lnTo>
                <a:lnTo>
                  <a:pt x="800322" y="25413"/>
                </a:lnTo>
                <a:lnTo>
                  <a:pt x="803766" y="28590"/>
                </a:lnTo>
                <a:lnTo>
                  <a:pt x="806946" y="31766"/>
                </a:lnTo>
                <a:lnTo>
                  <a:pt x="809860" y="35208"/>
                </a:lnTo>
                <a:lnTo>
                  <a:pt x="812775" y="38914"/>
                </a:lnTo>
                <a:lnTo>
                  <a:pt x="815424" y="42620"/>
                </a:lnTo>
                <a:lnTo>
                  <a:pt x="817809" y="46326"/>
                </a:lnTo>
                <a:lnTo>
                  <a:pt x="820193" y="50562"/>
                </a:lnTo>
                <a:lnTo>
                  <a:pt x="822313" y="54797"/>
                </a:lnTo>
                <a:lnTo>
                  <a:pt x="824167" y="58768"/>
                </a:lnTo>
                <a:lnTo>
                  <a:pt x="826022" y="63268"/>
                </a:lnTo>
                <a:lnTo>
                  <a:pt x="827347" y="67769"/>
                </a:lnTo>
                <a:lnTo>
                  <a:pt x="828936" y="72533"/>
                </a:lnTo>
                <a:lnTo>
                  <a:pt x="829731" y="77034"/>
                </a:lnTo>
                <a:lnTo>
                  <a:pt x="830526" y="81799"/>
                </a:lnTo>
                <a:lnTo>
                  <a:pt x="831586" y="86564"/>
                </a:lnTo>
                <a:lnTo>
                  <a:pt x="831851" y="91329"/>
                </a:lnTo>
                <a:lnTo>
                  <a:pt x="831851" y="96094"/>
                </a:lnTo>
                <a:lnTo>
                  <a:pt x="831851" y="411906"/>
                </a:lnTo>
                <a:lnTo>
                  <a:pt x="831851" y="416936"/>
                </a:lnTo>
                <a:lnTo>
                  <a:pt x="831586" y="421701"/>
                </a:lnTo>
                <a:lnTo>
                  <a:pt x="830526" y="426466"/>
                </a:lnTo>
                <a:lnTo>
                  <a:pt x="829731" y="431231"/>
                </a:lnTo>
                <a:lnTo>
                  <a:pt x="828936" y="435996"/>
                </a:lnTo>
                <a:lnTo>
                  <a:pt x="827347" y="440231"/>
                </a:lnTo>
                <a:lnTo>
                  <a:pt x="826022" y="444996"/>
                </a:lnTo>
                <a:lnTo>
                  <a:pt x="824167" y="449232"/>
                </a:lnTo>
                <a:lnTo>
                  <a:pt x="822313" y="453468"/>
                </a:lnTo>
                <a:lnTo>
                  <a:pt x="820193" y="457703"/>
                </a:lnTo>
                <a:lnTo>
                  <a:pt x="817809" y="461674"/>
                </a:lnTo>
                <a:lnTo>
                  <a:pt x="815424" y="465380"/>
                </a:lnTo>
                <a:lnTo>
                  <a:pt x="812775" y="469086"/>
                </a:lnTo>
                <a:lnTo>
                  <a:pt x="809860" y="473057"/>
                </a:lnTo>
                <a:lnTo>
                  <a:pt x="806946" y="476498"/>
                </a:lnTo>
                <a:lnTo>
                  <a:pt x="803766" y="479940"/>
                </a:lnTo>
                <a:lnTo>
                  <a:pt x="800322" y="483116"/>
                </a:lnTo>
                <a:lnTo>
                  <a:pt x="796878" y="486028"/>
                </a:lnTo>
                <a:lnTo>
                  <a:pt x="793433" y="488940"/>
                </a:lnTo>
                <a:lnTo>
                  <a:pt x="789459" y="491323"/>
                </a:lnTo>
                <a:lnTo>
                  <a:pt x="785485" y="493970"/>
                </a:lnTo>
                <a:lnTo>
                  <a:pt x="781511" y="496352"/>
                </a:lnTo>
                <a:lnTo>
                  <a:pt x="777271" y="498470"/>
                </a:lnTo>
                <a:lnTo>
                  <a:pt x="773032" y="500323"/>
                </a:lnTo>
                <a:lnTo>
                  <a:pt x="768793" y="502176"/>
                </a:lnTo>
                <a:lnTo>
                  <a:pt x="764289" y="503500"/>
                </a:lnTo>
                <a:lnTo>
                  <a:pt x="759785" y="504823"/>
                </a:lnTo>
                <a:lnTo>
                  <a:pt x="755016" y="505882"/>
                </a:lnTo>
                <a:lnTo>
                  <a:pt x="750512" y="506677"/>
                </a:lnTo>
                <a:lnTo>
                  <a:pt x="745478" y="507471"/>
                </a:lnTo>
                <a:lnTo>
                  <a:pt x="740708" y="508000"/>
                </a:lnTo>
                <a:lnTo>
                  <a:pt x="735674" y="508000"/>
                </a:lnTo>
                <a:lnTo>
                  <a:pt x="730905" y="508000"/>
                </a:lnTo>
                <a:lnTo>
                  <a:pt x="725871" y="507471"/>
                </a:lnTo>
                <a:lnTo>
                  <a:pt x="721367" y="506677"/>
                </a:lnTo>
                <a:lnTo>
                  <a:pt x="716333" y="505882"/>
                </a:lnTo>
                <a:lnTo>
                  <a:pt x="711564" y="504823"/>
                </a:lnTo>
                <a:lnTo>
                  <a:pt x="707060" y="503500"/>
                </a:lnTo>
                <a:lnTo>
                  <a:pt x="702821" y="502176"/>
                </a:lnTo>
                <a:lnTo>
                  <a:pt x="698317" y="500323"/>
                </a:lnTo>
                <a:lnTo>
                  <a:pt x="694077" y="498470"/>
                </a:lnTo>
                <a:lnTo>
                  <a:pt x="690103" y="496352"/>
                </a:lnTo>
                <a:lnTo>
                  <a:pt x="685864" y="493970"/>
                </a:lnTo>
                <a:lnTo>
                  <a:pt x="681890" y="491323"/>
                </a:lnTo>
                <a:lnTo>
                  <a:pt x="678180" y="488940"/>
                </a:lnTo>
                <a:lnTo>
                  <a:pt x="674736" y="486028"/>
                </a:lnTo>
                <a:lnTo>
                  <a:pt x="671292" y="483116"/>
                </a:lnTo>
                <a:lnTo>
                  <a:pt x="667583" y="479940"/>
                </a:lnTo>
                <a:lnTo>
                  <a:pt x="664403" y="476498"/>
                </a:lnTo>
                <a:lnTo>
                  <a:pt x="661754" y="473057"/>
                </a:lnTo>
                <a:lnTo>
                  <a:pt x="658839" y="469086"/>
                </a:lnTo>
                <a:lnTo>
                  <a:pt x="655925" y="465380"/>
                </a:lnTo>
                <a:lnTo>
                  <a:pt x="653540" y="461674"/>
                </a:lnTo>
                <a:lnTo>
                  <a:pt x="651156" y="457703"/>
                </a:lnTo>
                <a:lnTo>
                  <a:pt x="648771" y="453468"/>
                </a:lnTo>
                <a:lnTo>
                  <a:pt x="647181" y="449232"/>
                </a:lnTo>
                <a:lnTo>
                  <a:pt x="645327" y="444996"/>
                </a:lnTo>
                <a:lnTo>
                  <a:pt x="643737" y="440231"/>
                </a:lnTo>
                <a:lnTo>
                  <a:pt x="642412" y="435996"/>
                </a:lnTo>
                <a:lnTo>
                  <a:pt x="641353" y="431231"/>
                </a:lnTo>
                <a:lnTo>
                  <a:pt x="640558" y="426466"/>
                </a:lnTo>
                <a:lnTo>
                  <a:pt x="640028" y="421701"/>
                </a:lnTo>
                <a:lnTo>
                  <a:pt x="639763" y="416936"/>
                </a:lnTo>
                <a:lnTo>
                  <a:pt x="639763" y="411906"/>
                </a:lnTo>
                <a:lnTo>
                  <a:pt x="639763" y="198805"/>
                </a:lnTo>
                <a:lnTo>
                  <a:pt x="639763" y="96094"/>
                </a:lnTo>
                <a:lnTo>
                  <a:pt x="639763" y="91329"/>
                </a:lnTo>
                <a:lnTo>
                  <a:pt x="640028" y="86564"/>
                </a:lnTo>
                <a:lnTo>
                  <a:pt x="640558" y="81799"/>
                </a:lnTo>
                <a:lnTo>
                  <a:pt x="641353" y="77034"/>
                </a:lnTo>
                <a:lnTo>
                  <a:pt x="642412" y="72533"/>
                </a:lnTo>
                <a:lnTo>
                  <a:pt x="643737" y="67769"/>
                </a:lnTo>
                <a:lnTo>
                  <a:pt x="645327" y="63268"/>
                </a:lnTo>
                <a:lnTo>
                  <a:pt x="647181" y="58768"/>
                </a:lnTo>
                <a:lnTo>
                  <a:pt x="648771" y="54797"/>
                </a:lnTo>
                <a:lnTo>
                  <a:pt x="651156" y="50562"/>
                </a:lnTo>
                <a:lnTo>
                  <a:pt x="653540" y="46326"/>
                </a:lnTo>
                <a:lnTo>
                  <a:pt x="655925" y="42620"/>
                </a:lnTo>
                <a:lnTo>
                  <a:pt x="658839" y="38914"/>
                </a:lnTo>
                <a:lnTo>
                  <a:pt x="661754" y="35208"/>
                </a:lnTo>
                <a:lnTo>
                  <a:pt x="664403" y="31766"/>
                </a:lnTo>
                <a:lnTo>
                  <a:pt x="667583" y="28590"/>
                </a:lnTo>
                <a:lnTo>
                  <a:pt x="671292" y="25413"/>
                </a:lnTo>
                <a:lnTo>
                  <a:pt x="674736" y="21972"/>
                </a:lnTo>
                <a:lnTo>
                  <a:pt x="678180" y="19325"/>
                </a:lnTo>
                <a:lnTo>
                  <a:pt x="681890" y="16677"/>
                </a:lnTo>
                <a:lnTo>
                  <a:pt x="685864" y="14030"/>
                </a:lnTo>
                <a:lnTo>
                  <a:pt x="690103" y="11648"/>
                </a:lnTo>
                <a:lnTo>
                  <a:pt x="694077" y="9795"/>
                </a:lnTo>
                <a:lnTo>
                  <a:pt x="698317" y="7677"/>
                </a:lnTo>
                <a:lnTo>
                  <a:pt x="702821" y="5824"/>
                </a:lnTo>
                <a:lnTo>
                  <a:pt x="707060" y="4500"/>
                </a:lnTo>
                <a:lnTo>
                  <a:pt x="711564" y="3177"/>
                </a:lnTo>
                <a:lnTo>
                  <a:pt x="716333" y="2118"/>
                </a:lnTo>
                <a:lnTo>
                  <a:pt x="721367" y="1323"/>
                </a:lnTo>
                <a:lnTo>
                  <a:pt x="725871" y="794"/>
                </a:lnTo>
                <a:lnTo>
                  <a:pt x="730905" y="529"/>
                </a:lnTo>
                <a:lnTo>
                  <a:pt x="735674"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1" name="KSO_Shape"/>
          <p:cNvSpPr/>
          <p:nvPr/>
        </p:nvSpPr>
        <p:spPr bwMode="auto">
          <a:xfrm>
            <a:off x="6972753" y="2735442"/>
            <a:ext cx="645535" cy="630473"/>
          </a:xfrm>
          <a:custGeom>
            <a:avLst/>
            <a:gdLst/>
            <a:ahLst/>
            <a:cxnLst/>
            <a:rect l="0" t="0" r="r" b="b"/>
            <a:pathLst>
              <a:path w="5833534" h="5697984">
                <a:moveTo>
                  <a:pt x="4116344" y="2028563"/>
                </a:moveTo>
                <a:lnTo>
                  <a:pt x="4115715" y="2034106"/>
                </a:lnTo>
                <a:lnTo>
                  <a:pt x="4105639" y="2083992"/>
                </a:lnTo>
                <a:lnTo>
                  <a:pt x="4085489" y="2122793"/>
                </a:lnTo>
                <a:lnTo>
                  <a:pt x="4055263" y="2161593"/>
                </a:lnTo>
                <a:lnTo>
                  <a:pt x="4025038" y="2189308"/>
                </a:lnTo>
                <a:lnTo>
                  <a:pt x="3989775" y="2211480"/>
                </a:lnTo>
                <a:lnTo>
                  <a:pt x="3959549" y="2223952"/>
                </a:lnTo>
                <a:lnTo>
                  <a:pt x="3959549" y="2244737"/>
                </a:lnTo>
                <a:lnTo>
                  <a:pt x="3964587" y="2266909"/>
                </a:lnTo>
                <a:lnTo>
                  <a:pt x="3974662" y="2289081"/>
                </a:lnTo>
                <a:lnTo>
                  <a:pt x="3989775" y="2311252"/>
                </a:lnTo>
                <a:lnTo>
                  <a:pt x="4004887" y="2327881"/>
                </a:lnTo>
                <a:lnTo>
                  <a:pt x="4161053" y="2460911"/>
                </a:lnTo>
                <a:lnTo>
                  <a:pt x="4352482" y="2189308"/>
                </a:lnTo>
                <a:lnTo>
                  <a:pt x="4196316" y="2056277"/>
                </a:lnTo>
                <a:lnTo>
                  <a:pt x="4176166" y="2045192"/>
                </a:lnTo>
                <a:lnTo>
                  <a:pt x="4156015" y="2034106"/>
                </a:lnTo>
                <a:lnTo>
                  <a:pt x="4135865" y="2028563"/>
                </a:lnTo>
                <a:lnTo>
                  <a:pt x="4116344" y="2028563"/>
                </a:lnTo>
                <a:close/>
                <a:moveTo>
                  <a:pt x="2040226" y="1191580"/>
                </a:moveTo>
                <a:lnTo>
                  <a:pt x="2125865" y="1191580"/>
                </a:lnTo>
                <a:lnTo>
                  <a:pt x="2211504" y="1202666"/>
                </a:lnTo>
                <a:lnTo>
                  <a:pt x="2292105" y="1224838"/>
                </a:lnTo>
                <a:lnTo>
                  <a:pt x="2332406" y="1241466"/>
                </a:lnTo>
                <a:lnTo>
                  <a:pt x="2372707" y="1258095"/>
                </a:lnTo>
                <a:lnTo>
                  <a:pt x="2398150" y="1274092"/>
                </a:lnTo>
                <a:lnTo>
                  <a:pt x="3989775" y="1768045"/>
                </a:lnTo>
                <a:lnTo>
                  <a:pt x="4025038" y="1790217"/>
                </a:lnTo>
                <a:lnTo>
                  <a:pt x="4060301" y="1823474"/>
                </a:lnTo>
                <a:lnTo>
                  <a:pt x="4085489" y="1856732"/>
                </a:lnTo>
                <a:lnTo>
                  <a:pt x="4091442" y="1869834"/>
                </a:lnTo>
                <a:lnTo>
                  <a:pt x="4100602" y="1867818"/>
                </a:lnTo>
                <a:lnTo>
                  <a:pt x="4145940" y="1862275"/>
                </a:lnTo>
                <a:lnTo>
                  <a:pt x="4196316" y="1873361"/>
                </a:lnTo>
                <a:lnTo>
                  <a:pt x="4241655" y="1889989"/>
                </a:lnTo>
                <a:lnTo>
                  <a:pt x="4281955" y="1923247"/>
                </a:lnTo>
                <a:lnTo>
                  <a:pt x="4443158" y="2061820"/>
                </a:lnTo>
                <a:lnTo>
                  <a:pt x="4785715" y="1585128"/>
                </a:lnTo>
                <a:lnTo>
                  <a:pt x="4800827" y="1568499"/>
                </a:lnTo>
                <a:lnTo>
                  <a:pt x="4815940" y="1557414"/>
                </a:lnTo>
                <a:lnTo>
                  <a:pt x="4836091" y="1546328"/>
                </a:lnTo>
                <a:lnTo>
                  <a:pt x="4856241" y="1540785"/>
                </a:lnTo>
                <a:lnTo>
                  <a:pt x="4876391" y="1540785"/>
                </a:lnTo>
                <a:lnTo>
                  <a:pt x="4896542" y="1546328"/>
                </a:lnTo>
                <a:lnTo>
                  <a:pt x="4916692" y="1551871"/>
                </a:lnTo>
                <a:lnTo>
                  <a:pt x="4931805" y="1568499"/>
                </a:lnTo>
                <a:lnTo>
                  <a:pt x="5793233" y="2305709"/>
                </a:lnTo>
                <a:lnTo>
                  <a:pt x="5808346" y="2322338"/>
                </a:lnTo>
                <a:lnTo>
                  <a:pt x="5818421" y="2344510"/>
                </a:lnTo>
                <a:lnTo>
                  <a:pt x="5828497" y="2361139"/>
                </a:lnTo>
                <a:lnTo>
                  <a:pt x="5833534" y="2383311"/>
                </a:lnTo>
                <a:lnTo>
                  <a:pt x="5833534" y="2405482"/>
                </a:lnTo>
                <a:lnTo>
                  <a:pt x="5828497" y="2427654"/>
                </a:lnTo>
                <a:lnTo>
                  <a:pt x="5823459" y="2449826"/>
                </a:lnTo>
                <a:lnTo>
                  <a:pt x="5808346" y="2471997"/>
                </a:lnTo>
                <a:lnTo>
                  <a:pt x="4755489" y="3946417"/>
                </a:lnTo>
                <a:lnTo>
                  <a:pt x="4740376" y="3963046"/>
                </a:lnTo>
                <a:lnTo>
                  <a:pt x="4725264" y="3979675"/>
                </a:lnTo>
                <a:lnTo>
                  <a:pt x="4705113" y="3985218"/>
                </a:lnTo>
                <a:lnTo>
                  <a:pt x="4684963" y="3990761"/>
                </a:lnTo>
                <a:lnTo>
                  <a:pt x="4664812" y="3990761"/>
                </a:lnTo>
                <a:lnTo>
                  <a:pt x="4644662" y="3985218"/>
                </a:lnTo>
                <a:lnTo>
                  <a:pt x="4624512" y="3979675"/>
                </a:lnTo>
                <a:lnTo>
                  <a:pt x="4609399" y="3968589"/>
                </a:lnTo>
                <a:lnTo>
                  <a:pt x="3747970" y="3225836"/>
                </a:lnTo>
                <a:lnTo>
                  <a:pt x="3732857" y="3209207"/>
                </a:lnTo>
                <a:lnTo>
                  <a:pt x="3722782" y="3192579"/>
                </a:lnTo>
                <a:lnTo>
                  <a:pt x="3712707" y="3170407"/>
                </a:lnTo>
                <a:lnTo>
                  <a:pt x="3707669" y="3148235"/>
                </a:lnTo>
                <a:lnTo>
                  <a:pt x="3707669" y="3126063"/>
                </a:lnTo>
                <a:lnTo>
                  <a:pt x="3712707" y="3103892"/>
                </a:lnTo>
                <a:lnTo>
                  <a:pt x="3717745" y="3081720"/>
                </a:lnTo>
                <a:lnTo>
                  <a:pt x="3732857" y="3065091"/>
                </a:lnTo>
                <a:lnTo>
                  <a:pt x="4070376" y="2588399"/>
                </a:lnTo>
                <a:lnTo>
                  <a:pt x="3909173" y="2444283"/>
                </a:lnTo>
                <a:lnTo>
                  <a:pt x="3873910" y="2405482"/>
                </a:lnTo>
                <a:lnTo>
                  <a:pt x="3843684" y="2361139"/>
                </a:lnTo>
                <a:lnTo>
                  <a:pt x="3823534" y="2311252"/>
                </a:lnTo>
                <a:lnTo>
                  <a:pt x="3813459" y="2261366"/>
                </a:lnTo>
                <a:lnTo>
                  <a:pt x="3813459" y="2211480"/>
                </a:lnTo>
                <a:lnTo>
                  <a:pt x="3813729" y="2209996"/>
                </a:lnTo>
                <a:lnTo>
                  <a:pt x="2614518" y="1836763"/>
                </a:lnTo>
                <a:lnTo>
                  <a:pt x="2913586" y="3090555"/>
                </a:lnTo>
                <a:lnTo>
                  <a:pt x="3697594" y="4212478"/>
                </a:lnTo>
                <a:lnTo>
                  <a:pt x="3705792" y="4227513"/>
                </a:lnTo>
                <a:lnTo>
                  <a:pt x="4740376" y="4373223"/>
                </a:lnTo>
                <a:lnTo>
                  <a:pt x="4790752" y="4389852"/>
                </a:lnTo>
                <a:lnTo>
                  <a:pt x="4836091" y="4412024"/>
                </a:lnTo>
                <a:lnTo>
                  <a:pt x="4876391" y="4445281"/>
                </a:lnTo>
                <a:lnTo>
                  <a:pt x="4906617" y="4484082"/>
                </a:lnTo>
                <a:lnTo>
                  <a:pt x="4936842" y="4528425"/>
                </a:lnTo>
                <a:lnTo>
                  <a:pt x="4951955" y="4578312"/>
                </a:lnTo>
                <a:lnTo>
                  <a:pt x="4962030" y="4633741"/>
                </a:lnTo>
                <a:lnTo>
                  <a:pt x="4956993" y="4689171"/>
                </a:lnTo>
                <a:lnTo>
                  <a:pt x="4946918" y="4744600"/>
                </a:lnTo>
                <a:lnTo>
                  <a:pt x="4926767" y="4794486"/>
                </a:lnTo>
                <a:lnTo>
                  <a:pt x="4896542" y="4838830"/>
                </a:lnTo>
                <a:lnTo>
                  <a:pt x="4861279" y="4872087"/>
                </a:lnTo>
                <a:lnTo>
                  <a:pt x="4820978" y="4905345"/>
                </a:lnTo>
                <a:lnTo>
                  <a:pt x="4775639" y="4921974"/>
                </a:lnTo>
                <a:lnTo>
                  <a:pt x="4725264" y="4933060"/>
                </a:lnTo>
                <a:lnTo>
                  <a:pt x="4674888" y="4933060"/>
                </a:lnTo>
                <a:lnTo>
                  <a:pt x="3415489" y="4750143"/>
                </a:lnTo>
                <a:lnTo>
                  <a:pt x="3365113" y="4739057"/>
                </a:lnTo>
                <a:lnTo>
                  <a:pt x="3319775" y="4711342"/>
                </a:lnTo>
                <a:lnTo>
                  <a:pt x="3279474" y="4683628"/>
                </a:lnTo>
                <a:lnTo>
                  <a:pt x="3276115" y="4679317"/>
                </a:lnTo>
                <a:lnTo>
                  <a:pt x="3259324" y="4666999"/>
                </a:lnTo>
                <a:lnTo>
                  <a:pt x="3234136" y="4639284"/>
                </a:lnTo>
                <a:lnTo>
                  <a:pt x="3213985" y="4617112"/>
                </a:lnTo>
                <a:lnTo>
                  <a:pt x="2502629" y="3593564"/>
                </a:lnTo>
                <a:lnTo>
                  <a:pt x="2483534" y="3602756"/>
                </a:lnTo>
                <a:lnTo>
                  <a:pt x="2317294" y="3669271"/>
                </a:lnTo>
                <a:lnTo>
                  <a:pt x="2191354" y="3724700"/>
                </a:lnTo>
                <a:lnTo>
                  <a:pt x="2004963" y="3802301"/>
                </a:lnTo>
                <a:lnTo>
                  <a:pt x="1732933" y="3918703"/>
                </a:lnTo>
                <a:lnTo>
                  <a:pt x="1380301" y="4073905"/>
                </a:lnTo>
                <a:lnTo>
                  <a:pt x="1571730" y="4916431"/>
                </a:lnTo>
                <a:lnTo>
                  <a:pt x="1586842" y="4971860"/>
                </a:lnTo>
                <a:lnTo>
                  <a:pt x="1617068" y="5104890"/>
                </a:lnTo>
                <a:lnTo>
                  <a:pt x="1637218" y="5182492"/>
                </a:lnTo>
                <a:lnTo>
                  <a:pt x="1647293" y="5265636"/>
                </a:lnTo>
                <a:lnTo>
                  <a:pt x="1652331" y="5343237"/>
                </a:lnTo>
                <a:lnTo>
                  <a:pt x="1647293" y="5415295"/>
                </a:lnTo>
                <a:lnTo>
                  <a:pt x="1627143" y="5498439"/>
                </a:lnTo>
                <a:lnTo>
                  <a:pt x="1617068" y="5537239"/>
                </a:lnTo>
                <a:lnTo>
                  <a:pt x="1601955" y="5570497"/>
                </a:lnTo>
                <a:lnTo>
                  <a:pt x="1586842" y="5598211"/>
                </a:lnTo>
                <a:lnTo>
                  <a:pt x="1566692" y="5620383"/>
                </a:lnTo>
                <a:lnTo>
                  <a:pt x="1546542" y="5642555"/>
                </a:lnTo>
                <a:lnTo>
                  <a:pt x="1526391" y="5659184"/>
                </a:lnTo>
                <a:lnTo>
                  <a:pt x="1506241" y="5675813"/>
                </a:lnTo>
                <a:lnTo>
                  <a:pt x="1481053" y="5686898"/>
                </a:lnTo>
                <a:lnTo>
                  <a:pt x="1450827" y="5692441"/>
                </a:lnTo>
                <a:lnTo>
                  <a:pt x="1425639" y="5697984"/>
                </a:lnTo>
                <a:lnTo>
                  <a:pt x="1360151" y="5697984"/>
                </a:lnTo>
                <a:lnTo>
                  <a:pt x="1294662" y="5686898"/>
                </a:lnTo>
                <a:lnTo>
                  <a:pt x="1259399" y="5681355"/>
                </a:lnTo>
                <a:lnTo>
                  <a:pt x="1234211" y="5664727"/>
                </a:lnTo>
                <a:lnTo>
                  <a:pt x="1203985" y="5642555"/>
                </a:lnTo>
                <a:lnTo>
                  <a:pt x="1178797" y="5620383"/>
                </a:lnTo>
                <a:lnTo>
                  <a:pt x="1158647" y="5592669"/>
                </a:lnTo>
                <a:lnTo>
                  <a:pt x="1143534" y="5564954"/>
                </a:lnTo>
                <a:lnTo>
                  <a:pt x="1133459" y="5537239"/>
                </a:lnTo>
                <a:lnTo>
                  <a:pt x="1123384" y="5515067"/>
                </a:lnTo>
                <a:lnTo>
                  <a:pt x="780827" y="4012933"/>
                </a:lnTo>
                <a:lnTo>
                  <a:pt x="780827" y="3996304"/>
                </a:lnTo>
                <a:lnTo>
                  <a:pt x="765714" y="3940874"/>
                </a:lnTo>
                <a:lnTo>
                  <a:pt x="765714" y="3885445"/>
                </a:lnTo>
                <a:lnTo>
                  <a:pt x="770752" y="3830016"/>
                </a:lnTo>
                <a:lnTo>
                  <a:pt x="785865" y="3774587"/>
                </a:lnTo>
                <a:lnTo>
                  <a:pt x="811053" y="3730243"/>
                </a:lnTo>
                <a:lnTo>
                  <a:pt x="841278" y="3685900"/>
                </a:lnTo>
                <a:lnTo>
                  <a:pt x="881579" y="3647099"/>
                </a:lnTo>
                <a:lnTo>
                  <a:pt x="926917" y="3619384"/>
                </a:lnTo>
                <a:lnTo>
                  <a:pt x="2045264" y="3015205"/>
                </a:lnTo>
                <a:lnTo>
                  <a:pt x="1808497" y="2028563"/>
                </a:lnTo>
                <a:lnTo>
                  <a:pt x="1299700" y="2544055"/>
                </a:lnTo>
                <a:lnTo>
                  <a:pt x="1264436" y="2577313"/>
                </a:lnTo>
                <a:lnTo>
                  <a:pt x="1254361" y="2582856"/>
                </a:lnTo>
                <a:lnTo>
                  <a:pt x="1244286" y="2588399"/>
                </a:lnTo>
                <a:lnTo>
                  <a:pt x="1224136" y="2599485"/>
                </a:lnTo>
                <a:lnTo>
                  <a:pt x="1214060" y="2605028"/>
                </a:lnTo>
                <a:lnTo>
                  <a:pt x="1173760" y="2616114"/>
                </a:lnTo>
                <a:lnTo>
                  <a:pt x="1133459" y="2621657"/>
                </a:lnTo>
                <a:lnTo>
                  <a:pt x="1093158" y="2616114"/>
                </a:lnTo>
                <a:lnTo>
                  <a:pt x="1047820" y="2605028"/>
                </a:lnTo>
                <a:lnTo>
                  <a:pt x="1012557" y="2582856"/>
                </a:lnTo>
                <a:lnTo>
                  <a:pt x="95714" y="2039649"/>
                </a:lnTo>
                <a:lnTo>
                  <a:pt x="60451" y="2006391"/>
                </a:lnTo>
                <a:lnTo>
                  <a:pt x="35263" y="1973134"/>
                </a:lnTo>
                <a:lnTo>
                  <a:pt x="15113" y="1928790"/>
                </a:lnTo>
                <a:lnTo>
                  <a:pt x="5038" y="1884447"/>
                </a:lnTo>
                <a:lnTo>
                  <a:pt x="0" y="1840103"/>
                </a:lnTo>
                <a:lnTo>
                  <a:pt x="5038" y="1795760"/>
                </a:lnTo>
                <a:lnTo>
                  <a:pt x="15113" y="1751416"/>
                </a:lnTo>
                <a:lnTo>
                  <a:pt x="35263" y="1707073"/>
                </a:lnTo>
                <a:lnTo>
                  <a:pt x="65489" y="1668272"/>
                </a:lnTo>
                <a:lnTo>
                  <a:pt x="95714" y="1640558"/>
                </a:lnTo>
                <a:lnTo>
                  <a:pt x="136015" y="1618386"/>
                </a:lnTo>
                <a:lnTo>
                  <a:pt x="176316" y="1607300"/>
                </a:lnTo>
                <a:lnTo>
                  <a:pt x="216617" y="1601757"/>
                </a:lnTo>
                <a:lnTo>
                  <a:pt x="261955" y="1607300"/>
                </a:lnTo>
                <a:lnTo>
                  <a:pt x="302256" y="1618386"/>
                </a:lnTo>
                <a:lnTo>
                  <a:pt x="337519" y="1640558"/>
                </a:lnTo>
                <a:lnTo>
                  <a:pt x="1081691" y="2081462"/>
                </a:lnTo>
                <a:lnTo>
                  <a:pt x="1692632" y="1418840"/>
                </a:lnTo>
                <a:lnTo>
                  <a:pt x="1763158" y="1346782"/>
                </a:lnTo>
                <a:lnTo>
                  <a:pt x="1828647" y="1280267"/>
                </a:lnTo>
                <a:lnTo>
                  <a:pt x="1863910" y="1258095"/>
                </a:lnTo>
                <a:lnTo>
                  <a:pt x="1899173" y="1235923"/>
                </a:lnTo>
                <a:lnTo>
                  <a:pt x="1934436" y="1219295"/>
                </a:lnTo>
                <a:lnTo>
                  <a:pt x="1969699" y="1208209"/>
                </a:lnTo>
                <a:lnTo>
                  <a:pt x="2004963" y="1197123"/>
                </a:lnTo>
                <a:lnTo>
                  <a:pt x="2040226" y="1191580"/>
                </a:lnTo>
                <a:close/>
                <a:moveTo>
                  <a:pt x="3057820" y="731517"/>
                </a:moveTo>
                <a:lnTo>
                  <a:pt x="3148496" y="731517"/>
                </a:lnTo>
                <a:lnTo>
                  <a:pt x="3244211" y="737059"/>
                </a:lnTo>
                <a:lnTo>
                  <a:pt x="3339925" y="748145"/>
                </a:lnTo>
                <a:lnTo>
                  <a:pt x="3430602" y="764774"/>
                </a:lnTo>
                <a:lnTo>
                  <a:pt x="3662331" y="809118"/>
                </a:lnTo>
                <a:lnTo>
                  <a:pt x="3768121" y="836832"/>
                </a:lnTo>
                <a:lnTo>
                  <a:pt x="3798346" y="847918"/>
                </a:lnTo>
                <a:lnTo>
                  <a:pt x="3813459" y="859004"/>
                </a:lnTo>
                <a:lnTo>
                  <a:pt x="3828572" y="903347"/>
                </a:lnTo>
                <a:lnTo>
                  <a:pt x="3843684" y="997577"/>
                </a:lnTo>
                <a:lnTo>
                  <a:pt x="3873910" y="1186037"/>
                </a:lnTo>
                <a:lnTo>
                  <a:pt x="3808421" y="1213752"/>
                </a:lnTo>
                <a:lnTo>
                  <a:pt x="3742933" y="1235923"/>
                </a:lnTo>
                <a:lnTo>
                  <a:pt x="3677444" y="1263638"/>
                </a:lnTo>
                <a:lnTo>
                  <a:pt x="3611955" y="1291353"/>
                </a:lnTo>
                <a:lnTo>
                  <a:pt x="3586767" y="1252552"/>
                </a:lnTo>
                <a:lnTo>
                  <a:pt x="3561579" y="1219295"/>
                </a:lnTo>
                <a:lnTo>
                  <a:pt x="3526316" y="1186037"/>
                </a:lnTo>
                <a:lnTo>
                  <a:pt x="3496090" y="1158322"/>
                </a:lnTo>
                <a:lnTo>
                  <a:pt x="3455790" y="1130608"/>
                </a:lnTo>
                <a:lnTo>
                  <a:pt x="3415489" y="1108436"/>
                </a:lnTo>
                <a:lnTo>
                  <a:pt x="3334887" y="1064093"/>
                </a:lnTo>
                <a:lnTo>
                  <a:pt x="3244211" y="1030835"/>
                </a:lnTo>
                <a:lnTo>
                  <a:pt x="3153534" y="1003120"/>
                </a:lnTo>
                <a:lnTo>
                  <a:pt x="3067895" y="980949"/>
                </a:lnTo>
                <a:lnTo>
                  <a:pt x="2987293" y="969863"/>
                </a:lnTo>
                <a:lnTo>
                  <a:pt x="2881504" y="958777"/>
                </a:lnTo>
                <a:lnTo>
                  <a:pt x="2765639" y="958777"/>
                </a:lnTo>
                <a:lnTo>
                  <a:pt x="2644737" y="964320"/>
                </a:lnTo>
                <a:lnTo>
                  <a:pt x="2523835" y="980949"/>
                </a:lnTo>
                <a:lnTo>
                  <a:pt x="2397895" y="1008663"/>
                </a:lnTo>
                <a:lnTo>
                  <a:pt x="2282030" y="1047464"/>
                </a:lnTo>
                <a:lnTo>
                  <a:pt x="2226617" y="1069635"/>
                </a:lnTo>
                <a:lnTo>
                  <a:pt x="2176241" y="1091807"/>
                </a:lnTo>
                <a:lnTo>
                  <a:pt x="2125865" y="1119522"/>
                </a:lnTo>
                <a:lnTo>
                  <a:pt x="2080527" y="1147236"/>
                </a:lnTo>
                <a:lnTo>
                  <a:pt x="1984812" y="1113979"/>
                </a:lnTo>
                <a:lnTo>
                  <a:pt x="2065414" y="1058550"/>
                </a:lnTo>
                <a:lnTo>
                  <a:pt x="2146015" y="1008663"/>
                </a:lnTo>
                <a:lnTo>
                  <a:pt x="2231654" y="958777"/>
                </a:lnTo>
                <a:lnTo>
                  <a:pt x="2317294" y="914433"/>
                </a:lnTo>
                <a:lnTo>
                  <a:pt x="2402933" y="875633"/>
                </a:lnTo>
                <a:lnTo>
                  <a:pt x="2493609" y="842375"/>
                </a:lnTo>
                <a:lnTo>
                  <a:pt x="2584286" y="814661"/>
                </a:lnTo>
                <a:lnTo>
                  <a:pt x="2680000" y="786946"/>
                </a:lnTo>
                <a:lnTo>
                  <a:pt x="2770677" y="764774"/>
                </a:lnTo>
                <a:lnTo>
                  <a:pt x="2866391" y="748145"/>
                </a:lnTo>
                <a:lnTo>
                  <a:pt x="2962105" y="737059"/>
                </a:lnTo>
                <a:lnTo>
                  <a:pt x="3057820" y="731517"/>
                </a:lnTo>
                <a:close/>
                <a:moveTo>
                  <a:pt x="1435100" y="0"/>
                </a:moveTo>
                <a:cubicBezTo>
                  <a:pt x="1809181" y="0"/>
                  <a:pt x="2112433" y="303252"/>
                  <a:pt x="2112433" y="677333"/>
                </a:cubicBezTo>
                <a:cubicBezTo>
                  <a:pt x="2112433" y="1051414"/>
                  <a:pt x="1809181" y="1354666"/>
                  <a:pt x="1435100" y="1354666"/>
                </a:cubicBezTo>
                <a:cubicBezTo>
                  <a:pt x="1061019" y="1354666"/>
                  <a:pt x="757767" y="1051414"/>
                  <a:pt x="757767" y="677333"/>
                </a:cubicBezTo>
                <a:cubicBezTo>
                  <a:pt x="757767" y="303252"/>
                  <a:pt x="1061019" y="0"/>
                  <a:pt x="1435100"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KSO_Shape"/>
          <p:cNvSpPr/>
          <p:nvPr/>
        </p:nvSpPr>
        <p:spPr>
          <a:xfrm>
            <a:off x="6823263" y="4430967"/>
            <a:ext cx="944515" cy="643845"/>
          </a:xfrm>
          <a:custGeom>
            <a:avLst/>
            <a:gdLst/>
            <a:ahLst/>
            <a:cxnLst/>
            <a:rect l="l" t="t" r="r" b="b"/>
            <a:pathLst>
              <a:path w="1690322" h="1152128">
                <a:moveTo>
                  <a:pt x="826556" y="1149986"/>
                </a:moveTo>
                <a:lnTo>
                  <a:pt x="889752" y="1149986"/>
                </a:lnTo>
                <a:cubicBezTo>
                  <a:pt x="889500" y="1150690"/>
                  <a:pt x="889449" y="1151409"/>
                  <a:pt x="889399" y="1152128"/>
                </a:cubicBezTo>
                <a:lnTo>
                  <a:pt x="826226" y="1152128"/>
                </a:lnTo>
                <a:close/>
                <a:moveTo>
                  <a:pt x="1243612" y="747450"/>
                </a:moveTo>
                <a:cubicBezTo>
                  <a:pt x="1477312" y="740021"/>
                  <a:pt x="1674794" y="919019"/>
                  <a:pt x="1690322" y="1152128"/>
                </a:cubicBezTo>
                <a:lnTo>
                  <a:pt x="1626622" y="1152128"/>
                </a:lnTo>
                <a:cubicBezTo>
                  <a:pt x="1611628" y="955005"/>
                  <a:pt x="1443876" y="804288"/>
                  <a:pt x="1245620" y="810590"/>
                </a:cubicBezTo>
                <a:cubicBezTo>
                  <a:pt x="1189595" y="812371"/>
                  <a:pt x="1136798" y="826511"/>
                  <a:pt x="1090488" y="851592"/>
                </a:cubicBezTo>
                <a:cubicBezTo>
                  <a:pt x="1079087" y="833319"/>
                  <a:pt x="1065672" y="816545"/>
                  <a:pt x="1049512" y="802255"/>
                </a:cubicBezTo>
                <a:cubicBezTo>
                  <a:pt x="1106685" y="768739"/>
                  <a:pt x="1172955" y="749696"/>
                  <a:pt x="1243612" y="747450"/>
                </a:cubicBezTo>
                <a:close/>
                <a:moveTo>
                  <a:pt x="562417" y="606836"/>
                </a:moveTo>
                <a:cubicBezTo>
                  <a:pt x="877321" y="596825"/>
                  <a:pt x="1143423" y="838020"/>
                  <a:pt x="1164346" y="1152128"/>
                </a:cubicBezTo>
                <a:lnTo>
                  <a:pt x="1078512" y="1152128"/>
                </a:lnTo>
                <a:cubicBezTo>
                  <a:pt x="1058307" y="886510"/>
                  <a:pt x="832267" y="683424"/>
                  <a:pt x="565122" y="691915"/>
                </a:cubicBezTo>
                <a:cubicBezTo>
                  <a:pt x="308709" y="700066"/>
                  <a:pt x="102467" y="900340"/>
                  <a:pt x="85124" y="1152128"/>
                </a:cubicBezTo>
                <a:lnTo>
                  <a:pt x="0" y="1152128"/>
                </a:lnTo>
                <a:cubicBezTo>
                  <a:pt x="17286" y="854342"/>
                  <a:pt x="260044" y="616447"/>
                  <a:pt x="562417" y="606836"/>
                </a:cubicBezTo>
                <a:close/>
                <a:moveTo>
                  <a:pt x="1257403" y="357877"/>
                </a:moveTo>
                <a:cubicBezTo>
                  <a:pt x="1175548" y="357877"/>
                  <a:pt x="1109192" y="424234"/>
                  <a:pt x="1109192" y="506089"/>
                </a:cubicBezTo>
                <a:cubicBezTo>
                  <a:pt x="1109192" y="587944"/>
                  <a:pt x="1175548" y="654300"/>
                  <a:pt x="1257403" y="654300"/>
                </a:cubicBezTo>
                <a:cubicBezTo>
                  <a:pt x="1339258" y="654300"/>
                  <a:pt x="1405614" y="587944"/>
                  <a:pt x="1405614" y="506089"/>
                </a:cubicBezTo>
                <a:cubicBezTo>
                  <a:pt x="1405614" y="424234"/>
                  <a:pt x="1339258" y="357877"/>
                  <a:pt x="1257403" y="357877"/>
                </a:cubicBezTo>
                <a:close/>
                <a:moveTo>
                  <a:pt x="1257403" y="297099"/>
                </a:moveTo>
                <a:cubicBezTo>
                  <a:pt x="1372825" y="297099"/>
                  <a:pt x="1466393" y="390667"/>
                  <a:pt x="1466393" y="506089"/>
                </a:cubicBezTo>
                <a:cubicBezTo>
                  <a:pt x="1466393" y="621511"/>
                  <a:pt x="1372825" y="715079"/>
                  <a:pt x="1257403" y="715079"/>
                </a:cubicBezTo>
                <a:cubicBezTo>
                  <a:pt x="1141981" y="715079"/>
                  <a:pt x="1048414" y="621511"/>
                  <a:pt x="1048414" y="506089"/>
                </a:cubicBezTo>
                <a:cubicBezTo>
                  <a:pt x="1048414" y="390667"/>
                  <a:pt x="1141981" y="297099"/>
                  <a:pt x="1257403" y="297099"/>
                </a:cubicBezTo>
                <a:close/>
                <a:moveTo>
                  <a:pt x="580999" y="81897"/>
                </a:moveTo>
                <a:cubicBezTo>
                  <a:pt x="470702" y="81897"/>
                  <a:pt x="381289" y="171311"/>
                  <a:pt x="381289" y="281608"/>
                </a:cubicBezTo>
                <a:cubicBezTo>
                  <a:pt x="381289" y="391906"/>
                  <a:pt x="470702" y="481318"/>
                  <a:pt x="580999" y="481318"/>
                </a:cubicBezTo>
                <a:cubicBezTo>
                  <a:pt x="691297" y="481318"/>
                  <a:pt x="780710" y="391906"/>
                  <a:pt x="780710" y="281608"/>
                </a:cubicBezTo>
                <a:cubicBezTo>
                  <a:pt x="780710" y="171311"/>
                  <a:pt x="691297" y="81897"/>
                  <a:pt x="580999" y="81897"/>
                </a:cubicBezTo>
                <a:close/>
                <a:moveTo>
                  <a:pt x="580999" y="0"/>
                </a:moveTo>
                <a:cubicBezTo>
                  <a:pt x="736527" y="0"/>
                  <a:pt x="862607" y="126080"/>
                  <a:pt x="862607" y="281608"/>
                </a:cubicBezTo>
                <a:cubicBezTo>
                  <a:pt x="862607" y="437136"/>
                  <a:pt x="736527" y="563216"/>
                  <a:pt x="580999" y="563216"/>
                </a:cubicBezTo>
                <a:cubicBezTo>
                  <a:pt x="425471" y="563216"/>
                  <a:pt x="299392" y="437136"/>
                  <a:pt x="299392" y="281608"/>
                </a:cubicBezTo>
                <a:cubicBezTo>
                  <a:pt x="299392" y="126080"/>
                  <a:pt x="425471" y="0"/>
                  <a:pt x="580999"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23" name="圆角矩形 22"/>
          <p:cNvSpPr/>
          <p:nvPr/>
        </p:nvSpPr>
        <p:spPr>
          <a:xfrm>
            <a:off x="695235" y="24101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8334285" y="241014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5" name="圆角矩形 24"/>
          <p:cNvSpPr/>
          <p:nvPr/>
        </p:nvSpPr>
        <p:spPr>
          <a:xfrm>
            <a:off x="695235" y="41372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圆角矩形 25"/>
          <p:cNvSpPr/>
          <p:nvPr/>
        </p:nvSpPr>
        <p:spPr>
          <a:xfrm>
            <a:off x="8334285" y="41372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7" name="KSO_Shape"/>
          <p:cNvSpPr/>
          <p:nvPr/>
        </p:nvSpPr>
        <p:spPr>
          <a:xfrm>
            <a:off x="5690221" y="3493966"/>
            <a:ext cx="811559" cy="815637"/>
          </a:xfrm>
          <a:custGeom>
            <a:avLst/>
            <a:gdLst/>
            <a:ahLst/>
            <a:cxnLst/>
            <a:rect l="l" t="t" r="r" b="b"/>
            <a:pathLst>
              <a:path w="602856" h="606146">
                <a:moveTo>
                  <a:pt x="490069" y="504978"/>
                </a:moveTo>
                <a:lnTo>
                  <a:pt x="516792" y="522417"/>
                </a:lnTo>
                <a:cubicBezTo>
                  <a:pt x="423264" y="616195"/>
                  <a:pt x="273785" y="634904"/>
                  <a:pt x="158470" y="559652"/>
                </a:cubicBezTo>
                <a:lnTo>
                  <a:pt x="136596" y="543748"/>
                </a:lnTo>
                <a:lnTo>
                  <a:pt x="150773" y="522022"/>
                </a:lnTo>
                <a:cubicBezTo>
                  <a:pt x="194080" y="557664"/>
                  <a:pt x="249663" y="578409"/>
                  <a:pt x="310092" y="578409"/>
                </a:cubicBezTo>
                <a:cubicBezTo>
                  <a:pt x="380176" y="578409"/>
                  <a:pt x="443742" y="550506"/>
                  <a:pt x="490069" y="504978"/>
                </a:cubicBezTo>
                <a:close/>
                <a:moveTo>
                  <a:pt x="557309" y="395086"/>
                </a:moveTo>
                <a:lnTo>
                  <a:pt x="549482" y="543750"/>
                </a:lnTo>
                <a:lnTo>
                  <a:pt x="516792" y="522417"/>
                </a:lnTo>
                <a:lnTo>
                  <a:pt x="516792" y="522417"/>
                </a:lnTo>
                <a:lnTo>
                  <a:pt x="490069" y="504978"/>
                </a:lnTo>
                <a:cubicBezTo>
                  <a:pt x="521171" y="475143"/>
                  <a:pt x="544562" y="437423"/>
                  <a:pt x="557309" y="395086"/>
                </a:cubicBezTo>
                <a:close/>
                <a:moveTo>
                  <a:pt x="60050" y="384097"/>
                </a:moveTo>
                <a:cubicBezTo>
                  <a:pt x="69689" y="423117"/>
                  <a:pt x="88482" y="458518"/>
                  <a:pt x="114720" y="487372"/>
                </a:cubicBezTo>
                <a:lnTo>
                  <a:pt x="0" y="416048"/>
                </a:lnTo>
                <a:close/>
                <a:moveTo>
                  <a:pt x="199268" y="54429"/>
                </a:moveTo>
                <a:lnTo>
                  <a:pt x="213201" y="80615"/>
                </a:lnTo>
                <a:cubicBezTo>
                  <a:pt x="118484" y="118809"/>
                  <a:pt x="51717" y="211624"/>
                  <a:pt x="51717" y="320033"/>
                </a:cubicBezTo>
                <a:lnTo>
                  <a:pt x="60050" y="384097"/>
                </a:lnTo>
                <a:lnTo>
                  <a:pt x="34461" y="397712"/>
                </a:lnTo>
                <a:cubicBezTo>
                  <a:pt x="-2534" y="270539"/>
                  <a:pt x="53221" y="130591"/>
                  <a:pt x="174782" y="65912"/>
                </a:cubicBezTo>
                <a:close/>
                <a:moveTo>
                  <a:pt x="391328" y="38974"/>
                </a:moveTo>
                <a:cubicBezTo>
                  <a:pt x="519267" y="73228"/>
                  <a:pt x="610073" y="193429"/>
                  <a:pt x="602405" y="330912"/>
                </a:cubicBezTo>
                <a:lnTo>
                  <a:pt x="599538" y="357805"/>
                </a:lnTo>
                <a:lnTo>
                  <a:pt x="565689" y="355917"/>
                </a:lnTo>
                <a:cubicBezTo>
                  <a:pt x="567623" y="344218"/>
                  <a:pt x="568468" y="332224"/>
                  <a:pt x="568468" y="320033"/>
                </a:cubicBezTo>
                <a:cubicBezTo>
                  <a:pt x="568468" y="205004"/>
                  <a:pt x="493298" y="107531"/>
                  <a:pt x="389365" y="74167"/>
                </a:cubicBezTo>
                <a:close/>
                <a:moveTo>
                  <a:pt x="393502" y="0"/>
                </a:moveTo>
                <a:lnTo>
                  <a:pt x="391328" y="38974"/>
                </a:lnTo>
                <a:lnTo>
                  <a:pt x="391328" y="38974"/>
                </a:lnTo>
                <a:lnTo>
                  <a:pt x="389365" y="74167"/>
                </a:lnTo>
                <a:cubicBezTo>
                  <a:pt x="364411" y="66007"/>
                  <a:pt x="337759" y="61658"/>
                  <a:pt x="310092" y="61658"/>
                </a:cubicBezTo>
                <a:cubicBezTo>
                  <a:pt x="294115" y="61658"/>
                  <a:pt x="278477" y="63108"/>
                  <a:pt x="263340" y="66096"/>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530491" y="227144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781469" y="359873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530491" y="366047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781469" y="4987761"/>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530491" y="504949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781469" y="6376787"/>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34" name="KSO_Shape"/>
          <p:cNvSpPr/>
          <p:nvPr/>
        </p:nvSpPr>
        <p:spPr bwMode="auto">
          <a:xfrm>
            <a:off x="5781469" y="2492698"/>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7" name="KSO_Shape"/>
          <p:cNvSpPr/>
          <p:nvPr/>
        </p:nvSpPr>
        <p:spPr bwMode="auto">
          <a:xfrm>
            <a:off x="5781469" y="3881724"/>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38" name="KSO_Shape"/>
          <p:cNvSpPr/>
          <p:nvPr/>
        </p:nvSpPr>
        <p:spPr bwMode="auto">
          <a:xfrm>
            <a:off x="5781469" y="5270750"/>
            <a:ext cx="528637" cy="836892"/>
          </a:xfrm>
          <a:custGeom>
            <a:avLst/>
            <a:gdLst>
              <a:gd name="T0" fmla="*/ 2147483646 w 3864"/>
              <a:gd name="T1" fmla="*/ 1817606605 h 6111"/>
              <a:gd name="T2" fmla="*/ 2147483646 w 3864"/>
              <a:gd name="T3" fmla="*/ 2147483646 h 6111"/>
              <a:gd name="T4" fmla="*/ 2147483646 w 3864"/>
              <a:gd name="T5" fmla="*/ 2147483646 h 6111"/>
              <a:gd name="T6" fmla="*/ 2147483646 w 3864"/>
              <a:gd name="T7" fmla="*/ 2147483646 h 6111"/>
              <a:gd name="T8" fmla="*/ 2147483646 w 3864"/>
              <a:gd name="T9" fmla="*/ 2147483646 h 6111"/>
              <a:gd name="T10" fmla="*/ 2147483646 w 3864"/>
              <a:gd name="T11" fmla="*/ 2147483646 h 6111"/>
              <a:gd name="T12" fmla="*/ 2147483646 w 3864"/>
              <a:gd name="T13" fmla="*/ 2147483646 h 6111"/>
              <a:gd name="T14" fmla="*/ 2147483646 w 3864"/>
              <a:gd name="T15" fmla="*/ 2147483646 h 6111"/>
              <a:gd name="T16" fmla="*/ 2147483646 w 3864"/>
              <a:gd name="T17" fmla="*/ 2147483646 h 6111"/>
              <a:gd name="T18" fmla="*/ 2147483646 w 3864"/>
              <a:gd name="T19" fmla="*/ 2147483646 h 6111"/>
              <a:gd name="T20" fmla="*/ 2147483646 w 3864"/>
              <a:gd name="T21" fmla="*/ 2147483646 h 6111"/>
              <a:gd name="T22" fmla="*/ 2147483646 w 3864"/>
              <a:gd name="T23" fmla="*/ 2147483646 h 6111"/>
              <a:gd name="T24" fmla="*/ 2147483646 w 3864"/>
              <a:gd name="T25" fmla="*/ 2147483646 h 6111"/>
              <a:gd name="T26" fmla="*/ 2147483646 w 3864"/>
              <a:gd name="T27" fmla="*/ 2147483646 h 6111"/>
              <a:gd name="T28" fmla="*/ 2147483646 w 3864"/>
              <a:gd name="T29" fmla="*/ 2147483646 h 6111"/>
              <a:gd name="T30" fmla="*/ 2147483646 w 3864"/>
              <a:gd name="T31" fmla="*/ 2147483646 h 6111"/>
              <a:gd name="T32" fmla="*/ 2147483646 w 3864"/>
              <a:gd name="T33" fmla="*/ 2147483646 h 6111"/>
              <a:gd name="T34" fmla="*/ 2147483646 w 3864"/>
              <a:gd name="T35" fmla="*/ 2147483646 h 6111"/>
              <a:gd name="T36" fmla="*/ 574134261 w 3864"/>
              <a:gd name="T37" fmla="*/ 2147483646 h 6111"/>
              <a:gd name="T38" fmla="*/ 906491754 w 3864"/>
              <a:gd name="T39" fmla="*/ 2147483646 h 6111"/>
              <a:gd name="T40" fmla="*/ 2147483646 w 3864"/>
              <a:gd name="T41" fmla="*/ 2147483646 h 6111"/>
              <a:gd name="T42" fmla="*/ 2147483646 w 3864"/>
              <a:gd name="T43" fmla="*/ 2147483646 h 6111"/>
              <a:gd name="T44" fmla="*/ 2147483646 w 3864"/>
              <a:gd name="T45" fmla="*/ 2147483646 h 6111"/>
              <a:gd name="T46" fmla="*/ 2147483646 w 3864"/>
              <a:gd name="T47" fmla="*/ 1817606605 h 6111"/>
              <a:gd name="T48" fmla="*/ 2147483646 w 3864"/>
              <a:gd name="T49" fmla="*/ 2147483646 h 6111"/>
              <a:gd name="T50" fmla="*/ 2147483646 w 3864"/>
              <a:gd name="T51" fmla="*/ 2147483646 h 6111"/>
              <a:gd name="T52" fmla="*/ 2147483646 w 3864"/>
              <a:gd name="T53" fmla="*/ 2147483646 h 6111"/>
              <a:gd name="T54" fmla="*/ 2147483646 w 3864"/>
              <a:gd name="T55" fmla="*/ 2147483646 h 6111"/>
              <a:gd name="T56" fmla="*/ 2147483646 w 3864"/>
              <a:gd name="T57" fmla="*/ 2147483646 h 6111"/>
              <a:gd name="T58" fmla="*/ 2147483646 w 3864"/>
              <a:gd name="T59" fmla="*/ 2147483646 h 6111"/>
              <a:gd name="T60" fmla="*/ 2147483646 w 3864"/>
              <a:gd name="T61" fmla="*/ 2147483646 h 6111"/>
              <a:gd name="T62" fmla="*/ 2147483646 w 3864"/>
              <a:gd name="T63" fmla="*/ 2147483646 h 6111"/>
              <a:gd name="T64" fmla="*/ 2147483646 w 3864"/>
              <a:gd name="T65" fmla="*/ 2147483646 h 6111"/>
              <a:gd name="T66" fmla="*/ 2147483646 w 3864"/>
              <a:gd name="T67" fmla="*/ 2147483646 h 6111"/>
              <a:gd name="T68" fmla="*/ 2147483646 w 3864"/>
              <a:gd name="T69" fmla="*/ 2147483646 h 6111"/>
              <a:gd name="T70" fmla="*/ 2147483646 w 3864"/>
              <a:gd name="T71" fmla="*/ 2147483646 h 6111"/>
              <a:gd name="T72" fmla="*/ 2147483646 w 3864"/>
              <a:gd name="T73" fmla="*/ 2147483646 h 6111"/>
              <a:gd name="T74" fmla="*/ 2147483646 w 3864"/>
              <a:gd name="T75" fmla="*/ 2147483646 h 6111"/>
              <a:gd name="T76" fmla="*/ 2147483646 w 3864"/>
              <a:gd name="T77" fmla="*/ 2147483646 h 6111"/>
              <a:gd name="T78" fmla="*/ 2147483646 w 3864"/>
              <a:gd name="T79" fmla="*/ 2147483646 h 6111"/>
              <a:gd name="T80" fmla="*/ 2147483646 w 3864"/>
              <a:gd name="T81" fmla="*/ 2147483646 h 6111"/>
              <a:gd name="T82" fmla="*/ 2147483646 w 3864"/>
              <a:gd name="T83" fmla="*/ 2147483646 h 6111"/>
              <a:gd name="T84" fmla="*/ 2147483646 w 3864"/>
              <a:gd name="T85" fmla="*/ 2147483646 h 6111"/>
              <a:gd name="T86" fmla="*/ 2147483646 w 3864"/>
              <a:gd name="T87" fmla="*/ 2147483646 h 6111"/>
              <a:gd name="T88" fmla="*/ 2147483646 w 3864"/>
              <a:gd name="T89" fmla="*/ 2147483646 h 6111"/>
              <a:gd name="T90" fmla="*/ 2147483646 w 3864"/>
              <a:gd name="T91" fmla="*/ 2147483646 h 6111"/>
              <a:gd name="T92" fmla="*/ 2147483646 w 3864"/>
              <a:gd name="T93" fmla="*/ 2147483646 h 6111"/>
              <a:gd name="T94" fmla="*/ 2147483646 w 3864"/>
              <a:gd name="T95" fmla="*/ 2147483646 h 6111"/>
              <a:gd name="T96" fmla="*/ 2147483646 w 3864"/>
              <a:gd name="T97" fmla="*/ 2147483646 h 6111"/>
              <a:gd name="T98" fmla="*/ 2147483646 w 3864"/>
              <a:gd name="T99" fmla="*/ 2147483646 h 6111"/>
              <a:gd name="T100" fmla="*/ 2147483646 w 3864"/>
              <a:gd name="T101" fmla="*/ 2147483646 h 6111"/>
              <a:gd name="T102" fmla="*/ 2147483646 w 3864"/>
              <a:gd name="T103" fmla="*/ 2147483646 h 6111"/>
              <a:gd name="T104" fmla="*/ 2147483646 w 3864"/>
              <a:gd name="T105" fmla="*/ 2147483646 h 6111"/>
              <a:gd name="T106" fmla="*/ 2147483646 w 3864"/>
              <a:gd name="T107" fmla="*/ 2147483646 h 6111"/>
              <a:gd name="T108" fmla="*/ 2147483646 w 3864"/>
              <a:gd name="T109" fmla="*/ 2147483646 h 6111"/>
              <a:gd name="T110" fmla="*/ 2147483646 w 3864"/>
              <a:gd name="T111" fmla="*/ 2147483646 h 6111"/>
              <a:gd name="T112" fmla="*/ 2147483646 w 3864"/>
              <a:gd name="T113" fmla="*/ 2147483646 h 6111"/>
              <a:gd name="T114" fmla="*/ 2147483646 w 3864"/>
              <a:gd name="T115" fmla="*/ 2147483646 h 6111"/>
              <a:gd name="T116" fmla="*/ 2147483646 w 3864"/>
              <a:gd name="T117" fmla="*/ 2147483646 h 6111"/>
              <a:gd name="T118" fmla="*/ 2147483646 w 3864"/>
              <a:gd name="T119" fmla="*/ 2147483646 h 6111"/>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864" h="6111">
                <a:moveTo>
                  <a:pt x="1932" y="0"/>
                </a:moveTo>
                <a:lnTo>
                  <a:pt x="1932" y="0"/>
                </a:lnTo>
                <a:lnTo>
                  <a:pt x="1982" y="0"/>
                </a:lnTo>
                <a:lnTo>
                  <a:pt x="2031" y="2"/>
                </a:lnTo>
                <a:lnTo>
                  <a:pt x="2081" y="5"/>
                </a:lnTo>
                <a:lnTo>
                  <a:pt x="2129" y="9"/>
                </a:lnTo>
                <a:lnTo>
                  <a:pt x="2178" y="15"/>
                </a:lnTo>
                <a:lnTo>
                  <a:pt x="2226" y="22"/>
                </a:lnTo>
                <a:lnTo>
                  <a:pt x="2273" y="30"/>
                </a:lnTo>
                <a:lnTo>
                  <a:pt x="2321" y="39"/>
                </a:lnTo>
                <a:lnTo>
                  <a:pt x="2367" y="48"/>
                </a:lnTo>
                <a:lnTo>
                  <a:pt x="2415" y="60"/>
                </a:lnTo>
                <a:lnTo>
                  <a:pt x="2460" y="73"/>
                </a:lnTo>
                <a:lnTo>
                  <a:pt x="2507" y="87"/>
                </a:lnTo>
                <a:lnTo>
                  <a:pt x="2551" y="101"/>
                </a:lnTo>
                <a:lnTo>
                  <a:pt x="2596" y="117"/>
                </a:lnTo>
                <a:lnTo>
                  <a:pt x="2640" y="133"/>
                </a:lnTo>
                <a:lnTo>
                  <a:pt x="2683" y="152"/>
                </a:lnTo>
                <a:lnTo>
                  <a:pt x="2727" y="170"/>
                </a:lnTo>
                <a:lnTo>
                  <a:pt x="2769" y="190"/>
                </a:lnTo>
                <a:lnTo>
                  <a:pt x="2811" y="211"/>
                </a:lnTo>
                <a:lnTo>
                  <a:pt x="2853" y="233"/>
                </a:lnTo>
                <a:lnTo>
                  <a:pt x="2893" y="255"/>
                </a:lnTo>
                <a:lnTo>
                  <a:pt x="2934" y="279"/>
                </a:lnTo>
                <a:lnTo>
                  <a:pt x="2973" y="304"/>
                </a:lnTo>
                <a:lnTo>
                  <a:pt x="3012" y="329"/>
                </a:lnTo>
                <a:lnTo>
                  <a:pt x="3050" y="356"/>
                </a:lnTo>
                <a:lnTo>
                  <a:pt x="3087" y="383"/>
                </a:lnTo>
                <a:lnTo>
                  <a:pt x="3124" y="412"/>
                </a:lnTo>
                <a:lnTo>
                  <a:pt x="3160" y="441"/>
                </a:lnTo>
                <a:lnTo>
                  <a:pt x="3196" y="471"/>
                </a:lnTo>
                <a:lnTo>
                  <a:pt x="3231" y="501"/>
                </a:lnTo>
                <a:lnTo>
                  <a:pt x="3265" y="532"/>
                </a:lnTo>
                <a:lnTo>
                  <a:pt x="3297" y="565"/>
                </a:lnTo>
                <a:lnTo>
                  <a:pt x="3330" y="599"/>
                </a:lnTo>
                <a:lnTo>
                  <a:pt x="3362" y="632"/>
                </a:lnTo>
                <a:lnTo>
                  <a:pt x="3393" y="667"/>
                </a:lnTo>
                <a:lnTo>
                  <a:pt x="3423" y="702"/>
                </a:lnTo>
                <a:lnTo>
                  <a:pt x="3452" y="739"/>
                </a:lnTo>
                <a:lnTo>
                  <a:pt x="3480" y="775"/>
                </a:lnTo>
                <a:lnTo>
                  <a:pt x="3507" y="813"/>
                </a:lnTo>
                <a:lnTo>
                  <a:pt x="3534" y="852"/>
                </a:lnTo>
                <a:lnTo>
                  <a:pt x="3560" y="890"/>
                </a:lnTo>
                <a:lnTo>
                  <a:pt x="3584" y="930"/>
                </a:lnTo>
                <a:lnTo>
                  <a:pt x="3607" y="970"/>
                </a:lnTo>
                <a:lnTo>
                  <a:pt x="3631" y="1011"/>
                </a:lnTo>
                <a:lnTo>
                  <a:pt x="3653" y="1051"/>
                </a:lnTo>
                <a:lnTo>
                  <a:pt x="3674" y="1094"/>
                </a:lnTo>
                <a:lnTo>
                  <a:pt x="3693" y="1136"/>
                </a:lnTo>
                <a:lnTo>
                  <a:pt x="3712" y="1179"/>
                </a:lnTo>
                <a:lnTo>
                  <a:pt x="3729" y="1223"/>
                </a:lnTo>
                <a:lnTo>
                  <a:pt x="3747" y="1267"/>
                </a:lnTo>
                <a:lnTo>
                  <a:pt x="3762" y="1312"/>
                </a:lnTo>
                <a:lnTo>
                  <a:pt x="3777" y="1357"/>
                </a:lnTo>
                <a:lnTo>
                  <a:pt x="3791" y="1402"/>
                </a:lnTo>
                <a:lnTo>
                  <a:pt x="3802" y="1449"/>
                </a:lnTo>
                <a:lnTo>
                  <a:pt x="3814" y="1495"/>
                </a:lnTo>
                <a:lnTo>
                  <a:pt x="3824" y="1543"/>
                </a:lnTo>
                <a:lnTo>
                  <a:pt x="3834" y="1589"/>
                </a:lnTo>
                <a:lnTo>
                  <a:pt x="3842" y="1638"/>
                </a:lnTo>
                <a:lnTo>
                  <a:pt x="3848" y="1685"/>
                </a:lnTo>
                <a:lnTo>
                  <a:pt x="3853" y="1734"/>
                </a:lnTo>
                <a:lnTo>
                  <a:pt x="3858" y="1783"/>
                </a:lnTo>
                <a:lnTo>
                  <a:pt x="3862" y="1832"/>
                </a:lnTo>
                <a:lnTo>
                  <a:pt x="3863" y="1882"/>
                </a:lnTo>
                <a:lnTo>
                  <a:pt x="3864" y="1932"/>
                </a:lnTo>
                <a:lnTo>
                  <a:pt x="3863" y="1999"/>
                </a:lnTo>
                <a:lnTo>
                  <a:pt x="3859" y="2065"/>
                </a:lnTo>
                <a:lnTo>
                  <a:pt x="3853" y="2130"/>
                </a:lnTo>
                <a:lnTo>
                  <a:pt x="3845" y="2195"/>
                </a:lnTo>
                <a:lnTo>
                  <a:pt x="3836" y="2260"/>
                </a:lnTo>
                <a:lnTo>
                  <a:pt x="3823" y="2324"/>
                </a:lnTo>
                <a:lnTo>
                  <a:pt x="3809" y="2387"/>
                </a:lnTo>
                <a:lnTo>
                  <a:pt x="3793" y="2449"/>
                </a:lnTo>
                <a:lnTo>
                  <a:pt x="3776" y="2511"/>
                </a:lnTo>
                <a:lnTo>
                  <a:pt x="3755" y="2571"/>
                </a:lnTo>
                <a:lnTo>
                  <a:pt x="3733" y="2631"/>
                </a:lnTo>
                <a:lnTo>
                  <a:pt x="3709" y="2690"/>
                </a:lnTo>
                <a:lnTo>
                  <a:pt x="3683" y="2747"/>
                </a:lnTo>
                <a:lnTo>
                  <a:pt x="3656" y="2804"/>
                </a:lnTo>
                <a:lnTo>
                  <a:pt x="3626" y="2859"/>
                </a:lnTo>
                <a:lnTo>
                  <a:pt x="3596" y="2914"/>
                </a:lnTo>
                <a:lnTo>
                  <a:pt x="3566" y="2963"/>
                </a:lnTo>
                <a:lnTo>
                  <a:pt x="3534" y="3011"/>
                </a:lnTo>
                <a:lnTo>
                  <a:pt x="3502" y="3058"/>
                </a:lnTo>
                <a:lnTo>
                  <a:pt x="3467" y="3103"/>
                </a:lnTo>
                <a:lnTo>
                  <a:pt x="3432" y="3148"/>
                </a:lnTo>
                <a:lnTo>
                  <a:pt x="3395" y="3193"/>
                </a:lnTo>
                <a:lnTo>
                  <a:pt x="3358" y="3234"/>
                </a:lnTo>
                <a:lnTo>
                  <a:pt x="3318" y="3276"/>
                </a:lnTo>
                <a:lnTo>
                  <a:pt x="3278" y="3317"/>
                </a:lnTo>
                <a:lnTo>
                  <a:pt x="3237" y="3356"/>
                </a:lnTo>
                <a:lnTo>
                  <a:pt x="3194" y="3393"/>
                </a:lnTo>
                <a:lnTo>
                  <a:pt x="3150" y="3431"/>
                </a:lnTo>
                <a:lnTo>
                  <a:pt x="3106" y="3465"/>
                </a:lnTo>
                <a:lnTo>
                  <a:pt x="3059" y="3500"/>
                </a:lnTo>
                <a:lnTo>
                  <a:pt x="3013" y="3533"/>
                </a:lnTo>
                <a:lnTo>
                  <a:pt x="2965" y="3564"/>
                </a:lnTo>
                <a:lnTo>
                  <a:pt x="2965" y="3763"/>
                </a:lnTo>
                <a:lnTo>
                  <a:pt x="3040" y="3756"/>
                </a:lnTo>
                <a:lnTo>
                  <a:pt x="3184" y="3744"/>
                </a:lnTo>
                <a:lnTo>
                  <a:pt x="3240" y="3879"/>
                </a:lnTo>
                <a:lnTo>
                  <a:pt x="3257" y="3921"/>
                </a:lnTo>
                <a:lnTo>
                  <a:pt x="3272" y="3961"/>
                </a:lnTo>
                <a:lnTo>
                  <a:pt x="3283" y="4003"/>
                </a:lnTo>
                <a:lnTo>
                  <a:pt x="3293" y="4044"/>
                </a:lnTo>
                <a:lnTo>
                  <a:pt x="3301" y="4084"/>
                </a:lnTo>
                <a:lnTo>
                  <a:pt x="3305" y="4125"/>
                </a:lnTo>
                <a:lnTo>
                  <a:pt x="3309" y="4166"/>
                </a:lnTo>
                <a:lnTo>
                  <a:pt x="3310" y="4206"/>
                </a:lnTo>
                <a:lnTo>
                  <a:pt x="3309" y="4248"/>
                </a:lnTo>
                <a:lnTo>
                  <a:pt x="3305" y="4289"/>
                </a:lnTo>
                <a:lnTo>
                  <a:pt x="3300" y="4329"/>
                </a:lnTo>
                <a:lnTo>
                  <a:pt x="3292" y="4370"/>
                </a:lnTo>
                <a:lnTo>
                  <a:pt x="3282" y="4409"/>
                </a:lnTo>
                <a:lnTo>
                  <a:pt x="3269" y="4449"/>
                </a:lnTo>
                <a:lnTo>
                  <a:pt x="3256" y="4487"/>
                </a:lnTo>
                <a:lnTo>
                  <a:pt x="3239" y="4527"/>
                </a:lnTo>
                <a:lnTo>
                  <a:pt x="3224" y="4560"/>
                </a:lnTo>
                <a:lnTo>
                  <a:pt x="3240" y="4600"/>
                </a:lnTo>
                <a:lnTo>
                  <a:pt x="3257" y="4642"/>
                </a:lnTo>
                <a:lnTo>
                  <a:pt x="3272" y="4682"/>
                </a:lnTo>
                <a:lnTo>
                  <a:pt x="3283" y="4724"/>
                </a:lnTo>
                <a:lnTo>
                  <a:pt x="3293" y="4765"/>
                </a:lnTo>
                <a:lnTo>
                  <a:pt x="3301" y="4805"/>
                </a:lnTo>
                <a:lnTo>
                  <a:pt x="3305" y="4846"/>
                </a:lnTo>
                <a:lnTo>
                  <a:pt x="3309" y="4888"/>
                </a:lnTo>
                <a:lnTo>
                  <a:pt x="3310" y="4927"/>
                </a:lnTo>
                <a:lnTo>
                  <a:pt x="3309" y="4969"/>
                </a:lnTo>
                <a:lnTo>
                  <a:pt x="3305" y="5010"/>
                </a:lnTo>
                <a:lnTo>
                  <a:pt x="3300" y="5050"/>
                </a:lnTo>
                <a:lnTo>
                  <a:pt x="3292" y="5091"/>
                </a:lnTo>
                <a:lnTo>
                  <a:pt x="3282" y="5130"/>
                </a:lnTo>
                <a:lnTo>
                  <a:pt x="3269" y="5170"/>
                </a:lnTo>
                <a:lnTo>
                  <a:pt x="3256" y="5209"/>
                </a:lnTo>
                <a:lnTo>
                  <a:pt x="3239" y="5248"/>
                </a:lnTo>
                <a:lnTo>
                  <a:pt x="3191" y="5356"/>
                </a:lnTo>
                <a:lnTo>
                  <a:pt x="3073" y="5366"/>
                </a:lnTo>
                <a:lnTo>
                  <a:pt x="886" y="5559"/>
                </a:lnTo>
                <a:lnTo>
                  <a:pt x="735" y="5573"/>
                </a:lnTo>
                <a:lnTo>
                  <a:pt x="681" y="5430"/>
                </a:lnTo>
                <a:lnTo>
                  <a:pt x="668" y="5395"/>
                </a:lnTo>
                <a:lnTo>
                  <a:pt x="656" y="5359"/>
                </a:lnTo>
                <a:lnTo>
                  <a:pt x="646" y="5323"/>
                </a:lnTo>
                <a:lnTo>
                  <a:pt x="636" y="5286"/>
                </a:lnTo>
                <a:lnTo>
                  <a:pt x="628" y="5249"/>
                </a:lnTo>
                <a:lnTo>
                  <a:pt x="623" y="5210"/>
                </a:lnTo>
                <a:lnTo>
                  <a:pt x="618" y="5172"/>
                </a:lnTo>
                <a:lnTo>
                  <a:pt x="616" y="5133"/>
                </a:lnTo>
                <a:lnTo>
                  <a:pt x="614" y="5091"/>
                </a:lnTo>
                <a:lnTo>
                  <a:pt x="617" y="5049"/>
                </a:lnTo>
                <a:lnTo>
                  <a:pt x="621" y="5006"/>
                </a:lnTo>
                <a:lnTo>
                  <a:pt x="628" y="4963"/>
                </a:lnTo>
                <a:lnTo>
                  <a:pt x="633" y="4941"/>
                </a:lnTo>
                <a:lnTo>
                  <a:pt x="638" y="4919"/>
                </a:lnTo>
                <a:lnTo>
                  <a:pt x="645" y="4897"/>
                </a:lnTo>
                <a:lnTo>
                  <a:pt x="652" y="4875"/>
                </a:lnTo>
                <a:lnTo>
                  <a:pt x="659" y="4853"/>
                </a:lnTo>
                <a:lnTo>
                  <a:pt x="668" y="4831"/>
                </a:lnTo>
                <a:lnTo>
                  <a:pt x="677" y="4808"/>
                </a:lnTo>
                <a:lnTo>
                  <a:pt x="688" y="4786"/>
                </a:lnTo>
                <a:lnTo>
                  <a:pt x="700" y="4759"/>
                </a:lnTo>
                <a:lnTo>
                  <a:pt x="681" y="4709"/>
                </a:lnTo>
                <a:lnTo>
                  <a:pt x="668" y="4674"/>
                </a:lnTo>
                <a:lnTo>
                  <a:pt x="656" y="4638"/>
                </a:lnTo>
                <a:lnTo>
                  <a:pt x="646" y="4602"/>
                </a:lnTo>
                <a:lnTo>
                  <a:pt x="636" y="4565"/>
                </a:lnTo>
                <a:lnTo>
                  <a:pt x="628" y="4528"/>
                </a:lnTo>
                <a:lnTo>
                  <a:pt x="623" y="4489"/>
                </a:lnTo>
                <a:lnTo>
                  <a:pt x="618" y="4451"/>
                </a:lnTo>
                <a:lnTo>
                  <a:pt x="616" y="4412"/>
                </a:lnTo>
                <a:lnTo>
                  <a:pt x="614" y="4370"/>
                </a:lnTo>
                <a:lnTo>
                  <a:pt x="617" y="4327"/>
                </a:lnTo>
                <a:lnTo>
                  <a:pt x="621" y="4285"/>
                </a:lnTo>
                <a:lnTo>
                  <a:pt x="628" y="4242"/>
                </a:lnTo>
                <a:lnTo>
                  <a:pt x="633" y="4220"/>
                </a:lnTo>
                <a:lnTo>
                  <a:pt x="638" y="4198"/>
                </a:lnTo>
                <a:lnTo>
                  <a:pt x="645" y="4176"/>
                </a:lnTo>
                <a:lnTo>
                  <a:pt x="652" y="4154"/>
                </a:lnTo>
                <a:lnTo>
                  <a:pt x="659" y="4132"/>
                </a:lnTo>
                <a:lnTo>
                  <a:pt x="668" y="4110"/>
                </a:lnTo>
                <a:lnTo>
                  <a:pt x="677" y="4087"/>
                </a:lnTo>
                <a:lnTo>
                  <a:pt x="688" y="4064"/>
                </a:lnTo>
                <a:lnTo>
                  <a:pt x="736" y="3960"/>
                </a:lnTo>
                <a:lnTo>
                  <a:pt x="851" y="3950"/>
                </a:lnTo>
                <a:lnTo>
                  <a:pt x="934" y="3943"/>
                </a:lnTo>
                <a:lnTo>
                  <a:pt x="934" y="3586"/>
                </a:lnTo>
                <a:lnTo>
                  <a:pt x="885" y="3555"/>
                </a:lnTo>
                <a:lnTo>
                  <a:pt x="836" y="3522"/>
                </a:lnTo>
                <a:lnTo>
                  <a:pt x="789" y="3489"/>
                </a:lnTo>
                <a:lnTo>
                  <a:pt x="742" y="3454"/>
                </a:lnTo>
                <a:lnTo>
                  <a:pt x="697" y="3417"/>
                </a:lnTo>
                <a:lnTo>
                  <a:pt x="653" y="3378"/>
                </a:lnTo>
                <a:lnTo>
                  <a:pt x="610" y="3340"/>
                </a:lnTo>
                <a:lnTo>
                  <a:pt x="568" y="3299"/>
                </a:lnTo>
                <a:lnTo>
                  <a:pt x="527" y="3258"/>
                </a:lnTo>
                <a:lnTo>
                  <a:pt x="488" y="3215"/>
                </a:lnTo>
                <a:lnTo>
                  <a:pt x="450" y="3170"/>
                </a:lnTo>
                <a:lnTo>
                  <a:pt x="414" y="3125"/>
                </a:lnTo>
                <a:lnTo>
                  <a:pt x="378" y="3079"/>
                </a:lnTo>
                <a:lnTo>
                  <a:pt x="344" y="3031"/>
                </a:lnTo>
                <a:lnTo>
                  <a:pt x="311" y="2982"/>
                </a:lnTo>
                <a:lnTo>
                  <a:pt x="280" y="2934"/>
                </a:lnTo>
                <a:lnTo>
                  <a:pt x="248" y="2878"/>
                </a:lnTo>
                <a:lnTo>
                  <a:pt x="217" y="2821"/>
                </a:lnTo>
                <a:lnTo>
                  <a:pt x="188" y="2763"/>
                </a:lnTo>
                <a:lnTo>
                  <a:pt x="162" y="2705"/>
                </a:lnTo>
                <a:lnTo>
                  <a:pt x="136" y="2644"/>
                </a:lnTo>
                <a:lnTo>
                  <a:pt x="113" y="2584"/>
                </a:lnTo>
                <a:lnTo>
                  <a:pt x="92" y="2523"/>
                </a:lnTo>
                <a:lnTo>
                  <a:pt x="73" y="2460"/>
                </a:lnTo>
                <a:lnTo>
                  <a:pt x="56" y="2396"/>
                </a:lnTo>
                <a:lnTo>
                  <a:pt x="42" y="2332"/>
                </a:lnTo>
                <a:lnTo>
                  <a:pt x="29" y="2267"/>
                </a:lnTo>
                <a:lnTo>
                  <a:pt x="19" y="2201"/>
                </a:lnTo>
                <a:lnTo>
                  <a:pt x="11" y="2135"/>
                </a:lnTo>
                <a:lnTo>
                  <a:pt x="5" y="2067"/>
                </a:lnTo>
                <a:lnTo>
                  <a:pt x="1" y="2000"/>
                </a:lnTo>
                <a:lnTo>
                  <a:pt x="0" y="1932"/>
                </a:lnTo>
                <a:lnTo>
                  <a:pt x="0" y="1882"/>
                </a:lnTo>
                <a:lnTo>
                  <a:pt x="3" y="1832"/>
                </a:lnTo>
                <a:lnTo>
                  <a:pt x="5" y="1783"/>
                </a:lnTo>
                <a:lnTo>
                  <a:pt x="10" y="1734"/>
                </a:lnTo>
                <a:lnTo>
                  <a:pt x="15" y="1685"/>
                </a:lnTo>
                <a:lnTo>
                  <a:pt x="22" y="1638"/>
                </a:lnTo>
                <a:lnTo>
                  <a:pt x="30" y="1589"/>
                </a:lnTo>
                <a:lnTo>
                  <a:pt x="39" y="1543"/>
                </a:lnTo>
                <a:lnTo>
                  <a:pt x="49" y="1495"/>
                </a:lnTo>
                <a:lnTo>
                  <a:pt x="61" y="1449"/>
                </a:lnTo>
                <a:lnTo>
                  <a:pt x="73" y="1402"/>
                </a:lnTo>
                <a:lnTo>
                  <a:pt x="86" y="1357"/>
                </a:lnTo>
                <a:lnTo>
                  <a:pt x="101" y="1312"/>
                </a:lnTo>
                <a:lnTo>
                  <a:pt x="118" y="1267"/>
                </a:lnTo>
                <a:lnTo>
                  <a:pt x="134" y="1223"/>
                </a:lnTo>
                <a:lnTo>
                  <a:pt x="151" y="1179"/>
                </a:lnTo>
                <a:lnTo>
                  <a:pt x="171" y="1136"/>
                </a:lnTo>
                <a:lnTo>
                  <a:pt x="191" y="1094"/>
                </a:lnTo>
                <a:lnTo>
                  <a:pt x="212" y="1051"/>
                </a:lnTo>
                <a:lnTo>
                  <a:pt x="232" y="1011"/>
                </a:lnTo>
                <a:lnTo>
                  <a:pt x="256" y="970"/>
                </a:lnTo>
                <a:lnTo>
                  <a:pt x="279" y="930"/>
                </a:lnTo>
                <a:lnTo>
                  <a:pt x="304" y="890"/>
                </a:lnTo>
                <a:lnTo>
                  <a:pt x="330" y="852"/>
                </a:lnTo>
                <a:lnTo>
                  <a:pt x="357" y="813"/>
                </a:lnTo>
                <a:lnTo>
                  <a:pt x="383" y="775"/>
                </a:lnTo>
                <a:lnTo>
                  <a:pt x="411" y="739"/>
                </a:lnTo>
                <a:lnTo>
                  <a:pt x="441" y="702"/>
                </a:lnTo>
                <a:lnTo>
                  <a:pt x="470" y="667"/>
                </a:lnTo>
                <a:lnTo>
                  <a:pt x="502" y="632"/>
                </a:lnTo>
                <a:lnTo>
                  <a:pt x="533" y="599"/>
                </a:lnTo>
                <a:lnTo>
                  <a:pt x="566" y="565"/>
                </a:lnTo>
                <a:lnTo>
                  <a:pt x="599" y="532"/>
                </a:lnTo>
                <a:lnTo>
                  <a:pt x="633" y="501"/>
                </a:lnTo>
                <a:lnTo>
                  <a:pt x="668" y="471"/>
                </a:lnTo>
                <a:lnTo>
                  <a:pt x="703" y="441"/>
                </a:lnTo>
                <a:lnTo>
                  <a:pt x="739" y="412"/>
                </a:lnTo>
                <a:lnTo>
                  <a:pt x="776" y="383"/>
                </a:lnTo>
                <a:lnTo>
                  <a:pt x="813" y="356"/>
                </a:lnTo>
                <a:lnTo>
                  <a:pt x="851" y="329"/>
                </a:lnTo>
                <a:lnTo>
                  <a:pt x="891" y="304"/>
                </a:lnTo>
                <a:lnTo>
                  <a:pt x="930" y="279"/>
                </a:lnTo>
                <a:lnTo>
                  <a:pt x="970" y="255"/>
                </a:lnTo>
                <a:lnTo>
                  <a:pt x="1010" y="233"/>
                </a:lnTo>
                <a:lnTo>
                  <a:pt x="1052" y="211"/>
                </a:lnTo>
                <a:lnTo>
                  <a:pt x="1094" y="190"/>
                </a:lnTo>
                <a:lnTo>
                  <a:pt x="1137" y="170"/>
                </a:lnTo>
                <a:lnTo>
                  <a:pt x="1180" y="152"/>
                </a:lnTo>
                <a:lnTo>
                  <a:pt x="1224" y="133"/>
                </a:lnTo>
                <a:lnTo>
                  <a:pt x="1268" y="117"/>
                </a:lnTo>
                <a:lnTo>
                  <a:pt x="1312" y="101"/>
                </a:lnTo>
                <a:lnTo>
                  <a:pt x="1357" y="87"/>
                </a:lnTo>
                <a:lnTo>
                  <a:pt x="1403" y="73"/>
                </a:lnTo>
                <a:lnTo>
                  <a:pt x="1449" y="60"/>
                </a:lnTo>
                <a:lnTo>
                  <a:pt x="1496" y="48"/>
                </a:lnTo>
                <a:lnTo>
                  <a:pt x="1542" y="39"/>
                </a:lnTo>
                <a:lnTo>
                  <a:pt x="1590" y="30"/>
                </a:lnTo>
                <a:lnTo>
                  <a:pt x="1637" y="22"/>
                </a:lnTo>
                <a:lnTo>
                  <a:pt x="1686" y="15"/>
                </a:lnTo>
                <a:lnTo>
                  <a:pt x="1735" y="9"/>
                </a:lnTo>
                <a:lnTo>
                  <a:pt x="1783" y="5"/>
                </a:lnTo>
                <a:lnTo>
                  <a:pt x="1832" y="2"/>
                </a:lnTo>
                <a:lnTo>
                  <a:pt x="1882" y="0"/>
                </a:lnTo>
                <a:lnTo>
                  <a:pt x="1932" y="0"/>
                </a:lnTo>
                <a:close/>
                <a:moveTo>
                  <a:pt x="1507" y="2300"/>
                </a:moveTo>
                <a:lnTo>
                  <a:pt x="1507" y="2300"/>
                </a:lnTo>
                <a:lnTo>
                  <a:pt x="1533" y="2310"/>
                </a:lnTo>
                <a:lnTo>
                  <a:pt x="1557" y="2318"/>
                </a:lnTo>
                <a:lnTo>
                  <a:pt x="1569" y="2321"/>
                </a:lnTo>
                <a:lnTo>
                  <a:pt x="1580" y="2323"/>
                </a:lnTo>
                <a:lnTo>
                  <a:pt x="1592" y="2324"/>
                </a:lnTo>
                <a:lnTo>
                  <a:pt x="1604" y="2324"/>
                </a:lnTo>
                <a:lnTo>
                  <a:pt x="1619" y="2324"/>
                </a:lnTo>
                <a:lnTo>
                  <a:pt x="1633" y="2322"/>
                </a:lnTo>
                <a:lnTo>
                  <a:pt x="1648" y="2318"/>
                </a:lnTo>
                <a:lnTo>
                  <a:pt x="1663" y="2314"/>
                </a:lnTo>
                <a:lnTo>
                  <a:pt x="1677" y="2308"/>
                </a:lnTo>
                <a:lnTo>
                  <a:pt x="1691" y="2300"/>
                </a:lnTo>
                <a:lnTo>
                  <a:pt x="1705" y="2289"/>
                </a:lnTo>
                <a:lnTo>
                  <a:pt x="1718" y="2279"/>
                </a:lnTo>
                <a:lnTo>
                  <a:pt x="1750" y="2251"/>
                </a:lnTo>
                <a:lnTo>
                  <a:pt x="1782" y="2276"/>
                </a:lnTo>
                <a:lnTo>
                  <a:pt x="1801" y="2290"/>
                </a:lnTo>
                <a:lnTo>
                  <a:pt x="1819" y="2303"/>
                </a:lnTo>
                <a:lnTo>
                  <a:pt x="1838" y="2314"/>
                </a:lnTo>
                <a:lnTo>
                  <a:pt x="1855" y="2323"/>
                </a:lnTo>
                <a:lnTo>
                  <a:pt x="1873" y="2330"/>
                </a:lnTo>
                <a:lnTo>
                  <a:pt x="1890" y="2336"/>
                </a:lnTo>
                <a:lnTo>
                  <a:pt x="1908" y="2339"/>
                </a:lnTo>
                <a:lnTo>
                  <a:pt x="1924" y="2340"/>
                </a:lnTo>
                <a:lnTo>
                  <a:pt x="1939" y="2340"/>
                </a:lnTo>
                <a:lnTo>
                  <a:pt x="1954" y="2338"/>
                </a:lnTo>
                <a:lnTo>
                  <a:pt x="1969" y="2333"/>
                </a:lnTo>
                <a:lnTo>
                  <a:pt x="1984" y="2328"/>
                </a:lnTo>
                <a:lnTo>
                  <a:pt x="1999" y="2319"/>
                </a:lnTo>
                <a:lnTo>
                  <a:pt x="2013" y="2309"/>
                </a:lnTo>
                <a:lnTo>
                  <a:pt x="2028" y="2296"/>
                </a:lnTo>
                <a:lnTo>
                  <a:pt x="2044" y="2282"/>
                </a:lnTo>
                <a:lnTo>
                  <a:pt x="2077" y="2246"/>
                </a:lnTo>
                <a:lnTo>
                  <a:pt x="2113" y="2279"/>
                </a:lnTo>
                <a:lnTo>
                  <a:pt x="2134" y="2295"/>
                </a:lnTo>
                <a:lnTo>
                  <a:pt x="2154" y="2308"/>
                </a:lnTo>
                <a:lnTo>
                  <a:pt x="2175" y="2319"/>
                </a:lnTo>
                <a:lnTo>
                  <a:pt x="2194" y="2326"/>
                </a:lnTo>
                <a:lnTo>
                  <a:pt x="2215" y="2332"/>
                </a:lnTo>
                <a:lnTo>
                  <a:pt x="2235" y="2336"/>
                </a:lnTo>
                <a:lnTo>
                  <a:pt x="2255" y="2337"/>
                </a:lnTo>
                <a:lnTo>
                  <a:pt x="2275" y="2336"/>
                </a:lnTo>
                <a:lnTo>
                  <a:pt x="2291" y="2333"/>
                </a:lnTo>
                <a:lnTo>
                  <a:pt x="2308" y="2330"/>
                </a:lnTo>
                <a:lnTo>
                  <a:pt x="2324" y="2325"/>
                </a:lnTo>
                <a:lnTo>
                  <a:pt x="2342" y="2319"/>
                </a:lnTo>
                <a:lnTo>
                  <a:pt x="2359" y="2314"/>
                </a:lnTo>
                <a:lnTo>
                  <a:pt x="2377" y="2307"/>
                </a:lnTo>
                <a:lnTo>
                  <a:pt x="2412" y="2290"/>
                </a:lnTo>
                <a:lnTo>
                  <a:pt x="2484" y="2175"/>
                </a:lnTo>
                <a:lnTo>
                  <a:pt x="2653" y="2281"/>
                </a:lnTo>
                <a:lnTo>
                  <a:pt x="2239" y="2948"/>
                </a:lnTo>
                <a:lnTo>
                  <a:pt x="2239" y="3826"/>
                </a:lnTo>
                <a:lnTo>
                  <a:pt x="2564" y="3799"/>
                </a:lnTo>
                <a:lnTo>
                  <a:pt x="2564" y="3450"/>
                </a:lnTo>
                <a:lnTo>
                  <a:pt x="2564" y="3332"/>
                </a:lnTo>
                <a:lnTo>
                  <a:pt x="2668" y="3274"/>
                </a:lnTo>
                <a:lnTo>
                  <a:pt x="2712" y="3248"/>
                </a:lnTo>
                <a:lnTo>
                  <a:pt x="2756" y="3222"/>
                </a:lnTo>
                <a:lnTo>
                  <a:pt x="2799" y="3194"/>
                </a:lnTo>
                <a:lnTo>
                  <a:pt x="2841" y="3163"/>
                </a:lnTo>
                <a:lnTo>
                  <a:pt x="2882" y="3132"/>
                </a:lnTo>
                <a:lnTo>
                  <a:pt x="2921" y="3100"/>
                </a:lnTo>
                <a:lnTo>
                  <a:pt x="2960" y="3066"/>
                </a:lnTo>
                <a:lnTo>
                  <a:pt x="2997" y="3031"/>
                </a:lnTo>
                <a:lnTo>
                  <a:pt x="3033" y="2995"/>
                </a:lnTo>
                <a:lnTo>
                  <a:pt x="3067" y="2958"/>
                </a:lnTo>
                <a:lnTo>
                  <a:pt x="3101" y="2918"/>
                </a:lnTo>
                <a:lnTo>
                  <a:pt x="3134" y="2879"/>
                </a:lnTo>
                <a:lnTo>
                  <a:pt x="3165" y="2838"/>
                </a:lnTo>
                <a:lnTo>
                  <a:pt x="3195" y="2797"/>
                </a:lnTo>
                <a:lnTo>
                  <a:pt x="3223" y="2754"/>
                </a:lnTo>
                <a:lnTo>
                  <a:pt x="3250" y="2711"/>
                </a:lnTo>
                <a:lnTo>
                  <a:pt x="3275" y="2667"/>
                </a:lnTo>
                <a:lnTo>
                  <a:pt x="3299" y="2624"/>
                </a:lnTo>
                <a:lnTo>
                  <a:pt x="3319" y="2578"/>
                </a:lnTo>
                <a:lnTo>
                  <a:pt x="3340" y="2533"/>
                </a:lnTo>
                <a:lnTo>
                  <a:pt x="3359" y="2487"/>
                </a:lnTo>
                <a:lnTo>
                  <a:pt x="3376" y="2439"/>
                </a:lnTo>
                <a:lnTo>
                  <a:pt x="3393" y="2391"/>
                </a:lnTo>
                <a:lnTo>
                  <a:pt x="3406" y="2343"/>
                </a:lnTo>
                <a:lnTo>
                  <a:pt x="3419" y="2293"/>
                </a:lnTo>
                <a:lnTo>
                  <a:pt x="3431" y="2243"/>
                </a:lnTo>
                <a:lnTo>
                  <a:pt x="3440" y="2193"/>
                </a:lnTo>
                <a:lnTo>
                  <a:pt x="3448" y="2142"/>
                </a:lnTo>
                <a:lnTo>
                  <a:pt x="3454" y="2089"/>
                </a:lnTo>
                <a:lnTo>
                  <a:pt x="3459" y="2037"/>
                </a:lnTo>
                <a:lnTo>
                  <a:pt x="3461" y="1985"/>
                </a:lnTo>
                <a:lnTo>
                  <a:pt x="3462" y="1932"/>
                </a:lnTo>
                <a:lnTo>
                  <a:pt x="3462" y="1892"/>
                </a:lnTo>
                <a:lnTo>
                  <a:pt x="3460" y="1853"/>
                </a:lnTo>
                <a:lnTo>
                  <a:pt x="3458" y="1814"/>
                </a:lnTo>
                <a:lnTo>
                  <a:pt x="3454" y="1775"/>
                </a:lnTo>
                <a:lnTo>
                  <a:pt x="3449" y="1737"/>
                </a:lnTo>
                <a:lnTo>
                  <a:pt x="3445" y="1698"/>
                </a:lnTo>
                <a:lnTo>
                  <a:pt x="3438" y="1661"/>
                </a:lnTo>
                <a:lnTo>
                  <a:pt x="3431" y="1623"/>
                </a:lnTo>
                <a:lnTo>
                  <a:pt x="3423" y="1586"/>
                </a:lnTo>
                <a:lnTo>
                  <a:pt x="3415" y="1548"/>
                </a:lnTo>
                <a:lnTo>
                  <a:pt x="3404" y="1512"/>
                </a:lnTo>
                <a:lnTo>
                  <a:pt x="3394" y="1476"/>
                </a:lnTo>
                <a:lnTo>
                  <a:pt x="3382" y="1440"/>
                </a:lnTo>
                <a:lnTo>
                  <a:pt x="3369" y="1406"/>
                </a:lnTo>
                <a:lnTo>
                  <a:pt x="3357" y="1371"/>
                </a:lnTo>
                <a:lnTo>
                  <a:pt x="3341" y="1336"/>
                </a:lnTo>
                <a:lnTo>
                  <a:pt x="3328" y="1301"/>
                </a:lnTo>
                <a:lnTo>
                  <a:pt x="3311" y="1267"/>
                </a:lnTo>
                <a:lnTo>
                  <a:pt x="3295" y="1235"/>
                </a:lnTo>
                <a:lnTo>
                  <a:pt x="3278" y="1202"/>
                </a:lnTo>
                <a:lnTo>
                  <a:pt x="3259" y="1170"/>
                </a:lnTo>
                <a:lnTo>
                  <a:pt x="3240" y="1137"/>
                </a:lnTo>
                <a:lnTo>
                  <a:pt x="3221" y="1106"/>
                </a:lnTo>
                <a:lnTo>
                  <a:pt x="3201" y="1076"/>
                </a:lnTo>
                <a:lnTo>
                  <a:pt x="3180" y="1046"/>
                </a:lnTo>
                <a:lnTo>
                  <a:pt x="3158" y="1015"/>
                </a:lnTo>
                <a:lnTo>
                  <a:pt x="3136" y="986"/>
                </a:lnTo>
                <a:lnTo>
                  <a:pt x="3113" y="957"/>
                </a:lnTo>
                <a:lnTo>
                  <a:pt x="3090" y="930"/>
                </a:lnTo>
                <a:lnTo>
                  <a:pt x="3065" y="902"/>
                </a:lnTo>
                <a:lnTo>
                  <a:pt x="3040" y="875"/>
                </a:lnTo>
                <a:lnTo>
                  <a:pt x="3014" y="849"/>
                </a:lnTo>
                <a:lnTo>
                  <a:pt x="2987" y="824"/>
                </a:lnTo>
                <a:lnTo>
                  <a:pt x="2961" y="798"/>
                </a:lnTo>
                <a:lnTo>
                  <a:pt x="2934" y="774"/>
                </a:lnTo>
                <a:lnTo>
                  <a:pt x="2905" y="751"/>
                </a:lnTo>
                <a:lnTo>
                  <a:pt x="2877" y="728"/>
                </a:lnTo>
                <a:lnTo>
                  <a:pt x="2848" y="704"/>
                </a:lnTo>
                <a:lnTo>
                  <a:pt x="2818" y="683"/>
                </a:lnTo>
                <a:lnTo>
                  <a:pt x="2788" y="663"/>
                </a:lnTo>
                <a:lnTo>
                  <a:pt x="2756" y="642"/>
                </a:lnTo>
                <a:lnTo>
                  <a:pt x="2725" y="622"/>
                </a:lnTo>
                <a:lnTo>
                  <a:pt x="2694" y="603"/>
                </a:lnTo>
                <a:lnTo>
                  <a:pt x="2661" y="586"/>
                </a:lnTo>
                <a:lnTo>
                  <a:pt x="2629" y="568"/>
                </a:lnTo>
                <a:lnTo>
                  <a:pt x="2595" y="552"/>
                </a:lnTo>
                <a:lnTo>
                  <a:pt x="2561" y="536"/>
                </a:lnTo>
                <a:lnTo>
                  <a:pt x="2528" y="521"/>
                </a:lnTo>
                <a:lnTo>
                  <a:pt x="2493" y="507"/>
                </a:lnTo>
                <a:lnTo>
                  <a:pt x="2458" y="494"/>
                </a:lnTo>
                <a:lnTo>
                  <a:pt x="2423" y="481"/>
                </a:lnTo>
                <a:lnTo>
                  <a:pt x="2387" y="470"/>
                </a:lnTo>
                <a:lnTo>
                  <a:pt x="2351" y="459"/>
                </a:lnTo>
                <a:lnTo>
                  <a:pt x="2314" y="449"/>
                </a:lnTo>
                <a:lnTo>
                  <a:pt x="2277" y="440"/>
                </a:lnTo>
                <a:lnTo>
                  <a:pt x="2240" y="431"/>
                </a:lnTo>
                <a:lnTo>
                  <a:pt x="2203" y="424"/>
                </a:lnTo>
                <a:lnTo>
                  <a:pt x="2164" y="419"/>
                </a:lnTo>
                <a:lnTo>
                  <a:pt x="2127" y="413"/>
                </a:lnTo>
                <a:lnTo>
                  <a:pt x="2088" y="408"/>
                </a:lnTo>
                <a:lnTo>
                  <a:pt x="2049" y="405"/>
                </a:lnTo>
                <a:lnTo>
                  <a:pt x="2011" y="402"/>
                </a:lnTo>
                <a:lnTo>
                  <a:pt x="1972" y="401"/>
                </a:lnTo>
                <a:lnTo>
                  <a:pt x="1932" y="401"/>
                </a:lnTo>
                <a:lnTo>
                  <a:pt x="1893" y="401"/>
                </a:lnTo>
                <a:lnTo>
                  <a:pt x="1853" y="402"/>
                </a:lnTo>
                <a:lnTo>
                  <a:pt x="1814" y="405"/>
                </a:lnTo>
                <a:lnTo>
                  <a:pt x="1775" y="408"/>
                </a:lnTo>
                <a:lnTo>
                  <a:pt x="1737" y="413"/>
                </a:lnTo>
                <a:lnTo>
                  <a:pt x="1699" y="419"/>
                </a:lnTo>
                <a:lnTo>
                  <a:pt x="1660" y="424"/>
                </a:lnTo>
                <a:lnTo>
                  <a:pt x="1623" y="431"/>
                </a:lnTo>
                <a:lnTo>
                  <a:pt x="1586" y="440"/>
                </a:lnTo>
                <a:lnTo>
                  <a:pt x="1549" y="449"/>
                </a:lnTo>
                <a:lnTo>
                  <a:pt x="1513" y="459"/>
                </a:lnTo>
                <a:lnTo>
                  <a:pt x="1477" y="470"/>
                </a:lnTo>
                <a:lnTo>
                  <a:pt x="1441" y="481"/>
                </a:lnTo>
                <a:lnTo>
                  <a:pt x="1405" y="494"/>
                </a:lnTo>
                <a:lnTo>
                  <a:pt x="1370" y="507"/>
                </a:lnTo>
                <a:lnTo>
                  <a:pt x="1335" y="521"/>
                </a:lnTo>
                <a:lnTo>
                  <a:pt x="1302" y="536"/>
                </a:lnTo>
                <a:lnTo>
                  <a:pt x="1268" y="552"/>
                </a:lnTo>
                <a:lnTo>
                  <a:pt x="1234" y="568"/>
                </a:lnTo>
                <a:lnTo>
                  <a:pt x="1202" y="586"/>
                </a:lnTo>
                <a:lnTo>
                  <a:pt x="1169" y="603"/>
                </a:lnTo>
                <a:lnTo>
                  <a:pt x="1138" y="622"/>
                </a:lnTo>
                <a:lnTo>
                  <a:pt x="1107" y="642"/>
                </a:lnTo>
                <a:lnTo>
                  <a:pt x="1076" y="663"/>
                </a:lnTo>
                <a:lnTo>
                  <a:pt x="1045" y="683"/>
                </a:lnTo>
                <a:lnTo>
                  <a:pt x="1016" y="704"/>
                </a:lnTo>
                <a:lnTo>
                  <a:pt x="987" y="728"/>
                </a:lnTo>
                <a:lnTo>
                  <a:pt x="958" y="751"/>
                </a:lnTo>
                <a:lnTo>
                  <a:pt x="930" y="774"/>
                </a:lnTo>
                <a:lnTo>
                  <a:pt x="902" y="798"/>
                </a:lnTo>
                <a:lnTo>
                  <a:pt x="876" y="824"/>
                </a:lnTo>
                <a:lnTo>
                  <a:pt x="849" y="849"/>
                </a:lnTo>
                <a:lnTo>
                  <a:pt x="823" y="875"/>
                </a:lnTo>
                <a:lnTo>
                  <a:pt x="799" y="902"/>
                </a:lnTo>
                <a:lnTo>
                  <a:pt x="775" y="930"/>
                </a:lnTo>
                <a:lnTo>
                  <a:pt x="750" y="957"/>
                </a:lnTo>
                <a:lnTo>
                  <a:pt x="728" y="986"/>
                </a:lnTo>
                <a:lnTo>
                  <a:pt x="705" y="1015"/>
                </a:lnTo>
                <a:lnTo>
                  <a:pt x="684" y="1046"/>
                </a:lnTo>
                <a:lnTo>
                  <a:pt x="662" y="1076"/>
                </a:lnTo>
                <a:lnTo>
                  <a:pt x="642" y="1106"/>
                </a:lnTo>
                <a:lnTo>
                  <a:pt x="623" y="1137"/>
                </a:lnTo>
                <a:lnTo>
                  <a:pt x="604" y="1170"/>
                </a:lnTo>
                <a:lnTo>
                  <a:pt x="585" y="1202"/>
                </a:lnTo>
                <a:lnTo>
                  <a:pt x="569" y="1235"/>
                </a:lnTo>
                <a:lnTo>
                  <a:pt x="552" y="1267"/>
                </a:lnTo>
                <a:lnTo>
                  <a:pt x="537" y="1301"/>
                </a:lnTo>
                <a:lnTo>
                  <a:pt x="522" y="1336"/>
                </a:lnTo>
                <a:lnTo>
                  <a:pt x="508" y="1371"/>
                </a:lnTo>
                <a:lnTo>
                  <a:pt x="494" y="1406"/>
                </a:lnTo>
                <a:lnTo>
                  <a:pt x="482" y="1440"/>
                </a:lnTo>
                <a:lnTo>
                  <a:pt x="470" y="1476"/>
                </a:lnTo>
                <a:lnTo>
                  <a:pt x="459" y="1512"/>
                </a:lnTo>
                <a:lnTo>
                  <a:pt x="450" y="1548"/>
                </a:lnTo>
                <a:lnTo>
                  <a:pt x="440" y="1586"/>
                </a:lnTo>
                <a:lnTo>
                  <a:pt x="432" y="1623"/>
                </a:lnTo>
                <a:lnTo>
                  <a:pt x="425" y="1661"/>
                </a:lnTo>
                <a:lnTo>
                  <a:pt x="418" y="1698"/>
                </a:lnTo>
                <a:lnTo>
                  <a:pt x="414" y="1737"/>
                </a:lnTo>
                <a:lnTo>
                  <a:pt x="409" y="1775"/>
                </a:lnTo>
                <a:lnTo>
                  <a:pt x="405" y="1814"/>
                </a:lnTo>
                <a:lnTo>
                  <a:pt x="403" y="1853"/>
                </a:lnTo>
                <a:lnTo>
                  <a:pt x="402" y="1892"/>
                </a:lnTo>
                <a:lnTo>
                  <a:pt x="401" y="1932"/>
                </a:lnTo>
                <a:lnTo>
                  <a:pt x="402" y="1986"/>
                </a:lnTo>
                <a:lnTo>
                  <a:pt x="405" y="2040"/>
                </a:lnTo>
                <a:lnTo>
                  <a:pt x="410" y="2093"/>
                </a:lnTo>
                <a:lnTo>
                  <a:pt x="416" y="2146"/>
                </a:lnTo>
                <a:lnTo>
                  <a:pt x="424" y="2199"/>
                </a:lnTo>
                <a:lnTo>
                  <a:pt x="434" y="2251"/>
                </a:lnTo>
                <a:lnTo>
                  <a:pt x="446" y="2301"/>
                </a:lnTo>
                <a:lnTo>
                  <a:pt x="459" y="2352"/>
                </a:lnTo>
                <a:lnTo>
                  <a:pt x="474" y="2402"/>
                </a:lnTo>
                <a:lnTo>
                  <a:pt x="490" y="2451"/>
                </a:lnTo>
                <a:lnTo>
                  <a:pt x="509" y="2498"/>
                </a:lnTo>
                <a:lnTo>
                  <a:pt x="529" y="2546"/>
                </a:lnTo>
                <a:lnTo>
                  <a:pt x="549" y="2592"/>
                </a:lnTo>
                <a:lnTo>
                  <a:pt x="573" y="2638"/>
                </a:lnTo>
                <a:lnTo>
                  <a:pt x="597" y="2682"/>
                </a:lnTo>
                <a:lnTo>
                  <a:pt x="623" y="2726"/>
                </a:lnTo>
                <a:lnTo>
                  <a:pt x="650" y="2770"/>
                </a:lnTo>
                <a:lnTo>
                  <a:pt x="679" y="2814"/>
                </a:lnTo>
                <a:lnTo>
                  <a:pt x="711" y="2856"/>
                </a:lnTo>
                <a:lnTo>
                  <a:pt x="743" y="2896"/>
                </a:lnTo>
                <a:lnTo>
                  <a:pt x="777" y="2937"/>
                </a:lnTo>
                <a:lnTo>
                  <a:pt x="812" y="2975"/>
                </a:lnTo>
                <a:lnTo>
                  <a:pt x="848" y="3014"/>
                </a:lnTo>
                <a:lnTo>
                  <a:pt x="885" y="3050"/>
                </a:lnTo>
                <a:lnTo>
                  <a:pt x="924" y="3085"/>
                </a:lnTo>
                <a:lnTo>
                  <a:pt x="964" y="3118"/>
                </a:lnTo>
                <a:lnTo>
                  <a:pt x="1004" y="3151"/>
                </a:lnTo>
                <a:lnTo>
                  <a:pt x="1047" y="3182"/>
                </a:lnTo>
                <a:lnTo>
                  <a:pt x="1090" y="3211"/>
                </a:lnTo>
                <a:lnTo>
                  <a:pt x="1135" y="3239"/>
                </a:lnTo>
                <a:lnTo>
                  <a:pt x="1180" y="3266"/>
                </a:lnTo>
                <a:lnTo>
                  <a:pt x="1226" y="3291"/>
                </a:lnTo>
                <a:lnTo>
                  <a:pt x="1335" y="3348"/>
                </a:lnTo>
                <a:lnTo>
                  <a:pt x="1335" y="3469"/>
                </a:lnTo>
                <a:lnTo>
                  <a:pt x="1335" y="3838"/>
                </a:lnTo>
                <a:lnTo>
                  <a:pt x="1674" y="3838"/>
                </a:lnTo>
                <a:lnTo>
                  <a:pt x="1674" y="2948"/>
                </a:lnTo>
                <a:lnTo>
                  <a:pt x="1260" y="2281"/>
                </a:lnTo>
                <a:lnTo>
                  <a:pt x="1431" y="2175"/>
                </a:lnTo>
                <a:lnTo>
                  <a:pt x="1507" y="2300"/>
                </a:lnTo>
                <a:close/>
                <a:moveTo>
                  <a:pt x="2326" y="2429"/>
                </a:moveTo>
                <a:lnTo>
                  <a:pt x="2326" y="2429"/>
                </a:lnTo>
                <a:lnTo>
                  <a:pt x="2305" y="2432"/>
                </a:lnTo>
                <a:lnTo>
                  <a:pt x="2284" y="2435"/>
                </a:lnTo>
                <a:lnTo>
                  <a:pt x="2258" y="2437"/>
                </a:lnTo>
                <a:lnTo>
                  <a:pt x="2234" y="2437"/>
                </a:lnTo>
                <a:lnTo>
                  <a:pt x="2208" y="2433"/>
                </a:lnTo>
                <a:lnTo>
                  <a:pt x="2184" y="2429"/>
                </a:lnTo>
                <a:lnTo>
                  <a:pt x="2158" y="2420"/>
                </a:lnTo>
                <a:lnTo>
                  <a:pt x="2134" y="2411"/>
                </a:lnTo>
                <a:lnTo>
                  <a:pt x="2109" y="2397"/>
                </a:lnTo>
                <a:lnTo>
                  <a:pt x="2083" y="2382"/>
                </a:lnTo>
                <a:lnTo>
                  <a:pt x="2063" y="2396"/>
                </a:lnTo>
                <a:lnTo>
                  <a:pt x="2045" y="2409"/>
                </a:lnTo>
                <a:lnTo>
                  <a:pt x="2024" y="2419"/>
                </a:lnTo>
                <a:lnTo>
                  <a:pt x="2004" y="2427"/>
                </a:lnTo>
                <a:lnTo>
                  <a:pt x="1983" y="2434"/>
                </a:lnTo>
                <a:lnTo>
                  <a:pt x="1962" y="2438"/>
                </a:lnTo>
                <a:lnTo>
                  <a:pt x="1941" y="2440"/>
                </a:lnTo>
                <a:lnTo>
                  <a:pt x="1920" y="2440"/>
                </a:lnTo>
                <a:lnTo>
                  <a:pt x="1900" y="2439"/>
                </a:lnTo>
                <a:lnTo>
                  <a:pt x="1879" y="2435"/>
                </a:lnTo>
                <a:lnTo>
                  <a:pt x="1858" y="2430"/>
                </a:lnTo>
                <a:lnTo>
                  <a:pt x="1837" y="2423"/>
                </a:lnTo>
                <a:lnTo>
                  <a:pt x="1816" y="2415"/>
                </a:lnTo>
                <a:lnTo>
                  <a:pt x="1794" y="2404"/>
                </a:lnTo>
                <a:lnTo>
                  <a:pt x="1773" y="2393"/>
                </a:lnTo>
                <a:lnTo>
                  <a:pt x="1752" y="2379"/>
                </a:lnTo>
                <a:lnTo>
                  <a:pt x="1735" y="2390"/>
                </a:lnTo>
                <a:lnTo>
                  <a:pt x="1716" y="2399"/>
                </a:lnTo>
                <a:lnTo>
                  <a:pt x="1699" y="2408"/>
                </a:lnTo>
                <a:lnTo>
                  <a:pt x="1679" y="2413"/>
                </a:lnTo>
                <a:lnTo>
                  <a:pt x="1660" y="2418"/>
                </a:lnTo>
                <a:lnTo>
                  <a:pt x="1642" y="2422"/>
                </a:lnTo>
                <a:lnTo>
                  <a:pt x="1622" y="2424"/>
                </a:lnTo>
                <a:lnTo>
                  <a:pt x="1602" y="2424"/>
                </a:lnTo>
                <a:lnTo>
                  <a:pt x="1585" y="2424"/>
                </a:lnTo>
                <a:lnTo>
                  <a:pt x="1860" y="2866"/>
                </a:lnTo>
                <a:lnTo>
                  <a:pt x="1875" y="2891"/>
                </a:lnTo>
                <a:lnTo>
                  <a:pt x="1875" y="2918"/>
                </a:lnTo>
                <a:lnTo>
                  <a:pt x="1875" y="3838"/>
                </a:lnTo>
                <a:lnTo>
                  <a:pt x="2038" y="3838"/>
                </a:lnTo>
                <a:lnTo>
                  <a:pt x="2038" y="2918"/>
                </a:lnTo>
                <a:lnTo>
                  <a:pt x="2038" y="2891"/>
                </a:lnTo>
                <a:lnTo>
                  <a:pt x="2053" y="2866"/>
                </a:lnTo>
                <a:lnTo>
                  <a:pt x="2326" y="2429"/>
                </a:lnTo>
                <a:close/>
                <a:moveTo>
                  <a:pt x="2506" y="5533"/>
                </a:moveTo>
                <a:lnTo>
                  <a:pt x="1402" y="5631"/>
                </a:lnTo>
                <a:lnTo>
                  <a:pt x="1405" y="5656"/>
                </a:lnTo>
                <a:lnTo>
                  <a:pt x="1410" y="5681"/>
                </a:lnTo>
                <a:lnTo>
                  <a:pt x="1417" y="5705"/>
                </a:lnTo>
                <a:lnTo>
                  <a:pt x="1424" y="5729"/>
                </a:lnTo>
                <a:lnTo>
                  <a:pt x="1432" y="5753"/>
                </a:lnTo>
                <a:lnTo>
                  <a:pt x="1441" y="5776"/>
                </a:lnTo>
                <a:lnTo>
                  <a:pt x="1451" y="5798"/>
                </a:lnTo>
                <a:lnTo>
                  <a:pt x="1463" y="5820"/>
                </a:lnTo>
                <a:lnTo>
                  <a:pt x="1475" y="5842"/>
                </a:lnTo>
                <a:lnTo>
                  <a:pt x="1489" y="5862"/>
                </a:lnTo>
                <a:lnTo>
                  <a:pt x="1503" y="5883"/>
                </a:lnTo>
                <a:lnTo>
                  <a:pt x="1516" y="5902"/>
                </a:lnTo>
                <a:lnTo>
                  <a:pt x="1533" y="5921"/>
                </a:lnTo>
                <a:lnTo>
                  <a:pt x="1549" y="5938"/>
                </a:lnTo>
                <a:lnTo>
                  <a:pt x="1566" y="5956"/>
                </a:lnTo>
                <a:lnTo>
                  <a:pt x="1584" y="5973"/>
                </a:lnTo>
                <a:lnTo>
                  <a:pt x="1602" y="5988"/>
                </a:lnTo>
                <a:lnTo>
                  <a:pt x="1622" y="6003"/>
                </a:lnTo>
                <a:lnTo>
                  <a:pt x="1642" y="6017"/>
                </a:lnTo>
                <a:lnTo>
                  <a:pt x="1663" y="6031"/>
                </a:lnTo>
                <a:lnTo>
                  <a:pt x="1685" y="6043"/>
                </a:lnTo>
                <a:lnTo>
                  <a:pt x="1706" y="6055"/>
                </a:lnTo>
                <a:lnTo>
                  <a:pt x="1729" y="6065"/>
                </a:lnTo>
                <a:lnTo>
                  <a:pt x="1752" y="6074"/>
                </a:lnTo>
                <a:lnTo>
                  <a:pt x="1775" y="6082"/>
                </a:lnTo>
                <a:lnTo>
                  <a:pt x="1799" y="6091"/>
                </a:lnTo>
                <a:lnTo>
                  <a:pt x="1823" y="6096"/>
                </a:lnTo>
                <a:lnTo>
                  <a:pt x="1849" y="6102"/>
                </a:lnTo>
                <a:lnTo>
                  <a:pt x="1873" y="6106"/>
                </a:lnTo>
                <a:lnTo>
                  <a:pt x="1900" y="6109"/>
                </a:lnTo>
                <a:lnTo>
                  <a:pt x="1925" y="6110"/>
                </a:lnTo>
                <a:lnTo>
                  <a:pt x="1951" y="6111"/>
                </a:lnTo>
                <a:lnTo>
                  <a:pt x="1980" y="6110"/>
                </a:lnTo>
                <a:lnTo>
                  <a:pt x="2008" y="6109"/>
                </a:lnTo>
                <a:lnTo>
                  <a:pt x="2035" y="6106"/>
                </a:lnTo>
                <a:lnTo>
                  <a:pt x="2063" y="6100"/>
                </a:lnTo>
                <a:lnTo>
                  <a:pt x="2090" y="6094"/>
                </a:lnTo>
                <a:lnTo>
                  <a:pt x="2117" y="6087"/>
                </a:lnTo>
                <a:lnTo>
                  <a:pt x="2142" y="6078"/>
                </a:lnTo>
                <a:lnTo>
                  <a:pt x="2168" y="6067"/>
                </a:lnTo>
                <a:lnTo>
                  <a:pt x="2192" y="6057"/>
                </a:lnTo>
                <a:lnTo>
                  <a:pt x="2215" y="6044"/>
                </a:lnTo>
                <a:lnTo>
                  <a:pt x="2239" y="6031"/>
                </a:lnTo>
                <a:lnTo>
                  <a:pt x="2262" y="6016"/>
                </a:lnTo>
                <a:lnTo>
                  <a:pt x="2284" y="6001"/>
                </a:lnTo>
                <a:lnTo>
                  <a:pt x="2305" y="5985"/>
                </a:lnTo>
                <a:lnTo>
                  <a:pt x="2324" y="5968"/>
                </a:lnTo>
                <a:lnTo>
                  <a:pt x="2344" y="5949"/>
                </a:lnTo>
                <a:lnTo>
                  <a:pt x="2362" y="5929"/>
                </a:lnTo>
                <a:lnTo>
                  <a:pt x="2379" y="5909"/>
                </a:lnTo>
                <a:lnTo>
                  <a:pt x="2396" y="5889"/>
                </a:lnTo>
                <a:lnTo>
                  <a:pt x="2412" y="5866"/>
                </a:lnTo>
                <a:lnTo>
                  <a:pt x="2425" y="5844"/>
                </a:lnTo>
                <a:lnTo>
                  <a:pt x="2439" y="5821"/>
                </a:lnTo>
                <a:lnTo>
                  <a:pt x="2451" y="5797"/>
                </a:lnTo>
                <a:lnTo>
                  <a:pt x="2463" y="5772"/>
                </a:lnTo>
                <a:lnTo>
                  <a:pt x="2473" y="5747"/>
                </a:lnTo>
                <a:lnTo>
                  <a:pt x="2481" y="5721"/>
                </a:lnTo>
                <a:lnTo>
                  <a:pt x="2489" y="5695"/>
                </a:lnTo>
                <a:lnTo>
                  <a:pt x="2495" y="5668"/>
                </a:lnTo>
                <a:lnTo>
                  <a:pt x="2500" y="5641"/>
                </a:lnTo>
                <a:lnTo>
                  <a:pt x="2503" y="5613"/>
                </a:lnTo>
                <a:lnTo>
                  <a:pt x="2506" y="5584"/>
                </a:lnTo>
                <a:lnTo>
                  <a:pt x="2507" y="5556"/>
                </a:lnTo>
                <a:lnTo>
                  <a:pt x="2506" y="5533"/>
                </a:lnTo>
                <a:close/>
                <a:moveTo>
                  <a:pt x="2908" y="4892"/>
                </a:moveTo>
                <a:lnTo>
                  <a:pt x="1018" y="5060"/>
                </a:lnTo>
                <a:lnTo>
                  <a:pt x="1015" y="5089"/>
                </a:lnTo>
                <a:lnTo>
                  <a:pt x="1015" y="5118"/>
                </a:lnTo>
                <a:lnTo>
                  <a:pt x="1017" y="5144"/>
                </a:lnTo>
                <a:lnTo>
                  <a:pt x="2906" y="4978"/>
                </a:lnTo>
                <a:lnTo>
                  <a:pt x="2908" y="4953"/>
                </a:lnTo>
                <a:lnTo>
                  <a:pt x="2910" y="4927"/>
                </a:lnTo>
                <a:lnTo>
                  <a:pt x="2910" y="4910"/>
                </a:lnTo>
                <a:lnTo>
                  <a:pt x="2908" y="4892"/>
                </a:lnTo>
                <a:close/>
                <a:moveTo>
                  <a:pt x="2908" y="4171"/>
                </a:moveTo>
                <a:lnTo>
                  <a:pt x="1018" y="4337"/>
                </a:lnTo>
                <a:lnTo>
                  <a:pt x="1015" y="4368"/>
                </a:lnTo>
                <a:lnTo>
                  <a:pt x="1015" y="4397"/>
                </a:lnTo>
                <a:lnTo>
                  <a:pt x="1017" y="4423"/>
                </a:lnTo>
                <a:lnTo>
                  <a:pt x="2906" y="4257"/>
                </a:lnTo>
                <a:lnTo>
                  <a:pt x="2908" y="4232"/>
                </a:lnTo>
                <a:lnTo>
                  <a:pt x="2910" y="4206"/>
                </a:lnTo>
                <a:lnTo>
                  <a:pt x="2910" y="4189"/>
                </a:lnTo>
                <a:lnTo>
                  <a:pt x="2908" y="4171"/>
                </a:ln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1856" y="575730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52" name="Rectangle 42"/>
          <p:cNvSpPr>
            <a:spLocks noChangeArrowheads="1"/>
          </p:cNvSpPr>
          <p:nvPr/>
        </p:nvSpPr>
        <p:spPr bwMode="auto">
          <a:xfrm>
            <a:off x="1337910" y="4114338"/>
            <a:ext cx="2388892"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ctr">
              <a:defRPr/>
            </a:pPr>
            <a:r>
              <a:rPr lang="en-US" altLang="zh-CN" sz="9600" dirty="0">
                <a:latin typeface="+mn-lt"/>
              </a:rPr>
              <a:t>93</a:t>
            </a:r>
            <a:r>
              <a:rPr lang="en-US" altLang="zh-CN" sz="5400" dirty="0">
                <a:latin typeface="+mn-lt"/>
              </a:rPr>
              <a:t>%</a:t>
            </a:r>
            <a:endParaRPr lang="zh-CN" altLang="en-US" sz="7200" dirty="0">
              <a:latin typeface="+mn-lt"/>
            </a:endParaRPr>
          </a:p>
        </p:txBody>
      </p:sp>
      <p:sp>
        <p:nvSpPr>
          <p:cNvPr id="15" name="KSO_Shape"/>
          <p:cNvSpPr/>
          <p:nvPr/>
        </p:nvSpPr>
        <p:spPr bwMode="auto">
          <a:xfrm>
            <a:off x="1057096" y="2125417"/>
            <a:ext cx="2831540" cy="1944324"/>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5" name="Shape 1855"/>
          <p:cNvSpPr/>
          <p:nvPr/>
        </p:nvSpPr>
        <p:spPr>
          <a:xfrm>
            <a:off x="1723991" y="3625349"/>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16" name="Shape 1868"/>
          <p:cNvSpPr/>
          <p:nvPr/>
        </p:nvSpPr>
        <p:spPr>
          <a:xfrm>
            <a:off x="1463783" y="4493472"/>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17" name="KSO_Shape"/>
          <p:cNvSpPr/>
          <p:nvPr/>
        </p:nvSpPr>
        <p:spPr>
          <a:xfrm>
            <a:off x="1688200" y="4776230"/>
            <a:ext cx="351805" cy="235123"/>
          </a:xfrm>
          <a:custGeom>
            <a:avLst/>
            <a:gdLst/>
            <a:ahLst/>
            <a:cxnLst/>
            <a:rect l="l" t="t" r="r" b="b"/>
            <a:pathLst>
              <a:path w="4974795" h="3320682">
                <a:moveTo>
                  <a:pt x="1897867" y="1805825"/>
                </a:moveTo>
                <a:lnTo>
                  <a:pt x="2485737" y="2315734"/>
                </a:lnTo>
                <a:lnTo>
                  <a:pt x="3073607" y="1805825"/>
                </a:lnTo>
                <a:lnTo>
                  <a:pt x="4820061" y="3320682"/>
                </a:lnTo>
                <a:lnTo>
                  <a:pt x="151413" y="3320682"/>
                </a:lnTo>
                <a:close/>
                <a:moveTo>
                  <a:pt x="0" y="159634"/>
                </a:moveTo>
                <a:lnTo>
                  <a:pt x="1788328" y="1710812"/>
                </a:lnTo>
                <a:lnTo>
                  <a:pt x="0" y="3261996"/>
                </a:lnTo>
                <a:close/>
                <a:moveTo>
                  <a:pt x="4974795" y="156753"/>
                </a:moveTo>
                <a:lnTo>
                  <a:pt x="4974795" y="3264872"/>
                </a:lnTo>
                <a:lnTo>
                  <a:pt x="3183146" y="1710812"/>
                </a:lnTo>
                <a:close/>
                <a:moveTo>
                  <a:pt x="35040" y="0"/>
                </a:moveTo>
                <a:lnTo>
                  <a:pt x="4936434" y="0"/>
                </a:lnTo>
                <a:lnTo>
                  <a:pt x="2485737" y="2125709"/>
                </a:ln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en-US">
              <a:solidFill>
                <a:schemeClr val="tx1"/>
              </a:solidFill>
              <a:latin typeface="Calibri" panose="020F0502020204030204" pitchFamily="34" charset="0"/>
              <a:ea typeface="幼圆" panose="02010509060101010101" pitchFamily="49" charset="-122"/>
            </a:endParaRPr>
          </a:p>
        </p:txBody>
      </p:sp>
      <p:sp>
        <p:nvSpPr>
          <p:cNvPr id="18" name="矩形 17"/>
          <p:cNvSpPr/>
          <p:nvPr/>
        </p:nvSpPr>
        <p:spPr>
          <a:xfrm>
            <a:off x="2336440" y="4793345"/>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9" name="矩形 18"/>
          <p:cNvSpPr/>
          <p:nvPr/>
        </p:nvSpPr>
        <p:spPr>
          <a:xfrm>
            <a:off x="2336440" y="3984459"/>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0" name="Shape 1855"/>
          <p:cNvSpPr/>
          <p:nvPr/>
        </p:nvSpPr>
        <p:spPr>
          <a:xfrm>
            <a:off x="7666272" y="1768414"/>
            <a:ext cx="280225" cy="2536886"/>
          </a:xfrm>
          <a:prstGeom prst="roundRect">
            <a:avLst>
              <a:gd name="adj" fmla="val 50000"/>
            </a:avLst>
          </a:prstGeom>
          <a:solidFill>
            <a:schemeClr val="accent1"/>
          </a:solidFill>
          <a:ln w="12700">
            <a:miter lim="400000"/>
          </a:ln>
        </p:spPr>
        <p:txBody>
          <a:bodyPr lIns="0" tIns="0" rIns="0" bIns="0"/>
          <a:lstStyle/>
          <a:p>
            <a:pPr lvl="0"/>
          </a:p>
        </p:txBody>
      </p:sp>
      <p:sp>
        <p:nvSpPr>
          <p:cNvPr id="21" name="Shape 1868"/>
          <p:cNvSpPr/>
          <p:nvPr/>
        </p:nvSpPr>
        <p:spPr>
          <a:xfrm>
            <a:off x="7406064" y="2636537"/>
            <a:ext cx="800640" cy="80064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w="50800" cap="flat">
            <a:solidFill>
              <a:srgbClr val="FFFFFF"/>
            </a:solidFill>
            <a:prstDash val="solid"/>
            <a:miter lim="400000"/>
          </a:ln>
          <a:effectLst>
            <a:outerShdw blurRad="63500" sx="102000" sy="102000" algn="ctr" rotWithShape="0">
              <a:prstClr val="black">
                <a:alpha val="40000"/>
              </a:prstClr>
            </a:outerShdw>
          </a:effectLst>
        </p:spPr>
        <p:txBody>
          <a:bodyPr wrap="square" lIns="38100" tIns="38100" rIns="38100" bIns="38100" numCol="1" anchor="ctr">
            <a:noAutofit/>
          </a:bodyPr>
          <a:lstStyle/>
          <a:p>
            <a:pPr lvl="0"/>
          </a:p>
        </p:txBody>
      </p:sp>
      <p:sp>
        <p:nvSpPr>
          <p:cNvPr id="22" name="矩形 21"/>
          <p:cNvSpPr/>
          <p:nvPr/>
        </p:nvSpPr>
        <p:spPr>
          <a:xfrm>
            <a:off x="8278721" y="2936410"/>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8278721" y="2127524"/>
            <a:ext cx="2687767"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accent1"/>
                </a:solidFill>
                <a:latin typeface="+mj-ea"/>
                <a:ea typeface="+mj-ea"/>
              </a:rPr>
              <a:t>请在此输入您的小标题</a:t>
            </a:r>
            <a:endParaRPr lang="zh-CN" altLang="zh-CN" sz="1800" dirty="0">
              <a:solidFill>
                <a:schemeClr val="accent1"/>
              </a:solidFill>
              <a:latin typeface="+mj-ea"/>
              <a:ea typeface="+mj-ea"/>
            </a:endParaRPr>
          </a:p>
        </p:txBody>
      </p:sp>
      <p:sp>
        <p:nvSpPr>
          <p:cNvPr id="24" name="KSO_Shape"/>
          <p:cNvSpPr/>
          <p:nvPr/>
        </p:nvSpPr>
        <p:spPr bwMode="auto">
          <a:xfrm>
            <a:off x="7643497" y="2868354"/>
            <a:ext cx="325774" cy="337007"/>
          </a:xfrm>
          <a:custGeom>
            <a:avLst/>
            <a:gdLst>
              <a:gd name="T0" fmla="*/ 2147483646 w 90"/>
              <a:gd name="T1" fmla="*/ 2147483646 h 93"/>
              <a:gd name="T2" fmla="*/ 2147483646 w 90"/>
              <a:gd name="T3" fmla="*/ 2147483646 h 93"/>
              <a:gd name="T4" fmla="*/ 2147483646 w 90"/>
              <a:gd name="T5" fmla="*/ 2147483646 h 93"/>
              <a:gd name="T6" fmla="*/ 2147483646 w 90"/>
              <a:gd name="T7" fmla="*/ 2147483646 h 93"/>
              <a:gd name="T8" fmla="*/ 2147483646 w 90"/>
              <a:gd name="T9" fmla="*/ 2147483646 h 93"/>
              <a:gd name="T10" fmla="*/ 0 w 90"/>
              <a:gd name="T11" fmla="*/ 2147483646 h 93"/>
              <a:gd name="T12" fmla="*/ 0 w 90"/>
              <a:gd name="T13" fmla="*/ 2147483646 h 93"/>
              <a:gd name="T14" fmla="*/ 2147483646 w 90"/>
              <a:gd name="T15" fmla="*/ 2147483646 h 93"/>
              <a:gd name="T16" fmla="*/ 2147483646 w 90"/>
              <a:gd name="T17" fmla="*/ 2147483646 h 93"/>
              <a:gd name="T18" fmla="*/ 2147483646 w 90"/>
              <a:gd name="T19" fmla="*/ 2147483646 h 93"/>
              <a:gd name="T20" fmla="*/ 2147483646 w 90"/>
              <a:gd name="T21" fmla="*/ 2147483646 h 93"/>
              <a:gd name="T22" fmla="*/ 2147483646 w 90"/>
              <a:gd name="T23" fmla="*/ 2147483646 h 93"/>
              <a:gd name="T24" fmla="*/ 2147483646 w 90"/>
              <a:gd name="T25" fmla="*/ 2147483646 h 93"/>
              <a:gd name="T26" fmla="*/ 2147483646 w 90"/>
              <a:gd name="T27" fmla="*/ 2147483646 h 93"/>
              <a:gd name="T28" fmla="*/ 2147483646 w 90"/>
              <a:gd name="T29" fmla="*/ 2147483646 h 93"/>
              <a:gd name="T30" fmla="*/ 2147483646 w 90"/>
              <a:gd name="T31" fmla="*/ 2147483646 h 93"/>
              <a:gd name="T32" fmla="*/ 2147483646 w 90"/>
              <a:gd name="T33" fmla="*/ 2147483646 h 93"/>
              <a:gd name="T34" fmla="*/ 2147483646 w 90"/>
              <a:gd name="T35" fmla="*/ 2147483646 h 93"/>
              <a:gd name="T36" fmla="*/ 2147483646 w 90"/>
              <a:gd name="T37" fmla="*/ 2147483646 h 93"/>
              <a:gd name="T38" fmla="*/ 2147483646 w 90"/>
              <a:gd name="T39" fmla="*/ 2147483646 h 93"/>
              <a:gd name="T40" fmla="*/ 2147483646 w 90"/>
              <a:gd name="T41" fmla="*/ 2147483646 h 93"/>
              <a:gd name="T42" fmla="*/ 2147483646 w 90"/>
              <a:gd name="T43" fmla="*/ 2147483646 h 93"/>
              <a:gd name="T44" fmla="*/ 2147483646 w 90"/>
              <a:gd name="T45" fmla="*/ 2147483646 h 93"/>
              <a:gd name="T46" fmla="*/ 2147483646 w 90"/>
              <a:gd name="T47" fmla="*/ 2147483646 h 93"/>
              <a:gd name="T48" fmla="*/ 2147483646 w 90"/>
              <a:gd name="T49" fmla="*/ 2147483646 h 93"/>
              <a:gd name="T50" fmla="*/ 2147483646 w 90"/>
              <a:gd name="T51" fmla="*/ 2147483646 h 93"/>
              <a:gd name="T52" fmla="*/ 2147483646 w 90"/>
              <a:gd name="T53" fmla="*/ 2147483646 h 93"/>
              <a:gd name="T54" fmla="*/ 2147483646 w 90"/>
              <a:gd name="T55" fmla="*/ 2147483646 h 93"/>
              <a:gd name="T56" fmla="*/ 2147483646 w 90"/>
              <a:gd name="T57" fmla="*/ 2147483646 h 93"/>
              <a:gd name="T58" fmla="*/ 2147483646 w 90"/>
              <a:gd name="T59" fmla="*/ 2147483646 h 93"/>
              <a:gd name="T60" fmla="*/ 2147483646 w 90"/>
              <a:gd name="T61" fmla="*/ 2147483646 h 93"/>
              <a:gd name="T62" fmla="*/ 2147483646 w 90"/>
              <a:gd name="T63" fmla="*/ 2147483646 h 93"/>
              <a:gd name="T64" fmla="*/ 2147483646 w 90"/>
              <a:gd name="T65" fmla="*/ 2147483646 h 93"/>
              <a:gd name="T66" fmla="*/ 2147483646 w 90"/>
              <a:gd name="T67" fmla="*/ 2147483646 h 93"/>
              <a:gd name="T68" fmla="*/ 2147483646 w 90"/>
              <a:gd name="T69" fmla="*/ 2147483646 h 93"/>
              <a:gd name="T70" fmla="*/ 2147483646 w 90"/>
              <a:gd name="T71" fmla="*/ 2147483646 h 93"/>
              <a:gd name="T72" fmla="*/ 2147483646 w 90"/>
              <a:gd name="T73" fmla="*/ 2147483646 h 93"/>
              <a:gd name="T74" fmla="*/ 2147483646 w 90"/>
              <a:gd name="T75" fmla="*/ 2147483646 h 93"/>
              <a:gd name="T76" fmla="*/ 2147483646 w 90"/>
              <a:gd name="T77" fmla="*/ 2147483646 h 93"/>
              <a:gd name="T78" fmla="*/ 2147483646 w 90"/>
              <a:gd name="T79" fmla="*/ 2147483646 h 93"/>
              <a:gd name="T80" fmla="*/ 2147483646 w 90"/>
              <a:gd name="T81" fmla="*/ 2147483646 h 93"/>
              <a:gd name="T82" fmla="*/ 2147483646 w 90"/>
              <a:gd name="T83" fmla="*/ 2147483646 h 93"/>
              <a:gd name="T84" fmla="*/ 2147483646 w 90"/>
              <a:gd name="T85" fmla="*/ 2147483646 h 93"/>
              <a:gd name="T86" fmla="*/ 2147483646 w 90"/>
              <a:gd name="T87" fmla="*/ 2147483646 h 93"/>
              <a:gd name="T88" fmla="*/ 2147483646 w 90"/>
              <a:gd name="T89" fmla="*/ 2147483646 h 93"/>
              <a:gd name="T90" fmla="*/ 2147483646 w 90"/>
              <a:gd name="T91" fmla="*/ 2147483646 h 93"/>
              <a:gd name="T92" fmla="*/ 2147483646 w 90"/>
              <a:gd name="T93" fmla="*/ 2147483646 h 93"/>
              <a:gd name="T94" fmla="*/ 2147483646 w 90"/>
              <a:gd name="T95" fmla="*/ 2147483646 h 93"/>
              <a:gd name="T96" fmla="*/ 2147483646 w 90"/>
              <a:gd name="T97" fmla="*/ 2147483646 h 9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90" h="93">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accent1"/>
          </a:solidFill>
          <a:ln w="12700" cap="flat">
            <a:solidFill>
              <a:srgbClr val="FFFFFF"/>
            </a:solidFill>
            <a:miter lim="400000"/>
          </a:ln>
          <a:effectLst/>
        </p:spPr>
        <p:txBody>
          <a:bodyPr wrap="square" lIns="0" tIns="0" rIns="0" bIns="0" numCol="1" anchor="t">
            <a:noAutofit/>
          </a:bodyPr>
          <a:lstStyle/>
          <a:p>
            <a:endParaRPr lang="zh-CN" altLang="en-US"/>
          </a:p>
        </p:txBody>
      </p:sp>
      <p:grpSp>
        <p:nvGrpSpPr>
          <p:cNvPr id="27" name="组合 26"/>
          <p:cNvGrpSpPr/>
          <p:nvPr/>
        </p:nvGrpSpPr>
        <p:grpSpPr>
          <a:xfrm>
            <a:off x="2960940" y="1543526"/>
            <a:ext cx="1114693" cy="2248942"/>
            <a:chOff x="6334126" y="3233738"/>
            <a:chExt cx="1266825" cy="2555875"/>
          </a:xfrm>
        </p:grpSpPr>
        <p:sp>
          <p:nvSpPr>
            <p:cNvPr id="28"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29"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0"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1"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2"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3"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4"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5"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6"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7"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8"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39"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0"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1"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2"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3"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44" name="组合 43"/>
          <p:cNvGrpSpPr/>
          <p:nvPr/>
        </p:nvGrpSpPr>
        <p:grpSpPr>
          <a:xfrm>
            <a:off x="8916492" y="4493472"/>
            <a:ext cx="1412224" cy="2251735"/>
            <a:chOff x="4468814" y="3241676"/>
            <a:chExt cx="1604963" cy="2559050"/>
          </a:xfrm>
        </p:grpSpPr>
        <p:sp>
          <p:nvSpPr>
            <p:cNvPr id="45"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6"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请输入第三章大标题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请输入第三章说明小标题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3"/>
          <p:cNvSpPr/>
          <p:nvPr>
            <p:custDataLst>
              <p:tags r:id="rId1"/>
            </p:custDataLst>
          </p:nvPr>
        </p:nvSpPr>
        <p:spPr bwMode="auto">
          <a:xfrm>
            <a:off x="3371850"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2" name="MH_Other_4"/>
          <p:cNvSpPr/>
          <p:nvPr>
            <p:custDataLst>
              <p:tags r:id="rId2"/>
            </p:custDataLst>
          </p:nvPr>
        </p:nvSpPr>
        <p:spPr bwMode="auto">
          <a:xfrm>
            <a:off x="4052889"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3" name="MH_Other_3"/>
          <p:cNvSpPr/>
          <p:nvPr>
            <p:custDataLst>
              <p:tags r:id="rId3"/>
            </p:custDataLst>
          </p:nvPr>
        </p:nvSpPr>
        <p:spPr bwMode="auto">
          <a:xfrm>
            <a:off x="2350293"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4" name="MH_Other_4"/>
          <p:cNvSpPr/>
          <p:nvPr>
            <p:custDataLst>
              <p:tags r:id="rId4"/>
            </p:custDataLst>
          </p:nvPr>
        </p:nvSpPr>
        <p:spPr bwMode="auto">
          <a:xfrm>
            <a:off x="3031332"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01</a:t>
            </a:r>
            <a:endParaRPr lang="zh-CN" altLang="en-US" kern="0" dirty="0">
              <a:solidFill>
                <a:srgbClr val="FFFFFF"/>
              </a:solidFill>
              <a:latin typeface="+mj-ea"/>
              <a:ea typeface="+mj-ea"/>
            </a:endParaRPr>
          </a:p>
        </p:txBody>
      </p:sp>
      <p:sp>
        <p:nvSpPr>
          <p:cNvPr id="25" name="MH_Other_3"/>
          <p:cNvSpPr/>
          <p:nvPr>
            <p:custDataLst>
              <p:tags r:id="rId5"/>
            </p:custDataLst>
          </p:nvPr>
        </p:nvSpPr>
        <p:spPr bwMode="auto">
          <a:xfrm>
            <a:off x="5414963"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6" name="MH_Other_4"/>
          <p:cNvSpPr/>
          <p:nvPr>
            <p:custDataLst>
              <p:tags r:id="rId6"/>
            </p:custDataLst>
          </p:nvPr>
        </p:nvSpPr>
        <p:spPr bwMode="auto">
          <a:xfrm>
            <a:off x="6096002"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27" name="MH_Other_3"/>
          <p:cNvSpPr/>
          <p:nvPr>
            <p:custDataLst>
              <p:tags r:id="rId7"/>
            </p:custDataLst>
          </p:nvPr>
        </p:nvSpPr>
        <p:spPr bwMode="auto">
          <a:xfrm>
            <a:off x="4393406"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28" name="MH_Other_4"/>
          <p:cNvSpPr/>
          <p:nvPr>
            <p:custDataLst>
              <p:tags r:id="rId8"/>
            </p:custDataLst>
          </p:nvPr>
        </p:nvSpPr>
        <p:spPr bwMode="auto">
          <a:xfrm>
            <a:off x="5074445"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02</a:t>
            </a:r>
            <a:endParaRPr lang="zh-CN" altLang="en-US" kern="0" dirty="0">
              <a:solidFill>
                <a:srgbClr val="FFFFFF"/>
              </a:solidFill>
              <a:latin typeface="+mj-ea"/>
              <a:ea typeface="+mj-ea"/>
            </a:endParaRPr>
          </a:p>
        </p:txBody>
      </p:sp>
      <p:sp>
        <p:nvSpPr>
          <p:cNvPr id="29" name="MH_Other_3"/>
          <p:cNvSpPr/>
          <p:nvPr>
            <p:custDataLst>
              <p:tags r:id="rId9"/>
            </p:custDataLst>
          </p:nvPr>
        </p:nvSpPr>
        <p:spPr bwMode="auto">
          <a:xfrm>
            <a:off x="7458076" y="325437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0" name="MH_Other_4"/>
          <p:cNvSpPr/>
          <p:nvPr>
            <p:custDataLst>
              <p:tags r:id="rId10"/>
            </p:custDataLst>
          </p:nvPr>
        </p:nvSpPr>
        <p:spPr bwMode="auto">
          <a:xfrm>
            <a:off x="8139115" y="325437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defRPr/>
            </a:pPr>
            <a:endParaRPr lang="zh-CN" altLang="en-US" kern="0" dirty="0">
              <a:solidFill>
                <a:srgbClr val="FFFFFF"/>
              </a:solidFill>
              <a:latin typeface="+mj-ea"/>
              <a:ea typeface="+mj-ea"/>
            </a:endParaRPr>
          </a:p>
        </p:txBody>
      </p:sp>
      <p:sp>
        <p:nvSpPr>
          <p:cNvPr id="31" name="MH_Other_3"/>
          <p:cNvSpPr/>
          <p:nvPr>
            <p:custDataLst>
              <p:tags r:id="rId11"/>
            </p:custDataLst>
          </p:nvPr>
        </p:nvSpPr>
        <p:spPr bwMode="auto">
          <a:xfrm>
            <a:off x="6436519"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2" name="MH_Other_4"/>
          <p:cNvSpPr/>
          <p:nvPr>
            <p:custDataLst>
              <p:tags r:id="rId12"/>
            </p:custDataLst>
          </p:nvPr>
        </p:nvSpPr>
        <p:spPr bwMode="auto">
          <a:xfrm>
            <a:off x="7117558"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03</a:t>
            </a:r>
            <a:endParaRPr lang="zh-CN" altLang="en-US" kern="0" dirty="0">
              <a:solidFill>
                <a:srgbClr val="FFFFFF"/>
              </a:solidFill>
              <a:latin typeface="+mj-ea"/>
              <a:ea typeface="+mj-ea"/>
            </a:endParaRPr>
          </a:p>
        </p:txBody>
      </p:sp>
      <p:sp>
        <p:nvSpPr>
          <p:cNvPr id="33" name="MH_Other_3"/>
          <p:cNvSpPr/>
          <p:nvPr>
            <p:custDataLst>
              <p:tags r:id="rId13"/>
            </p:custDataLst>
          </p:nvPr>
        </p:nvSpPr>
        <p:spPr bwMode="auto">
          <a:xfrm>
            <a:off x="8479632" y="3463925"/>
            <a:ext cx="681038" cy="1184275"/>
          </a:xfrm>
          <a:custGeom>
            <a:avLst/>
            <a:gdLst>
              <a:gd name="T0" fmla="*/ 0 w 514"/>
              <a:gd name="T1" fmla="*/ 474 h 1298"/>
              <a:gd name="T2" fmla="*/ 0 w 514"/>
              <a:gd name="T3" fmla="*/ 785 h 1298"/>
              <a:gd name="T4" fmla="*/ 514 w 514"/>
              <a:gd name="T5" fmla="*/ 1298 h 1298"/>
              <a:gd name="T6" fmla="*/ 514 w 514"/>
              <a:gd name="T7" fmla="*/ 0 h 1298"/>
              <a:gd name="T8" fmla="*/ 0 w 514"/>
              <a:gd name="T9" fmla="*/ 474 h 1298"/>
            </a:gdLst>
            <a:ahLst/>
            <a:cxnLst>
              <a:cxn ang="0">
                <a:pos x="T0" y="T1"/>
              </a:cxn>
              <a:cxn ang="0">
                <a:pos x="T2" y="T3"/>
              </a:cxn>
              <a:cxn ang="0">
                <a:pos x="T4" y="T5"/>
              </a:cxn>
              <a:cxn ang="0">
                <a:pos x="T6" y="T7"/>
              </a:cxn>
              <a:cxn ang="0">
                <a:pos x="T8" y="T9"/>
              </a:cxn>
            </a:cxnLst>
            <a:rect l="0" t="0" r="r" b="b"/>
            <a:pathLst>
              <a:path w="514" h="1298">
                <a:moveTo>
                  <a:pt x="0" y="474"/>
                </a:moveTo>
                <a:lnTo>
                  <a:pt x="0" y="785"/>
                </a:lnTo>
                <a:lnTo>
                  <a:pt x="514" y="1298"/>
                </a:lnTo>
                <a:lnTo>
                  <a:pt x="514" y="0"/>
                </a:lnTo>
                <a:lnTo>
                  <a:pt x="0" y="474"/>
                </a:lnTo>
                <a:close/>
              </a:path>
            </a:pathLst>
          </a:custGeom>
          <a:solidFill>
            <a:schemeClr val="accent1">
              <a:lumMod val="60000"/>
              <a:lumOff val="40000"/>
            </a:schemeClr>
          </a:solidFill>
          <a:ln>
            <a:noFill/>
          </a:ln>
        </p:spPr>
        <p:txBody>
          <a:bodyPr lIns="68580" tIns="34290" rIns="68580" bIns="34290"/>
          <a:lstStyle/>
          <a:p>
            <a:pPr>
              <a:defRPr/>
            </a:pPr>
            <a:endParaRPr lang="zh-CN" altLang="en-US" kern="0">
              <a:solidFill>
                <a:prstClr val="black"/>
              </a:solidFill>
            </a:endParaRPr>
          </a:p>
        </p:txBody>
      </p:sp>
      <p:sp>
        <p:nvSpPr>
          <p:cNvPr id="34" name="MH_Other_4"/>
          <p:cNvSpPr/>
          <p:nvPr>
            <p:custDataLst>
              <p:tags r:id="rId14"/>
            </p:custDataLst>
          </p:nvPr>
        </p:nvSpPr>
        <p:spPr bwMode="auto">
          <a:xfrm>
            <a:off x="9160671" y="3463925"/>
            <a:ext cx="681037" cy="1184275"/>
          </a:xfrm>
          <a:custGeom>
            <a:avLst/>
            <a:gdLst>
              <a:gd name="T0" fmla="*/ 514 w 514"/>
              <a:gd name="T1" fmla="*/ 474 h 1298"/>
              <a:gd name="T2" fmla="*/ 514 w 514"/>
              <a:gd name="T3" fmla="*/ 785 h 1298"/>
              <a:gd name="T4" fmla="*/ 0 w 514"/>
              <a:gd name="T5" fmla="*/ 1298 h 1298"/>
              <a:gd name="T6" fmla="*/ 0 w 514"/>
              <a:gd name="T7" fmla="*/ 0 h 1298"/>
              <a:gd name="T8" fmla="*/ 514 w 514"/>
              <a:gd name="T9" fmla="*/ 474 h 1298"/>
            </a:gdLst>
            <a:ahLst/>
            <a:cxnLst>
              <a:cxn ang="0">
                <a:pos x="T0" y="T1"/>
              </a:cxn>
              <a:cxn ang="0">
                <a:pos x="T2" y="T3"/>
              </a:cxn>
              <a:cxn ang="0">
                <a:pos x="T4" y="T5"/>
              </a:cxn>
              <a:cxn ang="0">
                <a:pos x="T6" y="T7"/>
              </a:cxn>
              <a:cxn ang="0">
                <a:pos x="T8" y="T9"/>
              </a:cxn>
            </a:cxnLst>
            <a:rect l="0" t="0" r="r" b="b"/>
            <a:pathLst>
              <a:path w="514" h="1298">
                <a:moveTo>
                  <a:pt x="514" y="474"/>
                </a:moveTo>
                <a:lnTo>
                  <a:pt x="514" y="785"/>
                </a:lnTo>
                <a:lnTo>
                  <a:pt x="0" y="1298"/>
                </a:lnTo>
                <a:lnTo>
                  <a:pt x="0" y="0"/>
                </a:lnTo>
                <a:lnTo>
                  <a:pt x="514" y="474"/>
                </a:lnTo>
                <a:close/>
              </a:path>
            </a:pathLst>
          </a:custGeom>
          <a:solidFill>
            <a:schemeClr val="accent1"/>
          </a:solidFill>
          <a:ln>
            <a:noFill/>
          </a:ln>
        </p:spPr>
        <p:txBody>
          <a:bodyPr lIns="68580" tIns="34290" rIns="68580" bIns="34290" anchor="ctr"/>
          <a:lstStyle/>
          <a:p>
            <a:pPr algn="ctr"/>
            <a:r>
              <a:rPr lang="en-US" altLang="zh-CN" kern="0" dirty="0">
                <a:solidFill>
                  <a:srgbClr val="FFFFFF"/>
                </a:solidFill>
                <a:latin typeface="+mj-ea"/>
                <a:ea typeface="+mj-ea"/>
              </a:rPr>
              <a:t>04</a:t>
            </a:r>
            <a:endParaRPr lang="en-US" altLang="zh-CN" kern="0" dirty="0">
              <a:solidFill>
                <a:srgbClr val="FFFFFF"/>
              </a:solidFill>
              <a:latin typeface="+mj-ea"/>
              <a:ea typeface="+mj-ea"/>
            </a:endParaRPr>
          </a:p>
        </p:txBody>
      </p:sp>
      <p:cxnSp>
        <p:nvCxnSpPr>
          <p:cNvPr id="35" name="直接连接符 34"/>
          <p:cNvCxnSpPr/>
          <p:nvPr/>
        </p:nvCxnSpPr>
        <p:spPr>
          <a:xfrm>
            <a:off x="2340768"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6" name="矩形 35"/>
          <p:cNvSpPr/>
          <p:nvPr/>
        </p:nvSpPr>
        <p:spPr>
          <a:xfrm>
            <a:off x="2350294"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7" name="直接连接符 36"/>
          <p:cNvCxnSpPr/>
          <p:nvPr/>
        </p:nvCxnSpPr>
        <p:spPr>
          <a:xfrm>
            <a:off x="4393405"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38" name="矩形 37"/>
          <p:cNvSpPr/>
          <p:nvPr/>
        </p:nvSpPr>
        <p:spPr>
          <a:xfrm>
            <a:off x="4402931"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39" name="直接连接符 38"/>
          <p:cNvCxnSpPr/>
          <p:nvPr/>
        </p:nvCxnSpPr>
        <p:spPr>
          <a:xfrm>
            <a:off x="6436517"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0" name="矩形 39"/>
          <p:cNvSpPr/>
          <p:nvPr/>
        </p:nvSpPr>
        <p:spPr>
          <a:xfrm>
            <a:off x="6446043"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cxnSp>
        <p:nvCxnSpPr>
          <p:cNvPr id="41" name="直接连接符 40"/>
          <p:cNvCxnSpPr/>
          <p:nvPr/>
        </p:nvCxnSpPr>
        <p:spPr>
          <a:xfrm>
            <a:off x="8479629" y="3895725"/>
            <a:ext cx="0" cy="2419350"/>
          </a:xfrm>
          <a:prstGeom prst="line">
            <a:avLst/>
          </a:prstGeom>
        </p:spPr>
        <p:style>
          <a:lnRef idx="1">
            <a:schemeClr val="accent1"/>
          </a:lnRef>
          <a:fillRef idx="0">
            <a:schemeClr val="accent1"/>
          </a:fillRef>
          <a:effectRef idx="0">
            <a:schemeClr val="accent1"/>
          </a:effectRef>
          <a:fontRef idx="minor">
            <a:schemeClr val="tx1"/>
          </a:fontRef>
        </p:style>
      </p:cxnSp>
      <p:sp>
        <p:nvSpPr>
          <p:cNvPr id="42" name="矩形 41"/>
          <p:cNvSpPr/>
          <p:nvPr/>
        </p:nvSpPr>
        <p:spPr>
          <a:xfrm>
            <a:off x="8489155" y="4857750"/>
            <a:ext cx="1422858" cy="1266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43" name="矩形 42"/>
          <p:cNvSpPr/>
          <p:nvPr/>
        </p:nvSpPr>
        <p:spPr>
          <a:xfrm>
            <a:off x="1136129" y="16561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4" name="文本框 43"/>
          <p:cNvSpPr txBox="1"/>
          <p:nvPr/>
        </p:nvSpPr>
        <p:spPr>
          <a:xfrm>
            <a:off x="471748" y="18499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MH_Other_7"/>
          <p:cNvSpPr/>
          <p:nvPr>
            <p:custDataLst>
              <p:tags r:id="rId1"/>
            </p:custDataLst>
          </p:nvPr>
        </p:nvSpPr>
        <p:spPr>
          <a:xfrm rot="5400000">
            <a:off x="5193507" y="3997766"/>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2" name="MH_Other_7"/>
          <p:cNvSpPr/>
          <p:nvPr>
            <p:custDataLst>
              <p:tags r:id="rId2"/>
            </p:custDataLst>
          </p:nvPr>
        </p:nvSpPr>
        <p:spPr>
          <a:xfrm rot="5400000">
            <a:off x="6498432" y="3456055"/>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4" name="MH_Other_7"/>
          <p:cNvSpPr/>
          <p:nvPr>
            <p:custDataLst>
              <p:tags r:id="rId3"/>
            </p:custDataLst>
          </p:nvPr>
        </p:nvSpPr>
        <p:spPr>
          <a:xfrm rot="5400000">
            <a:off x="5948088" y="1875433"/>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5" name="MH_Other_7"/>
          <p:cNvSpPr/>
          <p:nvPr>
            <p:custDataLst>
              <p:tags r:id="rId4"/>
            </p:custDataLst>
          </p:nvPr>
        </p:nvSpPr>
        <p:spPr>
          <a:xfrm rot="5400000">
            <a:off x="4127254" y="2799358"/>
            <a:ext cx="1566315" cy="1566315"/>
          </a:xfrm>
          <a:prstGeom prst="donut">
            <a:avLst>
              <a:gd name="adj" fmla="val 16905"/>
            </a:avLst>
          </a:prstGeom>
          <a:solidFill>
            <a:schemeClr val="accent1"/>
          </a:solidFill>
          <a:ln w="12700" cap="flat" cmpd="sng" algn="ctr">
            <a:noFill/>
            <a:prstDash val="solid"/>
            <a:miter lim="800000"/>
          </a:ln>
          <a:effectLst>
            <a:outerShdw blurRad="50800" dist="38100" dir="2700000" algn="tl" rotWithShape="0">
              <a:prstClr val="black">
                <a:alpha val="40000"/>
              </a:prstClr>
            </a:outerShdw>
          </a:effectLst>
          <a:scene3d>
            <a:camera prst="orthographicFront">
              <a:rot lat="0" lon="1500000" rev="0"/>
            </a:camera>
            <a:lightRig rig="threePt" dir="t">
              <a:rot lat="0" lon="0" rev="9600000"/>
            </a:lightRig>
          </a:scene3d>
          <a:sp3d extrusionH="1143000">
            <a:contourClr>
              <a:srgbClr val="FFFFFF"/>
            </a:contourClr>
          </a:sp3d>
        </p:spPr>
        <p:txBody>
          <a:bodyPr anchor="ctr"/>
          <a:lstStyle/>
          <a:p>
            <a:pPr algn="ctr">
              <a:defRPr/>
            </a:pPr>
            <a:endParaRPr lang="zh-CN" altLang="en-US" kern="0" dirty="0">
              <a:solidFill>
                <a:prstClr val="black"/>
              </a:solidFill>
              <a:sym typeface="Arial" panose="020B0604020202020204" pitchFamily="34" charset="0"/>
            </a:endParaRPr>
          </a:p>
        </p:txBody>
      </p:sp>
      <p:sp>
        <p:nvSpPr>
          <p:cNvPr id="29" name="矩形 28"/>
          <p:cNvSpPr/>
          <p:nvPr/>
        </p:nvSpPr>
        <p:spPr>
          <a:xfrm>
            <a:off x="1447925" y="2853623"/>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0" name="矩形 29"/>
          <p:cNvSpPr/>
          <p:nvPr/>
        </p:nvSpPr>
        <p:spPr>
          <a:xfrm>
            <a:off x="7924925" y="1682048"/>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1" name="矩形 30"/>
          <p:cNvSpPr/>
          <p:nvPr/>
        </p:nvSpPr>
        <p:spPr>
          <a:xfrm>
            <a:off x="8372600" y="3696566"/>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32" name="矩形 31"/>
          <p:cNvSpPr/>
          <p:nvPr/>
        </p:nvSpPr>
        <p:spPr>
          <a:xfrm>
            <a:off x="2608757" y="4835189"/>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136129" y="145963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7" name="文本框 16"/>
          <p:cNvSpPr txBox="1"/>
          <p:nvPr/>
        </p:nvSpPr>
        <p:spPr>
          <a:xfrm>
            <a:off x="471748" y="165343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1" name="MH_Other_8"/>
          <p:cNvSpPr>
            <a:spLocks noChangeAspect="1"/>
          </p:cNvSpPr>
          <p:nvPr>
            <p:custDataLst>
              <p:tags r:id="rId1"/>
            </p:custDataLst>
          </p:nvPr>
        </p:nvSpPr>
        <p:spPr bwMode="auto">
          <a:xfrm rot="5400000">
            <a:off x="3649604" y="3475607"/>
            <a:ext cx="2048326" cy="2049461"/>
          </a:xfrm>
          <a:prstGeom prst="blockArc">
            <a:avLst>
              <a:gd name="adj1" fmla="val 10800000"/>
              <a:gd name="adj2" fmla="val 21552897"/>
              <a:gd name="adj3" fmla="val 18390"/>
            </a:avLst>
          </a:prstGeom>
          <a:solidFill>
            <a:schemeClr val="accent1"/>
          </a:solidFill>
          <a:ln w="12700" cap="flat" cmpd="sng" algn="ctr">
            <a:noFill/>
            <a:prstDash val="solid"/>
            <a:miter lim="800000"/>
          </a:ln>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2" name="MH_Other_9"/>
          <p:cNvSpPr>
            <a:spLocks noChangeAspect="1"/>
          </p:cNvSpPr>
          <p:nvPr>
            <p:custDataLst>
              <p:tags r:id="rId2"/>
            </p:custDataLst>
          </p:nvPr>
        </p:nvSpPr>
        <p:spPr bwMode="auto">
          <a:xfrm rot="5400000">
            <a:off x="3836846" y="3662849"/>
            <a:ext cx="1673840" cy="1674975"/>
          </a:xfrm>
          <a:prstGeom prst="blockArc">
            <a:avLst>
              <a:gd name="adj1" fmla="val 10781050"/>
              <a:gd name="adj2" fmla="val 21534958"/>
              <a:gd name="adj3" fmla="val 1589"/>
            </a:avLst>
          </a:prstGeom>
          <a:solidFill>
            <a:schemeClr val="accent1">
              <a:lumMod val="20000"/>
              <a:lumOff val="80000"/>
              <a:alpha val="39000"/>
            </a:schemeClr>
          </a:solidFill>
          <a:ln w="12700" cap="flat" cmpd="sng" algn="ctr">
            <a:noFill/>
            <a:prstDash val="solid"/>
            <a:miter lim="800000"/>
          </a:ln>
          <a:effectLst>
            <a:outerShdw blurRad="279400" dir="4800000" algn="tl" rotWithShape="0">
              <a:sysClr val="windowText" lastClr="000000"/>
            </a:outerShdw>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3" name="矩形 22"/>
          <p:cNvSpPr/>
          <p:nvPr/>
        </p:nvSpPr>
        <p:spPr>
          <a:xfrm>
            <a:off x="2160814" y="430020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4" name="矩形 23"/>
          <p:cNvSpPr/>
          <p:nvPr>
            <p:custDataLst>
              <p:tags r:id="rId3"/>
            </p:custDataLst>
          </p:nvPr>
        </p:nvSpPr>
        <p:spPr>
          <a:xfrm>
            <a:off x="1837578" y="3476171"/>
            <a:ext cx="2844468"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rgbClr val="FFFFFF"/>
                </a:solidFill>
              </a:rPr>
              <a:t>请输入您的小标题</a:t>
            </a:r>
            <a:endParaRPr lang="zh-CN" altLang="en-US" sz="1800" spc="51" dirty="0">
              <a:solidFill>
                <a:srgbClr val="FFFFFF"/>
              </a:solidFill>
            </a:endParaRPr>
          </a:p>
        </p:txBody>
      </p:sp>
      <p:sp>
        <p:nvSpPr>
          <p:cNvPr id="26" name="MH_Other_8"/>
          <p:cNvSpPr>
            <a:spLocks noChangeAspect="1"/>
          </p:cNvSpPr>
          <p:nvPr>
            <p:custDataLst>
              <p:tags r:id="rId4"/>
            </p:custDataLst>
          </p:nvPr>
        </p:nvSpPr>
        <p:spPr bwMode="auto">
          <a:xfrm rot="5400000">
            <a:off x="8305530" y="3475607"/>
            <a:ext cx="2048326" cy="2049461"/>
          </a:xfrm>
          <a:prstGeom prst="blockArc">
            <a:avLst>
              <a:gd name="adj1" fmla="val 10800000"/>
              <a:gd name="adj2" fmla="val 21552897"/>
              <a:gd name="adj3" fmla="val 18390"/>
            </a:avLst>
          </a:prstGeom>
          <a:solidFill>
            <a:schemeClr val="accent1"/>
          </a:solidFill>
          <a:ln w="12700" cap="flat" cmpd="sng" algn="ctr">
            <a:noFill/>
            <a:prstDash val="solid"/>
            <a:miter lim="800000"/>
          </a:ln>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7" name="MH_Other_9"/>
          <p:cNvSpPr>
            <a:spLocks noChangeAspect="1"/>
          </p:cNvSpPr>
          <p:nvPr>
            <p:custDataLst>
              <p:tags r:id="rId5"/>
            </p:custDataLst>
          </p:nvPr>
        </p:nvSpPr>
        <p:spPr bwMode="auto">
          <a:xfrm rot="5400000">
            <a:off x="8492772" y="3662849"/>
            <a:ext cx="1673840" cy="1674975"/>
          </a:xfrm>
          <a:prstGeom prst="blockArc">
            <a:avLst>
              <a:gd name="adj1" fmla="val 10781050"/>
              <a:gd name="adj2" fmla="val 21534958"/>
              <a:gd name="adj3" fmla="val 1589"/>
            </a:avLst>
          </a:prstGeom>
          <a:solidFill>
            <a:schemeClr val="accent1">
              <a:lumMod val="20000"/>
              <a:lumOff val="80000"/>
              <a:alpha val="39000"/>
            </a:schemeClr>
          </a:solidFill>
          <a:ln w="12700" cap="flat" cmpd="sng" algn="ctr">
            <a:noFill/>
            <a:prstDash val="solid"/>
            <a:miter lim="800000"/>
          </a:ln>
          <a:effectLst>
            <a:outerShdw blurRad="279400" dir="4800000" algn="tl" rotWithShape="0">
              <a:sysClr val="windowText" lastClr="000000"/>
            </a:outerShdw>
          </a:effectLst>
        </p:spPr>
        <p:txBody>
          <a:bodyPr anchor="ctr"/>
          <a:lstStyle/>
          <a:p>
            <a:pPr algn="ctr">
              <a:defRPr/>
            </a:pPr>
            <a:endParaRPr lang="zh-CN" altLang="en-US" kern="0" dirty="0">
              <a:solidFill>
                <a:prstClr val="black"/>
              </a:solidFill>
              <a:sym typeface="Arial" panose="020B0604020202020204" pitchFamily="34" charset="0"/>
            </a:endParaRPr>
          </a:p>
        </p:txBody>
      </p:sp>
      <p:sp>
        <p:nvSpPr>
          <p:cNvPr id="28" name="矩形 27"/>
          <p:cNvSpPr/>
          <p:nvPr/>
        </p:nvSpPr>
        <p:spPr>
          <a:xfrm>
            <a:off x="6816740" y="4300205"/>
            <a:ext cx="2276897" cy="1457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a:t>
            </a:r>
            <a:endParaRPr lang="zh-CN" altLang="zh-CN" sz="1800" dirty="0">
              <a:solidFill>
                <a:schemeClr val="tx1"/>
              </a:solidFill>
              <a:latin typeface="+mn-ea"/>
            </a:endParaRPr>
          </a:p>
        </p:txBody>
      </p:sp>
      <p:sp>
        <p:nvSpPr>
          <p:cNvPr id="29" name="矩形 28"/>
          <p:cNvSpPr/>
          <p:nvPr>
            <p:custDataLst>
              <p:tags r:id="rId6"/>
            </p:custDataLst>
          </p:nvPr>
        </p:nvSpPr>
        <p:spPr>
          <a:xfrm>
            <a:off x="6493504" y="3476171"/>
            <a:ext cx="2844468" cy="37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zh-CN" altLang="en-US" sz="1800" spc="51" dirty="0">
                <a:solidFill>
                  <a:srgbClr val="FFFFFF"/>
                </a:solidFill>
              </a:rPr>
              <a:t>请输入您的小标题</a:t>
            </a:r>
            <a:endParaRPr lang="zh-CN" altLang="en-US" sz="1800" spc="51" dirty="0">
              <a:solidFill>
                <a:srgbClr val="FFFFFF"/>
              </a:solidFill>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Box 147"/>
          <p:cNvSpPr txBox="1">
            <a:spLocks noChangeArrowheads="1"/>
          </p:cNvSpPr>
          <p:nvPr/>
        </p:nvSpPr>
        <p:spPr bwMode="auto">
          <a:xfrm>
            <a:off x="2936268" y="484870"/>
            <a:ext cx="6319464"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dist">
              <a:buFont typeface="Arial" panose="020B0604020202020204" pitchFamily="34" charset="0"/>
              <a:buNone/>
              <a:defRPr/>
            </a:pPr>
            <a:r>
              <a:rPr lang="en-US" altLang="zh-CN" sz="6000" b="1" dirty="0">
                <a:solidFill>
                  <a:schemeClr val="accent1"/>
                </a:solidFill>
                <a:effectLst>
                  <a:outerShdw blurRad="38100" dist="38100" dir="2700000" algn="tl">
                    <a:srgbClr val="000000">
                      <a:alpha val="43137"/>
                    </a:srgbClr>
                  </a:outerShdw>
                </a:effectLst>
                <a:latin typeface="+mj-ea"/>
                <a:ea typeface="+mj-ea"/>
              </a:rPr>
              <a:t>CONTENTS</a:t>
            </a:r>
            <a:endParaRPr lang="en-US" altLang="zh-CN" sz="6000" b="1" dirty="0">
              <a:solidFill>
                <a:schemeClr val="accent1"/>
              </a:solidFill>
              <a:effectLst>
                <a:outerShdw blurRad="38100" dist="38100" dir="2700000" algn="tl">
                  <a:srgbClr val="000000">
                    <a:alpha val="43137"/>
                  </a:srgbClr>
                </a:outerShdw>
              </a:effectLst>
              <a:latin typeface="+mj-ea"/>
              <a:ea typeface="+mj-ea"/>
            </a:endParaRPr>
          </a:p>
        </p:txBody>
      </p:sp>
      <p:cxnSp>
        <p:nvCxnSpPr>
          <p:cNvPr id="11" name="MH_Others_1"/>
          <p:cNvCxnSpPr/>
          <p:nvPr>
            <p:custDataLst>
              <p:tags r:id="rId1"/>
            </p:custDataLst>
          </p:nvPr>
        </p:nvCxnSpPr>
        <p:spPr>
          <a:xfrm>
            <a:off x="1382112"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2" name="MH_Entry_1">
            <a:hlinkClick r:id="rId2" action="ppaction://hlinksldjump"/>
          </p:cNvPr>
          <p:cNvSpPr txBox="1"/>
          <p:nvPr>
            <p:custDataLst>
              <p:tags r:id="rId3"/>
            </p:custDataLst>
          </p:nvPr>
        </p:nvSpPr>
        <p:spPr>
          <a:xfrm>
            <a:off x="2058427"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3" name="MH_Others_2"/>
          <p:cNvCxnSpPr/>
          <p:nvPr>
            <p:custDataLst>
              <p:tags r:id="rId4"/>
            </p:custDataLst>
          </p:nvPr>
        </p:nvCxnSpPr>
        <p:spPr>
          <a:xfrm flipH="1">
            <a:off x="1858665"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MH_Number_1">
            <a:hlinkClick r:id="rId2" action="ppaction://hlinksldjump"/>
          </p:cNvPr>
          <p:cNvSpPr txBox="1"/>
          <p:nvPr>
            <p:custDataLst>
              <p:tags r:id="rId5"/>
            </p:custDataLst>
          </p:nvPr>
        </p:nvSpPr>
        <p:spPr>
          <a:xfrm>
            <a:off x="1382111"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A</a:t>
            </a:r>
            <a:endParaRPr lang="zh-CN" altLang="en-US" sz="2800" dirty="0">
              <a:latin typeface="+mj-ea"/>
              <a:ea typeface="+mj-ea"/>
              <a:cs typeface="Times New Roman" panose="02020603050405020304" pitchFamily="18" charset="0"/>
            </a:endParaRPr>
          </a:p>
        </p:txBody>
      </p:sp>
      <p:cxnSp>
        <p:nvCxnSpPr>
          <p:cNvPr id="16" name="MH_Others_1"/>
          <p:cNvCxnSpPr/>
          <p:nvPr>
            <p:custDataLst>
              <p:tags r:id="rId6"/>
            </p:custDataLst>
          </p:nvPr>
        </p:nvCxnSpPr>
        <p:spPr>
          <a:xfrm>
            <a:off x="6576964" y="3081237"/>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17" name="MH_Entry_1">
            <a:hlinkClick r:id="rId2" action="ppaction://hlinksldjump"/>
          </p:cNvPr>
          <p:cNvSpPr txBox="1"/>
          <p:nvPr>
            <p:custDataLst>
              <p:tags r:id="rId7"/>
            </p:custDataLst>
          </p:nvPr>
        </p:nvSpPr>
        <p:spPr>
          <a:xfrm>
            <a:off x="7253279" y="2635715"/>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18" name="MH_Others_2"/>
          <p:cNvCxnSpPr/>
          <p:nvPr>
            <p:custDataLst>
              <p:tags r:id="rId8"/>
            </p:custDataLst>
          </p:nvPr>
        </p:nvCxnSpPr>
        <p:spPr>
          <a:xfrm flipH="1">
            <a:off x="7053517" y="2703046"/>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MH_Number_1">
            <a:hlinkClick r:id="rId2" action="ppaction://hlinksldjump"/>
          </p:cNvPr>
          <p:cNvSpPr txBox="1"/>
          <p:nvPr>
            <p:custDataLst>
              <p:tags r:id="rId9"/>
            </p:custDataLst>
          </p:nvPr>
        </p:nvSpPr>
        <p:spPr>
          <a:xfrm>
            <a:off x="6576963" y="2600187"/>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B</a:t>
            </a:r>
            <a:endParaRPr lang="zh-CN" altLang="en-US" sz="2800" dirty="0">
              <a:latin typeface="+mj-ea"/>
              <a:ea typeface="+mj-ea"/>
              <a:cs typeface="Times New Roman" panose="02020603050405020304" pitchFamily="18" charset="0"/>
            </a:endParaRPr>
          </a:p>
        </p:txBody>
      </p:sp>
      <p:cxnSp>
        <p:nvCxnSpPr>
          <p:cNvPr id="20" name="MH_Others_1"/>
          <p:cNvCxnSpPr/>
          <p:nvPr>
            <p:custDataLst>
              <p:tags r:id="rId10"/>
            </p:custDataLst>
          </p:nvPr>
        </p:nvCxnSpPr>
        <p:spPr>
          <a:xfrm>
            <a:off x="1382112"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1" name="MH_Entry_1">
            <a:hlinkClick r:id="rId2" action="ppaction://hlinksldjump"/>
          </p:cNvPr>
          <p:cNvSpPr txBox="1"/>
          <p:nvPr>
            <p:custDataLst>
              <p:tags r:id="rId11"/>
            </p:custDataLst>
          </p:nvPr>
        </p:nvSpPr>
        <p:spPr>
          <a:xfrm>
            <a:off x="2058427"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2" name="MH_Others_2"/>
          <p:cNvCxnSpPr/>
          <p:nvPr>
            <p:custDataLst>
              <p:tags r:id="rId12"/>
            </p:custDataLst>
          </p:nvPr>
        </p:nvCxnSpPr>
        <p:spPr>
          <a:xfrm flipH="1">
            <a:off x="1858665"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3" name="MH_Number_1">
            <a:hlinkClick r:id="rId2" action="ppaction://hlinksldjump"/>
          </p:cNvPr>
          <p:cNvSpPr txBox="1"/>
          <p:nvPr>
            <p:custDataLst>
              <p:tags r:id="rId13"/>
            </p:custDataLst>
          </p:nvPr>
        </p:nvSpPr>
        <p:spPr>
          <a:xfrm>
            <a:off x="1382111"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C</a:t>
            </a:r>
            <a:endParaRPr lang="zh-CN" altLang="en-US" sz="2800" dirty="0">
              <a:latin typeface="+mj-ea"/>
              <a:ea typeface="+mj-ea"/>
              <a:cs typeface="Times New Roman" panose="02020603050405020304" pitchFamily="18" charset="0"/>
            </a:endParaRPr>
          </a:p>
        </p:txBody>
      </p:sp>
      <p:cxnSp>
        <p:nvCxnSpPr>
          <p:cNvPr id="24" name="MH_Others_1"/>
          <p:cNvCxnSpPr/>
          <p:nvPr>
            <p:custDataLst>
              <p:tags r:id="rId14"/>
            </p:custDataLst>
          </p:nvPr>
        </p:nvCxnSpPr>
        <p:spPr>
          <a:xfrm>
            <a:off x="6576964" y="4214951"/>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5" name="MH_Entry_1">
            <a:hlinkClick r:id="rId2" action="ppaction://hlinksldjump"/>
          </p:cNvPr>
          <p:cNvSpPr txBox="1"/>
          <p:nvPr>
            <p:custDataLst>
              <p:tags r:id="rId15"/>
            </p:custDataLst>
          </p:nvPr>
        </p:nvSpPr>
        <p:spPr>
          <a:xfrm>
            <a:off x="7253279" y="3769429"/>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26" name="MH_Others_2"/>
          <p:cNvCxnSpPr/>
          <p:nvPr>
            <p:custDataLst>
              <p:tags r:id="rId16"/>
            </p:custDataLst>
          </p:nvPr>
        </p:nvCxnSpPr>
        <p:spPr>
          <a:xfrm flipH="1">
            <a:off x="7053517" y="3836760"/>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7" name="MH_Number_1">
            <a:hlinkClick r:id="rId2" action="ppaction://hlinksldjump"/>
          </p:cNvPr>
          <p:cNvSpPr txBox="1"/>
          <p:nvPr>
            <p:custDataLst>
              <p:tags r:id="rId17"/>
            </p:custDataLst>
          </p:nvPr>
        </p:nvSpPr>
        <p:spPr>
          <a:xfrm>
            <a:off x="6576963" y="3733901"/>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D</a:t>
            </a:r>
            <a:endParaRPr lang="zh-CN" altLang="en-US" sz="2800" dirty="0">
              <a:latin typeface="+mj-ea"/>
              <a:ea typeface="+mj-ea"/>
              <a:cs typeface="Times New Roman" panose="02020603050405020304" pitchFamily="18" charset="0"/>
            </a:endParaRPr>
          </a:p>
        </p:txBody>
      </p:sp>
      <p:cxnSp>
        <p:nvCxnSpPr>
          <p:cNvPr id="28" name="MH_Others_1"/>
          <p:cNvCxnSpPr/>
          <p:nvPr>
            <p:custDataLst>
              <p:tags r:id="rId18"/>
            </p:custDataLst>
          </p:nvPr>
        </p:nvCxnSpPr>
        <p:spPr>
          <a:xfrm>
            <a:off x="1382112"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29" name="MH_Entry_1">
            <a:hlinkClick r:id="rId2" action="ppaction://hlinksldjump"/>
          </p:cNvPr>
          <p:cNvSpPr txBox="1"/>
          <p:nvPr>
            <p:custDataLst>
              <p:tags r:id="rId19"/>
            </p:custDataLst>
          </p:nvPr>
        </p:nvSpPr>
        <p:spPr>
          <a:xfrm>
            <a:off x="2058427"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1" name="MH_Others_2"/>
          <p:cNvCxnSpPr/>
          <p:nvPr>
            <p:custDataLst>
              <p:tags r:id="rId20"/>
            </p:custDataLst>
          </p:nvPr>
        </p:nvCxnSpPr>
        <p:spPr>
          <a:xfrm flipH="1">
            <a:off x="1858665"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2" name="MH_Number_1">
            <a:hlinkClick r:id="rId2" action="ppaction://hlinksldjump"/>
          </p:cNvPr>
          <p:cNvSpPr txBox="1"/>
          <p:nvPr>
            <p:custDataLst>
              <p:tags r:id="rId21"/>
            </p:custDataLst>
          </p:nvPr>
        </p:nvSpPr>
        <p:spPr>
          <a:xfrm>
            <a:off x="1382111"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E</a:t>
            </a:r>
            <a:endParaRPr lang="zh-CN" altLang="en-US" sz="2800" dirty="0">
              <a:latin typeface="+mj-ea"/>
              <a:ea typeface="+mj-ea"/>
              <a:cs typeface="Times New Roman" panose="02020603050405020304" pitchFamily="18" charset="0"/>
            </a:endParaRPr>
          </a:p>
        </p:txBody>
      </p:sp>
      <p:cxnSp>
        <p:nvCxnSpPr>
          <p:cNvPr id="33" name="MH_Others_1"/>
          <p:cNvCxnSpPr/>
          <p:nvPr>
            <p:custDataLst>
              <p:tags r:id="rId22"/>
            </p:custDataLst>
          </p:nvPr>
        </p:nvCxnSpPr>
        <p:spPr>
          <a:xfrm>
            <a:off x="6576964" y="5348665"/>
            <a:ext cx="4232925" cy="0"/>
          </a:xfrm>
          <a:prstGeom prst="line">
            <a:avLst/>
          </a:prstGeom>
          <a:ln>
            <a:solidFill>
              <a:schemeClr val="accent1"/>
            </a:solidFill>
            <a:prstDash val="solid"/>
          </a:ln>
        </p:spPr>
        <p:style>
          <a:lnRef idx="1">
            <a:schemeClr val="accent1"/>
          </a:lnRef>
          <a:fillRef idx="0">
            <a:schemeClr val="accent1"/>
          </a:fillRef>
          <a:effectRef idx="0">
            <a:schemeClr val="accent1"/>
          </a:effectRef>
          <a:fontRef idx="minor">
            <a:schemeClr val="tx1"/>
          </a:fontRef>
        </p:style>
      </p:cxnSp>
      <p:sp>
        <p:nvSpPr>
          <p:cNvPr id="34" name="MH_Entry_1">
            <a:hlinkClick r:id="rId2" action="ppaction://hlinksldjump"/>
          </p:cNvPr>
          <p:cNvSpPr txBox="1"/>
          <p:nvPr>
            <p:custDataLst>
              <p:tags r:id="rId23"/>
            </p:custDataLst>
          </p:nvPr>
        </p:nvSpPr>
        <p:spPr>
          <a:xfrm>
            <a:off x="7253279" y="4903143"/>
            <a:ext cx="3556610" cy="445522"/>
          </a:xfrm>
          <a:prstGeom prst="rect">
            <a:avLst/>
          </a:prstGeom>
          <a:no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cxnSp>
        <p:nvCxnSpPr>
          <p:cNvPr id="36" name="MH_Others_2"/>
          <p:cNvCxnSpPr/>
          <p:nvPr>
            <p:custDataLst>
              <p:tags r:id="rId24"/>
            </p:custDataLst>
          </p:nvPr>
        </p:nvCxnSpPr>
        <p:spPr>
          <a:xfrm flipH="1">
            <a:off x="7053517" y="4970474"/>
            <a:ext cx="185248" cy="328778"/>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8" name="MH_Number_1">
            <a:hlinkClick r:id="rId2" action="ppaction://hlinksldjump"/>
          </p:cNvPr>
          <p:cNvSpPr txBox="1"/>
          <p:nvPr>
            <p:custDataLst>
              <p:tags r:id="rId25"/>
            </p:custDataLst>
          </p:nvPr>
        </p:nvSpPr>
        <p:spPr>
          <a:xfrm>
            <a:off x="6576963" y="4867615"/>
            <a:ext cx="534424" cy="541829"/>
          </a:xfrm>
          <a:prstGeom prst="rect">
            <a:avLst/>
          </a:prstGeom>
          <a:noFill/>
        </p:spPr>
        <p:txBody>
          <a:bodyPr wrap="square" lIns="0" tIns="0" rIns="0" bIns="0" rtlCol="0" anchor="b" anchorCtr="0">
            <a:noAutofit/>
          </a:bodyPr>
          <a:lstStyle/>
          <a:p>
            <a:pPr algn="ctr">
              <a:lnSpc>
                <a:spcPct val="130000"/>
              </a:lnSpc>
            </a:pPr>
            <a:r>
              <a:rPr lang="en-US" altLang="zh-CN" sz="2800" dirty="0">
                <a:latin typeface="+mj-ea"/>
                <a:ea typeface="+mj-ea"/>
                <a:cs typeface="Times New Roman" panose="02020603050405020304" pitchFamily="18" charset="0"/>
              </a:rPr>
              <a:t>F</a:t>
            </a:r>
            <a:endParaRPr lang="zh-CN" altLang="en-US" sz="2800" dirty="0">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任意多边形 28"/>
          <p:cNvSpPr/>
          <p:nvPr/>
        </p:nvSpPr>
        <p:spPr bwMode="auto">
          <a:xfrm rot="16200000" flipH="1">
            <a:off x="4990246" y="102131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9" name="任意多边形 28"/>
          <p:cNvSpPr/>
          <p:nvPr/>
        </p:nvSpPr>
        <p:spPr bwMode="auto">
          <a:xfrm rot="16200000" flipH="1">
            <a:off x="4990246" y="3232820"/>
            <a:ext cx="2211510" cy="4002228"/>
          </a:xfrm>
          <a:custGeom>
            <a:avLst/>
            <a:gdLst>
              <a:gd name="connsiteX0" fmla="*/ 924780 w 2211510"/>
              <a:gd name="connsiteY0" fmla="*/ 3687839 h 4002228"/>
              <a:gd name="connsiteX1" fmla="*/ 1077180 w 2211510"/>
              <a:gd name="connsiteY1" fmla="*/ 3535439 h 4002228"/>
              <a:gd name="connsiteX2" fmla="*/ 1229580 w 2211510"/>
              <a:gd name="connsiteY2" fmla="*/ 3687839 h 4002228"/>
              <a:gd name="connsiteX3" fmla="*/ 1077180 w 2211510"/>
              <a:gd name="connsiteY3" fmla="*/ 3840239 h 4002228"/>
              <a:gd name="connsiteX4" fmla="*/ 924780 w 2211510"/>
              <a:gd name="connsiteY4" fmla="*/ 3687839 h 4002228"/>
              <a:gd name="connsiteX5" fmla="*/ 924780 w 2211510"/>
              <a:gd name="connsiteY5" fmla="*/ 314389 h 4002228"/>
              <a:gd name="connsiteX6" fmla="*/ 1077180 w 2211510"/>
              <a:gd name="connsiteY6" fmla="*/ 161989 h 4002228"/>
              <a:gd name="connsiteX7" fmla="*/ 1229580 w 2211510"/>
              <a:gd name="connsiteY7" fmla="*/ 314389 h 4002228"/>
              <a:gd name="connsiteX8" fmla="*/ 1077180 w 2211510"/>
              <a:gd name="connsiteY8" fmla="*/ 466789 h 4002228"/>
              <a:gd name="connsiteX9" fmla="*/ 924780 w 2211510"/>
              <a:gd name="connsiteY9" fmla="*/ 314389 h 4002228"/>
              <a:gd name="connsiteX10" fmla="*/ 0 w 2211510"/>
              <a:gd name="connsiteY10" fmla="*/ 619189 h 4002228"/>
              <a:gd name="connsiteX11" fmla="*/ 0 w 2211510"/>
              <a:gd name="connsiteY11" fmla="*/ 2000249 h 4002228"/>
              <a:gd name="connsiteX12" fmla="*/ 0 w 2211510"/>
              <a:gd name="connsiteY12" fmla="*/ 2001979 h 4002228"/>
              <a:gd name="connsiteX13" fmla="*/ 0 w 2211510"/>
              <a:gd name="connsiteY13" fmla="*/ 3383039 h 4002228"/>
              <a:gd name="connsiteX14" fmla="*/ 109599 w 2211510"/>
              <a:gd name="connsiteY14" fmla="*/ 3383039 h 4002228"/>
              <a:gd name="connsiteX15" fmla="*/ 366672 w 2211510"/>
              <a:gd name="connsiteY15" fmla="*/ 3446124 h 4002228"/>
              <a:gd name="connsiteX16" fmla="*/ 758123 w 2211510"/>
              <a:gd name="connsiteY16" fmla="*/ 3847022 h 4002228"/>
              <a:gd name="connsiteX17" fmla="*/ 1072160 w 2211510"/>
              <a:gd name="connsiteY17" fmla="*/ 4002192 h 4002228"/>
              <a:gd name="connsiteX18" fmla="*/ 1377434 w 2211510"/>
              <a:gd name="connsiteY18" fmla="*/ 3873477 h 4002228"/>
              <a:gd name="connsiteX19" fmla="*/ 1827311 w 2211510"/>
              <a:gd name="connsiteY19" fmla="*/ 3456299 h 4002228"/>
              <a:gd name="connsiteX20" fmla="*/ 2101911 w 2211510"/>
              <a:gd name="connsiteY20" fmla="*/ 3383039 h 4002228"/>
              <a:gd name="connsiteX21" fmla="*/ 2211510 w 2211510"/>
              <a:gd name="connsiteY21" fmla="*/ 3383039 h 4002228"/>
              <a:gd name="connsiteX22" fmla="*/ 2211510 w 2211510"/>
              <a:gd name="connsiteY22" fmla="*/ 2001979 h 4002228"/>
              <a:gd name="connsiteX23" fmla="*/ 2211510 w 2211510"/>
              <a:gd name="connsiteY23" fmla="*/ 2000249 h 4002228"/>
              <a:gd name="connsiteX24" fmla="*/ 2211510 w 2211510"/>
              <a:gd name="connsiteY24" fmla="*/ 619189 h 4002228"/>
              <a:gd name="connsiteX25" fmla="*/ 2101911 w 2211510"/>
              <a:gd name="connsiteY25" fmla="*/ 619189 h 4002228"/>
              <a:gd name="connsiteX26" fmla="*/ 1827311 w 2211510"/>
              <a:gd name="connsiteY26" fmla="*/ 545929 h 4002228"/>
              <a:gd name="connsiteX27" fmla="*/ 1377434 w 2211510"/>
              <a:gd name="connsiteY27" fmla="*/ 128751 h 4002228"/>
              <a:gd name="connsiteX28" fmla="*/ 1072160 w 2211510"/>
              <a:gd name="connsiteY28" fmla="*/ 36 h 4002228"/>
              <a:gd name="connsiteX29" fmla="*/ 758123 w 2211510"/>
              <a:gd name="connsiteY29" fmla="*/ 155206 h 4002228"/>
              <a:gd name="connsiteX30" fmla="*/ 366672 w 2211510"/>
              <a:gd name="connsiteY30" fmla="*/ 556104 h 4002228"/>
              <a:gd name="connsiteX31" fmla="*/ 109599 w 2211510"/>
              <a:gd name="connsiteY31" fmla="*/ 619189 h 40022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211510" h="4002228">
                <a:moveTo>
                  <a:pt x="924780" y="3687839"/>
                </a:moveTo>
                <a:cubicBezTo>
                  <a:pt x="924780" y="3603671"/>
                  <a:pt x="993012" y="3535439"/>
                  <a:pt x="1077180" y="3535439"/>
                </a:cubicBezTo>
                <a:cubicBezTo>
                  <a:pt x="1161348" y="3535439"/>
                  <a:pt x="1229580" y="3603671"/>
                  <a:pt x="1229580" y="3687839"/>
                </a:cubicBezTo>
                <a:cubicBezTo>
                  <a:pt x="1229580" y="3772007"/>
                  <a:pt x="1161348" y="3840239"/>
                  <a:pt x="1077180" y="3840239"/>
                </a:cubicBezTo>
                <a:cubicBezTo>
                  <a:pt x="993012" y="3840239"/>
                  <a:pt x="924780" y="3772007"/>
                  <a:pt x="924780" y="3687839"/>
                </a:cubicBezTo>
                <a:close/>
                <a:moveTo>
                  <a:pt x="924780" y="314389"/>
                </a:moveTo>
                <a:cubicBezTo>
                  <a:pt x="924780" y="230221"/>
                  <a:pt x="993012" y="161989"/>
                  <a:pt x="1077180" y="161989"/>
                </a:cubicBezTo>
                <a:cubicBezTo>
                  <a:pt x="1161348" y="161989"/>
                  <a:pt x="1229580" y="230221"/>
                  <a:pt x="1229580" y="314389"/>
                </a:cubicBezTo>
                <a:cubicBezTo>
                  <a:pt x="1229580" y="398557"/>
                  <a:pt x="1161348" y="466789"/>
                  <a:pt x="1077180" y="466789"/>
                </a:cubicBezTo>
                <a:cubicBezTo>
                  <a:pt x="993012" y="466789"/>
                  <a:pt x="924780" y="398557"/>
                  <a:pt x="924780" y="314389"/>
                </a:cubicBezTo>
                <a:close/>
                <a:moveTo>
                  <a:pt x="0" y="619189"/>
                </a:moveTo>
                <a:lnTo>
                  <a:pt x="0" y="2000249"/>
                </a:lnTo>
                <a:lnTo>
                  <a:pt x="0" y="2001979"/>
                </a:lnTo>
                <a:lnTo>
                  <a:pt x="0" y="3383039"/>
                </a:lnTo>
                <a:lnTo>
                  <a:pt x="109599" y="3383039"/>
                </a:lnTo>
                <a:cubicBezTo>
                  <a:pt x="168025" y="3383039"/>
                  <a:pt x="284876" y="3399319"/>
                  <a:pt x="366672" y="3446124"/>
                </a:cubicBezTo>
                <a:cubicBezTo>
                  <a:pt x="524421" y="3535665"/>
                  <a:pt x="664642" y="3747307"/>
                  <a:pt x="758123" y="3847022"/>
                </a:cubicBezTo>
                <a:cubicBezTo>
                  <a:pt x="857447" y="3957931"/>
                  <a:pt x="965534" y="4003718"/>
                  <a:pt x="1072160" y="4002192"/>
                </a:cubicBezTo>
                <a:cubicBezTo>
                  <a:pt x="1178787" y="4000666"/>
                  <a:pt x="1283953" y="3951825"/>
                  <a:pt x="1377434" y="3873477"/>
                </a:cubicBezTo>
                <a:cubicBezTo>
                  <a:pt x="1546868" y="3733061"/>
                  <a:pt x="1657877" y="3590610"/>
                  <a:pt x="1827311" y="3456299"/>
                </a:cubicBezTo>
                <a:cubicBezTo>
                  <a:pt x="1903264" y="3401354"/>
                  <a:pt x="2002588" y="3385074"/>
                  <a:pt x="2101911" y="3383039"/>
                </a:cubicBezTo>
                <a:lnTo>
                  <a:pt x="2211510" y="3383039"/>
                </a:lnTo>
                <a:lnTo>
                  <a:pt x="2211510" y="2001979"/>
                </a:lnTo>
                <a:lnTo>
                  <a:pt x="2211510" y="2000249"/>
                </a:lnTo>
                <a:lnTo>
                  <a:pt x="2211510" y="619189"/>
                </a:lnTo>
                <a:lnTo>
                  <a:pt x="2101911" y="619189"/>
                </a:lnTo>
                <a:cubicBezTo>
                  <a:pt x="2002588" y="617154"/>
                  <a:pt x="1903264" y="600874"/>
                  <a:pt x="1827311" y="545929"/>
                </a:cubicBezTo>
                <a:cubicBezTo>
                  <a:pt x="1657877" y="411618"/>
                  <a:pt x="1546868" y="269167"/>
                  <a:pt x="1377434" y="128751"/>
                </a:cubicBezTo>
                <a:cubicBezTo>
                  <a:pt x="1283953" y="50403"/>
                  <a:pt x="1178787" y="1562"/>
                  <a:pt x="1072160" y="36"/>
                </a:cubicBezTo>
                <a:cubicBezTo>
                  <a:pt x="965534" y="-1490"/>
                  <a:pt x="857447" y="44297"/>
                  <a:pt x="758123" y="155206"/>
                </a:cubicBezTo>
                <a:cubicBezTo>
                  <a:pt x="664642" y="254921"/>
                  <a:pt x="524421" y="466563"/>
                  <a:pt x="366672" y="556104"/>
                </a:cubicBezTo>
                <a:cubicBezTo>
                  <a:pt x="284876" y="602909"/>
                  <a:pt x="168025" y="619189"/>
                  <a:pt x="109599" y="619189"/>
                </a:cubicBezTo>
                <a:close/>
              </a:path>
            </a:pathLst>
          </a:custGeom>
          <a:solidFill>
            <a:schemeClr val="accent1"/>
          </a:solidFill>
          <a:ln w="9525">
            <a:noFill/>
            <a:round/>
          </a:ln>
        </p:spPr>
        <p:txBody>
          <a:bodyPr vert="horz" wrap="square" lIns="121920" tIns="60960" rIns="121920" bIns="60960" numCol="1" anchor="ctr" anchorCtr="0" compatLnSpc="1">
            <a:noAutofit/>
          </a:bodyPr>
          <a:lstStyle/>
          <a:p>
            <a:pPr algn="ctr"/>
            <a:endParaRPr lang="en-US" sz="2000" dirty="0">
              <a:solidFill>
                <a:srgbClr val="FFFFFF"/>
              </a:solidFill>
              <a:latin typeface="+mn-ea"/>
              <a:ea typeface="+mn-ea"/>
            </a:endParaRPr>
          </a:p>
        </p:txBody>
      </p:sp>
      <p:sp>
        <p:nvSpPr>
          <p:cNvPr id="16" name="KSO_Shape"/>
          <p:cNvSpPr/>
          <p:nvPr/>
        </p:nvSpPr>
        <p:spPr bwMode="auto">
          <a:xfrm>
            <a:off x="5367011" y="4503656"/>
            <a:ext cx="1457980" cy="1460556"/>
          </a:xfrm>
          <a:custGeom>
            <a:avLst/>
            <a:gdLst>
              <a:gd name="T0" fmla="*/ 899406 w 2709"/>
              <a:gd name="T1" fmla="*/ 1800397 h 2710"/>
              <a:gd name="T2" fmla="*/ 0 w 2709"/>
              <a:gd name="T3" fmla="*/ 900199 h 2710"/>
              <a:gd name="T4" fmla="*/ 899406 w 2709"/>
              <a:gd name="T5" fmla="*/ 0 h 2710"/>
              <a:gd name="T6" fmla="*/ 1798149 w 2709"/>
              <a:gd name="T7" fmla="*/ 900199 h 2710"/>
              <a:gd name="T8" fmla="*/ 899406 w 2709"/>
              <a:gd name="T9" fmla="*/ 1800397 h 2710"/>
              <a:gd name="T10" fmla="*/ 1561847 w 2709"/>
              <a:gd name="T11" fmla="*/ 1448290 h 2710"/>
              <a:gd name="T12" fmla="*/ 1564502 w 2709"/>
              <a:gd name="T13" fmla="*/ 1258949 h 2710"/>
              <a:gd name="T14" fmla="*/ 1278418 w 2709"/>
              <a:gd name="T15" fmla="*/ 1262271 h 2710"/>
              <a:gd name="T16" fmla="*/ 978395 w 2709"/>
              <a:gd name="T17" fmla="*/ 1504096 h 2710"/>
              <a:gd name="T18" fmla="*/ 996980 w 2709"/>
              <a:gd name="T19" fmla="*/ 1691443 h 2710"/>
              <a:gd name="T20" fmla="*/ 1188809 w 2709"/>
              <a:gd name="T21" fmla="*/ 1710045 h 2710"/>
              <a:gd name="T22" fmla="*/ 1561847 w 2709"/>
              <a:gd name="T23" fmla="*/ 1448290 h 2710"/>
              <a:gd name="T24" fmla="*/ 322592 w 2709"/>
              <a:gd name="T25" fmla="*/ 1538642 h 2710"/>
              <a:gd name="T26" fmla="*/ 793867 w 2709"/>
              <a:gd name="T27" fmla="*/ 1754557 h 2710"/>
              <a:gd name="T28" fmla="*/ 939232 w 2709"/>
              <a:gd name="T29" fmla="*/ 1695429 h 2710"/>
              <a:gd name="T30" fmla="*/ 919319 w 2709"/>
              <a:gd name="T31" fmla="*/ 1498781 h 2710"/>
              <a:gd name="T32" fmla="*/ 610667 w 2709"/>
              <a:gd name="T33" fmla="*/ 1324720 h 2710"/>
              <a:gd name="T34" fmla="*/ 317281 w 2709"/>
              <a:gd name="T35" fmla="*/ 1405771 h 2710"/>
              <a:gd name="T36" fmla="*/ 322592 w 2709"/>
              <a:gd name="T37" fmla="*/ 1538642 h 2710"/>
              <a:gd name="T38" fmla="*/ 129435 w 2709"/>
              <a:gd name="T39" fmla="*/ 516202 h 2710"/>
              <a:gd name="T40" fmla="*/ 38499 w 2709"/>
              <a:gd name="T41" fmla="*/ 900199 h 2710"/>
              <a:gd name="T42" fmla="*/ 56420 w 2709"/>
              <a:gd name="T43" fmla="*/ 1065622 h 2710"/>
              <a:gd name="T44" fmla="*/ 148020 w 2709"/>
              <a:gd name="T45" fmla="*/ 657045 h 2710"/>
              <a:gd name="T46" fmla="*/ 129435 w 2709"/>
              <a:gd name="T47" fmla="*/ 516202 h 2710"/>
              <a:gd name="T48" fmla="*/ 191829 w 2709"/>
              <a:gd name="T49" fmla="*/ 700228 h 2710"/>
              <a:gd name="T50" fmla="*/ 104212 w 2709"/>
              <a:gd name="T51" fmla="*/ 1096847 h 2710"/>
              <a:gd name="T52" fmla="*/ 116823 w 2709"/>
              <a:gd name="T53" fmla="*/ 1098840 h 2710"/>
              <a:gd name="T54" fmla="*/ 312635 w 2709"/>
              <a:gd name="T55" fmla="*/ 1345979 h 2710"/>
              <a:gd name="T56" fmla="*/ 582125 w 2709"/>
              <a:gd name="T57" fmla="*/ 1271572 h 2710"/>
              <a:gd name="T58" fmla="*/ 661113 w 2709"/>
              <a:gd name="T59" fmla="*/ 940060 h 2710"/>
              <a:gd name="T60" fmla="*/ 414192 w 2709"/>
              <a:gd name="T61" fmla="*/ 631135 h 2710"/>
              <a:gd name="T62" fmla="*/ 191829 w 2709"/>
              <a:gd name="T63" fmla="*/ 700228 h 2710"/>
              <a:gd name="T64" fmla="*/ 899406 w 2709"/>
              <a:gd name="T65" fmla="*/ 39197 h 2710"/>
              <a:gd name="T66" fmla="*/ 448708 w 2709"/>
              <a:gd name="T67" fmla="*/ 167417 h 2710"/>
              <a:gd name="T68" fmla="*/ 575487 w 2709"/>
              <a:gd name="T69" fmla="*/ 243818 h 2710"/>
              <a:gd name="T70" fmla="*/ 837676 w 2709"/>
              <a:gd name="T71" fmla="*/ 204621 h 2710"/>
              <a:gd name="T72" fmla="*/ 1006273 w 2709"/>
              <a:gd name="T73" fmla="*/ 218572 h 2710"/>
              <a:gd name="T74" fmla="*/ 1178189 w 2709"/>
              <a:gd name="T75" fmla="*/ 86366 h 2710"/>
              <a:gd name="T76" fmla="*/ 899406 w 2709"/>
              <a:gd name="T77" fmla="*/ 39197 h 2710"/>
              <a:gd name="T78" fmla="*/ 1050746 w 2709"/>
              <a:gd name="T79" fmla="*/ 279028 h 2710"/>
              <a:gd name="T80" fmla="*/ 846969 w 2709"/>
              <a:gd name="T81" fmla="*/ 257105 h 2710"/>
              <a:gd name="T82" fmla="*/ 617969 w 2709"/>
              <a:gd name="T83" fmla="*/ 289658 h 2710"/>
              <a:gd name="T84" fmla="*/ 460655 w 2709"/>
              <a:gd name="T85" fmla="*/ 595925 h 2710"/>
              <a:gd name="T86" fmla="*/ 712224 w 2709"/>
              <a:gd name="T87" fmla="*/ 910164 h 2710"/>
              <a:gd name="T88" fmla="*/ 1060702 w 2709"/>
              <a:gd name="T89" fmla="*/ 884254 h 2710"/>
              <a:gd name="T90" fmla="*/ 1243902 w 2709"/>
              <a:gd name="T91" fmla="*/ 512881 h 2710"/>
              <a:gd name="T92" fmla="*/ 1050746 w 2709"/>
              <a:gd name="T93" fmla="*/ 279028 h 2710"/>
              <a:gd name="T94" fmla="*/ 1505427 w 2709"/>
              <a:gd name="T95" fmla="*/ 539455 h 2710"/>
              <a:gd name="T96" fmla="*/ 1295676 w 2709"/>
              <a:gd name="T97" fmla="*/ 539455 h 2710"/>
              <a:gd name="T98" fmla="*/ 1119114 w 2709"/>
              <a:gd name="T99" fmla="*/ 898205 h 2710"/>
              <a:gd name="T100" fmla="*/ 1262488 w 2709"/>
              <a:gd name="T101" fmla="*/ 1203808 h 2710"/>
              <a:gd name="T102" fmla="*/ 1582424 w 2709"/>
              <a:gd name="T103" fmla="*/ 1199822 h 2710"/>
              <a:gd name="T104" fmla="*/ 1711195 w 2709"/>
              <a:gd name="T105" fmla="*/ 900863 h 2710"/>
              <a:gd name="T106" fmla="*/ 1505427 w 2709"/>
              <a:gd name="T107" fmla="*/ 539455 h 2710"/>
              <a:gd name="T108" fmla="*/ 1564502 w 2709"/>
              <a:gd name="T109" fmla="*/ 529489 h 2710"/>
              <a:gd name="T110" fmla="*/ 1756332 w 2709"/>
              <a:gd name="T111" fmla="*/ 890898 h 2710"/>
              <a:gd name="T112" fmla="*/ 1758987 w 2709"/>
              <a:gd name="T113" fmla="*/ 890898 h 2710"/>
              <a:gd name="T114" fmla="*/ 1563175 w 2709"/>
              <a:gd name="T115" fmla="*/ 353436 h 2710"/>
              <a:gd name="T116" fmla="*/ 1564502 w 2709"/>
              <a:gd name="T117" fmla="*/ 529489 h 2710"/>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709" h="2710">
                <a:moveTo>
                  <a:pt x="1355" y="2710"/>
                </a:moveTo>
                <a:cubicBezTo>
                  <a:pt x="606" y="2710"/>
                  <a:pt x="0" y="2103"/>
                  <a:pt x="0" y="1355"/>
                </a:cubicBezTo>
                <a:cubicBezTo>
                  <a:pt x="0" y="607"/>
                  <a:pt x="606" y="0"/>
                  <a:pt x="1355" y="0"/>
                </a:cubicBezTo>
                <a:cubicBezTo>
                  <a:pt x="2103" y="0"/>
                  <a:pt x="2709" y="607"/>
                  <a:pt x="2709" y="1355"/>
                </a:cubicBezTo>
                <a:cubicBezTo>
                  <a:pt x="2709" y="2103"/>
                  <a:pt x="2103" y="2710"/>
                  <a:pt x="1355" y="2710"/>
                </a:cubicBezTo>
                <a:close/>
                <a:moveTo>
                  <a:pt x="2353" y="2180"/>
                </a:moveTo>
                <a:cubicBezTo>
                  <a:pt x="2354" y="2125"/>
                  <a:pt x="2356" y="1974"/>
                  <a:pt x="2357" y="1895"/>
                </a:cubicBezTo>
                <a:cubicBezTo>
                  <a:pt x="1926" y="1900"/>
                  <a:pt x="1926" y="1900"/>
                  <a:pt x="1926" y="1900"/>
                </a:cubicBezTo>
                <a:cubicBezTo>
                  <a:pt x="1913" y="1914"/>
                  <a:pt x="1649" y="2199"/>
                  <a:pt x="1474" y="2264"/>
                </a:cubicBezTo>
                <a:cubicBezTo>
                  <a:pt x="1502" y="2546"/>
                  <a:pt x="1502" y="2546"/>
                  <a:pt x="1502" y="2546"/>
                </a:cubicBezTo>
                <a:cubicBezTo>
                  <a:pt x="1581" y="2554"/>
                  <a:pt x="1722" y="2568"/>
                  <a:pt x="1791" y="2574"/>
                </a:cubicBezTo>
                <a:cubicBezTo>
                  <a:pt x="2012" y="2495"/>
                  <a:pt x="2206" y="2358"/>
                  <a:pt x="2353" y="2180"/>
                </a:cubicBezTo>
                <a:close/>
                <a:moveTo>
                  <a:pt x="486" y="2316"/>
                </a:moveTo>
                <a:cubicBezTo>
                  <a:pt x="679" y="2490"/>
                  <a:pt x="924" y="2607"/>
                  <a:pt x="1196" y="2641"/>
                </a:cubicBezTo>
                <a:cubicBezTo>
                  <a:pt x="1415" y="2552"/>
                  <a:pt x="1415" y="2552"/>
                  <a:pt x="1415" y="2552"/>
                </a:cubicBezTo>
                <a:cubicBezTo>
                  <a:pt x="1385" y="2256"/>
                  <a:pt x="1385" y="2256"/>
                  <a:pt x="1385" y="2256"/>
                </a:cubicBezTo>
                <a:cubicBezTo>
                  <a:pt x="1178" y="2181"/>
                  <a:pt x="1004" y="2053"/>
                  <a:pt x="920" y="1994"/>
                </a:cubicBezTo>
                <a:cubicBezTo>
                  <a:pt x="478" y="2116"/>
                  <a:pt x="478" y="2116"/>
                  <a:pt x="478" y="2116"/>
                </a:cubicBezTo>
                <a:cubicBezTo>
                  <a:pt x="480" y="2178"/>
                  <a:pt x="483" y="2260"/>
                  <a:pt x="486" y="2316"/>
                </a:cubicBezTo>
                <a:close/>
                <a:moveTo>
                  <a:pt x="195" y="777"/>
                </a:moveTo>
                <a:cubicBezTo>
                  <a:pt x="108" y="951"/>
                  <a:pt x="58" y="1147"/>
                  <a:pt x="58" y="1355"/>
                </a:cubicBezTo>
                <a:cubicBezTo>
                  <a:pt x="58" y="1441"/>
                  <a:pt x="69" y="1523"/>
                  <a:pt x="85" y="1604"/>
                </a:cubicBezTo>
                <a:cubicBezTo>
                  <a:pt x="90" y="1493"/>
                  <a:pt x="116" y="1241"/>
                  <a:pt x="223" y="989"/>
                </a:cubicBezTo>
                <a:lnTo>
                  <a:pt x="195" y="777"/>
                </a:lnTo>
                <a:close/>
                <a:moveTo>
                  <a:pt x="289" y="1054"/>
                </a:moveTo>
                <a:cubicBezTo>
                  <a:pt x="175" y="1328"/>
                  <a:pt x="159" y="1594"/>
                  <a:pt x="157" y="1651"/>
                </a:cubicBezTo>
                <a:cubicBezTo>
                  <a:pt x="176" y="1654"/>
                  <a:pt x="176" y="1654"/>
                  <a:pt x="176" y="1654"/>
                </a:cubicBezTo>
                <a:cubicBezTo>
                  <a:pt x="471" y="2026"/>
                  <a:pt x="471" y="2026"/>
                  <a:pt x="471" y="2026"/>
                </a:cubicBezTo>
                <a:cubicBezTo>
                  <a:pt x="877" y="1914"/>
                  <a:pt x="877" y="1914"/>
                  <a:pt x="877" y="1914"/>
                </a:cubicBezTo>
                <a:cubicBezTo>
                  <a:pt x="908" y="1680"/>
                  <a:pt x="971" y="1486"/>
                  <a:pt x="996" y="1415"/>
                </a:cubicBezTo>
                <a:cubicBezTo>
                  <a:pt x="624" y="950"/>
                  <a:pt x="624" y="950"/>
                  <a:pt x="624" y="950"/>
                </a:cubicBezTo>
                <a:lnTo>
                  <a:pt x="289" y="1054"/>
                </a:lnTo>
                <a:close/>
                <a:moveTo>
                  <a:pt x="1355" y="59"/>
                </a:moveTo>
                <a:cubicBezTo>
                  <a:pt x="1106" y="59"/>
                  <a:pt x="874" y="130"/>
                  <a:pt x="676" y="252"/>
                </a:cubicBezTo>
                <a:cubicBezTo>
                  <a:pt x="715" y="278"/>
                  <a:pt x="802" y="330"/>
                  <a:pt x="867" y="367"/>
                </a:cubicBezTo>
                <a:cubicBezTo>
                  <a:pt x="981" y="330"/>
                  <a:pt x="1112" y="308"/>
                  <a:pt x="1262" y="308"/>
                </a:cubicBezTo>
                <a:cubicBezTo>
                  <a:pt x="1353" y="308"/>
                  <a:pt x="1436" y="317"/>
                  <a:pt x="1516" y="329"/>
                </a:cubicBezTo>
                <a:cubicBezTo>
                  <a:pt x="1775" y="130"/>
                  <a:pt x="1775" y="130"/>
                  <a:pt x="1775" y="130"/>
                </a:cubicBezTo>
                <a:cubicBezTo>
                  <a:pt x="1643" y="85"/>
                  <a:pt x="1502" y="59"/>
                  <a:pt x="1355" y="59"/>
                </a:cubicBezTo>
                <a:close/>
                <a:moveTo>
                  <a:pt x="1583" y="420"/>
                </a:moveTo>
                <a:cubicBezTo>
                  <a:pt x="1488" y="400"/>
                  <a:pt x="1388" y="387"/>
                  <a:pt x="1276" y="387"/>
                </a:cubicBezTo>
                <a:cubicBezTo>
                  <a:pt x="1147" y="387"/>
                  <a:pt x="1032" y="405"/>
                  <a:pt x="931" y="436"/>
                </a:cubicBezTo>
                <a:cubicBezTo>
                  <a:pt x="694" y="897"/>
                  <a:pt x="694" y="897"/>
                  <a:pt x="694" y="897"/>
                </a:cubicBezTo>
                <a:cubicBezTo>
                  <a:pt x="1073" y="1370"/>
                  <a:pt x="1073" y="1370"/>
                  <a:pt x="1073" y="1370"/>
                </a:cubicBezTo>
                <a:cubicBezTo>
                  <a:pt x="1172" y="1351"/>
                  <a:pt x="1372" y="1320"/>
                  <a:pt x="1598" y="1331"/>
                </a:cubicBezTo>
                <a:cubicBezTo>
                  <a:pt x="1874" y="772"/>
                  <a:pt x="1874" y="772"/>
                  <a:pt x="1874" y="772"/>
                </a:cubicBezTo>
                <a:lnTo>
                  <a:pt x="1583" y="420"/>
                </a:lnTo>
                <a:close/>
                <a:moveTo>
                  <a:pt x="2268" y="812"/>
                </a:moveTo>
                <a:cubicBezTo>
                  <a:pt x="1952" y="812"/>
                  <a:pt x="1952" y="812"/>
                  <a:pt x="1952" y="812"/>
                </a:cubicBezTo>
                <a:cubicBezTo>
                  <a:pt x="1686" y="1352"/>
                  <a:pt x="1686" y="1352"/>
                  <a:pt x="1686" y="1352"/>
                </a:cubicBezTo>
                <a:cubicBezTo>
                  <a:pt x="1778" y="1429"/>
                  <a:pt x="1862" y="1678"/>
                  <a:pt x="1902" y="1812"/>
                </a:cubicBezTo>
                <a:cubicBezTo>
                  <a:pt x="2384" y="1806"/>
                  <a:pt x="2384" y="1806"/>
                  <a:pt x="2384" y="1806"/>
                </a:cubicBezTo>
                <a:cubicBezTo>
                  <a:pt x="2501" y="1617"/>
                  <a:pt x="2563" y="1411"/>
                  <a:pt x="2578" y="1356"/>
                </a:cubicBezTo>
                <a:cubicBezTo>
                  <a:pt x="2547" y="1258"/>
                  <a:pt x="2459" y="1025"/>
                  <a:pt x="2268" y="812"/>
                </a:cubicBezTo>
                <a:close/>
                <a:moveTo>
                  <a:pt x="2357" y="797"/>
                </a:moveTo>
                <a:cubicBezTo>
                  <a:pt x="2579" y="1064"/>
                  <a:pt x="2646" y="1341"/>
                  <a:pt x="2646" y="1341"/>
                </a:cubicBezTo>
                <a:cubicBezTo>
                  <a:pt x="2648" y="1341"/>
                  <a:pt x="2649" y="1341"/>
                  <a:pt x="2650" y="1341"/>
                </a:cubicBezTo>
                <a:cubicBezTo>
                  <a:pt x="2647" y="1033"/>
                  <a:pt x="2537" y="752"/>
                  <a:pt x="2355" y="532"/>
                </a:cubicBezTo>
                <a:cubicBezTo>
                  <a:pt x="2355" y="616"/>
                  <a:pt x="2357" y="752"/>
                  <a:pt x="2357" y="797"/>
                </a:cubicBez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7" name="KSO_Shape"/>
          <p:cNvSpPr/>
          <p:nvPr/>
        </p:nvSpPr>
        <p:spPr bwMode="auto">
          <a:xfrm>
            <a:off x="5367011" y="2294649"/>
            <a:ext cx="1457980" cy="1455550"/>
          </a:xfrm>
          <a:custGeom>
            <a:avLst/>
            <a:gdLst>
              <a:gd name="T0" fmla="*/ 1860613 w 1893888"/>
              <a:gd name="T1" fmla="*/ 1190181 h 1892300"/>
              <a:gd name="T2" fmla="*/ 1762384 w 1893888"/>
              <a:gd name="T3" fmla="*/ 1425225 h 1892300"/>
              <a:gd name="T4" fmla="*/ 1607647 w 1893888"/>
              <a:gd name="T5" fmla="*/ 1622419 h 1892300"/>
              <a:gd name="T6" fmla="*/ 1499648 w 1893888"/>
              <a:gd name="T7" fmla="*/ 1493250 h 1892300"/>
              <a:gd name="T8" fmla="*/ 1362602 w 1893888"/>
              <a:gd name="T9" fmla="*/ 1332319 h 1892300"/>
              <a:gd name="T10" fmla="*/ 1273087 w 1893888"/>
              <a:gd name="T11" fmla="*/ 1180123 h 1892300"/>
              <a:gd name="T12" fmla="*/ 1229253 w 1893888"/>
              <a:gd name="T13" fmla="*/ 988223 h 1892300"/>
              <a:gd name="T14" fmla="*/ 1180451 w 1893888"/>
              <a:gd name="T15" fmla="*/ 1066373 h 1892300"/>
              <a:gd name="T16" fmla="*/ 1243042 w 1893888"/>
              <a:gd name="T17" fmla="*/ 1250737 h 1892300"/>
              <a:gd name="T18" fmla="*/ 1345512 w 1893888"/>
              <a:gd name="T19" fmla="*/ 1403048 h 1892300"/>
              <a:gd name="T20" fmla="*/ 1487860 w 1893888"/>
              <a:gd name="T21" fmla="*/ 1576551 h 1892300"/>
              <a:gd name="T22" fmla="*/ 1485483 w 1893888"/>
              <a:gd name="T23" fmla="*/ 1723830 h 1892300"/>
              <a:gd name="T24" fmla="*/ 1299823 w 1893888"/>
              <a:gd name="T25" fmla="*/ 1824488 h 1892300"/>
              <a:gd name="T26" fmla="*/ 1091978 w 1893888"/>
              <a:gd name="T27" fmla="*/ 1881440 h 1892300"/>
              <a:gd name="T28" fmla="*/ 894028 w 1893888"/>
              <a:gd name="T29" fmla="*/ 1891505 h 1892300"/>
              <a:gd name="T30" fmla="*/ 678922 w 1893888"/>
              <a:gd name="T31" fmla="*/ 1854145 h 1892300"/>
              <a:gd name="T32" fmla="*/ 482865 w 1893888"/>
              <a:gd name="T33" fmla="*/ 1770680 h 1892300"/>
              <a:gd name="T34" fmla="*/ 361951 w 1893888"/>
              <a:gd name="T35" fmla="*/ 1634222 h 1892300"/>
              <a:gd name="T36" fmla="*/ 462228 w 1893888"/>
              <a:gd name="T37" fmla="*/ 1490876 h 1892300"/>
              <a:gd name="T38" fmla="*/ 597959 w 1893888"/>
              <a:gd name="T39" fmla="*/ 1326066 h 1892300"/>
              <a:gd name="T40" fmla="*/ 685801 w 1893888"/>
              <a:gd name="T41" fmla="*/ 1145889 h 1892300"/>
              <a:gd name="T42" fmla="*/ 713053 w 1893888"/>
              <a:gd name="T43" fmla="*/ 1000687 h 1892300"/>
              <a:gd name="T44" fmla="*/ 640564 w 1893888"/>
              <a:gd name="T45" fmla="*/ 1095063 h 1892300"/>
              <a:gd name="T46" fmla="*/ 567040 w 1893888"/>
              <a:gd name="T47" fmla="*/ 1268295 h 1892300"/>
              <a:gd name="T48" fmla="*/ 449612 w 1893888"/>
              <a:gd name="T49" fmla="*/ 1418518 h 1892300"/>
              <a:gd name="T50" fmla="*/ 333771 w 1893888"/>
              <a:gd name="T51" fmla="*/ 1567947 h 1892300"/>
              <a:gd name="T52" fmla="*/ 191747 w 1893888"/>
              <a:gd name="T53" fmla="*/ 1514523 h 1892300"/>
              <a:gd name="T54" fmla="*/ 69030 w 1893888"/>
              <a:gd name="T55" fmla="*/ 1297387 h 1892300"/>
              <a:gd name="T56" fmla="*/ 6613 w 1893888"/>
              <a:gd name="T57" fmla="*/ 1049309 h 1892300"/>
              <a:gd name="T58" fmla="*/ 355379 w 1893888"/>
              <a:gd name="T59" fmla="*/ 364290 h 1892300"/>
              <a:gd name="T60" fmla="*/ 494774 w 1893888"/>
              <a:gd name="T61" fmla="*/ 531968 h 1892300"/>
              <a:gd name="T62" fmla="*/ 590973 w 1893888"/>
              <a:gd name="T63" fmla="*/ 672670 h 1892300"/>
              <a:gd name="T64" fmla="*/ 651395 w 1893888"/>
              <a:gd name="T65" fmla="*/ 859920 h 1892300"/>
              <a:gd name="T66" fmla="*/ 14576 w 1893888"/>
              <a:gd name="T67" fmla="*/ 777668 h 1892300"/>
              <a:gd name="T68" fmla="*/ 93019 w 1893888"/>
              <a:gd name="T69" fmla="*/ 535142 h 1892300"/>
              <a:gd name="T70" fmla="*/ 230559 w 1893888"/>
              <a:gd name="T71" fmla="*/ 326205 h 1892300"/>
              <a:gd name="T72" fmla="*/ 1688307 w 1893888"/>
              <a:gd name="T73" fmla="*/ 356986 h 1892300"/>
              <a:gd name="T74" fmla="*/ 1818217 w 1893888"/>
              <a:gd name="T75" fmla="*/ 573778 h 1892300"/>
              <a:gd name="T76" fmla="*/ 1886480 w 1893888"/>
              <a:gd name="T77" fmla="*/ 823842 h 1892300"/>
              <a:gd name="T78" fmla="*/ 1241161 w 1893888"/>
              <a:gd name="T79" fmla="*/ 821993 h 1892300"/>
              <a:gd name="T80" fmla="*/ 1310482 w 1893888"/>
              <a:gd name="T81" fmla="*/ 644546 h 1892300"/>
              <a:gd name="T82" fmla="*/ 1418167 w 1893888"/>
              <a:gd name="T83" fmla="*/ 500634 h 1892300"/>
              <a:gd name="T84" fmla="*/ 1550459 w 1893888"/>
              <a:gd name="T85" fmla="*/ 334277 h 1892300"/>
              <a:gd name="T86" fmla="*/ 1072918 w 1893888"/>
              <a:gd name="T87" fmla="*/ 7924 h 1892300"/>
              <a:gd name="T88" fmla="*/ 1283573 w 1893888"/>
              <a:gd name="T89" fmla="*/ 61278 h 1892300"/>
              <a:gd name="T90" fmla="*/ 1472318 w 1893888"/>
              <a:gd name="T91" fmla="*/ 158741 h 1892300"/>
              <a:gd name="T92" fmla="*/ 1500300 w 1893888"/>
              <a:gd name="T93" fmla="*/ 304540 h 1892300"/>
              <a:gd name="T94" fmla="*/ 1355376 w 1893888"/>
              <a:gd name="T95" fmla="*/ 484939 h 1892300"/>
              <a:gd name="T96" fmla="*/ 1251368 w 1893888"/>
              <a:gd name="T97" fmla="*/ 632587 h 1892300"/>
              <a:gd name="T98" fmla="*/ 1182469 w 1893888"/>
              <a:gd name="T99" fmla="*/ 822230 h 1892300"/>
              <a:gd name="T100" fmla="*/ 971550 w 1893888"/>
              <a:gd name="T101" fmla="*/ 0 h 1892300"/>
              <a:gd name="T102" fmla="*/ 704851 w 1893888"/>
              <a:gd name="T103" fmla="*/ 832506 h 1892300"/>
              <a:gd name="T104" fmla="*/ 642409 w 1893888"/>
              <a:gd name="T105" fmla="*/ 648356 h 1892300"/>
              <a:gd name="T106" fmla="*/ 539486 w 1893888"/>
              <a:gd name="T107" fmla="*/ 496439 h 1892300"/>
              <a:gd name="T108" fmla="*/ 396876 w 1893888"/>
              <a:gd name="T109" fmla="*/ 322857 h 1892300"/>
              <a:gd name="T110" fmla="*/ 399257 w 1893888"/>
              <a:gd name="T111" fmla="*/ 174374 h 1892300"/>
              <a:gd name="T112" fmla="*/ 584995 w 1893888"/>
              <a:gd name="T113" fmla="*/ 71335 h 1892300"/>
              <a:gd name="T114" fmla="*/ 793222 w 1893888"/>
              <a:gd name="T115" fmla="*/ 11889 h 1892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93888" h="1892300">
                <a:moveTo>
                  <a:pt x="1228725" y="977900"/>
                </a:moveTo>
                <a:lnTo>
                  <a:pt x="1892300" y="977900"/>
                </a:lnTo>
                <a:lnTo>
                  <a:pt x="1891244" y="1002251"/>
                </a:lnTo>
                <a:lnTo>
                  <a:pt x="1889396" y="1026338"/>
                </a:lnTo>
                <a:lnTo>
                  <a:pt x="1887019" y="1050425"/>
                </a:lnTo>
                <a:lnTo>
                  <a:pt x="1884114" y="1074247"/>
                </a:lnTo>
                <a:lnTo>
                  <a:pt x="1880418" y="1097804"/>
                </a:lnTo>
                <a:lnTo>
                  <a:pt x="1876457" y="1121097"/>
                </a:lnTo>
                <a:lnTo>
                  <a:pt x="1871704" y="1144390"/>
                </a:lnTo>
                <a:lnTo>
                  <a:pt x="1866687" y="1167682"/>
                </a:lnTo>
                <a:lnTo>
                  <a:pt x="1860613" y="1190181"/>
                </a:lnTo>
                <a:lnTo>
                  <a:pt x="1854540" y="1212944"/>
                </a:lnTo>
                <a:lnTo>
                  <a:pt x="1847411" y="1235443"/>
                </a:lnTo>
                <a:lnTo>
                  <a:pt x="1840017" y="1257412"/>
                </a:lnTo>
                <a:lnTo>
                  <a:pt x="1832095" y="1279117"/>
                </a:lnTo>
                <a:lnTo>
                  <a:pt x="1823645" y="1301086"/>
                </a:lnTo>
                <a:lnTo>
                  <a:pt x="1814667" y="1322261"/>
                </a:lnTo>
                <a:lnTo>
                  <a:pt x="1804897" y="1343436"/>
                </a:lnTo>
                <a:lnTo>
                  <a:pt x="1795127" y="1364082"/>
                </a:lnTo>
                <a:lnTo>
                  <a:pt x="1784565" y="1384992"/>
                </a:lnTo>
                <a:lnTo>
                  <a:pt x="1773475" y="1405109"/>
                </a:lnTo>
                <a:lnTo>
                  <a:pt x="1762384" y="1425225"/>
                </a:lnTo>
                <a:lnTo>
                  <a:pt x="1750502" y="1444547"/>
                </a:lnTo>
                <a:lnTo>
                  <a:pt x="1738091" y="1463870"/>
                </a:lnTo>
                <a:lnTo>
                  <a:pt x="1725152" y="1482927"/>
                </a:lnTo>
                <a:lnTo>
                  <a:pt x="1711949" y="1501720"/>
                </a:lnTo>
                <a:lnTo>
                  <a:pt x="1698482" y="1519984"/>
                </a:lnTo>
                <a:lnTo>
                  <a:pt x="1684223" y="1537718"/>
                </a:lnTo>
                <a:lnTo>
                  <a:pt x="1669700" y="1555717"/>
                </a:lnTo>
                <a:lnTo>
                  <a:pt x="1654913" y="1572922"/>
                </a:lnTo>
                <a:lnTo>
                  <a:pt x="1639334" y="1589597"/>
                </a:lnTo>
                <a:lnTo>
                  <a:pt x="1623754" y="1606273"/>
                </a:lnTo>
                <a:lnTo>
                  <a:pt x="1607647" y="1622419"/>
                </a:lnTo>
                <a:lnTo>
                  <a:pt x="1591011" y="1638300"/>
                </a:lnTo>
                <a:lnTo>
                  <a:pt x="1580977" y="1619242"/>
                </a:lnTo>
                <a:lnTo>
                  <a:pt x="1568831" y="1597273"/>
                </a:lnTo>
                <a:lnTo>
                  <a:pt x="1561701" y="1585627"/>
                </a:lnTo>
                <a:lnTo>
                  <a:pt x="1554307" y="1573451"/>
                </a:lnTo>
                <a:lnTo>
                  <a:pt x="1546386" y="1560746"/>
                </a:lnTo>
                <a:lnTo>
                  <a:pt x="1538200" y="1547776"/>
                </a:lnTo>
                <a:lnTo>
                  <a:pt x="1529222" y="1534542"/>
                </a:lnTo>
                <a:lnTo>
                  <a:pt x="1519716" y="1521043"/>
                </a:lnTo>
                <a:lnTo>
                  <a:pt x="1509946" y="1507279"/>
                </a:lnTo>
                <a:lnTo>
                  <a:pt x="1499648" y="1493250"/>
                </a:lnTo>
                <a:lnTo>
                  <a:pt x="1488821" y="1479486"/>
                </a:lnTo>
                <a:lnTo>
                  <a:pt x="1477467" y="1465723"/>
                </a:lnTo>
                <a:lnTo>
                  <a:pt x="1465848" y="1451694"/>
                </a:lnTo>
                <a:lnTo>
                  <a:pt x="1453438" y="1438195"/>
                </a:lnTo>
                <a:lnTo>
                  <a:pt x="1436010" y="1418873"/>
                </a:lnTo>
                <a:lnTo>
                  <a:pt x="1417790" y="1398756"/>
                </a:lnTo>
                <a:lnTo>
                  <a:pt x="1399834" y="1377846"/>
                </a:lnTo>
                <a:lnTo>
                  <a:pt x="1390328" y="1366729"/>
                </a:lnTo>
                <a:lnTo>
                  <a:pt x="1381086" y="1355347"/>
                </a:lnTo>
                <a:lnTo>
                  <a:pt x="1372108" y="1343965"/>
                </a:lnTo>
                <a:lnTo>
                  <a:pt x="1362602" y="1332319"/>
                </a:lnTo>
                <a:lnTo>
                  <a:pt x="1353624" y="1320143"/>
                </a:lnTo>
                <a:lnTo>
                  <a:pt x="1344910" y="1307968"/>
                </a:lnTo>
                <a:lnTo>
                  <a:pt x="1335932" y="1294998"/>
                </a:lnTo>
                <a:lnTo>
                  <a:pt x="1327483" y="1281763"/>
                </a:lnTo>
                <a:lnTo>
                  <a:pt x="1319033" y="1268529"/>
                </a:lnTo>
                <a:lnTo>
                  <a:pt x="1310319" y="1254500"/>
                </a:lnTo>
                <a:lnTo>
                  <a:pt x="1302397" y="1240472"/>
                </a:lnTo>
                <a:lnTo>
                  <a:pt x="1294739" y="1225914"/>
                </a:lnTo>
                <a:lnTo>
                  <a:pt x="1287346" y="1211356"/>
                </a:lnTo>
                <a:lnTo>
                  <a:pt x="1279952" y="1196004"/>
                </a:lnTo>
                <a:lnTo>
                  <a:pt x="1273087" y="1180123"/>
                </a:lnTo>
                <a:lnTo>
                  <a:pt x="1267013" y="1163977"/>
                </a:lnTo>
                <a:lnTo>
                  <a:pt x="1260676" y="1147566"/>
                </a:lnTo>
                <a:lnTo>
                  <a:pt x="1255131" y="1130626"/>
                </a:lnTo>
                <a:lnTo>
                  <a:pt x="1249850" y="1112892"/>
                </a:lnTo>
                <a:lnTo>
                  <a:pt x="1245097" y="1095157"/>
                </a:lnTo>
                <a:lnTo>
                  <a:pt x="1241136" y="1076894"/>
                </a:lnTo>
                <a:lnTo>
                  <a:pt x="1237439" y="1058101"/>
                </a:lnTo>
                <a:lnTo>
                  <a:pt x="1234535" y="1038779"/>
                </a:lnTo>
                <a:lnTo>
                  <a:pt x="1231894" y="1018927"/>
                </a:lnTo>
                <a:lnTo>
                  <a:pt x="1229781" y="998810"/>
                </a:lnTo>
                <a:lnTo>
                  <a:pt x="1229253" y="988223"/>
                </a:lnTo>
                <a:lnTo>
                  <a:pt x="1228725" y="977900"/>
                </a:lnTo>
                <a:close/>
                <a:moveTo>
                  <a:pt x="971550" y="977900"/>
                </a:moveTo>
                <a:lnTo>
                  <a:pt x="1171208" y="977900"/>
                </a:lnTo>
                <a:lnTo>
                  <a:pt x="1171736" y="989555"/>
                </a:lnTo>
                <a:lnTo>
                  <a:pt x="1172264" y="1000681"/>
                </a:lnTo>
                <a:lnTo>
                  <a:pt x="1173584" y="1012071"/>
                </a:lnTo>
                <a:lnTo>
                  <a:pt x="1174641" y="1023196"/>
                </a:lnTo>
                <a:lnTo>
                  <a:pt x="1175697" y="1034057"/>
                </a:lnTo>
                <a:lnTo>
                  <a:pt x="1177018" y="1044917"/>
                </a:lnTo>
                <a:lnTo>
                  <a:pt x="1178866" y="1055513"/>
                </a:lnTo>
                <a:lnTo>
                  <a:pt x="1180451" y="1066373"/>
                </a:lnTo>
                <a:lnTo>
                  <a:pt x="1182564" y="1076439"/>
                </a:lnTo>
                <a:lnTo>
                  <a:pt x="1184412" y="1087035"/>
                </a:lnTo>
                <a:lnTo>
                  <a:pt x="1188902" y="1107166"/>
                </a:lnTo>
                <a:lnTo>
                  <a:pt x="1194184" y="1126768"/>
                </a:lnTo>
                <a:lnTo>
                  <a:pt x="1199730" y="1145840"/>
                </a:lnTo>
                <a:lnTo>
                  <a:pt x="1206068" y="1164647"/>
                </a:lnTo>
                <a:lnTo>
                  <a:pt x="1212671" y="1182660"/>
                </a:lnTo>
                <a:lnTo>
                  <a:pt x="1219537" y="1200408"/>
                </a:lnTo>
                <a:lnTo>
                  <a:pt x="1227196" y="1217625"/>
                </a:lnTo>
                <a:lnTo>
                  <a:pt x="1234855" y="1234578"/>
                </a:lnTo>
                <a:lnTo>
                  <a:pt x="1243042" y="1250737"/>
                </a:lnTo>
                <a:lnTo>
                  <a:pt x="1251493" y="1266630"/>
                </a:lnTo>
                <a:lnTo>
                  <a:pt x="1260208" y="1282259"/>
                </a:lnTo>
                <a:lnTo>
                  <a:pt x="1268923" y="1297357"/>
                </a:lnTo>
                <a:lnTo>
                  <a:pt x="1278431" y="1311661"/>
                </a:lnTo>
                <a:lnTo>
                  <a:pt x="1287674" y="1325965"/>
                </a:lnTo>
                <a:lnTo>
                  <a:pt x="1297182" y="1339740"/>
                </a:lnTo>
                <a:lnTo>
                  <a:pt x="1306689" y="1353249"/>
                </a:lnTo>
                <a:lnTo>
                  <a:pt x="1316461" y="1366229"/>
                </a:lnTo>
                <a:lnTo>
                  <a:pt x="1325968" y="1378943"/>
                </a:lnTo>
                <a:lnTo>
                  <a:pt x="1336004" y="1391128"/>
                </a:lnTo>
                <a:lnTo>
                  <a:pt x="1345512" y="1403048"/>
                </a:lnTo>
                <a:lnTo>
                  <a:pt x="1355547" y="1414704"/>
                </a:lnTo>
                <a:lnTo>
                  <a:pt x="1374298" y="1436689"/>
                </a:lnTo>
                <a:lnTo>
                  <a:pt x="1393049" y="1457351"/>
                </a:lnTo>
                <a:lnTo>
                  <a:pt x="1411008" y="1476953"/>
                </a:lnTo>
                <a:lnTo>
                  <a:pt x="1423684" y="1491257"/>
                </a:lnTo>
                <a:lnTo>
                  <a:pt x="1435569" y="1505296"/>
                </a:lnTo>
                <a:lnTo>
                  <a:pt x="1446925" y="1519865"/>
                </a:lnTo>
                <a:lnTo>
                  <a:pt x="1458017" y="1534434"/>
                </a:lnTo>
                <a:lnTo>
                  <a:pt x="1468581" y="1548473"/>
                </a:lnTo>
                <a:lnTo>
                  <a:pt x="1478352" y="1562777"/>
                </a:lnTo>
                <a:lnTo>
                  <a:pt x="1487860" y="1576551"/>
                </a:lnTo>
                <a:lnTo>
                  <a:pt x="1496575" y="1590061"/>
                </a:lnTo>
                <a:lnTo>
                  <a:pt x="1505026" y="1603305"/>
                </a:lnTo>
                <a:lnTo>
                  <a:pt x="1512685" y="1616020"/>
                </a:lnTo>
                <a:lnTo>
                  <a:pt x="1519816" y="1628205"/>
                </a:lnTo>
                <a:lnTo>
                  <a:pt x="1526154" y="1639595"/>
                </a:lnTo>
                <a:lnTo>
                  <a:pt x="1537510" y="1660521"/>
                </a:lnTo>
                <a:lnTo>
                  <a:pt x="1546225" y="1677739"/>
                </a:lnTo>
                <a:lnTo>
                  <a:pt x="1531436" y="1689659"/>
                </a:lnTo>
                <a:lnTo>
                  <a:pt x="1516382" y="1701579"/>
                </a:lnTo>
                <a:lnTo>
                  <a:pt x="1501065" y="1712970"/>
                </a:lnTo>
                <a:lnTo>
                  <a:pt x="1485483" y="1723830"/>
                </a:lnTo>
                <a:lnTo>
                  <a:pt x="1469637" y="1734691"/>
                </a:lnTo>
                <a:lnTo>
                  <a:pt x="1453527" y="1745286"/>
                </a:lnTo>
                <a:lnTo>
                  <a:pt x="1437153" y="1755352"/>
                </a:lnTo>
                <a:lnTo>
                  <a:pt x="1420779" y="1765153"/>
                </a:lnTo>
                <a:lnTo>
                  <a:pt x="1404141" y="1774689"/>
                </a:lnTo>
                <a:lnTo>
                  <a:pt x="1387239" y="1783695"/>
                </a:lnTo>
                <a:lnTo>
                  <a:pt x="1370073" y="1792437"/>
                </a:lnTo>
                <a:lnTo>
                  <a:pt x="1352642" y="1801178"/>
                </a:lnTo>
                <a:lnTo>
                  <a:pt x="1335212" y="1809389"/>
                </a:lnTo>
                <a:lnTo>
                  <a:pt x="1317517" y="1816806"/>
                </a:lnTo>
                <a:lnTo>
                  <a:pt x="1299823" y="1824488"/>
                </a:lnTo>
                <a:lnTo>
                  <a:pt x="1281600" y="1831640"/>
                </a:lnTo>
                <a:lnTo>
                  <a:pt x="1263377" y="1838263"/>
                </a:lnTo>
                <a:lnTo>
                  <a:pt x="1244891" y="1844620"/>
                </a:lnTo>
                <a:lnTo>
                  <a:pt x="1226404" y="1850712"/>
                </a:lnTo>
                <a:lnTo>
                  <a:pt x="1207653" y="1856010"/>
                </a:lnTo>
                <a:lnTo>
                  <a:pt x="1188638" y="1861573"/>
                </a:lnTo>
                <a:lnTo>
                  <a:pt x="1169887" y="1866341"/>
                </a:lnTo>
                <a:lnTo>
                  <a:pt x="1150608" y="1870579"/>
                </a:lnTo>
                <a:lnTo>
                  <a:pt x="1131065" y="1874817"/>
                </a:lnTo>
                <a:lnTo>
                  <a:pt x="1111522" y="1878261"/>
                </a:lnTo>
                <a:lnTo>
                  <a:pt x="1091978" y="1881440"/>
                </a:lnTo>
                <a:lnTo>
                  <a:pt x="1072171" y="1884353"/>
                </a:lnTo>
                <a:lnTo>
                  <a:pt x="1052100" y="1886737"/>
                </a:lnTo>
                <a:lnTo>
                  <a:pt x="1032557" y="1888857"/>
                </a:lnTo>
                <a:lnTo>
                  <a:pt x="1011957" y="1890446"/>
                </a:lnTo>
                <a:lnTo>
                  <a:pt x="992150" y="1891505"/>
                </a:lnTo>
                <a:lnTo>
                  <a:pt x="971550" y="1892300"/>
                </a:lnTo>
                <a:lnTo>
                  <a:pt x="971550" y="977900"/>
                </a:lnTo>
                <a:close/>
                <a:moveTo>
                  <a:pt x="714641" y="977900"/>
                </a:moveTo>
                <a:lnTo>
                  <a:pt x="914401" y="977900"/>
                </a:lnTo>
                <a:lnTo>
                  <a:pt x="914401" y="1892300"/>
                </a:lnTo>
                <a:lnTo>
                  <a:pt x="894028" y="1891505"/>
                </a:lnTo>
                <a:lnTo>
                  <a:pt x="873920" y="1890180"/>
                </a:lnTo>
                <a:lnTo>
                  <a:pt x="853812" y="1888326"/>
                </a:lnTo>
                <a:lnTo>
                  <a:pt x="833703" y="1886206"/>
                </a:lnTo>
                <a:lnTo>
                  <a:pt x="813859" y="1883556"/>
                </a:lnTo>
                <a:lnTo>
                  <a:pt x="794016" y="1880377"/>
                </a:lnTo>
                <a:lnTo>
                  <a:pt x="774701" y="1876932"/>
                </a:lnTo>
                <a:lnTo>
                  <a:pt x="755122" y="1873222"/>
                </a:lnTo>
                <a:lnTo>
                  <a:pt x="735807" y="1868983"/>
                </a:lnTo>
                <a:lnTo>
                  <a:pt x="716493" y="1864214"/>
                </a:lnTo>
                <a:lnTo>
                  <a:pt x="697707" y="1859444"/>
                </a:lnTo>
                <a:lnTo>
                  <a:pt x="678922" y="1854145"/>
                </a:lnTo>
                <a:lnTo>
                  <a:pt x="660136" y="1848316"/>
                </a:lnTo>
                <a:lnTo>
                  <a:pt x="641615" y="1842221"/>
                </a:lnTo>
                <a:lnTo>
                  <a:pt x="623095" y="1835597"/>
                </a:lnTo>
                <a:lnTo>
                  <a:pt x="605103" y="1828708"/>
                </a:lnTo>
                <a:lnTo>
                  <a:pt x="586847" y="1821554"/>
                </a:lnTo>
                <a:lnTo>
                  <a:pt x="569120" y="1814135"/>
                </a:lnTo>
                <a:lnTo>
                  <a:pt x="551392" y="1806186"/>
                </a:lnTo>
                <a:lnTo>
                  <a:pt x="534195" y="1797707"/>
                </a:lnTo>
                <a:lnTo>
                  <a:pt x="516997" y="1789228"/>
                </a:lnTo>
                <a:lnTo>
                  <a:pt x="499534" y="1779954"/>
                </a:lnTo>
                <a:lnTo>
                  <a:pt x="482865" y="1770680"/>
                </a:lnTo>
                <a:lnTo>
                  <a:pt x="466197" y="1761142"/>
                </a:lnTo>
                <a:lnTo>
                  <a:pt x="449792" y="1751073"/>
                </a:lnTo>
                <a:lnTo>
                  <a:pt x="433653" y="1741004"/>
                </a:lnTo>
                <a:lnTo>
                  <a:pt x="417778" y="1730405"/>
                </a:lnTo>
                <a:lnTo>
                  <a:pt x="401903" y="1719277"/>
                </a:lnTo>
                <a:lnTo>
                  <a:pt x="386292" y="1708413"/>
                </a:lnTo>
                <a:lnTo>
                  <a:pt x="371211" y="1696755"/>
                </a:lnTo>
                <a:lnTo>
                  <a:pt x="356130" y="1684831"/>
                </a:lnTo>
                <a:lnTo>
                  <a:pt x="341313" y="1672908"/>
                </a:lnTo>
                <a:lnTo>
                  <a:pt x="350838" y="1654890"/>
                </a:lnTo>
                <a:lnTo>
                  <a:pt x="361951" y="1634222"/>
                </a:lnTo>
                <a:lnTo>
                  <a:pt x="368565" y="1622829"/>
                </a:lnTo>
                <a:lnTo>
                  <a:pt x="375709" y="1610905"/>
                </a:lnTo>
                <a:lnTo>
                  <a:pt x="383382" y="1598452"/>
                </a:lnTo>
                <a:lnTo>
                  <a:pt x="391584" y="1585734"/>
                </a:lnTo>
                <a:lnTo>
                  <a:pt x="400051" y="1572750"/>
                </a:lnTo>
                <a:lnTo>
                  <a:pt x="409047" y="1559237"/>
                </a:lnTo>
                <a:lnTo>
                  <a:pt x="418572" y="1545724"/>
                </a:lnTo>
                <a:lnTo>
                  <a:pt x="428890" y="1531945"/>
                </a:lnTo>
                <a:lnTo>
                  <a:pt x="439738" y="1518432"/>
                </a:lnTo>
                <a:lnTo>
                  <a:pt x="450586" y="1504389"/>
                </a:lnTo>
                <a:lnTo>
                  <a:pt x="462228" y="1490876"/>
                </a:lnTo>
                <a:lnTo>
                  <a:pt x="474399" y="1477097"/>
                </a:lnTo>
                <a:lnTo>
                  <a:pt x="492390" y="1457490"/>
                </a:lnTo>
                <a:lnTo>
                  <a:pt x="510647" y="1436822"/>
                </a:lnTo>
                <a:lnTo>
                  <a:pt x="529961" y="1414830"/>
                </a:lnTo>
                <a:lnTo>
                  <a:pt x="539486" y="1403172"/>
                </a:lnTo>
                <a:lnTo>
                  <a:pt x="549540" y="1391248"/>
                </a:lnTo>
                <a:lnTo>
                  <a:pt x="559065" y="1379060"/>
                </a:lnTo>
                <a:lnTo>
                  <a:pt x="569120" y="1366341"/>
                </a:lnTo>
                <a:lnTo>
                  <a:pt x="578645" y="1353358"/>
                </a:lnTo>
                <a:lnTo>
                  <a:pt x="588170" y="1339845"/>
                </a:lnTo>
                <a:lnTo>
                  <a:pt x="597959" y="1326066"/>
                </a:lnTo>
                <a:lnTo>
                  <a:pt x="607220" y="1311758"/>
                </a:lnTo>
                <a:lnTo>
                  <a:pt x="616215" y="1297450"/>
                </a:lnTo>
                <a:lnTo>
                  <a:pt x="625476" y="1282347"/>
                </a:lnTo>
                <a:lnTo>
                  <a:pt x="634207" y="1266714"/>
                </a:lnTo>
                <a:lnTo>
                  <a:pt x="642409" y="1250816"/>
                </a:lnTo>
                <a:lnTo>
                  <a:pt x="650611" y="1234653"/>
                </a:lnTo>
                <a:lnTo>
                  <a:pt x="658549" y="1217695"/>
                </a:lnTo>
                <a:lnTo>
                  <a:pt x="665957" y="1200472"/>
                </a:lnTo>
                <a:lnTo>
                  <a:pt x="672836" y="1182719"/>
                </a:lnTo>
                <a:lnTo>
                  <a:pt x="679451" y="1164702"/>
                </a:lnTo>
                <a:lnTo>
                  <a:pt x="685801" y="1145889"/>
                </a:lnTo>
                <a:lnTo>
                  <a:pt x="691357" y="1126811"/>
                </a:lnTo>
                <a:lnTo>
                  <a:pt x="696384" y="1107204"/>
                </a:lnTo>
                <a:lnTo>
                  <a:pt x="700882" y="1087066"/>
                </a:lnTo>
                <a:lnTo>
                  <a:pt x="703263" y="1076468"/>
                </a:lnTo>
                <a:lnTo>
                  <a:pt x="704851" y="1066399"/>
                </a:lnTo>
                <a:lnTo>
                  <a:pt x="706968" y="1055535"/>
                </a:lnTo>
                <a:lnTo>
                  <a:pt x="708291" y="1044937"/>
                </a:lnTo>
                <a:lnTo>
                  <a:pt x="709878" y="1034073"/>
                </a:lnTo>
                <a:lnTo>
                  <a:pt x="711201" y="1023209"/>
                </a:lnTo>
                <a:lnTo>
                  <a:pt x="712259" y="1012081"/>
                </a:lnTo>
                <a:lnTo>
                  <a:pt x="713053" y="1000687"/>
                </a:lnTo>
                <a:lnTo>
                  <a:pt x="714111" y="989559"/>
                </a:lnTo>
                <a:lnTo>
                  <a:pt x="714641" y="977900"/>
                </a:lnTo>
                <a:close/>
                <a:moveTo>
                  <a:pt x="1588" y="977900"/>
                </a:moveTo>
                <a:lnTo>
                  <a:pt x="657226" y="977900"/>
                </a:lnTo>
                <a:lnTo>
                  <a:pt x="656433" y="988215"/>
                </a:lnTo>
                <a:lnTo>
                  <a:pt x="655904" y="998794"/>
                </a:lnTo>
                <a:lnTo>
                  <a:pt x="654052" y="1018894"/>
                </a:lnTo>
                <a:lnTo>
                  <a:pt x="651408" y="1038730"/>
                </a:lnTo>
                <a:lnTo>
                  <a:pt x="648234" y="1058036"/>
                </a:lnTo>
                <a:lnTo>
                  <a:pt x="644531" y="1076814"/>
                </a:lnTo>
                <a:lnTo>
                  <a:pt x="640564" y="1095063"/>
                </a:lnTo>
                <a:lnTo>
                  <a:pt x="635804" y="1112783"/>
                </a:lnTo>
                <a:lnTo>
                  <a:pt x="630778" y="1130503"/>
                </a:lnTo>
                <a:lnTo>
                  <a:pt x="625224" y="1147429"/>
                </a:lnTo>
                <a:lnTo>
                  <a:pt x="618877" y="1163827"/>
                </a:lnTo>
                <a:lnTo>
                  <a:pt x="612794" y="1179960"/>
                </a:lnTo>
                <a:lnTo>
                  <a:pt x="605918" y="1195829"/>
                </a:lnTo>
                <a:lnTo>
                  <a:pt x="598512" y="1211168"/>
                </a:lnTo>
                <a:lnTo>
                  <a:pt x="591107" y="1225714"/>
                </a:lnTo>
                <a:lnTo>
                  <a:pt x="583173" y="1240261"/>
                </a:lnTo>
                <a:lnTo>
                  <a:pt x="575238" y="1254278"/>
                </a:lnTo>
                <a:lnTo>
                  <a:pt x="567040" y="1268295"/>
                </a:lnTo>
                <a:lnTo>
                  <a:pt x="558312" y="1281519"/>
                </a:lnTo>
                <a:lnTo>
                  <a:pt x="549849" y="1294743"/>
                </a:lnTo>
                <a:lnTo>
                  <a:pt x="541121" y="1307702"/>
                </a:lnTo>
                <a:lnTo>
                  <a:pt x="532129" y="1319868"/>
                </a:lnTo>
                <a:lnTo>
                  <a:pt x="522872" y="1332034"/>
                </a:lnTo>
                <a:lnTo>
                  <a:pt x="513615" y="1343671"/>
                </a:lnTo>
                <a:lnTo>
                  <a:pt x="504623" y="1355043"/>
                </a:lnTo>
                <a:lnTo>
                  <a:pt x="495102" y="1366416"/>
                </a:lnTo>
                <a:lnTo>
                  <a:pt x="485845" y="1377524"/>
                </a:lnTo>
                <a:lnTo>
                  <a:pt x="467596" y="1398417"/>
                </a:lnTo>
                <a:lnTo>
                  <a:pt x="449612" y="1418518"/>
                </a:lnTo>
                <a:lnTo>
                  <a:pt x="432156" y="1437824"/>
                </a:lnTo>
                <a:lnTo>
                  <a:pt x="420255" y="1450784"/>
                </a:lnTo>
                <a:lnTo>
                  <a:pt x="408882" y="1464008"/>
                </a:lnTo>
                <a:lnTo>
                  <a:pt x="397774" y="1477496"/>
                </a:lnTo>
                <a:lnTo>
                  <a:pt x="387460" y="1490984"/>
                </a:lnTo>
                <a:lnTo>
                  <a:pt x="377410" y="1504208"/>
                </a:lnTo>
                <a:lnTo>
                  <a:pt x="367889" y="1517432"/>
                </a:lnTo>
                <a:lnTo>
                  <a:pt x="358632" y="1530391"/>
                </a:lnTo>
                <a:lnTo>
                  <a:pt x="349904" y="1543086"/>
                </a:lnTo>
                <a:lnTo>
                  <a:pt x="341705" y="1555781"/>
                </a:lnTo>
                <a:lnTo>
                  <a:pt x="333771" y="1567947"/>
                </a:lnTo>
                <a:lnTo>
                  <a:pt x="326895" y="1579848"/>
                </a:lnTo>
                <a:lnTo>
                  <a:pt x="319754" y="1591485"/>
                </a:lnTo>
                <a:lnTo>
                  <a:pt x="307588" y="1612643"/>
                </a:lnTo>
                <a:lnTo>
                  <a:pt x="297009" y="1631950"/>
                </a:lnTo>
                <a:lnTo>
                  <a:pt x="280876" y="1616346"/>
                </a:lnTo>
                <a:lnTo>
                  <a:pt x="265007" y="1600213"/>
                </a:lnTo>
                <a:lnTo>
                  <a:pt x="249932" y="1583815"/>
                </a:lnTo>
                <a:lnTo>
                  <a:pt x="234592" y="1566889"/>
                </a:lnTo>
                <a:lnTo>
                  <a:pt x="220046" y="1549962"/>
                </a:lnTo>
                <a:lnTo>
                  <a:pt x="205764" y="1532243"/>
                </a:lnTo>
                <a:lnTo>
                  <a:pt x="191747" y="1514523"/>
                </a:lnTo>
                <a:lnTo>
                  <a:pt x="178523" y="1496009"/>
                </a:lnTo>
                <a:lnTo>
                  <a:pt x="165564" y="1477760"/>
                </a:lnTo>
                <a:lnTo>
                  <a:pt x="153133" y="1458718"/>
                </a:lnTo>
                <a:lnTo>
                  <a:pt x="140967" y="1439411"/>
                </a:lnTo>
                <a:lnTo>
                  <a:pt x="129066" y="1420105"/>
                </a:lnTo>
                <a:lnTo>
                  <a:pt x="117958" y="1400533"/>
                </a:lnTo>
                <a:lnTo>
                  <a:pt x="107114" y="1380433"/>
                </a:lnTo>
                <a:lnTo>
                  <a:pt x="97064" y="1359804"/>
                </a:lnTo>
                <a:lnTo>
                  <a:pt x="87014" y="1339175"/>
                </a:lnTo>
                <a:lnTo>
                  <a:pt x="77757" y="1318281"/>
                </a:lnTo>
                <a:lnTo>
                  <a:pt x="69030" y="1297387"/>
                </a:lnTo>
                <a:lnTo>
                  <a:pt x="60831" y="1275965"/>
                </a:lnTo>
                <a:lnTo>
                  <a:pt x="52897" y="1254278"/>
                </a:lnTo>
                <a:lnTo>
                  <a:pt x="45491" y="1232326"/>
                </a:lnTo>
                <a:lnTo>
                  <a:pt x="38615" y="1210110"/>
                </a:lnTo>
                <a:lnTo>
                  <a:pt x="32532" y="1187894"/>
                </a:lnTo>
                <a:lnTo>
                  <a:pt x="26713" y="1165414"/>
                </a:lnTo>
                <a:lnTo>
                  <a:pt x="21688" y="1142669"/>
                </a:lnTo>
                <a:lnTo>
                  <a:pt x="17192" y="1119659"/>
                </a:lnTo>
                <a:lnTo>
                  <a:pt x="12961" y="1096385"/>
                </a:lnTo>
                <a:lnTo>
                  <a:pt x="9522" y="1073112"/>
                </a:lnTo>
                <a:lnTo>
                  <a:pt x="6613" y="1049309"/>
                </a:lnTo>
                <a:lnTo>
                  <a:pt x="4497" y="1026035"/>
                </a:lnTo>
                <a:lnTo>
                  <a:pt x="2646" y="1001967"/>
                </a:lnTo>
                <a:lnTo>
                  <a:pt x="1588" y="977900"/>
                </a:lnTo>
                <a:close/>
                <a:moveTo>
                  <a:pt x="293366" y="260350"/>
                </a:moveTo>
                <a:lnTo>
                  <a:pt x="303437" y="279657"/>
                </a:lnTo>
                <a:lnTo>
                  <a:pt x="315892" y="301344"/>
                </a:lnTo>
                <a:lnTo>
                  <a:pt x="322782" y="313246"/>
                </a:lnTo>
                <a:lnTo>
                  <a:pt x="330203" y="325411"/>
                </a:lnTo>
                <a:lnTo>
                  <a:pt x="338153" y="337842"/>
                </a:lnTo>
                <a:lnTo>
                  <a:pt x="346633" y="350801"/>
                </a:lnTo>
                <a:lnTo>
                  <a:pt x="355379" y="364290"/>
                </a:lnTo>
                <a:lnTo>
                  <a:pt x="364654" y="377778"/>
                </a:lnTo>
                <a:lnTo>
                  <a:pt x="374724" y="391266"/>
                </a:lnTo>
                <a:lnTo>
                  <a:pt x="385060" y="405284"/>
                </a:lnTo>
                <a:lnTo>
                  <a:pt x="395925" y="419036"/>
                </a:lnTo>
                <a:lnTo>
                  <a:pt x="407321" y="433318"/>
                </a:lnTo>
                <a:lnTo>
                  <a:pt x="419246" y="447071"/>
                </a:lnTo>
                <a:lnTo>
                  <a:pt x="431702" y="460824"/>
                </a:lnTo>
                <a:lnTo>
                  <a:pt x="449192" y="479866"/>
                </a:lnTo>
                <a:lnTo>
                  <a:pt x="467213" y="499967"/>
                </a:lnTo>
                <a:lnTo>
                  <a:pt x="485499" y="521389"/>
                </a:lnTo>
                <a:lnTo>
                  <a:pt x="494774" y="531968"/>
                </a:lnTo>
                <a:lnTo>
                  <a:pt x="504314" y="543341"/>
                </a:lnTo>
                <a:lnTo>
                  <a:pt x="513325" y="554713"/>
                </a:lnTo>
                <a:lnTo>
                  <a:pt x="522600" y="566615"/>
                </a:lnTo>
                <a:lnTo>
                  <a:pt x="531875" y="578781"/>
                </a:lnTo>
                <a:lnTo>
                  <a:pt x="540886" y="591211"/>
                </a:lnTo>
                <a:lnTo>
                  <a:pt x="549631" y="603906"/>
                </a:lnTo>
                <a:lnTo>
                  <a:pt x="558111" y="616866"/>
                </a:lnTo>
                <a:lnTo>
                  <a:pt x="566857" y="630354"/>
                </a:lnTo>
                <a:lnTo>
                  <a:pt x="575072" y="644107"/>
                </a:lnTo>
                <a:lnTo>
                  <a:pt x="583022" y="658389"/>
                </a:lnTo>
                <a:lnTo>
                  <a:pt x="590973" y="672670"/>
                </a:lnTo>
                <a:lnTo>
                  <a:pt x="598393" y="687746"/>
                </a:lnTo>
                <a:lnTo>
                  <a:pt x="605813" y="703085"/>
                </a:lnTo>
                <a:lnTo>
                  <a:pt x="612703" y="718689"/>
                </a:lnTo>
                <a:lnTo>
                  <a:pt x="618799" y="734822"/>
                </a:lnTo>
                <a:lnTo>
                  <a:pt x="625159" y="751220"/>
                </a:lnTo>
                <a:lnTo>
                  <a:pt x="630724" y="768147"/>
                </a:lnTo>
                <a:lnTo>
                  <a:pt x="635759" y="785602"/>
                </a:lnTo>
                <a:lnTo>
                  <a:pt x="640530" y="803587"/>
                </a:lnTo>
                <a:lnTo>
                  <a:pt x="644505" y="821835"/>
                </a:lnTo>
                <a:lnTo>
                  <a:pt x="648215" y="840613"/>
                </a:lnTo>
                <a:lnTo>
                  <a:pt x="651395" y="859920"/>
                </a:lnTo>
                <a:lnTo>
                  <a:pt x="654045" y="879492"/>
                </a:lnTo>
                <a:lnTo>
                  <a:pt x="655900" y="899592"/>
                </a:lnTo>
                <a:lnTo>
                  <a:pt x="656430" y="910171"/>
                </a:lnTo>
                <a:lnTo>
                  <a:pt x="657225" y="920750"/>
                </a:lnTo>
                <a:lnTo>
                  <a:pt x="0" y="920750"/>
                </a:lnTo>
                <a:lnTo>
                  <a:pt x="795" y="896418"/>
                </a:lnTo>
                <a:lnTo>
                  <a:pt x="2385" y="872351"/>
                </a:lnTo>
                <a:lnTo>
                  <a:pt x="4505" y="848548"/>
                </a:lnTo>
                <a:lnTo>
                  <a:pt x="7155" y="824745"/>
                </a:lnTo>
                <a:lnTo>
                  <a:pt x="10601" y="801206"/>
                </a:lnTo>
                <a:lnTo>
                  <a:pt x="14576" y="777668"/>
                </a:lnTo>
                <a:lnTo>
                  <a:pt x="18816" y="754394"/>
                </a:lnTo>
                <a:lnTo>
                  <a:pt x="23851" y="731649"/>
                </a:lnTo>
                <a:lnTo>
                  <a:pt x="29416" y="708904"/>
                </a:lnTo>
                <a:lnTo>
                  <a:pt x="35511" y="686423"/>
                </a:lnTo>
                <a:lnTo>
                  <a:pt x="42137" y="663943"/>
                </a:lnTo>
                <a:lnTo>
                  <a:pt x="49292" y="641726"/>
                </a:lnTo>
                <a:lnTo>
                  <a:pt x="56977" y="620039"/>
                </a:lnTo>
                <a:lnTo>
                  <a:pt x="65193" y="598617"/>
                </a:lnTo>
                <a:lnTo>
                  <a:pt x="73938" y="576929"/>
                </a:lnTo>
                <a:lnTo>
                  <a:pt x="83478" y="556036"/>
                </a:lnTo>
                <a:lnTo>
                  <a:pt x="93019" y="535142"/>
                </a:lnTo>
                <a:lnTo>
                  <a:pt x="103354" y="514777"/>
                </a:lnTo>
                <a:lnTo>
                  <a:pt x="113954" y="494413"/>
                </a:lnTo>
                <a:lnTo>
                  <a:pt x="125085" y="474577"/>
                </a:lnTo>
                <a:lnTo>
                  <a:pt x="136745" y="454741"/>
                </a:lnTo>
                <a:lnTo>
                  <a:pt x="148936" y="435434"/>
                </a:lnTo>
                <a:lnTo>
                  <a:pt x="161391" y="416656"/>
                </a:lnTo>
                <a:lnTo>
                  <a:pt x="174377" y="397878"/>
                </a:lnTo>
                <a:lnTo>
                  <a:pt x="187627" y="379365"/>
                </a:lnTo>
                <a:lnTo>
                  <a:pt x="201673" y="361380"/>
                </a:lnTo>
                <a:lnTo>
                  <a:pt x="215718" y="343660"/>
                </a:lnTo>
                <a:lnTo>
                  <a:pt x="230559" y="326205"/>
                </a:lnTo>
                <a:lnTo>
                  <a:pt x="245664" y="309278"/>
                </a:lnTo>
                <a:lnTo>
                  <a:pt x="261300" y="292616"/>
                </a:lnTo>
                <a:lnTo>
                  <a:pt x="277201" y="276483"/>
                </a:lnTo>
                <a:lnTo>
                  <a:pt x="293366" y="260350"/>
                </a:lnTo>
                <a:close/>
                <a:moveTo>
                  <a:pt x="1594909" y="255588"/>
                </a:moveTo>
                <a:lnTo>
                  <a:pt x="1611578" y="271696"/>
                </a:lnTo>
                <a:lnTo>
                  <a:pt x="1627717" y="287803"/>
                </a:lnTo>
                <a:lnTo>
                  <a:pt x="1643328" y="304703"/>
                </a:lnTo>
                <a:lnTo>
                  <a:pt x="1658938" y="321867"/>
                </a:lnTo>
                <a:lnTo>
                  <a:pt x="1673755" y="339031"/>
                </a:lnTo>
                <a:lnTo>
                  <a:pt x="1688307" y="356986"/>
                </a:lnTo>
                <a:lnTo>
                  <a:pt x="1702594" y="374942"/>
                </a:lnTo>
                <a:lnTo>
                  <a:pt x="1716088" y="393691"/>
                </a:lnTo>
                <a:lnTo>
                  <a:pt x="1729317" y="412175"/>
                </a:lnTo>
                <a:lnTo>
                  <a:pt x="1742017" y="431451"/>
                </a:lnTo>
                <a:lnTo>
                  <a:pt x="1754188" y="450991"/>
                </a:lnTo>
                <a:lnTo>
                  <a:pt x="1766094" y="470796"/>
                </a:lnTo>
                <a:lnTo>
                  <a:pt x="1777736" y="490864"/>
                </a:lnTo>
                <a:lnTo>
                  <a:pt x="1788584" y="511197"/>
                </a:lnTo>
                <a:lnTo>
                  <a:pt x="1799167" y="531793"/>
                </a:lnTo>
                <a:lnTo>
                  <a:pt x="1808957" y="552654"/>
                </a:lnTo>
                <a:lnTo>
                  <a:pt x="1818217" y="573778"/>
                </a:lnTo>
                <a:lnTo>
                  <a:pt x="1827478" y="595695"/>
                </a:lnTo>
                <a:lnTo>
                  <a:pt x="1835680" y="617348"/>
                </a:lnTo>
                <a:lnTo>
                  <a:pt x="1843617" y="639265"/>
                </a:lnTo>
                <a:lnTo>
                  <a:pt x="1850761" y="661446"/>
                </a:lnTo>
                <a:lnTo>
                  <a:pt x="1857640" y="684155"/>
                </a:lnTo>
                <a:lnTo>
                  <a:pt x="1863990" y="706600"/>
                </a:lnTo>
                <a:lnTo>
                  <a:pt x="1869547" y="729837"/>
                </a:lnTo>
                <a:lnTo>
                  <a:pt x="1874574" y="753074"/>
                </a:lnTo>
                <a:lnTo>
                  <a:pt x="1879072" y="776311"/>
                </a:lnTo>
                <a:lnTo>
                  <a:pt x="1883040" y="800076"/>
                </a:lnTo>
                <a:lnTo>
                  <a:pt x="1886480" y="823842"/>
                </a:lnTo>
                <a:lnTo>
                  <a:pt x="1889126" y="847871"/>
                </a:lnTo>
                <a:lnTo>
                  <a:pt x="1891242" y="871636"/>
                </a:lnTo>
                <a:lnTo>
                  <a:pt x="1892830" y="896194"/>
                </a:lnTo>
                <a:lnTo>
                  <a:pt x="1893888" y="920751"/>
                </a:lnTo>
                <a:lnTo>
                  <a:pt x="1228725" y="920751"/>
                </a:lnTo>
                <a:lnTo>
                  <a:pt x="1229254" y="910189"/>
                </a:lnTo>
                <a:lnTo>
                  <a:pt x="1229784" y="899626"/>
                </a:lnTo>
                <a:lnTo>
                  <a:pt x="1231900" y="879558"/>
                </a:lnTo>
                <a:lnTo>
                  <a:pt x="1234546" y="860018"/>
                </a:lnTo>
                <a:lnTo>
                  <a:pt x="1237457" y="840741"/>
                </a:lnTo>
                <a:lnTo>
                  <a:pt x="1241161" y="821993"/>
                </a:lnTo>
                <a:lnTo>
                  <a:pt x="1245129" y="803773"/>
                </a:lnTo>
                <a:lnTo>
                  <a:pt x="1249892" y="785817"/>
                </a:lnTo>
                <a:lnTo>
                  <a:pt x="1255184" y="768389"/>
                </a:lnTo>
                <a:lnTo>
                  <a:pt x="1260740" y="751490"/>
                </a:lnTo>
                <a:lnTo>
                  <a:pt x="1267090" y="735118"/>
                </a:lnTo>
                <a:lnTo>
                  <a:pt x="1273175" y="719010"/>
                </a:lnTo>
                <a:lnTo>
                  <a:pt x="1280054" y="703431"/>
                </a:lnTo>
                <a:lnTo>
                  <a:pt x="1287463" y="688116"/>
                </a:lnTo>
                <a:lnTo>
                  <a:pt x="1294871" y="673064"/>
                </a:lnTo>
                <a:lnTo>
                  <a:pt x="1302544" y="658805"/>
                </a:lnTo>
                <a:lnTo>
                  <a:pt x="1310482" y="644546"/>
                </a:lnTo>
                <a:lnTo>
                  <a:pt x="1319213" y="630815"/>
                </a:lnTo>
                <a:lnTo>
                  <a:pt x="1327679" y="617348"/>
                </a:lnTo>
                <a:lnTo>
                  <a:pt x="1336146" y="604409"/>
                </a:lnTo>
                <a:lnTo>
                  <a:pt x="1345142" y="591734"/>
                </a:lnTo>
                <a:lnTo>
                  <a:pt x="1353873" y="579324"/>
                </a:lnTo>
                <a:lnTo>
                  <a:pt x="1362869" y="567177"/>
                </a:lnTo>
                <a:lnTo>
                  <a:pt x="1372394" y="555294"/>
                </a:lnTo>
                <a:lnTo>
                  <a:pt x="1381390" y="543940"/>
                </a:lnTo>
                <a:lnTo>
                  <a:pt x="1390650" y="532585"/>
                </a:lnTo>
                <a:lnTo>
                  <a:pt x="1400175" y="522023"/>
                </a:lnTo>
                <a:lnTo>
                  <a:pt x="1418167" y="500634"/>
                </a:lnTo>
                <a:lnTo>
                  <a:pt x="1436423" y="480566"/>
                </a:lnTo>
                <a:lnTo>
                  <a:pt x="1453886" y="461554"/>
                </a:lnTo>
                <a:lnTo>
                  <a:pt x="1466586" y="447294"/>
                </a:lnTo>
                <a:lnTo>
                  <a:pt x="1479021" y="432771"/>
                </a:lnTo>
                <a:lnTo>
                  <a:pt x="1490663" y="418248"/>
                </a:lnTo>
                <a:lnTo>
                  <a:pt x="1502040" y="403725"/>
                </a:lnTo>
                <a:lnTo>
                  <a:pt x="1512888" y="389466"/>
                </a:lnTo>
                <a:lnTo>
                  <a:pt x="1522942" y="375207"/>
                </a:lnTo>
                <a:lnTo>
                  <a:pt x="1532467" y="361211"/>
                </a:lnTo>
                <a:lnTo>
                  <a:pt x="1541728" y="347480"/>
                </a:lnTo>
                <a:lnTo>
                  <a:pt x="1550459" y="334277"/>
                </a:lnTo>
                <a:lnTo>
                  <a:pt x="1558396" y="321339"/>
                </a:lnTo>
                <a:lnTo>
                  <a:pt x="1565805" y="308664"/>
                </a:lnTo>
                <a:lnTo>
                  <a:pt x="1572684" y="296781"/>
                </a:lnTo>
                <a:lnTo>
                  <a:pt x="1584855" y="274864"/>
                </a:lnTo>
                <a:lnTo>
                  <a:pt x="1594909" y="255588"/>
                </a:lnTo>
                <a:close/>
                <a:moveTo>
                  <a:pt x="971550" y="0"/>
                </a:moveTo>
                <a:lnTo>
                  <a:pt x="992141" y="528"/>
                </a:lnTo>
                <a:lnTo>
                  <a:pt x="1012467" y="1585"/>
                </a:lnTo>
                <a:lnTo>
                  <a:pt x="1032793" y="3434"/>
                </a:lnTo>
                <a:lnTo>
                  <a:pt x="1052856" y="5282"/>
                </a:lnTo>
                <a:lnTo>
                  <a:pt x="1072918" y="7924"/>
                </a:lnTo>
                <a:lnTo>
                  <a:pt x="1092981" y="10829"/>
                </a:lnTo>
                <a:lnTo>
                  <a:pt x="1112251" y="14263"/>
                </a:lnTo>
                <a:lnTo>
                  <a:pt x="1132049" y="17697"/>
                </a:lnTo>
                <a:lnTo>
                  <a:pt x="1151584" y="21658"/>
                </a:lnTo>
                <a:lnTo>
                  <a:pt x="1170854" y="26413"/>
                </a:lnTo>
                <a:lnTo>
                  <a:pt x="1190125" y="31167"/>
                </a:lnTo>
                <a:lnTo>
                  <a:pt x="1208867" y="36450"/>
                </a:lnTo>
                <a:lnTo>
                  <a:pt x="1227874" y="41996"/>
                </a:lnTo>
                <a:lnTo>
                  <a:pt x="1246616" y="48071"/>
                </a:lnTo>
                <a:lnTo>
                  <a:pt x="1265095" y="54674"/>
                </a:lnTo>
                <a:lnTo>
                  <a:pt x="1283573" y="61278"/>
                </a:lnTo>
                <a:lnTo>
                  <a:pt x="1301524" y="68409"/>
                </a:lnTo>
                <a:lnTo>
                  <a:pt x="1319475" y="75805"/>
                </a:lnTo>
                <a:lnTo>
                  <a:pt x="1337161" y="83728"/>
                </a:lnTo>
                <a:lnTo>
                  <a:pt x="1355112" y="91916"/>
                </a:lnTo>
                <a:lnTo>
                  <a:pt x="1372270" y="100369"/>
                </a:lnTo>
                <a:lnTo>
                  <a:pt x="1389429" y="109349"/>
                </a:lnTo>
                <a:lnTo>
                  <a:pt x="1406324" y="118593"/>
                </a:lnTo>
                <a:lnTo>
                  <a:pt x="1423482" y="128102"/>
                </a:lnTo>
                <a:lnTo>
                  <a:pt x="1439849" y="137875"/>
                </a:lnTo>
                <a:lnTo>
                  <a:pt x="1456216" y="148440"/>
                </a:lnTo>
                <a:lnTo>
                  <a:pt x="1472318" y="158741"/>
                </a:lnTo>
                <a:lnTo>
                  <a:pt x="1488157" y="169834"/>
                </a:lnTo>
                <a:lnTo>
                  <a:pt x="1503996" y="180928"/>
                </a:lnTo>
                <a:lnTo>
                  <a:pt x="1519043" y="192549"/>
                </a:lnTo>
                <a:lnTo>
                  <a:pt x="1534353" y="204435"/>
                </a:lnTo>
                <a:lnTo>
                  <a:pt x="1549400" y="216321"/>
                </a:lnTo>
                <a:lnTo>
                  <a:pt x="1540953" y="232961"/>
                </a:lnTo>
                <a:lnTo>
                  <a:pt x="1529866" y="253563"/>
                </a:lnTo>
                <a:lnTo>
                  <a:pt x="1523530" y="265185"/>
                </a:lnTo>
                <a:lnTo>
                  <a:pt x="1516403" y="277599"/>
                </a:lnTo>
                <a:lnTo>
                  <a:pt x="1508483" y="290541"/>
                </a:lnTo>
                <a:lnTo>
                  <a:pt x="1500300" y="304540"/>
                </a:lnTo>
                <a:lnTo>
                  <a:pt x="1491325" y="318274"/>
                </a:lnTo>
                <a:lnTo>
                  <a:pt x="1481294" y="333065"/>
                </a:lnTo>
                <a:lnTo>
                  <a:pt x="1471262" y="347592"/>
                </a:lnTo>
                <a:lnTo>
                  <a:pt x="1460175" y="362648"/>
                </a:lnTo>
                <a:lnTo>
                  <a:pt x="1448824" y="377967"/>
                </a:lnTo>
                <a:lnTo>
                  <a:pt x="1436681" y="393022"/>
                </a:lnTo>
                <a:lnTo>
                  <a:pt x="1424010" y="407814"/>
                </a:lnTo>
                <a:lnTo>
                  <a:pt x="1410811" y="422869"/>
                </a:lnTo>
                <a:lnTo>
                  <a:pt x="1392861" y="442414"/>
                </a:lnTo>
                <a:lnTo>
                  <a:pt x="1374118" y="463016"/>
                </a:lnTo>
                <a:lnTo>
                  <a:pt x="1355376" y="484939"/>
                </a:lnTo>
                <a:lnTo>
                  <a:pt x="1345344" y="496561"/>
                </a:lnTo>
                <a:lnTo>
                  <a:pt x="1335841" y="508446"/>
                </a:lnTo>
                <a:lnTo>
                  <a:pt x="1325810" y="520596"/>
                </a:lnTo>
                <a:lnTo>
                  <a:pt x="1316307" y="533274"/>
                </a:lnTo>
                <a:lnTo>
                  <a:pt x="1306540" y="546481"/>
                </a:lnTo>
                <a:lnTo>
                  <a:pt x="1297036" y="559687"/>
                </a:lnTo>
                <a:lnTo>
                  <a:pt x="1287533" y="573422"/>
                </a:lnTo>
                <a:lnTo>
                  <a:pt x="1278294" y="587685"/>
                </a:lnTo>
                <a:lnTo>
                  <a:pt x="1268791" y="602212"/>
                </a:lnTo>
                <a:lnTo>
                  <a:pt x="1260079" y="617003"/>
                </a:lnTo>
                <a:lnTo>
                  <a:pt x="1251368" y="632587"/>
                </a:lnTo>
                <a:lnTo>
                  <a:pt x="1242921" y="648434"/>
                </a:lnTo>
                <a:lnTo>
                  <a:pt x="1234737" y="664546"/>
                </a:lnTo>
                <a:lnTo>
                  <a:pt x="1227082" y="681450"/>
                </a:lnTo>
                <a:lnTo>
                  <a:pt x="1219427" y="698354"/>
                </a:lnTo>
                <a:lnTo>
                  <a:pt x="1212563" y="716315"/>
                </a:lnTo>
                <a:lnTo>
                  <a:pt x="1205964" y="734276"/>
                </a:lnTo>
                <a:lnTo>
                  <a:pt x="1199628" y="753029"/>
                </a:lnTo>
                <a:lnTo>
                  <a:pt x="1194085" y="772310"/>
                </a:lnTo>
                <a:lnTo>
                  <a:pt x="1188805" y="791856"/>
                </a:lnTo>
                <a:lnTo>
                  <a:pt x="1184317" y="811929"/>
                </a:lnTo>
                <a:lnTo>
                  <a:pt x="1182469" y="822230"/>
                </a:lnTo>
                <a:lnTo>
                  <a:pt x="1180358" y="832531"/>
                </a:lnTo>
                <a:lnTo>
                  <a:pt x="1178774" y="843096"/>
                </a:lnTo>
                <a:lnTo>
                  <a:pt x="1176926" y="853662"/>
                </a:lnTo>
                <a:lnTo>
                  <a:pt x="1175606" y="864755"/>
                </a:lnTo>
                <a:lnTo>
                  <a:pt x="1174550" y="875320"/>
                </a:lnTo>
                <a:lnTo>
                  <a:pt x="1173494" y="886413"/>
                </a:lnTo>
                <a:lnTo>
                  <a:pt x="1172174" y="897771"/>
                </a:lnTo>
                <a:lnTo>
                  <a:pt x="1171646" y="909129"/>
                </a:lnTo>
                <a:lnTo>
                  <a:pt x="1171118" y="920750"/>
                </a:lnTo>
                <a:lnTo>
                  <a:pt x="971550" y="920750"/>
                </a:lnTo>
                <a:lnTo>
                  <a:pt x="971550" y="0"/>
                </a:lnTo>
                <a:close/>
                <a:moveTo>
                  <a:pt x="914401" y="0"/>
                </a:moveTo>
                <a:lnTo>
                  <a:pt x="914401" y="920750"/>
                </a:lnTo>
                <a:lnTo>
                  <a:pt x="714641" y="920750"/>
                </a:lnTo>
                <a:lnTo>
                  <a:pt x="714111" y="909125"/>
                </a:lnTo>
                <a:lnTo>
                  <a:pt x="713053" y="897764"/>
                </a:lnTo>
                <a:lnTo>
                  <a:pt x="712259" y="886404"/>
                </a:lnTo>
                <a:lnTo>
                  <a:pt x="711201" y="875307"/>
                </a:lnTo>
                <a:lnTo>
                  <a:pt x="709878" y="864739"/>
                </a:lnTo>
                <a:lnTo>
                  <a:pt x="708291" y="853642"/>
                </a:lnTo>
                <a:lnTo>
                  <a:pt x="706968" y="843074"/>
                </a:lnTo>
                <a:lnTo>
                  <a:pt x="704851" y="832506"/>
                </a:lnTo>
                <a:lnTo>
                  <a:pt x="703263" y="822202"/>
                </a:lnTo>
                <a:lnTo>
                  <a:pt x="700882" y="811898"/>
                </a:lnTo>
                <a:lnTo>
                  <a:pt x="696384" y="791819"/>
                </a:lnTo>
                <a:lnTo>
                  <a:pt x="691357" y="772268"/>
                </a:lnTo>
                <a:lnTo>
                  <a:pt x="685801" y="752981"/>
                </a:lnTo>
                <a:lnTo>
                  <a:pt x="679451" y="734222"/>
                </a:lnTo>
                <a:lnTo>
                  <a:pt x="672836" y="716256"/>
                </a:lnTo>
                <a:lnTo>
                  <a:pt x="665957" y="698291"/>
                </a:lnTo>
                <a:lnTo>
                  <a:pt x="658549" y="681382"/>
                </a:lnTo>
                <a:lnTo>
                  <a:pt x="650611" y="664472"/>
                </a:lnTo>
                <a:lnTo>
                  <a:pt x="642409" y="648356"/>
                </a:lnTo>
                <a:lnTo>
                  <a:pt x="634207" y="632504"/>
                </a:lnTo>
                <a:lnTo>
                  <a:pt x="625476" y="616916"/>
                </a:lnTo>
                <a:lnTo>
                  <a:pt x="616215" y="602120"/>
                </a:lnTo>
                <a:lnTo>
                  <a:pt x="607220" y="587589"/>
                </a:lnTo>
                <a:lnTo>
                  <a:pt x="597959" y="573322"/>
                </a:lnTo>
                <a:lnTo>
                  <a:pt x="588170" y="559584"/>
                </a:lnTo>
                <a:lnTo>
                  <a:pt x="578645" y="546373"/>
                </a:lnTo>
                <a:lnTo>
                  <a:pt x="569120" y="533163"/>
                </a:lnTo>
                <a:lnTo>
                  <a:pt x="559065" y="520481"/>
                </a:lnTo>
                <a:lnTo>
                  <a:pt x="549540" y="508328"/>
                </a:lnTo>
                <a:lnTo>
                  <a:pt x="539486" y="496439"/>
                </a:lnTo>
                <a:lnTo>
                  <a:pt x="529961" y="484814"/>
                </a:lnTo>
                <a:lnTo>
                  <a:pt x="510647" y="462885"/>
                </a:lnTo>
                <a:lnTo>
                  <a:pt x="492390" y="442277"/>
                </a:lnTo>
                <a:lnTo>
                  <a:pt x="474399" y="422726"/>
                </a:lnTo>
                <a:lnTo>
                  <a:pt x="461699" y="408723"/>
                </a:lnTo>
                <a:lnTo>
                  <a:pt x="449528" y="394192"/>
                </a:lnTo>
                <a:lnTo>
                  <a:pt x="437886" y="379661"/>
                </a:lnTo>
                <a:lnTo>
                  <a:pt x="426774" y="365394"/>
                </a:lnTo>
                <a:lnTo>
                  <a:pt x="416190" y="350863"/>
                </a:lnTo>
                <a:lnTo>
                  <a:pt x="406136" y="336860"/>
                </a:lnTo>
                <a:lnTo>
                  <a:pt x="396876" y="322857"/>
                </a:lnTo>
                <a:lnTo>
                  <a:pt x="388144" y="309118"/>
                </a:lnTo>
                <a:lnTo>
                  <a:pt x="379678" y="296172"/>
                </a:lnTo>
                <a:lnTo>
                  <a:pt x="372005" y="283226"/>
                </a:lnTo>
                <a:lnTo>
                  <a:pt x="364861" y="271073"/>
                </a:lnTo>
                <a:lnTo>
                  <a:pt x="358246" y="259712"/>
                </a:lnTo>
                <a:lnTo>
                  <a:pt x="347134" y="238840"/>
                </a:lnTo>
                <a:lnTo>
                  <a:pt x="338138" y="221667"/>
                </a:lnTo>
                <a:lnTo>
                  <a:pt x="352955" y="209249"/>
                </a:lnTo>
                <a:lnTo>
                  <a:pt x="368301" y="197360"/>
                </a:lnTo>
                <a:lnTo>
                  <a:pt x="383646" y="185735"/>
                </a:lnTo>
                <a:lnTo>
                  <a:pt x="399257" y="174374"/>
                </a:lnTo>
                <a:lnTo>
                  <a:pt x="414867" y="163542"/>
                </a:lnTo>
                <a:lnTo>
                  <a:pt x="430742" y="152710"/>
                </a:lnTo>
                <a:lnTo>
                  <a:pt x="447147" y="142142"/>
                </a:lnTo>
                <a:lnTo>
                  <a:pt x="463815" y="132366"/>
                </a:lnTo>
                <a:lnTo>
                  <a:pt x="480484" y="122326"/>
                </a:lnTo>
                <a:lnTo>
                  <a:pt x="497417" y="113079"/>
                </a:lnTo>
                <a:lnTo>
                  <a:pt x="514351" y="104096"/>
                </a:lnTo>
                <a:lnTo>
                  <a:pt x="531549" y="95377"/>
                </a:lnTo>
                <a:lnTo>
                  <a:pt x="549276" y="87187"/>
                </a:lnTo>
                <a:lnTo>
                  <a:pt x="567003" y="78997"/>
                </a:lnTo>
                <a:lnTo>
                  <a:pt x="584995" y="71335"/>
                </a:lnTo>
                <a:lnTo>
                  <a:pt x="602986" y="63937"/>
                </a:lnTo>
                <a:lnTo>
                  <a:pt x="621507" y="57068"/>
                </a:lnTo>
                <a:lnTo>
                  <a:pt x="639763" y="50727"/>
                </a:lnTo>
                <a:lnTo>
                  <a:pt x="658549" y="44386"/>
                </a:lnTo>
                <a:lnTo>
                  <a:pt x="677070" y="38574"/>
                </a:lnTo>
                <a:lnTo>
                  <a:pt x="696120" y="33025"/>
                </a:lnTo>
                <a:lnTo>
                  <a:pt x="715434" y="28006"/>
                </a:lnTo>
                <a:lnTo>
                  <a:pt x="734749" y="23514"/>
                </a:lnTo>
                <a:lnTo>
                  <a:pt x="754328" y="19287"/>
                </a:lnTo>
                <a:lnTo>
                  <a:pt x="773643" y="15324"/>
                </a:lnTo>
                <a:lnTo>
                  <a:pt x="793222" y="11889"/>
                </a:lnTo>
                <a:lnTo>
                  <a:pt x="813330" y="8719"/>
                </a:lnTo>
                <a:lnTo>
                  <a:pt x="833174" y="6341"/>
                </a:lnTo>
                <a:lnTo>
                  <a:pt x="853282" y="3963"/>
                </a:lnTo>
                <a:lnTo>
                  <a:pt x="873655" y="2378"/>
                </a:lnTo>
                <a:lnTo>
                  <a:pt x="894028" y="793"/>
                </a:lnTo>
                <a:lnTo>
                  <a:pt x="914401"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圆角矩形 22"/>
          <p:cNvSpPr/>
          <p:nvPr/>
        </p:nvSpPr>
        <p:spPr>
          <a:xfrm>
            <a:off x="695236"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9" name="圆角矩形 22"/>
          <p:cNvSpPr/>
          <p:nvPr/>
        </p:nvSpPr>
        <p:spPr>
          <a:xfrm>
            <a:off x="8358860" y="238272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22"/>
          <p:cNvSpPr/>
          <p:nvPr/>
        </p:nvSpPr>
        <p:spPr>
          <a:xfrm>
            <a:off x="695236"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1" name="圆角矩形 22"/>
          <p:cNvSpPr/>
          <p:nvPr/>
        </p:nvSpPr>
        <p:spPr>
          <a:xfrm>
            <a:off x="8358860" y="4594235"/>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MH_Other_1"/>
          <p:cNvSpPr/>
          <p:nvPr>
            <p:custDataLst>
              <p:tags r:id="rId1"/>
            </p:custDataLst>
          </p:nvPr>
        </p:nvSpPr>
        <p:spPr>
          <a:xfrm>
            <a:off x="1544638" y="4273550"/>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16" name="MH_SubTitle_1"/>
          <p:cNvSpPr/>
          <p:nvPr>
            <p:custDataLst>
              <p:tags r:id="rId2"/>
            </p:custDataLst>
          </p:nvPr>
        </p:nvSpPr>
        <p:spPr>
          <a:xfrm rot="588792">
            <a:off x="1096963" y="5233987"/>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88%</a:t>
            </a:r>
            <a:endParaRPr lang="zh-CN" altLang="en-US" sz="4000" dirty="0">
              <a:solidFill>
                <a:srgbClr val="FFFFFF"/>
              </a:solidFill>
              <a:latin typeface="+mj-ea"/>
              <a:ea typeface="+mj-ea"/>
            </a:endParaRPr>
          </a:p>
        </p:txBody>
      </p:sp>
      <p:sp>
        <p:nvSpPr>
          <p:cNvPr id="17" name="MH_Other_2"/>
          <p:cNvSpPr/>
          <p:nvPr>
            <p:custDataLst>
              <p:tags r:id="rId3"/>
            </p:custDataLst>
          </p:nvPr>
        </p:nvSpPr>
        <p:spPr>
          <a:xfrm rot="19833143">
            <a:off x="1878906" y="4014102"/>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18" name="文本框 17"/>
          <p:cNvSpPr txBox="1"/>
          <p:nvPr/>
        </p:nvSpPr>
        <p:spPr>
          <a:xfrm rot="621143">
            <a:off x="1560512" y="4830148"/>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sp>
        <p:nvSpPr>
          <p:cNvPr id="19" name="MH_Other_1"/>
          <p:cNvSpPr/>
          <p:nvPr>
            <p:custDataLst>
              <p:tags r:id="rId4"/>
            </p:custDataLst>
          </p:nvPr>
        </p:nvSpPr>
        <p:spPr>
          <a:xfrm>
            <a:off x="4211637" y="3282281"/>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9" name="MH_SubTitle_1"/>
          <p:cNvSpPr/>
          <p:nvPr>
            <p:custDataLst>
              <p:tags r:id="rId5"/>
            </p:custDataLst>
          </p:nvPr>
        </p:nvSpPr>
        <p:spPr>
          <a:xfrm rot="588792">
            <a:off x="3763962" y="4242718"/>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92%</a:t>
            </a:r>
            <a:endParaRPr lang="zh-CN" altLang="en-US" sz="4000" dirty="0">
              <a:solidFill>
                <a:srgbClr val="FFFFFF"/>
              </a:solidFill>
              <a:latin typeface="+mj-ea"/>
              <a:ea typeface="+mj-ea"/>
            </a:endParaRPr>
          </a:p>
        </p:txBody>
      </p:sp>
      <p:sp>
        <p:nvSpPr>
          <p:cNvPr id="30" name="MH_Other_2"/>
          <p:cNvSpPr/>
          <p:nvPr>
            <p:custDataLst>
              <p:tags r:id="rId6"/>
            </p:custDataLst>
          </p:nvPr>
        </p:nvSpPr>
        <p:spPr>
          <a:xfrm rot="19833143">
            <a:off x="4545905" y="3022833"/>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31" name="文本框 30"/>
          <p:cNvSpPr txBox="1"/>
          <p:nvPr/>
        </p:nvSpPr>
        <p:spPr>
          <a:xfrm rot="621143">
            <a:off x="4227511" y="3838879"/>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sp>
        <p:nvSpPr>
          <p:cNvPr id="32" name="MH_Other_1"/>
          <p:cNvSpPr/>
          <p:nvPr>
            <p:custDataLst>
              <p:tags r:id="rId7"/>
            </p:custDataLst>
          </p:nvPr>
        </p:nvSpPr>
        <p:spPr>
          <a:xfrm>
            <a:off x="2335963" y="1684093"/>
            <a:ext cx="1231900" cy="1274763"/>
          </a:xfrm>
          <a:custGeom>
            <a:avLst/>
            <a:gdLst>
              <a:gd name="connsiteX0" fmla="*/ 0 w 1120775"/>
              <a:gd name="connsiteY0" fmla="*/ 812800 h 1136650"/>
              <a:gd name="connsiteX1" fmla="*/ 504825 w 1120775"/>
              <a:gd name="connsiteY1" fmla="*/ 0 h 1136650"/>
              <a:gd name="connsiteX2" fmla="*/ 606425 w 1120775"/>
              <a:gd name="connsiteY2" fmla="*/ 28575 h 1136650"/>
              <a:gd name="connsiteX3" fmla="*/ 1120775 w 1120775"/>
              <a:gd name="connsiteY3" fmla="*/ 1136650 h 1136650"/>
              <a:gd name="connsiteX0-1" fmla="*/ 0 w 1098550"/>
              <a:gd name="connsiteY0-2" fmla="*/ 815975 h 1136650"/>
              <a:gd name="connsiteX1-3" fmla="*/ 482600 w 1098550"/>
              <a:gd name="connsiteY1-4" fmla="*/ 0 h 1136650"/>
              <a:gd name="connsiteX2-5" fmla="*/ 584200 w 1098550"/>
              <a:gd name="connsiteY2-6" fmla="*/ 28575 h 1136650"/>
              <a:gd name="connsiteX3-7" fmla="*/ 1098550 w 1098550"/>
              <a:gd name="connsiteY3-8" fmla="*/ 1136650 h 1136650"/>
            </a:gdLst>
            <a:ahLst/>
            <a:cxnLst>
              <a:cxn ang="0">
                <a:pos x="connsiteX0-1" y="connsiteY0-2"/>
              </a:cxn>
              <a:cxn ang="0">
                <a:pos x="connsiteX1-3" y="connsiteY1-4"/>
              </a:cxn>
              <a:cxn ang="0">
                <a:pos x="connsiteX2-5" y="connsiteY2-6"/>
              </a:cxn>
              <a:cxn ang="0">
                <a:pos x="connsiteX3-7" y="connsiteY3-8"/>
              </a:cxn>
            </a:cxnLst>
            <a:rect l="l" t="t" r="r" b="b"/>
            <a:pathLst>
              <a:path w="1098550" h="1136650">
                <a:moveTo>
                  <a:pt x="0" y="815975"/>
                </a:moveTo>
                <a:lnTo>
                  <a:pt x="482600" y="0"/>
                </a:lnTo>
                <a:lnTo>
                  <a:pt x="584200" y="28575"/>
                </a:lnTo>
                <a:lnTo>
                  <a:pt x="1098550" y="1136650"/>
                </a:lnTo>
              </a:path>
            </a:pathLst>
          </a:custGeom>
          <a:noFill/>
          <a:ln w="1905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33" name="MH_SubTitle_1"/>
          <p:cNvSpPr/>
          <p:nvPr>
            <p:custDataLst>
              <p:tags r:id="rId8"/>
            </p:custDataLst>
          </p:nvPr>
        </p:nvSpPr>
        <p:spPr>
          <a:xfrm rot="588792">
            <a:off x="1888288" y="2644530"/>
            <a:ext cx="1936750" cy="965200"/>
          </a:xfrm>
          <a:prstGeom prst="roundRect">
            <a:avLst>
              <a:gd name="adj" fmla="val 11293"/>
            </a:avLst>
          </a:prstGeom>
          <a:solidFill>
            <a:schemeClr val="accent1"/>
          </a:solidFill>
          <a:ln w="31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defRPr/>
            </a:pPr>
            <a:r>
              <a:rPr lang="en-US" altLang="zh-CN" sz="4000" dirty="0">
                <a:solidFill>
                  <a:srgbClr val="FFFFFF"/>
                </a:solidFill>
                <a:latin typeface="+mj-ea"/>
                <a:ea typeface="+mj-ea"/>
              </a:rPr>
              <a:t>76%</a:t>
            </a:r>
            <a:endParaRPr lang="zh-CN" altLang="en-US" sz="4000" dirty="0">
              <a:solidFill>
                <a:srgbClr val="FFFFFF"/>
              </a:solidFill>
              <a:latin typeface="+mj-ea"/>
              <a:ea typeface="+mj-ea"/>
            </a:endParaRPr>
          </a:p>
        </p:txBody>
      </p:sp>
      <p:sp>
        <p:nvSpPr>
          <p:cNvPr id="34" name="MH_Other_2"/>
          <p:cNvSpPr/>
          <p:nvPr>
            <p:custDataLst>
              <p:tags r:id="rId9"/>
            </p:custDataLst>
          </p:nvPr>
        </p:nvSpPr>
        <p:spPr>
          <a:xfrm rot="19833143">
            <a:off x="2670231" y="1424645"/>
            <a:ext cx="563362" cy="533182"/>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chemeClr val="accent1"/>
          </a:solidFill>
          <a:ln w="12700">
            <a:noFill/>
          </a:ln>
          <a:effectLst>
            <a:outerShdw blurRad="254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solidFill>
                <a:srgbClr val="FFFFFF"/>
              </a:solidFill>
            </a:endParaRPr>
          </a:p>
        </p:txBody>
      </p:sp>
      <p:sp>
        <p:nvSpPr>
          <p:cNvPr id="35" name="文本框 34"/>
          <p:cNvSpPr txBox="1"/>
          <p:nvPr/>
        </p:nvSpPr>
        <p:spPr>
          <a:xfrm rot="621143">
            <a:off x="2351837" y="2240691"/>
            <a:ext cx="1200150" cy="369332"/>
          </a:xfrm>
          <a:prstGeom prst="rect">
            <a:avLst/>
          </a:prstGeom>
          <a:noFill/>
        </p:spPr>
        <p:txBody>
          <a:bodyPr wrap="square" rtlCol="0">
            <a:spAutoFit/>
          </a:bodyPr>
          <a:lstStyle/>
          <a:p>
            <a:pPr algn="ctr"/>
            <a:r>
              <a:rPr lang="zh-CN" altLang="en-US" sz="1800" dirty="0"/>
              <a:t>文本</a:t>
            </a:r>
            <a:endParaRPr lang="zh-CN" altLang="en-US" sz="1800" dirty="0"/>
          </a:p>
        </p:txBody>
      </p:sp>
      <p:cxnSp>
        <p:nvCxnSpPr>
          <p:cNvPr id="36" name="直接连接符 35"/>
          <p:cNvCxnSpPr/>
          <p:nvPr/>
        </p:nvCxnSpPr>
        <p:spPr>
          <a:xfrm>
            <a:off x="6096000" y="1476375"/>
            <a:ext cx="0" cy="4838700"/>
          </a:xfrm>
          <a:prstGeom prst="line">
            <a:avLst/>
          </a:prstGeom>
        </p:spPr>
        <p:style>
          <a:lnRef idx="1">
            <a:schemeClr val="accent1"/>
          </a:lnRef>
          <a:fillRef idx="0">
            <a:schemeClr val="accent1"/>
          </a:fillRef>
          <a:effectRef idx="0">
            <a:schemeClr val="accent1"/>
          </a:effectRef>
          <a:fontRef idx="minor">
            <a:schemeClr val="tx1"/>
          </a:fontRef>
        </p:style>
      </p:cxnSp>
      <p:sp>
        <p:nvSpPr>
          <p:cNvPr id="37" name="矩形 36"/>
          <p:cNvSpPr/>
          <p:nvPr/>
        </p:nvSpPr>
        <p:spPr>
          <a:xfrm>
            <a:off x="6587488" y="139023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请输入第四章大标题</a:t>
            </a:r>
            <a:endParaRPr lang="zh-CN" altLang="en-US" dirty="0"/>
          </a:p>
        </p:txBody>
      </p:sp>
      <p:sp>
        <p:nvSpPr>
          <p:cNvPr id="9219" name="文本占位符 2"/>
          <p:cNvSpPr>
            <a:spLocks noGrp="1"/>
          </p:cNvSpPr>
          <p:nvPr>
            <p:ph type="body" idx="1"/>
          </p:nvPr>
        </p:nvSpPr>
        <p:spPr/>
        <p:txBody>
          <a:bodyPr/>
          <a:lstStyle/>
          <a:p>
            <a:r>
              <a:rPr lang="zh-CN" altLang="en-US" dirty="0"/>
              <a:t>请输入第四章说明小标题</a:t>
            </a:r>
            <a:endParaRPr lang="zh-CN"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pic>
        <p:nvPicPr>
          <p:cNvPr id="11" name="MH_Other_2"/>
          <p:cNvPicPr>
            <a:picLocks noChangeAspect="1" noChangeArrowheads="1"/>
          </p:cNvPicPr>
          <p:nvPr>
            <p:custDataLst>
              <p:tags r:id="rId1"/>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752094"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自由: 形状 8"/>
          <p:cNvSpPr/>
          <p:nvPr>
            <p:custDataLst>
              <p:tags r:id="rId3"/>
            </p:custDataLst>
          </p:nvPr>
        </p:nvSpPr>
        <p:spPr>
          <a:xfrm>
            <a:off x="754477"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13" name="MH_Other_5"/>
          <p:cNvSpPr/>
          <p:nvPr>
            <p:custDataLst>
              <p:tags r:id="rId4"/>
            </p:custDataLst>
          </p:nvPr>
        </p:nvSpPr>
        <p:spPr>
          <a:xfrm>
            <a:off x="746593"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4" name="自由: 形状 18"/>
          <p:cNvSpPr/>
          <p:nvPr>
            <p:custDataLst>
              <p:tags r:id="rId5"/>
            </p:custDataLst>
          </p:nvPr>
        </p:nvSpPr>
        <p:spPr>
          <a:xfrm>
            <a:off x="4963805"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19" name="椭圆 18"/>
          <p:cNvSpPr/>
          <p:nvPr/>
        </p:nvSpPr>
        <p:spPr>
          <a:xfrm>
            <a:off x="1324395"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A</a:t>
            </a:r>
            <a:endParaRPr lang="zh-CN" altLang="en-US" sz="2400" dirty="0">
              <a:solidFill>
                <a:srgbClr val="4C4D4D"/>
              </a:solidFill>
            </a:endParaRPr>
          </a:p>
        </p:txBody>
      </p:sp>
      <p:sp>
        <p:nvSpPr>
          <p:cNvPr id="20" name="矩形 19"/>
          <p:cNvSpPr/>
          <p:nvPr/>
        </p:nvSpPr>
        <p:spPr>
          <a:xfrm>
            <a:off x="2580263"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pic>
        <p:nvPicPr>
          <p:cNvPr id="21" name="MH_Other_2"/>
          <p:cNvPicPr>
            <a:picLocks noChangeAspect="1" noChangeArrowheads="1"/>
          </p:cNvPicPr>
          <p:nvPr>
            <p:custDataLst>
              <p:tags r:id="rId6"/>
            </p:custDataLst>
          </p:nvPr>
        </p:nvPicPr>
        <p:blipFill>
          <a:blip r:embed="rId2">
            <a:extLst>
              <a:ext uri="{28A0092B-C50C-407E-A947-70E740481C1C}">
                <a14:useLocalDpi xmlns:a14="http://schemas.microsoft.com/office/drawing/2010/main" val="0"/>
              </a:ext>
            </a:extLst>
          </a:blip>
          <a:srcRect l="2766" t="57680" r="7205"/>
          <a:stretch>
            <a:fillRect/>
          </a:stretch>
        </p:blipFill>
        <p:spPr bwMode="auto">
          <a:xfrm>
            <a:off x="6072676" y="5973808"/>
            <a:ext cx="4105170" cy="1116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自由: 形状 23"/>
          <p:cNvSpPr/>
          <p:nvPr>
            <p:custDataLst>
              <p:tags r:id="rId7"/>
            </p:custDataLst>
          </p:nvPr>
        </p:nvSpPr>
        <p:spPr>
          <a:xfrm>
            <a:off x="6075059" y="3319605"/>
            <a:ext cx="5259372" cy="2659463"/>
          </a:xfrm>
          <a:custGeom>
            <a:avLst/>
            <a:gdLst>
              <a:gd name="connsiteX0" fmla="*/ 5136119 w 6353712"/>
              <a:gd name="connsiteY0" fmla="*/ 3182544 h 3212829"/>
              <a:gd name="connsiteX1" fmla="*/ 5124450 w 6353712"/>
              <a:gd name="connsiteY1" fmla="*/ 3212829 h 3212829"/>
              <a:gd name="connsiteX2" fmla="*/ 5110790 w 6353712"/>
              <a:gd name="connsiteY2" fmla="*/ 3212829 h 3212829"/>
              <a:gd name="connsiteX3" fmla="*/ 6353712 w 6353712"/>
              <a:gd name="connsiteY3" fmla="*/ 0 h 3212829"/>
              <a:gd name="connsiteX4" fmla="*/ 5086717 w 6353712"/>
              <a:gd name="connsiteY4" fmla="*/ 3212829 h 3212829"/>
              <a:gd name="connsiteX5" fmla="*/ 0 w 6353712"/>
              <a:gd name="connsiteY5" fmla="*/ 3212829 h 3212829"/>
              <a:gd name="connsiteX6" fmla="*/ 1255451 w 6353712"/>
              <a:gd name="connsiteY6" fmla="*/ 29478 h 32128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3712" h="3212829">
                <a:moveTo>
                  <a:pt x="5136119" y="3182544"/>
                </a:moveTo>
                <a:lnTo>
                  <a:pt x="5124450" y="3212829"/>
                </a:lnTo>
                <a:lnTo>
                  <a:pt x="5110790" y="3212829"/>
                </a:lnTo>
                <a:close/>
                <a:moveTo>
                  <a:pt x="6353712" y="0"/>
                </a:moveTo>
                <a:lnTo>
                  <a:pt x="5086717" y="3212829"/>
                </a:lnTo>
                <a:lnTo>
                  <a:pt x="0" y="3212829"/>
                </a:lnTo>
                <a:lnTo>
                  <a:pt x="1255451" y="29478"/>
                </a:lnTo>
                <a:close/>
              </a:path>
            </a:pathLst>
          </a:custGeom>
          <a:solidFill>
            <a:srgbClr val="FFFFFF"/>
          </a:solidFill>
          <a:ln w="3175" cap="flat" cmpd="sng" algn="ctr">
            <a:solidFill>
              <a:schemeClr val="accent1"/>
            </a:solidFill>
            <a:prstDash val="solid"/>
          </a:ln>
          <a:effectLst/>
        </p:spPr>
        <p:txBody>
          <a:bodyPr wrap="square" lIns="2160000" tIns="360000" rIns="108000" bIns="90000">
            <a:noAutofit/>
          </a:bodyPr>
          <a:lstStyle/>
          <a:p>
            <a:pPr algn="just" eaLnBrk="1" fontAlgn="auto" hangingPunct="1">
              <a:lnSpc>
                <a:spcPct val="120000"/>
              </a:lnSpc>
              <a:spcBef>
                <a:spcPts val="0"/>
              </a:spcBef>
              <a:spcAft>
                <a:spcPts val="0"/>
              </a:spcAft>
              <a:defRPr/>
            </a:pPr>
            <a:endParaRPr lang="da-DK" altLang="zh-CN" sz="2000" kern="0" dirty="0">
              <a:solidFill>
                <a:schemeClr val="accent1">
                  <a:lumMod val="75000"/>
                </a:schemeClr>
              </a:solidFill>
              <a:latin typeface="+mn-lt"/>
              <a:ea typeface="+mn-ea"/>
            </a:endParaRPr>
          </a:p>
        </p:txBody>
      </p:sp>
      <p:sp>
        <p:nvSpPr>
          <p:cNvPr id="23" name="MH_Other_4"/>
          <p:cNvSpPr/>
          <p:nvPr>
            <p:custDataLst>
              <p:tags r:id="rId8"/>
            </p:custDataLst>
          </p:nvPr>
        </p:nvSpPr>
        <p:spPr>
          <a:xfrm rot="13341949">
            <a:off x="6129976" y="3375470"/>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24" name="MH_Other_5"/>
          <p:cNvSpPr/>
          <p:nvPr>
            <p:custDataLst>
              <p:tags r:id="rId9"/>
            </p:custDataLst>
          </p:nvPr>
        </p:nvSpPr>
        <p:spPr>
          <a:xfrm>
            <a:off x="6067175" y="3332522"/>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5" name="自由: 形状 26"/>
          <p:cNvSpPr/>
          <p:nvPr>
            <p:custDataLst>
              <p:tags r:id="rId10"/>
            </p:custDataLst>
          </p:nvPr>
        </p:nvSpPr>
        <p:spPr>
          <a:xfrm>
            <a:off x="10284387" y="3319605"/>
            <a:ext cx="1122909" cy="2648037"/>
          </a:xfrm>
          <a:custGeom>
            <a:avLst/>
            <a:gdLst>
              <a:gd name="connsiteX0" fmla="*/ 1356557 w 1356557"/>
              <a:gd name="connsiteY0" fmla="*/ 0 h 3199026"/>
              <a:gd name="connsiteX1" fmla="*/ 95007 w 1356557"/>
              <a:gd name="connsiteY1" fmla="*/ 3199026 h 3199026"/>
              <a:gd name="connsiteX2" fmla="*/ 0 w 1356557"/>
              <a:gd name="connsiteY2" fmla="*/ 3199026 h 3199026"/>
              <a:gd name="connsiteX3" fmla="*/ 1261334 w 1356557"/>
              <a:gd name="connsiteY3" fmla="*/ 551 h 3199026"/>
            </a:gdLst>
            <a:ahLst/>
            <a:cxnLst>
              <a:cxn ang="0">
                <a:pos x="connsiteX0" y="connsiteY0"/>
              </a:cxn>
              <a:cxn ang="0">
                <a:pos x="connsiteX1" y="connsiteY1"/>
              </a:cxn>
              <a:cxn ang="0">
                <a:pos x="connsiteX2" y="connsiteY2"/>
              </a:cxn>
              <a:cxn ang="0">
                <a:pos x="connsiteX3" y="connsiteY3"/>
              </a:cxn>
            </a:cxnLst>
            <a:rect l="l" t="t" r="r" b="b"/>
            <a:pathLst>
              <a:path w="1356557" h="3199026">
                <a:moveTo>
                  <a:pt x="1356557" y="0"/>
                </a:moveTo>
                <a:lnTo>
                  <a:pt x="95007" y="3199026"/>
                </a:lnTo>
                <a:lnTo>
                  <a:pt x="0" y="3199026"/>
                </a:lnTo>
                <a:lnTo>
                  <a:pt x="1261334" y="551"/>
                </a:lnTo>
                <a:close/>
              </a:path>
            </a:pathLst>
          </a:custGeom>
          <a:solidFill>
            <a:schemeClr val="accent1"/>
          </a:solidFill>
          <a:ln w="28575" cap="flat" cmpd="sng" algn="ctr">
            <a:solidFill>
              <a:schemeClr val="accent1"/>
            </a:solidFill>
            <a:prstDash val="solid"/>
          </a:ln>
          <a:effectLst/>
        </p:spPr>
        <p:txBody>
          <a:bodyPr vert="eaVert" wrap="square" anchor="ctr">
            <a:noAutofit/>
          </a:bodyP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charset="-122"/>
              <a:ea typeface="微软雅黑" panose="020B0503020204020204" charset="-122"/>
            </a:endParaRPr>
          </a:p>
        </p:txBody>
      </p:sp>
      <p:sp>
        <p:nvSpPr>
          <p:cNvPr id="26" name="椭圆 25"/>
          <p:cNvSpPr/>
          <p:nvPr/>
        </p:nvSpPr>
        <p:spPr>
          <a:xfrm>
            <a:off x="6644977" y="3647486"/>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srgbClr val="4C4D4D"/>
                </a:solidFill>
              </a:rPr>
              <a:t>B</a:t>
            </a:r>
            <a:endParaRPr lang="zh-CN" altLang="en-US" sz="2400" dirty="0">
              <a:solidFill>
                <a:srgbClr val="4C4D4D"/>
              </a:solidFill>
            </a:endParaRPr>
          </a:p>
        </p:txBody>
      </p:sp>
      <p:sp>
        <p:nvSpPr>
          <p:cNvPr id="27" name="矩形 26"/>
          <p:cNvSpPr/>
          <p:nvPr/>
        </p:nvSpPr>
        <p:spPr>
          <a:xfrm>
            <a:off x="7900845" y="39192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1734641" y="1691274"/>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文本框 28"/>
          <p:cNvSpPr txBox="1"/>
          <p:nvPr/>
        </p:nvSpPr>
        <p:spPr>
          <a:xfrm>
            <a:off x="854180" y="1966169"/>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Other_1"/>
          <p:cNvSpPr/>
          <p:nvPr>
            <p:custDataLst>
              <p:tags r:id="rId1"/>
            </p:custDataLst>
          </p:nvPr>
        </p:nvSpPr>
        <p:spPr>
          <a:xfrm rot="1800000">
            <a:off x="8561741" y="2435720"/>
            <a:ext cx="218521" cy="2496472"/>
          </a:xfrm>
          <a:custGeom>
            <a:avLst/>
            <a:gdLst>
              <a:gd name="connsiteX0" fmla="*/ 432000 w 432000"/>
              <a:gd name="connsiteY0" fmla="*/ 0 h 5082052"/>
              <a:gd name="connsiteX1" fmla="*/ 432000 w 432000"/>
              <a:gd name="connsiteY1" fmla="*/ 4832637 h 5082052"/>
              <a:gd name="connsiteX2" fmla="*/ 0 w 432000"/>
              <a:gd name="connsiteY2" fmla="*/ 5082052 h 5082052"/>
              <a:gd name="connsiteX3" fmla="*/ 0 w 432000"/>
              <a:gd name="connsiteY3" fmla="*/ 266230 h 5082052"/>
            </a:gdLst>
            <a:ahLst/>
            <a:cxnLst>
              <a:cxn ang="0">
                <a:pos x="connsiteX0" y="connsiteY0"/>
              </a:cxn>
              <a:cxn ang="0">
                <a:pos x="connsiteX1" y="connsiteY1"/>
              </a:cxn>
              <a:cxn ang="0">
                <a:pos x="connsiteX2" y="connsiteY2"/>
              </a:cxn>
              <a:cxn ang="0">
                <a:pos x="connsiteX3" y="connsiteY3"/>
              </a:cxn>
            </a:cxnLst>
            <a:rect l="l" t="t" r="r" b="b"/>
            <a:pathLst>
              <a:path w="432000" h="5082052">
                <a:moveTo>
                  <a:pt x="432000" y="0"/>
                </a:moveTo>
                <a:lnTo>
                  <a:pt x="432000" y="4832637"/>
                </a:lnTo>
                <a:lnTo>
                  <a:pt x="0" y="5082052"/>
                </a:lnTo>
                <a:lnTo>
                  <a:pt x="0" y="26623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14" name="MH_Other_2"/>
          <p:cNvSpPr/>
          <p:nvPr>
            <p:custDataLst>
              <p:tags r:id="rId2"/>
            </p:custDataLst>
          </p:nvPr>
        </p:nvSpPr>
        <p:spPr>
          <a:xfrm>
            <a:off x="8193306" y="4495150"/>
            <a:ext cx="1832017" cy="218521"/>
          </a:xfrm>
          <a:custGeom>
            <a:avLst/>
            <a:gdLst>
              <a:gd name="connsiteX0" fmla="*/ 249416 w 3622804"/>
              <a:gd name="connsiteY0" fmla="*/ 0 h 432000"/>
              <a:gd name="connsiteX1" fmla="*/ 3373389 w 3622804"/>
              <a:gd name="connsiteY1" fmla="*/ 0 h 432000"/>
              <a:gd name="connsiteX2" fmla="*/ 3622804 w 3622804"/>
              <a:gd name="connsiteY2" fmla="*/ 432000 h 432000"/>
              <a:gd name="connsiteX3" fmla="*/ 0 w 3622804"/>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3622804" h="432000">
                <a:moveTo>
                  <a:pt x="249416" y="0"/>
                </a:moveTo>
                <a:lnTo>
                  <a:pt x="3373389" y="0"/>
                </a:lnTo>
                <a:lnTo>
                  <a:pt x="3622804" y="432000"/>
                </a:lnTo>
                <a:lnTo>
                  <a:pt x="0"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0" name="MH_Other_3"/>
          <p:cNvSpPr/>
          <p:nvPr>
            <p:custDataLst>
              <p:tags r:id="rId3"/>
            </p:custDataLst>
          </p:nvPr>
        </p:nvSpPr>
        <p:spPr>
          <a:xfrm rot="9000000">
            <a:off x="9818235" y="2560225"/>
            <a:ext cx="218521" cy="2509177"/>
          </a:xfrm>
          <a:custGeom>
            <a:avLst/>
            <a:gdLst>
              <a:gd name="connsiteX0" fmla="*/ 0 w 432000"/>
              <a:gd name="connsiteY0" fmla="*/ 4963154 h 4963154"/>
              <a:gd name="connsiteX1" fmla="*/ 0 w 432000"/>
              <a:gd name="connsiteY1" fmla="*/ 249415 h 4963154"/>
              <a:gd name="connsiteX2" fmla="*/ 432000 w 432000"/>
              <a:gd name="connsiteY2" fmla="*/ 0 h 4963154"/>
              <a:gd name="connsiteX3" fmla="*/ 432000 w 432000"/>
              <a:gd name="connsiteY3" fmla="*/ 4713738 h 4963154"/>
            </a:gdLst>
            <a:ahLst/>
            <a:cxnLst>
              <a:cxn ang="0">
                <a:pos x="connsiteX0" y="connsiteY0"/>
              </a:cxn>
              <a:cxn ang="0">
                <a:pos x="connsiteX1" y="connsiteY1"/>
              </a:cxn>
              <a:cxn ang="0">
                <a:pos x="connsiteX2" y="connsiteY2"/>
              </a:cxn>
              <a:cxn ang="0">
                <a:pos x="connsiteX3" y="connsiteY3"/>
              </a:cxn>
            </a:cxnLst>
            <a:rect l="l" t="t" r="r" b="b"/>
            <a:pathLst>
              <a:path w="432000" h="4963154">
                <a:moveTo>
                  <a:pt x="0" y="4963154"/>
                </a:moveTo>
                <a:lnTo>
                  <a:pt x="0" y="249415"/>
                </a:lnTo>
                <a:lnTo>
                  <a:pt x="432000" y="0"/>
                </a:lnTo>
                <a:lnTo>
                  <a:pt x="432000" y="4713738"/>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1" name="MH_Other_4"/>
          <p:cNvSpPr/>
          <p:nvPr>
            <p:custDataLst>
              <p:tags r:id="rId4"/>
            </p:custDataLst>
          </p:nvPr>
        </p:nvSpPr>
        <p:spPr>
          <a:xfrm rot="1800000">
            <a:off x="8800589" y="2809237"/>
            <a:ext cx="217250" cy="1858696"/>
          </a:xfrm>
          <a:custGeom>
            <a:avLst/>
            <a:gdLst>
              <a:gd name="connsiteX0" fmla="*/ 0 w 363878"/>
              <a:gd name="connsiteY0" fmla="*/ 0 h 2997800"/>
              <a:gd name="connsiteX1" fmla="*/ 363878 w 363878"/>
              <a:gd name="connsiteY1" fmla="*/ 236739 h 2997800"/>
              <a:gd name="connsiteX2" fmla="*/ 363878 w 363878"/>
              <a:gd name="connsiteY2" fmla="*/ 2787715 h 2997800"/>
              <a:gd name="connsiteX3" fmla="*/ 0 w 363878"/>
              <a:gd name="connsiteY3" fmla="*/ 2997800 h 2997800"/>
            </a:gdLst>
            <a:ahLst/>
            <a:cxnLst>
              <a:cxn ang="0">
                <a:pos x="connsiteX0" y="connsiteY0"/>
              </a:cxn>
              <a:cxn ang="0">
                <a:pos x="connsiteX1" y="connsiteY1"/>
              </a:cxn>
              <a:cxn ang="0">
                <a:pos x="connsiteX2" y="connsiteY2"/>
              </a:cxn>
              <a:cxn ang="0">
                <a:pos x="connsiteX3" y="connsiteY3"/>
              </a:cxn>
            </a:cxnLst>
            <a:rect l="l" t="t" r="r" b="b"/>
            <a:pathLst>
              <a:path w="363878" h="2997800">
                <a:moveTo>
                  <a:pt x="0" y="0"/>
                </a:moveTo>
                <a:lnTo>
                  <a:pt x="363878" y="236739"/>
                </a:lnTo>
                <a:lnTo>
                  <a:pt x="363878" y="2787715"/>
                </a:lnTo>
                <a:lnTo>
                  <a:pt x="0" y="2997800"/>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2" name="MH_Other_5"/>
          <p:cNvSpPr/>
          <p:nvPr>
            <p:custDataLst>
              <p:tags r:id="rId5"/>
            </p:custDataLst>
          </p:nvPr>
        </p:nvSpPr>
        <p:spPr>
          <a:xfrm>
            <a:off x="7943022" y="4739080"/>
            <a:ext cx="2495202" cy="218521"/>
          </a:xfrm>
          <a:custGeom>
            <a:avLst/>
            <a:gdLst>
              <a:gd name="connsiteX0" fmla="*/ 0 w 4846421"/>
              <a:gd name="connsiteY0" fmla="*/ 0 h 432000"/>
              <a:gd name="connsiteX1" fmla="*/ 4597006 w 4846421"/>
              <a:gd name="connsiteY1" fmla="*/ 0 h 432000"/>
              <a:gd name="connsiteX2" fmla="*/ 4846421 w 4846421"/>
              <a:gd name="connsiteY2" fmla="*/ 432000 h 432000"/>
              <a:gd name="connsiteX3" fmla="*/ 249415 w 4846421"/>
              <a:gd name="connsiteY3" fmla="*/ 432000 h 432000"/>
            </a:gdLst>
            <a:ahLst/>
            <a:cxnLst>
              <a:cxn ang="0">
                <a:pos x="connsiteX0" y="connsiteY0"/>
              </a:cxn>
              <a:cxn ang="0">
                <a:pos x="connsiteX1" y="connsiteY1"/>
              </a:cxn>
              <a:cxn ang="0">
                <a:pos x="connsiteX2" y="connsiteY2"/>
              </a:cxn>
              <a:cxn ang="0">
                <a:pos x="connsiteX3" y="connsiteY3"/>
              </a:cxn>
            </a:cxnLst>
            <a:rect l="l" t="t" r="r" b="b"/>
            <a:pathLst>
              <a:path w="4846421" h="432000">
                <a:moveTo>
                  <a:pt x="0" y="0"/>
                </a:moveTo>
                <a:lnTo>
                  <a:pt x="4597006" y="0"/>
                </a:lnTo>
                <a:lnTo>
                  <a:pt x="4846421" y="432000"/>
                </a:lnTo>
                <a:lnTo>
                  <a:pt x="249415" y="432000"/>
                </a:lnTo>
                <a:close/>
              </a:path>
            </a:pathLst>
          </a:custGeom>
          <a:solidFill>
            <a:schemeClr val="accent1"/>
          </a:solidFill>
          <a:ln w="12700" cap="flat" cmpd="sng" algn="ctr">
            <a:noFill/>
            <a:prstDash val="solid"/>
            <a:miter lim="800000"/>
          </a:ln>
          <a:effectLst/>
        </p:spPr>
        <p:txBody>
          <a:bodyPr anchor="ctr">
            <a:normAutofit fontScale="40000" lnSpcReduction="20000"/>
          </a:bodyPr>
          <a:lstStyle/>
          <a:p>
            <a:pPr algn="ctr">
              <a:defRPr/>
            </a:pPr>
            <a:endParaRPr lang="zh-CN" altLang="en-US" kern="0" dirty="0">
              <a:sym typeface="Arial" panose="020B0604020202020204" pitchFamily="34" charset="0"/>
            </a:endParaRPr>
          </a:p>
        </p:txBody>
      </p:sp>
      <p:sp>
        <p:nvSpPr>
          <p:cNvPr id="23" name="MH_Other_6"/>
          <p:cNvSpPr/>
          <p:nvPr>
            <p:custDataLst>
              <p:tags r:id="rId6"/>
            </p:custDataLst>
          </p:nvPr>
        </p:nvSpPr>
        <p:spPr>
          <a:xfrm rot="9000000">
            <a:off x="9646722" y="3088741"/>
            <a:ext cx="218521" cy="1837099"/>
          </a:xfrm>
          <a:custGeom>
            <a:avLst/>
            <a:gdLst>
              <a:gd name="connsiteX0" fmla="*/ 0 w 363878"/>
              <a:gd name="connsiteY0" fmla="*/ 2784027 h 2784027"/>
              <a:gd name="connsiteX1" fmla="*/ 0 w 363878"/>
              <a:gd name="connsiteY1" fmla="*/ 0 h 2784027"/>
              <a:gd name="connsiteX2" fmla="*/ 363878 w 363878"/>
              <a:gd name="connsiteY2" fmla="*/ 184671 h 2784027"/>
              <a:gd name="connsiteX3" fmla="*/ 363878 w 363878"/>
              <a:gd name="connsiteY3" fmla="*/ 2573942 h 2784027"/>
            </a:gdLst>
            <a:ahLst/>
            <a:cxnLst>
              <a:cxn ang="0">
                <a:pos x="connsiteX0" y="connsiteY0"/>
              </a:cxn>
              <a:cxn ang="0">
                <a:pos x="connsiteX1" y="connsiteY1"/>
              </a:cxn>
              <a:cxn ang="0">
                <a:pos x="connsiteX2" y="connsiteY2"/>
              </a:cxn>
              <a:cxn ang="0">
                <a:pos x="connsiteX3" y="connsiteY3"/>
              </a:cxn>
            </a:cxnLst>
            <a:rect l="l" t="t" r="r" b="b"/>
            <a:pathLst>
              <a:path w="363878" h="2784027">
                <a:moveTo>
                  <a:pt x="0" y="2784027"/>
                </a:moveTo>
                <a:lnTo>
                  <a:pt x="0" y="0"/>
                </a:lnTo>
                <a:lnTo>
                  <a:pt x="363878" y="184671"/>
                </a:lnTo>
                <a:lnTo>
                  <a:pt x="363878" y="2573942"/>
                </a:lnTo>
                <a:close/>
              </a:path>
            </a:pathLst>
          </a:custGeom>
          <a:solidFill>
            <a:schemeClr val="accent1"/>
          </a:solidFill>
          <a:ln w="12700" cap="flat" cmpd="sng" algn="ctr">
            <a:noFill/>
            <a:prstDash val="solid"/>
            <a:miter lim="800000"/>
          </a:ln>
          <a:effectLst/>
        </p:spPr>
        <p:txBody>
          <a:bodyPr anchor="ctr">
            <a:normAutofit/>
          </a:bodyPr>
          <a:lstStyle/>
          <a:p>
            <a:pPr algn="ctr">
              <a:defRPr/>
            </a:pPr>
            <a:endParaRPr lang="zh-CN" altLang="en-US" kern="0" dirty="0">
              <a:sym typeface="Arial" panose="020B0604020202020204" pitchFamily="34" charset="0"/>
            </a:endParaRPr>
          </a:p>
        </p:txBody>
      </p:sp>
      <p:sp>
        <p:nvSpPr>
          <p:cNvPr id="24" name="矩形 23"/>
          <p:cNvSpPr/>
          <p:nvPr/>
        </p:nvSpPr>
        <p:spPr>
          <a:xfrm>
            <a:off x="8060784" y="5035094"/>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5" name="矩形 24"/>
          <p:cNvSpPr/>
          <p:nvPr/>
        </p:nvSpPr>
        <p:spPr>
          <a:xfrm rot="3600788">
            <a:off x="9344632" y="2905467"/>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6" name="矩形 25"/>
          <p:cNvSpPr/>
          <p:nvPr/>
        </p:nvSpPr>
        <p:spPr>
          <a:xfrm rot="18030656">
            <a:off x="6837488" y="2795059"/>
            <a:ext cx="2377440" cy="10521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a:t>
            </a:r>
            <a:endParaRPr lang="zh-CN" altLang="zh-CN" sz="1800" dirty="0">
              <a:solidFill>
                <a:schemeClr val="tx1"/>
              </a:solidFill>
              <a:latin typeface="+mn-ea"/>
            </a:endParaRPr>
          </a:p>
        </p:txBody>
      </p:sp>
      <p:sp>
        <p:nvSpPr>
          <p:cNvPr id="27" name="矩形 26"/>
          <p:cNvSpPr/>
          <p:nvPr/>
        </p:nvSpPr>
        <p:spPr>
          <a:xfrm>
            <a:off x="865508" y="2029919"/>
            <a:ext cx="4726807" cy="40861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LcParenR"/>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任意多边形 15"/>
          <p:cNvSpPr/>
          <p:nvPr/>
        </p:nvSpPr>
        <p:spPr bwMode="auto">
          <a:xfrm>
            <a:off x="4236022" y="2768600"/>
            <a:ext cx="3719957" cy="4089400"/>
          </a:xfrm>
          <a:custGeom>
            <a:avLst/>
            <a:gdLst>
              <a:gd name="connsiteX0" fmla="*/ 1116359 w 3719957"/>
              <a:gd name="connsiteY0" fmla="*/ 0 h 4089400"/>
              <a:gd name="connsiteX1" fmla="*/ 1700393 w 3719957"/>
              <a:gd name="connsiteY1" fmla="*/ 318804 h 4089400"/>
              <a:gd name="connsiteX2" fmla="*/ 1930286 w 3719957"/>
              <a:gd name="connsiteY2" fmla="*/ 887889 h 4089400"/>
              <a:gd name="connsiteX3" fmla="*/ 2462612 w 3719957"/>
              <a:gd name="connsiteY3" fmla="*/ 494293 h 4089400"/>
              <a:gd name="connsiteX4" fmla="*/ 2012869 w 3719957"/>
              <a:gd name="connsiteY4" fmla="*/ 976887 h 4089400"/>
              <a:gd name="connsiteX5" fmla="*/ 2026633 w 3719957"/>
              <a:gd name="connsiteY5" fmla="*/ 1784552 h 4089400"/>
              <a:gd name="connsiteX6" fmla="*/ 2978198 w 3719957"/>
              <a:gd name="connsiteY6" fmla="*/ 1091790 h 4089400"/>
              <a:gd name="connsiteX7" fmla="*/ 3115464 w 3719957"/>
              <a:gd name="connsiteY7" fmla="*/ 531480 h 4089400"/>
              <a:gd name="connsiteX8" fmla="*/ 3026185 w 3719957"/>
              <a:gd name="connsiteY8" fmla="*/ 1143601 h 4089400"/>
              <a:gd name="connsiteX9" fmla="*/ 3719957 w 3719957"/>
              <a:gd name="connsiteY9" fmla="*/ 1094715 h 4089400"/>
              <a:gd name="connsiteX10" fmla="*/ 2895615 w 3719957"/>
              <a:gd name="connsiteY10" fmla="*/ 1290259 h 4089400"/>
              <a:gd name="connsiteX11" fmla="*/ 2442152 w 3719957"/>
              <a:gd name="connsiteY11" fmla="*/ 1735666 h 4089400"/>
              <a:gd name="connsiteX12" fmla="*/ 3671970 w 3719957"/>
              <a:gd name="connsiteY12" fmla="*/ 1795834 h 4089400"/>
              <a:gd name="connsiteX13" fmla="*/ 2957366 w 3719957"/>
              <a:gd name="connsiteY13" fmla="*/ 1735666 h 4089400"/>
              <a:gd name="connsiteX14" fmla="*/ 2227510 w 3719957"/>
              <a:gd name="connsiteY14" fmla="*/ 2742636 h 4089400"/>
              <a:gd name="connsiteX15" fmla="*/ 2745342 w 3719957"/>
              <a:gd name="connsiteY15" fmla="*/ 4050360 h 4089400"/>
              <a:gd name="connsiteX16" fmla="*/ 2752200 w 3719957"/>
              <a:gd name="connsiteY16" fmla="*/ 4089400 h 4089400"/>
              <a:gd name="connsiteX17" fmla="*/ 1374986 w 3719957"/>
              <a:gd name="connsiteY17" fmla="*/ 4089400 h 4089400"/>
              <a:gd name="connsiteX18" fmla="*/ 1385561 w 3719957"/>
              <a:gd name="connsiteY18" fmla="*/ 4080663 h 4089400"/>
              <a:gd name="connsiteX19" fmla="*/ 1720852 w 3719957"/>
              <a:gd name="connsiteY19" fmla="*/ 3157959 h 4089400"/>
              <a:gd name="connsiteX20" fmla="*/ 1188526 w 3719957"/>
              <a:gd name="connsiteY20" fmla="*/ 2517426 h 4089400"/>
              <a:gd name="connsiteX21" fmla="*/ 576965 w 3719957"/>
              <a:gd name="connsiteY21" fmla="*/ 2623555 h 4089400"/>
              <a:gd name="connsiteX22" fmla="*/ 1611114 w 3719957"/>
              <a:gd name="connsiteY22" fmla="*/ 2531632 h 4089400"/>
              <a:gd name="connsiteX23" fmla="*/ 1439252 w 3719957"/>
              <a:gd name="connsiteY23" fmla="*/ 2247090 h 4089400"/>
              <a:gd name="connsiteX24" fmla="*/ 817647 w 3719957"/>
              <a:gd name="connsiteY24" fmla="*/ 1721460 h 4089400"/>
              <a:gd name="connsiteX25" fmla="*/ 0 w 3719957"/>
              <a:gd name="connsiteY25" fmla="*/ 1660875 h 4089400"/>
              <a:gd name="connsiteX26" fmla="*/ 813927 w 3719957"/>
              <a:gd name="connsiteY26" fmla="*/ 1629537 h 4089400"/>
              <a:gd name="connsiteX27" fmla="*/ 773007 w 3719957"/>
              <a:gd name="connsiteY27" fmla="*/ 1091790 h 4089400"/>
              <a:gd name="connsiteX28" fmla="*/ 851870 w 3719957"/>
              <a:gd name="connsiteY28" fmla="*/ 1563102 h 4089400"/>
              <a:gd name="connsiteX29" fmla="*/ 1360388 w 3719957"/>
              <a:gd name="connsiteY29" fmla="*/ 1942492 h 4089400"/>
              <a:gd name="connsiteX30" fmla="*/ 1717504 w 3719957"/>
              <a:gd name="connsiteY30" fmla="*/ 2212828 h 4089400"/>
              <a:gd name="connsiteX31" fmla="*/ 1765492 w 3719957"/>
              <a:gd name="connsiteY31" fmla="*/ 1060453 h 4089400"/>
              <a:gd name="connsiteX32" fmla="*/ 1418420 w 3719957"/>
              <a:gd name="connsiteY32" fmla="*/ 646383 h 4089400"/>
              <a:gd name="connsiteX33" fmla="*/ 717952 w 3719957"/>
              <a:gd name="connsiteY33" fmla="*/ 531480 h 4089400"/>
              <a:gd name="connsiteX34" fmla="*/ 370880 w 3719957"/>
              <a:gd name="connsiteY34" fmla="*/ 313373 h 4089400"/>
              <a:gd name="connsiteX35" fmla="*/ 676660 w 3719957"/>
              <a:gd name="connsiteY35" fmla="*/ 474237 h 4089400"/>
              <a:gd name="connsiteX36" fmla="*/ 1294917 w 3719957"/>
              <a:gd name="connsiteY36" fmla="*/ 503067 h 4089400"/>
              <a:gd name="connsiteX37" fmla="*/ 1710436 w 3719957"/>
              <a:gd name="connsiteY37" fmla="*/ 704044 h 4089400"/>
              <a:gd name="connsiteX38" fmla="*/ 1116359 w 3719957"/>
              <a:gd name="connsiteY38" fmla="*/ 0 h 4089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3719957" h="4089400">
                <a:moveTo>
                  <a:pt x="1116359" y="0"/>
                </a:moveTo>
                <a:cubicBezTo>
                  <a:pt x="1198942" y="17131"/>
                  <a:pt x="1466779" y="54736"/>
                  <a:pt x="1700393" y="318804"/>
                </a:cubicBezTo>
                <a:cubicBezTo>
                  <a:pt x="1934006" y="583291"/>
                  <a:pt x="1930286" y="887889"/>
                  <a:pt x="1930286" y="887889"/>
                </a:cubicBezTo>
                <a:cubicBezTo>
                  <a:pt x="2105496" y="537330"/>
                  <a:pt x="2462612" y="494293"/>
                  <a:pt x="2462612" y="494293"/>
                </a:cubicBezTo>
                <a:cubicBezTo>
                  <a:pt x="2397512" y="511424"/>
                  <a:pt x="2115912" y="661007"/>
                  <a:pt x="2012869" y="976887"/>
                </a:cubicBezTo>
                <a:cubicBezTo>
                  <a:pt x="1899410" y="1336221"/>
                  <a:pt x="2026633" y="1784552"/>
                  <a:pt x="2026633" y="1784552"/>
                </a:cubicBezTo>
                <a:cubicBezTo>
                  <a:pt x="2184731" y="1548896"/>
                  <a:pt x="2785504" y="1258504"/>
                  <a:pt x="2978198" y="1091790"/>
                </a:cubicBezTo>
                <a:cubicBezTo>
                  <a:pt x="3170519" y="928001"/>
                  <a:pt x="3115464" y="531480"/>
                  <a:pt x="3115464" y="531480"/>
                </a:cubicBezTo>
                <a:cubicBezTo>
                  <a:pt x="3300718" y="979812"/>
                  <a:pt x="3026185" y="1143601"/>
                  <a:pt x="3026185" y="1143601"/>
                </a:cubicBezTo>
                <a:cubicBezTo>
                  <a:pt x="3390369" y="999867"/>
                  <a:pt x="3719957" y="1094715"/>
                  <a:pt x="3719957" y="1094715"/>
                </a:cubicBezTo>
                <a:cubicBezTo>
                  <a:pt x="3616914" y="1089283"/>
                  <a:pt x="3190979" y="1109339"/>
                  <a:pt x="2895615" y="1290259"/>
                </a:cubicBezTo>
                <a:cubicBezTo>
                  <a:pt x="2600250" y="1474105"/>
                  <a:pt x="2442152" y="1735666"/>
                  <a:pt x="2442152" y="1735666"/>
                </a:cubicBezTo>
                <a:cubicBezTo>
                  <a:pt x="3129228" y="1456973"/>
                  <a:pt x="3671970" y="1795834"/>
                  <a:pt x="3671970" y="1795834"/>
                </a:cubicBezTo>
                <a:cubicBezTo>
                  <a:pt x="3671970" y="1795834"/>
                  <a:pt x="3198047" y="1577726"/>
                  <a:pt x="2957366" y="1735666"/>
                </a:cubicBezTo>
                <a:cubicBezTo>
                  <a:pt x="2716685" y="1893606"/>
                  <a:pt x="2264338" y="2324806"/>
                  <a:pt x="2227510" y="2742636"/>
                </a:cubicBezTo>
                <a:cubicBezTo>
                  <a:pt x="2197588" y="3082123"/>
                  <a:pt x="2657588" y="3701581"/>
                  <a:pt x="2745342" y="4050360"/>
                </a:cubicBezTo>
                <a:lnTo>
                  <a:pt x="2752200" y="4089400"/>
                </a:lnTo>
                <a:lnTo>
                  <a:pt x="1374986" y="4089400"/>
                </a:lnTo>
                <a:lnTo>
                  <a:pt x="1385561" y="4080663"/>
                </a:lnTo>
                <a:cubicBezTo>
                  <a:pt x="1636834" y="3839395"/>
                  <a:pt x="1720852" y="3507474"/>
                  <a:pt x="1720852" y="3157959"/>
                </a:cubicBezTo>
                <a:cubicBezTo>
                  <a:pt x="1720852" y="2758514"/>
                  <a:pt x="1470127" y="2554613"/>
                  <a:pt x="1188526" y="2517426"/>
                </a:cubicBezTo>
                <a:cubicBezTo>
                  <a:pt x="906926" y="2479821"/>
                  <a:pt x="576965" y="2623555"/>
                  <a:pt x="576965" y="2623555"/>
                </a:cubicBezTo>
                <a:cubicBezTo>
                  <a:pt x="1136819" y="2284695"/>
                  <a:pt x="1611114" y="2531632"/>
                  <a:pt x="1611114" y="2531632"/>
                </a:cubicBezTo>
                <a:cubicBezTo>
                  <a:pt x="1611114" y="2531632"/>
                  <a:pt x="1528531" y="2364918"/>
                  <a:pt x="1439252" y="2247090"/>
                </a:cubicBezTo>
                <a:cubicBezTo>
                  <a:pt x="1349973" y="2129262"/>
                  <a:pt x="1143887" y="1902380"/>
                  <a:pt x="817647" y="1721460"/>
                </a:cubicBezTo>
                <a:cubicBezTo>
                  <a:pt x="522282" y="1557671"/>
                  <a:pt x="0" y="1660875"/>
                  <a:pt x="0" y="1660875"/>
                </a:cubicBezTo>
                <a:cubicBezTo>
                  <a:pt x="436351" y="1471180"/>
                  <a:pt x="813927" y="1629537"/>
                  <a:pt x="813927" y="1629537"/>
                </a:cubicBezTo>
                <a:cubicBezTo>
                  <a:pt x="656201" y="1413937"/>
                  <a:pt x="773007" y="1091790"/>
                  <a:pt x="773007" y="1091790"/>
                </a:cubicBezTo>
                <a:cubicBezTo>
                  <a:pt x="755523" y="1221317"/>
                  <a:pt x="776355" y="1468255"/>
                  <a:pt x="851870" y="1563102"/>
                </a:cubicBezTo>
                <a:cubicBezTo>
                  <a:pt x="927385" y="1657950"/>
                  <a:pt x="1143887" y="1824664"/>
                  <a:pt x="1360388" y="1942492"/>
                </a:cubicBezTo>
                <a:cubicBezTo>
                  <a:pt x="1566474" y="2054470"/>
                  <a:pt x="1717504" y="2212828"/>
                  <a:pt x="1717504" y="2212828"/>
                </a:cubicBezTo>
                <a:cubicBezTo>
                  <a:pt x="1844355" y="1747365"/>
                  <a:pt x="1796367" y="1207111"/>
                  <a:pt x="1765492" y="1060453"/>
                </a:cubicBezTo>
                <a:cubicBezTo>
                  <a:pt x="1734616" y="896663"/>
                  <a:pt x="1607394" y="750005"/>
                  <a:pt x="1418420" y="646383"/>
                </a:cubicBezTo>
                <a:cubicBezTo>
                  <a:pt x="1229818" y="543179"/>
                  <a:pt x="965329" y="594990"/>
                  <a:pt x="717952" y="531480"/>
                </a:cubicBezTo>
                <a:cubicBezTo>
                  <a:pt x="446395" y="459613"/>
                  <a:pt x="370880" y="313373"/>
                  <a:pt x="370880" y="313373"/>
                </a:cubicBezTo>
                <a:cubicBezTo>
                  <a:pt x="395060" y="359334"/>
                  <a:pt x="542742" y="451257"/>
                  <a:pt x="676660" y="474237"/>
                </a:cubicBezTo>
                <a:cubicBezTo>
                  <a:pt x="803883" y="497218"/>
                  <a:pt x="1037496" y="457106"/>
                  <a:pt x="1294917" y="503067"/>
                </a:cubicBezTo>
                <a:cubicBezTo>
                  <a:pt x="1552710" y="549029"/>
                  <a:pt x="1710436" y="704044"/>
                  <a:pt x="1710436" y="704044"/>
                </a:cubicBezTo>
                <a:cubicBezTo>
                  <a:pt x="1689977" y="169639"/>
                  <a:pt x="1116359" y="0"/>
                  <a:pt x="1116359" y="0"/>
                </a:cubicBezTo>
                <a:close/>
              </a:path>
            </a:pathLst>
          </a:custGeom>
          <a:solidFill>
            <a:schemeClr val="tx1"/>
          </a:solidFill>
          <a:ln>
            <a:noFill/>
          </a:ln>
        </p:spPr>
        <p:txBody>
          <a:bodyPr wrap="square">
            <a:noAutofit/>
          </a:bodyPr>
          <a:lstStyle/>
          <a:p>
            <a:endParaRPr lang="zh-CN" altLang="en-US"/>
          </a:p>
        </p:txBody>
      </p:sp>
      <p:sp>
        <p:nvSpPr>
          <p:cNvPr id="17" name="Rounded Rectangle 24"/>
          <p:cNvSpPr/>
          <p:nvPr/>
        </p:nvSpPr>
        <p:spPr>
          <a:xfrm>
            <a:off x="3919550" y="2492563"/>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Freeform 688"/>
          <p:cNvSpPr>
            <a:spLocks noEditPoints="1"/>
          </p:cNvSpPr>
          <p:nvPr/>
        </p:nvSpPr>
        <p:spPr bwMode="auto">
          <a:xfrm>
            <a:off x="4092994" y="2715350"/>
            <a:ext cx="561993" cy="463306"/>
          </a:xfrm>
          <a:custGeom>
            <a:avLst/>
            <a:gdLst>
              <a:gd name="T0" fmla="*/ 2 w 49"/>
              <a:gd name="T1" fmla="*/ 0 h 42"/>
              <a:gd name="T2" fmla="*/ 2 w 49"/>
              <a:gd name="T3" fmla="*/ 0 h 42"/>
              <a:gd name="T4" fmla="*/ 47 w 49"/>
              <a:gd name="T5" fmla="*/ 0 h 42"/>
              <a:gd name="T6" fmla="*/ 49 w 49"/>
              <a:gd name="T7" fmla="*/ 2 h 42"/>
              <a:gd name="T8" fmla="*/ 49 w 49"/>
              <a:gd name="T9" fmla="*/ 2 h 42"/>
              <a:gd name="T10" fmla="*/ 49 w 49"/>
              <a:gd name="T11" fmla="*/ 35 h 42"/>
              <a:gd name="T12" fmla="*/ 47 w 49"/>
              <a:gd name="T13" fmla="*/ 37 h 42"/>
              <a:gd name="T14" fmla="*/ 47 w 49"/>
              <a:gd name="T15" fmla="*/ 37 h 42"/>
              <a:gd name="T16" fmla="*/ 26 w 49"/>
              <a:gd name="T17" fmla="*/ 37 h 42"/>
              <a:gd name="T18" fmla="*/ 26 w 49"/>
              <a:gd name="T19" fmla="*/ 39 h 42"/>
              <a:gd name="T20" fmla="*/ 26 w 49"/>
              <a:gd name="T21" fmla="*/ 40 h 42"/>
              <a:gd name="T22" fmla="*/ 37 w 49"/>
              <a:gd name="T23" fmla="*/ 40 h 42"/>
              <a:gd name="T24" fmla="*/ 38 w 49"/>
              <a:gd name="T25" fmla="*/ 41 h 42"/>
              <a:gd name="T26" fmla="*/ 37 w 49"/>
              <a:gd name="T27" fmla="*/ 42 h 42"/>
              <a:gd name="T28" fmla="*/ 12 w 49"/>
              <a:gd name="T29" fmla="*/ 42 h 42"/>
              <a:gd name="T30" fmla="*/ 11 w 49"/>
              <a:gd name="T31" fmla="*/ 41 h 42"/>
              <a:gd name="T32" fmla="*/ 12 w 49"/>
              <a:gd name="T33" fmla="*/ 40 h 42"/>
              <a:gd name="T34" fmla="*/ 23 w 49"/>
              <a:gd name="T35" fmla="*/ 40 h 42"/>
              <a:gd name="T36" fmla="*/ 23 w 49"/>
              <a:gd name="T37" fmla="*/ 39 h 42"/>
              <a:gd name="T38" fmla="*/ 23 w 49"/>
              <a:gd name="T39" fmla="*/ 37 h 42"/>
              <a:gd name="T40" fmla="*/ 2 w 49"/>
              <a:gd name="T41" fmla="*/ 37 h 42"/>
              <a:gd name="T42" fmla="*/ 0 w 49"/>
              <a:gd name="T43" fmla="*/ 35 h 42"/>
              <a:gd name="T44" fmla="*/ 0 w 49"/>
              <a:gd name="T45" fmla="*/ 35 h 42"/>
              <a:gd name="T46" fmla="*/ 0 w 49"/>
              <a:gd name="T47" fmla="*/ 2 h 42"/>
              <a:gd name="T48" fmla="*/ 2 w 49"/>
              <a:gd name="T49" fmla="*/ 0 h 42"/>
              <a:gd name="T50" fmla="*/ 42 w 49"/>
              <a:gd name="T51" fmla="*/ 28 h 42"/>
              <a:gd name="T52" fmla="*/ 42 w 49"/>
              <a:gd name="T53" fmla="*/ 28 h 42"/>
              <a:gd name="T54" fmla="*/ 40 w 49"/>
              <a:gd name="T55" fmla="*/ 30 h 42"/>
              <a:gd name="T56" fmla="*/ 42 w 49"/>
              <a:gd name="T57" fmla="*/ 32 h 42"/>
              <a:gd name="T58" fmla="*/ 44 w 49"/>
              <a:gd name="T59" fmla="*/ 30 h 42"/>
              <a:gd name="T60" fmla="*/ 42 w 49"/>
              <a:gd name="T61" fmla="*/ 28 h 42"/>
              <a:gd name="T62" fmla="*/ 46 w 49"/>
              <a:gd name="T63" fmla="*/ 4 h 42"/>
              <a:gd name="T64" fmla="*/ 46 w 49"/>
              <a:gd name="T65" fmla="*/ 4 h 42"/>
              <a:gd name="T66" fmla="*/ 3 w 49"/>
              <a:gd name="T67" fmla="*/ 4 h 42"/>
              <a:gd name="T68" fmla="*/ 3 w 49"/>
              <a:gd name="T69" fmla="*/ 33 h 42"/>
              <a:gd name="T70" fmla="*/ 46 w 49"/>
              <a:gd name="T71" fmla="*/ 33 h 42"/>
              <a:gd name="T72" fmla="*/ 46 w 49"/>
              <a:gd name="T73" fmla="*/ 4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49" h="42">
                <a:moveTo>
                  <a:pt x="2" y="0"/>
                </a:moveTo>
                <a:cubicBezTo>
                  <a:pt x="2" y="0"/>
                  <a:pt x="2" y="0"/>
                  <a:pt x="2" y="0"/>
                </a:cubicBezTo>
                <a:cubicBezTo>
                  <a:pt x="47" y="0"/>
                  <a:pt x="47" y="0"/>
                  <a:pt x="47" y="0"/>
                </a:cubicBezTo>
                <a:cubicBezTo>
                  <a:pt x="49" y="0"/>
                  <a:pt x="49" y="1"/>
                  <a:pt x="49" y="2"/>
                </a:cubicBezTo>
                <a:cubicBezTo>
                  <a:pt x="49" y="2"/>
                  <a:pt x="49" y="2"/>
                  <a:pt x="49" y="2"/>
                </a:cubicBezTo>
                <a:cubicBezTo>
                  <a:pt x="49" y="35"/>
                  <a:pt x="49" y="35"/>
                  <a:pt x="49" y="35"/>
                </a:cubicBezTo>
                <a:cubicBezTo>
                  <a:pt x="49" y="36"/>
                  <a:pt x="49" y="37"/>
                  <a:pt x="47" y="37"/>
                </a:cubicBezTo>
                <a:cubicBezTo>
                  <a:pt x="47" y="37"/>
                  <a:pt x="47" y="37"/>
                  <a:pt x="47" y="37"/>
                </a:cubicBezTo>
                <a:cubicBezTo>
                  <a:pt x="26" y="37"/>
                  <a:pt x="26" y="37"/>
                  <a:pt x="26" y="37"/>
                </a:cubicBezTo>
                <a:cubicBezTo>
                  <a:pt x="26" y="39"/>
                  <a:pt x="26" y="39"/>
                  <a:pt x="26" y="39"/>
                </a:cubicBezTo>
                <a:cubicBezTo>
                  <a:pt x="26" y="40"/>
                  <a:pt x="26" y="40"/>
                  <a:pt x="26" y="40"/>
                </a:cubicBezTo>
                <a:cubicBezTo>
                  <a:pt x="37" y="40"/>
                  <a:pt x="37" y="40"/>
                  <a:pt x="37" y="40"/>
                </a:cubicBezTo>
                <a:cubicBezTo>
                  <a:pt x="38" y="40"/>
                  <a:pt x="38" y="40"/>
                  <a:pt x="38" y="41"/>
                </a:cubicBezTo>
                <a:cubicBezTo>
                  <a:pt x="38" y="41"/>
                  <a:pt x="38" y="42"/>
                  <a:pt x="37" y="42"/>
                </a:cubicBezTo>
                <a:cubicBezTo>
                  <a:pt x="12" y="42"/>
                  <a:pt x="12" y="42"/>
                  <a:pt x="12" y="42"/>
                </a:cubicBezTo>
                <a:cubicBezTo>
                  <a:pt x="11" y="42"/>
                  <a:pt x="11" y="41"/>
                  <a:pt x="11" y="41"/>
                </a:cubicBezTo>
                <a:cubicBezTo>
                  <a:pt x="11" y="40"/>
                  <a:pt x="11" y="40"/>
                  <a:pt x="12" y="40"/>
                </a:cubicBezTo>
                <a:cubicBezTo>
                  <a:pt x="23" y="40"/>
                  <a:pt x="23" y="40"/>
                  <a:pt x="23" y="40"/>
                </a:cubicBezTo>
                <a:cubicBezTo>
                  <a:pt x="23" y="39"/>
                  <a:pt x="23" y="39"/>
                  <a:pt x="23" y="39"/>
                </a:cubicBezTo>
                <a:cubicBezTo>
                  <a:pt x="23" y="37"/>
                  <a:pt x="23" y="37"/>
                  <a:pt x="23" y="37"/>
                </a:cubicBezTo>
                <a:cubicBezTo>
                  <a:pt x="2" y="37"/>
                  <a:pt x="2" y="37"/>
                  <a:pt x="2" y="37"/>
                </a:cubicBezTo>
                <a:cubicBezTo>
                  <a:pt x="1" y="37"/>
                  <a:pt x="0" y="36"/>
                  <a:pt x="0" y="35"/>
                </a:cubicBezTo>
                <a:cubicBezTo>
                  <a:pt x="0" y="35"/>
                  <a:pt x="0" y="35"/>
                  <a:pt x="0" y="35"/>
                </a:cubicBezTo>
                <a:cubicBezTo>
                  <a:pt x="0" y="2"/>
                  <a:pt x="0" y="2"/>
                  <a:pt x="0" y="2"/>
                </a:cubicBezTo>
                <a:cubicBezTo>
                  <a:pt x="0" y="1"/>
                  <a:pt x="1" y="0"/>
                  <a:pt x="2" y="0"/>
                </a:cubicBezTo>
                <a:close/>
                <a:moveTo>
                  <a:pt x="42" y="28"/>
                </a:moveTo>
                <a:cubicBezTo>
                  <a:pt x="42" y="28"/>
                  <a:pt x="42" y="28"/>
                  <a:pt x="42" y="28"/>
                </a:cubicBezTo>
                <a:cubicBezTo>
                  <a:pt x="41" y="28"/>
                  <a:pt x="40" y="29"/>
                  <a:pt x="40" y="30"/>
                </a:cubicBezTo>
                <a:cubicBezTo>
                  <a:pt x="40" y="31"/>
                  <a:pt x="41" y="32"/>
                  <a:pt x="42" y="32"/>
                </a:cubicBezTo>
                <a:cubicBezTo>
                  <a:pt x="43" y="32"/>
                  <a:pt x="44" y="31"/>
                  <a:pt x="44" y="30"/>
                </a:cubicBezTo>
                <a:cubicBezTo>
                  <a:pt x="44" y="29"/>
                  <a:pt x="43" y="28"/>
                  <a:pt x="42" y="28"/>
                </a:cubicBezTo>
                <a:close/>
                <a:moveTo>
                  <a:pt x="46" y="4"/>
                </a:moveTo>
                <a:cubicBezTo>
                  <a:pt x="46" y="4"/>
                  <a:pt x="46" y="4"/>
                  <a:pt x="46" y="4"/>
                </a:cubicBezTo>
                <a:cubicBezTo>
                  <a:pt x="3" y="4"/>
                  <a:pt x="3" y="4"/>
                  <a:pt x="3" y="4"/>
                </a:cubicBezTo>
                <a:cubicBezTo>
                  <a:pt x="3" y="14"/>
                  <a:pt x="3" y="24"/>
                  <a:pt x="3" y="33"/>
                </a:cubicBezTo>
                <a:cubicBezTo>
                  <a:pt x="17" y="33"/>
                  <a:pt x="32" y="33"/>
                  <a:pt x="46" y="33"/>
                </a:cubicBezTo>
                <a:cubicBezTo>
                  <a:pt x="46" y="24"/>
                  <a:pt x="46" y="14"/>
                  <a:pt x="46" y="4"/>
                </a:cubicBezTo>
                <a:close/>
              </a:path>
            </a:pathLst>
          </a:custGeom>
          <a:solidFill>
            <a:srgbClr val="FFFFFF"/>
          </a:solidFill>
          <a:ln>
            <a:noFill/>
          </a:ln>
        </p:spPr>
        <p:txBody>
          <a:bodyPr/>
          <a:lstStyle/>
          <a:p>
            <a:endParaRPr lang="zh-CN" altLang="en-US" sz="2400"/>
          </a:p>
        </p:txBody>
      </p:sp>
      <p:sp>
        <p:nvSpPr>
          <p:cNvPr id="19" name="Rounded Rectangle 24"/>
          <p:cNvSpPr/>
          <p:nvPr/>
        </p:nvSpPr>
        <p:spPr>
          <a:xfrm>
            <a:off x="6357950" y="2768599"/>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ounded Rectangle 24"/>
          <p:cNvSpPr/>
          <p:nvPr/>
        </p:nvSpPr>
        <p:spPr>
          <a:xfrm>
            <a:off x="7843850" y="3178656"/>
            <a:ext cx="1147750" cy="11477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ounded Rectangle 24"/>
          <p:cNvSpPr/>
          <p:nvPr/>
        </p:nvSpPr>
        <p:spPr>
          <a:xfrm>
            <a:off x="4583340" y="5194300"/>
            <a:ext cx="490180" cy="4901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ounded Rectangle 24"/>
          <p:cNvSpPr/>
          <p:nvPr/>
        </p:nvSpPr>
        <p:spPr>
          <a:xfrm>
            <a:off x="3562555" y="3990870"/>
            <a:ext cx="908880" cy="9088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ounded Rectangle 24"/>
          <p:cNvSpPr/>
          <p:nvPr/>
        </p:nvSpPr>
        <p:spPr>
          <a:xfrm>
            <a:off x="7527428" y="4546761"/>
            <a:ext cx="632843" cy="63284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KSO_Shape"/>
          <p:cNvSpPr/>
          <p:nvPr/>
        </p:nvSpPr>
        <p:spPr>
          <a:xfrm>
            <a:off x="8062878" y="3453867"/>
            <a:ext cx="709695" cy="597327"/>
          </a:xfrm>
          <a:custGeom>
            <a:avLst/>
            <a:gdLst>
              <a:gd name="connsiteX0" fmla="*/ 2733675 w 5559425"/>
              <a:gd name="connsiteY0" fmla="*/ 1498599 h 4676774"/>
              <a:gd name="connsiteX1" fmla="*/ 2708275 w 5559425"/>
              <a:gd name="connsiteY1" fmla="*/ 1501774 h 4676774"/>
              <a:gd name="connsiteX2" fmla="*/ 2689225 w 5559425"/>
              <a:gd name="connsiteY2" fmla="*/ 1511299 h 4676774"/>
              <a:gd name="connsiteX3" fmla="*/ 2673350 w 5559425"/>
              <a:gd name="connsiteY3" fmla="*/ 1520824 h 4676774"/>
              <a:gd name="connsiteX4" fmla="*/ 2663825 w 5559425"/>
              <a:gd name="connsiteY4" fmla="*/ 1536699 h 4676774"/>
              <a:gd name="connsiteX5" fmla="*/ 2657475 w 5559425"/>
              <a:gd name="connsiteY5" fmla="*/ 1555749 h 4676774"/>
              <a:gd name="connsiteX6" fmla="*/ 2654300 w 5559425"/>
              <a:gd name="connsiteY6" fmla="*/ 1577974 h 4676774"/>
              <a:gd name="connsiteX7" fmla="*/ 2654300 w 5559425"/>
              <a:gd name="connsiteY7" fmla="*/ 1603374 h 4676774"/>
              <a:gd name="connsiteX8" fmla="*/ 2654300 w 5559425"/>
              <a:gd name="connsiteY8" fmla="*/ 1758949 h 4676774"/>
              <a:gd name="connsiteX9" fmla="*/ 2593975 w 5559425"/>
              <a:gd name="connsiteY9" fmla="*/ 1771649 h 4676774"/>
              <a:gd name="connsiteX10" fmla="*/ 2540000 w 5559425"/>
              <a:gd name="connsiteY10" fmla="*/ 1787524 h 4676774"/>
              <a:gd name="connsiteX11" fmla="*/ 2492375 w 5559425"/>
              <a:gd name="connsiteY11" fmla="*/ 1806574 h 4676774"/>
              <a:gd name="connsiteX12" fmla="*/ 2444750 w 5559425"/>
              <a:gd name="connsiteY12" fmla="*/ 1828799 h 4676774"/>
              <a:gd name="connsiteX13" fmla="*/ 2400300 w 5559425"/>
              <a:gd name="connsiteY13" fmla="*/ 1854199 h 4676774"/>
              <a:gd name="connsiteX14" fmla="*/ 2362200 w 5559425"/>
              <a:gd name="connsiteY14" fmla="*/ 1879599 h 4676774"/>
              <a:gd name="connsiteX15" fmla="*/ 2327275 w 5559425"/>
              <a:gd name="connsiteY15" fmla="*/ 1911349 h 4676774"/>
              <a:gd name="connsiteX16" fmla="*/ 2292350 w 5559425"/>
              <a:gd name="connsiteY16" fmla="*/ 1943099 h 4676774"/>
              <a:gd name="connsiteX17" fmla="*/ 2266950 w 5559425"/>
              <a:gd name="connsiteY17" fmla="*/ 1978024 h 4676774"/>
              <a:gd name="connsiteX18" fmla="*/ 2241550 w 5559425"/>
              <a:gd name="connsiteY18" fmla="*/ 2016124 h 4676774"/>
              <a:gd name="connsiteX19" fmla="*/ 2219325 w 5559425"/>
              <a:gd name="connsiteY19" fmla="*/ 2054224 h 4676774"/>
              <a:gd name="connsiteX20" fmla="*/ 2203450 w 5559425"/>
              <a:gd name="connsiteY20" fmla="*/ 2092324 h 4676774"/>
              <a:gd name="connsiteX21" fmla="*/ 2190750 w 5559425"/>
              <a:gd name="connsiteY21" fmla="*/ 2130424 h 4676774"/>
              <a:gd name="connsiteX22" fmla="*/ 2181225 w 5559425"/>
              <a:gd name="connsiteY22" fmla="*/ 2168524 h 4676774"/>
              <a:gd name="connsiteX23" fmla="*/ 2174875 w 5559425"/>
              <a:gd name="connsiteY23" fmla="*/ 2209799 h 4676774"/>
              <a:gd name="connsiteX24" fmla="*/ 2171700 w 5559425"/>
              <a:gd name="connsiteY24" fmla="*/ 2251074 h 4676774"/>
              <a:gd name="connsiteX25" fmla="*/ 2174875 w 5559425"/>
              <a:gd name="connsiteY25" fmla="*/ 2314574 h 4676774"/>
              <a:gd name="connsiteX26" fmla="*/ 2184400 w 5559425"/>
              <a:gd name="connsiteY26" fmla="*/ 2371724 h 4676774"/>
              <a:gd name="connsiteX27" fmla="*/ 2197100 w 5559425"/>
              <a:gd name="connsiteY27" fmla="*/ 2425699 h 4676774"/>
              <a:gd name="connsiteX28" fmla="*/ 2216150 w 5559425"/>
              <a:gd name="connsiteY28" fmla="*/ 2476499 h 4676774"/>
              <a:gd name="connsiteX29" fmla="*/ 2238375 w 5559425"/>
              <a:gd name="connsiteY29" fmla="*/ 2520949 h 4676774"/>
              <a:gd name="connsiteX30" fmla="*/ 2266950 w 5559425"/>
              <a:gd name="connsiteY30" fmla="*/ 2562224 h 4676774"/>
              <a:gd name="connsiteX31" fmla="*/ 2298700 w 5559425"/>
              <a:gd name="connsiteY31" fmla="*/ 2603499 h 4676774"/>
              <a:gd name="connsiteX32" fmla="*/ 2333625 w 5559425"/>
              <a:gd name="connsiteY32" fmla="*/ 2638424 h 4676774"/>
              <a:gd name="connsiteX33" fmla="*/ 2371725 w 5559425"/>
              <a:gd name="connsiteY33" fmla="*/ 2670174 h 4676774"/>
              <a:gd name="connsiteX34" fmla="*/ 2413000 w 5559425"/>
              <a:gd name="connsiteY34" fmla="*/ 2701924 h 4676774"/>
              <a:gd name="connsiteX35" fmla="*/ 2457450 w 5559425"/>
              <a:gd name="connsiteY35" fmla="*/ 2730499 h 4676774"/>
              <a:gd name="connsiteX36" fmla="*/ 2501900 w 5559425"/>
              <a:gd name="connsiteY36" fmla="*/ 2755899 h 4676774"/>
              <a:gd name="connsiteX37" fmla="*/ 2600325 w 5559425"/>
              <a:gd name="connsiteY37" fmla="*/ 2803524 h 4676774"/>
              <a:gd name="connsiteX38" fmla="*/ 2701925 w 5559425"/>
              <a:gd name="connsiteY38" fmla="*/ 2844799 h 4676774"/>
              <a:gd name="connsiteX39" fmla="*/ 2790825 w 5559425"/>
              <a:gd name="connsiteY39" fmla="*/ 2882899 h 4676774"/>
              <a:gd name="connsiteX40" fmla="*/ 2863850 w 5559425"/>
              <a:gd name="connsiteY40" fmla="*/ 2920999 h 4676774"/>
              <a:gd name="connsiteX41" fmla="*/ 2924175 w 5559425"/>
              <a:gd name="connsiteY41" fmla="*/ 2955924 h 4676774"/>
              <a:gd name="connsiteX42" fmla="*/ 2946400 w 5559425"/>
              <a:gd name="connsiteY42" fmla="*/ 2974974 h 4676774"/>
              <a:gd name="connsiteX43" fmla="*/ 2968625 w 5559425"/>
              <a:gd name="connsiteY43" fmla="*/ 2994024 h 4676774"/>
              <a:gd name="connsiteX44" fmla="*/ 2984500 w 5559425"/>
              <a:gd name="connsiteY44" fmla="*/ 3009899 h 4676774"/>
              <a:gd name="connsiteX45" fmla="*/ 3000375 w 5559425"/>
              <a:gd name="connsiteY45" fmla="*/ 3032124 h 4676774"/>
              <a:gd name="connsiteX46" fmla="*/ 3013075 w 5559425"/>
              <a:gd name="connsiteY46" fmla="*/ 3051174 h 4676774"/>
              <a:gd name="connsiteX47" fmla="*/ 3022600 w 5559425"/>
              <a:gd name="connsiteY47" fmla="*/ 3073399 h 4676774"/>
              <a:gd name="connsiteX48" fmla="*/ 3028950 w 5559425"/>
              <a:gd name="connsiteY48" fmla="*/ 3095624 h 4676774"/>
              <a:gd name="connsiteX49" fmla="*/ 3035300 w 5559425"/>
              <a:gd name="connsiteY49" fmla="*/ 3121024 h 4676774"/>
              <a:gd name="connsiteX50" fmla="*/ 3038475 w 5559425"/>
              <a:gd name="connsiteY50" fmla="*/ 3146424 h 4676774"/>
              <a:gd name="connsiteX51" fmla="*/ 3041650 w 5559425"/>
              <a:gd name="connsiteY51" fmla="*/ 3171824 h 4676774"/>
              <a:gd name="connsiteX52" fmla="*/ 3038475 w 5559425"/>
              <a:gd name="connsiteY52" fmla="*/ 3203574 h 4676774"/>
              <a:gd name="connsiteX53" fmla="*/ 3032125 w 5559425"/>
              <a:gd name="connsiteY53" fmla="*/ 3232149 h 4676774"/>
              <a:gd name="connsiteX54" fmla="*/ 3025775 w 5559425"/>
              <a:gd name="connsiteY54" fmla="*/ 3257549 h 4676774"/>
              <a:gd name="connsiteX55" fmla="*/ 3013075 w 5559425"/>
              <a:gd name="connsiteY55" fmla="*/ 3279774 h 4676774"/>
              <a:gd name="connsiteX56" fmla="*/ 2997200 w 5559425"/>
              <a:gd name="connsiteY56" fmla="*/ 3301999 h 4676774"/>
              <a:gd name="connsiteX57" fmla="*/ 2978150 w 5559425"/>
              <a:gd name="connsiteY57" fmla="*/ 3317874 h 4676774"/>
              <a:gd name="connsiteX58" fmla="*/ 2955925 w 5559425"/>
              <a:gd name="connsiteY58" fmla="*/ 3333749 h 4676774"/>
              <a:gd name="connsiteX59" fmla="*/ 2927350 w 5559425"/>
              <a:gd name="connsiteY59" fmla="*/ 3349624 h 4676774"/>
              <a:gd name="connsiteX60" fmla="*/ 2898775 w 5559425"/>
              <a:gd name="connsiteY60" fmla="*/ 3359149 h 4676774"/>
              <a:gd name="connsiteX61" fmla="*/ 2870200 w 5559425"/>
              <a:gd name="connsiteY61" fmla="*/ 3371849 h 4676774"/>
              <a:gd name="connsiteX62" fmla="*/ 2803525 w 5559425"/>
              <a:gd name="connsiteY62" fmla="*/ 3384549 h 4676774"/>
              <a:gd name="connsiteX63" fmla="*/ 2733675 w 5559425"/>
              <a:gd name="connsiteY63" fmla="*/ 3394074 h 4676774"/>
              <a:gd name="connsiteX64" fmla="*/ 2657475 w 5559425"/>
              <a:gd name="connsiteY64" fmla="*/ 3397249 h 4676774"/>
              <a:gd name="connsiteX65" fmla="*/ 2581275 w 5559425"/>
              <a:gd name="connsiteY65" fmla="*/ 3397249 h 4676774"/>
              <a:gd name="connsiteX66" fmla="*/ 2517775 w 5559425"/>
              <a:gd name="connsiteY66" fmla="*/ 3390899 h 4676774"/>
              <a:gd name="connsiteX67" fmla="*/ 2457450 w 5559425"/>
              <a:gd name="connsiteY67" fmla="*/ 3384549 h 4676774"/>
              <a:gd name="connsiteX68" fmla="*/ 2406650 w 5559425"/>
              <a:gd name="connsiteY68" fmla="*/ 3375024 h 4676774"/>
              <a:gd name="connsiteX69" fmla="*/ 2324100 w 5559425"/>
              <a:gd name="connsiteY69" fmla="*/ 3349624 h 4676774"/>
              <a:gd name="connsiteX70" fmla="*/ 2257425 w 5559425"/>
              <a:gd name="connsiteY70" fmla="*/ 3324224 h 4676774"/>
              <a:gd name="connsiteX71" fmla="*/ 2232025 w 5559425"/>
              <a:gd name="connsiteY71" fmla="*/ 3314699 h 4676774"/>
              <a:gd name="connsiteX72" fmla="*/ 2212975 w 5559425"/>
              <a:gd name="connsiteY72" fmla="*/ 3308349 h 4676774"/>
              <a:gd name="connsiteX73" fmla="*/ 2203450 w 5559425"/>
              <a:gd name="connsiteY73" fmla="*/ 3311524 h 4676774"/>
              <a:gd name="connsiteX74" fmla="*/ 2193925 w 5559425"/>
              <a:gd name="connsiteY74" fmla="*/ 3317874 h 4676774"/>
              <a:gd name="connsiteX75" fmla="*/ 2184400 w 5559425"/>
              <a:gd name="connsiteY75" fmla="*/ 3330574 h 4676774"/>
              <a:gd name="connsiteX76" fmla="*/ 2174875 w 5559425"/>
              <a:gd name="connsiteY76" fmla="*/ 3346449 h 4676774"/>
              <a:gd name="connsiteX77" fmla="*/ 2159000 w 5559425"/>
              <a:gd name="connsiteY77" fmla="*/ 3390899 h 4676774"/>
              <a:gd name="connsiteX78" fmla="*/ 2146300 w 5559425"/>
              <a:gd name="connsiteY78" fmla="*/ 3441699 h 4676774"/>
              <a:gd name="connsiteX79" fmla="*/ 2133600 w 5559425"/>
              <a:gd name="connsiteY79" fmla="*/ 3495674 h 4676774"/>
              <a:gd name="connsiteX80" fmla="*/ 2130425 w 5559425"/>
              <a:gd name="connsiteY80" fmla="*/ 3546474 h 4676774"/>
              <a:gd name="connsiteX81" fmla="*/ 2130425 w 5559425"/>
              <a:gd name="connsiteY81" fmla="*/ 3568699 h 4676774"/>
              <a:gd name="connsiteX82" fmla="*/ 2130425 w 5559425"/>
              <a:gd name="connsiteY82" fmla="*/ 3587749 h 4676774"/>
              <a:gd name="connsiteX83" fmla="*/ 2133600 w 5559425"/>
              <a:gd name="connsiteY83" fmla="*/ 3600449 h 4676774"/>
              <a:gd name="connsiteX84" fmla="*/ 2139950 w 5559425"/>
              <a:gd name="connsiteY84" fmla="*/ 3606799 h 4676774"/>
              <a:gd name="connsiteX85" fmla="*/ 2168525 w 5559425"/>
              <a:gd name="connsiteY85" fmla="*/ 3622674 h 4676774"/>
              <a:gd name="connsiteX86" fmla="*/ 2203450 w 5559425"/>
              <a:gd name="connsiteY86" fmla="*/ 3641724 h 4676774"/>
              <a:gd name="connsiteX87" fmla="*/ 2247900 w 5559425"/>
              <a:gd name="connsiteY87" fmla="*/ 3657599 h 4676774"/>
              <a:gd name="connsiteX88" fmla="*/ 2301875 w 5559425"/>
              <a:gd name="connsiteY88" fmla="*/ 3673474 h 4676774"/>
              <a:gd name="connsiteX89" fmla="*/ 2362200 w 5559425"/>
              <a:gd name="connsiteY89" fmla="*/ 3689349 h 4676774"/>
              <a:gd name="connsiteX90" fmla="*/ 2432050 w 5559425"/>
              <a:gd name="connsiteY90" fmla="*/ 3702049 h 4676774"/>
              <a:gd name="connsiteX91" fmla="*/ 2511425 w 5559425"/>
              <a:gd name="connsiteY91" fmla="*/ 3711574 h 4676774"/>
              <a:gd name="connsiteX92" fmla="*/ 2597150 w 5559425"/>
              <a:gd name="connsiteY92" fmla="*/ 3717924 h 4676774"/>
              <a:gd name="connsiteX93" fmla="*/ 2597150 w 5559425"/>
              <a:gd name="connsiteY93" fmla="*/ 3829049 h 4676774"/>
              <a:gd name="connsiteX94" fmla="*/ 2597150 w 5559425"/>
              <a:gd name="connsiteY94" fmla="*/ 3860799 h 4676774"/>
              <a:gd name="connsiteX95" fmla="*/ 2603500 w 5559425"/>
              <a:gd name="connsiteY95" fmla="*/ 3886199 h 4676774"/>
              <a:gd name="connsiteX96" fmla="*/ 2609850 w 5559425"/>
              <a:gd name="connsiteY96" fmla="*/ 3905249 h 4676774"/>
              <a:gd name="connsiteX97" fmla="*/ 2619375 w 5559425"/>
              <a:gd name="connsiteY97" fmla="*/ 3921124 h 4676774"/>
              <a:gd name="connsiteX98" fmla="*/ 2632075 w 5559425"/>
              <a:gd name="connsiteY98" fmla="*/ 3930649 h 4676774"/>
              <a:gd name="connsiteX99" fmla="*/ 2647950 w 5559425"/>
              <a:gd name="connsiteY99" fmla="*/ 3936999 h 4676774"/>
              <a:gd name="connsiteX100" fmla="*/ 2670175 w 5559425"/>
              <a:gd name="connsiteY100" fmla="*/ 3940174 h 4676774"/>
              <a:gd name="connsiteX101" fmla="*/ 2695575 w 5559425"/>
              <a:gd name="connsiteY101" fmla="*/ 3940174 h 4676774"/>
              <a:gd name="connsiteX102" fmla="*/ 2879725 w 5559425"/>
              <a:gd name="connsiteY102" fmla="*/ 3940174 h 4676774"/>
              <a:gd name="connsiteX103" fmla="*/ 2905125 w 5559425"/>
              <a:gd name="connsiteY103" fmla="*/ 3940174 h 4676774"/>
              <a:gd name="connsiteX104" fmla="*/ 2924175 w 5559425"/>
              <a:gd name="connsiteY104" fmla="*/ 3936999 h 4676774"/>
              <a:gd name="connsiteX105" fmla="*/ 2940050 w 5559425"/>
              <a:gd name="connsiteY105" fmla="*/ 3930649 h 4676774"/>
              <a:gd name="connsiteX106" fmla="*/ 2946400 w 5559425"/>
              <a:gd name="connsiteY106" fmla="*/ 3924299 h 4676774"/>
              <a:gd name="connsiteX107" fmla="*/ 2952750 w 5559425"/>
              <a:gd name="connsiteY107" fmla="*/ 3911599 h 4676774"/>
              <a:gd name="connsiteX108" fmla="*/ 2959100 w 5559425"/>
              <a:gd name="connsiteY108" fmla="*/ 3892549 h 4676774"/>
              <a:gd name="connsiteX109" fmla="*/ 2959100 w 5559425"/>
              <a:gd name="connsiteY109" fmla="*/ 3870324 h 4676774"/>
              <a:gd name="connsiteX110" fmla="*/ 2962275 w 5559425"/>
              <a:gd name="connsiteY110" fmla="*/ 3841749 h 4676774"/>
              <a:gd name="connsiteX111" fmla="*/ 2962275 w 5559425"/>
              <a:gd name="connsiteY111" fmla="*/ 3689349 h 4676774"/>
              <a:gd name="connsiteX112" fmla="*/ 3009900 w 5559425"/>
              <a:gd name="connsiteY112" fmla="*/ 3679824 h 4676774"/>
              <a:gd name="connsiteX113" fmla="*/ 3057525 w 5559425"/>
              <a:gd name="connsiteY113" fmla="*/ 3663949 h 4676774"/>
              <a:gd name="connsiteX114" fmla="*/ 3101975 w 5559425"/>
              <a:gd name="connsiteY114" fmla="*/ 3648074 h 4676774"/>
              <a:gd name="connsiteX115" fmla="*/ 3146425 w 5559425"/>
              <a:gd name="connsiteY115" fmla="*/ 3629024 h 4676774"/>
              <a:gd name="connsiteX116" fmla="*/ 3187700 w 5559425"/>
              <a:gd name="connsiteY116" fmla="*/ 3609974 h 4676774"/>
              <a:gd name="connsiteX117" fmla="*/ 3225800 w 5559425"/>
              <a:gd name="connsiteY117" fmla="*/ 3584574 h 4676774"/>
              <a:gd name="connsiteX118" fmla="*/ 3260725 w 5559425"/>
              <a:gd name="connsiteY118" fmla="*/ 3555999 h 4676774"/>
              <a:gd name="connsiteX119" fmla="*/ 3295650 w 5559425"/>
              <a:gd name="connsiteY119" fmla="*/ 3527424 h 4676774"/>
              <a:gd name="connsiteX120" fmla="*/ 3324225 w 5559425"/>
              <a:gd name="connsiteY120" fmla="*/ 3492499 h 4676774"/>
              <a:gd name="connsiteX121" fmla="*/ 3349625 w 5559425"/>
              <a:gd name="connsiteY121" fmla="*/ 3454399 h 4676774"/>
              <a:gd name="connsiteX122" fmla="*/ 3371850 w 5559425"/>
              <a:gd name="connsiteY122" fmla="*/ 3413124 h 4676774"/>
              <a:gd name="connsiteX123" fmla="*/ 3390900 w 5559425"/>
              <a:gd name="connsiteY123" fmla="*/ 3371849 h 4676774"/>
              <a:gd name="connsiteX124" fmla="*/ 3406775 w 5559425"/>
              <a:gd name="connsiteY124" fmla="*/ 3324224 h 4676774"/>
              <a:gd name="connsiteX125" fmla="*/ 3419475 w 5559425"/>
              <a:gd name="connsiteY125" fmla="*/ 3270249 h 4676774"/>
              <a:gd name="connsiteX126" fmla="*/ 3425825 w 5559425"/>
              <a:gd name="connsiteY126" fmla="*/ 3216274 h 4676774"/>
              <a:gd name="connsiteX127" fmla="*/ 3429000 w 5559425"/>
              <a:gd name="connsiteY127" fmla="*/ 3155949 h 4676774"/>
              <a:gd name="connsiteX128" fmla="*/ 3425825 w 5559425"/>
              <a:gd name="connsiteY128" fmla="*/ 3101974 h 4676774"/>
              <a:gd name="connsiteX129" fmla="*/ 3419475 w 5559425"/>
              <a:gd name="connsiteY129" fmla="*/ 3051174 h 4676774"/>
              <a:gd name="connsiteX130" fmla="*/ 3406775 w 5559425"/>
              <a:gd name="connsiteY130" fmla="*/ 3003549 h 4676774"/>
              <a:gd name="connsiteX131" fmla="*/ 3394075 w 5559425"/>
              <a:gd name="connsiteY131" fmla="*/ 2955924 h 4676774"/>
              <a:gd name="connsiteX132" fmla="*/ 3371850 w 5559425"/>
              <a:gd name="connsiteY132" fmla="*/ 2911474 h 4676774"/>
              <a:gd name="connsiteX133" fmla="*/ 3349625 w 5559425"/>
              <a:gd name="connsiteY133" fmla="*/ 2870199 h 4676774"/>
              <a:gd name="connsiteX134" fmla="*/ 3317875 w 5559425"/>
              <a:gd name="connsiteY134" fmla="*/ 2828924 h 4676774"/>
              <a:gd name="connsiteX135" fmla="*/ 3286125 w 5559425"/>
              <a:gd name="connsiteY135" fmla="*/ 2790824 h 4676774"/>
              <a:gd name="connsiteX136" fmla="*/ 3248025 w 5559425"/>
              <a:gd name="connsiteY136" fmla="*/ 2755899 h 4676774"/>
              <a:gd name="connsiteX137" fmla="*/ 3206750 w 5559425"/>
              <a:gd name="connsiteY137" fmla="*/ 2720974 h 4676774"/>
              <a:gd name="connsiteX138" fmla="*/ 3162300 w 5559425"/>
              <a:gd name="connsiteY138" fmla="*/ 2689224 h 4676774"/>
              <a:gd name="connsiteX139" fmla="*/ 3114675 w 5559425"/>
              <a:gd name="connsiteY139" fmla="*/ 2657474 h 4676774"/>
              <a:gd name="connsiteX140" fmla="*/ 3063875 w 5559425"/>
              <a:gd name="connsiteY140" fmla="*/ 2625724 h 4676774"/>
              <a:gd name="connsiteX141" fmla="*/ 3006725 w 5559425"/>
              <a:gd name="connsiteY141" fmla="*/ 2597149 h 4676774"/>
              <a:gd name="connsiteX142" fmla="*/ 2946400 w 5559425"/>
              <a:gd name="connsiteY142" fmla="*/ 2568574 h 4676774"/>
              <a:gd name="connsiteX143" fmla="*/ 2886075 w 5559425"/>
              <a:gd name="connsiteY143" fmla="*/ 2539999 h 4676774"/>
              <a:gd name="connsiteX144" fmla="*/ 2806700 w 5559425"/>
              <a:gd name="connsiteY144" fmla="*/ 2508249 h 4676774"/>
              <a:gd name="connsiteX145" fmla="*/ 2740025 w 5559425"/>
              <a:gd name="connsiteY145" fmla="*/ 2476499 h 4676774"/>
              <a:gd name="connsiteX146" fmla="*/ 2682875 w 5559425"/>
              <a:gd name="connsiteY146" fmla="*/ 2441574 h 4676774"/>
              <a:gd name="connsiteX147" fmla="*/ 2635250 w 5559425"/>
              <a:gd name="connsiteY147" fmla="*/ 2409824 h 4676774"/>
              <a:gd name="connsiteX148" fmla="*/ 2616200 w 5559425"/>
              <a:gd name="connsiteY148" fmla="*/ 2393949 h 4676774"/>
              <a:gd name="connsiteX149" fmla="*/ 2600325 w 5559425"/>
              <a:gd name="connsiteY149" fmla="*/ 2378074 h 4676774"/>
              <a:gd name="connsiteX150" fmla="*/ 2587625 w 5559425"/>
              <a:gd name="connsiteY150" fmla="*/ 2359024 h 4676774"/>
              <a:gd name="connsiteX151" fmla="*/ 2574925 w 5559425"/>
              <a:gd name="connsiteY151" fmla="*/ 2339974 h 4676774"/>
              <a:gd name="connsiteX152" fmla="*/ 2565400 w 5559425"/>
              <a:gd name="connsiteY152" fmla="*/ 2320924 h 4676774"/>
              <a:gd name="connsiteX153" fmla="*/ 2559050 w 5559425"/>
              <a:gd name="connsiteY153" fmla="*/ 2298699 h 4676774"/>
              <a:gd name="connsiteX154" fmla="*/ 2555875 w 5559425"/>
              <a:gd name="connsiteY154" fmla="*/ 2276474 h 4676774"/>
              <a:gd name="connsiteX155" fmla="*/ 2552700 w 5559425"/>
              <a:gd name="connsiteY155" fmla="*/ 2251074 h 4676774"/>
              <a:gd name="connsiteX156" fmla="*/ 2555875 w 5559425"/>
              <a:gd name="connsiteY156" fmla="*/ 2228849 h 4676774"/>
              <a:gd name="connsiteX157" fmla="*/ 2559050 w 5559425"/>
              <a:gd name="connsiteY157" fmla="*/ 2206624 h 4676774"/>
              <a:gd name="connsiteX158" fmla="*/ 2562225 w 5559425"/>
              <a:gd name="connsiteY158" fmla="*/ 2184399 h 4676774"/>
              <a:gd name="connsiteX159" fmla="*/ 2571750 w 5559425"/>
              <a:gd name="connsiteY159" fmla="*/ 2162174 h 4676774"/>
              <a:gd name="connsiteX160" fmla="*/ 2581275 w 5559425"/>
              <a:gd name="connsiteY160" fmla="*/ 2143124 h 4676774"/>
              <a:gd name="connsiteX161" fmla="*/ 2593975 w 5559425"/>
              <a:gd name="connsiteY161" fmla="*/ 2124074 h 4676774"/>
              <a:gd name="connsiteX162" fmla="*/ 2609850 w 5559425"/>
              <a:gd name="connsiteY162" fmla="*/ 2108199 h 4676774"/>
              <a:gd name="connsiteX163" fmla="*/ 2625725 w 5559425"/>
              <a:gd name="connsiteY163" fmla="*/ 2092324 h 4676774"/>
              <a:gd name="connsiteX164" fmla="*/ 2644775 w 5559425"/>
              <a:gd name="connsiteY164" fmla="*/ 2079624 h 4676774"/>
              <a:gd name="connsiteX165" fmla="*/ 2667000 w 5559425"/>
              <a:gd name="connsiteY165" fmla="*/ 2066924 h 4676774"/>
              <a:gd name="connsiteX166" fmla="*/ 2695575 w 5559425"/>
              <a:gd name="connsiteY166" fmla="*/ 2057399 h 4676774"/>
              <a:gd name="connsiteX167" fmla="*/ 2724150 w 5559425"/>
              <a:gd name="connsiteY167" fmla="*/ 2047874 h 4676774"/>
              <a:gd name="connsiteX168" fmla="*/ 2759075 w 5559425"/>
              <a:gd name="connsiteY168" fmla="*/ 2041524 h 4676774"/>
              <a:gd name="connsiteX169" fmla="*/ 2797175 w 5559425"/>
              <a:gd name="connsiteY169" fmla="*/ 2038349 h 4676774"/>
              <a:gd name="connsiteX170" fmla="*/ 2838450 w 5559425"/>
              <a:gd name="connsiteY170" fmla="*/ 2035174 h 4676774"/>
              <a:gd name="connsiteX171" fmla="*/ 2886075 w 5559425"/>
              <a:gd name="connsiteY171" fmla="*/ 2035174 h 4676774"/>
              <a:gd name="connsiteX172" fmla="*/ 2933700 w 5559425"/>
              <a:gd name="connsiteY172" fmla="*/ 2035174 h 4676774"/>
              <a:gd name="connsiteX173" fmla="*/ 2981325 w 5559425"/>
              <a:gd name="connsiteY173" fmla="*/ 2038349 h 4676774"/>
              <a:gd name="connsiteX174" fmla="*/ 3032125 w 5559425"/>
              <a:gd name="connsiteY174" fmla="*/ 2044699 h 4676774"/>
              <a:gd name="connsiteX175" fmla="*/ 3079750 w 5559425"/>
              <a:gd name="connsiteY175" fmla="*/ 2054224 h 4676774"/>
              <a:gd name="connsiteX176" fmla="*/ 3165475 w 5559425"/>
              <a:gd name="connsiteY176" fmla="*/ 2073274 h 4676774"/>
              <a:gd name="connsiteX177" fmla="*/ 3225800 w 5559425"/>
              <a:gd name="connsiteY177" fmla="*/ 2089149 h 4676774"/>
              <a:gd name="connsiteX178" fmla="*/ 3238500 w 5559425"/>
              <a:gd name="connsiteY178" fmla="*/ 2089149 h 4676774"/>
              <a:gd name="connsiteX179" fmla="*/ 3251200 w 5559425"/>
              <a:gd name="connsiteY179" fmla="*/ 2082799 h 4676774"/>
              <a:gd name="connsiteX180" fmla="*/ 3260725 w 5559425"/>
              <a:gd name="connsiteY180" fmla="*/ 2073274 h 4676774"/>
              <a:gd name="connsiteX181" fmla="*/ 3273425 w 5559425"/>
              <a:gd name="connsiteY181" fmla="*/ 2054224 h 4676774"/>
              <a:gd name="connsiteX182" fmla="*/ 3295650 w 5559425"/>
              <a:gd name="connsiteY182" fmla="*/ 2006599 h 4676774"/>
              <a:gd name="connsiteX183" fmla="*/ 3311525 w 5559425"/>
              <a:gd name="connsiteY183" fmla="*/ 1958974 h 4676774"/>
              <a:gd name="connsiteX184" fmla="*/ 3321050 w 5559425"/>
              <a:gd name="connsiteY184" fmla="*/ 1904999 h 4676774"/>
              <a:gd name="connsiteX185" fmla="*/ 3324225 w 5559425"/>
              <a:gd name="connsiteY185" fmla="*/ 1857374 h 4676774"/>
              <a:gd name="connsiteX186" fmla="*/ 3324225 w 5559425"/>
              <a:gd name="connsiteY186" fmla="*/ 1835149 h 4676774"/>
              <a:gd name="connsiteX187" fmla="*/ 3317875 w 5559425"/>
              <a:gd name="connsiteY187" fmla="*/ 1819274 h 4676774"/>
              <a:gd name="connsiteX188" fmla="*/ 3311525 w 5559425"/>
              <a:gd name="connsiteY188" fmla="*/ 1806574 h 4676774"/>
              <a:gd name="connsiteX189" fmla="*/ 3298825 w 5559425"/>
              <a:gd name="connsiteY189" fmla="*/ 1797049 h 4676774"/>
              <a:gd name="connsiteX190" fmla="*/ 3254375 w 5559425"/>
              <a:gd name="connsiteY190" fmla="*/ 1784349 h 4676774"/>
              <a:gd name="connsiteX191" fmla="*/ 3197225 w 5559425"/>
              <a:gd name="connsiteY191" fmla="*/ 1768474 h 4676774"/>
              <a:gd name="connsiteX192" fmla="*/ 3159125 w 5559425"/>
              <a:gd name="connsiteY192" fmla="*/ 1762124 h 4676774"/>
              <a:gd name="connsiteX193" fmla="*/ 3117850 w 5559425"/>
              <a:gd name="connsiteY193" fmla="*/ 1755774 h 4676774"/>
              <a:gd name="connsiteX194" fmla="*/ 3019425 w 5559425"/>
              <a:gd name="connsiteY194" fmla="*/ 1746249 h 4676774"/>
              <a:gd name="connsiteX195" fmla="*/ 3019425 w 5559425"/>
              <a:gd name="connsiteY195" fmla="*/ 1609724 h 4676774"/>
              <a:gd name="connsiteX196" fmla="*/ 3019425 w 5559425"/>
              <a:gd name="connsiteY196" fmla="*/ 1555749 h 4676774"/>
              <a:gd name="connsiteX197" fmla="*/ 3016250 w 5559425"/>
              <a:gd name="connsiteY197" fmla="*/ 1533524 h 4676774"/>
              <a:gd name="connsiteX198" fmla="*/ 3009900 w 5559425"/>
              <a:gd name="connsiteY198" fmla="*/ 1520824 h 4676774"/>
              <a:gd name="connsiteX199" fmla="*/ 3003550 w 5559425"/>
              <a:gd name="connsiteY199" fmla="*/ 1511299 h 4676774"/>
              <a:gd name="connsiteX200" fmla="*/ 2990850 w 5559425"/>
              <a:gd name="connsiteY200" fmla="*/ 1501774 h 4676774"/>
              <a:gd name="connsiteX201" fmla="*/ 2968625 w 5559425"/>
              <a:gd name="connsiteY201" fmla="*/ 1498599 h 4676774"/>
              <a:gd name="connsiteX202" fmla="*/ 2943225 w 5559425"/>
              <a:gd name="connsiteY202" fmla="*/ 1498599 h 4676774"/>
              <a:gd name="connsiteX203" fmla="*/ 2762250 w 5559425"/>
              <a:gd name="connsiteY203" fmla="*/ 1498599 h 4676774"/>
              <a:gd name="connsiteX204" fmla="*/ 2077933 w 5559425"/>
              <a:gd name="connsiteY204" fmla="*/ 438148 h 4676774"/>
              <a:gd name="connsiteX205" fmla="*/ 2048669 w 5559425"/>
              <a:gd name="connsiteY205" fmla="*/ 467412 h 4676774"/>
              <a:gd name="connsiteX206" fmla="*/ 2048669 w 5559425"/>
              <a:gd name="connsiteY206" fmla="*/ 769928 h 4676774"/>
              <a:gd name="connsiteX207" fmla="*/ 2075397 w 5559425"/>
              <a:gd name="connsiteY207" fmla="*/ 778225 h 4676774"/>
              <a:gd name="connsiteX208" fmla="*/ 2174524 w 5559425"/>
              <a:gd name="connsiteY208" fmla="*/ 877352 h 4676774"/>
              <a:gd name="connsiteX209" fmla="*/ 2184888 w 5559425"/>
              <a:gd name="connsiteY209" fmla="*/ 928686 h 4676774"/>
              <a:gd name="connsiteX210" fmla="*/ 3371361 w 5559425"/>
              <a:gd name="connsiteY210" fmla="*/ 928686 h 4676774"/>
              <a:gd name="connsiteX211" fmla="*/ 3381725 w 5559425"/>
              <a:gd name="connsiteY211" fmla="*/ 877352 h 4676774"/>
              <a:gd name="connsiteX212" fmla="*/ 3480853 w 5559425"/>
              <a:gd name="connsiteY212" fmla="*/ 778224 h 4676774"/>
              <a:gd name="connsiteX213" fmla="*/ 3507582 w 5559425"/>
              <a:gd name="connsiteY213" fmla="*/ 769927 h 4676774"/>
              <a:gd name="connsiteX214" fmla="*/ 3507582 w 5559425"/>
              <a:gd name="connsiteY214" fmla="*/ 467412 h 4676774"/>
              <a:gd name="connsiteX215" fmla="*/ 3478318 w 5559425"/>
              <a:gd name="connsiteY215" fmla="*/ 438148 h 4676774"/>
              <a:gd name="connsiteX216" fmla="*/ 2060754 w 5559425"/>
              <a:gd name="connsiteY216" fmla="*/ 0 h 4676774"/>
              <a:gd name="connsiteX217" fmla="*/ 3495494 w 5559425"/>
              <a:gd name="connsiteY217" fmla="*/ 0 h 4676774"/>
              <a:gd name="connsiteX218" fmla="*/ 3949699 w 5559425"/>
              <a:gd name="connsiteY218" fmla="*/ 454204 h 4676774"/>
              <a:gd name="connsiteX219" fmla="*/ 3949699 w 5559425"/>
              <a:gd name="connsiteY219" fmla="*/ 772638 h 4676774"/>
              <a:gd name="connsiteX220" fmla="*/ 3967697 w 5559425"/>
              <a:gd name="connsiteY220" fmla="*/ 778224 h 4676774"/>
              <a:gd name="connsiteX221" fmla="*/ 4066824 w 5559425"/>
              <a:gd name="connsiteY221" fmla="*/ 877352 h 4676774"/>
              <a:gd name="connsiteX222" fmla="*/ 4077188 w 5559425"/>
              <a:gd name="connsiteY222" fmla="*/ 928686 h 4676774"/>
              <a:gd name="connsiteX223" fmla="*/ 5316011 w 5559425"/>
              <a:gd name="connsiteY223" fmla="*/ 928686 h 4676774"/>
              <a:gd name="connsiteX224" fmla="*/ 5559425 w 5559425"/>
              <a:gd name="connsiteY224" fmla="*/ 1172100 h 4676774"/>
              <a:gd name="connsiteX225" fmla="*/ 5559425 w 5559425"/>
              <a:gd name="connsiteY225" fmla="*/ 4355572 h 4676774"/>
              <a:gd name="connsiteX226" fmla="*/ 5316011 w 5559425"/>
              <a:gd name="connsiteY226" fmla="*/ 4598986 h 4676774"/>
              <a:gd name="connsiteX227" fmla="*/ 4950129 w 5559425"/>
              <a:gd name="connsiteY227" fmla="*/ 4598986 h 4676774"/>
              <a:gd name="connsiteX228" fmla="*/ 4924434 w 5559425"/>
              <a:gd name="connsiteY228" fmla="*/ 4637096 h 4676774"/>
              <a:gd name="connsiteX229" fmla="*/ 4828643 w 5559425"/>
              <a:gd name="connsiteY229" fmla="*/ 4676774 h 4676774"/>
              <a:gd name="connsiteX230" fmla="*/ 4572531 w 5559425"/>
              <a:gd name="connsiteY230" fmla="*/ 4676774 h 4676774"/>
              <a:gd name="connsiteX231" fmla="*/ 4476740 w 5559425"/>
              <a:gd name="connsiteY231" fmla="*/ 4637096 h 4676774"/>
              <a:gd name="connsiteX232" fmla="*/ 4451046 w 5559425"/>
              <a:gd name="connsiteY232" fmla="*/ 4598986 h 4676774"/>
              <a:gd name="connsiteX233" fmla="*/ 1063928 w 5559425"/>
              <a:gd name="connsiteY233" fmla="*/ 4598986 h 4676774"/>
              <a:gd name="connsiteX234" fmla="*/ 1038234 w 5559425"/>
              <a:gd name="connsiteY234" fmla="*/ 4637096 h 4676774"/>
              <a:gd name="connsiteX235" fmla="*/ 942443 w 5559425"/>
              <a:gd name="connsiteY235" fmla="*/ 4676774 h 4676774"/>
              <a:gd name="connsiteX236" fmla="*/ 686331 w 5559425"/>
              <a:gd name="connsiteY236" fmla="*/ 4676774 h 4676774"/>
              <a:gd name="connsiteX237" fmla="*/ 590540 w 5559425"/>
              <a:gd name="connsiteY237" fmla="*/ 4637096 h 4676774"/>
              <a:gd name="connsiteX238" fmla="*/ 564846 w 5559425"/>
              <a:gd name="connsiteY238" fmla="*/ 4598986 h 4676774"/>
              <a:gd name="connsiteX239" fmla="*/ 243414 w 5559425"/>
              <a:gd name="connsiteY239" fmla="*/ 4598986 h 4676774"/>
              <a:gd name="connsiteX240" fmla="*/ 0 w 5559425"/>
              <a:gd name="connsiteY240" fmla="*/ 4355572 h 4676774"/>
              <a:gd name="connsiteX241" fmla="*/ 0 w 5559425"/>
              <a:gd name="connsiteY241" fmla="*/ 1172100 h 4676774"/>
              <a:gd name="connsiteX242" fmla="*/ 243414 w 5559425"/>
              <a:gd name="connsiteY242" fmla="*/ 928686 h 4676774"/>
              <a:gd name="connsiteX243" fmla="*/ 1479061 w 5559425"/>
              <a:gd name="connsiteY243" fmla="*/ 928686 h 4676774"/>
              <a:gd name="connsiteX244" fmla="*/ 1489425 w 5559425"/>
              <a:gd name="connsiteY244" fmla="*/ 877352 h 4676774"/>
              <a:gd name="connsiteX245" fmla="*/ 1588552 w 5559425"/>
              <a:gd name="connsiteY245" fmla="*/ 778225 h 4676774"/>
              <a:gd name="connsiteX246" fmla="*/ 1606549 w 5559425"/>
              <a:gd name="connsiteY246" fmla="*/ 772638 h 4676774"/>
              <a:gd name="connsiteX247" fmla="*/ 1606549 w 5559425"/>
              <a:gd name="connsiteY247" fmla="*/ 454204 h 4676774"/>
              <a:gd name="connsiteX248" fmla="*/ 2060754 w 5559425"/>
              <a:gd name="connsiteY248" fmla="*/ 0 h 46767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Lst>
            <a:rect l="l" t="t" r="r" b="b"/>
            <a:pathLst>
              <a:path w="5559425" h="4676774">
                <a:moveTo>
                  <a:pt x="2733675" y="1498599"/>
                </a:moveTo>
                <a:lnTo>
                  <a:pt x="2708275" y="1501774"/>
                </a:lnTo>
                <a:lnTo>
                  <a:pt x="2689225" y="1511299"/>
                </a:lnTo>
                <a:lnTo>
                  <a:pt x="2673350" y="1520824"/>
                </a:lnTo>
                <a:lnTo>
                  <a:pt x="2663825" y="1536699"/>
                </a:lnTo>
                <a:lnTo>
                  <a:pt x="2657475" y="1555749"/>
                </a:lnTo>
                <a:lnTo>
                  <a:pt x="2654300" y="1577974"/>
                </a:lnTo>
                <a:lnTo>
                  <a:pt x="2654300" y="1603374"/>
                </a:lnTo>
                <a:lnTo>
                  <a:pt x="2654300" y="1758949"/>
                </a:lnTo>
                <a:lnTo>
                  <a:pt x="2593975" y="1771649"/>
                </a:lnTo>
                <a:lnTo>
                  <a:pt x="2540000" y="1787524"/>
                </a:lnTo>
                <a:lnTo>
                  <a:pt x="2492375" y="1806574"/>
                </a:lnTo>
                <a:lnTo>
                  <a:pt x="2444750" y="1828799"/>
                </a:lnTo>
                <a:lnTo>
                  <a:pt x="2400300" y="1854199"/>
                </a:lnTo>
                <a:lnTo>
                  <a:pt x="2362200" y="1879599"/>
                </a:lnTo>
                <a:lnTo>
                  <a:pt x="2327275" y="1911349"/>
                </a:lnTo>
                <a:lnTo>
                  <a:pt x="2292350" y="1943099"/>
                </a:lnTo>
                <a:lnTo>
                  <a:pt x="2266950" y="1978024"/>
                </a:lnTo>
                <a:lnTo>
                  <a:pt x="2241550" y="2016124"/>
                </a:lnTo>
                <a:lnTo>
                  <a:pt x="2219325" y="2054224"/>
                </a:lnTo>
                <a:lnTo>
                  <a:pt x="2203450" y="2092324"/>
                </a:lnTo>
                <a:lnTo>
                  <a:pt x="2190750" y="2130424"/>
                </a:lnTo>
                <a:lnTo>
                  <a:pt x="2181225" y="2168524"/>
                </a:lnTo>
                <a:lnTo>
                  <a:pt x="2174875" y="2209799"/>
                </a:lnTo>
                <a:lnTo>
                  <a:pt x="2171700" y="2251074"/>
                </a:lnTo>
                <a:lnTo>
                  <a:pt x="2174875" y="2314574"/>
                </a:lnTo>
                <a:lnTo>
                  <a:pt x="2184400" y="2371724"/>
                </a:lnTo>
                <a:lnTo>
                  <a:pt x="2197100" y="2425699"/>
                </a:lnTo>
                <a:lnTo>
                  <a:pt x="2216150" y="2476499"/>
                </a:lnTo>
                <a:lnTo>
                  <a:pt x="2238375" y="2520949"/>
                </a:lnTo>
                <a:lnTo>
                  <a:pt x="2266950" y="2562224"/>
                </a:lnTo>
                <a:lnTo>
                  <a:pt x="2298700" y="2603499"/>
                </a:lnTo>
                <a:lnTo>
                  <a:pt x="2333625" y="2638424"/>
                </a:lnTo>
                <a:lnTo>
                  <a:pt x="2371725" y="2670174"/>
                </a:lnTo>
                <a:lnTo>
                  <a:pt x="2413000" y="2701924"/>
                </a:lnTo>
                <a:lnTo>
                  <a:pt x="2457450" y="2730499"/>
                </a:lnTo>
                <a:lnTo>
                  <a:pt x="2501900" y="2755899"/>
                </a:lnTo>
                <a:lnTo>
                  <a:pt x="2600325" y="2803524"/>
                </a:lnTo>
                <a:lnTo>
                  <a:pt x="2701925" y="2844799"/>
                </a:lnTo>
                <a:lnTo>
                  <a:pt x="2790825" y="2882899"/>
                </a:lnTo>
                <a:lnTo>
                  <a:pt x="2863850" y="2920999"/>
                </a:lnTo>
                <a:lnTo>
                  <a:pt x="2924175" y="2955924"/>
                </a:lnTo>
                <a:lnTo>
                  <a:pt x="2946400" y="2974974"/>
                </a:lnTo>
                <a:lnTo>
                  <a:pt x="2968625" y="2994024"/>
                </a:lnTo>
                <a:lnTo>
                  <a:pt x="2984500" y="3009899"/>
                </a:lnTo>
                <a:lnTo>
                  <a:pt x="3000375" y="3032124"/>
                </a:lnTo>
                <a:lnTo>
                  <a:pt x="3013075" y="3051174"/>
                </a:lnTo>
                <a:lnTo>
                  <a:pt x="3022600" y="3073399"/>
                </a:lnTo>
                <a:lnTo>
                  <a:pt x="3028950" y="3095624"/>
                </a:lnTo>
                <a:lnTo>
                  <a:pt x="3035300" y="3121024"/>
                </a:lnTo>
                <a:lnTo>
                  <a:pt x="3038475" y="3146424"/>
                </a:lnTo>
                <a:lnTo>
                  <a:pt x="3041650" y="3171824"/>
                </a:lnTo>
                <a:lnTo>
                  <a:pt x="3038475" y="3203574"/>
                </a:lnTo>
                <a:lnTo>
                  <a:pt x="3032125" y="3232149"/>
                </a:lnTo>
                <a:lnTo>
                  <a:pt x="3025775" y="3257549"/>
                </a:lnTo>
                <a:lnTo>
                  <a:pt x="3013075" y="3279774"/>
                </a:lnTo>
                <a:lnTo>
                  <a:pt x="2997200" y="3301999"/>
                </a:lnTo>
                <a:lnTo>
                  <a:pt x="2978150" y="3317874"/>
                </a:lnTo>
                <a:lnTo>
                  <a:pt x="2955925" y="3333749"/>
                </a:lnTo>
                <a:lnTo>
                  <a:pt x="2927350" y="3349624"/>
                </a:lnTo>
                <a:lnTo>
                  <a:pt x="2898775" y="3359149"/>
                </a:lnTo>
                <a:lnTo>
                  <a:pt x="2870200" y="3371849"/>
                </a:lnTo>
                <a:lnTo>
                  <a:pt x="2803525" y="3384549"/>
                </a:lnTo>
                <a:lnTo>
                  <a:pt x="2733675" y="3394074"/>
                </a:lnTo>
                <a:lnTo>
                  <a:pt x="2657475" y="3397249"/>
                </a:lnTo>
                <a:lnTo>
                  <a:pt x="2581275" y="3397249"/>
                </a:lnTo>
                <a:lnTo>
                  <a:pt x="2517775" y="3390899"/>
                </a:lnTo>
                <a:lnTo>
                  <a:pt x="2457450" y="3384549"/>
                </a:lnTo>
                <a:lnTo>
                  <a:pt x="2406650" y="3375024"/>
                </a:lnTo>
                <a:lnTo>
                  <a:pt x="2324100" y="3349624"/>
                </a:lnTo>
                <a:lnTo>
                  <a:pt x="2257425" y="3324224"/>
                </a:lnTo>
                <a:lnTo>
                  <a:pt x="2232025" y="3314699"/>
                </a:lnTo>
                <a:lnTo>
                  <a:pt x="2212975" y="3308349"/>
                </a:lnTo>
                <a:lnTo>
                  <a:pt x="2203450" y="3311524"/>
                </a:lnTo>
                <a:lnTo>
                  <a:pt x="2193925" y="3317874"/>
                </a:lnTo>
                <a:lnTo>
                  <a:pt x="2184400" y="3330574"/>
                </a:lnTo>
                <a:lnTo>
                  <a:pt x="2174875" y="3346449"/>
                </a:lnTo>
                <a:lnTo>
                  <a:pt x="2159000" y="3390899"/>
                </a:lnTo>
                <a:lnTo>
                  <a:pt x="2146300" y="3441699"/>
                </a:lnTo>
                <a:lnTo>
                  <a:pt x="2133600" y="3495674"/>
                </a:lnTo>
                <a:lnTo>
                  <a:pt x="2130425" y="3546474"/>
                </a:lnTo>
                <a:lnTo>
                  <a:pt x="2130425" y="3568699"/>
                </a:lnTo>
                <a:lnTo>
                  <a:pt x="2130425" y="3587749"/>
                </a:lnTo>
                <a:lnTo>
                  <a:pt x="2133600" y="3600449"/>
                </a:lnTo>
                <a:lnTo>
                  <a:pt x="2139950" y="3606799"/>
                </a:lnTo>
                <a:lnTo>
                  <a:pt x="2168525" y="3622674"/>
                </a:lnTo>
                <a:lnTo>
                  <a:pt x="2203450" y="3641724"/>
                </a:lnTo>
                <a:lnTo>
                  <a:pt x="2247900" y="3657599"/>
                </a:lnTo>
                <a:lnTo>
                  <a:pt x="2301875" y="3673474"/>
                </a:lnTo>
                <a:lnTo>
                  <a:pt x="2362200" y="3689349"/>
                </a:lnTo>
                <a:lnTo>
                  <a:pt x="2432050" y="3702049"/>
                </a:lnTo>
                <a:lnTo>
                  <a:pt x="2511425" y="3711574"/>
                </a:lnTo>
                <a:lnTo>
                  <a:pt x="2597150" y="3717924"/>
                </a:lnTo>
                <a:lnTo>
                  <a:pt x="2597150" y="3829049"/>
                </a:lnTo>
                <a:lnTo>
                  <a:pt x="2597150" y="3860799"/>
                </a:lnTo>
                <a:lnTo>
                  <a:pt x="2603500" y="3886199"/>
                </a:lnTo>
                <a:lnTo>
                  <a:pt x="2609850" y="3905249"/>
                </a:lnTo>
                <a:lnTo>
                  <a:pt x="2619375" y="3921124"/>
                </a:lnTo>
                <a:lnTo>
                  <a:pt x="2632075" y="3930649"/>
                </a:lnTo>
                <a:lnTo>
                  <a:pt x="2647950" y="3936999"/>
                </a:lnTo>
                <a:lnTo>
                  <a:pt x="2670175" y="3940174"/>
                </a:lnTo>
                <a:lnTo>
                  <a:pt x="2695575" y="3940174"/>
                </a:lnTo>
                <a:lnTo>
                  <a:pt x="2879725" y="3940174"/>
                </a:lnTo>
                <a:lnTo>
                  <a:pt x="2905125" y="3940174"/>
                </a:lnTo>
                <a:lnTo>
                  <a:pt x="2924175" y="3936999"/>
                </a:lnTo>
                <a:lnTo>
                  <a:pt x="2940050" y="3930649"/>
                </a:lnTo>
                <a:lnTo>
                  <a:pt x="2946400" y="3924299"/>
                </a:lnTo>
                <a:lnTo>
                  <a:pt x="2952750" y="3911599"/>
                </a:lnTo>
                <a:lnTo>
                  <a:pt x="2959100" y="3892549"/>
                </a:lnTo>
                <a:lnTo>
                  <a:pt x="2959100" y="3870324"/>
                </a:lnTo>
                <a:lnTo>
                  <a:pt x="2962275" y="3841749"/>
                </a:lnTo>
                <a:lnTo>
                  <a:pt x="2962275" y="3689349"/>
                </a:lnTo>
                <a:lnTo>
                  <a:pt x="3009900" y="3679824"/>
                </a:lnTo>
                <a:lnTo>
                  <a:pt x="3057525" y="3663949"/>
                </a:lnTo>
                <a:lnTo>
                  <a:pt x="3101975" y="3648074"/>
                </a:lnTo>
                <a:lnTo>
                  <a:pt x="3146425" y="3629024"/>
                </a:lnTo>
                <a:lnTo>
                  <a:pt x="3187700" y="3609974"/>
                </a:lnTo>
                <a:lnTo>
                  <a:pt x="3225800" y="3584574"/>
                </a:lnTo>
                <a:lnTo>
                  <a:pt x="3260725" y="3555999"/>
                </a:lnTo>
                <a:lnTo>
                  <a:pt x="3295650" y="3527424"/>
                </a:lnTo>
                <a:lnTo>
                  <a:pt x="3324225" y="3492499"/>
                </a:lnTo>
                <a:lnTo>
                  <a:pt x="3349625" y="3454399"/>
                </a:lnTo>
                <a:lnTo>
                  <a:pt x="3371850" y="3413124"/>
                </a:lnTo>
                <a:lnTo>
                  <a:pt x="3390900" y="3371849"/>
                </a:lnTo>
                <a:lnTo>
                  <a:pt x="3406775" y="3324224"/>
                </a:lnTo>
                <a:lnTo>
                  <a:pt x="3419475" y="3270249"/>
                </a:lnTo>
                <a:lnTo>
                  <a:pt x="3425825" y="3216274"/>
                </a:lnTo>
                <a:lnTo>
                  <a:pt x="3429000" y="3155949"/>
                </a:lnTo>
                <a:lnTo>
                  <a:pt x="3425825" y="3101974"/>
                </a:lnTo>
                <a:lnTo>
                  <a:pt x="3419475" y="3051174"/>
                </a:lnTo>
                <a:lnTo>
                  <a:pt x="3406775" y="3003549"/>
                </a:lnTo>
                <a:lnTo>
                  <a:pt x="3394075" y="2955924"/>
                </a:lnTo>
                <a:lnTo>
                  <a:pt x="3371850" y="2911474"/>
                </a:lnTo>
                <a:lnTo>
                  <a:pt x="3349625" y="2870199"/>
                </a:lnTo>
                <a:lnTo>
                  <a:pt x="3317875" y="2828924"/>
                </a:lnTo>
                <a:lnTo>
                  <a:pt x="3286125" y="2790824"/>
                </a:lnTo>
                <a:lnTo>
                  <a:pt x="3248025" y="2755899"/>
                </a:lnTo>
                <a:lnTo>
                  <a:pt x="3206750" y="2720974"/>
                </a:lnTo>
                <a:lnTo>
                  <a:pt x="3162300" y="2689224"/>
                </a:lnTo>
                <a:lnTo>
                  <a:pt x="3114675" y="2657474"/>
                </a:lnTo>
                <a:lnTo>
                  <a:pt x="3063875" y="2625724"/>
                </a:lnTo>
                <a:lnTo>
                  <a:pt x="3006725" y="2597149"/>
                </a:lnTo>
                <a:lnTo>
                  <a:pt x="2946400" y="2568574"/>
                </a:lnTo>
                <a:lnTo>
                  <a:pt x="2886075" y="2539999"/>
                </a:lnTo>
                <a:lnTo>
                  <a:pt x="2806700" y="2508249"/>
                </a:lnTo>
                <a:lnTo>
                  <a:pt x="2740025" y="2476499"/>
                </a:lnTo>
                <a:lnTo>
                  <a:pt x="2682875" y="2441574"/>
                </a:lnTo>
                <a:lnTo>
                  <a:pt x="2635250" y="2409824"/>
                </a:lnTo>
                <a:lnTo>
                  <a:pt x="2616200" y="2393949"/>
                </a:lnTo>
                <a:lnTo>
                  <a:pt x="2600325" y="2378074"/>
                </a:lnTo>
                <a:lnTo>
                  <a:pt x="2587625" y="2359024"/>
                </a:lnTo>
                <a:lnTo>
                  <a:pt x="2574925" y="2339974"/>
                </a:lnTo>
                <a:lnTo>
                  <a:pt x="2565400" y="2320924"/>
                </a:lnTo>
                <a:lnTo>
                  <a:pt x="2559050" y="2298699"/>
                </a:lnTo>
                <a:lnTo>
                  <a:pt x="2555875" y="2276474"/>
                </a:lnTo>
                <a:lnTo>
                  <a:pt x="2552700" y="2251074"/>
                </a:lnTo>
                <a:lnTo>
                  <a:pt x="2555875" y="2228849"/>
                </a:lnTo>
                <a:lnTo>
                  <a:pt x="2559050" y="2206624"/>
                </a:lnTo>
                <a:lnTo>
                  <a:pt x="2562225" y="2184399"/>
                </a:lnTo>
                <a:lnTo>
                  <a:pt x="2571750" y="2162174"/>
                </a:lnTo>
                <a:lnTo>
                  <a:pt x="2581275" y="2143124"/>
                </a:lnTo>
                <a:lnTo>
                  <a:pt x="2593975" y="2124074"/>
                </a:lnTo>
                <a:lnTo>
                  <a:pt x="2609850" y="2108199"/>
                </a:lnTo>
                <a:lnTo>
                  <a:pt x="2625725" y="2092324"/>
                </a:lnTo>
                <a:lnTo>
                  <a:pt x="2644775" y="2079624"/>
                </a:lnTo>
                <a:lnTo>
                  <a:pt x="2667000" y="2066924"/>
                </a:lnTo>
                <a:lnTo>
                  <a:pt x="2695575" y="2057399"/>
                </a:lnTo>
                <a:lnTo>
                  <a:pt x="2724150" y="2047874"/>
                </a:lnTo>
                <a:lnTo>
                  <a:pt x="2759075" y="2041524"/>
                </a:lnTo>
                <a:lnTo>
                  <a:pt x="2797175" y="2038349"/>
                </a:lnTo>
                <a:lnTo>
                  <a:pt x="2838450" y="2035174"/>
                </a:lnTo>
                <a:lnTo>
                  <a:pt x="2886075" y="2035174"/>
                </a:lnTo>
                <a:lnTo>
                  <a:pt x="2933700" y="2035174"/>
                </a:lnTo>
                <a:lnTo>
                  <a:pt x="2981325" y="2038349"/>
                </a:lnTo>
                <a:lnTo>
                  <a:pt x="3032125" y="2044699"/>
                </a:lnTo>
                <a:lnTo>
                  <a:pt x="3079750" y="2054224"/>
                </a:lnTo>
                <a:lnTo>
                  <a:pt x="3165475" y="2073274"/>
                </a:lnTo>
                <a:lnTo>
                  <a:pt x="3225800" y="2089149"/>
                </a:lnTo>
                <a:lnTo>
                  <a:pt x="3238500" y="2089149"/>
                </a:lnTo>
                <a:lnTo>
                  <a:pt x="3251200" y="2082799"/>
                </a:lnTo>
                <a:lnTo>
                  <a:pt x="3260725" y="2073274"/>
                </a:lnTo>
                <a:lnTo>
                  <a:pt x="3273425" y="2054224"/>
                </a:lnTo>
                <a:lnTo>
                  <a:pt x="3295650" y="2006599"/>
                </a:lnTo>
                <a:lnTo>
                  <a:pt x="3311525" y="1958974"/>
                </a:lnTo>
                <a:lnTo>
                  <a:pt x="3321050" y="1904999"/>
                </a:lnTo>
                <a:lnTo>
                  <a:pt x="3324225" y="1857374"/>
                </a:lnTo>
                <a:lnTo>
                  <a:pt x="3324225" y="1835149"/>
                </a:lnTo>
                <a:lnTo>
                  <a:pt x="3317875" y="1819274"/>
                </a:lnTo>
                <a:lnTo>
                  <a:pt x="3311525" y="1806574"/>
                </a:lnTo>
                <a:lnTo>
                  <a:pt x="3298825" y="1797049"/>
                </a:lnTo>
                <a:lnTo>
                  <a:pt x="3254375" y="1784349"/>
                </a:lnTo>
                <a:lnTo>
                  <a:pt x="3197225" y="1768474"/>
                </a:lnTo>
                <a:lnTo>
                  <a:pt x="3159125" y="1762124"/>
                </a:lnTo>
                <a:lnTo>
                  <a:pt x="3117850" y="1755774"/>
                </a:lnTo>
                <a:lnTo>
                  <a:pt x="3019425" y="1746249"/>
                </a:lnTo>
                <a:lnTo>
                  <a:pt x="3019425" y="1609724"/>
                </a:lnTo>
                <a:lnTo>
                  <a:pt x="3019425" y="1555749"/>
                </a:lnTo>
                <a:lnTo>
                  <a:pt x="3016250" y="1533524"/>
                </a:lnTo>
                <a:lnTo>
                  <a:pt x="3009900" y="1520824"/>
                </a:lnTo>
                <a:lnTo>
                  <a:pt x="3003550" y="1511299"/>
                </a:lnTo>
                <a:lnTo>
                  <a:pt x="2990850" y="1501774"/>
                </a:lnTo>
                <a:lnTo>
                  <a:pt x="2968625" y="1498599"/>
                </a:lnTo>
                <a:lnTo>
                  <a:pt x="2943225" y="1498599"/>
                </a:lnTo>
                <a:lnTo>
                  <a:pt x="2762250" y="1498599"/>
                </a:lnTo>
                <a:close/>
                <a:moveTo>
                  <a:pt x="2077933" y="438148"/>
                </a:moveTo>
                <a:cubicBezTo>
                  <a:pt x="2061771" y="438148"/>
                  <a:pt x="2048669" y="451250"/>
                  <a:pt x="2048669" y="467412"/>
                </a:cubicBezTo>
                <a:lnTo>
                  <a:pt x="2048669" y="769928"/>
                </a:lnTo>
                <a:lnTo>
                  <a:pt x="2075397" y="778225"/>
                </a:lnTo>
                <a:cubicBezTo>
                  <a:pt x="2119967" y="797076"/>
                  <a:pt x="2155673" y="832782"/>
                  <a:pt x="2174524" y="877352"/>
                </a:cubicBezTo>
                <a:lnTo>
                  <a:pt x="2184888" y="928686"/>
                </a:lnTo>
                <a:lnTo>
                  <a:pt x="3371361" y="928686"/>
                </a:lnTo>
                <a:lnTo>
                  <a:pt x="3381725" y="877352"/>
                </a:lnTo>
                <a:cubicBezTo>
                  <a:pt x="3400577" y="832782"/>
                  <a:pt x="3436283" y="797076"/>
                  <a:pt x="3480853" y="778224"/>
                </a:cubicBezTo>
                <a:lnTo>
                  <a:pt x="3507582" y="769927"/>
                </a:lnTo>
                <a:lnTo>
                  <a:pt x="3507582" y="467412"/>
                </a:lnTo>
                <a:cubicBezTo>
                  <a:pt x="3507582" y="451250"/>
                  <a:pt x="3494480" y="438148"/>
                  <a:pt x="3478318" y="438148"/>
                </a:cubicBezTo>
                <a:close/>
                <a:moveTo>
                  <a:pt x="2060754" y="0"/>
                </a:moveTo>
                <a:lnTo>
                  <a:pt x="3495494" y="0"/>
                </a:lnTo>
                <a:cubicBezTo>
                  <a:pt x="3746344" y="0"/>
                  <a:pt x="3949699" y="203354"/>
                  <a:pt x="3949699" y="454204"/>
                </a:cubicBezTo>
                <a:lnTo>
                  <a:pt x="3949699" y="772638"/>
                </a:lnTo>
                <a:lnTo>
                  <a:pt x="3967697" y="778224"/>
                </a:lnTo>
                <a:cubicBezTo>
                  <a:pt x="4012267" y="797076"/>
                  <a:pt x="4047973" y="832782"/>
                  <a:pt x="4066824" y="877352"/>
                </a:cubicBezTo>
                <a:lnTo>
                  <a:pt x="4077188" y="928686"/>
                </a:lnTo>
                <a:lnTo>
                  <a:pt x="5316011" y="928686"/>
                </a:lnTo>
                <a:cubicBezTo>
                  <a:pt x="5450445" y="928686"/>
                  <a:pt x="5559425" y="1037666"/>
                  <a:pt x="5559425" y="1172100"/>
                </a:cubicBezTo>
                <a:lnTo>
                  <a:pt x="5559425" y="4355572"/>
                </a:lnTo>
                <a:cubicBezTo>
                  <a:pt x="5559425" y="4490006"/>
                  <a:pt x="5450445" y="4598986"/>
                  <a:pt x="5316011" y="4598986"/>
                </a:cubicBezTo>
                <a:lnTo>
                  <a:pt x="4950129" y="4598986"/>
                </a:lnTo>
                <a:lnTo>
                  <a:pt x="4924434" y="4637096"/>
                </a:lnTo>
                <a:cubicBezTo>
                  <a:pt x="4899919" y="4661611"/>
                  <a:pt x="4866052" y="4676774"/>
                  <a:pt x="4828643" y="4676774"/>
                </a:cubicBezTo>
                <a:lnTo>
                  <a:pt x="4572531" y="4676774"/>
                </a:lnTo>
                <a:cubicBezTo>
                  <a:pt x="4535123" y="4676774"/>
                  <a:pt x="4501256" y="4661611"/>
                  <a:pt x="4476740" y="4637096"/>
                </a:cubicBezTo>
                <a:lnTo>
                  <a:pt x="4451046" y="4598986"/>
                </a:lnTo>
                <a:lnTo>
                  <a:pt x="1063928" y="4598986"/>
                </a:lnTo>
                <a:lnTo>
                  <a:pt x="1038234" y="4637096"/>
                </a:lnTo>
                <a:cubicBezTo>
                  <a:pt x="1013719" y="4661611"/>
                  <a:pt x="979851" y="4676774"/>
                  <a:pt x="942443" y="4676774"/>
                </a:cubicBezTo>
                <a:lnTo>
                  <a:pt x="686331" y="4676774"/>
                </a:lnTo>
                <a:cubicBezTo>
                  <a:pt x="648922" y="4676774"/>
                  <a:pt x="615055" y="4661611"/>
                  <a:pt x="590540" y="4637096"/>
                </a:cubicBezTo>
                <a:lnTo>
                  <a:pt x="564846" y="4598986"/>
                </a:lnTo>
                <a:lnTo>
                  <a:pt x="243414" y="4598986"/>
                </a:lnTo>
                <a:cubicBezTo>
                  <a:pt x="108980" y="4598986"/>
                  <a:pt x="0" y="4490006"/>
                  <a:pt x="0" y="4355572"/>
                </a:cubicBezTo>
                <a:lnTo>
                  <a:pt x="0" y="1172100"/>
                </a:lnTo>
                <a:cubicBezTo>
                  <a:pt x="0" y="1037666"/>
                  <a:pt x="108980" y="928686"/>
                  <a:pt x="243414" y="928686"/>
                </a:cubicBezTo>
                <a:lnTo>
                  <a:pt x="1479061" y="928686"/>
                </a:lnTo>
                <a:lnTo>
                  <a:pt x="1489425" y="877352"/>
                </a:lnTo>
                <a:cubicBezTo>
                  <a:pt x="1508276" y="832782"/>
                  <a:pt x="1543982" y="797076"/>
                  <a:pt x="1588552" y="778225"/>
                </a:cubicBezTo>
                <a:lnTo>
                  <a:pt x="1606549" y="772638"/>
                </a:lnTo>
                <a:lnTo>
                  <a:pt x="1606549" y="454204"/>
                </a:lnTo>
                <a:cubicBezTo>
                  <a:pt x="1606549" y="203354"/>
                  <a:pt x="1809904" y="0"/>
                  <a:pt x="2060754" y="0"/>
                </a:cubicBezTo>
                <a:close/>
              </a:path>
            </a:pathLst>
          </a:custGeom>
          <a:solidFill>
            <a:srgbClr val="FFFFFF"/>
          </a:solidFill>
          <a:ln>
            <a:noFill/>
          </a:ln>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0" name="KSO_Shape"/>
          <p:cNvSpPr/>
          <p:nvPr/>
        </p:nvSpPr>
        <p:spPr bwMode="auto">
          <a:xfrm>
            <a:off x="7648195" y="4736986"/>
            <a:ext cx="391309" cy="252394"/>
          </a:xfrm>
          <a:custGeom>
            <a:avLst/>
            <a:gdLst>
              <a:gd name="T0" fmla="*/ 1630803 w 5829"/>
              <a:gd name="T1" fmla="*/ 1060894 h 3763"/>
              <a:gd name="T2" fmla="*/ 1604331 w 5829"/>
              <a:gd name="T3" fmla="*/ 1127915 h 3763"/>
              <a:gd name="T4" fmla="*/ 1557597 w 5829"/>
              <a:gd name="T5" fmla="*/ 1181859 h 3763"/>
              <a:gd name="T6" fmla="*/ 1495502 w 5829"/>
              <a:gd name="T7" fmla="*/ 1217495 h 3763"/>
              <a:gd name="T8" fmla="*/ 1422949 w 5829"/>
              <a:gd name="T9" fmla="*/ 1230245 h 3763"/>
              <a:gd name="T10" fmla="*/ 1359220 w 5829"/>
              <a:gd name="T11" fmla="*/ 1220764 h 3763"/>
              <a:gd name="T12" fmla="*/ 1295492 w 5829"/>
              <a:gd name="T13" fmla="*/ 1188071 h 3763"/>
              <a:gd name="T14" fmla="*/ 1246469 w 5829"/>
              <a:gd name="T15" fmla="*/ 1136742 h 3763"/>
              <a:gd name="T16" fmla="*/ 1217056 w 5829"/>
              <a:gd name="T17" fmla="*/ 1071029 h 3763"/>
              <a:gd name="T18" fmla="*/ 694153 w 5829"/>
              <a:gd name="T19" fmla="*/ 1018066 h 3763"/>
              <a:gd name="T20" fmla="*/ 681081 w 5829"/>
              <a:gd name="T21" fmla="*/ 1090645 h 3763"/>
              <a:gd name="T22" fmla="*/ 645458 w 5829"/>
              <a:gd name="T23" fmla="*/ 1152108 h 3763"/>
              <a:gd name="T24" fmla="*/ 591861 w 5829"/>
              <a:gd name="T25" fmla="*/ 1198206 h 3763"/>
              <a:gd name="T26" fmla="*/ 524537 w 5829"/>
              <a:gd name="T27" fmla="*/ 1224360 h 3763"/>
              <a:gd name="T28" fmla="*/ 460481 w 5829"/>
              <a:gd name="T29" fmla="*/ 1227630 h 3763"/>
              <a:gd name="T30" fmla="*/ 390543 w 5829"/>
              <a:gd name="T31" fmla="*/ 1208014 h 3763"/>
              <a:gd name="T32" fmla="*/ 333024 w 5829"/>
              <a:gd name="T33" fmla="*/ 1166820 h 3763"/>
              <a:gd name="T34" fmla="*/ 291845 w 5829"/>
              <a:gd name="T35" fmla="*/ 1109607 h 3763"/>
              <a:gd name="T36" fmla="*/ 271583 w 5829"/>
              <a:gd name="T37" fmla="*/ 1039644 h 3763"/>
              <a:gd name="T38" fmla="*/ 3595 w 5829"/>
              <a:gd name="T39" fmla="*/ 957911 h 3763"/>
              <a:gd name="T40" fmla="*/ 39545 w 5829"/>
              <a:gd name="T41" fmla="*/ 824849 h 3763"/>
              <a:gd name="T42" fmla="*/ 110790 w 5829"/>
              <a:gd name="T43" fmla="*/ 703885 h 3763"/>
              <a:gd name="T44" fmla="*/ 212756 w 5829"/>
              <a:gd name="T45" fmla="*/ 601228 h 3763"/>
              <a:gd name="T46" fmla="*/ 341848 w 5829"/>
              <a:gd name="T47" fmla="*/ 521783 h 3763"/>
              <a:gd name="T48" fmla="*/ 375836 w 5829"/>
              <a:gd name="T49" fmla="*/ 446262 h 3763"/>
              <a:gd name="T50" fmla="*/ 406557 w 5829"/>
              <a:gd name="T51" fmla="*/ 357991 h 3763"/>
              <a:gd name="T52" fmla="*/ 450023 w 5829"/>
              <a:gd name="T53" fmla="*/ 276584 h 3763"/>
              <a:gd name="T54" fmla="*/ 504928 w 5829"/>
              <a:gd name="T55" fmla="*/ 203025 h 3763"/>
              <a:gd name="T56" fmla="*/ 569964 w 5829"/>
              <a:gd name="T57" fmla="*/ 139273 h 3763"/>
              <a:gd name="T58" fmla="*/ 644478 w 5829"/>
              <a:gd name="T59" fmla="*/ 85983 h 3763"/>
              <a:gd name="T60" fmla="*/ 726508 w 5829"/>
              <a:gd name="T61" fmla="*/ 44136 h 3763"/>
              <a:gd name="T62" fmla="*/ 815728 w 5829"/>
              <a:gd name="T63" fmla="*/ 15693 h 3763"/>
              <a:gd name="T64" fmla="*/ 910504 w 5829"/>
              <a:gd name="T65" fmla="*/ 1308 h 3763"/>
              <a:gd name="T66" fmla="*/ 994169 w 5829"/>
              <a:gd name="T67" fmla="*/ 1308 h 3763"/>
              <a:gd name="T68" fmla="*/ 1088945 w 5829"/>
              <a:gd name="T69" fmla="*/ 15693 h 3763"/>
              <a:gd name="T70" fmla="*/ 1178165 w 5829"/>
              <a:gd name="T71" fmla="*/ 44136 h 3763"/>
              <a:gd name="T72" fmla="*/ 1260522 w 5829"/>
              <a:gd name="T73" fmla="*/ 85983 h 3763"/>
              <a:gd name="T74" fmla="*/ 1334709 w 5829"/>
              <a:gd name="T75" fmla="*/ 139273 h 3763"/>
              <a:gd name="T76" fmla="*/ 1400072 w 5829"/>
              <a:gd name="T77" fmla="*/ 203025 h 3763"/>
              <a:gd name="T78" fmla="*/ 1454977 w 5829"/>
              <a:gd name="T79" fmla="*/ 276584 h 3763"/>
              <a:gd name="T80" fmla="*/ 1498443 w 5829"/>
              <a:gd name="T81" fmla="*/ 357991 h 3763"/>
              <a:gd name="T82" fmla="*/ 1528837 w 5829"/>
              <a:gd name="T83" fmla="*/ 446262 h 3763"/>
              <a:gd name="T84" fmla="*/ 1562826 w 5829"/>
              <a:gd name="T85" fmla="*/ 521783 h 3763"/>
              <a:gd name="T86" fmla="*/ 1691917 w 5829"/>
              <a:gd name="T87" fmla="*/ 601228 h 3763"/>
              <a:gd name="T88" fmla="*/ 1794210 w 5829"/>
              <a:gd name="T89" fmla="*/ 703885 h 3763"/>
              <a:gd name="T90" fmla="*/ 1865129 w 5829"/>
              <a:gd name="T91" fmla="*/ 824849 h 3763"/>
              <a:gd name="T92" fmla="*/ 1901078 w 5829"/>
              <a:gd name="T93" fmla="*/ 957911 h 3763"/>
              <a:gd name="T94" fmla="*/ 866711 w 5829"/>
              <a:gd name="T95" fmla="*/ 209890 h 3763"/>
              <a:gd name="T96" fmla="*/ 791544 w 5829"/>
              <a:gd name="T97" fmla="*/ 233756 h 3763"/>
              <a:gd name="T98" fmla="*/ 708206 w 5829"/>
              <a:gd name="T99" fmla="*/ 285412 h 3763"/>
              <a:gd name="T100" fmla="*/ 655589 w 5829"/>
              <a:gd name="T101" fmla="*/ 340663 h 3763"/>
              <a:gd name="T102" fmla="*/ 621601 w 5829"/>
              <a:gd name="T103" fmla="*/ 397549 h 3763"/>
              <a:gd name="T104" fmla="*/ 596763 w 5829"/>
              <a:gd name="T105" fmla="*/ 468494 h 3763"/>
              <a:gd name="T106" fmla="*/ 1316081 w 5829"/>
              <a:gd name="T107" fmla="*/ 504129 h 3763"/>
              <a:gd name="T108" fmla="*/ 1299740 w 5829"/>
              <a:gd name="T109" fmla="*/ 436454 h 3763"/>
              <a:gd name="T110" fmla="*/ 1270327 w 5829"/>
              <a:gd name="T111" fmla="*/ 371395 h 3763"/>
              <a:gd name="T112" fmla="*/ 1233397 w 5829"/>
              <a:gd name="T113" fmla="*/ 319739 h 3763"/>
              <a:gd name="T114" fmla="*/ 1161171 w 5829"/>
              <a:gd name="T115" fmla="*/ 258603 h 3763"/>
              <a:gd name="T116" fmla="*/ 1083389 w 5829"/>
              <a:gd name="T117" fmla="*/ 221660 h 376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829" h="3763">
                <a:moveTo>
                  <a:pt x="5829" y="3114"/>
                </a:moveTo>
                <a:lnTo>
                  <a:pt x="5003" y="3114"/>
                </a:lnTo>
                <a:lnTo>
                  <a:pt x="5002" y="3148"/>
                </a:lnTo>
                <a:lnTo>
                  <a:pt x="4999" y="3180"/>
                </a:lnTo>
                <a:lnTo>
                  <a:pt x="4995" y="3212"/>
                </a:lnTo>
                <a:lnTo>
                  <a:pt x="4990" y="3245"/>
                </a:lnTo>
                <a:lnTo>
                  <a:pt x="4982" y="3276"/>
                </a:lnTo>
                <a:lnTo>
                  <a:pt x="4974" y="3307"/>
                </a:lnTo>
                <a:lnTo>
                  <a:pt x="4963" y="3337"/>
                </a:lnTo>
                <a:lnTo>
                  <a:pt x="4952" y="3367"/>
                </a:lnTo>
                <a:lnTo>
                  <a:pt x="4939" y="3396"/>
                </a:lnTo>
                <a:lnTo>
                  <a:pt x="4924" y="3424"/>
                </a:lnTo>
                <a:lnTo>
                  <a:pt x="4909" y="3450"/>
                </a:lnTo>
                <a:lnTo>
                  <a:pt x="4892" y="3477"/>
                </a:lnTo>
                <a:lnTo>
                  <a:pt x="4873" y="3502"/>
                </a:lnTo>
                <a:lnTo>
                  <a:pt x="4855" y="3526"/>
                </a:lnTo>
                <a:lnTo>
                  <a:pt x="4834" y="3551"/>
                </a:lnTo>
                <a:lnTo>
                  <a:pt x="4812" y="3573"/>
                </a:lnTo>
                <a:lnTo>
                  <a:pt x="4790" y="3595"/>
                </a:lnTo>
                <a:lnTo>
                  <a:pt x="4766" y="3615"/>
                </a:lnTo>
                <a:lnTo>
                  <a:pt x="4742" y="3634"/>
                </a:lnTo>
                <a:lnTo>
                  <a:pt x="4716" y="3652"/>
                </a:lnTo>
                <a:lnTo>
                  <a:pt x="4690" y="3670"/>
                </a:lnTo>
                <a:lnTo>
                  <a:pt x="4663" y="3685"/>
                </a:lnTo>
                <a:lnTo>
                  <a:pt x="4634" y="3700"/>
                </a:lnTo>
                <a:lnTo>
                  <a:pt x="4607" y="3712"/>
                </a:lnTo>
                <a:lnTo>
                  <a:pt x="4576" y="3724"/>
                </a:lnTo>
                <a:lnTo>
                  <a:pt x="4546" y="3734"/>
                </a:lnTo>
                <a:lnTo>
                  <a:pt x="4515" y="3743"/>
                </a:lnTo>
                <a:lnTo>
                  <a:pt x="4484" y="3751"/>
                </a:lnTo>
                <a:lnTo>
                  <a:pt x="4452" y="3756"/>
                </a:lnTo>
                <a:lnTo>
                  <a:pt x="4419" y="3760"/>
                </a:lnTo>
                <a:lnTo>
                  <a:pt x="4387" y="3762"/>
                </a:lnTo>
                <a:lnTo>
                  <a:pt x="4354" y="3763"/>
                </a:lnTo>
                <a:lnTo>
                  <a:pt x="4320" y="3762"/>
                </a:lnTo>
                <a:lnTo>
                  <a:pt x="4287" y="3760"/>
                </a:lnTo>
                <a:lnTo>
                  <a:pt x="4254" y="3756"/>
                </a:lnTo>
                <a:lnTo>
                  <a:pt x="4222" y="3751"/>
                </a:lnTo>
                <a:lnTo>
                  <a:pt x="4191" y="3743"/>
                </a:lnTo>
                <a:lnTo>
                  <a:pt x="4159" y="3734"/>
                </a:lnTo>
                <a:lnTo>
                  <a:pt x="4129" y="3724"/>
                </a:lnTo>
                <a:lnTo>
                  <a:pt x="4101" y="3712"/>
                </a:lnTo>
                <a:lnTo>
                  <a:pt x="4072" y="3700"/>
                </a:lnTo>
                <a:lnTo>
                  <a:pt x="4044" y="3685"/>
                </a:lnTo>
                <a:lnTo>
                  <a:pt x="4016" y="3670"/>
                </a:lnTo>
                <a:lnTo>
                  <a:pt x="3990" y="3652"/>
                </a:lnTo>
                <a:lnTo>
                  <a:pt x="3964" y="3634"/>
                </a:lnTo>
                <a:lnTo>
                  <a:pt x="3940" y="3615"/>
                </a:lnTo>
                <a:lnTo>
                  <a:pt x="3916" y="3595"/>
                </a:lnTo>
                <a:lnTo>
                  <a:pt x="3894" y="3573"/>
                </a:lnTo>
                <a:lnTo>
                  <a:pt x="3872" y="3551"/>
                </a:lnTo>
                <a:lnTo>
                  <a:pt x="3852" y="3526"/>
                </a:lnTo>
                <a:lnTo>
                  <a:pt x="3833" y="3502"/>
                </a:lnTo>
                <a:lnTo>
                  <a:pt x="3814" y="3477"/>
                </a:lnTo>
                <a:lnTo>
                  <a:pt x="3798" y="3450"/>
                </a:lnTo>
                <a:lnTo>
                  <a:pt x="3782" y="3424"/>
                </a:lnTo>
                <a:lnTo>
                  <a:pt x="3768" y="3396"/>
                </a:lnTo>
                <a:lnTo>
                  <a:pt x="3754" y="3367"/>
                </a:lnTo>
                <a:lnTo>
                  <a:pt x="3742" y="3337"/>
                </a:lnTo>
                <a:lnTo>
                  <a:pt x="3732" y="3307"/>
                </a:lnTo>
                <a:lnTo>
                  <a:pt x="3724" y="3276"/>
                </a:lnTo>
                <a:lnTo>
                  <a:pt x="3717" y="3245"/>
                </a:lnTo>
                <a:lnTo>
                  <a:pt x="3711" y="3212"/>
                </a:lnTo>
                <a:lnTo>
                  <a:pt x="3707" y="3180"/>
                </a:lnTo>
                <a:lnTo>
                  <a:pt x="3704" y="3148"/>
                </a:lnTo>
                <a:lnTo>
                  <a:pt x="3703" y="3114"/>
                </a:lnTo>
                <a:lnTo>
                  <a:pt x="2124" y="3114"/>
                </a:lnTo>
                <a:lnTo>
                  <a:pt x="2123" y="3146"/>
                </a:lnTo>
                <a:lnTo>
                  <a:pt x="2121" y="3180"/>
                </a:lnTo>
                <a:lnTo>
                  <a:pt x="2116" y="3212"/>
                </a:lnTo>
                <a:lnTo>
                  <a:pt x="2110" y="3243"/>
                </a:lnTo>
                <a:lnTo>
                  <a:pt x="2103" y="3275"/>
                </a:lnTo>
                <a:lnTo>
                  <a:pt x="2094" y="3306"/>
                </a:lnTo>
                <a:lnTo>
                  <a:pt x="2084" y="3336"/>
                </a:lnTo>
                <a:lnTo>
                  <a:pt x="2072" y="3365"/>
                </a:lnTo>
                <a:lnTo>
                  <a:pt x="2059" y="3394"/>
                </a:lnTo>
                <a:lnTo>
                  <a:pt x="2044" y="3421"/>
                </a:lnTo>
                <a:lnTo>
                  <a:pt x="2028" y="3448"/>
                </a:lnTo>
                <a:lnTo>
                  <a:pt x="2012" y="3475"/>
                </a:lnTo>
                <a:lnTo>
                  <a:pt x="1994" y="3500"/>
                </a:lnTo>
                <a:lnTo>
                  <a:pt x="1975" y="3524"/>
                </a:lnTo>
                <a:lnTo>
                  <a:pt x="1954" y="3547"/>
                </a:lnTo>
                <a:lnTo>
                  <a:pt x="1932" y="3569"/>
                </a:lnTo>
                <a:lnTo>
                  <a:pt x="1910" y="3591"/>
                </a:lnTo>
                <a:lnTo>
                  <a:pt x="1887" y="3611"/>
                </a:lnTo>
                <a:lnTo>
                  <a:pt x="1862" y="3630"/>
                </a:lnTo>
                <a:lnTo>
                  <a:pt x="1836" y="3648"/>
                </a:lnTo>
                <a:lnTo>
                  <a:pt x="1811" y="3665"/>
                </a:lnTo>
                <a:lnTo>
                  <a:pt x="1783" y="3680"/>
                </a:lnTo>
                <a:lnTo>
                  <a:pt x="1756" y="3695"/>
                </a:lnTo>
                <a:lnTo>
                  <a:pt x="1727" y="3708"/>
                </a:lnTo>
                <a:lnTo>
                  <a:pt x="1698" y="3719"/>
                </a:lnTo>
                <a:lnTo>
                  <a:pt x="1668" y="3730"/>
                </a:lnTo>
                <a:lnTo>
                  <a:pt x="1637" y="3738"/>
                </a:lnTo>
                <a:lnTo>
                  <a:pt x="1605" y="3745"/>
                </a:lnTo>
                <a:lnTo>
                  <a:pt x="1574" y="3751"/>
                </a:lnTo>
                <a:lnTo>
                  <a:pt x="1542" y="3755"/>
                </a:lnTo>
                <a:lnTo>
                  <a:pt x="1508" y="3758"/>
                </a:lnTo>
                <a:lnTo>
                  <a:pt x="1476" y="3759"/>
                </a:lnTo>
                <a:lnTo>
                  <a:pt x="1443" y="3758"/>
                </a:lnTo>
                <a:lnTo>
                  <a:pt x="1409" y="3755"/>
                </a:lnTo>
                <a:lnTo>
                  <a:pt x="1377" y="3751"/>
                </a:lnTo>
                <a:lnTo>
                  <a:pt x="1345" y="3745"/>
                </a:lnTo>
                <a:lnTo>
                  <a:pt x="1314" y="3738"/>
                </a:lnTo>
                <a:lnTo>
                  <a:pt x="1283" y="3730"/>
                </a:lnTo>
                <a:lnTo>
                  <a:pt x="1253" y="3719"/>
                </a:lnTo>
                <a:lnTo>
                  <a:pt x="1224" y="3708"/>
                </a:lnTo>
                <a:lnTo>
                  <a:pt x="1195" y="3695"/>
                </a:lnTo>
                <a:lnTo>
                  <a:pt x="1168" y="3680"/>
                </a:lnTo>
                <a:lnTo>
                  <a:pt x="1141" y="3665"/>
                </a:lnTo>
                <a:lnTo>
                  <a:pt x="1114" y="3648"/>
                </a:lnTo>
                <a:lnTo>
                  <a:pt x="1089" y="3630"/>
                </a:lnTo>
                <a:lnTo>
                  <a:pt x="1065" y="3611"/>
                </a:lnTo>
                <a:lnTo>
                  <a:pt x="1042" y="3591"/>
                </a:lnTo>
                <a:lnTo>
                  <a:pt x="1019" y="3569"/>
                </a:lnTo>
                <a:lnTo>
                  <a:pt x="998" y="3547"/>
                </a:lnTo>
                <a:lnTo>
                  <a:pt x="977" y="3524"/>
                </a:lnTo>
                <a:lnTo>
                  <a:pt x="957" y="3500"/>
                </a:lnTo>
                <a:lnTo>
                  <a:pt x="940" y="3475"/>
                </a:lnTo>
                <a:lnTo>
                  <a:pt x="923" y="3448"/>
                </a:lnTo>
                <a:lnTo>
                  <a:pt x="908" y="3421"/>
                </a:lnTo>
                <a:lnTo>
                  <a:pt x="893" y="3394"/>
                </a:lnTo>
                <a:lnTo>
                  <a:pt x="880" y="3365"/>
                </a:lnTo>
                <a:lnTo>
                  <a:pt x="868" y="3336"/>
                </a:lnTo>
                <a:lnTo>
                  <a:pt x="858" y="3306"/>
                </a:lnTo>
                <a:lnTo>
                  <a:pt x="849" y="3275"/>
                </a:lnTo>
                <a:lnTo>
                  <a:pt x="842" y="3243"/>
                </a:lnTo>
                <a:lnTo>
                  <a:pt x="836" y="3212"/>
                </a:lnTo>
                <a:lnTo>
                  <a:pt x="831" y="3180"/>
                </a:lnTo>
                <a:lnTo>
                  <a:pt x="828" y="3146"/>
                </a:lnTo>
                <a:lnTo>
                  <a:pt x="828" y="3114"/>
                </a:lnTo>
                <a:lnTo>
                  <a:pt x="0" y="3114"/>
                </a:lnTo>
                <a:lnTo>
                  <a:pt x="2" y="3053"/>
                </a:lnTo>
                <a:lnTo>
                  <a:pt x="6" y="2992"/>
                </a:lnTo>
                <a:lnTo>
                  <a:pt x="11" y="2930"/>
                </a:lnTo>
                <a:lnTo>
                  <a:pt x="21" y="2870"/>
                </a:lnTo>
                <a:lnTo>
                  <a:pt x="31" y="2811"/>
                </a:lnTo>
                <a:lnTo>
                  <a:pt x="45" y="2753"/>
                </a:lnTo>
                <a:lnTo>
                  <a:pt x="61" y="2694"/>
                </a:lnTo>
                <a:lnTo>
                  <a:pt x="78" y="2636"/>
                </a:lnTo>
                <a:lnTo>
                  <a:pt x="99" y="2579"/>
                </a:lnTo>
                <a:lnTo>
                  <a:pt x="121" y="2523"/>
                </a:lnTo>
                <a:lnTo>
                  <a:pt x="146" y="2467"/>
                </a:lnTo>
                <a:lnTo>
                  <a:pt x="173" y="2412"/>
                </a:lnTo>
                <a:lnTo>
                  <a:pt x="202" y="2359"/>
                </a:lnTo>
                <a:lnTo>
                  <a:pt x="233" y="2305"/>
                </a:lnTo>
                <a:lnTo>
                  <a:pt x="267" y="2253"/>
                </a:lnTo>
                <a:lnTo>
                  <a:pt x="301" y="2203"/>
                </a:lnTo>
                <a:lnTo>
                  <a:pt x="339" y="2153"/>
                </a:lnTo>
                <a:lnTo>
                  <a:pt x="377" y="2103"/>
                </a:lnTo>
                <a:lnTo>
                  <a:pt x="419" y="2056"/>
                </a:lnTo>
                <a:lnTo>
                  <a:pt x="462" y="2010"/>
                </a:lnTo>
                <a:lnTo>
                  <a:pt x="507" y="1965"/>
                </a:lnTo>
                <a:lnTo>
                  <a:pt x="553" y="1922"/>
                </a:lnTo>
                <a:lnTo>
                  <a:pt x="602" y="1879"/>
                </a:lnTo>
                <a:lnTo>
                  <a:pt x="651" y="1839"/>
                </a:lnTo>
                <a:lnTo>
                  <a:pt x="703" y="1799"/>
                </a:lnTo>
                <a:lnTo>
                  <a:pt x="756" y="1761"/>
                </a:lnTo>
                <a:lnTo>
                  <a:pt x="811" y="1724"/>
                </a:lnTo>
                <a:lnTo>
                  <a:pt x="867" y="1690"/>
                </a:lnTo>
                <a:lnTo>
                  <a:pt x="925" y="1657"/>
                </a:lnTo>
                <a:lnTo>
                  <a:pt x="985" y="1626"/>
                </a:lnTo>
                <a:lnTo>
                  <a:pt x="1046" y="1596"/>
                </a:lnTo>
                <a:lnTo>
                  <a:pt x="1109" y="1570"/>
                </a:lnTo>
                <a:lnTo>
                  <a:pt x="1116" y="1528"/>
                </a:lnTo>
                <a:lnTo>
                  <a:pt x="1123" y="1486"/>
                </a:lnTo>
                <a:lnTo>
                  <a:pt x="1131" y="1446"/>
                </a:lnTo>
                <a:lnTo>
                  <a:pt x="1140" y="1406"/>
                </a:lnTo>
                <a:lnTo>
                  <a:pt x="1150" y="1365"/>
                </a:lnTo>
                <a:lnTo>
                  <a:pt x="1161" y="1326"/>
                </a:lnTo>
                <a:lnTo>
                  <a:pt x="1172" y="1287"/>
                </a:lnTo>
                <a:lnTo>
                  <a:pt x="1185" y="1247"/>
                </a:lnTo>
                <a:lnTo>
                  <a:pt x="1199" y="1209"/>
                </a:lnTo>
                <a:lnTo>
                  <a:pt x="1213" y="1170"/>
                </a:lnTo>
                <a:lnTo>
                  <a:pt x="1229" y="1133"/>
                </a:lnTo>
                <a:lnTo>
                  <a:pt x="1244" y="1095"/>
                </a:lnTo>
                <a:lnTo>
                  <a:pt x="1261" y="1058"/>
                </a:lnTo>
                <a:lnTo>
                  <a:pt x="1278" y="1022"/>
                </a:lnTo>
                <a:lnTo>
                  <a:pt x="1297" y="985"/>
                </a:lnTo>
                <a:lnTo>
                  <a:pt x="1315" y="950"/>
                </a:lnTo>
                <a:lnTo>
                  <a:pt x="1335" y="915"/>
                </a:lnTo>
                <a:lnTo>
                  <a:pt x="1356" y="880"/>
                </a:lnTo>
                <a:lnTo>
                  <a:pt x="1377" y="846"/>
                </a:lnTo>
                <a:lnTo>
                  <a:pt x="1399" y="813"/>
                </a:lnTo>
                <a:lnTo>
                  <a:pt x="1422" y="779"/>
                </a:lnTo>
                <a:lnTo>
                  <a:pt x="1445" y="747"/>
                </a:lnTo>
                <a:lnTo>
                  <a:pt x="1469" y="715"/>
                </a:lnTo>
                <a:lnTo>
                  <a:pt x="1493" y="684"/>
                </a:lnTo>
                <a:lnTo>
                  <a:pt x="1519" y="652"/>
                </a:lnTo>
                <a:lnTo>
                  <a:pt x="1545" y="621"/>
                </a:lnTo>
                <a:lnTo>
                  <a:pt x="1572" y="592"/>
                </a:lnTo>
                <a:lnTo>
                  <a:pt x="1598" y="562"/>
                </a:lnTo>
                <a:lnTo>
                  <a:pt x="1627" y="535"/>
                </a:lnTo>
                <a:lnTo>
                  <a:pt x="1655" y="506"/>
                </a:lnTo>
                <a:lnTo>
                  <a:pt x="1684" y="479"/>
                </a:lnTo>
                <a:lnTo>
                  <a:pt x="1714" y="452"/>
                </a:lnTo>
                <a:lnTo>
                  <a:pt x="1744" y="426"/>
                </a:lnTo>
                <a:lnTo>
                  <a:pt x="1775" y="401"/>
                </a:lnTo>
                <a:lnTo>
                  <a:pt x="1806" y="376"/>
                </a:lnTo>
                <a:lnTo>
                  <a:pt x="1839" y="352"/>
                </a:lnTo>
                <a:lnTo>
                  <a:pt x="1871" y="329"/>
                </a:lnTo>
                <a:lnTo>
                  <a:pt x="1905" y="306"/>
                </a:lnTo>
                <a:lnTo>
                  <a:pt x="1938" y="284"/>
                </a:lnTo>
                <a:lnTo>
                  <a:pt x="1972" y="263"/>
                </a:lnTo>
                <a:lnTo>
                  <a:pt x="2006" y="242"/>
                </a:lnTo>
                <a:lnTo>
                  <a:pt x="2042" y="223"/>
                </a:lnTo>
                <a:lnTo>
                  <a:pt x="2077" y="203"/>
                </a:lnTo>
                <a:lnTo>
                  <a:pt x="2113" y="186"/>
                </a:lnTo>
                <a:lnTo>
                  <a:pt x="2149" y="167"/>
                </a:lnTo>
                <a:lnTo>
                  <a:pt x="2186" y="151"/>
                </a:lnTo>
                <a:lnTo>
                  <a:pt x="2223" y="135"/>
                </a:lnTo>
                <a:lnTo>
                  <a:pt x="2262" y="120"/>
                </a:lnTo>
                <a:lnTo>
                  <a:pt x="2300" y="106"/>
                </a:lnTo>
                <a:lnTo>
                  <a:pt x="2338" y="92"/>
                </a:lnTo>
                <a:lnTo>
                  <a:pt x="2377" y="81"/>
                </a:lnTo>
                <a:lnTo>
                  <a:pt x="2416" y="69"/>
                </a:lnTo>
                <a:lnTo>
                  <a:pt x="2456" y="57"/>
                </a:lnTo>
                <a:lnTo>
                  <a:pt x="2496" y="48"/>
                </a:lnTo>
                <a:lnTo>
                  <a:pt x="2536" y="39"/>
                </a:lnTo>
                <a:lnTo>
                  <a:pt x="2577" y="31"/>
                </a:lnTo>
                <a:lnTo>
                  <a:pt x="2618" y="24"/>
                </a:lnTo>
                <a:lnTo>
                  <a:pt x="2660" y="17"/>
                </a:lnTo>
                <a:lnTo>
                  <a:pt x="2702" y="12"/>
                </a:lnTo>
                <a:lnTo>
                  <a:pt x="2743" y="8"/>
                </a:lnTo>
                <a:lnTo>
                  <a:pt x="2786" y="4"/>
                </a:lnTo>
                <a:lnTo>
                  <a:pt x="2829" y="2"/>
                </a:lnTo>
                <a:lnTo>
                  <a:pt x="2871" y="0"/>
                </a:lnTo>
                <a:lnTo>
                  <a:pt x="2914" y="0"/>
                </a:lnTo>
                <a:lnTo>
                  <a:pt x="2958" y="0"/>
                </a:lnTo>
                <a:lnTo>
                  <a:pt x="3001" y="2"/>
                </a:lnTo>
                <a:lnTo>
                  <a:pt x="3042" y="4"/>
                </a:lnTo>
                <a:lnTo>
                  <a:pt x="3085" y="8"/>
                </a:lnTo>
                <a:lnTo>
                  <a:pt x="3127" y="12"/>
                </a:lnTo>
                <a:lnTo>
                  <a:pt x="3169" y="17"/>
                </a:lnTo>
                <a:lnTo>
                  <a:pt x="3210" y="24"/>
                </a:lnTo>
                <a:lnTo>
                  <a:pt x="3252" y="31"/>
                </a:lnTo>
                <a:lnTo>
                  <a:pt x="3292" y="39"/>
                </a:lnTo>
                <a:lnTo>
                  <a:pt x="3332" y="48"/>
                </a:lnTo>
                <a:lnTo>
                  <a:pt x="3373" y="57"/>
                </a:lnTo>
                <a:lnTo>
                  <a:pt x="3412" y="69"/>
                </a:lnTo>
                <a:lnTo>
                  <a:pt x="3451" y="81"/>
                </a:lnTo>
                <a:lnTo>
                  <a:pt x="3491" y="92"/>
                </a:lnTo>
                <a:lnTo>
                  <a:pt x="3529" y="106"/>
                </a:lnTo>
                <a:lnTo>
                  <a:pt x="3567" y="120"/>
                </a:lnTo>
                <a:lnTo>
                  <a:pt x="3605" y="135"/>
                </a:lnTo>
                <a:lnTo>
                  <a:pt x="3642" y="151"/>
                </a:lnTo>
                <a:lnTo>
                  <a:pt x="3679" y="167"/>
                </a:lnTo>
                <a:lnTo>
                  <a:pt x="3716" y="186"/>
                </a:lnTo>
                <a:lnTo>
                  <a:pt x="3752" y="203"/>
                </a:lnTo>
                <a:lnTo>
                  <a:pt x="3788" y="223"/>
                </a:lnTo>
                <a:lnTo>
                  <a:pt x="3822" y="242"/>
                </a:lnTo>
                <a:lnTo>
                  <a:pt x="3857" y="263"/>
                </a:lnTo>
                <a:lnTo>
                  <a:pt x="3891" y="284"/>
                </a:lnTo>
                <a:lnTo>
                  <a:pt x="3925" y="306"/>
                </a:lnTo>
                <a:lnTo>
                  <a:pt x="3957" y="329"/>
                </a:lnTo>
                <a:lnTo>
                  <a:pt x="3990" y="352"/>
                </a:lnTo>
                <a:lnTo>
                  <a:pt x="4022" y="376"/>
                </a:lnTo>
                <a:lnTo>
                  <a:pt x="4053" y="401"/>
                </a:lnTo>
                <a:lnTo>
                  <a:pt x="4084" y="426"/>
                </a:lnTo>
                <a:lnTo>
                  <a:pt x="4114" y="452"/>
                </a:lnTo>
                <a:lnTo>
                  <a:pt x="4144" y="479"/>
                </a:lnTo>
                <a:lnTo>
                  <a:pt x="4173" y="506"/>
                </a:lnTo>
                <a:lnTo>
                  <a:pt x="4202" y="535"/>
                </a:lnTo>
                <a:lnTo>
                  <a:pt x="4230" y="562"/>
                </a:lnTo>
                <a:lnTo>
                  <a:pt x="4258" y="592"/>
                </a:lnTo>
                <a:lnTo>
                  <a:pt x="4284" y="621"/>
                </a:lnTo>
                <a:lnTo>
                  <a:pt x="4310" y="652"/>
                </a:lnTo>
                <a:lnTo>
                  <a:pt x="4335" y="684"/>
                </a:lnTo>
                <a:lnTo>
                  <a:pt x="4360" y="715"/>
                </a:lnTo>
                <a:lnTo>
                  <a:pt x="4384" y="747"/>
                </a:lnTo>
                <a:lnTo>
                  <a:pt x="4407" y="779"/>
                </a:lnTo>
                <a:lnTo>
                  <a:pt x="4430" y="813"/>
                </a:lnTo>
                <a:lnTo>
                  <a:pt x="4452" y="846"/>
                </a:lnTo>
                <a:lnTo>
                  <a:pt x="4473" y="880"/>
                </a:lnTo>
                <a:lnTo>
                  <a:pt x="4493" y="915"/>
                </a:lnTo>
                <a:lnTo>
                  <a:pt x="4513" y="950"/>
                </a:lnTo>
                <a:lnTo>
                  <a:pt x="4533" y="985"/>
                </a:lnTo>
                <a:lnTo>
                  <a:pt x="4550" y="1022"/>
                </a:lnTo>
                <a:lnTo>
                  <a:pt x="4568" y="1058"/>
                </a:lnTo>
                <a:lnTo>
                  <a:pt x="4585" y="1095"/>
                </a:lnTo>
                <a:lnTo>
                  <a:pt x="4601" y="1133"/>
                </a:lnTo>
                <a:lnTo>
                  <a:pt x="4616" y="1170"/>
                </a:lnTo>
                <a:lnTo>
                  <a:pt x="4630" y="1209"/>
                </a:lnTo>
                <a:lnTo>
                  <a:pt x="4643" y="1247"/>
                </a:lnTo>
                <a:lnTo>
                  <a:pt x="4656" y="1287"/>
                </a:lnTo>
                <a:lnTo>
                  <a:pt x="4668" y="1326"/>
                </a:lnTo>
                <a:lnTo>
                  <a:pt x="4678" y="1365"/>
                </a:lnTo>
                <a:lnTo>
                  <a:pt x="4689" y="1406"/>
                </a:lnTo>
                <a:lnTo>
                  <a:pt x="4698" y="1446"/>
                </a:lnTo>
                <a:lnTo>
                  <a:pt x="4706" y="1486"/>
                </a:lnTo>
                <a:lnTo>
                  <a:pt x="4714" y="1528"/>
                </a:lnTo>
                <a:lnTo>
                  <a:pt x="4720" y="1570"/>
                </a:lnTo>
                <a:lnTo>
                  <a:pt x="4782" y="1596"/>
                </a:lnTo>
                <a:lnTo>
                  <a:pt x="4843" y="1626"/>
                </a:lnTo>
                <a:lnTo>
                  <a:pt x="4903" y="1657"/>
                </a:lnTo>
                <a:lnTo>
                  <a:pt x="4961" y="1690"/>
                </a:lnTo>
                <a:lnTo>
                  <a:pt x="5018" y="1724"/>
                </a:lnTo>
                <a:lnTo>
                  <a:pt x="5073" y="1761"/>
                </a:lnTo>
                <a:lnTo>
                  <a:pt x="5126" y="1799"/>
                </a:lnTo>
                <a:lnTo>
                  <a:pt x="5177" y="1839"/>
                </a:lnTo>
                <a:lnTo>
                  <a:pt x="5228" y="1879"/>
                </a:lnTo>
                <a:lnTo>
                  <a:pt x="5275" y="1922"/>
                </a:lnTo>
                <a:lnTo>
                  <a:pt x="5323" y="1965"/>
                </a:lnTo>
                <a:lnTo>
                  <a:pt x="5367" y="2010"/>
                </a:lnTo>
                <a:lnTo>
                  <a:pt x="5411" y="2056"/>
                </a:lnTo>
                <a:lnTo>
                  <a:pt x="5451" y="2103"/>
                </a:lnTo>
                <a:lnTo>
                  <a:pt x="5490" y="2153"/>
                </a:lnTo>
                <a:lnTo>
                  <a:pt x="5527" y="2203"/>
                </a:lnTo>
                <a:lnTo>
                  <a:pt x="5562" y="2253"/>
                </a:lnTo>
                <a:lnTo>
                  <a:pt x="5595" y="2305"/>
                </a:lnTo>
                <a:lnTo>
                  <a:pt x="5627" y="2359"/>
                </a:lnTo>
                <a:lnTo>
                  <a:pt x="5655" y="2412"/>
                </a:lnTo>
                <a:lnTo>
                  <a:pt x="5682" y="2467"/>
                </a:lnTo>
                <a:lnTo>
                  <a:pt x="5707" y="2523"/>
                </a:lnTo>
                <a:lnTo>
                  <a:pt x="5729" y="2579"/>
                </a:lnTo>
                <a:lnTo>
                  <a:pt x="5750" y="2636"/>
                </a:lnTo>
                <a:lnTo>
                  <a:pt x="5769" y="2694"/>
                </a:lnTo>
                <a:lnTo>
                  <a:pt x="5784" y="2753"/>
                </a:lnTo>
                <a:lnTo>
                  <a:pt x="5797" y="2811"/>
                </a:lnTo>
                <a:lnTo>
                  <a:pt x="5809" y="2870"/>
                </a:lnTo>
                <a:lnTo>
                  <a:pt x="5817" y="2930"/>
                </a:lnTo>
                <a:lnTo>
                  <a:pt x="5824" y="2992"/>
                </a:lnTo>
                <a:lnTo>
                  <a:pt x="5828" y="3053"/>
                </a:lnTo>
                <a:lnTo>
                  <a:pt x="5829" y="3114"/>
                </a:lnTo>
                <a:close/>
                <a:moveTo>
                  <a:pt x="2660" y="640"/>
                </a:moveTo>
                <a:lnTo>
                  <a:pt x="2660" y="640"/>
                </a:lnTo>
                <a:lnTo>
                  <a:pt x="2652" y="642"/>
                </a:lnTo>
                <a:lnTo>
                  <a:pt x="2629" y="647"/>
                </a:lnTo>
                <a:lnTo>
                  <a:pt x="2592" y="655"/>
                </a:lnTo>
                <a:lnTo>
                  <a:pt x="2543" y="669"/>
                </a:lnTo>
                <a:lnTo>
                  <a:pt x="2517" y="678"/>
                </a:lnTo>
                <a:lnTo>
                  <a:pt x="2487" y="688"/>
                </a:lnTo>
                <a:lnTo>
                  <a:pt x="2456" y="701"/>
                </a:lnTo>
                <a:lnTo>
                  <a:pt x="2422" y="715"/>
                </a:lnTo>
                <a:lnTo>
                  <a:pt x="2387" y="731"/>
                </a:lnTo>
                <a:lnTo>
                  <a:pt x="2352" y="748"/>
                </a:lnTo>
                <a:lnTo>
                  <a:pt x="2316" y="769"/>
                </a:lnTo>
                <a:lnTo>
                  <a:pt x="2279" y="791"/>
                </a:lnTo>
                <a:lnTo>
                  <a:pt x="2241" y="816"/>
                </a:lnTo>
                <a:lnTo>
                  <a:pt x="2204" y="843"/>
                </a:lnTo>
                <a:lnTo>
                  <a:pt x="2167" y="873"/>
                </a:lnTo>
                <a:lnTo>
                  <a:pt x="2130" y="905"/>
                </a:lnTo>
                <a:lnTo>
                  <a:pt x="2093" y="940"/>
                </a:lnTo>
                <a:lnTo>
                  <a:pt x="2076" y="960"/>
                </a:lnTo>
                <a:lnTo>
                  <a:pt x="2057" y="978"/>
                </a:lnTo>
                <a:lnTo>
                  <a:pt x="2040" y="999"/>
                </a:lnTo>
                <a:lnTo>
                  <a:pt x="2024" y="1020"/>
                </a:lnTo>
                <a:lnTo>
                  <a:pt x="2006" y="1042"/>
                </a:lnTo>
                <a:lnTo>
                  <a:pt x="1990" y="1064"/>
                </a:lnTo>
                <a:lnTo>
                  <a:pt x="1974" y="1087"/>
                </a:lnTo>
                <a:lnTo>
                  <a:pt x="1959" y="1111"/>
                </a:lnTo>
                <a:lnTo>
                  <a:pt x="1944" y="1136"/>
                </a:lnTo>
                <a:lnTo>
                  <a:pt x="1929" y="1162"/>
                </a:lnTo>
                <a:lnTo>
                  <a:pt x="1915" y="1188"/>
                </a:lnTo>
                <a:lnTo>
                  <a:pt x="1902" y="1216"/>
                </a:lnTo>
                <a:lnTo>
                  <a:pt x="1890" y="1244"/>
                </a:lnTo>
                <a:lnTo>
                  <a:pt x="1877" y="1274"/>
                </a:lnTo>
                <a:lnTo>
                  <a:pt x="1865" y="1304"/>
                </a:lnTo>
                <a:lnTo>
                  <a:pt x="1855" y="1335"/>
                </a:lnTo>
                <a:lnTo>
                  <a:pt x="1845" y="1367"/>
                </a:lnTo>
                <a:lnTo>
                  <a:pt x="1835" y="1400"/>
                </a:lnTo>
                <a:lnTo>
                  <a:pt x="1826" y="1433"/>
                </a:lnTo>
                <a:lnTo>
                  <a:pt x="1818" y="1469"/>
                </a:lnTo>
                <a:lnTo>
                  <a:pt x="1811" y="1505"/>
                </a:lnTo>
                <a:lnTo>
                  <a:pt x="1805" y="1542"/>
                </a:lnTo>
                <a:lnTo>
                  <a:pt x="2660" y="1542"/>
                </a:lnTo>
                <a:lnTo>
                  <a:pt x="2660" y="640"/>
                </a:lnTo>
                <a:close/>
                <a:moveTo>
                  <a:pt x="3171" y="1542"/>
                </a:moveTo>
                <a:lnTo>
                  <a:pt x="4027" y="1542"/>
                </a:lnTo>
                <a:lnTo>
                  <a:pt x="4020" y="1505"/>
                </a:lnTo>
                <a:lnTo>
                  <a:pt x="4013" y="1469"/>
                </a:lnTo>
                <a:lnTo>
                  <a:pt x="4005" y="1433"/>
                </a:lnTo>
                <a:lnTo>
                  <a:pt x="3997" y="1400"/>
                </a:lnTo>
                <a:lnTo>
                  <a:pt x="3987" y="1367"/>
                </a:lnTo>
                <a:lnTo>
                  <a:pt x="3977" y="1335"/>
                </a:lnTo>
                <a:lnTo>
                  <a:pt x="3965" y="1304"/>
                </a:lnTo>
                <a:lnTo>
                  <a:pt x="3954" y="1274"/>
                </a:lnTo>
                <a:lnTo>
                  <a:pt x="3942" y="1244"/>
                </a:lnTo>
                <a:lnTo>
                  <a:pt x="3930" y="1216"/>
                </a:lnTo>
                <a:lnTo>
                  <a:pt x="3916" y="1188"/>
                </a:lnTo>
                <a:lnTo>
                  <a:pt x="3902" y="1162"/>
                </a:lnTo>
                <a:lnTo>
                  <a:pt x="3887" y="1136"/>
                </a:lnTo>
                <a:lnTo>
                  <a:pt x="3872" y="1111"/>
                </a:lnTo>
                <a:lnTo>
                  <a:pt x="3857" y="1087"/>
                </a:lnTo>
                <a:lnTo>
                  <a:pt x="3841" y="1064"/>
                </a:lnTo>
                <a:lnTo>
                  <a:pt x="3824" y="1042"/>
                </a:lnTo>
                <a:lnTo>
                  <a:pt x="3808" y="1020"/>
                </a:lnTo>
                <a:lnTo>
                  <a:pt x="3791" y="999"/>
                </a:lnTo>
                <a:lnTo>
                  <a:pt x="3774" y="978"/>
                </a:lnTo>
                <a:lnTo>
                  <a:pt x="3756" y="960"/>
                </a:lnTo>
                <a:lnTo>
                  <a:pt x="3738" y="940"/>
                </a:lnTo>
                <a:lnTo>
                  <a:pt x="3702" y="905"/>
                </a:lnTo>
                <a:lnTo>
                  <a:pt x="3665" y="873"/>
                </a:lnTo>
                <a:lnTo>
                  <a:pt x="3627" y="843"/>
                </a:lnTo>
                <a:lnTo>
                  <a:pt x="3590" y="816"/>
                </a:lnTo>
                <a:lnTo>
                  <a:pt x="3553" y="791"/>
                </a:lnTo>
                <a:lnTo>
                  <a:pt x="3516" y="769"/>
                </a:lnTo>
                <a:lnTo>
                  <a:pt x="3479" y="748"/>
                </a:lnTo>
                <a:lnTo>
                  <a:pt x="3443" y="731"/>
                </a:lnTo>
                <a:lnTo>
                  <a:pt x="3410" y="715"/>
                </a:lnTo>
                <a:lnTo>
                  <a:pt x="3376" y="701"/>
                </a:lnTo>
                <a:lnTo>
                  <a:pt x="3345" y="688"/>
                </a:lnTo>
                <a:lnTo>
                  <a:pt x="3315" y="678"/>
                </a:lnTo>
                <a:lnTo>
                  <a:pt x="3287" y="669"/>
                </a:lnTo>
                <a:lnTo>
                  <a:pt x="3239" y="655"/>
                </a:lnTo>
                <a:lnTo>
                  <a:pt x="3203" y="647"/>
                </a:lnTo>
                <a:lnTo>
                  <a:pt x="3179" y="642"/>
                </a:lnTo>
                <a:lnTo>
                  <a:pt x="3171" y="640"/>
                </a:lnTo>
                <a:lnTo>
                  <a:pt x="3171" y="1542"/>
                </a:lnTo>
                <a:close/>
              </a:path>
            </a:pathLst>
          </a:custGeom>
          <a:solidFill>
            <a:srgbClr val="FFFFFF"/>
          </a:solidFill>
          <a:ln>
            <a:noFill/>
          </a:ln>
        </p:spPr>
        <p:txBody>
          <a:bodyPr/>
          <a:lstStyle/>
          <a:p>
            <a:endParaRPr lang="zh-CN" altLang="en-US"/>
          </a:p>
        </p:txBody>
      </p:sp>
      <p:sp>
        <p:nvSpPr>
          <p:cNvPr id="33" name="Freeform 522"/>
          <p:cNvSpPr>
            <a:spLocks noEditPoints="1"/>
          </p:cNvSpPr>
          <p:nvPr/>
        </p:nvSpPr>
        <p:spPr bwMode="auto">
          <a:xfrm>
            <a:off x="3732018" y="4160333"/>
            <a:ext cx="569955" cy="569955"/>
          </a:xfrm>
          <a:custGeom>
            <a:avLst/>
            <a:gdLst>
              <a:gd name="T0" fmla="*/ 42 w 50"/>
              <a:gd name="T1" fmla="*/ 7 h 50"/>
              <a:gd name="T2" fmla="*/ 42 w 50"/>
              <a:gd name="T3" fmla="*/ 42 h 50"/>
              <a:gd name="T4" fmla="*/ 7 w 50"/>
              <a:gd name="T5" fmla="*/ 42 h 50"/>
              <a:gd name="T6" fmla="*/ 7 w 50"/>
              <a:gd name="T7" fmla="*/ 7 h 50"/>
              <a:gd name="T8" fmla="*/ 24 w 50"/>
              <a:gd name="T9" fmla="*/ 46 h 50"/>
              <a:gd name="T10" fmla="*/ 24 w 50"/>
              <a:gd name="T11" fmla="*/ 38 h 50"/>
              <a:gd name="T12" fmla="*/ 16 w 50"/>
              <a:gd name="T13" fmla="*/ 39 h 50"/>
              <a:gd name="T14" fmla="*/ 21 w 50"/>
              <a:gd name="T15" fmla="*/ 46 h 50"/>
              <a:gd name="T16" fmla="*/ 40 w 50"/>
              <a:gd name="T17" fmla="*/ 10 h 50"/>
              <a:gd name="T18" fmla="*/ 39 w 50"/>
              <a:gd name="T19" fmla="*/ 9 h 50"/>
              <a:gd name="T20" fmla="*/ 39 w 50"/>
              <a:gd name="T21" fmla="*/ 24 h 50"/>
              <a:gd name="T22" fmla="*/ 40 w 50"/>
              <a:gd name="T23" fmla="*/ 10 h 50"/>
              <a:gd name="T24" fmla="*/ 37 w 50"/>
              <a:gd name="T25" fmla="*/ 8 h 50"/>
              <a:gd name="T26" fmla="*/ 35 w 50"/>
              <a:gd name="T27" fmla="*/ 8 h 50"/>
              <a:gd name="T28" fmla="*/ 37 w 50"/>
              <a:gd name="T29" fmla="*/ 8 h 50"/>
              <a:gd name="T30" fmla="*/ 28 w 50"/>
              <a:gd name="T31" fmla="*/ 4 h 50"/>
              <a:gd name="T32" fmla="*/ 26 w 50"/>
              <a:gd name="T33" fmla="*/ 12 h 50"/>
              <a:gd name="T34" fmla="*/ 33 w 50"/>
              <a:gd name="T35" fmla="*/ 10 h 50"/>
              <a:gd name="T36" fmla="*/ 28 w 50"/>
              <a:gd name="T37" fmla="*/ 4 h 50"/>
              <a:gd name="T38" fmla="*/ 24 w 50"/>
              <a:gd name="T39" fmla="*/ 4 h 50"/>
              <a:gd name="T40" fmla="*/ 17 w 50"/>
              <a:gd name="T41" fmla="*/ 9 h 50"/>
              <a:gd name="T42" fmla="*/ 17 w 50"/>
              <a:gd name="T43" fmla="*/ 10 h 50"/>
              <a:gd name="T44" fmla="*/ 24 w 50"/>
              <a:gd name="T45" fmla="*/ 4 h 50"/>
              <a:gd name="T46" fmla="*/ 17 w 50"/>
              <a:gd name="T47" fmla="*/ 5 h 50"/>
              <a:gd name="T48" fmla="*/ 14 w 50"/>
              <a:gd name="T49" fmla="*/ 9 h 50"/>
              <a:gd name="T50" fmla="*/ 17 w 50"/>
              <a:gd name="T51" fmla="*/ 5 h 50"/>
              <a:gd name="T52" fmla="*/ 10 w 50"/>
              <a:gd name="T53" fmla="*/ 9 h 50"/>
              <a:gd name="T54" fmla="*/ 4 w 50"/>
              <a:gd name="T55" fmla="*/ 24 h 50"/>
              <a:gd name="T56" fmla="*/ 13 w 50"/>
              <a:gd name="T57" fmla="*/ 11 h 50"/>
              <a:gd name="T58" fmla="*/ 4 w 50"/>
              <a:gd name="T59" fmla="*/ 26 h 50"/>
              <a:gd name="T60" fmla="*/ 10 w 50"/>
              <a:gd name="T61" fmla="*/ 40 h 50"/>
              <a:gd name="T62" fmla="*/ 13 w 50"/>
              <a:gd name="T63" fmla="*/ 38 h 50"/>
              <a:gd name="T64" fmla="*/ 4 w 50"/>
              <a:gd name="T65" fmla="*/ 26 h 50"/>
              <a:gd name="T66" fmla="*/ 12 w 50"/>
              <a:gd name="T67" fmla="*/ 42 h 50"/>
              <a:gd name="T68" fmla="*/ 15 w 50"/>
              <a:gd name="T69" fmla="*/ 42 h 50"/>
              <a:gd name="T70" fmla="*/ 12 w 50"/>
              <a:gd name="T71" fmla="*/ 42 h 50"/>
              <a:gd name="T72" fmla="*/ 26 w 50"/>
              <a:gd name="T73" fmla="*/ 46 h 50"/>
              <a:gd name="T74" fmla="*/ 33 w 50"/>
              <a:gd name="T75" fmla="*/ 40 h 50"/>
              <a:gd name="T76" fmla="*/ 32 w 50"/>
              <a:gd name="T77" fmla="*/ 39 h 50"/>
              <a:gd name="T78" fmla="*/ 26 w 50"/>
              <a:gd name="T79" fmla="*/ 46 h 50"/>
              <a:gd name="T80" fmla="*/ 33 w 50"/>
              <a:gd name="T81" fmla="*/ 44 h 50"/>
              <a:gd name="T82" fmla="*/ 35 w 50"/>
              <a:gd name="T83" fmla="*/ 40 h 50"/>
              <a:gd name="T84" fmla="*/ 33 w 50"/>
              <a:gd name="T85" fmla="*/ 44 h 50"/>
              <a:gd name="T86" fmla="*/ 39 w 50"/>
              <a:gd name="T87" fmla="*/ 40 h 50"/>
              <a:gd name="T88" fmla="*/ 46 w 50"/>
              <a:gd name="T89" fmla="*/ 26 h 50"/>
              <a:gd name="T90" fmla="*/ 36 w 50"/>
              <a:gd name="T91" fmla="*/ 38 h 50"/>
              <a:gd name="T92" fmla="*/ 34 w 50"/>
              <a:gd name="T93" fmla="*/ 12 h 50"/>
              <a:gd name="T94" fmla="*/ 33 w 50"/>
              <a:gd name="T95" fmla="*/ 13 h 50"/>
              <a:gd name="T96" fmla="*/ 26 w 50"/>
              <a:gd name="T97" fmla="*/ 24 h 50"/>
              <a:gd name="T98" fmla="*/ 34 w 50"/>
              <a:gd name="T99" fmla="*/ 12 h 50"/>
              <a:gd name="T100" fmla="*/ 24 w 50"/>
              <a:gd name="T101" fmla="*/ 14 h 50"/>
              <a:gd name="T102" fmla="*/ 15 w 50"/>
              <a:gd name="T103" fmla="*/ 12 h 50"/>
              <a:gd name="T104" fmla="*/ 24 w 50"/>
              <a:gd name="T105" fmla="*/ 24 h 50"/>
              <a:gd name="T106" fmla="*/ 24 w 50"/>
              <a:gd name="T107" fmla="*/ 35 h 50"/>
              <a:gd name="T108" fmla="*/ 24 w 50"/>
              <a:gd name="T109" fmla="*/ 26 h 50"/>
              <a:gd name="T110" fmla="*/ 15 w 50"/>
              <a:gd name="T111" fmla="*/ 37 h 50"/>
              <a:gd name="T112" fmla="*/ 24 w 50"/>
              <a:gd name="T113" fmla="*/ 35 h 50"/>
              <a:gd name="T114" fmla="*/ 26 w 50"/>
              <a:gd name="T115" fmla="*/ 35 h 50"/>
              <a:gd name="T116" fmla="*/ 34 w 50"/>
              <a:gd name="T117" fmla="*/ 37 h 50"/>
              <a:gd name="T118" fmla="*/ 26 w 50"/>
              <a:gd name="T119" fmla="*/ 2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0" h="50">
                <a:moveTo>
                  <a:pt x="25" y="0"/>
                </a:moveTo>
                <a:cubicBezTo>
                  <a:pt x="32" y="0"/>
                  <a:pt x="38" y="3"/>
                  <a:pt x="42" y="7"/>
                </a:cubicBezTo>
                <a:cubicBezTo>
                  <a:pt x="47" y="12"/>
                  <a:pt x="50" y="18"/>
                  <a:pt x="50" y="25"/>
                </a:cubicBezTo>
                <a:cubicBezTo>
                  <a:pt x="50" y="32"/>
                  <a:pt x="47" y="38"/>
                  <a:pt x="42" y="42"/>
                </a:cubicBezTo>
                <a:cubicBezTo>
                  <a:pt x="38" y="47"/>
                  <a:pt x="32" y="50"/>
                  <a:pt x="25" y="50"/>
                </a:cubicBezTo>
                <a:cubicBezTo>
                  <a:pt x="18" y="50"/>
                  <a:pt x="12" y="47"/>
                  <a:pt x="7" y="42"/>
                </a:cubicBezTo>
                <a:cubicBezTo>
                  <a:pt x="3" y="38"/>
                  <a:pt x="0" y="32"/>
                  <a:pt x="0" y="25"/>
                </a:cubicBezTo>
                <a:cubicBezTo>
                  <a:pt x="0" y="18"/>
                  <a:pt x="3" y="12"/>
                  <a:pt x="7" y="7"/>
                </a:cubicBezTo>
                <a:cubicBezTo>
                  <a:pt x="12" y="3"/>
                  <a:pt x="18" y="0"/>
                  <a:pt x="25" y="0"/>
                </a:cubicBezTo>
                <a:close/>
                <a:moveTo>
                  <a:pt x="24" y="46"/>
                </a:moveTo>
                <a:cubicBezTo>
                  <a:pt x="24" y="46"/>
                  <a:pt x="24" y="46"/>
                  <a:pt x="24" y="46"/>
                </a:cubicBezTo>
                <a:cubicBezTo>
                  <a:pt x="24" y="38"/>
                  <a:pt x="24" y="38"/>
                  <a:pt x="24" y="38"/>
                </a:cubicBezTo>
                <a:cubicBezTo>
                  <a:pt x="21" y="38"/>
                  <a:pt x="19" y="38"/>
                  <a:pt x="17" y="39"/>
                </a:cubicBezTo>
                <a:cubicBezTo>
                  <a:pt x="17" y="39"/>
                  <a:pt x="17" y="39"/>
                  <a:pt x="16" y="39"/>
                </a:cubicBezTo>
                <a:cubicBezTo>
                  <a:pt x="17" y="40"/>
                  <a:pt x="17" y="40"/>
                  <a:pt x="17" y="40"/>
                </a:cubicBezTo>
                <a:cubicBezTo>
                  <a:pt x="18" y="43"/>
                  <a:pt x="20" y="44"/>
                  <a:pt x="21" y="46"/>
                </a:cubicBezTo>
                <a:cubicBezTo>
                  <a:pt x="22" y="46"/>
                  <a:pt x="23" y="46"/>
                  <a:pt x="24" y="46"/>
                </a:cubicBezTo>
                <a:close/>
                <a:moveTo>
                  <a:pt x="40" y="10"/>
                </a:moveTo>
                <a:cubicBezTo>
                  <a:pt x="40" y="10"/>
                  <a:pt x="40" y="10"/>
                  <a:pt x="40" y="10"/>
                </a:cubicBezTo>
                <a:cubicBezTo>
                  <a:pt x="40" y="10"/>
                  <a:pt x="39" y="10"/>
                  <a:pt x="39" y="9"/>
                </a:cubicBezTo>
                <a:cubicBezTo>
                  <a:pt x="38" y="10"/>
                  <a:pt x="37" y="11"/>
                  <a:pt x="36" y="11"/>
                </a:cubicBezTo>
                <a:cubicBezTo>
                  <a:pt x="38" y="15"/>
                  <a:pt x="38" y="19"/>
                  <a:pt x="39" y="24"/>
                </a:cubicBezTo>
                <a:cubicBezTo>
                  <a:pt x="46" y="24"/>
                  <a:pt x="46" y="24"/>
                  <a:pt x="46" y="24"/>
                </a:cubicBezTo>
                <a:cubicBezTo>
                  <a:pt x="46" y="18"/>
                  <a:pt x="43" y="13"/>
                  <a:pt x="40" y="10"/>
                </a:cubicBezTo>
                <a:close/>
                <a:moveTo>
                  <a:pt x="37" y="8"/>
                </a:moveTo>
                <a:cubicBezTo>
                  <a:pt x="37" y="8"/>
                  <a:pt x="37" y="8"/>
                  <a:pt x="37" y="8"/>
                </a:cubicBezTo>
                <a:cubicBezTo>
                  <a:pt x="36" y="7"/>
                  <a:pt x="35" y="6"/>
                  <a:pt x="33" y="5"/>
                </a:cubicBezTo>
                <a:cubicBezTo>
                  <a:pt x="34" y="6"/>
                  <a:pt x="34" y="7"/>
                  <a:pt x="35" y="8"/>
                </a:cubicBezTo>
                <a:cubicBezTo>
                  <a:pt x="35" y="8"/>
                  <a:pt x="35" y="9"/>
                  <a:pt x="35" y="9"/>
                </a:cubicBezTo>
                <a:cubicBezTo>
                  <a:pt x="36" y="9"/>
                  <a:pt x="37" y="8"/>
                  <a:pt x="37" y="8"/>
                </a:cubicBezTo>
                <a:close/>
                <a:moveTo>
                  <a:pt x="28" y="4"/>
                </a:moveTo>
                <a:cubicBezTo>
                  <a:pt x="28" y="4"/>
                  <a:pt x="28" y="4"/>
                  <a:pt x="28" y="4"/>
                </a:cubicBezTo>
                <a:cubicBezTo>
                  <a:pt x="28" y="4"/>
                  <a:pt x="27" y="4"/>
                  <a:pt x="26" y="4"/>
                </a:cubicBezTo>
                <a:cubicBezTo>
                  <a:pt x="26" y="12"/>
                  <a:pt x="26" y="12"/>
                  <a:pt x="26" y="12"/>
                </a:cubicBezTo>
                <a:cubicBezTo>
                  <a:pt x="28" y="12"/>
                  <a:pt x="30" y="11"/>
                  <a:pt x="32" y="10"/>
                </a:cubicBezTo>
                <a:cubicBezTo>
                  <a:pt x="33" y="10"/>
                  <a:pt x="33" y="10"/>
                  <a:pt x="33" y="10"/>
                </a:cubicBezTo>
                <a:cubicBezTo>
                  <a:pt x="33" y="10"/>
                  <a:pt x="33" y="9"/>
                  <a:pt x="33" y="9"/>
                </a:cubicBezTo>
                <a:cubicBezTo>
                  <a:pt x="31" y="7"/>
                  <a:pt x="30" y="5"/>
                  <a:pt x="28" y="4"/>
                </a:cubicBezTo>
                <a:close/>
                <a:moveTo>
                  <a:pt x="24" y="4"/>
                </a:moveTo>
                <a:cubicBezTo>
                  <a:pt x="24" y="4"/>
                  <a:pt x="24" y="4"/>
                  <a:pt x="24" y="4"/>
                </a:cubicBezTo>
                <a:cubicBezTo>
                  <a:pt x="23" y="4"/>
                  <a:pt x="22" y="4"/>
                  <a:pt x="21" y="4"/>
                </a:cubicBezTo>
                <a:cubicBezTo>
                  <a:pt x="20" y="5"/>
                  <a:pt x="18" y="7"/>
                  <a:pt x="17" y="9"/>
                </a:cubicBezTo>
                <a:cubicBezTo>
                  <a:pt x="17" y="9"/>
                  <a:pt x="17" y="10"/>
                  <a:pt x="16" y="10"/>
                </a:cubicBezTo>
                <a:cubicBezTo>
                  <a:pt x="17" y="10"/>
                  <a:pt x="17" y="10"/>
                  <a:pt x="17" y="10"/>
                </a:cubicBezTo>
                <a:cubicBezTo>
                  <a:pt x="19" y="11"/>
                  <a:pt x="21" y="12"/>
                  <a:pt x="24" y="12"/>
                </a:cubicBezTo>
                <a:cubicBezTo>
                  <a:pt x="24" y="4"/>
                  <a:pt x="24" y="4"/>
                  <a:pt x="24" y="4"/>
                </a:cubicBezTo>
                <a:close/>
                <a:moveTo>
                  <a:pt x="17" y="5"/>
                </a:moveTo>
                <a:cubicBezTo>
                  <a:pt x="17" y="5"/>
                  <a:pt x="17" y="5"/>
                  <a:pt x="17" y="5"/>
                </a:cubicBezTo>
                <a:cubicBezTo>
                  <a:pt x="15" y="6"/>
                  <a:pt x="14" y="7"/>
                  <a:pt x="12" y="8"/>
                </a:cubicBezTo>
                <a:cubicBezTo>
                  <a:pt x="13" y="8"/>
                  <a:pt x="14" y="9"/>
                  <a:pt x="14" y="9"/>
                </a:cubicBezTo>
                <a:cubicBezTo>
                  <a:pt x="14" y="9"/>
                  <a:pt x="15" y="8"/>
                  <a:pt x="15" y="8"/>
                </a:cubicBezTo>
                <a:cubicBezTo>
                  <a:pt x="15" y="7"/>
                  <a:pt x="16" y="6"/>
                  <a:pt x="17" y="5"/>
                </a:cubicBezTo>
                <a:close/>
                <a:moveTo>
                  <a:pt x="10" y="9"/>
                </a:moveTo>
                <a:cubicBezTo>
                  <a:pt x="10" y="9"/>
                  <a:pt x="10" y="9"/>
                  <a:pt x="10" y="9"/>
                </a:cubicBezTo>
                <a:cubicBezTo>
                  <a:pt x="10" y="10"/>
                  <a:pt x="10" y="10"/>
                  <a:pt x="10" y="10"/>
                </a:cubicBezTo>
                <a:cubicBezTo>
                  <a:pt x="6" y="13"/>
                  <a:pt x="4" y="18"/>
                  <a:pt x="4" y="24"/>
                </a:cubicBezTo>
                <a:cubicBezTo>
                  <a:pt x="11" y="24"/>
                  <a:pt x="11" y="24"/>
                  <a:pt x="11" y="24"/>
                </a:cubicBezTo>
                <a:cubicBezTo>
                  <a:pt x="11" y="19"/>
                  <a:pt x="12" y="15"/>
                  <a:pt x="13" y="11"/>
                </a:cubicBezTo>
                <a:cubicBezTo>
                  <a:pt x="12" y="11"/>
                  <a:pt x="11" y="10"/>
                  <a:pt x="10" y="9"/>
                </a:cubicBezTo>
                <a:close/>
                <a:moveTo>
                  <a:pt x="4" y="26"/>
                </a:moveTo>
                <a:cubicBezTo>
                  <a:pt x="4" y="26"/>
                  <a:pt x="4" y="26"/>
                  <a:pt x="4" y="26"/>
                </a:cubicBezTo>
                <a:cubicBezTo>
                  <a:pt x="4" y="31"/>
                  <a:pt x="6" y="36"/>
                  <a:pt x="10" y="40"/>
                </a:cubicBezTo>
                <a:cubicBezTo>
                  <a:pt x="10" y="40"/>
                  <a:pt x="10" y="40"/>
                  <a:pt x="10" y="40"/>
                </a:cubicBezTo>
                <a:cubicBezTo>
                  <a:pt x="11" y="39"/>
                  <a:pt x="12" y="39"/>
                  <a:pt x="13" y="38"/>
                </a:cubicBezTo>
                <a:cubicBezTo>
                  <a:pt x="12" y="35"/>
                  <a:pt x="11" y="30"/>
                  <a:pt x="11" y="26"/>
                </a:cubicBezTo>
                <a:cubicBezTo>
                  <a:pt x="4" y="26"/>
                  <a:pt x="4" y="26"/>
                  <a:pt x="4" y="26"/>
                </a:cubicBezTo>
                <a:close/>
                <a:moveTo>
                  <a:pt x="12" y="42"/>
                </a:moveTo>
                <a:cubicBezTo>
                  <a:pt x="12" y="42"/>
                  <a:pt x="12" y="42"/>
                  <a:pt x="12" y="42"/>
                </a:cubicBezTo>
                <a:cubicBezTo>
                  <a:pt x="14" y="43"/>
                  <a:pt x="15" y="43"/>
                  <a:pt x="17" y="44"/>
                </a:cubicBezTo>
                <a:cubicBezTo>
                  <a:pt x="16" y="43"/>
                  <a:pt x="15" y="42"/>
                  <a:pt x="15" y="42"/>
                </a:cubicBezTo>
                <a:cubicBezTo>
                  <a:pt x="15" y="41"/>
                  <a:pt x="14" y="41"/>
                  <a:pt x="14" y="40"/>
                </a:cubicBezTo>
                <a:cubicBezTo>
                  <a:pt x="14" y="41"/>
                  <a:pt x="13" y="41"/>
                  <a:pt x="12" y="42"/>
                </a:cubicBezTo>
                <a:close/>
                <a:moveTo>
                  <a:pt x="26" y="46"/>
                </a:moveTo>
                <a:cubicBezTo>
                  <a:pt x="26" y="46"/>
                  <a:pt x="26" y="46"/>
                  <a:pt x="26" y="46"/>
                </a:cubicBezTo>
                <a:cubicBezTo>
                  <a:pt x="27" y="46"/>
                  <a:pt x="28" y="46"/>
                  <a:pt x="28" y="46"/>
                </a:cubicBezTo>
                <a:cubicBezTo>
                  <a:pt x="30" y="44"/>
                  <a:pt x="31" y="43"/>
                  <a:pt x="33" y="40"/>
                </a:cubicBezTo>
                <a:cubicBezTo>
                  <a:pt x="33" y="40"/>
                  <a:pt x="33" y="40"/>
                  <a:pt x="33" y="39"/>
                </a:cubicBezTo>
                <a:cubicBezTo>
                  <a:pt x="33" y="39"/>
                  <a:pt x="33" y="39"/>
                  <a:pt x="32" y="39"/>
                </a:cubicBezTo>
                <a:cubicBezTo>
                  <a:pt x="30" y="38"/>
                  <a:pt x="28" y="38"/>
                  <a:pt x="26" y="38"/>
                </a:cubicBezTo>
                <a:cubicBezTo>
                  <a:pt x="26" y="46"/>
                  <a:pt x="26" y="46"/>
                  <a:pt x="26" y="46"/>
                </a:cubicBezTo>
                <a:close/>
                <a:moveTo>
                  <a:pt x="33" y="44"/>
                </a:moveTo>
                <a:cubicBezTo>
                  <a:pt x="33" y="44"/>
                  <a:pt x="33" y="44"/>
                  <a:pt x="33" y="44"/>
                </a:cubicBezTo>
                <a:cubicBezTo>
                  <a:pt x="35" y="43"/>
                  <a:pt x="36" y="43"/>
                  <a:pt x="37" y="42"/>
                </a:cubicBezTo>
                <a:cubicBezTo>
                  <a:pt x="37" y="41"/>
                  <a:pt x="36" y="41"/>
                  <a:pt x="35" y="40"/>
                </a:cubicBezTo>
                <a:cubicBezTo>
                  <a:pt x="35" y="41"/>
                  <a:pt x="35" y="41"/>
                  <a:pt x="35" y="42"/>
                </a:cubicBezTo>
                <a:cubicBezTo>
                  <a:pt x="34" y="42"/>
                  <a:pt x="34" y="43"/>
                  <a:pt x="33" y="44"/>
                </a:cubicBezTo>
                <a:close/>
                <a:moveTo>
                  <a:pt x="39" y="40"/>
                </a:moveTo>
                <a:cubicBezTo>
                  <a:pt x="39" y="40"/>
                  <a:pt x="39" y="40"/>
                  <a:pt x="39" y="40"/>
                </a:cubicBezTo>
                <a:cubicBezTo>
                  <a:pt x="40" y="40"/>
                  <a:pt x="40" y="40"/>
                  <a:pt x="40" y="40"/>
                </a:cubicBezTo>
                <a:cubicBezTo>
                  <a:pt x="43" y="36"/>
                  <a:pt x="46" y="31"/>
                  <a:pt x="46" y="26"/>
                </a:cubicBezTo>
                <a:cubicBezTo>
                  <a:pt x="39" y="26"/>
                  <a:pt x="39" y="26"/>
                  <a:pt x="39" y="26"/>
                </a:cubicBezTo>
                <a:cubicBezTo>
                  <a:pt x="38" y="30"/>
                  <a:pt x="38" y="35"/>
                  <a:pt x="36" y="38"/>
                </a:cubicBezTo>
                <a:cubicBezTo>
                  <a:pt x="37" y="39"/>
                  <a:pt x="38" y="39"/>
                  <a:pt x="39" y="40"/>
                </a:cubicBezTo>
                <a:close/>
                <a:moveTo>
                  <a:pt x="34" y="12"/>
                </a:moveTo>
                <a:cubicBezTo>
                  <a:pt x="34" y="12"/>
                  <a:pt x="34" y="12"/>
                  <a:pt x="34" y="12"/>
                </a:cubicBezTo>
                <a:cubicBezTo>
                  <a:pt x="34" y="12"/>
                  <a:pt x="34" y="12"/>
                  <a:pt x="33" y="13"/>
                </a:cubicBezTo>
                <a:cubicBezTo>
                  <a:pt x="31" y="13"/>
                  <a:pt x="29" y="14"/>
                  <a:pt x="26" y="14"/>
                </a:cubicBezTo>
                <a:cubicBezTo>
                  <a:pt x="26" y="24"/>
                  <a:pt x="26" y="24"/>
                  <a:pt x="26" y="24"/>
                </a:cubicBezTo>
                <a:cubicBezTo>
                  <a:pt x="36" y="24"/>
                  <a:pt x="36" y="24"/>
                  <a:pt x="36" y="24"/>
                </a:cubicBezTo>
                <a:cubicBezTo>
                  <a:pt x="36" y="19"/>
                  <a:pt x="35" y="15"/>
                  <a:pt x="34" y="12"/>
                </a:cubicBezTo>
                <a:close/>
                <a:moveTo>
                  <a:pt x="24" y="14"/>
                </a:moveTo>
                <a:cubicBezTo>
                  <a:pt x="24" y="14"/>
                  <a:pt x="24" y="14"/>
                  <a:pt x="24" y="14"/>
                </a:cubicBezTo>
                <a:cubicBezTo>
                  <a:pt x="21" y="14"/>
                  <a:pt x="19" y="13"/>
                  <a:pt x="16" y="13"/>
                </a:cubicBezTo>
                <a:cubicBezTo>
                  <a:pt x="16" y="12"/>
                  <a:pt x="16" y="12"/>
                  <a:pt x="15" y="12"/>
                </a:cubicBezTo>
                <a:cubicBezTo>
                  <a:pt x="14" y="15"/>
                  <a:pt x="13" y="19"/>
                  <a:pt x="13" y="24"/>
                </a:cubicBezTo>
                <a:cubicBezTo>
                  <a:pt x="24" y="24"/>
                  <a:pt x="24" y="24"/>
                  <a:pt x="24" y="24"/>
                </a:cubicBezTo>
                <a:cubicBezTo>
                  <a:pt x="24" y="14"/>
                  <a:pt x="24" y="14"/>
                  <a:pt x="24" y="14"/>
                </a:cubicBezTo>
                <a:close/>
                <a:moveTo>
                  <a:pt x="24" y="35"/>
                </a:moveTo>
                <a:cubicBezTo>
                  <a:pt x="24" y="35"/>
                  <a:pt x="24" y="35"/>
                  <a:pt x="24" y="35"/>
                </a:cubicBezTo>
                <a:cubicBezTo>
                  <a:pt x="24" y="26"/>
                  <a:pt x="24" y="26"/>
                  <a:pt x="24" y="26"/>
                </a:cubicBezTo>
                <a:cubicBezTo>
                  <a:pt x="13" y="26"/>
                  <a:pt x="13" y="26"/>
                  <a:pt x="13" y="26"/>
                </a:cubicBezTo>
                <a:cubicBezTo>
                  <a:pt x="13" y="30"/>
                  <a:pt x="14" y="34"/>
                  <a:pt x="15" y="37"/>
                </a:cubicBezTo>
                <a:cubicBezTo>
                  <a:pt x="16" y="37"/>
                  <a:pt x="16" y="37"/>
                  <a:pt x="16" y="37"/>
                </a:cubicBezTo>
                <a:cubicBezTo>
                  <a:pt x="19" y="36"/>
                  <a:pt x="21" y="36"/>
                  <a:pt x="24" y="35"/>
                </a:cubicBezTo>
                <a:close/>
                <a:moveTo>
                  <a:pt x="26" y="35"/>
                </a:moveTo>
                <a:cubicBezTo>
                  <a:pt x="26" y="35"/>
                  <a:pt x="26" y="35"/>
                  <a:pt x="26" y="35"/>
                </a:cubicBezTo>
                <a:cubicBezTo>
                  <a:pt x="29" y="36"/>
                  <a:pt x="31" y="36"/>
                  <a:pt x="33" y="37"/>
                </a:cubicBezTo>
                <a:cubicBezTo>
                  <a:pt x="34" y="37"/>
                  <a:pt x="34" y="37"/>
                  <a:pt x="34" y="37"/>
                </a:cubicBezTo>
                <a:cubicBezTo>
                  <a:pt x="35" y="34"/>
                  <a:pt x="36" y="30"/>
                  <a:pt x="36" y="26"/>
                </a:cubicBezTo>
                <a:cubicBezTo>
                  <a:pt x="26" y="26"/>
                  <a:pt x="26" y="26"/>
                  <a:pt x="26" y="26"/>
                </a:cubicBezTo>
                <a:cubicBezTo>
                  <a:pt x="26" y="35"/>
                  <a:pt x="26" y="35"/>
                  <a:pt x="26" y="35"/>
                </a:cubicBezTo>
                <a:close/>
              </a:path>
            </a:pathLst>
          </a:custGeom>
          <a:solidFill>
            <a:srgbClr val="FFFFFF"/>
          </a:solidFill>
          <a:ln>
            <a:noFill/>
          </a:ln>
          <a:effectLst/>
        </p:spPr>
        <p:txBody>
          <a:bodyPr/>
          <a:lstStyle/>
          <a:p>
            <a:endParaRPr lang="zh-CN" altLang="en-US" sz="2400"/>
          </a:p>
        </p:txBody>
      </p:sp>
      <p:sp>
        <p:nvSpPr>
          <p:cNvPr id="38" name="矩形 37"/>
          <p:cNvSpPr/>
          <p:nvPr/>
        </p:nvSpPr>
        <p:spPr>
          <a:xfrm>
            <a:off x="9157249" y="315260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圆角矩形 38"/>
          <p:cNvSpPr/>
          <p:nvPr/>
        </p:nvSpPr>
        <p:spPr>
          <a:xfrm>
            <a:off x="9157250" y="278937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8322717" y="5258077"/>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1" name="圆角矩形 40"/>
          <p:cNvSpPr/>
          <p:nvPr/>
        </p:nvSpPr>
        <p:spPr>
          <a:xfrm>
            <a:off x="8322718" y="4894849"/>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574474" y="4850529"/>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3" name="圆角矩形 42"/>
          <p:cNvSpPr/>
          <p:nvPr/>
        </p:nvSpPr>
        <p:spPr>
          <a:xfrm>
            <a:off x="574475" y="4487301"/>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4" name="矩形 43"/>
          <p:cNvSpPr/>
          <p:nvPr/>
        </p:nvSpPr>
        <p:spPr>
          <a:xfrm>
            <a:off x="764679" y="2565394"/>
            <a:ext cx="2647827" cy="881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45" name="圆角矩形 44"/>
          <p:cNvSpPr/>
          <p:nvPr/>
        </p:nvSpPr>
        <p:spPr>
          <a:xfrm>
            <a:off x="764680" y="2202166"/>
            <a:ext cx="2689254" cy="337826"/>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请输入您的小标题</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54" name="Rounded Rectangle 24"/>
          <p:cNvSpPr/>
          <p:nvPr/>
        </p:nvSpPr>
        <p:spPr>
          <a:xfrm>
            <a:off x="4872319" y="3725340"/>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Rounded Rectangle 24"/>
          <p:cNvSpPr/>
          <p:nvPr/>
        </p:nvSpPr>
        <p:spPr>
          <a:xfrm>
            <a:off x="7208589" y="3137824"/>
            <a:ext cx="288625" cy="28862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9" name="MH_Other_1"/>
          <p:cNvSpPr/>
          <p:nvPr>
            <p:custDataLst>
              <p:tags r:id="rId1"/>
            </p:custDataLst>
          </p:nvPr>
        </p:nvSpPr>
        <p:spPr>
          <a:xfrm>
            <a:off x="1544638" y="2414589"/>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30" name="MH_SubTitle_1"/>
          <p:cNvSpPr/>
          <p:nvPr>
            <p:custDataLst>
              <p:tags r:id="rId2"/>
            </p:custDataLst>
          </p:nvPr>
        </p:nvSpPr>
        <p:spPr>
          <a:xfrm>
            <a:off x="1658938" y="2513014"/>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31" name="KSO_Shape"/>
          <p:cNvSpPr/>
          <p:nvPr/>
        </p:nvSpPr>
        <p:spPr>
          <a:xfrm>
            <a:off x="1270000" y="1573141"/>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2" name="MH_Other_1"/>
          <p:cNvSpPr/>
          <p:nvPr>
            <p:custDataLst>
              <p:tags r:id="rId3"/>
            </p:custDataLst>
          </p:nvPr>
        </p:nvSpPr>
        <p:spPr>
          <a:xfrm>
            <a:off x="1544638" y="4843464"/>
            <a:ext cx="3287712" cy="1209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2400">
              <a:ea typeface="微软雅黑" panose="020B0503020204020204" charset="-122"/>
            </a:endParaRPr>
          </a:p>
        </p:txBody>
      </p:sp>
      <p:sp>
        <p:nvSpPr>
          <p:cNvPr id="33" name="MH_SubTitle_1"/>
          <p:cNvSpPr/>
          <p:nvPr>
            <p:custDataLst>
              <p:tags r:id="rId4"/>
            </p:custDataLst>
          </p:nvPr>
        </p:nvSpPr>
        <p:spPr>
          <a:xfrm>
            <a:off x="1658938" y="4941889"/>
            <a:ext cx="3060700" cy="1012825"/>
          </a:xfrm>
          <a:prstGeom prst="roundRect">
            <a:avLst>
              <a:gd name="adj" fmla="val 4648"/>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anchor="ctr"/>
          <a:lstStyle/>
          <a:p>
            <a:pPr algn="ctr">
              <a:defRPr/>
            </a:pPr>
            <a:r>
              <a:rPr lang="zh-CN" altLang="en-US" sz="2000" dirty="0">
                <a:solidFill>
                  <a:srgbClr val="4C4D4D"/>
                </a:solidFill>
              </a:rPr>
              <a:t>请输入您的文本请输入您的文本请输入您的文本</a:t>
            </a:r>
            <a:endParaRPr lang="zh-CN" altLang="en-US" sz="2000" dirty="0">
              <a:solidFill>
                <a:srgbClr val="4C4D4D"/>
              </a:solidFill>
            </a:endParaRPr>
          </a:p>
        </p:txBody>
      </p:sp>
      <p:sp>
        <p:nvSpPr>
          <p:cNvPr id="34" name="KSO_Shape"/>
          <p:cNvSpPr/>
          <p:nvPr/>
        </p:nvSpPr>
        <p:spPr>
          <a:xfrm>
            <a:off x="1270000" y="4002016"/>
            <a:ext cx="743971" cy="1271745"/>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28575">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35" name="KSO_Shape"/>
          <p:cNvSpPr/>
          <p:nvPr/>
        </p:nvSpPr>
        <p:spPr bwMode="auto">
          <a:xfrm>
            <a:off x="1489976" y="4419870"/>
            <a:ext cx="304018" cy="216359"/>
          </a:xfrm>
          <a:custGeom>
            <a:avLst/>
            <a:gdLst>
              <a:gd name="T0" fmla="*/ 1091648 w 2509838"/>
              <a:gd name="T1" fmla="*/ 1608111 h 1787526"/>
              <a:gd name="T2" fmla="*/ 1364673 w 2509838"/>
              <a:gd name="T3" fmla="*/ 1644625 h 1787526"/>
              <a:gd name="T4" fmla="*/ 1419551 w 2509838"/>
              <a:gd name="T5" fmla="*/ 1603152 h 1787526"/>
              <a:gd name="T6" fmla="*/ 2438407 w 2509838"/>
              <a:gd name="T7" fmla="*/ 1567539 h 1787526"/>
              <a:gd name="T8" fmla="*/ 2487842 w 2509838"/>
              <a:gd name="T9" fmla="*/ 1592108 h 1787526"/>
              <a:gd name="T10" fmla="*/ 2509611 w 2509838"/>
              <a:gd name="T11" fmla="*/ 1640568 h 1787526"/>
              <a:gd name="T12" fmla="*/ 2495552 w 2509838"/>
              <a:gd name="T13" fmla="*/ 1753040 h 1787526"/>
              <a:gd name="T14" fmla="*/ 2450426 w 2509838"/>
              <a:gd name="T15" fmla="*/ 1783920 h 1787526"/>
              <a:gd name="T16" fmla="*/ 55558 w 2509838"/>
              <a:gd name="T17" fmla="*/ 1782793 h 1787526"/>
              <a:gd name="T18" fmla="*/ 12472 w 2509838"/>
              <a:gd name="T19" fmla="*/ 1750110 h 1787526"/>
              <a:gd name="T20" fmla="*/ 680 w 2509838"/>
              <a:gd name="T21" fmla="*/ 1636736 h 1787526"/>
              <a:gd name="T22" fmla="*/ 24717 w 2509838"/>
              <a:gd name="T23" fmla="*/ 1589628 h 1787526"/>
              <a:gd name="T24" fmla="*/ 75740 w 2509838"/>
              <a:gd name="T25" fmla="*/ 1567089 h 1787526"/>
              <a:gd name="T26" fmla="*/ 933501 w 2509838"/>
              <a:gd name="T27" fmla="*/ 749091 h 1787526"/>
              <a:gd name="T28" fmla="*/ 932155 w 2509838"/>
              <a:gd name="T29" fmla="*/ 1160902 h 1787526"/>
              <a:gd name="T30" fmla="*/ 829865 w 2509838"/>
              <a:gd name="T31" fmla="*/ 1167944 h 1787526"/>
              <a:gd name="T32" fmla="*/ 814387 w 2509838"/>
              <a:gd name="T33" fmla="*/ 760448 h 1787526"/>
              <a:gd name="T34" fmla="*/ 837043 w 2509838"/>
              <a:gd name="T35" fmla="*/ 738188 h 1787526"/>
              <a:gd name="T36" fmla="*/ 1416304 w 2509838"/>
              <a:gd name="T37" fmla="*/ 686474 h 1787526"/>
              <a:gd name="T38" fmla="*/ 1412034 w 2509838"/>
              <a:gd name="T39" fmla="*/ 1161601 h 1787526"/>
              <a:gd name="T40" fmla="*/ 1308659 w 2509838"/>
              <a:gd name="T41" fmla="*/ 1166588 h 1787526"/>
              <a:gd name="T42" fmla="*/ 1296074 w 2509838"/>
              <a:gd name="T43" fmla="*/ 694181 h 1787526"/>
              <a:gd name="T44" fmla="*/ 988416 w 2509838"/>
              <a:gd name="T45" fmla="*/ 671513 h 1787526"/>
              <a:gd name="T46" fmla="*/ 1088565 w 2509838"/>
              <a:gd name="T47" fmla="*/ 688968 h 1787526"/>
              <a:gd name="T48" fmla="*/ 1081281 w 2509838"/>
              <a:gd name="T49" fmla="*/ 1163414 h 1787526"/>
              <a:gd name="T50" fmla="*/ 976581 w 2509838"/>
              <a:gd name="T51" fmla="*/ 1165228 h 1787526"/>
              <a:gd name="T52" fmla="*/ 966338 w 2509838"/>
              <a:gd name="T53" fmla="*/ 691461 h 1787526"/>
              <a:gd name="T54" fmla="*/ 1546133 w 2509838"/>
              <a:gd name="T55" fmla="*/ 590550 h 1787526"/>
              <a:gd name="T56" fmla="*/ 1571170 w 2509838"/>
              <a:gd name="T57" fmla="*/ 617105 h 1787526"/>
              <a:gd name="T58" fmla="*/ 1558196 w 2509838"/>
              <a:gd name="T59" fmla="*/ 1165903 h 1787526"/>
              <a:gd name="T60" fmla="*/ 1453496 w 2509838"/>
              <a:gd name="T61" fmla="*/ 1160229 h 1787526"/>
              <a:gd name="T62" fmla="*/ 1449399 w 2509838"/>
              <a:gd name="T63" fmla="*/ 608026 h 1787526"/>
              <a:gd name="T64" fmla="*/ 1229322 w 2509838"/>
              <a:gd name="T65" fmla="*/ 590777 h 1787526"/>
              <a:gd name="T66" fmla="*/ 1252538 w 2509838"/>
              <a:gd name="T67" fmla="*/ 620282 h 1787526"/>
              <a:gd name="T68" fmla="*/ 1236833 w 2509838"/>
              <a:gd name="T69" fmla="*/ 1167492 h 1787526"/>
              <a:gd name="T70" fmla="*/ 1132815 w 2509838"/>
              <a:gd name="T71" fmla="*/ 1157959 h 1787526"/>
              <a:gd name="T72" fmla="*/ 1131450 w 2509838"/>
              <a:gd name="T73" fmla="*/ 605303 h 1787526"/>
              <a:gd name="T74" fmla="*/ 1713065 w 2509838"/>
              <a:gd name="T75" fmla="*/ 508680 h 1787526"/>
              <a:gd name="T76" fmla="*/ 1733550 w 2509838"/>
              <a:gd name="T77" fmla="*/ 545860 h 1787526"/>
              <a:gd name="T78" fmla="*/ 1715797 w 2509838"/>
              <a:gd name="T79" fmla="*/ 1168174 h 1787526"/>
              <a:gd name="T80" fmla="*/ 1612689 w 2509838"/>
              <a:gd name="T81" fmla="*/ 1153438 h 1787526"/>
              <a:gd name="T82" fmla="*/ 1614055 w 2509838"/>
              <a:gd name="T83" fmla="*/ 521829 h 1787526"/>
              <a:gd name="T84" fmla="*/ 1733550 w 2509838"/>
              <a:gd name="T85" fmla="*/ 464215 h 1787526"/>
              <a:gd name="T86" fmla="*/ 1501548 w 2509838"/>
              <a:gd name="T87" fmla="*/ 379141 h 1787526"/>
              <a:gd name="T88" fmla="*/ 188232 w 2509838"/>
              <a:gd name="T89" fmla="*/ 103187 h 1787526"/>
              <a:gd name="T90" fmla="*/ 158976 w 2509838"/>
              <a:gd name="T91" fmla="*/ 139700 h 1787526"/>
              <a:gd name="T92" fmla="*/ 160110 w 2509838"/>
              <a:gd name="T93" fmla="*/ 1353684 h 1787526"/>
              <a:gd name="T94" fmla="*/ 191407 w 2509838"/>
              <a:gd name="T95" fmla="*/ 1389063 h 1787526"/>
              <a:gd name="T96" fmla="*/ 2288041 w 2509838"/>
              <a:gd name="T97" fmla="*/ 1398588 h 1787526"/>
              <a:gd name="T98" fmla="*/ 2332945 w 2509838"/>
              <a:gd name="T99" fmla="*/ 1378857 h 1787526"/>
              <a:gd name="T100" fmla="*/ 2354036 w 2509838"/>
              <a:gd name="T101" fmla="*/ 1337129 h 1787526"/>
              <a:gd name="T102" fmla="*/ 2343830 w 2509838"/>
              <a:gd name="T103" fmla="*/ 124505 h 1787526"/>
              <a:gd name="T104" fmla="*/ 2305957 w 2509838"/>
              <a:gd name="T105" fmla="*/ 95704 h 1787526"/>
              <a:gd name="T106" fmla="*/ 2436813 w 2509838"/>
              <a:gd name="T107" fmla="*/ 680 h 1787526"/>
              <a:gd name="T108" fmla="*/ 2486479 w 2509838"/>
              <a:gd name="T109" fmla="*/ 25400 h 1787526"/>
              <a:gd name="T110" fmla="*/ 2508250 w 2509838"/>
              <a:gd name="T111" fmla="*/ 74159 h 1787526"/>
              <a:gd name="T112" fmla="*/ 2493963 w 2509838"/>
              <a:gd name="T113" fmla="*/ 1455965 h 1787526"/>
              <a:gd name="T114" fmla="*/ 2449286 w 2509838"/>
              <a:gd name="T115" fmla="*/ 1487034 h 1787526"/>
              <a:gd name="T116" fmla="*/ 57150 w 2509838"/>
              <a:gd name="T117" fmla="*/ 1485674 h 1787526"/>
              <a:gd name="T118" fmla="*/ 13833 w 2509838"/>
              <a:gd name="T119" fmla="*/ 1452790 h 1787526"/>
              <a:gd name="T120" fmla="*/ 2041 w 2509838"/>
              <a:gd name="T121" fmla="*/ 70304 h 1787526"/>
              <a:gd name="T122" fmla="*/ 26307 w 2509838"/>
              <a:gd name="T123" fmla="*/ 22905 h 1787526"/>
              <a:gd name="T124" fmla="*/ 77333 w 2509838"/>
              <a:gd name="T125" fmla="*/ 227 h 1787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509838" h="1787526">
                <a:moveTo>
                  <a:pt x="80048" y="1566863"/>
                </a:moveTo>
                <a:lnTo>
                  <a:pt x="84357" y="1566863"/>
                </a:lnTo>
                <a:lnTo>
                  <a:pt x="1096637" y="1566863"/>
                </a:lnTo>
                <a:lnTo>
                  <a:pt x="1094823" y="1569568"/>
                </a:lnTo>
                <a:lnTo>
                  <a:pt x="1093235" y="1572498"/>
                </a:lnTo>
                <a:lnTo>
                  <a:pt x="1092102" y="1575879"/>
                </a:lnTo>
                <a:lnTo>
                  <a:pt x="1090968" y="1579035"/>
                </a:lnTo>
                <a:lnTo>
                  <a:pt x="1090287" y="1582415"/>
                </a:lnTo>
                <a:lnTo>
                  <a:pt x="1089607" y="1585571"/>
                </a:lnTo>
                <a:lnTo>
                  <a:pt x="1089380" y="1589177"/>
                </a:lnTo>
                <a:lnTo>
                  <a:pt x="1089154" y="1592558"/>
                </a:lnTo>
                <a:lnTo>
                  <a:pt x="1089380" y="1597968"/>
                </a:lnTo>
                <a:lnTo>
                  <a:pt x="1090287" y="1603152"/>
                </a:lnTo>
                <a:lnTo>
                  <a:pt x="1091648" y="1608111"/>
                </a:lnTo>
                <a:lnTo>
                  <a:pt x="1093689" y="1612844"/>
                </a:lnTo>
                <a:lnTo>
                  <a:pt x="1095957" y="1617352"/>
                </a:lnTo>
                <a:lnTo>
                  <a:pt x="1098678" y="1621634"/>
                </a:lnTo>
                <a:lnTo>
                  <a:pt x="1101853" y="1625692"/>
                </a:lnTo>
                <a:lnTo>
                  <a:pt x="1105481" y="1629523"/>
                </a:lnTo>
                <a:lnTo>
                  <a:pt x="1109563" y="1632679"/>
                </a:lnTo>
                <a:lnTo>
                  <a:pt x="1113871" y="1635834"/>
                </a:lnTo>
                <a:lnTo>
                  <a:pt x="1118633" y="1638314"/>
                </a:lnTo>
                <a:lnTo>
                  <a:pt x="1123395" y="1640568"/>
                </a:lnTo>
                <a:lnTo>
                  <a:pt x="1128611" y="1642371"/>
                </a:lnTo>
                <a:lnTo>
                  <a:pt x="1134053" y="1643498"/>
                </a:lnTo>
                <a:lnTo>
                  <a:pt x="1139496" y="1644174"/>
                </a:lnTo>
                <a:lnTo>
                  <a:pt x="1145391" y="1644625"/>
                </a:lnTo>
                <a:lnTo>
                  <a:pt x="1364673" y="1644625"/>
                </a:lnTo>
                <a:lnTo>
                  <a:pt x="1370343" y="1644174"/>
                </a:lnTo>
                <a:lnTo>
                  <a:pt x="1376012" y="1643498"/>
                </a:lnTo>
                <a:lnTo>
                  <a:pt x="1381227" y="1642371"/>
                </a:lnTo>
                <a:lnTo>
                  <a:pt x="1386443" y="1640568"/>
                </a:lnTo>
                <a:lnTo>
                  <a:pt x="1391432" y="1638314"/>
                </a:lnTo>
                <a:lnTo>
                  <a:pt x="1396194" y="1635834"/>
                </a:lnTo>
                <a:lnTo>
                  <a:pt x="1400502" y="1632679"/>
                </a:lnTo>
                <a:lnTo>
                  <a:pt x="1404357" y="1629523"/>
                </a:lnTo>
                <a:lnTo>
                  <a:pt x="1407986" y="1625692"/>
                </a:lnTo>
                <a:lnTo>
                  <a:pt x="1411160" y="1621634"/>
                </a:lnTo>
                <a:lnTo>
                  <a:pt x="1414108" y="1617352"/>
                </a:lnTo>
                <a:lnTo>
                  <a:pt x="1416376" y="1612844"/>
                </a:lnTo>
                <a:lnTo>
                  <a:pt x="1418417" y="1608111"/>
                </a:lnTo>
                <a:lnTo>
                  <a:pt x="1419551" y="1603152"/>
                </a:lnTo>
                <a:lnTo>
                  <a:pt x="1420684" y="1597968"/>
                </a:lnTo>
                <a:lnTo>
                  <a:pt x="1420911" y="1592558"/>
                </a:lnTo>
                <a:lnTo>
                  <a:pt x="1420684" y="1589177"/>
                </a:lnTo>
                <a:lnTo>
                  <a:pt x="1420231" y="1585571"/>
                </a:lnTo>
                <a:lnTo>
                  <a:pt x="1419551" y="1582415"/>
                </a:lnTo>
                <a:lnTo>
                  <a:pt x="1418870" y="1579035"/>
                </a:lnTo>
                <a:lnTo>
                  <a:pt x="1417737" y="1575879"/>
                </a:lnTo>
                <a:lnTo>
                  <a:pt x="1416603" y="1572498"/>
                </a:lnTo>
                <a:lnTo>
                  <a:pt x="1415015" y="1569568"/>
                </a:lnTo>
                <a:lnTo>
                  <a:pt x="1413201" y="1566863"/>
                </a:lnTo>
                <a:lnTo>
                  <a:pt x="2425481" y="1566863"/>
                </a:lnTo>
                <a:lnTo>
                  <a:pt x="2429790" y="1566863"/>
                </a:lnTo>
                <a:lnTo>
                  <a:pt x="2434099" y="1567089"/>
                </a:lnTo>
                <a:lnTo>
                  <a:pt x="2438407" y="1567539"/>
                </a:lnTo>
                <a:lnTo>
                  <a:pt x="2442489" y="1568216"/>
                </a:lnTo>
                <a:lnTo>
                  <a:pt x="2446571" y="1569117"/>
                </a:lnTo>
                <a:lnTo>
                  <a:pt x="2450426" y="1570244"/>
                </a:lnTo>
                <a:lnTo>
                  <a:pt x="2454507" y="1571596"/>
                </a:lnTo>
                <a:lnTo>
                  <a:pt x="2458362" y="1572723"/>
                </a:lnTo>
                <a:lnTo>
                  <a:pt x="2462217" y="1574301"/>
                </a:lnTo>
                <a:lnTo>
                  <a:pt x="2465619" y="1576104"/>
                </a:lnTo>
                <a:lnTo>
                  <a:pt x="2469247" y="1578133"/>
                </a:lnTo>
                <a:lnTo>
                  <a:pt x="2472422" y="1580162"/>
                </a:lnTo>
                <a:lnTo>
                  <a:pt x="2476050" y="1581965"/>
                </a:lnTo>
                <a:lnTo>
                  <a:pt x="2478998" y="1584669"/>
                </a:lnTo>
                <a:lnTo>
                  <a:pt x="2482173" y="1586923"/>
                </a:lnTo>
                <a:lnTo>
                  <a:pt x="2485121" y="1589628"/>
                </a:lnTo>
                <a:lnTo>
                  <a:pt x="2487842" y="1592108"/>
                </a:lnTo>
                <a:lnTo>
                  <a:pt x="2490336" y="1595038"/>
                </a:lnTo>
                <a:lnTo>
                  <a:pt x="2492831" y="1597968"/>
                </a:lnTo>
                <a:lnTo>
                  <a:pt x="2495552" y="1601123"/>
                </a:lnTo>
                <a:lnTo>
                  <a:pt x="2497366" y="1604054"/>
                </a:lnTo>
                <a:lnTo>
                  <a:pt x="2499407" y="1607434"/>
                </a:lnTo>
                <a:lnTo>
                  <a:pt x="2501448" y="1610815"/>
                </a:lnTo>
                <a:lnTo>
                  <a:pt x="2503035" y="1614196"/>
                </a:lnTo>
                <a:lnTo>
                  <a:pt x="2504623" y="1618028"/>
                </a:lnTo>
                <a:lnTo>
                  <a:pt x="2505983" y="1621409"/>
                </a:lnTo>
                <a:lnTo>
                  <a:pt x="2507117" y="1625241"/>
                </a:lnTo>
                <a:lnTo>
                  <a:pt x="2508024" y="1629073"/>
                </a:lnTo>
                <a:lnTo>
                  <a:pt x="2508704" y="1632679"/>
                </a:lnTo>
                <a:lnTo>
                  <a:pt x="2509385" y="1636736"/>
                </a:lnTo>
                <a:lnTo>
                  <a:pt x="2509611" y="1640568"/>
                </a:lnTo>
                <a:lnTo>
                  <a:pt x="2509838" y="1644625"/>
                </a:lnTo>
                <a:lnTo>
                  <a:pt x="2509838" y="1709764"/>
                </a:lnTo>
                <a:lnTo>
                  <a:pt x="2509611" y="1713822"/>
                </a:lnTo>
                <a:lnTo>
                  <a:pt x="2509385" y="1717428"/>
                </a:lnTo>
                <a:lnTo>
                  <a:pt x="2508704" y="1721485"/>
                </a:lnTo>
                <a:lnTo>
                  <a:pt x="2508024" y="1725317"/>
                </a:lnTo>
                <a:lnTo>
                  <a:pt x="2507117" y="1729148"/>
                </a:lnTo>
                <a:lnTo>
                  <a:pt x="2505983" y="1732755"/>
                </a:lnTo>
                <a:lnTo>
                  <a:pt x="2504623" y="1736361"/>
                </a:lnTo>
                <a:lnTo>
                  <a:pt x="2503035" y="1740193"/>
                </a:lnTo>
                <a:lnTo>
                  <a:pt x="2501448" y="1743348"/>
                </a:lnTo>
                <a:lnTo>
                  <a:pt x="2499407" y="1746955"/>
                </a:lnTo>
                <a:lnTo>
                  <a:pt x="2497366" y="1750110"/>
                </a:lnTo>
                <a:lnTo>
                  <a:pt x="2495552" y="1753040"/>
                </a:lnTo>
                <a:lnTo>
                  <a:pt x="2492831" y="1756421"/>
                </a:lnTo>
                <a:lnTo>
                  <a:pt x="2490336" y="1759126"/>
                </a:lnTo>
                <a:lnTo>
                  <a:pt x="2487842" y="1762282"/>
                </a:lnTo>
                <a:lnTo>
                  <a:pt x="2485121" y="1764761"/>
                </a:lnTo>
                <a:lnTo>
                  <a:pt x="2482173" y="1767466"/>
                </a:lnTo>
                <a:lnTo>
                  <a:pt x="2478998" y="1769720"/>
                </a:lnTo>
                <a:lnTo>
                  <a:pt x="2476050" y="1772199"/>
                </a:lnTo>
                <a:lnTo>
                  <a:pt x="2472422" y="1774228"/>
                </a:lnTo>
                <a:lnTo>
                  <a:pt x="2469247" y="1776256"/>
                </a:lnTo>
                <a:lnTo>
                  <a:pt x="2465619" y="1778285"/>
                </a:lnTo>
                <a:lnTo>
                  <a:pt x="2462217" y="1780088"/>
                </a:lnTo>
                <a:lnTo>
                  <a:pt x="2458362" y="1781440"/>
                </a:lnTo>
                <a:lnTo>
                  <a:pt x="2454507" y="1782793"/>
                </a:lnTo>
                <a:lnTo>
                  <a:pt x="2450426" y="1783920"/>
                </a:lnTo>
                <a:lnTo>
                  <a:pt x="2446571" y="1785272"/>
                </a:lnTo>
                <a:lnTo>
                  <a:pt x="2442489" y="1785948"/>
                </a:lnTo>
                <a:lnTo>
                  <a:pt x="2438407" y="1786850"/>
                </a:lnTo>
                <a:lnTo>
                  <a:pt x="2434099" y="1787301"/>
                </a:lnTo>
                <a:lnTo>
                  <a:pt x="2429790" y="1787526"/>
                </a:lnTo>
                <a:lnTo>
                  <a:pt x="2425481" y="1787526"/>
                </a:lnTo>
                <a:lnTo>
                  <a:pt x="84357" y="1787526"/>
                </a:lnTo>
                <a:lnTo>
                  <a:pt x="80048" y="1787526"/>
                </a:lnTo>
                <a:lnTo>
                  <a:pt x="75740" y="1787301"/>
                </a:lnTo>
                <a:lnTo>
                  <a:pt x="71431" y="1786850"/>
                </a:lnTo>
                <a:lnTo>
                  <a:pt x="67349" y="1785948"/>
                </a:lnTo>
                <a:lnTo>
                  <a:pt x="63494" y="1785272"/>
                </a:lnTo>
                <a:lnTo>
                  <a:pt x="59413" y="1783920"/>
                </a:lnTo>
                <a:lnTo>
                  <a:pt x="55558" y="1782793"/>
                </a:lnTo>
                <a:lnTo>
                  <a:pt x="51476" y="1781440"/>
                </a:lnTo>
                <a:lnTo>
                  <a:pt x="48074" y="1780088"/>
                </a:lnTo>
                <a:lnTo>
                  <a:pt x="44219" y="1778285"/>
                </a:lnTo>
                <a:lnTo>
                  <a:pt x="40591" y="1776256"/>
                </a:lnTo>
                <a:lnTo>
                  <a:pt x="37416" y="1774228"/>
                </a:lnTo>
                <a:lnTo>
                  <a:pt x="33788" y="1772199"/>
                </a:lnTo>
                <a:lnTo>
                  <a:pt x="30840" y="1769720"/>
                </a:lnTo>
                <a:lnTo>
                  <a:pt x="27892" y="1767466"/>
                </a:lnTo>
                <a:lnTo>
                  <a:pt x="24717" y="1764761"/>
                </a:lnTo>
                <a:lnTo>
                  <a:pt x="21996" y="1762282"/>
                </a:lnTo>
                <a:lnTo>
                  <a:pt x="19502" y="1759126"/>
                </a:lnTo>
                <a:lnTo>
                  <a:pt x="17007" y="1756421"/>
                </a:lnTo>
                <a:lnTo>
                  <a:pt x="14513" y="1753040"/>
                </a:lnTo>
                <a:lnTo>
                  <a:pt x="12472" y="1750110"/>
                </a:lnTo>
                <a:lnTo>
                  <a:pt x="10431" y="1746955"/>
                </a:lnTo>
                <a:lnTo>
                  <a:pt x="8390" y="1743348"/>
                </a:lnTo>
                <a:lnTo>
                  <a:pt x="6803" y="1740193"/>
                </a:lnTo>
                <a:lnTo>
                  <a:pt x="5442" y="1736361"/>
                </a:lnTo>
                <a:lnTo>
                  <a:pt x="3855" y="1732755"/>
                </a:lnTo>
                <a:lnTo>
                  <a:pt x="2948" y="1729148"/>
                </a:lnTo>
                <a:lnTo>
                  <a:pt x="1814" y="1725317"/>
                </a:lnTo>
                <a:lnTo>
                  <a:pt x="1134" y="1721485"/>
                </a:lnTo>
                <a:lnTo>
                  <a:pt x="680" y="1717428"/>
                </a:lnTo>
                <a:lnTo>
                  <a:pt x="227" y="1713822"/>
                </a:lnTo>
                <a:lnTo>
                  <a:pt x="0" y="1709764"/>
                </a:lnTo>
                <a:lnTo>
                  <a:pt x="0" y="1644625"/>
                </a:lnTo>
                <a:lnTo>
                  <a:pt x="227" y="1640568"/>
                </a:lnTo>
                <a:lnTo>
                  <a:pt x="680" y="1636736"/>
                </a:lnTo>
                <a:lnTo>
                  <a:pt x="1134" y="1632679"/>
                </a:lnTo>
                <a:lnTo>
                  <a:pt x="1814" y="1629073"/>
                </a:lnTo>
                <a:lnTo>
                  <a:pt x="2948" y="1625241"/>
                </a:lnTo>
                <a:lnTo>
                  <a:pt x="3855" y="1621409"/>
                </a:lnTo>
                <a:lnTo>
                  <a:pt x="5442" y="1618028"/>
                </a:lnTo>
                <a:lnTo>
                  <a:pt x="6803" y="1614196"/>
                </a:lnTo>
                <a:lnTo>
                  <a:pt x="8390" y="1610815"/>
                </a:lnTo>
                <a:lnTo>
                  <a:pt x="10431" y="1607434"/>
                </a:lnTo>
                <a:lnTo>
                  <a:pt x="12472" y="1604054"/>
                </a:lnTo>
                <a:lnTo>
                  <a:pt x="14513" y="1601123"/>
                </a:lnTo>
                <a:lnTo>
                  <a:pt x="17007" y="1597968"/>
                </a:lnTo>
                <a:lnTo>
                  <a:pt x="19502" y="1595038"/>
                </a:lnTo>
                <a:lnTo>
                  <a:pt x="21996" y="1592108"/>
                </a:lnTo>
                <a:lnTo>
                  <a:pt x="24717" y="1589628"/>
                </a:lnTo>
                <a:lnTo>
                  <a:pt x="27892" y="1586923"/>
                </a:lnTo>
                <a:lnTo>
                  <a:pt x="30840" y="1584669"/>
                </a:lnTo>
                <a:lnTo>
                  <a:pt x="33788" y="1581965"/>
                </a:lnTo>
                <a:lnTo>
                  <a:pt x="37416" y="1580162"/>
                </a:lnTo>
                <a:lnTo>
                  <a:pt x="40591" y="1578133"/>
                </a:lnTo>
                <a:lnTo>
                  <a:pt x="44219" y="1576104"/>
                </a:lnTo>
                <a:lnTo>
                  <a:pt x="48074" y="1574301"/>
                </a:lnTo>
                <a:lnTo>
                  <a:pt x="51476" y="1572723"/>
                </a:lnTo>
                <a:lnTo>
                  <a:pt x="55558" y="1571596"/>
                </a:lnTo>
                <a:lnTo>
                  <a:pt x="59413" y="1570244"/>
                </a:lnTo>
                <a:lnTo>
                  <a:pt x="63494" y="1569117"/>
                </a:lnTo>
                <a:lnTo>
                  <a:pt x="67349" y="1568216"/>
                </a:lnTo>
                <a:lnTo>
                  <a:pt x="71431" y="1567539"/>
                </a:lnTo>
                <a:lnTo>
                  <a:pt x="75740" y="1567089"/>
                </a:lnTo>
                <a:lnTo>
                  <a:pt x="80048" y="1566863"/>
                </a:lnTo>
                <a:close/>
                <a:moveTo>
                  <a:pt x="837043" y="738188"/>
                </a:moveTo>
                <a:lnTo>
                  <a:pt x="839735" y="738188"/>
                </a:lnTo>
                <a:lnTo>
                  <a:pt x="912639" y="738188"/>
                </a:lnTo>
                <a:lnTo>
                  <a:pt x="915107" y="738188"/>
                </a:lnTo>
                <a:lnTo>
                  <a:pt x="917575" y="738870"/>
                </a:lnTo>
                <a:lnTo>
                  <a:pt x="920042" y="739324"/>
                </a:lnTo>
                <a:lnTo>
                  <a:pt x="922285" y="740232"/>
                </a:lnTo>
                <a:lnTo>
                  <a:pt x="924529" y="741368"/>
                </a:lnTo>
                <a:lnTo>
                  <a:pt x="926772" y="742504"/>
                </a:lnTo>
                <a:lnTo>
                  <a:pt x="928791" y="743867"/>
                </a:lnTo>
                <a:lnTo>
                  <a:pt x="930585" y="745684"/>
                </a:lnTo>
                <a:lnTo>
                  <a:pt x="932155" y="747047"/>
                </a:lnTo>
                <a:lnTo>
                  <a:pt x="933501" y="749091"/>
                </a:lnTo>
                <a:lnTo>
                  <a:pt x="934847" y="751135"/>
                </a:lnTo>
                <a:lnTo>
                  <a:pt x="936193" y="753407"/>
                </a:lnTo>
                <a:lnTo>
                  <a:pt x="936866" y="755678"/>
                </a:lnTo>
                <a:lnTo>
                  <a:pt x="937315" y="757950"/>
                </a:lnTo>
                <a:lnTo>
                  <a:pt x="937763" y="760448"/>
                </a:lnTo>
                <a:lnTo>
                  <a:pt x="938212" y="762947"/>
                </a:lnTo>
                <a:lnTo>
                  <a:pt x="938212" y="1145229"/>
                </a:lnTo>
                <a:lnTo>
                  <a:pt x="937763" y="1147728"/>
                </a:lnTo>
                <a:lnTo>
                  <a:pt x="937315" y="1150227"/>
                </a:lnTo>
                <a:lnTo>
                  <a:pt x="936866" y="1152498"/>
                </a:lnTo>
                <a:lnTo>
                  <a:pt x="936193" y="1154770"/>
                </a:lnTo>
                <a:lnTo>
                  <a:pt x="934847" y="1157041"/>
                </a:lnTo>
                <a:lnTo>
                  <a:pt x="933501" y="1159085"/>
                </a:lnTo>
                <a:lnTo>
                  <a:pt x="932155" y="1160902"/>
                </a:lnTo>
                <a:lnTo>
                  <a:pt x="930585" y="1162720"/>
                </a:lnTo>
                <a:lnTo>
                  <a:pt x="928791" y="1164537"/>
                </a:lnTo>
                <a:lnTo>
                  <a:pt x="926772" y="1165672"/>
                </a:lnTo>
                <a:lnTo>
                  <a:pt x="924529" y="1167035"/>
                </a:lnTo>
                <a:lnTo>
                  <a:pt x="922285" y="1167944"/>
                </a:lnTo>
                <a:lnTo>
                  <a:pt x="920042" y="1168852"/>
                </a:lnTo>
                <a:lnTo>
                  <a:pt x="917575" y="1169534"/>
                </a:lnTo>
                <a:lnTo>
                  <a:pt x="915107" y="1169761"/>
                </a:lnTo>
                <a:lnTo>
                  <a:pt x="912639" y="1169988"/>
                </a:lnTo>
                <a:lnTo>
                  <a:pt x="839735" y="1169988"/>
                </a:lnTo>
                <a:lnTo>
                  <a:pt x="837043" y="1169761"/>
                </a:lnTo>
                <a:lnTo>
                  <a:pt x="834576" y="1169534"/>
                </a:lnTo>
                <a:lnTo>
                  <a:pt x="832108" y="1168852"/>
                </a:lnTo>
                <a:lnTo>
                  <a:pt x="829865" y="1167944"/>
                </a:lnTo>
                <a:lnTo>
                  <a:pt x="827622" y="1167035"/>
                </a:lnTo>
                <a:lnTo>
                  <a:pt x="825603" y="1165672"/>
                </a:lnTo>
                <a:lnTo>
                  <a:pt x="823584" y="1164537"/>
                </a:lnTo>
                <a:lnTo>
                  <a:pt x="821790" y="1162720"/>
                </a:lnTo>
                <a:lnTo>
                  <a:pt x="819995" y="1160902"/>
                </a:lnTo>
                <a:lnTo>
                  <a:pt x="818649" y="1159085"/>
                </a:lnTo>
                <a:lnTo>
                  <a:pt x="817303" y="1157041"/>
                </a:lnTo>
                <a:lnTo>
                  <a:pt x="816406" y="1154770"/>
                </a:lnTo>
                <a:lnTo>
                  <a:pt x="815284" y="1152498"/>
                </a:lnTo>
                <a:lnTo>
                  <a:pt x="814836" y="1150227"/>
                </a:lnTo>
                <a:lnTo>
                  <a:pt x="814387" y="1147728"/>
                </a:lnTo>
                <a:lnTo>
                  <a:pt x="814387" y="1145229"/>
                </a:lnTo>
                <a:lnTo>
                  <a:pt x="814387" y="762947"/>
                </a:lnTo>
                <a:lnTo>
                  <a:pt x="814387" y="760448"/>
                </a:lnTo>
                <a:lnTo>
                  <a:pt x="814836" y="757950"/>
                </a:lnTo>
                <a:lnTo>
                  <a:pt x="815284" y="755678"/>
                </a:lnTo>
                <a:lnTo>
                  <a:pt x="816406" y="753407"/>
                </a:lnTo>
                <a:lnTo>
                  <a:pt x="817303" y="751135"/>
                </a:lnTo>
                <a:lnTo>
                  <a:pt x="818649" y="749091"/>
                </a:lnTo>
                <a:lnTo>
                  <a:pt x="819995" y="747047"/>
                </a:lnTo>
                <a:lnTo>
                  <a:pt x="821790" y="745684"/>
                </a:lnTo>
                <a:lnTo>
                  <a:pt x="823584" y="743867"/>
                </a:lnTo>
                <a:lnTo>
                  <a:pt x="825603" y="742504"/>
                </a:lnTo>
                <a:lnTo>
                  <a:pt x="827622" y="741368"/>
                </a:lnTo>
                <a:lnTo>
                  <a:pt x="829865" y="740232"/>
                </a:lnTo>
                <a:lnTo>
                  <a:pt x="832108" y="739324"/>
                </a:lnTo>
                <a:lnTo>
                  <a:pt x="834576" y="738870"/>
                </a:lnTo>
                <a:lnTo>
                  <a:pt x="837043" y="738188"/>
                </a:lnTo>
                <a:close/>
                <a:moveTo>
                  <a:pt x="1318322" y="671513"/>
                </a:moveTo>
                <a:lnTo>
                  <a:pt x="1320794" y="671513"/>
                </a:lnTo>
                <a:lnTo>
                  <a:pt x="1394056" y="671513"/>
                </a:lnTo>
                <a:lnTo>
                  <a:pt x="1396528" y="671513"/>
                </a:lnTo>
                <a:lnTo>
                  <a:pt x="1399000" y="671966"/>
                </a:lnTo>
                <a:lnTo>
                  <a:pt x="1401472" y="672873"/>
                </a:lnTo>
                <a:lnTo>
                  <a:pt x="1403719" y="673553"/>
                </a:lnTo>
                <a:lnTo>
                  <a:pt x="1405966" y="674913"/>
                </a:lnTo>
                <a:lnTo>
                  <a:pt x="1408213" y="676273"/>
                </a:lnTo>
                <a:lnTo>
                  <a:pt x="1410011" y="677860"/>
                </a:lnTo>
                <a:lnTo>
                  <a:pt x="1412034" y="679900"/>
                </a:lnTo>
                <a:lnTo>
                  <a:pt x="1413607" y="681941"/>
                </a:lnTo>
                <a:lnTo>
                  <a:pt x="1414955" y="683981"/>
                </a:lnTo>
                <a:lnTo>
                  <a:pt x="1416304" y="686474"/>
                </a:lnTo>
                <a:lnTo>
                  <a:pt x="1417203" y="688968"/>
                </a:lnTo>
                <a:lnTo>
                  <a:pt x="1418326" y="691461"/>
                </a:lnTo>
                <a:lnTo>
                  <a:pt x="1418776" y="694181"/>
                </a:lnTo>
                <a:lnTo>
                  <a:pt x="1419225" y="696902"/>
                </a:lnTo>
                <a:lnTo>
                  <a:pt x="1419225" y="699848"/>
                </a:lnTo>
                <a:lnTo>
                  <a:pt x="1419225" y="1141426"/>
                </a:lnTo>
                <a:lnTo>
                  <a:pt x="1419225" y="1144373"/>
                </a:lnTo>
                <a:lnTo>
                  <a:pt x="1418776" y="1147320"/>
                </a:lnTo>
                <a:lnTo>
                  <a:pt x="1418326" y="1149813"/>
                </a:lnTo>
                <a:lnTo>
                  <a:pt x="1417203" y="1152534"/>
                </a:lnTo>
                <a:lnTo>
                  <a:pt x="1416304" y="1155254"/>
                </a:lnTo>
                <a:lnTo>
                  <a:pt x="1414955" y="1157521"/>
                </a:lnTo>
                <a:lnTo>
                  <a:pt x="1413607" y="1159787"/>
                </a:lnTo>
                <a:lnTo>
                  <a:pt x="1412034" y="1161601"/>
                </a:lnTo>
                <a:lnTo>
                  <a:pt x="1410011" y="1163414"/>
                </a:lnTo>
                <a:lnTo>
                  <a:pt x="1408213" y="1165228"/>
                </a:lnTo>
                <a:lnTo>
                  <a:pt x="1405966" y="1166588"/>
                </a:lnTo>
                <a:lnTo>
                  <a:pt x="1403719" y="1167721"/>
                </a:lnTo>
                <a:lnTo>
                  <a:pt x="1401472" y="1168855"/>
                </a:lnTo>
                <a:lnTo>
                  <a:pt x="1399000" y="1169535"/>
                </a:lnTo>
                <a:lnTo>
                  <a:pt x="1396528" y="1169761"/>
                </a:lnTo>
                <a:lnTo>
                  <a:pt x="1394056" y="1169988"/>
                </a:lnTo>
                <a:lnTo>
                  <a:pt x="1320794" y="1169988"/>
                </a:lnTo>
                <a:lnTo>
                  <a:pt x="1318322" y="1169761"/>
                </a:lnTo>
                <a:lnTo>
                  <a:pt x="1315850" y="1169535"/>
                </a:lnTo>
                <a:lnTo>
                  <a:pt x="1313154" y="1168855"/>
                </a:lnTo>
                <a:lnTo>
                  <a:pt x="1310906" y="1167721"/>
                </a:lnTo>
                <a:lnTo>
                  <a:pt x="1308659" y="1166588"/>
                </a:lnTo>
                <a:lnTo>
                  <a:pt x="1306861" y="1165228"/>
                </a:lnTo>
                <a:lnTo>
                  <a:pt x="1304839" y="1163414"/>
                </a:lnTo>
                <a:lnTo>
                  <a:pt x="1303041" y="1161601"/>
                </a:lnTo>
                <a:lnTo>
                  <a:pt x="1301243" y="1159787"/>
                </a:lnTo>
                <a:lnTo>
                  <a:pt x="1299670" y="1157521"/>
                </a:lnTo>
                <a:lnTo>
                  <a:pt x="1298546" y="1155254"/>
                </a:lnTo>
                <a:lnTo>
                  <a:pt x="1297423" y="1152534"/>
                </a:lnTo>
                <a:lnTo>
                  <a:pt x="1296524" y="1149813"/>
                </a:lnTo>
                <a:lnTo>
                  <a:pt x="1296074" y="1147320"/>
                </a:lnTo>
                <a:lnTo>
                  <a:pt x="1295400" y="1144373"/>
                </a:lnTo>
                <a:lnTo>
                  <a:pt x="1295400" y="1141426"/>
                </a:lnTo>
                <a:lnTo>
                  <a:pt x="1295400" y="699848"/>
                </a:lnTo>
                <a:lnTo>
                  <a:pt x="1295400" y="696902"/>
                </a:lnTo>
                <a:lnTo>
                  <a:pt x="1296074" y="694181"/>
                </a:lnTo>
                <a:lnTo>
                  <a:pt x="1296524" y="691461"/>
                </a:lnTo>
                <a:lnTo>
                  <a:pt x="1297423" y="688968"/>
                </a:lnTo>
                <a:lnTo>
                  <a:pt x="1298546" y="686474"/>
                </a:lnTo>
                <a:lnTo>
                  <a:pt x="1299670" y="683981"/>
                </a:lnTo>
                <a:lnTo>
                  <a:pt x="1301243" y="681941"/>
                </a:lnTo>
                <a:lnTo>
                  <a:pt x="1303041" y="679900"/>
                </a:lnTo>
                <a:lnTo>
                  <a:pt x="1304839" y="677860"/>
                </a:lnTo>
                <a:lnTo>
                  <a:pt x="1306861" y="676273"/>
                </a:lnTo>
                <a:lnTo>
                  <a:pt x="1308659" y="674913"/>
                </a:lnTo>
                <a:lnTo>
                  <a:pt x="1310906" y="673553"/>
                </a:lnTo>
                <a:lnTo>
                  <a:pt x="1313154" y="672873"/>
                </a:lnTo>
                <a:lnTo>
                  <a:pt x="1315850" y="671966"/>
                </a:lnTo>
                <a:lnTo>
                  <a:pt x="1318322" y="671513"/>
                </a:lnTo>
                <a:close/>
                <a:moveTo>
                  <a:pt x="988416" y="671513"/>
                </a:moveTo>
                <a:lnTo>
                  <a:pt x="990920" y="671513"/>
                </a:lnTo>
                <a:lnTo>
                  <a:pt x="1065121" y="671513"/>
                </a:lnTo>
                <a:lnTo>
                  <a:pt x="1067624" y="671513"/>
                </a:lnTo>
                <a:lnTo>
                  <a:pt x="1070128" y="671966"/>
                </a:lnTo>
                <a:lnTo>
                  <a:pt x="1072632" y="672873"/>
                </a:lnTo>
                <a:lnTo>
                  <a:pt x="1074908" y="673553"/>
                </a:lnTo>
                <a:lnTo>
                  <a:pt x="1077184" y="674913"/>
                </a:lnTo>
                <a:lnTo>
                  <a:pt x="1079460" y="676273"/>
                </a:lnTo>
                <a:lnTo>
                  <a:pt x="1081281" y="677860"/>
                </a:lnTo>
                <a:lnTo>
                  <a:pt x="1083330" y="679900"/>
                </a:lnTo>
                <a:lnTo>
                  <a:pt x="1084923" y="681941"/>
                </a:lnTo>
                <a:lnTo>
                  <a:pt x="1086288" y="683981"/>
                </a:lnTo>
                <a:lnTo>
                  <a:pt x="1087654" y="686474"/>
                </a:lnTo>
                <a:lnTo>
                  <a:pt x="1088565" y="688968"/>
                </a:lnTo>
                <a:lnTo>
                  <a:pt x="1089703" y="691461"/>
                </a:lnTo>
                <a:lnTo>
                  <a:pt x="1090158" y="694181"/>
                </a:lnTo>
                <a:lnTo>
                  <a:pt x="1090613" y="696902"/>
                </a:lnTo>
                <a:lnTo>
                  <a:pt x="1090613" y="699848"/>
                </a:lnTo>
                <a:lnTo>
                  <a:pt x="1090613" y="1141426"/>
                </a:lnTo>
                <a:lnTo>
                  <a:pt x="1090613" y="1144373"/>
                </a:lnTo>
                <a:lnTo>
                  <a:pt x="1090158" y="1147320"/>
                </a:lnTo>
                <a:lnTo>
                  <a:pt x="1089703" y="1149813"/>
                </a:lnTo>
                <a:lnTo>
                  <a:pt x="1088565" y="1152534"/>
                </a:lnTo>
                <a:lnTo>
                  <a:pt x="1087654" y="1155254"/>
                </a:lnTo>
                <a:lnTo>
                  <a:pt x="1086288" y="1157521"/>
                </a:lnTo>
                <a:lnTo>
                  <a:pt x="1084923" y="1159787"/>
                </a:lnTo>
                <a:lnTo>
                  <a:pt x="1083330" y="1161601"/>
                </a:lnTo>
                <a:lnTo>
                  <a:pt x="1081281" y="1163414"/>
                </a:lnTo>
                <a:lnTo>
                  <a:pt x="1079460" y="1165228"/>
                </a:lnTo>
                <a:lnTo>
                  <a:pt x="1077184" y="1166588"/>
                </a:lnTo>
                <a:lnTo>
                  <a:pt x="1074908" y="1167721"/>
                </a:lnTo>
                <a:lnTo>
                  <a:pt x="1072632" y="1168855"/>
                </a:lnTo>
                <a:lnTo>
                  <a:pt x="1070128" y="1169535"/>
                </a:lnTo>
                <a:lnTo>
                  <a:pt x="1067624" y="1169761"/>
                </a:lnTo>
                <a:lnTo>
                  <a:pt x="1065121" y="1169988"/>
                </a:lnTo>
                <a:lnTo>
                  <a:pt x="990920" y="1169988"/>
                </a:lnTo>
                <a:lnTo>
                  <a:pt x="988416" y="1169761"/>
                </a:lnTo>
                <a:lnTo>
                  <a:pt x="985685" y="1169535"/>
                </a:lnTo>
                <a:lnTo>
                  <a:pt x="983181" y="1168855"/>
                </a:lnTo>
                <a:lnTo>
                  <a:pt x="980905" y="1167721"/>
                </a:lnTo>
                <a:lnTo>
                  <a:pt x="978629" y="1166588"/>
                </a:lnTo>
                <a:lnTo>
                  <a:pt x="976581" y="1165228"/>
                </a:lnTo>
                <a:lnTo>
                  <a:pt x="974532" y="1163414"/>
                </a:lnTo>
                <a:lnTo>
                  <a:pt x="972939" y="1161601"/>
                </a:lnTo>
                <a:lnTo>
                  <a:pt x="971118" y="1159787"/>
                </a:lnTo>
                <a:lnTo>
                  <a:pt x="969525" y="1157521"/>
                </a:lnTo>
                <a:lnTo>
                  <a:pt x="968387" y="1155254"/>
                </a:lnTo>
                <a:lnTo>
                  <a:pt x="967249" y="1152534"/>
                </a:lnTo>
                <a:lnTo>
                  <a:pt x="966338" y="1149813"/>
                </a:lnTo>
                <a:lnTo>
                  <a:pt x="965883" y="1147320"/>
                </a:lnTo>
                <a:lnTo>
                  <a:pt x="965200" y="1144373"/>
                </a:lnTo>
                <a:lnTo>
                  <a:pt x="965200" y="1141426"/>
                </a:lnTo>
                <a:lnTo>
                  <a:pt x="965200" y="699848"/>
                </a:lnTo>
                <a:lnTo>
                  <a:pt x="965200" y="696902"/>
                </a:lnTo>
                <a:lnTo>
                  <a:pt x="965883" y="694181"/>
                </a:lnTo>
                <a:lnTo>
                  <a:pt x="966338" y="691461"/>
                </a:lnTo>
                <a:lnTo>
                  <a:pt x="967249" y="688968"/>
                </a:lnTo>
                <a:lnTo>
                  <a:pt x="968387" y="686474"/>
                </a:lnTo>
                <a:lnTo>
                  <a:pt x="969525" y="683981"/>
                </a:lnTo>
                <a:lnTo>
                  <a:pt x="971118" y="681941"/>
                </a:lnTo>
                <a:lnTo>
                  <a:pt x="972939" y="679900"/>
                </a:lnTo>
                <a:lnTo>
                  <a:pt x="974532" y="677860"/>
                </a:lnTo>
                <a:lnTo>
                  <a:pt x="976581" y="676273"/>
                </a:lnTo>
                <a:lnTo>
                  <a:pt x="978629" y="674913"/>
                </a:lnTo>
                <a:lnTo>
                  <a:pt x="980905" y="673553"/>
                </a:lnTo>
                <a:lnTo>
                  <a:pt x="983181" y="672873"/>
                </a:lnTo>
                <a:lnTo>
                  <a:pt x="985685" y="671966"/>
                </a:lnTo>
                <a:lnTo>
                  <a:pt x="988416" y="671513"/>
                </a:lnTo>
                <a:close/>
                <a:moveTo>
                  <a:pt x="1471932" y="590550"/>
                </a:moveTo>
                <a:lnTo>
                  <a:pt x="1546133" y="590550"/>
                </a:lnTo>
                <a:lnTo>
                  <a:pt x="1548636" y="590777"/>
                </a:lnTo>
                <a:lnTo>
                  <a:pt x="1551140" y="591231"/>
                </a:lnTo>
                <a:lnTo>
                  <a:pt x="1553644" y="592139"/>
                </a:lnTo>
                <a:lnTo>
                  <a:pt x="1555920" y="593274"/>
                </a:lnTo>
                <a:lnTo>
                  <a:pt x="1558196" y="594635"/>
                </a:lnTo>
                <a:lnTo>
                  <a:pt x="1560472" y="596451"/>
                </a:lnTo>
                <a:lnTo>
                  <a:pt x="1562293" y="598267"/>
                </a:lnTo>
                <a:lnTo>
                  <a:pt x="1564342" y="600537"/>
                </a:lnTo>
                <a:lnTo>
                  <a:pt x="1565707" y="602806"/>
                </a:lnTo>
                <a:lnTo>
                  <a:pt x="1567300" y="605303"/>
                </a:lnTo>
                <a:lnTo>
                  <a:pt x="1568666" y="608026"/>
                </a:lnTo>
                <a:lnTo>
                  <a:pt x="1569577" y="610750"/>
                </a:lnTo>
                <a:lnTo>
                  <a:pt x="1570487" y="613927"/>
                </a:lnTo>
                <a:lnTo>
                  <a:pt x="1571170" y="617105"/>
                </a:lnTo>
                <a:lnTo>
                  <a:pt x="1571625" y="620282"/>
                </a:lnTo>
                <a:lnTo>
                  <a:pt x="1571625" y="623687"/>
                </a:lnTo>
                <a:lnTo>
                  <a:pt x="1571625" y="1136851"/>
                </a:lnTo>
                <a:lnTo>
                  <a:pt x="1571625" y="1140256"/>
                </a:lnTo>
                <a:lnTo>
                  <a:pt x="1571170" y="1143433"/>
                </a:lnTo>
                <a:lnTo>
                  <a:pt x="1570487" y="1146838"/>
                </a:lnTo>
                <a:lnTo>
                  <a:pt x="1569577" y="1149788"/>
                </a:lnTo>
                <a:lnTo>
                  <a:pt x="1568666" y="1152512"/>
                </a:lnTo>
                <a:lnTo>
                  <a:pt x="1567300" y="1155462"/>
                </a:lnTo>
                <a:lnTo>
                  <a:pt x="1565707" y="1157959"/>
                </a:lnTo>
                <a:lnTo>
                  <a:pt x="1564342" y="1160229"/>
                </a:lnTo>
                <a:lnTo>
                  <a:pt x="1562293" y="1162498"/>
                </a:lnTo>
                <a:lnTo>
                  <a:pt x="1560472" y="1164314"/>
                </a:lnTo>
                <a:lnTo>
                  <a:pt x="1558196" y="1165903"/>
                </a:lnTo>
                <a:lnTo>
                  <a:pt x="1555920" y="1167492"/>
                </a:lnTo>
                <a:lnTo>
                  <a:pt x="1553644" y="1168399"/>
                </a:lnTo>
                <a:lnTo>
                  <a:pt x="1551140" y="1169307"/>
                </a:lnTo>
                <a:lnTo>
                  <a:pt x="1548636" y="1169761"/>
                </a:lnTo>
                <a:lnTo>
                  <a:pt x="1546133" y="1169988"/>
                </a:lnTo>
                <a:lnTo>
                  <a:pt x="1471932" y="1169988"/>
                </a:lnTo>
                <a:lnTo>
                  <a:pt x="1469201" y="1169761"/>
                </a:lnTo>
                <a:lnTo>
                  <a:pt x="1466697" y="1169307"/>
                </a:lnTo>
                <a:lnTo>
                  <a:pt x="1464193" y="1168399"/>
                </a:lnTo>
                <a:lnTo>
                  <a:pt x="1461917" y="1167492"/>
                </a:lnTo>
                <a:lnTo>
                  <a:pt x="1459641" y="1165903"/>
                </a:lnTo>
                <a:lnTo>
                  <a:pt x="1457593" y="1164314"/>
                </a:lnTo>
                <a:lnTo>
                  <a:pt x="1455544" y="1162498"/>
                </a:lnTo>
                <a:lnTo>
                  <a:pt x="1453496" y="1160229"/>
                </a:lnTo>
                <a:lnTo>
                  <a:pt x="1452130" y="1157959"/>
                </a:lnTo>
                <a:lnTo>
                  <a:pt x="1450537" y="1155462"/>
                </a:lnTo>
                <a:lnTo>
                  <a:pt x="1449399" y="1152512"/>
                </a:lnTo>
                <a:lnTo>
                  <a:pt x="1448261" y="1149788"/>
                </a:lnTo>
                <a:lnTo>
                  <a:pt x="1447350" y="1146838"/>
                </a:lnTo>
                <a:lnTo>
                  <a:pt x="1446667" y="1143433"/>
                </a:lnTo>
                <a:lnTo>
                  <a:pt x="1446212" y="1140256"/>
                </a:lnTo>
                <a:lnTo>
                  <a:pt x="1446212" y="1136851"/>
                </a:lnTo>
                <a:lnTo>
                  <a:pt x="1446212" y="623687"/>
                </a:lnTo>
                <a:lnTo>
                  <a:pt x="1446212" y="620282"/>
                </a:lnTo>
                <a:lnTo>
                  <a:pt x="1446667" y="617105"/>
                </a:lnTo>
                <a:lnTo>
                  <a:pt x="1447350" y="613927"/>
                </a:lnTo>
                <a:lnTo>
                  <a:pt x="1448261" y="610750"/>
                </a:lnTo>
                <a:lnTo>
                  <a:pt x="1449399" y="608026"/>
                </a:lnTo>
                <a:lnTo>
                  <a:pt x="1450537" y="605303"/>
                </a:lnTo>
                <a:lnTo>
                  <a:pt x="1452130" y="602806"/>
                </a:lnTo>
                <a:lnTo>
                  <a:pt x="1453496" y="600537"/>
                </a:lnTo>
                <a:lnTo>
                  <a:pt x="1455544" y="598267"/>
                </a:lnTo>
                <a:lnTo>
                  <a:pt x="1457593" y="596451"/>
                </a:lnTo>
                <a:lnTo>
                  <a:pt x="1459641" y="594635"/>
                </a:lnTo>
                <a:lnTo>
                  <a:pt x="1461917" y="593274"/>
                </a:lnTo>
                <a:lnTo>
                  <a:pt x="1464193" y="592139"/>
                </a:lnTo>
                <a:lnTo>
                  <a:pt x="1466697" y="591231"/>
                </a:lnTo>
                <a:lnTo>
                  <a:pt x="1469201" y="590777"/>
                </a:lnTo>
                <a:lnTo>
                  <a:pt x="1471932" y="590550"/>
                </a:lnTo>
                <a:close/>
                <a:moveTo>
                  <a:pt x="1152617" y="590550"/>
                </a:moveTo>
                <a:lnTo>
                  <a:pt x="1226818" y="590550"/>
                </a:lnTo>
                <a:lnTo>
                  <a:pt x="1229322" y="590777"/>
                </a:lnTo>
                <a:lnTo>
                  <a:pt x="1232053" y="591231"/>
                </a:lnTo>
                <a:lnTo>
                  <a:pt x="1234557" y="592139"/>
                </a:lnTo>
                <a:lnTo>
                  <a:pt x="1236833" y="593274"/>
                </a:lnTo>
                <a:lnTo>
                  <a:pt x="1239109" y="594635"/>
                </a:lnTo>
                <a:lnTo>
                  <a:pt x="1241158" y="596451"/>
                </a:lnTo>
                <a:lnTo>
                  <a:pt x="1242978" y="598267"/>
                </a:lnTo>
                <a:lnTo>
                  <a:pt x="1244799" y="600537"/>
                </a:lnTo>
                <a:lnTo>
                  <a:pt x="1246620" y="602806"/>
                </a:lnTo>
                <a:lnTo>
                  <a:pt x="1248213" y="605303"/>
                </a:lnTo>
                <a:lnTo>
                  <a:pt x="1249352" y="608026"/>
                </a:lnTo>
                <a:lnTo>
                  <a:pt x="1250490" y="610750"/>
                </a:lnTo>
                <a:lnTo>
                  <a:pt x="1251400" y="613927"/>
                </a:lnTo>
                <a:lnTo>
                  <a:pt x="1251855" y="617105"/>
                </a:lnTo>
                <a:lnTo>
                  <a:pt x="1252538" y="620282"/>
                </a:lnTo>
                <a:lnTo>
                  <a:pt x="1252538" y="623687"/>
                </a:lnTo>
                <a:lnTo>
                  <a:pt x="1252538" y="1136851"/>
                </a:lnTo>
                <a:lnTo>
                  <a:pt x="1252538" y="1140256"/>
                </a:lnTo>
                <a:lnTo>
                  <a:pt x="1251855" y="1143433"/>
                </a:lnTo>
                <a:lnTo>
                  <a:pt x="1251400" y="1146838"/>
                </a:lnTo>
                <a:lnTo>
                  <a:pt x="1250490" y="1149788"/>
                </a:lnTo>
                <a:lnTo>
                  <a:pt x="1249352" y="1152512"/>
                </a:lnTo>
                <a:lnTo>
                  <a:pt x="1248213" y="1155462"/>
                </a:lnTo>
                <a:lnTo>
                  <a:pt x="1246620" y="1157959"/>
                </a:lnTo>
                <a:lnTo>
                  <a:pt x="1244799" y="1160229"/>
                </a:lnTo>
                <a:lnTo>
                  <a:pt x="1242978" y="1162498"/>
                </a:lnTo>
                <a:lnTo>
                  <a:pt x="1241158" y="1164314"/>
                </a:lnTo>
                <a:lnTo>
                  <a:pt x="1239109" y="1165903"/>
                </a:lnTo>
                <a:lnTo>
                  <a:pt x="1236833" y="1167492"/>
                </a:lnTo>
                <a:lnTo>
                  <a:pt x="1234557" y="1168399"/>
                </a:lnTo>
                <a:lnTo>
                  <a:pt x="1232053" y="1169307"/>
                </a:lnTo>
                <a:lnTo>
                  <a:pt x="1229322" y="1169761"/>
                </a:lnTo>
                <a:lnTo>
                  <a:pt x="1226818" y="1169988"/>
                </a:lnTo>
                <a:lnTo>
                  <a:pt x="1152617" y="1169988"/>
                </a:lnTo>
                <a:lnTo>
                  <a:pt x="1150114" y="1169761"/>
                </a:lnTo>
                <a:lnTo>
                  <a:pt x="1147610" y="1169307"/>
                </a:lnTo>
                <a:lnTo>
                  <a:pt x="1145106" y="1168399"/>
                </a:lnTo>
                <a:lnTo>
                  <a:pt x="1142830" y="1167492"/>
                </a:lnTo>
                <a:lnTo>
                  <a:pt x="1140554" y="1165903"/>
                </a:lnTo>
                <a:lnTo>
                  <a:pt x="1138278" y="1164314"/>
                </a:lnTo>
                <a:lnTo>
                  <a:pt x="1136457" y="1162498"/>
                </a:lnTo>
                <a:lnTo>
                  <a:pt x="1134409" y="1160229"/>
                </a:lnTo>
                <a:lnTo>
                  <a:pt x="1132815" y="1157959"/>
                </a:lnTo>
                <a:lnTo>
                  <a:pt x="1131450" y="1155462"/>
                </a:lnTo>
                <a:lnTo>
                  <a:pt x="1130084" y="1152512"/>
                </a:lnTo>
                <a:lnTo>
                  <a:pt x="1129174" y="1149788"/>
                </a:lnTo>
                <a:lnTo>
                  <a:pt x="1128036" y="1146838"/>
                </a:lnTo>
                <a:lnTo>
                  <a:pt x="1127580" y="1143433"/>
                </a:lnTo>
                <a:lnTo>
                  <a:pt x="1127125" y="1140256"/>
                </a:lnTo>
                <a:lnTo>
                  <a:pt x="1127125" y="1136851"/>
                </a:lnTo>
                <a:lnTo>
                  <a:pt x="1127125" y="623687"/>
                </a:lnTo>
                <a:lnTo>
                  <a:pt x="1127125" y="620282"/>
                </a:lnTo>
                <a:lnTo>
                  <a:pt x="1127580" y="617105"/>
                </a:lnTo>
                <a:lnTo>
                  <a:pt x="1128036" y="613927"/>
                </a:lnTo>
                <a:lnTo>
                  <a:pt x="1129174" y="610750"/>
                </a:lnTo>
                <a:lnTo>
                  <a:pt x="1130084" y="608026"/>
                </a:lnTo>
                <a:lnTo>
                  <a:pt x="1131450" y="605303"/>
                </a:lnTo>
                <a:lnTo>
                  <a:pt x="1132815" y="602806"/>
                </a:lnTo>
                <a:lnTo>
                  <a:pt x="1134409" y="600537"/>
                </a:lnTo>
                <a:lnTo>
                  <a:pt x="1136457" y="598267"/>
                </a:lnTo>
                <a:lnTo>
                  <a:pt x="1138278" y="596451"/>
                </a:lnTo>
                <a:lnTo>
                  <a:pt x="1140554" y="594635"/>
                </a:lnTo>
                <a:lnTo>
                  <a:pt x="1142830" y="593274"/>
                </a:lnTo>
                <a:lnTo>
                  <a:pt x="1145106" y="592139"/>
                </a:lnTo>
                <a:lnTo>
                  <a:pt x="1147610" y="591231"/>
                </a:lnTo>
                <a:lnTo>
                  <a:pt x="1150114" y="590777"/>
                </a:lnTo>
                <a:lnTo>
                  <a:pt x="1152617" y="590550"/>
                </a:lnTo>
                <a:close/>
                <a:moveTo>
                  <a:pt x="1633857" y="508000"/>
                </a:moveTo>
                <a:lnTo>
                  <a:pt x="1707830" y="508000"/>
                </a:lnTo>
                <a:lnTo>
                  <a:pt x="1710561" y="508227"/>
                </a:lnTo>
                <a:lnTo>
                  <a:pt x="1713065" y="508680"/>
                </a:lnTo>
                <a:lnTo>
                  <a:pt x="1715797" y="509814"/>
                </a:lnTo>
                <a:lnTo>
                  <a:pt x="1718073" y="510947"/>
                </a:lnTo>
                <a:lnTo>
                  <a:pt x="1720349" y="512534"/>
                </a:lnTo>
                <a:lnTo>
                  <a:pt x="1722170" y="514575"/>
                </a:lnTo>
                <a:lnTo>
                  <a:pt x="1724218" y="516842"/>
                </a:lnTo>
                <a:lnTo>
                  <a:pt x="1726039" y="519109"/>
                </a:lnTo>
                <a:lnTo>
                  <a:pt x="1727860" y="521829"/>
                </a:lnTo>
                <a:lnTo>
                  <a:pt x="1729453" y="524550"/>
                </a:lnTo>
                <a:lnTo>
                  <a:pt x="1730591" y="527950"/>
                </a:lnTo>
                <a:lnTo>
                  <a:pt x="1731729" y="531124"/>
                </a:lnTo>
                <a:lnTo>
                  <a:pt x="1732640" y="534752"/>
                </a:lnTo>
                <a:lnTo>
                  <a:pt x="1733095" y="538152"/>
                </a:lnTo>
                <a:lnTo>
                  <a:pt x="1733550" y="542006"/>
                </a:lnTo>
                <a:lnTo>
                  <a:pt x="1733550" y="545860"/>
                </a:lnTo>
                <a:lnTo>
                  <a:pt x="1733550" y="1132128"/>
                </a:lnTo>
                <a:lnTo>
                  <a:pt x="1733550" y="1135982"/>
                </a:lnTo>
                <a:lnTo>
                  <a:pt x="1733095" y="1139836"/>
                </a:lnTo>
                <a:lnTo>
                  <a:pt x="1732640" y="1143463"/>
                </a:lnTo>
                <a:lnTo>
                  <a:pt x="1731729" y="1146864"/>
                </a:lnTo>
                <a:lnTo>
                  <a:pt x="1730591" y="1150038"/>
                </a:lnTo>
                <a:lnTo>
                  <a:pt x="1729453" y="1153438"/>
                </a:lnTo>
                <a:lnTo>
                  <a:pt x="1727860" y="1156159"/>
                </a:lnTo>
                <a:lnTo>
                  <a:pt x="1726039" y="1158879"/>
                </a:lnTo>
                <a:lnTo>
                  <a:pt x="1724218" y="1161373"/>
                </a:lnTo>
                <a:lnTo>
                  <a:pt x="1722170" y="1163414"/>
                </a:lnTo>
                <a:lnTo>
                  <a:pt x="1720349" y="1165454"/>
                </a:lnTo>
                <a:lnTo>
                  <a:pt x="1718073" y="1167041"/>
                </a:lnTo>
                <a:lnTo>
                  <a:pt x="1715797" y="1168174"/>
                </a:lnTo>
                <a:lnTo>
                  <a:pt x="1713065" y="1169308"/>
                </a:lnTo>
                <a:lnTo>
                  <a:pt x="1710561" y="1169761"/>
                </a:lnTo>
                <a:lnTo>
                  <a:pt x="1707830" y="1169988"/>
                </a:lnTo>
                <a:lnTo>
                  <a:pt x="1633857" y="1169988"/>
                </a:lnTo>
                <a:lnTo>
                  <a:pt x="1631353" y="1169761"/>
                </a:lnTo>
                <a:lnTo>
                  <a:pt x="1628850" y="1169308"/>
                </a:lnTo>
                <a:lnTo>
                  <a:pt x="1626346" y="1168174"/>
                </a:lnTo>
                <a:lnTo>
                  <a:pt x="1624070" y="1167041"/>
                </a:lnTo>
                <a:lnTo>
                  <a:pt x="1621794" y="1165454"/>
                </a:lnTo>
                <a:lnTo>
                  <a:pt x="1619518" y="1163414"/>
                </a:lnTo>
                <a:lnTo>
                  <a:pt x="1617469" y="1161373"/>
                </a:lnTo>
                <a:lnTo>
                  <a:pt x="1615648" y="1158879"/>
                </a:lnTo>
                <a:lnTo>
                  <a:pt x="1614055" y="1156159"/>
                </a:lnTo>
                <a:lnTo>
                  <a:pt x="1612689" y="1153438"/>
                </a:lnTo>
                <a:lnTo>
                  <a:pt x="1611324" y="1150038"/>
                </a:lnTo>
                <a:lnTo>
                  <a:pt x="1610186" y="1146864"/>
                </a:lnTo>
                <a:lnTo>
                  <a:pt x="1609275" y="1143463"/>
                </a:lnTo>
                <a:lnTo>
                  <a:pt x="1608820" y="1139836"/>
                </a:lnTo>
                <a:lnTo>
                  <a:pt x="1608365" y="1135982"/>
                </a:lnTo>
                <a:lnTo>
                  <a:pt x="1608137" y="1132128"/>
                </a:lnTo>
                <a:lnTo>
                  <a:pt x="1608137" y="545860"/>
                </a:lnTo>
                <a:lnTo>
                  <a:pt x="1608365" y="542006"/>
                </a:lnTo>
                <a:lnTo>
                  <a:pt x="1608820" y="538152"/>
                </a:lnTo>
                <a:lnTo>
                  <a:pt x="1609275" y="534752"/>
                </a:lnTo>
                <a:lnTo>
                  <a:pt x="1610186" y="531124"/>
                </a:lnTo>
                <a:lnTo>
                  <a:pt x="1611324" y="527950"/>
                </a:lnTo>
                <a:lnTo>
                  <a:pt x="1612689" y="524550"/>
                </a:lnTo>
                <a:lnTo>
                  <a:pt x="1614055" y="521829"/>
                </a:lnTo>
                <a:lnTo>
                  <a:pt x="1615648" y="519109"/>
                </a:lnTo>
                <a:lnTo>
                  <a:pt x="1617469" y="516842"/>
                </a:lnTo>
                <a:lnTo>
                  <a:pt x="1619518" y="514575"/>
                </a:lnTo>
                <a:lnTo>
                  <a:pt x="1621794" y="512534"/>
                </a:lnTo>
                <a:lnTo>
                  <a:pt x="1624070" y="510947"/>
                </a:lnTo>
                <a:lnTo>
                  <a:pt x="1626346" y="509814"/>
                </a:lnTo>
                <a:lnTo>
                  <a:pt x="1628850" y="508680"/>
                </a:lnTo>
                <a:lnTo>
                  <a:pt x="1631353" y="508227"/>
                </a:lnTo>
                <a:lnTo>
                  <a:pt x="1633857" y="508000"/>
                </a:lnTo>
                <a:close/>
                <a:moveTo>
                  <a:pt x="1501548" y="319088"/>
                </a:moveTo>
                <a:lnTo>
                  <a:pt x="1733323" y="319088"/>
                </a:lnTo>
                <a:lnTo>
                  <a:pt x="1733323" y="319316"/>
                </a:lnTo>
                <a:lnTo>
                  <a:pt x="1733550" y="319316"/>
                </a:lnTo>
                <a:lnTo>
                  <a:pt x="1733550" y="464215"/>
                </a:lnTo>
                <a:lnTo>
                  <a:pt x="1637620" y="464215"/>
                </a:lnTo>
                <a:lnTo>
                  <a:pt x="1637620" y="418038"/>
                </a:lnTo>
                <a:lnTo>
                  <a:pt x="1318759" y="617303"/>
                </a:lnTo>
                <a:lnTo>
                  <a:pt x="1250723" y="574766"/>
                </a:lnTo>
                <a:lnTo>
                  <a:pt x="1253444" y="573174"/>
                </a:lnTo>
                <a:lnTo>
                  <a:pt x="1146628" y="506525"/>
                </a:lnTo>
                <a:lnTo>
                  <a:pt x="844096" y="695326"/>
                </a:lnTo>
                <a:lnTo>
                  <a:pt x="776287" y="653016"/>
                </a:lnTo>
                <a:lnTo>
                  <a:pt x="1147082" y="421450"/>
                </a:lnTo>
                <a:lnTo>
                  <a:pt x="1215118" y="463533"/>
                </a:lnTo>
                <a:lnTo>
                  <a:pt x="1214437" y="464215"/>
                </a:lnTo>
                <a:lnTo>
                  <a:pt x="1321253" y="530637"/>
                </a:lnTo>
                <a:lnTo>
                  <a:pt x="1564368" y="379141"/>
                </a:lnTo>
                <a:lnTo>
                  <a:pt x="1501548" y="379141"/>
                </a:lnTo>
                <a:lnTo>
                  <a:pt x="1501548" y="319088"/>
                </a:lnTo>
                <a:close/>
                <a:moveTo>
                  <a:pt x="229507" y="91395"/>
                </a:moveTo>
                <a:lnTo>
                  <a:pt x="225651" y="91621"/>
                </a:lnTo>
                <a:lnTo>
                  <a:pt x="221796" y="91848"/>
                </a:lnTo>
                <a:lnTo>
                  <a:pt x="218394" y="92075"/>
                </a:lnTo>
                <a:lnTo>
                  <a:pt x="214539" y="92755"/>
                </a:lnTo>
                <a:lnTo>
                  <a:pt x="210910" y="93662"/>
                </a:lnTo>
                <a:lnTo>
                  <a:pt x="207509" y="94570"/>
                </a:lnTo>
                <a:lnTo>
                  <a:pt x="204107" y="95704"/>
                </a:lnTo>
                <a:lnTo>
                  <a:pt x="200705" y="96837"/>
                </a:lnTo>
                <a:lnTo>
                  <a:pt x="197303" y="98198"/>
                </a:lnTo>
                <a:lnTo>
                  <a:pt x="194355" y="99559"/>
                </a:lnTo>
                <a:lnTo>
                  <a:pt x="191407" y="101373"/>
                </a:lnTo>
                <a:lnTo>
                  <a:pt x="188232" y="103187"/>
                </a:lnTo>
                <a:lnTo>
                  <a:pt x="185284" y="105002"/>
                </a:lnTo>
                <a:lnTo>
                  <a:pt x="182562" y="107270"/>
                </a:lnTo>
                <a:lnTo>
                  <a:pt x="179614" y="109311"/>
                </a:lnTo>
                <a:lnTo>
                  <a:pt x="177119" y="111579"/>
                </a:lnTo>
                <a:lnTo>
                  <a:pt x="174851" y="114073"/>
                </a:lnTo>
                <a:lnTo>
                  <a:pt x="172357" y="116568"/>
                </a:lnTo>
                <a:lnTo>
                  <a:pt x="170316" y="119062"/>
                </a:lnTo>
                <a:lnTo>
                  <a:pt x="168275" y="121784"/>
                </a:lnTo>
                <a:lnTo>
                  <a:pt x="166460" y="124505"/>
                </a:lnTo>
                <a:lnTo>
                  <a:pt x="164646" y="127454"/>
                </a:lnTo>
                <a:lnTo>
                  <a:pt x="162832" y="130402"/>
                </a:lnTo>
                <a:lnTo>
                  <a:pt x="161471" y="133350"/>
                </a:lnTo>
                <a:lnTo>
                  <a:pt x="160110" y="136525"/>
                </a:lnTo>
                <a:lnTo>
                  <a:pt x="158976" y="139700"/>
                </a:lnTo>
                <a:lnTo>
                  <a:pt x="158069" y="143102"/>
                </a:lnTo>
                <a:lnTo>
                  <a:pt x="156935" y="146277"/>
                </a:lnTo>
                <a:lnTo>
                  <a:pt x="156482" y="149679"/>
                </a:lnTo>
                <a:lnTo>
                  <a:pt x="156028" y="153080"/>
                </a:lnTo>
                <a:lnTo>
                  <a:pt x="155801" y="156709"/>
                </a:lnTo>
                <a:lnTo>
                  <a:pt x="155801" y="160111"/>
                </a:lnTo>
                <a:lnTo>
                  <a:pt x="155801" y="1330098"/>
                </a:lnTo>
                <a:lnTo>
                  <a:pt x="155801" y="1333500"/>
                </a:lnTo>
                <a:lnTo>
                  <a:pt x="156028" y="1337129"/>
                </a:lnTo>
                <a:lnTo>
                  <a:pt x="156482" y="1340531"/>
                </a:lnTo>
                <a:lnTo>
                  <a:pt x="156935" y="1343932"/>
                </a:lnTo>
                <a:lnTo>
                  <a:pt x="158069" y="1347561"/>
                </a:lnTo>
                <a:lnTo>
                  <a:pt x="158976" y="1350509"/>
                </a:lnTo>
                <a:lnTo>
                  <a:pt x="160110" y="1353684"/>
                </a:lnTo>
                <a:lnTo>
                  <a:pt x="161471" y="1357086"/>
                </a:lnTo>
                <a:lnTo>
                  <a:pt x="162832" y="1360034"/>
                </a:lnTo>
                <a:lnTo>
                  <a:pt x="164646" y="1362756"/>
                </a:lnTo>
                <a:lnTo>
                  <a:pt x="166460" y="1365931"/>
                </a:lnTo>
                <a:lnTo>
                  <a:pt x="168275" y="1368652"/>
                </a:lnTo>
                <a:lnTo>
                  <a:pt x="170316" y="1371373"/>
                </a:lnTo>
                <a:lnTo>
                  <a:pt x="172357" y="1373868"/>
                </a:lnTo>
                <a:lnTo>
                  <a:pt x="174851" y="1376590"/>
                </a:lnTo>
                <a:lnTo>
                  <a:pt x="177119" y="1378857"/>
                </a:lnTo>
                <a:lnTo>
                  <a:pt x="179614" y="1381125"/>
                </a:lnTo>
                <a:lnTo>
                  <a:pt x="182562" y="1383393"/>
                </a:lnTo>
                <a:lnTo>
                  <a:pt x="185284" y="1385207"/>
                </a:lnTo>
                <a:lnTo>
                  <a:pt x="188232" y="1387248"/>
                </a:lnTo>
                <a:lnTo>
                  <a:pt x="191407" y="1389063"/>
                </a:lnTo>
                <a:lnTo>
                  <a:pt x="194355" y="1390650"/>
                </a:lnTo>
                <a:lnTo>
                  <a:pt x="197303" y="1392238"/>
                </a:lnTo>
                <a:lnTo>
                  <a:pt x="200705" y="1393598"/>
                </a:lnTo>
                <a:lnTo>
                  <a:pt x="204107" y="1394959"/>
                </a:lnTo>
                <a:lnTo>
                  <a:pt x="207509" y="1395866"/>
                </a:lnTo>
                <a:lnTo>
                  <a:pt x="210910" y="1397000"/>
                </a:lnTo>
                <a:lnTo>
                  <a:pt x="214539" y="1397681"/>
                </a:lnTo>
                <a:lnTo>
                  <a:pt x="218394" y="1398134"/>
                </a:lnTo>
                <a:lnTo>
                  <a:pt x="221796" y="1398588"/>
                </a:lnTo>
                <a:lnTo>
                  <a:pt x="225651" y="1399041"/>
                </a:lnTo>
                <a:lnTo>
                  <a:pt x="229507" y="1399041"/>
                </a:lnTo>
                <a:lnTo>
                  <a:pt x="2280330" y="1399041"/>
                </a:lnTo>
                <a:lnTo>
                  <a:pt x="2284186" y="1399041"/>
                </a:lnTo>
                <a:lnTo>
                  <a:pt x="2288041" y="1398588"/>
                </a:lnTo>
                <a:lnTo>
                  <a:pt x="2291670" y="1398134"/>
                </a:lnTo>
                <a:lnTo>
                  <a:pt x="2295298" y="1397681"/>
                </a:lnTo>
                <a:lnTo>
                  <a:pt x="2299154" y="1397000"/>
                </a:lnTo>
                <a:lnTo>
                  <a:pt x="2302555" y="1395866"/>
                </a:lnTo>
                <a:lnTo>
                  <a:pt x="2305957" y="1394959"/>
                </a:lnTo>
                <a:lnTo>
                  <a:pt x="2309359" y="1393598"/>
                </a:lnTo>
                <a:lnTo>
                  <a:pt x="2312534" y="1392238"/>
                </a:lnTo>
                <a:lnTo>
                  <a:pt x="2315709" y="1390650"/>
                </a:lnTo>
                <a:lnTo>
                  <a:pt x="2318884" y="1389063"/>
                </a:lnTo>
                <a:lnTo>
                  <a:pt x="2321832" y="1387248"/>
                </a:lnTo>
                <a:lnTo>
                  <a:pt x="2324780" y="1385207"/>
                </a:lnTo>
                <a:lnTo>
                  <a:pt x="2327502" y="1383393"/>
                </a:lnTo>
                <a:lnTo>
                  <a:pt x="2330223" y="1381125"/>
                </a:lnTo>
                <a:lnTo>
                  <a:pt x="2332945" y="1378857"/>
                </a:lnTo>
                <a:lnTo>
                  <a:pt x="2335213" y="1376590"/>
                </a:lnTo>
                <a:lnTo>
                  <a:pt x="2337707" y="1373868"/>
                </a:lnTo>
                <a:lnTo>
                  <a:pt x="2339748" y="1371373"/>
                </a:lnTo>
                <a:lnTo>
                  <a:pt x="2341789" y="1368652"/>
                </a:lnTo>
                <a:lnTo>
                  <a:pt x="2343830" y="1365931"/>
                </a:lnTo>
                <a:lnTo>
                  <a:pt x="2345418" y="1362756"/>
                </a:lnTo>
                <a:lnTo>
                  <a:pt x="2347232" y="1360034"/>
                </a:lnTo>
                <a:lnTo>
                  <a:pt x="2348593" y="1357086"/>
                </a:lnTo>
                <a:lnTo>
                  <a:pt x="2350180" y="1353684"/>
                </a:lnTo>
                <a:lnTo>
                  <a:pt x="2351088" y="1350509"/>
                </a:lnTo>
                <a:lnTo>
                  <a:pt x="2351995" y="1347561"/>
                </a:lnTo>
                <a:lnTo>
                  <a:pt x="2352902" y="1343932"/>
                </a:lnTo>
                <a:lnTo>
                  <a:pt x="2353582" y="1340531"/>
                </a:lnTo>
                <a:lnTo>
                  <a:pt x="2354036" y="1337129"/>
                </a:lnTo>
                <a:lnTo>
                  <a:pt x="2354263" y="1333500"/>
                </a:lnTo>
                <a:lnTo>
                  <a:pt x="2354263" y="1330098"/>
                </a:lnTo>
                <a:lnTo>
                  <a:pt x="2354263" y="160111"/>
                </a:lnTo>
                <a:lnTo>
                  <a:pt x="2354263" y="156709"/>
                </a:lnTo>
                <a:lnTo>
                  <a:pt x="2354036" y="153080"/>
                </a:lnTo>
                <a:lnTo>
                  <a:pt x="2353582" y="149679"/>
                </a:lnTo>
                <a:lnTo>
                  <a:pt x="2352902" y="146277"/>
                </a:lnTo>
                <a:lnTo>
                  <a:pt x="2351995" y="143102"/>
                </a:lnTo>
                <a:lnTo>
                  <a:pt x="2351088" y="139700"/>
                </a:lnTo>
                <a:lnTo>
                  <a:pt x="2350180" y="136525"/>
                </a:lnTo>
                <a:lnTo>
                  <a:pt x="2348593" y="133350"/>
                </a:lnTo>
                <a:lnTo>
                  <a:pt x="2347232" y="130402"/>
                </a:lnTo>
                <a:lnTo>
                  <a:pt x="2345418" y="127454"/>
                </a:lnTo>
                <a:lnTo>
                  <a:pt x="2343830" y="124505"/>
                </a:lnTo>
                <a:lnTo>
                  <a:pt x="2341789" y="121784"/>
                </a:lnTo>
                <a:lnTo>
                  <a:pt x="2339748" y="119062"/>
                </a:lnTo>
                <a:lnTo>
                  <a:pt x="2337707" y="116568"/>
                </a:lnTo>
                <a:lnTo>
                  <a:pt x="2335213" y="114073"/>
                </a:lnTo>
                <a:lnTo>
                  <a:pt x="2332945" y="111579"/>
                </a:lnTo>
                <a:lnTo>
                  <a:pt x="2330223" y="109311"/>
                </a:lnTo>
                <a:lnTo>
                  <a:pt x="2327502" y="107270"/>
                </a:lnTo>
                <a:lnTo>
                  <a:pt x="2324780" y="105002"/>
                </a:lnTo>
                <a:lnTo>
                  <a:pt x="2321832" y="103187"/>
                </a:lnTo>
                <a:lnTo>
                  <a:pt x="2318884" y="101373"/>
                </a:lnTo>
                <a:lnTo>
                  <a:pt x="2315709" y="99559"/>
                </a:lnTo>
                <a:lnTo>
                  <a:pt x="2312534" y="98198"/>
                </a:lnTo>
                <a:lnTo>
                  <a:pt x="2309359" y="96837"/>
                </a:lnTo>
                <a:lnTo>
                  <a:pt x="2305957" y="95704"/>
                </a:lnTo>
                <a:lnTo>
                  <a:pt x="2302555" y="94570"/>
                </a:lnTo>
                <a:lnTo>
                  <a:pt x="2299154" y="93662"/>
                </a:lnTo>
                <a:lnTo>
                  <a:pt x="2295298" y="92755"/>
                </a:lnTo>
                <a:lnTo>
                  <a:pt x="2291670" y="92075"/>
                </a:lnTo>
                <a:lnTo>
                  <a:pt x="2288041" y="91848"/>
                </a:lnTo>
                <a:lnTo>
                  <a:pt x="2284186" y="91621"/>
                </a:lnTo>
                <a:lnTo>
                  <a:pt x="2280330" y="91395"/>
                </a:lnTo>
                <a:lnTo>
                  <a:pt x="229507" y="91395"/>
                </a:lnTo>
                <a:close/>
                <a:moveTo>
                  <a:pt x="81642" y="0"/>
                </a:moveTo>
                <a:lnTo>
                  <a:pt x="86178" y="0"/>
                </a:lnTo>
                <a:lnTo>
                  <a:pt x="2424113" y="0"/>
                </a:lnTo>
                <a:lnTo>
                  <a:pt x="2428648" y="0"/>
                </a:lnTo>
                <a:lnTo>
                  <a:pt x="2432730" y="227"/>
                </a:lnTo>
                <a:lnTo>
                  <a:pt x="2436813" y="680"/>
                </a:lnTo>
                <a:lnTo>
                  <a:pt x="2441122" y="1361"/>
                </a:lnTo>
                <a:lnTo>
                  <a:pt x="2445204" y="2268"/>
                </a:lnTo>
                <a:lnTo>
                  <a:pt x="2449286" y="3402"/>
                </a:lnTo>
                <a:lnTo>
                  <a:pt x="2452914" y="4536"/>
                </a:lnTo>
                <a:lnTo>
                  <a:pt x="2456770" y="5896"/>
                </a:lnTo>
                <a:lnTo>
                  <a:pt x="2460625" y="7484"/>
                </a:lnTo>
                <a:lnTo>
                  <a:pt x="2464480" y="9298"/>
                </a:lnTo>
                <a:lnTo>
                  <a:pt x="2467882" y="11339"/>
                </a:lnTo>
                <a:lnTo>
                  <a:pt x="2471284" y="13380"/>
                </a:lnTo>
                <a:lnTo>
                  <a:pt x="2474459" y="15421"/>
                </a:lnTo>
                <a:lnTo>
                  <a:pt x="2477861" y="17916"/>
                </a:lnTo>
                <a:lnTo>
                  <a:pt x="2480809" y="20184"/>
                </a:lnTo>
                <a:lnTo>
                  <a:pt x="2483757" y="22905"/>
                </a:lnTo>
                <a:lnTo>
                  <a:pt x="2486479" y="25400"/>
                </a:lnTo>
                <a:lnTo>
                  <a:pt x="2489200" y="28348"/>
                </a:lnTo>
                <a:lnTo>
                  <a:pt x="2491695" y="31296"/>
                </a:lnTo>
                <a:lnTo>
                  <a:pt x="2493963" y="34471"/>
                </a:lnTo>
                <a:lnTo>
                  <a:pt x="2496230" y="37646"/>
                </a:lnTo>
                <a:lnTo>
                  <a:pt x="2498272" y="40821"/>
                </a:lnTo>
                <a:lnTo>
                  <a:pt x="2499859" y="44450"/>
                </a:lnTo>
                <a:lnTo>
                  <a:pt x="2501673" y="47625"/>
                </a:lnTo>
                <a:lnTo>
                  <a:pt x="2503261" y="51480"/>
                </a:lnTo>
                <a:lnTo>
                  <a:pt x="2504395" y="54882"/>
                </a:lnTo>
                <a:lnTo>
                  <a:pt x="2505755" y="58737"/>
                </a:lnTo>
                <a:lnTo>
                  <a:pt x="2506663" y="62593"/>
                </a:lnTo>
                <a:lnTo>
                  <a:pt x="2507343" y="66221"/>
                </a:lnTo>
                <a:lnTo>
                  <a:pt x="2508023" y="70304"/>
                </a:lnTo>
                <a:lnTo>
                  <a:pt x="2508250" y="74159"/>
                </a:lnTo>
                <a:lnTo>
                  <a:pt x="2508250" y="78241"/>
                </a:lnTo>
                <a:lnTo>
                  <a:pt x="2508250" y="1411968"/>
                </a:lnTo>
                <a:lnTo>
                  <a:pt x="2508250" y="1416050"/>
                </a:lnTo>
                <a:lnTo>
                  <a:pt x="2508023" y="1420132"/>
                </a:lnTo>
                <a:lnTo>
                  <a:pt x="2507343" y="1423988"/>
                </a:lnTo>
                <a:lnTo>
                  <a:pt x="2506663" y="1427616"/>
                </a:lnTo>
                <a:lnTo>
                  <a:pt x="2505755" y="1431472"/>
                </a:lnTo>
                <a:lnTo>
                  <a:pt x="2504395" y="1435327"/>
                </a:lnTo>
                <a:lnTo>
                  <a:pt x="2503261" y="1439182"/>
                </a:lnTo>
                <a:lnTo>
                  <a:pt x="2501673" y="1442584"/>
                </a:lnTo>
                <a:lnTo>
                  <a:pt x="2499859" y="1446213"/>
                </a:lnTo>
                <a:lnTo>
                  <a:pt x="2498272" y="1449388"/>
                </a:lnTo>
                <a:lnTo>
                  <a:pt x="2496230" y="1452790"/>
                </a:lnTo>
                <a:lnTo>
                  <a:pt x="2493963" y="1455965"/>
                </a:lnTo>
                <a:lnTo>
                  <a:pt x="2491695" y="1458913"/>
                </a:lnTo>
                <a:lnTo>
                  <a:pt x="2489200" y="1462088"/>
                </a:lnTo>
                <a:lnTo>
                  <a:pt x="2486479" y="1464809"/>
                </a:lnTo>
                <a:lnTo>
                  <a:pt x="2483757" y="1467531"/>
                </a:lnTo>
                <a:lnTo>
                  <a:pt x="2480809" y="1470025"/>
                </a:lnTo>
                <a:lnTo>
                  <a:pt x="2477861" y="1472747"/>
                </a:lnTo>
                <a:lnTo>
                  <a:pt x="2474459" y="1475015"/>
                </a:lnTo>
                <a:lnTo>
                  <a:pt x="2471284" y="1477282"/>
                </a:lnTo>
                <a:lnTo>
                  <a:pt x="2467882" y="1479097"/>
                </a:lnTo>
                <a:lnTo>
                  <a:pt x="2464480" y="1480911"/>
                </a:lnTo>
                <a:lnTo>
                  <a:pt x="2460625" y="1482725"/>
                </a:lnTo>
                <a:lnTo>
                  <a:pt x="2456770" y="1484313"/>
                </a:lnTo>
                <a:lnTo>
                  <a:pt x="2452914" y="1485674"/>
                </a:lnTo>
                <a:lnTo>
                  <a:pt x="2449286" y="1487034"/>
                </a:lnTo>
                <a:lnTo>
                  <a:pt x="2445204" y="1487941"/>
                </a:lnTo>
                <a:lnTo>
                  <a:pt x="2441122" y="1488849"/>
                </a:lnTo>
                <a:lnTo>
                  <a:pt x="2436813" y="1489529"/>
                </a:lnTo>
                <a:lnTo>
                  <a:pt x="2432730" y="1489982"/>
                </a:lnTo>
                <a:lnTo>
                  <a:pt x="2428648" y="1490209"/>
                </a:lnTo>
                <a:lnTo>
                  <a:pt x="2424113" y="1490663"/>
                </a:lnTo>
                <a:lnTo>
                  <a:pt x="86178" y="1490663"/>
                </a:lnTo>
                <a:lnTo>
                  <a:pt x="81642" y="1490209"/>
                </a:lnTo>
                <a:lnTo>
                  <a:pt x="77333" y="1489982"/>
                </a:lnTo>
                <a:lnTo>
                  <a:pt x="73251" y="1489529"/>
                </a:lnTo>
                <a:lnTo>
                  <a:pt x="68942" y="1488849"/>
                </a:lnTo>
                <a:lnTo>
                  <a:pt x="64860" y="1487941"/>
                </a:lnTo>
                <a:lnTo>
                  <a:pt x="60778" y="1487034"/>
                </a:lnTo>
                <a:lnTo>
                  <a:pt x="57150" y="1485674"/>
                </a:lnTo>
                <a:lnTo>
                  <a:pt x="53294" y="1484313"/>
                </a:lnTo>
                <a:lnTo>
                  <a:pt x="49439" y="1482725"/>
                </a:lnTo>
                <a:lnTo>
                  <a:pt x="45810" y="1480911"/>
                </a:lnTo>
                <a:lnTo>
                  <a:pt x="42182" y="1479097"/>
                </a:lnTo>
                <a:lnTo>
                  <a:pt x="39007" y="1477282"/>
                </a:lnTo>
                <a:lnTo>
                  <a:pt x="35605" y="1475015"/>
                </a:lnTo>
                <a:lnTo>
                  <a:pt x="32430" y="1472747"/>
                </a:lnTo>
                <a:lnTo>
                  <a:pt x="29255" y="1470025"/>
                </a:lnTo>
                <a:lnTo>
                  <a:pt x="26307" y="1467531"/>
                </a:lnTo>
                <a:lnTo>
                  <a:pt x="23585" y="1464809"/>
                </a:lnTo>
                <a:lnTo>
                  <a:pt x="21091" y="1462088"/>
                </a:lnTo>
                <a:lnTo>
                  <a:pt x="18596" y="1458913"/>
                </a:lnTo>
                <a:lnTo>
                  <a:pt x="16101" y="1455965"/>
                </a:lnTo>
                <a:lnTo>
                  <a:pt x="13833" y="1452790"/>
                </a:lnTo>
                <a:lnTo>
                  <a:pt x="12019" y="1449388"/>
                </a:lnTo>
                <a:lnTo>
                  <a:pt x="9978" y="1446213"/>
                </a:lnTo>
                <a:lnTo>
                  <a:pt x="8391" y="1442584"/>
                </a:lnTo>
                <a:lnTo>
                  <a:pt x="6803" y="1439182"/>
                </a:lnTo>
                <a:lnTo>
                  <a:pt x="5442" y="1435327"/>
                </a:lnTo>
                <a:lnTo>
                  <a:pt x="4308" y="1431472"/>
                </a:lnTo>
                <a:lnTo>
                  <a:pt x="3401" y="1427616"/>
                </a:lnTo>
                <a:lnTo>
                  <a:pt x="2494" y="1423988"/>
                </a:lnTo>
                <a:lnTo>
                  <a:pt x="2041" y="1420132"/>
                </a:lnTo>
                <a:lnTo>
                  <a:pt x="1814" y="1416050"/>
                </a:lnTo>
                <a:lnTo>
                  <a:pt x="1587" y="1411968"/>
                </a:lnTo>
                <a:lnTo>
                  <a:pt x="1587" y="78241"/>
                </a:lnTo>
                <a:lnTo>
                  <a:pt x="1814" y="74159"/>
                </a:lnTo>
                <a:lnTo>
                  <a:pt x="2041" y="70304"/>
                </a:lnTo>
                <a:lnTo>
                  <a:pt x="2494" y="66221"/>
                </a:lnTo>
                <a:lnTo>
                  <a:pt x="3401" y="62593"/>
                </a:lnTo>
                <a:lnTo>
                  <a:pt x="4308" y="58737"/>
                </a:lnTo>
                <a:lnTo>
                  <a:pt x="5442" y="54882"/>
                </a:lnTo>
                <a:lnTo>
                  <a:pt x="6803" y="51480"/>
                </a:lnTo>
                <a:lnTo>
                  <a:pt x="8391" y="47625"/>
                </a:lnTo>
                <a:lnTo>
                  <a:pt x="9978" y="44450"/>
                </a:lnTo>
                <a:lnTo>
                  <a:pt x="12019" y="40821"/>
                </a:lnTo>
                <a:lnTo>
                  <a:pt x="13833" y="37646"/>
                </a:lnTo>
                <a:lnTo>
                  <a:pt x="16101" y="34471"/>
                </a:lnTo>
                <a:lnTo>
                  <a:pt x="18596" y="31296"/>
                </a:lnTo>
                <a:lnTo>
                  <a:pt x="21091" y="28348"/>
                </a:lnTo>
                <a:lnTo>
                  <a:pt x="23585" y="25400"/>
                </a:lnTo>
                <a:lnTo>
                  <a:pt x="26307" y="22905"/>
                </a:lnTo>
                <a:lnTo>
                  <a:pt x="29255" y="20184"/>
                </a:lnTo>
                <a:lnTo>
                  <a:pt x="32430" y="17916"/>
                </a:lnTo>
                <a:lnTo>
                  <a:pt x="35605" y="15421"/>
                </a:lnTo>
                <a:lnTo>
                  <a:pt x="39007" y="13380"/>
                </a:lnTo>
                <a:lnTo>
                  <a:pt x="42182" y="11339"/>
                </a:lnTo>
                <a:lnTo>
                  <a:pt x="45810" y="9298"/>
                </a:lnTo>
                <a:lnTo>
                  <a:pt x="49439" y="7484"/>
                </a:lnTo>
                <a:lnTo>
                  <a:pt x="53294" y="5896"/>
                </a:lnTo>
                <a:lnTo>
                  <a:pt x="57150" y="4536"/>
                </a:lnTo>
                <a:lnTo>
                  <a:pt x="60778" y="3402"/>
                </a:lnTo>
                <a:lnTo>
                  <a:pt x="64860" y="2268"/>
                </a:lnTo>
                <a:lnTo>
                  <a:pt x="68942" y="1361"/>
                </a:lnTo>
                <a:lnTo>
                  <a:pt x="73251" y="680"/>
                </a:lnTo>
                <a:lnTo>
                  <a:pt x="77333" y="227"/>
                </a:lnTo>
                <a:lnTo>
                  <a:pt x="8164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36" name="KSO_Shape"/>
          <p:cNvSpPr/>
          <p:nvPr/>
        </p:nvSpPr>
        <p:spPr bwMode="auto">
          <a:xfrm>
            <a:off x="1556142" y="1982381"/>
            <a:ext cx="171686" cy="233587"/>
          </a:xfrm>
          <a:custGeom>
            <a:avLst/>
            <a:gdLst>
              <a:gd name="T0" fmla="*/ 1986916 w 2092325"/>
              <a:gd name="T1" fmla="*/ 2844484 h 2844800"/>
              <a:gd name="T2" fmla="*/ 1969453 w 2092325"/>
              <a:gd name="T3" fmla="*/ 2834683 h 2844800"/>
              <a:gd name="T4" fmla="*/ 154940 w 2092325"/>
              <a:gd name="T5" fmla="*/ 2633663 h 2844800"/>
              <a:gd name="T6" fmla="*/ 2091061 w 2092325"/>
              <a:gd name="T7" fmla="*/ 2470151 h 2844800"/>
              <a:gd name="T8" fmla="*/ 1886541 w 2092325"/>
              <a:gd name="T9" fmla="*/ 2517458 h 2844800"/>
              <a:gd name="T10" fmla="*/ 1876425 w 2092325"/>
              <a:gd name="T11" fmla="*/ 2439353 h 2844800"/>
              <a:gd name="T12" fmla="*/ 604193 w 2092325"/>
              <a:gd name="T13" fmla="*/ 1560521 h 2844800"/>
              <a:gd name="T14" fmla="*/ 604193 w 2092325"/>
              <a:gd name="T15" fmla="*/ 1890386 h 2844800"/>
              <a:gd name="T16" fmla="*/ 371519 w 2092325"/>
              <a:gd name="T17" fmla="*/ 1899602 h 2844800"/>
              <a:gd name="T18" fmla="*/ 354013 w 2092325"/>
              <a:gd name="T19" fmla="*/ 1572915 h 2844800"/>
              <a:gd name="T20" fmla="*/ 373747 w 2092325"/>
              <a:gd name="T21" fmla="*/ 1551305 h 2844800"/>
              <a:gd name="T22" fmla="*/ 969955 w 2092325"/>
              <a:gd name="T23" fmla="*/ 1450989 h 2844800"/>
              <a:gd name="T24" fmla="*/ 974405 w 2092325"/>
              <a:gd name="T25" fmla="*/ 1886557 h 2844800"/>
              <a:gd name="T26" fmla="*/ 742022 w 2092325"/>
              <a:gd name="T27" fmla="*/ 1900238 h 2844800"/>
              <a:gd name="T28" fmla="*/ 722313 w 2092325"/>
              <a:gd name="T29" fmla="*/ 1878603 h 2844800"/>
              <a:gd name="T30" fmla="*/ 739797 w 2092325"/>
              <a:gd name="T31" fmla="*/ 1445262 h 2844800"/>
              <a:gd name="T32" fmla="*/ 1337979 w 2092325"/>
              <a:gd name="T33" fmla="*/ 1231906 h 2844800"/>
              <a:gd name="T34" fmla="*/ 1342718 w 2092325"/>
              <a:gd name="T35" fmla="*/ 1886573 h 2844800"/>
              <a:gd name="T36" fmla="*/ 1111786 w 2092325"/>
              <a:gd name="T37" fmla="*/ 1900238 h 2844800"/>
              <a:gd name="T38" fmla="*/ 1092200 w 2092325"/>
              <a:gd name="T39" fmla="*/ 1878628 h 2844800"/>
              <a:gd name="T40" fmla="*/ 1109575 w 2092325"/>
              <a:gd name="T41" fmla="*/ 1225868 h 2844800"/>
              <a:gd name="T42" fmla="*/ 1412876 w 2092325"/>
              <a:gd name="T43" fmla="*/ 1040448 h 2844800"/>
              <a:gd name="T44" fmla="*/ 1197928 w 2092325"/>
              <a:gd name="T45" fmla="*/ 1029018 h 2844800"/>
              <a:gd name="T46" fmla="*/ 1092201 w 2092325"/>
              <a:gd name="T47" fmla="*/ 1161416 h 2844800"/>
              <a:gd name="T48" fmla="*/ 949643 w 2092325"/>
              <a:gd name="T49" fmla="*/ 1278573 h 2844800"/>
              <a:gd name="T50" fmla="*/ 801370 w 2092325"/>
              <a:gd name="T51" fmla="*/ 1357313 h 2844800"/>
              <a:gd name="T52" fmla="*/ 658178 w 2092325"/>
              <a:gd name="T53" fmla="*/ 1404621 h 2844800"/>
              <a:gd name="T54" fmla="*/ 438150 w 2092325"/>
              <a:gd name="T55" fmla="*/ 1435736 h 2844800"/>
              <a:gd name="T56" fmla="*/ 378778 w 2092325"/>
              <a:gd name="T57" fmla="*/ 1314768 h 2844800"/>
              <a:gd name="T58" fmla="*/ 551498 w 2092325"/>
              <a:gd name="T59" fmla="*/ 1302386 h 2844800"/>
              <a:gd name="T60" fmla="*/ 733425 w 2092325"/>
              <a:gd name="T61" fmla="*/ 1253808 h 2844800"/>
              <a:gd name="T62" fmla="*/ 914083 w 2092325"/>
              <a:gd name="T63" fmla="*/ 1155383 h 2844800"/>
              <a:gd name="T64" fmla="*/ 1005206 w 2092325"/>
              <a:gd name="T65" fmla="*/ 1076326 h 2844800"/>
              <a:gd name="T66" fmla="*/ 1095376 w 2092325"/>
              <a:gd name="T67" fmla="*/ 963930 h 2844800"/>
              <a:gd name="T68" fmla="*/ 1083946 w 2092325"/>
              <a:gd name="T69" fmla="*/ 882015 h 2844800"/>
              <a:gd name="T70" fmla="*/ 1124903 w 2092325"/>
              <a:gd name="T71" fmla="*/ 736917 h 2844800"/>
              <a:gd name="T72" fmla="*/ 1993068 w 2092325"/>
              <a:gd name="T73" fmla="*/ 604837 h 2844800"/>
              <a:gd name="T74" fmla="*/ 2046490 w 2092325"/>
              <a:gd name="T75" fmla="*/ 623229 h 2844800"/>
              <a:gd name="T76" fmla="*/ 2072094 w 2092325"/>
              <a:gd name="T77" fmla="*/ 660330 h 2844800"/>
              <a:gd name="T78" fmla="*/ 2090745 w 2092325"/>
              <a:gd name="T79" fmla="*/ 727555 h 2844800"/>
              <a:gd name="T80" fmla="*/ 1876741 w 2092325"/>
              <a:gd name="T81" fmla="*/ 736434 h 2844800"/>
              <a:gd name="T82" fmla="*/ 1892231 w 2092325"/>
              <a:gd name="T83" fmla="*/ 672062 h 2844800"/>
              <a:gd name="T84" fmla="*/ 1915938 w 2092325"/>
              <a:gd name="T85" fmla="*/ 629571 h 2844800"/>
              <a:gd name="T86" fmla="*/ 1951026 w 2092325"/>
              <a:gd name="T87" fmla="*/ 608642 h 2844800"/>
              <a:gd name="T88" fmla="*/ 201612 w 2092325"/>
              <a:gd name="T89" fmla="*/ 0 h 2844800"/>
              <a:gd name="T90" fmla="*/ 1583373 w 2092325"/>
              <a:gd name="T91" fmla="*/ 15240 h 2844800"/>
              <a:gd name="T92" fmla="*/ 1653858 w 2092325"/>
              <a:gd name="T93" fmla="*/ 62230 h 2844800"/>
              <a:gd name="T94" fmla="*/ 1697356 w 2092325"/>
              <a:gd name="T95" fmla="*/ 133667 h 2844800"/>
              <a:gd name="T96" fmla="*/ 1705611 w 2092325"/>
              <a:gd name="T97" fmla="*/ 2674303 h 2844800"/>
              <a:gd name="T98" fmla="*/ 1677353 w 2092325"/>
              <a:gd name="T99" fmla="*/ 2753360 h 2844800"/>
              <a:gd name="T100" fmla="*/ 1617663 w 2092325"/>
              <a:gd name="T101" fmla="*/ 2812098 h 2844800"/>
              <a:gd name="T102" fmla="*/ 1535748 w 2092325"/>
              <a:gd name="T103" fmla="*/ 2842578 h 2844800"/>
              <a:gd name="T104" fmla="*/ 151447 w 2092325"/>
              <a:gd name="T105" fmla="*/ 2838768 h 2844800"/>
              <a:gd name="T106" fmla="*/ 73660 w 2092325"/>
              <a:gd name="T107" fmla="*/ 2801303 h 2844800"/>
              <a:gd name="T108" fmla="*/ 20002 w 2092325"/>
              <a:gd name="T109" fmla="*/ 2737168 h 2844800"/>
              <a:gd name="T110" fmla="*/ 0 w 2092325"/>
              <a:gd name="T111" fmla="*/ 2654935 h 2844800"/>
              <a:gd name="T112" fmla="*/ 15875 w 2092325"/>
              <a:gd name="T113" fmla="*/ 116205 h 2844800"/>
              <a:gd name="T114" fmla="*/ 66357 w 2092325"/>
              <a:gd name="T115" fmla="*/ 49212 h 2844800"/>
              <a:gd name="T116" fmla="*/ 141922 w 2092325"/>
              <a:gd name="T117" fmla="*/ 8572 h 2844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92325" h="2844800">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38" name="矩形 37"/>
          <p:cNvSpPr/>
          <p:nvPr/>
        </p:nvSpPr>
        <p:spPr>
          <a:xfrm>
            <a:off x="6587488" y="139023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1" name="KSO_Shape"/>
          <p:cNvSpPr/>
          <p:nvPr/>
        </p:nvSpPr>
        <p:spPr bwMode="auto">
          <a:xfrm>
            <a:off x="2435140" y="2734748"/>
            <a:ext cx="544584" cy="544584"/>
          </a:xfrm>
          <a:custGeom>
            <a:avLst/>
            <a:gdLst>
              <a:gd name="T0" fmla="*/ 1767542 w 3927"/>
              <a:gd name="T1" fmla="*/ 308011 h 3928"/>
              <a:gd name="T2" fmla="*/ 1684137 w 3927"/>
              <a:gd name="T3" fmla="*/ 390514 h 3928"/>
              <a:gd name="T4" fmla="*/ 1406885 w 3927"/>
              <a:gd name="T5" fmla="*/ 115046 h 3928"/>
              <a:gd name="T6" fmla="*/ 1490290 w 3927"/>
              <a:gd name="T7" fmla="*/ 32084 h 3928"/>
              <a:gd name="T8" fmla="*/ 1597525 w 3927"/>
              <a:gd name="T9" fmla="*/ 28876 h 3928"/>
              <a:gd name="T10" fmla="*/ 1770750 w 3927"/>
              <a:gd name="T11" fmla="*/ 200757 h 3928"/>
              <a:gd name="T12" fmla="*/ 1767542 w 3927"/>
              <a:gd name="T13" fmla="*/ 308011 h 3928"/>
              <a:gd name="T14" fmla="*/ 1032021 w 3927"/>
              <a:gd name="T15" fmla="*/ 1039078 h 3928"/>
              <a:gd name="T16" fmla="*/ 754768 w 3927"/>
              <a:gd name="T17" fmla="*/ 763152 h 3928"/>
              <a:gd name="T18" fmla="*/ 1364724 w 3927"/>
              <a:gd name="T19" fmla="*/ 156756 h 3928"/>
              <a:gd name="T20" fmla="*/ 1641977 w 3927"/>
              <a:gd name="T21" fmla="*/ 432682 h 3928"/>
              <a:gd name="T22" fmla="*/ 1032021 w 3927"/>
              <a:gd name="T23" fmla="*/ 1039078 h 3928"/>
              <a:gd name="T24" fmla="*/ 993526 w 3927"/>
              <a:gd name="T25" fmla="*/ 1077121 h 3928"/>
              <a:gd name="T26" fmla="*/ 605373 w 3927"/>
              <a:gd name="T27" fmla="*/ 1187584 h 3928"/>
              <a:gd name="T28" fmla="*/ 716274 w 3927"/>
              <a:gd name="T29" fmla="*/ 801653 h 3928"/>
              <a:gd name="T30" fmla="*/ 993526 w 3927"/>
              <a:gd name="T31" fmla="*/ 1077121 h 3928"/>
              <a:gd name="T32" fmla="*/ 352867 w 3927"/>
              <a:gd name="T33" fmla="*/ 226883 h 3928"/>
              <a:gd name="T34" fmla="*/ 179641 w 3927"/>
              <a:gd name="T35" fmla="*/ 400597 h 3928"/>
              <a:gd name="T36" fmla="*/ 179641 w 3927"/>
              <a:gd name="T37" fmla="*/ 1447468 h 3928"/>
              <a:gd name="T38" fmla="*/ 352867 w 3927"/>
              <a:gd name="T39" fmla="*/ 1620724 h 3928"/>
              <a:gd name="T40" fmla="*/ 1400011 w 3927"/>
              <a:gd name="T41" fmla="*/ 1620724 h 3928"/>
              <a:gd name="T42" fmla="*/ 1573236 w 3927"/>
              <a:gd name="T43" fmla="*/ 1447468 h 3928"/>
              <a:gd name="T44" fmla="*/ 1573236 w 3927"/>
              <a:gd name="T45" fmla="*/ 759485 h 3928"/>
              <a:gd name="T46" fmla="*/ 1752419 w 3927"/>
              <a:gd name="T47" fmla="*/ 585771 h 3928"/>
              <a:gd name="T48" fmla="*/ 1752419 w 3927"/>
              <a:gd name="T49" fmla="*/ 1511178 h 3928"/>
              <a:gd name="T50" fmla="*/ 1457753 w 3927"/>
              <a:gd name="T51" fmla="*/ 1800397 h 3928"/>
              <a:gd name="T52" fmla="*/ 289168 w 3927"/>
              <a:gd name="T53" fmla="*/ 1800397 h 3928"/>
              <a:gd name="T54" fmla="*/ 0 w 3927"/>
              <a:gd name="T55" fmla="*/ 1511178 h 3928"/>
              <a:gd name="T56" fmla="*/ 0 w 3927"/>
              <a:gd name="T57" fmla="*/ 354304 h 3928"/>
              <a:gd name="T58" fmla="*/ 289168 w 3927"/>
              <a:gd name="T59" fmla="*/ 47210 h 3928"/>
              <a:gd name="T60" fmla="*/ 1214412 w 3927"/>
              <a:gd name="T61" fmla="*/ 47210 h 3928"/>
              <a:gd name="T62" fmla="*/ 1040728 w 3927"/>
              <a:gd name="T63" fmla="*/ 226883 h 3928"/>
              <a:gd name="T64" fmla="*/ 352867 w 3927"/>
              <a:gd name="T65" fmla="*/ 226883 h 392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927" h="3928">
                <a:moveTo>
                  <a:pt x="3857" y="672"/>
                </a:moveTo>
                <a:cubicBezTo>
                  <a:pt x="3675" y="852"/>
                  <a:pt x="3675" y="852"/>
                  <a:pt x="3675" y="852"/>
                </a:cubicBezTo>
                <a:cubicBezTo>
                  <a:pt x="3070" y="251"/>
                  <a:pt x="3070" y="251"/>
                  <a:pt x="3070" y="251"/>
                </a:cubicBezTo>
                <a:cubicBezTo>
                  <a:pt x="3252" y="70"/>
                  <a:pt x="3252" y="70"/>
                  <a:pt x="3252" y="70"/>
                </a:cubicBezTo>
                <a:cubicBezTo>
                  <a:pt x="3319" y="4"/>
                  <a:pt x="3424" y="0"/>
                  <a:pt x="3486" y="63"/>
                </a:cubicBezTo>
                <a:cubicBezTo>
                  <a:pt x="3864" y="438"/>
                  <a:pt x="3864" y="438"/>
                  <a:pt x="3864" y="438"/>
                </a:cubicBezTo>
                <a:cubicBezTo>
                  <a:pt x="3927" y="501"/>
                  <a:pt x="3924" y="605"/>
                  <a:pt x="3857" y="672"/>
                </a:cubicBezTo>
                <a:close/>
                <a:moveTo>
                  <a:pt x="2252" y="2267"/>
                </a:moveTo>
                <a:cubicBezTo>
                  <a:pt x="1647" y="1665"/>
                  <a:pt x="1647" y="1665"/>
                  <a:pt x="1647" y="1665"/>
                </a:cubicBezTo>
                <a:cubicBezTo>
                  <a:pt x="2978" y="342"/>
                  <a:pt x="2978" y="342"/>
                  <a:pt x="2978" y="342"/>
                </a:cubicBezTo>
                <a:cubicBezTo>
                  <a:pt x="3583" y="944"/>
                  <a:pt x="3583" y="944"/>
                  <a:pt x="3583" y="944"/>
                </a:cubicBezTo>
                <a:lnTo>
                  <a:pt x="2252" y="2267"/>
                </a:lnTo>
                <a:close/>
                <a:moveTo>
                  <a:pt x="2168" y="2350"/>
                </a:moveTo>
                <a:cubicBezTo>
                  <a:pt x="1321" y="2591"/>
                  <a:pt x="1321" y="2591"/>
                  <a:pt x="1321" y="2591"/>
                </a:cubicBezTo>
                <a:cubicBezTo>
                  <a:pt x="1563" y="1749"/>
                  <a:pt x="1563" y="1749"/>
                  <a:pt x="1563" y="1749"/>
                </a:cubicBezTo>
                <a:lnTo>
                  <a:pt x="2168" y="2350"/>
                </a:lnTo>
                <a:close/>
                <a:moveTo>
                  <a:pt x="770" y="495"/>
                </a:moveTo>
                <a:cubicBezTo>
                  <a:pt x="561" y="495"/>
                  <a:pt x="392" y="665"/>
                  <a:pt x="392" y="874"/>
                </a:cubicBezTo>
                <a:cubicBezTo>
                  <a:pt x="392" y="3158"/>
                  <a:pt x="392" y="3158"/>
                  <a:pt x="392" y="3158"/>
                </a:cubicBezTo>
                <a:cubicBezTo>
                  <a:pt x="392" y="3367"/>
                  <a:pt x="561" y="3536"/>
                  <a:pt x="770" y="3536"/>
                </a:cubicBezTo>
                <a:cubicBezTo>
                  <a:pt x="3055" y="3536"/>
                  <a:pt x="3055" y="3536"/>
                  <a:pt x="3055" y="3536"/>
                </a:cubicBezTo>
                <a:cubicBezTo>
                  <a:pt x="3264" y="3536"/>
                  <a:pt x="3433" y="3367"/>
                  <a:pt x="3433" y="3158"/>
                </a:cubicBezTo>
                <a:cubicBezTo>
                  <a:pt x="3433" y="1657"/>
                  <a:pt x="3433" y="1657"/>
                  <a:pt x="3433" y="1657"/>
                </a:cubicBezTo>
                <a:cubicBezTo>
                  <a:pt x="3824" y="1278"/>
                  <a:pt x="3824" y="1278"/>
                  <a:pt x="3824" y="1278"/>
                </a:cubicBezTo>
                <a:cubicBezTo>
                  <a:pt x="3824" y="3297"/>
                  <a:pt x="3824" y="3297"/>
                  <a:pt x="3824" y="3297"/>
                </a:cubicBezTo>
                <a:cubicBezTo>
                  <a:pt x="3824" y="3645"/>
                  <a:pt x="3529" y="3928"/>
                  <a:pt x="3181" y="3928"/>
                </a:cubicBezTo>
                <a:cubicBezTo>
                  <a:pt x="631" y="3928"/>
                  <a:pt x="631" y="3928"/>
                  <a:pt x="631" y="3928"/>
                </a:cubicBezTo>
                <a:cubicBezTo>
                  <a:pt x="283" y="3928"/>
                  <a:pt x="0" y="3645"/>
                  <a:pt x="0" y="3297"/>
                </a:cubicBezTo>
                <a:cubicBezTo>
                  <a:pt x="0" y="773"/>
                  <a:pt x="0" y="773"/>
                  <a:pt x="0" y="773"/>
                </a:cubicBezTo>
                <a:cubicBezTo>
                  <a:pt x="0" y="425"/>
                  <a:pt x="283" y="103"/>
                  <a:pt x="631" y="103"/>
                </a:cubicBezTo>
                <a:cubicBezTo>
                  <a:pt x="2650" y="103"/>
                  <a:pt x="2650" y="103"/>
                  <a:pt x="2650" y="103"/>
                </a:cubicBezTo>
                <a:cubicBezTo>
                  <a:pt x="2271" y="495"/>
                  <a:pt x="2271" y="495"/>
                  <a:pt x="2271" y="495"/>
                </a:cubicBezTo>
                <a:lnTo>
                  <a:pt x="770" y="49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6" name="KSO_Shape"/>
          <p:cNvSpPr/>
          <p:nvPr/>
        </p:nvSpPr>
        <p:spPr>
          <a:xfrm>
            <a:off x="7816253" y="3447978"/>
            <a:ext cx="544584" cy="430221"/>
          </a:xfrm>
          <a:prstGeom prst="wedgeEllipseCallout">
            <a:avLst>
              <a:gd name="adj1" fmla="val -25046"/>
              <a:gd name="adj2" fmla="val 65698"/>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dirty="0">
              <a:solidFill>
                <a:schemeClr val="tx1"/>
              </a:solidFill>
              <a:latin typeface="Calibri" panose="020F0502020204030204" pitchFamily="34" charset="0"/>
              <a:ea typeface="幼圆" panose="02010509060101010101" pitchFamily="49" charset="-122"/>
            </a:endParaRPr>
          </a:p>
        </p:txBody>
      </p:sp>
      <p:sp>
        <p:nvSpPr>
          <p:cNvPr id="27" name="KSO_Shape"/>
          <p:cNvSpPr/>
          <p:nvPr/>
        </p:nvSpPr>
        <p:spPr bwMode="auto">
          <a:xfrm>
            <a:off x="6436820" y="4808978"/>
            <a:ext cx="1124987" cy="841866"/>
          </a:xfrm>
          <a:custGeom>
            <a:avLst/>
            <a:gdLst>
              <a:gd name="T0" fmla="*/ 151004 w 5185"/>
              <a:gd name="T1" fmla="*/ 1065477 h 3880"/>
              <a:gd name="T2" fmla="*/ 1873403 w 5185"/>
              <a:gd name="T3" fmla="*/ 1297678 h 3880"/>
              <a:gd name="T4" fmla="*/ 751713 w 5185"/>
              <a:gd name="T5" fmla="*/ 1241832 h 3880"/>
              <a:gd name="T6" fmla="*/ 1108464 w 5185"/>
              <a:gd name="T7" fmla="*/ 1148144 h 3880"/>
              <a:gd name="T8" fmla="*/ 751713 w 5185"/>
              <a:gd name="T9" fmla="*/ 1241832 h 3880"/>
              <a:gd name="T10" fmla="*/ 1726808 w 5185"/>
              <a:gd name="T11" fmla="*/ 1012203 h 3880"/>
              <a:gd name="T12" fmla="*/ 1726073 w 5185"/>
              <a:gd name="T13" fmla="*/ 1007794 h 3880"/>
              <a:gd name="T14" fmla="*/ 1726808 w 5185"/>
              <a:gd name="T15" fmla="*/ 44089 h 3880"/>
              <a:gd name="T16" fmla="*/ 1726441 w 5185"/>
              <a:gd name="T17" fmla="*/ 39680 h 3880"/>
              <a:gd name="T18" fmla="*/ 1724604 w 5185"/>
              <a:gd name="T19" fmla="*/ 30862 h 3880"/>
              <a:gd name="T20" fmla="*/ 1721297 w 5185"/>
              <a:gd name="T21" fmla="*/ 23147 h 3880"/>
              <a:gd name="T22" fmla="*/ 1716888 w 5185"/>
              <a:gd name="T23" fmla="*/ 15798 h 3880"/>
              <a:gd name="T24" fmla="*/ 1711010 w 5185"/>
              <a:gd name="T25" fmla="*/ 9920 h 3880"/>
              <a:gd name="T26" fmla="*/ 1703662 w 5185"/>
              <a:gd name="T27" fmla="*/ 5144 h 3880"/>
              <a:gd name="T28" fmla="*/ 1695946 w 5185"/>
              <a:gd name="T29" fmla="*/ 1837 h 3880"/>
              <a:gd name="T30" fmla="*/ 1687128 w 5185"/>
              <a:gd name="T31" fmla="*/ 367 h 3880"/>
              <a:gd name="T32" fmla="*/ 222281 w 5185"/>
              <a:gd name="T33" fmla="*/ 0 h 3880"/>
              <a:gd name="T34" fmla="*/ 217872 w 5185"/>
              <a:gd name="T35" fmla="*/ 367 h 3880"/>
              <a:gd name="T36" fmla="*/ 209054 w 5185"/>
              <a:gd name="T37" fmla="*/ 1837 h 3880"/>
              <a:gd name="T38" fmla="*/ 201338 w 5185"/>
              <a:gd name="T39" fmla="*/ 5144 h 3880"/>
              <a:gd name="T40" fmla="*/ 194358 w 5185"/>
              <a:gd name="T41" fmla="*/ 9920 h 3880"/>
              <a:gd name="T42" fmla="*/ 188112 w 5185"/>
              <a:gd name="T43" fmla="*/ 15798 h 3880"/>
              <a:gd name="T44" fmla="*/ 183336 w 5185"/>
              <a:gd name="T45" fmla="*/ 23147 h 3880"/>
              <a:gd name="T46" fmla="*/ 180029 w 5185"/>
              <a:gd name="T47" fmla="*/ 30862 h 3880"/>
              <a:gd name="T48" fmla="*/ 178559 w 5185"/>
              <a:gd name="T49" fmla="*/ 39680 h 3880"/>
              <a:gd name="T50" fmla="*/ 178192 w 5185"/>
              <a:gd name="T51" fmla="*/ 1003386 h 3880"/>
              <a:gd name="T52" fmla="*/ 178559 w 5185"/>
              <a:gd name="T53" fmla="*/ 1007794 h 3880"/>
              <a:gd name="T54" fmla="*/ 178192 w 5185"/>
              <a:gd name="T55" fmla="*/ 1012203 h 3880"/>
              <a:gd name="T56" fmla="*/ 1727176 w 5185"/>
              <a:gd name="T57" fmla="*/ 1012571 h 3880"/>
              <a:gd name="T58" fmla="*/ 1616954 w 5185"/>
              <a:gd name="T59" fmla="*/ 937620 h 3880"/>
              <a:gd name="T60" fmla="*/ 288046 w 5185"/>
              <a:gd name="T61" fmla="*/ 109854 h 3880"/>
              <a:gd name="T62" fmla="*/ 1616954 w 5185"/>
              <a:gd name="T63" fmla="*/ 937620 h 3880"/>
              <a:gd name="T64" fmla="*/ 4409 w 5185"/>
              <a:gd name="T65" fmla="*/ 1350584 h 3880"/>
              <a:gd name="T66" fmla="*/ 0 w 5185"/>
              <a:gd name="T67" fmla="*/ 1359402 h 3880"/>
              <a:gd name="T68" fmla="*/ 735 w 5185"/>
              <a:gd name="T69" fmla="*/ 1369322 h 3880"/>
              <a:gd name="T70" fmla="*/ 3307 w 5185"/>
              <a:gd name="T71" fmla="*/ 1379977 h 3880"/>
              <a:gd name="T72" fmla="*/ 7348 w 5185"/>
              <a:gd name="T73" fmla="*/ 1390999 h 3880"/>
              <a:gd name="T74" fmla="*/ 13227 w 5185"/>
              <a:gd name="T75" fmla="*/ 1401654 h 3880"/>
              <a:gd name="T76" fmla="*/ 19473 w 5185"/>
              <a:gd name="T77" fmla="*/ 1411206 h 3880"/>
              <a:gd name="T78" fmla="*/ 26821 w 5185"/>
              <a:gd name="T79" fmla="*/ 1418554 h 3880"/>
              <a:gd name="T80" fmla="*/ 35271 w 5185"/>
              <a:gd name="T81" fmla="*/ 1423698 h 3880"/>
              <a:gd name="T82" fmla="*/ 41884 w 5185"/>
              <a:gd name="T83" fmla="*/ 1425168 h 3880"/>
              <a:gd name="T84" fmla="*/ 1860911 w 5185"/>
              <a:gd name="T85" fmla="*/ 1425535 h 3880"/>
              <a:gd name="T86" fmla="*/ 1863116 w 5185"/>
              <a:gd name="T87" fmla="*/ 1425168 h 3880"/>
              <a:gd name="T88" fmla="*/ 1869729 w 5185"/>
              <a:gd name="T89" fmla="*/ 1423698 h 3880"/>
              <a:gd name="T90" fmla="*/ 1878179 w 5185"/>
              <a:gd name="T91" fmla="*/ 1418554 h 3880"/>
              <a:gd name="T92" fmla="*/ 1885527 w 5185"/>
              <a:gd name="T93" fmla="*/ 1411206 h 3880"/>
              <a:gd name="T94" fmla="*/ 1892141 w 5185"/>
              <a:gd name="T95" fmla="*/ 1401654 h 3880"/>
              <a:gd name="T96" fmla="*/ 1897652 w 5185"/>
              <a:gd name="T97" fmla="*/ 1390999 h 3880"/>
              <a:gd name="T98" fmla="*/ 1901693 w 5185"/>
              <a:gd name="T99" fmla="*/ 1379977 h 3880"/>
              <a:gd name="T100" fmla="*/ 1903898 w 5185"/>
              <a:gd name="T101" fmla="*/ 1369322 h 3880"/>
              <a:gd name="T102" fmla="*/ 1905000 w 5185"/>
              <a:gd name="T103" fmla="*/ 1359402 h 3880"/>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185" h="3880">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请输入第一章大标题</a:t>
            </a:r>
            <a:endParaRPr lang="zh-CN" altLang="en-US" dirty="0"/>
          </a:p>
        </p:txBody>
      </p:sp>
      <p:sp>
        <p:nvSpPr>
          <p:cNvPr id="9219" name="文本占位符 2"/>
          <p:cNvSpPr>
            <a:spLocks noGrp="1"/>
          </p:cNvSpPr>
          <p:nvPr>
            <p:ph type="body" idx="1"/>
          </p:nvPr>
        </p:nvSpPr>
        <p:spPr/>
        <p:txBody>
          <a:bodyPr/>
          <a:lstStyle/>
          <a:p>
            <a:r>
              <a:rPr lang="zh-CN" altLang="en-US" dirty="0"/>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3" name="任意多边形 6"/>
          <p:cNvSpPr/>
          <p:nvPr/>
        </p:nvSpPr>
        <p:spPr>
          <a:xfrm>
            <a:off x="8090881" y="1720367"/>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sp>
        <p:nvSpPr>
          <p:cNvPr id="24" name="任意多边形 6"/>
          <p:cNvSpPr/>
          <p:nvPr/>
        </p:nvSpPr>
        <p:spPr>
          <a:xfrm>
            <a:off x="6149540" y="4134796"/>
            <a:ext cx="3565367" cy="2220306"/>
          </a:xfrm>
          <a:custGeom>
            <a:avLst/>
            <a:gdLst>
              <a:gd name="connsiteX0" fmla="*/ 637773 w 3085254"/>
              <a:gd name="connsiteY0" fmla="*/ 1852859 h 1921319"/>
              <a:gd name="connsiteX1" fmla="*/ 637773 w 3085254"/>
              <a:gd name="connsiteY1" fmla="*/ 1856166 h 1921319"/>
              <a:gd name="connsiteX2" fmla="*/ 639447 w 3085254"/>
              <a:gd name="connsiteY2" fmla="*/ 1854513 h 1921319"/>
              <a:gd name="connsiteX3" fmla="*/ 29611 w 3085254"/>
              <a:gd name="connsiteY3" fmla="*/ 35560 h 1921319"/>
              <a:gd name="connsiteX4" fmla="*/ 29611 w 3085254"/>
              <a:gd name="connsiteY4" fmla="*/ 1260091 h 1921319"/>
              <a:gd name="connsiteX5" fmla="*/ 66389 w 3085254"/>
              <a:gd name="connsiteY5" fmla="*/ 1260091 h 1921319"/>
              <a:gd name="connsiteX6" fmla="*/ 66389 w 3085254"/>
              <a:gd name="connsiteY6" fmla="*/ 66554 h 1921319"/>
              <a:gd name="connsiteX7" fmla="*/ 3027183 w 3085254"/>
              <a:gd name="connsiteY7" fmla="*/ 66554 h 1921319"/>
              <a:gd name="connsiteX8" fmla="*/ 3027183 w 3085254"/>
              <a:gd name="connsiteY8" fmla="*/ 1859230 h 1921319"/>
              <a:gd name="connsiteX9" fmla="*/ 637773 w 3085254"/>
              <a:gd name="connsiteY9" fmla="*/ 1859230 h 1921319"/>
              <a:gd name="connsiteX10" fmla="*/ 637773 w 3085254"/>
              <a:gd name="connsiteY10" fmla="*/ 1890225 h 1921319"/>
              <a:gd name="connsiteX11" fmla="*/ 3055643 w 3085254"/>
              <a:gd name="connsiteY11" fmla="*/ 1890225 h 1921319"/>
              <a:gd name="connsiteX12" fmla="*/ 3055643 w 3085254"/>
              <a:gd name="connsiteY12" fmla="*/ 35560 h 1921319"/>
              <a:gd name="connsiteX13" fmla="*/ 0 w 3085254"/>
              <a:gd name="connsiteY13" fmla="*/ 0 h 1921319"/>
              <a:gd name="connsiteX14" fmla="*/ 3085254 w 3085254"/>
              <a:gd name="connsiteY14" fmla="*/ 0 h 1921319"/>
              <a:gd name="connsiteX15" fmla="*/ 3085254 w 3085254"/>
              <a:gd name="connsiteY15" fmla="*/ 1921319 h 1921319"/>
              <a:gd name="connsiteX16" fmla="*/ 592170 w 3085254"/>
              <a:gd name="connsiteY16" fmla="*/ 1921319 h 1921319"/>
              <a:gd name="connsiteX17" fmla="*/ 597146 w 3085254"/>
              <a:gd name="connsiteY17" fmla="*/ 1916263 h 1921319"/>
              <a:gd name="connsiteX18" fmla="*/ 0 w 3085254"/>
              <a:gd name="connsiteY18" fmla="*/ 1309531 h 192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85254" h="1921319">
                <a:moveTo>
                  <a:pt x="637773" y="1852859"/>
                </a:moveTo>
                <a:lnTo>
                  <a:pt x="637773" y="1856166"/>
                </a:lnTo>
                <a:lnTo>
                  <a:pt x="639447" y="1854513"/>
                </a:lnTo>
                <a:close/>
                <a:moveTo>
                  <a:pt x="29611" y="35560"/>
                </a:moveTo>
                <a:lnTo>
                  <a:pt x="29611" y="1260091"/>
                </a:lnTo>
                <a:lnTo>
                  <a:pt x="66389" y="1260091"/>
                </a:lnTo>
                <a:lnTo>
                  <a:pt x="66389" y="66554"/>
                </a:lnTo>
                <a:lnTo>
                  <a:pt x="3027183" y="66554"/>
                </a:lnTo>
                <a:lnTo>
                  <a:pt x="3027183" y="1859230"/>
                </a:lnTo>
                <a:lnTo>
                  <a:pt x="637773" y="1859230"/>
                </a:lnTo>
                <a:lnTo>
                  <a:pt x="637773" y="1890225"/>
                </a:lnTo>
                <a:lnTo>
                  <a:pt x="3055643" y="1890225"/>
                </a:lnTo>
                <a:lnTo>
                  <a:pt x="3055643" y="35560"/>
                </a:lnTo>
                <a:close/>
                <a:moveTo>
                  <a:pt x="0" y="0"/>
                </a:moveTo>
                <a:lnTo>
                  <a:pt x="3085254" y="0"/>
                </a:lnTo>
                <a:lnTo>
                  <a:pt x="3085254" y="1921319"/>
                </a:lnTo>
                <a:lnTo>
                  <a:pt x="592170" y="1921319"/>
                </a:lnTo>
                <a:lnTo>
                  <a:pt x="597146" y="1916263"/>
                </a:lnTo>
                <a:lnTo>
                  <a:pt x="0" y="1309531"/>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lIns="180000" bIns="180000" rtlCol="0" anchor="ctr">
            <a:normAutofit/>
          </a:bodyPr>
          <a:lstStyle/>
          <a:p>
            <a:pPr algn="ctr">
              <a:lnSpc>
                <a:spcPct val="150000"/>
              </a:lnSpc>
            </a:pPr>
            <a:r>
              <a:rPr lang="zh-CN" altLang="en-US" dirty="0">
                <a:solidFill>
                  <a:srgbClr val="FEFFFF"/>
                </a:solidFill>
              </a:rPr>
              <a:t>请输入文本请输入文本</a:t>
            </a:r>
            <a:endParaRPr lang="zh-CN" altLang="en-US" dirty="0">
              <a:solidFill>
                <a:srgbClr val="FEFFFF"/>
              </a:solidFill>
            </a:endParaRPr>
          </a:p>
        </p:txBody>
      </p:sp>
      <p:grpSp>
        <p:nvGrpSpPr>
          <p:cNvPr id="25" name="组合 24"/>
          <p:cNvGrpSpPr/>
          <p:nvPr/>
        </p:nvGrpSpPr>
        <p:grpSpPr>
          <a:xfrm>
            <a:off x="4464841" y="4408766"/>
            <a:ext cx="1412224" cy="2251735"/>
            <a:chOff x="4468814" y="3241676"/>
            <a:chExt cx="1604963" cy="2559050"/>
          </a:xfrm>
        </p:grpSpPr>
        <p:sp>
          <p:nvSpPr>
            <p:cNvPr id="26" name="Freeform 11"/>
            <p:cNvSpPr/>
            <p:nvPr/>
          </p:nvSpPr>
          <p:spPr bwMode="auto">
            <a:xfrm>
              <a:off x="4468814" y="3241676"/>
              <a:ext cx="1604963" cy="2559050"/>
            </a:xfrm>
            <a:custGeom>
              <a:avLst/>
              <a:gdLst>
                <a:gd name="T0" fmla="*/ 248 w 544"/>
                <a:gd name="T1" fmla="*/ 711 h 868"/>
                <a:gd name="T2" fmla="*/ 172 w 544"/>
                <a:gd name="T3" fmla="*/ 702 h 868"/>
                <a:gd name="T4" fmla="*/ 215 w 544"/>
                <a:gd name="T5" fmla="*/ 393 h 868"/>
                <a:gd name="T6" fmla="*/ 205 w 544"/>
                <a:gd name="T7" fmla="*/ 392 h 868"/>
                <a:gd name="T8" fmla="*/ 100 w 544"/>
                <a:gd name="T9" fmla="*/ 471 h 868"/>
                <a:gd name="T10" fmla="*/ 58 w 544"/>
                <a:gd name="T11" fmla="*/ 447 h 868"/>
                <a:gd name="T12" fmla="*/ 115 w 544"/>
                <a:gd name="T13" fmla="*/ 439 h 868"/>
                <a:gd name="T14" fmla="*/ 222 w 544"/>
                <a:gd name="T15" fmla="*/ 326 h 868"/>
                <a:gd name="T16" fmla="*/ 102 w 544"/>
                <a:gd name="T17" fmla="*/ 217 h 868"/>
                <a:gd name="T18" fmla="*/ 98 w 544"/>
                <a:gd name="T19" fmla="*/ 181 h 868"/>
                <a:gd name="T20" fmla="*/ 115 w 544"/>
                <a:gd name="T21" fmla="*/ 126 h 868"/>
                <a:gd name="T22" fmla="*/ 0 w 544"/>
                <a:gd name="T23" fmla="*/ 142 h 868"/>
                <a:gd name="T24" fmla="*/ 32 w 544"/>
                <a:gd name="T25" fmla="*/ 93 h 868"/>
                <a:gd name="T26" fmla="*/ 88 w 544"/>
                <a:gd name="T27" fmla="*/ 21 h 868"/>
                <a:gd name="T28" fmla="*/ 155 w 544"/>
                <a:gd name="T29" fmla="*/ 60 h 868"/>
                <a:gd name="T30" fmla="*/ 412 w 544"/>
                <a:gd name="T31" fmla="*/ 40 h 868"/>
                <a:gd name="T32" fmla="*/ 508 w 544"/>
                <a:gd name="T33" fmla="*/ 46 h 868"/>
                <a:gd name="T34" fmla="*/ 527 w 544"/>
                <a:gd name="T35" fmla="*/ 112 h 868"/>
                <a:gd name="T36" fmla="*/ 438 w 544"/>
                <a:gd name="T37" fmla="*/ 146 h 868"/>
                <a:gd name="T38" fmla="*/ 474 w 544"/>
                <a:gd name="T39" fmla="*/ 178 h 868"/>
                <a:gd name="T40" fmla="*/ 443 w 544"/>
                <a:gd name="T41" fmla="*/ 214 h 868"/>
                <a:gd name="T42" fmla="*/ 354 w 544"/>
                <a:gd name="T43" fmla="*/ 341 h 868"/>
                <a:gd name="T44" fmla="*/ 471 w 544"/>
                <a:gd name="T45" fmla="*/ 393 h 868"/>
                <a:gd name="T46" fmla="*/ 522 w 544"/>
                <a:gd name="T47" fmla="*/ 376 h 868"/>
                <a:gd name="T48" fmla="*/ 497 w 544"/>
                <a:gd name="T49" fmla="*/ 417 h 868"/>
                <a:gd name="T50" fmla="*/ 371 w 544"/>
                <a:gd name="T51" fmla="*/ 376 h 868"/>
                <a:gd name="T52" fmla="*/ 458 w 544"/>
                <a:gd name="T53" fmla="*/ 645 h 868"/>
                <a:gd name="T54" fmla="*/ 384 w 544"/>
                <a:gd name="T55" fmla="*/ 681 h 868"/>
                <a:gd name="T56" fmla="*/ 383 w 544"/>
                <a:gd name="T57" fmla="*/ 807 h 868"/>
                <a:gd name="T58" fmla="*/ 406 w 544"/>
                <a:gd name="T59" fmla="*/ 816 h 868"/>
                <a:gd name="T60" fmla="*/ 432 w 544"/>
                <a:gd name="T61" fmla="*/ 852 h 868"/>
                <a:gd name="T62" fmla="*/ 369 w 544"/>
                <a:gd name="T63" fmla="*/ 828 h 868"/>
                <a:gd name="T64" fmla="*/ 346 w 544"/>
                <a:gd name="T65" fmla="*/ 686 h 868"/>
                <a:gd name="T66" fmla="*/ 260 w 544"/>
                <a:gd name="T67" fmla="*/ 717 h 868"/>
                <a:gd name="T68" fmla="*/ 181 w 544"/>
                <a:gd name="T69" fmla="*/ 852 h 868"/>
                <a:gd name="T70" fmla="*/ 194 w 544"/>
                <a:gd name="T71" fmla="*/ 813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44" h="868">
                  <a:moveTo>
                    <a:pt x="232" y="821"/>
                  </a:moveTo>
                  <a:cubicBezTo>
                    <a:pt x="237" y="783"/>
                    <a:pt x="242" y="747"/>
                    <a:pt x="248" y="711"/>
                  </a:cubicBezTo>
                  <a:cubicBezTo>
                    <a:pt x="250" y="699"/>
                    <a:pt x="242" y="702"/>
                    <a:pt x="236" y="702"/>
                  </a:cubicBezTo>
                  <a:cubicBezTo>
                    <a:pt x="214" y="702"/>
                    <a:pt x="193" y="702"/>
                    <a:pt x="172" y="702"/>
                  </a:cubicBezTo>
                  <a:cubicBezTo>
                    <a:pt x="154" y="702"/>
                    <a:pt x="150" y="695"/>
                    <a:pt x="154" y="678"/>
                  </a:cubicBezTo>
                  <a:cubicBezTo>
                    <a:pt x="172" y="583"/>
                    <a:pt x="191" y="488"/>
                    <a:pt x="215" y="393"/>
                  </a:cubicBezTo>
                  <a:cubicBezTo>
                    <a:pt x="215" y="391"/>
                    <a:pt x="216" y="388"/>
                    <a:pt x="216" y="385"/>
                  </a:cubicBezTo>
                  <a:cubicBezTo>
                    <a:pt x="210" y="385"/>
                    <a:pt x="208" y="389"/>
                    <a:pt x="205" y="392"/>
                  </a:cubicBezTo>
                  <a:cubicBezTo>
                    <a:pt x="183" y="417"/>
                    <a:pt x="156" y="436"/>
                    <a:pt x="125" y="451"/>
                  </a:cubicBezTo>
                  <a:cubicBezTo>
                    <a:pt x="115" y="456"/>
                    <a:pt x="106" y="459"/>
                    <a:pt x="100" y="471"/>
                  </a:cubicBezTo>
                  <a:cubicBezTo>
                    <a:pt x="95" y="483"/>
                    <a:pt x="72" y="486"/>
                    <a:pt x="61" y="477"/>
                  </a:cubicBezTo>
                  <a:cubicBezTo>
                    <a:pt x="50" y="469"/>
                    <a:pt x="51" y="458"/>
                    <a:pt x="58" y="447"/>
                  </a:cubicBezTo>
                  <a:cubicBezTo>
                    <a:pt x="66" y="433"/>
                    <a:pt x="79" y="429"/>
                    <a:pt x="93" y="438"/>
                  </a:cubicBezTo>
                  <a:cubicBezTo>
                    <a:pt x="101" y="444"/>
                    <a:pt x="107" y="442"/>
                    <a:pt x="115" y="439"/>
                  </a:cubicBezTo>
                  <a:cubicBezTo>
                    <a:pt x="164" y="420"/>
                    <a:pt x="199" y="385"/>
                    <a:pt x="229" y="343"/>
                  </a:cubicBezTo>
                  <a:cubicBezTo>
                    <a:pt x="236" y="334"/>
                    <a:pt x="234" y="329"/>
                    <a:pt x="222" y="326"/>
                  </a:cubicBezTo>
                  <a:cubicBezTo>
                    <a:pt x="172" y="309"/>
                    <a:pt x="134" y="279"/>
                    <a:pt x="116" y="228"/>
                  </a:cubicBezTo>
                  <a:cubicBezTo>
                    <a:pt x="114" y="220"/>
                    <a:pt x="109" y="218"/>
                    <a:pt x="102" y="217"/>
                  </a:cubicBezTo>
                  <a:cubicBezTo>
                    <a:pt x="92" y="216"/>
                    <a:pt x="87" y="209"/>
                    <a:pt x="86" y="199"/>
                  </a:cubicBezTo>
                  <a:cubicBezTo>
                    <a:pt x="85" y="191"/>
                    <a:pt x="90" y="184"/>
                    <a:pt x="98" y="181"/>
                  </a:cubicBezTo>
                  <a:cubicBezTo>
                    <a:pt x="103" y="178"/>
                    <a:pt x="110" y="178"/>
                    <a:pt x="108" y="169"/>
                  </a:cubicBezTo>
                  <a:cubicBezTo>
                    <a:pt x="106" y="154"/>
                    <a:pt x="110" y="140"/>
                    <a:pt x="115" y="126"/>
                  </a:cubicBezTo>
                  <a:cubicBezTo>
                    <a:pt x="87" y="157"/>
                    <a:pt x="53" y="163"/>
                    <a:pt x="15" y="153"/>
                  </a:cubicBezTo>
                  <a:cubicBezTo>
                    <a:pt x="9" y="151"/>
                    <a:pt x="0" y="150"/>
                    <a:pt x="0" y="142"/>
                  </a:cubicBezTo>
                  <a:cubicBezTo>
                    <a:pt x="0" y="133"/>
                    <a:pt x="8" y="135"/>
                    <a:pt x="13" y="132"/>
                  </a:cubicBezTo>
                  <a:cubicBezTo>
                    <a:pt x="29" y="124"/>
                    <a:pt x="30" y="108"/>
                    <a:pt x="32" y="93"/>
                  </a:cubicBezTo>
                  <a:cubicBezTo>
                    <a:pt x="33" y="79"/>
                    <a:pt x="34" y="66"/>
                    <a:pt x="40" y="54"/>
                  </a:cubicBezTo>
                  <a:cubicBezTo>
                    <a:pt x="50" y="34"/>
                    <a:pt x="65" y="21"/>
                    <a:pt x="88" y="21"/>
                  </a:cubicBezTo>
                  <a:cubicBezTo>
                    <a:pt x="110" y="22"/>
                    <a:pt x="124" y="33"/>
                    <a:pt x="131" y="54"/>
                  </a:cubicBezTo>
                  <a:cubicBezTo>
                    <a:pt x="135" y="66"/>
                    <a:pt x="143" y="69"/>
                    <a:pt x="155" y="60"/>
                  </a:cubicBezTo>
                  <a:cubicBezTo>
                    <a:pt x="227" y="4"/>
                    <a:pt x="310" y="1"/>
                    <a:pt x="386" y="50"/>
                  </a:cubicBezTo>
                  <a:cubicBezTo>
                    <a:pt x="396" y="56"/>
                    <a:pt x="409" y="51"/>
                    <a:pt x="412" y="40"/>
                  </a:cubicBezTo>
                  <a:cubicBezTo>
                    <a:pt x="421" y="12"/>
                    <a:pt x="436" y="0"/>
                    <a:pt x="460" y="1"/>
                  </a:cubicBezTo>
                  <a:cubicBezTo>
                    <a:pt x="485" y="2"/>
                    <a:pt x="502" y="18"/>
                    <a:pt x="508" y="46"/>
                  </a:cubicBezTo>
                  <a:cubicBezTo>
                    <a:pt x="512" y="65"/>
                    <a:pt x="513" y="85"/>
                    <a:pt x="534" y="97"/>
                  </a:cubicBezTo>
                  <a:cubicBezTo>
                    <a:pt x="544" y="103"/>
                    <a:pt x="534" y="109"/>
                    <a:pt x="527" y="112"/>
                  </a:cubicBezTo>
                  <a:cubicBezTo>
                    <a:pt x="492" y="125"/>
                    <a:pt x="459" y="132"/>
                    <a:pt x="426" y="98"/>
                  </a:cubicBezTo>
                  <a:cubicBezTo>
                    <a:pt x="431" y="117"/>
                    <a:pt x="435" y="131"/>
                    <a:pt x="438" y="146"/>
                  </a:cubicBezTo>
                  <a:cubicBezTo>
                    <a:pt x="440" y="155"/>
                    <a:pt x="444" y="158"/>
                    <a:pt x="453" y="158"/>
                  </a:cubicBezTo>
                  <a:cubicBezTo>
                    <a:pt x="466" y="158"/>
                    <a:pt x="473" y="166"/>
                    <a:pt x="474" y="178"/>
                  </a:cubicBezTo>
                  <a:cubicBezTo>
                    <a:pt x="475" y="190"/>
                    <a:pt x="467" y="199"/>
                    <a:pt x="455" y="200"/>
                  </a:cubicBezTo>
                  <a:cubicBezTo>
                    <a:pt x="445" y="200"/>
                    <a:pt x="444" y="206"/>
                    <a:pt x="443" y="214"/>
                  </a:cubicBezTo>
                  <a:cubicBezTo>
                    <a:pt x="434" y="264"/>
                    <a:pt x="406" y="300"/>
                    <a:pt x="359" y="321"/>
                  </a:cubicBezTo>
                  <a:cubicBezTo>
                    <a:pt x="346" y="326"/>
                    <a:pt x="348" y="332"/>
                    <a:pt x="354" y="341"/>
                  </a:cubicBezTo>
                  <a:cubicBezTo>
                    <a:pt x="377" y="371"/>
                    <a:pt x="410" y="382"/>
                    <a:pt x="445" y="389"/>
                  </a:cubicBezTo>
                  <a:cubicBezTo>
                    <a:pt x="454" y="391"/>
                    <a:pt x="463" y="391"/>
                    <a:pt x="471" y="393"/>
                  </a:cubicBezTo>
                  <a:cubicBezTo>
                    <a:pt x="480" y="394"/>
                    <a:pt x="486" y="393"/>
                    <a:pt x="491" y="384"/>
                  </a:cubicBezTo>
                  <a:cubicBezTo>
                    <a:pt x="498" y="372"/>
                    <a:pt x="511" y="369"/>
                    <a:pt x="522" y="376"/>
                  </a:cubicBezTo>
                  <a:cubicBezTo>
                    <a:pt x="534" y="383"/>
                    <a:pt x="536" y="396"/>
                    <a:pt x="529" y="408"/>
                  </a:cubicBezTo>
                  <a:cubicBezTo>
                    <a:pt x="522" y="420"/>
                    <a:pt x="508" y="425"/>
                    <a:pt x="497" y="417"/>
                  </a:cubicBezTo>
                  <a:cubicBezTo>
                    <a:pt x="486" y="409"/>
                    <a:pt x="476" y="409"/>
                    <a:pt x="465" y="409"/>
                  </a:cubicBezTo>
                  <a:cubicBezTo>
                    <a:pt x="431" y="409"/>
                    <a:pt x="402" y="397"/>
                    <a:pt x="371" y="376"/>
                  </a:cubicBezTo>
                  <a:cubicBezTo>
                    <a:pt x="384" y="410"/>
                    <a:pt x="396" y="439"/>
                    <a:pt x="407" y="468"/>
                  </a:cubicBezTo>
                  <a:cubicBezTo>
                    <a:pt x="428" y="526"/>
                    <a:pt x="448" y="584"/>
                    <a:pt x="458" y="645"/>
                  </a:cubicBezTo>
                  <a:cubicBezTo>
                    <a:pt x="463" y="671"/>
                    <a:pt x="460" y="673"/>
                    <a:pt x="434" y="676"/>
                  </a:cubicBezTo>
                  <a:cubicBezTo>
                    <a:pt x="417" y="678"/>
                    <a:pt x="401" y="680"/>
                    <a:pt x="384" y="681"/>
                  </a:cubicBezTo>
                  <a:cubicBezTo>
                    <a:pt x="374" y="682"/>
                    <a:pt x="372" y="686"/>
                    <a:pt x="373" y="695"/>
                  </a:cubicBezTo>
                  <a:cubicBezTo>
                    <a:pt x="377" y="732"/>
                    <a:pt x="380" y="770"/>
                    <a:pt x="383" y="807"/>
                  </a:cubicBezTo>
                  <a:cubicBezTo>
                    <a:pt x="384" y="816"/>
                    <a:pt x="386" y="821"/>
                    <a:pt x="396" y="817"/>
                  </a:cubicBezTo>
                  <a:cubicBezTo>
                    <a:pt x="399" y="816"/>
                    <a:pt x="403" y="816"/>
                    <a:pt x="406" y="816"/>
                  </a:cubicBezTo>
                  <a:cubicBezTo>
                    <a:pt x="417" y="815"/>
                    <a:pt x="428" y="817"/>
                    <a:pt x="434" y="827"/>
                  </a:cubicBezTo>
                  <a:cubicBezTo>
                    <a:pt x="439" y="835"/>
                    <a:pt x="438" y="844"/>
                    <a:pt x="432" y="852"/>
                  </a:cubicBezTo>
                  <a:cubicBezTo>
                    <a:pt x="424" y="862"/>
                    <a:pt x="413" y="864"/>
                    <a:pt x="401" y="861"/>
                  </a:cubicBezTo>
                  <a:cubicBezTo>
                    <a:pt x="384" y="856"/>
                    <a:pt x="371" y="850"/>
                    <a:pt x="369" y="828"/>
                  </a:cubicBezTo>
                  <a:cubicBezTo>
                    <a:pt x="364" y="785"/>
                    <a:pt x="359" y="743"/>
                    <a:pt x="361" y="700"/>
                  </a:cubicBezTo>
                  <a:cubicBezTo>
                    <a:pt x="362" y="687"/>
                    <a:pt x="357" y="684"/>
                    <a:pt x="346" y="686"/>
                  </a:cubicBezTo>
                  <a:cubicBezTo>
                    <a:pt x="323" y="691"/>
                    <a:pt x="301" y="695"/>
                    <a:pt x="278" y="697"/>
                  </a:cubicBezTo>
                  <a:cubicBezTo>
                    <a:pt x="264" y="698"/>
                    <a:pt x="261" y="704"/>
                    <a:pt x="260" y="717"/>
                  </a:cubicBezTo>
                  <a:cubicBezTo>
                    <a:pt x="257" y="754"/>
                    <a:pt x="253" y="791"/>
                    <a:pt x="248" y="828"/>
                  </a:cubicBezTo>
                  <a:cubicBezTo>
                    <a:pt x="245" y="853"/>
                    <a:pt x="201" y="868"/>
                    <a:pt x="181" y="852"/>
                  </a:cubicBezTo>
                  <a:cubicBezTo>
                    <a:pt x="175" y="846"/>
                    <a:pt x="174" y="840"/>
                    <a:pt x="175" y="832"/>
                  </a:cubicBezTo>
                  <a:cubicBezTo>
                    <a:pt x="177" y="822"/>
                    <a:pt x="185" y="816"/>
                    <a:pt x="194" y="813"/>
                  </a:cubicBezTo>
                  <a:cubicBezTo>
                    <a:pt x="207" y="810"/>
                    <a:pt x="219" y="813"/>
                    <a:pt x="232" y="821"/>
                  </a:cubicBezTo>
                  <a:close/>
                </a:path>
              </a:pathLst>
            </a:custGeom>
            <a:solidFill>
              <a:srgbClr val="3D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7" name="Freeform 44"/>
            <p:cNvSpPr/>
            <p:nvPr/>
          </p:nvSpPr>
          <p:spPr bwMode="auto">
            <a:xfrm>
              <a:off x="4976814" y="4187826"/>
              <a:ext cx="811213" cy="1076325"/>
            </a:xfrm>
            <a:custGeom>
              <a:avLst/>
              <a:gdLst>
                <a:gd name="T0" fmla="*/ 117 w 275"/>
                <a:gd name="T1" fmla="*/ 13 h 365"/>
                <a:gd name="T2" fmla="*/ 176 w 275"/>
                <a:gd name="T3" fmla="*/ 51 h 365"/>
                <a:gd name="T4" fmla="*/ 269 w 275"/>
                <a:gd name="T5" fmla="*/ 320 h 365"/>
                <a:gd name="T6" fmla="*/ 261 w 275"/>
                <a:gd name="T7" fmla="*/ 336 h 365"/>
                <a:gd name="T8" fmla="*/ 61 w 275"/>
                <a:gd name="T9" fmla="*/ 363 h 365"/>
                <a:gd name="T10" fmla="*/ 16 w 275"/>
                <a:gd name="T11" fmla="*/ 364 h 365"/>
                <a:gd name="T12" fmla="*/ 2 w 275"/>
                <a:gd name="T13" fmla="*/ 347 h 365"/>
                <a:gd name="T14" fmla="*/ 61 w 275"/>
                <a:gd name="T15" fmla="*/ 75 h 365"/>
                <a:gd name="T16" fmla="*/ 69 w 275"/>
                <a:gd name="T17" fmla="*/ 32 h 365"/>
                <a:gd name="T18" fmla="*/ 92 w 275"/>
                <a:gd name="T19" fmla="*/ 13 h 365"/>
                <a:gd name="T20" fmla="*/ 117 w 275"/>
                <a:gd name="T21" fmla="*/ 13 h 3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75" h="365">
                  <a:moveTo>
                    <a:pt x="117" y="13"/>
                  </a:moveTo>
                  <a:cubicBezTo>
                    <a:pt x="154" y="0"/>
                    <a:pt x="163" y="24"/>
                    <a:pt x="176" y="51"/>
                  </a:cubicBezTo>
                  <a:cubicBezTo>
                    <a:pt x="216" y="138"/>
                    <a:pt x="246" y="228"/>
                    <a:pt x="269" y="320"/>
                  </a:cubicBezTo>
                  <a:cubicBezTo>
                    <a:pt x="271" y="328"/>
                    <a:pt x="275" y="336"/>
                    <a:pt x="261" y="336"/>
                  </a:cubicBezTo>
                  <a:cubicBezTo>
                    <a:pt x="194" y="339"/>
                    <a:pt x="128" y="357"/>
                    <a:pt x="61" y="363"/>
                  </a:cubicBezTo>
                  <a:cubicBezTo>
                    <a:pt x="46" y="364"/>
                    <a:pt x="31" y="363"/>
                    <a:pt x="16" y="364"/>
                  </a:cubicBezTo>
                  <a:cubicBezTo>
                    <a:pt x="3" y="365"/>
                    <a:pt x="0" y="360"/>
                    <a:pt x="2" y="347"/>
                  </a:cubicBezTo>
                  <a:cubicBezTo>
                    <a:pt x="19" y="256"/>
                    <a:pt x="40" y="165"/>
                    <a:pt x="61" y="75"/>
                  </a:cubicBezTo>
                  <a:cubicBezTo>
                    <a:pt x="64" y="60"/>
                    <a:pt x="67" y="46"/>
                    <a:pt x="69" y="32"/>
                  </a:cubicBezTo>
                  <a:cubicBezTo>
                    <a:pt x="70" y="17"/>
                    <a:pt x="75" y="10"/>
                    <a:pt x="92" y="13"/>
                  </a:cubicBezTo>
                  <a:cubicBezTo>
                    <a:pt x="100" y="15"/>
                    <a:pt x="109" y="13"/>
                    <a:pt x="117" y="13"/>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8" name="Freeform 45"/>
            <p:cNvSpPr/>
            <p:nvPr/>
          </p:nvSpPr>
          <p:spPr bwMode="auto">
            <a:xfrm>
              <a:off x="4840289" y="3468688"/>
              <a:ext cx="920750" cy="719138"/>
            </a:xfrm>
            <a:custGeom>
              <a:avLst/>
              <a:gdLst>
                <a:gd name="T0" fmla="*/ 112 w 312"/>
                <a:gd name="T1" fmla="*/ 0 h 244"/>
                <a:gd name="T2" fmla="*/ 271 w 312"/>
                <a:gd name="T3" fmla="*/ 62 h 244"/>
                <a:gd name="T4" fmla="*/ 299 w 312"/>
                <a:gd name="T5" fmla="*/ 87 h 244"/>
                <a:gd name="T6" fmla="*/ 177 w 312"/>
                <a:gd name="T7" fmla="*/ 240 h 244"/>
                <a:gd name="T8" fmla="*/ 59 w 312"/>
                <a:gd name="T9" fmla="*/ 212 h 244"/>
                <a:gd name="T10" fmla="*/ 2 w 312"/>
                <a:gd name="T11" fmla="*/ 102 h 244"/>
                <a:gd name="T12" fmla="*/ 8 w 312"/>
                <a:gd name="T13" fmla="*/ 87 h 244"/>
                <a:gd name="T14" fmla="*/ 112 w 312"/>
                <a:gd name="T15" fmla="*/ 0 h 24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2" h="244">
                  <a:moveTo>
                    <a:pt x="112" y="0"/>
                  </a:moveTo>
                  <a:cubicBezTo>
                    <a:pt x="157" y="43"/>
                    <a:pt x="212" y="58"/>
                    <a:pt x="271" y="62"/>
                  </a:cubicBezTo>
                  <a:cubicBezTo>
                    <a:pt x="290" y="63"/>
                    <a:pt x="296" y="71"/>
                    <a:pt x="299" y="87"/>
                  </a:cubicBezTo>
                  <a:cubicBezTo>
                    <a:pt x="312" y="166"/>
                    <a:pt x="260" y="233"/>
                    <a:pt x="177" y="240"/>
                  </a:cubicBezTo>
                  <a:cubicBezTo>
                    <a:pt x="135" y="244"/>
                    <a:pt x="95" y="236"/>
                    <a:pt x="59" y="212"/>
                  </a:cubicBezTo>
                  <a:cubicBezTo>
                    <a:pt x="20" y="186"/>
                    <a:pt x="0" y="149"/>
                    <a:pt x="2" y="102"/>
                  </a:cubicBezTo>
                  <a:cubicBezTo>
                    <a:pt x="2" y="96"/>
                    <a:pt x="0" y="90"/>
                    <a:pt x="8" y="87"/>
                  </a:cubicBezTo>
                  <a:cubicBezTo>
                    <a:pt x="54" y="72"/>
                    <a:pt x="86" y="40"/>
                    <a:pt x="112" y="0"/>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49" name="Freeform 46"/>
            <p:cNvSpPr/>
            <p:nvPr/>
          </p:nvSpPr>
          <p:spPr bwMode="auto">
            <a:xfrm>
              <a:off x="5200651" y="3416301"/>
              <a:ext cx="439738" cy="176213"/>
            </a:xfrm>
            <a:custGeom>
              <a:avLst/>
              <a:gdLst>
                <a:gd name="T0" fmla="*/ 44 w 149"/>
                <a:gd name="T1" fmla="*/ 19 h 60"/>
                <a:gd name="T2" fmla="*/ 149 w 149"/>
                <a:gd name="T3" fmla="*/ 60 h 60"/>
                <a:gd name="T4" fmla="*/ 0 w 149"/>
                <a:gd name="T5" fmla="*/ 7 h 60"/>
                <a:gd name="T6" fmla="*/ 44 w 149"/>
                <a:gd name="T7" fmla="*/ 19 h 60"/>
              </a:gdLst>
              <a:ahLst/>
              <a:cxnLst>
                <a:cxn ang="0">
                  <a:pos x="T0" y="T1"/>
                </a:cxn>
                <a:cxn ang="0">
                  <a:pos x="T2" y="T3"/>
                </a:cxn>
                <a:cxn ang="0">
                  <a:pos x="T4" y="T5"/>
                </a:cxn>
                <a:cxn ang="0">
                  <a:pos x="T6" y="T7"/>
                </a:cxn>
              </a:cxnLst>
              <a:rect l="0" t="0" r="r" b="b"/>
              <a:pathLst>
                <a:path w="149" h="60">
                  <a:moveTo>
                    <a:pt x="44" y="19"/>
                  </a:moveTo>
                  <a:cubicBezTo>
                    <a:pt x="79" y="33"/>
                    <a:pt x="114" y="46"/>
                    <a:pt x="149" y="60"/>
                  </a:cubicBezTo>
                  <a:cubicBezTo>
                    <a:pt x="94" y="56"/>
                    <a:pt x="40" y="50"/>
                    <a:pt x="0" y="7"/>
                  </a:cubicBezTo>
                  <a:cubicBezTo>
                    <a:pt x="18" y="0"/>
                    <a:pt x="31" y="10"/>
                    <a:pt x="44" y="19"/>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0" name="Freeform 47"/>
            <p:cNvSpPr/>
            <p:nvPr/>
          </p:nvSpPr>
          <p:spPr bwMode="auto">
            <a:xfrm>
              <a:off x="5189539" y="3375026"/>
              <a:ext cx="423863" cy="158750"/>
            </a:xfrm>
            <a:custGeom>
              <a:avLst/>
              <a:gdLst>
                <a:gd name="T0" fmla="*/ 8 w 144"/>
                <a:gd name="T1" fmla="*/ 9 h 54"/>
                <a:gd name="T2" fmla="*/ 8 w 144"/>
                <a:gd name="T3" fmla="*/ 2 h 54"/>
                <a:gd name="T4" fmla="*/ 140 w 144"/>
                <a:gd name="T5" fmla="*/ 47 h 54"/>
                <a:gd name="T6" fmla="*/ 144 w 144"/>
                <a:gd name="T7" fmla="*/ 54 h 54"/>
                <a:gd name="T8" fmla="*/ 57 w 144"/>
                <a:gd name="T9" fmla="*/ 28 h 54"/>
                <a:gd name="T10" fmla="*/ 8 w 144"/>
                <a:gd name="T11" fmla="*/ 9 h 54"/>
              </a:gdLst>
              <a:ahLst/>
              <a:cxnLst>
                <a:cxn ang="0">
                  <a:pos x="T0" y="T1"/>
                </a:cxn>
                <a:cxn ang="0">
                  <a:pos x="T2" y="T3"/>
                </a:cxn>
                <a:cxn ang="0">
                  <a:pos x="T4" y="T5"/>
                </a:cxn>
                <a:cxn ang="0">
                  <a:pos x="T6" y="T7"/>
                </a:cxn>
                <a:cxn ang="0">
                  <a:pos x="T8" y="T9"/>
                </a:cxn>
                <a:cxn ang="0">
                  <a:pos x="T10" y="T11"/>
                </a:cxn>
              </a:cxnLst>
              <a:rect l="0" t="0" r="r" b="b"/>
              <a:pathLst>
                <a:path w="144" h="54">
                  <a:moveTo>
                    <a:pt x="8" y="9"/>
                  </a:moveTo>
                  <a:cubicBezTo>
                    <a:pt x="8" y="6"/>
                    <a:pt x="0" y="0"/>
                    <a:pt x="8" y="2"/>
                  </a:cubicBezTo>
                  <a:cubicBezTo>
                    <a:pt x="53" y="11"/>
                    <a:pt x="100" y="19"/>
                    <a:pt x="140" y="47"/>
                  </a:cubicBezTo>
                  <a:cubicBezTo>
                    <a:pt x="141" y="48"/>
                    <a:pt x="142" y="50"/>
                    <a:pt x="144" y="54"/>
                  </a:cubicBezTo>
                  <a:cubicBezTo>
                    <a:pt x="114" y="45"/>
                    <a:pt x="86" y="37"/>
                    <a:pt x="57" y="28"/>
                  </a:cubicBezTo>
                  <a:cubicBezTo>
                    <a:pt x="39" y="26"/>
                    <a:pt x="21" y="25"/>
                    <a:pt x="8" y="9"/>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1" name="Freeform 48"/>
            <p:cNvSpPr/>
            <p:nvPr/>
          </p:nvSpPr>
          <p:spPr bwMode="auto">
            <a:xfrm>
              <a:off x="5180014" y="3303588"/>
              <a:ext cx="407988" cy="144463"/>
            </a:xfrm>
            <a:custGeom>
              <a:avLst/>
              <a:gdLst>
                <a:gd name="T0" fmla="*/ 138 w 138"/>
                <a:gd name="T1" fmla="*/ 49 h 49"/>
                <a:gd name="T2" fmla="*/ 0 w 138"/>
                <a:gd name="T3" fmla="*/ 17 h 49"/>
                <a:gd name="T4" fmla="*/ 138 w 138"/>
                <a:gd name="T5" fmla="*/ 49 h 49"/>
              </a:gdLst>
              <a:ahLst/>
              <a:cxnLst>
                <a:cxn ang="0">
                  <a:pos x="T0" y="T1"/>
                </a:cxn>
                <a:cxn ang="0">
                  <a:pos x="T2" y="T3"/>
                </a:cxn>
                <a:cxn ang="0">
                  <a:pos x="T4" y="T5"/>
                </a:cxn>
              </a:cxnLst>
              <a:rect l="0" t="0" r="r" b="b"/>
              <a:pathLst>
                <a:path w="138" h="49">
                  <a:moveTo>
                    <a:pt x="138" y="49"/>
                  </a:moveTo>
                  <a:cubicBezTo>
                    <a:pt x="95" y="29"/>
                    <a:pt x="49" y="24"/>
                    <a:pt x="0" y="17"/>
                  </a:cubicBezTo>
                  <a:cubicBezTo>
                    <a:pt x="49" y="0"/>
                    <a:pt x="110" y="15"/>
                    <a:pt x="138" y="49"/>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2" name="Freeform 49"/>
            <p:cNvSpPr/>
            <p:nvPr/>
          </p:nvSpPr>
          <p:spPr bwMode="auto">
            <a:xfrm>
              <a:off x="4592639" y="3382963"/>
              <a:ext cx="206375" cy="177800"/>
            </a:xfrm>
            <a:custGeom>
              <a:avLst/>
              <a:gdLst>
                <a:gd name="T0" fmla="*/ 66 w 70"/>
                <a:gd name="T1" fmla="*/ 26 h 60"/>
                <a:gd name="T2" fmla="*/ 2 w 70"/>
                <a:gd name="T3" fmla="*/ 60 h 60"/>
                <a:gd name="T4" fmla="*/ 14 w 70"/>
                <a:gd name="T5" fmla="*/ 22 h 60"/>
                <a:gd name="T6" fmla="*/ 56 w 70"/>
                <a:gd name="T7" fmla="*/ 8 h 60"/>
                <a:gd name="T8" fmla="*/ 66 w 70"/>
                <a:gd name="T9" fmla="*/ 26 h 60"/>
              </a:gdLst>
              <a:ahLst/>
              <a:cxnLst>
                <a:cxn ang="0">
                  <a:pos x="T0" y="T1"/>
                </a:cxn>
                <a:cxn ang="0">
                  <a:pos x="T2" y="T3"/>
                </a:cxn>
                <a:cxn ang="0">
                  <a:pos x="T4" y="T5"/>
                </a:cxn>
                <a:cxn ang="0">
                  <a:pos x="T6" y="T7"/>
                </a:cxn>
                <a:cxn ang="0">
                  <a:pos x="T8" y="T9"/>
                </a:cxn>
              </a:cxnLst>
              <a:rect l="0" t="0" r="r" b="b"/>
              <a:pathLst>
                <a:path w="70" h="60">
                  <a:moveTo>
                    <a:pt x="66" y="26"/>
                  </a:moveTo>
                  <a:cubicBezTo>
                    <a:pt x="37" y="31"/>
                    <a:pt x="37" y="31"/>
                    <a:pt x="2" y="60"/>
                  </a:cubicBezTo>
                  <a:cubicBezTo>
                    <a:pt x="0" y="45"/>
                    <a:pt x="5" y="33"/>
                    <a:pt x="14" y="22"/>
                  </a:cubicBezTo>
                  <a:cubicBezTo>
                    <a:pt x="25" y="6"/>
                    <a:pt x="41" y="0"/>
                    <a:pt x="56" y="8"/>
                  </a:cubicBezTo>
                  <a:cubicBezTo>
                    <a:pt x="64" y="11"/>
                    <a:pt x="70" y="16"/>
                    <a:pt x="66" y="26"/>
                  </a:cubicBezTo>
                  <a:close/>
                </a:path>
              </a:pathLst>
            </a:custGeom>
            <a:solidFill>
              <a:srgbClr val="EEEDE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3" name="Freeform 50"/>
            <p:cNvSpPr/>
            <p:nvPr/>
          </p:nvSpPr>
          <p:spPr bwMode="auto">
            <a:xfrm>
              <a:off x="5761039" y="3409951"/>
              <a:ext cx="180975" cy="103188"/>
            </a:xfrm>
            <a:custGeom>
              <a:avLst/>
              <a:gdLst>
                <a:gd name="T0" fmla="*/ 61 w 61"/>
                <a:gd name="T1" fmla="*/ 35 h 35"/>
                <a:gd name="T2" fmla="*/ 9 w 61"/>
                <a:gd name="T3" fmla="*/ 19 h 35"/>
                <a:gd name="T4" fmla="*/ 0 w 61"/>
                <a:gd name="T5" fmla="*/ 10 h 35"/>
                <a:gd name="T6" fmla="*/ 12 w 61"/>
                <a:gd name="T7" fmla="*/ 2 h 35"/>
                <a:gd name="T8" fmla="*/ 42 w 61"/>
                <a:gd name="T9" fmla="*/ 14 h 35"/>
                <a:gd name="T10" fmla="*/ 61 w 61"/>
                <a:gd name="T11" fmla="*/ 35 h 35"/>
              </a:gdLst>
              <a:ahLst/>
              <a:cxnLst>
                <a:cxn ang="0">
                  <a:pos x="T0" y="T1"/>
                </a:cxn>
                <a:cxn ang="0">
                  <a:pos x="T2" y="T3"/>
                </a:cxn>
                <a:cxn ang="0">
                  <a:pos x="T4" y="T5"/>
                </a:cxn>
                <a:cxn ang="0">
                  <a:pos x="T6" y="T7"/>
                </a:cxn>
                <a:cxn ang="0">
                  <a:pos x="T8" y="T9"/>
                </a:cxn>
                <a:cxn ang="0">
                  <a:pos x="T10" y="T11"/>
                </a:cxn>
              </a:cxnLst>
              <a:rect l="0" t="0" r="r" b="b"/>
              <a:pathLst>
                <a:path w="61" h="35">
                  <a:moveTo>
                    <a:pt x="61" y="35"/>
                  </a:moveTo>
                  <a:cubicBezTo>
                    <a:pt x="41" y="33"/>
                    <a:pt x="25" y="27"/>
                    <a:pt x="9" y="19"/>
                  </a:cubicBezTo>
                  <a:cubicBezTo>
                    <a:pt x="5" y="17"/>
                    <a:pt x="0" y="16"/>
                    <a:pt x="0" y="10"/>
                  </a:cubicBezTo>
                  <a:cubicBezTo>
                    <a:pt x="1" y="3"/>
                    <a:pt x="8" y="3"/>
                    <a:pt x="12" y="2"/>
                  </a:cubicBezTo>
                  <a:cubicBezTo>
                    <a:pt x="24" y="0"/>
                    <a:pt x="34" y="7"/>
                    <a:pt x="42" y="14"/>
                  </a:cubicBezTo>
                  <a:cubicBezTo>
                    <a:pt x="48" y="20"/>
                    <a:pt x="54" y="27"/>
                    <a:pt x="61" y="35"/>
                  </a:cubicBezTo>
                  <a:close/>
                </a:path>
              </a:pathLst>
            </a:custGeom>
            <a:solidFill>
              <a:srgbClr val="EBEBE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4" name="Freeform 51"/>
            <p:cNvSpPr/>
            <p:nvPr/>
          </p:nvSpPr>
          <p:spPr bwMode="auto">
            <a:xfrm>
              <a:off x="4864101" y="3441701"/>
              <a:ext cx="198438" cy="201613"/>
            </a:xfrm>
            <a:custGeom>
              <a:avLst/>
              <a:gdLst>
                <a:gd name="T0" fmla="*/ 31 w 67"/>
                <a:gd name="T1" fmla="*/ 23 h 68"/>
                <a:gd name="T2" fmla="*/ 67 w 67"/>
                <a:gd name="T3" fmla="*/ 0 h 68"/>
                <a:gd name="T4" fmla="*/ 0 w 67"/>
                <a:gd name="T5" fmla="*/ 68 h 68"/>
                <a:gd name="T6" fmla="*/ 15 w 67"/>
                <a:gd name="T7" fmla="*/ 39 h 68"/>
                <a:gd name="T8" fmla="*/ 31 w 67"/>
                <a:gd name="T9" fmla="*/ 23 h 68"/>
              </a:gdLst>
              <a:ahLst/>
              <a:cxnLst>
                <a:cxn ang="0">
                  <a:pos x="T0" y="T1"/>
                </a:cxn>
                <a:cxn ang="0">
                  <a:pos x="T2" y="T3"/>
                </a:cxn>
                <a:cxn ang="0">
                  <a:pos x="T4" y="T5"/>
                </a:cxn>
                <a:cxn ang="0">
                  <a:pos x="T6" y="T7"/>
                </a:cxn>
                <a:cxn ang="0">
                  <a:pos x="T8" y="T9"/>
                </a:cxn>
              </a:cxnLst>
              <a:rect l="0" t="0" r="r" b="b"/>
              <a:pathLst>
                <a:path w="67" h="68">
                  <a:moveTo>
                    <a:pt x="31" y="23"/>
                  </a:moveTo>
                  <a:cubicBezTo>
                    <a:pt x="41" y="14"/>
                    <a:pt x="51" y="5"/>
                    <a:pt x="67" y="0"/>
                  </a:cubicBezTo>
                  <a:cubicBezTo>
                    <a:pt x="49" y="30"/>
                    <a:pt x="26" y="48"/>
                    <a:pt x="0" y="68"/>
                  </a:cubicBezTo>
                  <a:cubicBezTo>
                    <a:pt x="1" y="54"/>
                    <a:pt x="10" y="48"/>
                    <a:pt x="15" y="39"/>
                  </a:cubicBezTo>
                  <a:cubicBezTo>
                    <a:pt x="16" y="30"/>
                    <a:pt x="22" y="24"/>
                    <a:pt x="31" y="23"/>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5" name="Freeform 52"/>
            <p:cNvSpPr/>
            <p:nvPr/>
          </p:nvSpPr>
          <p:spPr bwMode="auto">
            <a:xfrm>
              <a:off x="4902201" y="3419476"/>
              <a:ext cx="236538" cy="238125"/>
            </a:xfrm>
            <a:custGeom>
              <a:avLst/>
              <a:gdLst>
                <a:gd name="T0" fmla="*/ 80 w 80"/>
                <a:gd name="T1" fmla="*/ 0 h 81"/>
                <a:gd name="T2" fmla="*/ 0 w 80"/>
                <a:gd name="T3" fmla="*/ 81 h 81"/>
                <a:gd name="T4" fmla="*/ 80 w 80"/>
                <a:gd name="T5" fmla="*/ 0 h 81"/>
              </a:gdLst>
              <a:ahLst/>
              <a:cxnLst>
                <a:cxn ang="0">
                  <a:pos x="T0" y="T1"/>
                </a:cxn>
                <a:cxn ang="0">
                  <a:pos x="T2" y="T3"/>
                </a:cxn>
                <a:cxn ang="0">
                  <a:pos x="T4" y="T5"/>
                </a:cxn>
              </a:cxnLst>
              <a:rect l="0" t="0" r="r" b="b"/>
              <a:pathLst>
                <a:path w="80" h="81">
                  <a:moveTo>
                    <a:pt x="80" y="0"/>
                  </a:moveTo>
                  <a:cubicBezTo>
                    <a:pt x="65" y="38"/>
                    <a:pt x="36" y="63"/>
                    <a:pt x="0" y="81"/>
                  </a:cubicBezTo>
                  <a:cubicBezTo>
                    <a:pt x="29" y="56"/>
                    <a:pt x="55" y="29"/>
                    <a:pt x="80" y="0"/>
                  </a:cubicBezTo>
                  <a:close/>
                </a:path>
              </a:pathLst>
            </a:custGeom>
            <a:solidFill>
              <a:srgbClr val="D0D0D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6" name="Freeform 53"/>
            <p:cNvSpPr/>
            <p:nvPr/>
          </p:nvSpPr>
          <p:spPr bwMode="auto">
            <a:xfrm>
              <a:off x="4565651" y="3475038"/>
              <a:ext cx="206375" cy="171450"/>
            </a:xfrm>
            <a:custGeom>
              <a:avLst/>
              <a:gdLst>
                <a:gd name="T0" fmla="*/ 0 w 70"/>
                <a:gd name="T1" fmla="*/ 58 h 58"/>
                <a:gd name="T2" fmla="*/ 53 w 70"/>
                <a:gd name="T3" fmla="*/ 8 h 58"/>
                <a:gd name="T4" fmla="*/ 67 w 70"/>
                <a:gd name="T5" fmla="*/ 6 h 58"/>
                <a:gd name="T6" fmla="*/ 63 w 70"/>
                <a:gd name="T7" fmla="*/ 18 h 58"/>
                <a:gd name="T8" fmla="*/ 0 w 70"/>
                <a:gd name="T9" fmla="*/ 58 h 58"/>
              </a:gdLst>
              <a:ahLst/>
              <a:cxnLst>
                <a:cxn ang="0">
                  <a:pos x="T0" y="T1"/>
                </a:cxn>
                <a:cxn ang="0">
                  <a:pos x="T2" y="T3"/>
                </a:cxn>
                <a:cxn ang="0">
                  <a:pos x="T4" y="T5"/>
                </a:cxn>
                <a:cxn ang="0">
                  <a:pos x="T6" y="T7"/>
                </a:cxn>
                <a:cxn ang="0">
                  <a:pos x="T8" y="T9"/>
                </a:cxn>
              </a:cxnLst>
              <a:rect l="0" t="0" r="r" b="b"/>
              <a:pathLst>
                <a:path w="70" h="58">
                  <a:moveTo>
                    <a:pt x="0" y="58"/>
                  </a:moveTo>
                  <a:cubicBezTo>
                    <a:pt x="18" y="41"/>
                    <a:pt x="31" y="20"/>
                    <a:pt x="53" y="8"/>
                  </a:cubicBezTo>
                  <a:cubicBezTo>
                    <a:pt x="57" y="6"/>
                    <a:pt x="62" y="0"/>
                    <a:pt x="67" y="6"/>
                  </a:cubicBezTo>
                  <a:cubicBezTo>
                    <a:pt x="70" y="10"/>
                    <a:pt x="65" y="14"/>
                    <a:pt x="63" y="18"/>
                  </a:cubicBezTo>
                  <a:cubicBezTo>
                    <a:pt x="48" y="42"/>
                    <a:pt x="28" y="56"/>
                    <a:pt x="0" y="58"/>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7" name="Freeform 54"/>
            <p:cNvSpPr/>
            <p:nvPr/>
          </p:nvSpPr>
          <p:spPr bwMode="auto">
            <a:xfrm>
              <a:off x="4630739" y="3321051"/>
              <a:ext cx="195263" cy="115888"/>
            </a:xfrm>
            <a:custGeom>
              <a:avLst/>
              <a:gdLst>
                <a:gd name="T0" fmla="*/ 0 w 66"/>
                <a:gd name="T1" fmla="*/ 27 h 39"/>
                <a:gd name="T2" fmla="*/ 64 w 66"/>
                <a:gd name="T3" fmla="*/ 29 h 39"/>
                <a:gd name="T4" fmla="*/ 62 w 66"/>
                <a:gd name="T5" fmla="*/ 39 h 39"/>
                <a:gd name="T6" fmla="*/ 6 w 66"/>
                <a:gd name="T7" fmla="*/ 32 h 39"/>
                <a:gd name="T8" fmla="*/ 0 w 66"/>
                <a:gd name="T9" fmla="*/ 27 h 39"/>
              </a:gdLst>
              <a:ahLst/>
              <a:cxnLst>
                <a:cxn ang="0">
                  <a:pos x="T0" y="T1"/>
                </a:cxn>
                <a:cxn ang="0">
                  <a:pos x="T2" y="T3"/>
                </a:cxn>
                <a:cxn ang="0">
                  <a:pos x="T4" y="T5"/>
                </a:cxn>
                <a:cxn ang="0">
                  <a:pos x="T6" y="T7"/>
                </a:cxn>
                <a:cxn ang="0">
                  <a:pos x="T8" y="T9"/>
                </a:cxn>
              </a:cxnLst>
              <a:rect l="0" t="0" r="r" b="b"/>
              <a:pathLst>
                <a:path w="66" h="39">
                  <a:moveTo>
                    <a:pt x="0" y="27"/>
                  </a:moveTo>
                  <a:cubicBezTo>
                    <a:pt x="23" y="0"/>
                    <a:pt x="53" y="0"/>
                    <a:pt x="64" y="29"/>
                  </a:cubicBezTo>
                  <a:cubicBezTo>
                    <a:pt x="65" y="32"/>
                    <a:pt x="66" y="36"/>
                    <a:pt x="62" y="39"/>
                  </a:cubicBezTo>
                  <a:cubicBezTo>
                    <a:pt x="44" y="28"/>
                    <a:pt x="26" y="22"/>
                    <a:pt x="6" y="32"/>
                  </a:cubicBezTo>
                  <a:cubicBezTo>
                    <a:pt x="3" y="33"/>
                    <a:pt x="0" y="31"/>
                    <a:pt x="0" y="27"/>
                  </a:cubicBezTo>
                  <a:close/>
                </a:path>
              </a:pathLst>
            </a:custGeom>
            <a:solidFill>
              <a:srgbClr val="E4E3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8" name="Freeform 55"/>
            <p:cNvSpPr/>
            <p:nvPr/>
          </p:nvSpPr>
          <p:spPr bwMode="auto">
            <a:xfrm>
              <a:off x="5732464" y="3276601"/>
              <a:ext cx="193675" cy="112713"/>
            </a:xfrm>
            <a:custGeom>
              <a:avLst/>
              <a:gdLst>
                <a:gd name="T0" fmla="*/ 0 w 66"/>
                <a:gd name="T1" fmla="*/ 23 h 38"/>
                <a:gd name="T2" fmla="*/ 36 w 66"/>
                <a:gd name="T3" fmla="*/ 3 h 38"/>
                <a:gd name="T4" fmla="*/ 66 w 66"/>
                <a:gd name="T5" fmla="*/ 38 h 38"/>
                <a:gd name="T6" fmla="*/ 0 w 66"/>
                <a:gd name="T7" fmla="*/ 23 h 38"/>
              </a:gdLst>
              <a:ahLst/>
              <a:cxnLst>
                <a:cxn ang="0">
                  <a:pos x="T0" y="T1"/>
                </a:cxn>
                <a:cxn ang="0">
                  <a:pos x="T2" y="T3"/>
                </a:cxn>
                <a:cxn ang="0">
                  <a:pos x="T4" y="T5"/>
                </a:cxn>
                <a:cxn ang="0">
                  <a:pos x="T6" y="T7"/>
                </a:cxn>
              </a:cxnLst>
              <a:rect l="0" t="0" r="r" b="b"/>
              <a:pathLst>
                <a:path w="66" h="38">
                  <a:moveTo>
                    <a:pt x="0" y="23"/>
                  </a:moveTo>
                  <a:cubicBezTo>
                    <a:pt x="10" y="5"/>
                    <a:pt x="22" y="0"/>
                    <a:pt x="36" y="3"/>
                  </a:cubicBezTo>
                  <a:cubicBezTo>
                    <a:pt x="52" y="7"/>
                    <a:pt x="61" y="17"/>
                    <a:pt x="66" y="38"/>
                  </a:cubicBezTo>
                  <a:cubicBezTo>
                    <a:pt x="46" y="20"/>
                    <a:pt x="27" y="10"/>
                    <a:pt x="0" y="23"/>
                  </a:cubicBezTo>
                  <a:close/>
                </a:path>
              </a:pathLst>
            </a:custGeom>
            <a:solidFill>
              <a:srgbClr val="E4E4E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59" name="Freeform 56"/>
            <p:cNvSpPr/>
            <p:nvPr/>
          </p:nvSpPr>
          <p:spPr bwMode="auto">
            <a:xfrm>
              <a:off x="5756276" y="3478213"/>
              <a:ext cx="214313" cy="96838"/>
            </a:xfrm>
            <a:custGeom>
              <a:avLst/>
              <a:gdLst>
                <a:gd name="T0" fmla="*/ 73 w 73"/>
                <a:gd name="T1" fmla="*/ 22 h 33"/>
                <a:gd name="T2" fmla="*/ 8 w 73"/>
                <a:gd name="T3" fmla="*/ 17 h 33"/>
                <a:gd name="T4" fmla="*/ 3 w 73"/>
                <a:gd name="T5" fmla="*/ 6 h 33"/>
                <a:gd name="T6" fmla="*/ 13 w 73"/>
                <a:gd name="T7" fmla="*/ 7 h 33"/>
                <a:gd name="T8" fmla="*/ 73 w 73"/>
                <a:gd name="T9" fmla="*/ 22 h 33"/>
              </a:gdLst>
              <a:ahLst/>
              <a:cxnLst>
                <a:cxn ang="0">
                  <a:pos x="T0" y="T1"/>
                </a:cxn>
                <a:cxn ang="0">
                  <a:pos x="T2" y="T3"/>
                </a:cxn>
                <a:cxn ang="0">
                  <a:pos x="T4" y="T5"/>
                </a:cxn>
                <a:cxn ang="0">
                  <a:pos x="T6" y="T7"/>
                </a:cxn>
                <a:cxn ang="0">
                  <a:pos x="T8" y="T9"/>
                </a:cxn>
              </a:cxnLst>
              <a:rect l="0" t="0" r="r" b="b"/>
              <a:pathLst>
                <a:path w="73" h="33">
                  <a:moveTo>
                    <a:pt x="73" y="22"/>
                  </a:moveTo>
                  <a:cubicBezTo>
                    <a:pt x="50" y="33"/>
                    <a:pt x="29" y="31"/>
                    <a:pt x="8" y="17"/>
                  </a:cubicBezTo>
                  <a:cubicBezTo>
                    <a:pt x="5" y="14"/>
                    <a:pt x="0" y="11"/>
                    <a:pt x="3" y="6"/>
                  </a:cubicBezTo>
                  <a:cubicBezTo>
                    <a:pt x="7" y="0"/>
                    <a:pt x="10" y="5"/>
                    <a:pt x="13" y="7"/>
                  </a:cubicBezTo>
                  <a:cubicBezTo>
                    <a:pt x="32" y="17"/>
                    <a:pt x="52" y="20"/>
                    <a:pt x="73" y="22"/>
                  </a:cubicBezTo>
                  <a:close/>
                </a:path>
              </a:pathLst>
            </a:custGeom>
            <a:solidFill>
              <a:srgbClr val="D0D1D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0" name="Freeform 57"/>
            <p:cNvSpPr/>
            <p:nvPr/>
          </p:nvSpPr>
          <p:spPr bwMode="auto">
            <a:xfrm>
              <a:off x="4595814" y="3544888"/>
              <a:ext cx="188913" cy="123825"/>
            </a:xfrm>
            <a:custGeom>
              <a:avLst/>
              <a:gdLst>
                <a:gd name="T0" fmla="*/ 58 w 64"/>
                <a:gd name="T1" fmla="*/ 0 h 42"/>
                <a:gd name="T2" fmla="*/ 56 w 64"/>
                <a:gd name="T3" fmla="*/ 18 h 42"/>
                <a:gd name="T4" fmla="*/ 6 w 64"/>
                <a:gd name="T5" fmla="*/ 42 h 42"/>
                <a:gd name="T6" fmla="*/ 7 w 64"/>
                <a:gd name="T7" fmla="*/ 32 h 42"/>
                <a:gd name="T8" fmla="*/ 58 w 64"/>
                <a:gd name="T9" fmla="*/ 0 h 42"/>
              </a:gdLst>
              <a:ahLst/>
              <a:cxnLst>
                <a:cxn ang="0">
                  <a:pos x="T0" y="T1"/>
                </a:cxn>
                <a:cxn ang="0">
                  <a:pos x="T2" y="T3"/>
                </a:cxn>
                <a:cxn ang="0">
                  <a:pos x="T4" y="T5"/>
                </a:cxn>
                <a:cxn ang="0">
                  <a:pos x="T6" y="T7"/>
                </a:cxn>
                <a:cxn ang="0">
                  <a:pos x="T8" y="T9"/>
                </a:cxn>
              </a:cxnLst>
              <a:rect l="0" t="0" r="r" b="b"/>
              <a:pathLst>
                <a:path w="64" h="42">
                  <a:moveTo>
                    <a:pt x="58" y="0"/>
                  </a:moveTo>
                  <a:cubicBezTo>
                    <a:pt x="64" y="6"/>
                    <a:pt x="63" y="12"/>
                    <a:pt x="56" y="18"/>
                  </a:cubicBezTo>
                  <a:cubicBezTo>
                    <a:pt x="42" y="31"/>
                    <a:pt x="26" y="40"/>
                    <a:pt x="6" y="42"/>
                  </a:cubicBezTo>
                  <a:cubicBezTo>
                    <a:pt x="0" y="38"/>
                    <a:pt x="4" y="34"/>
                    <a:pt x="7" y="32"/>
                  </a:cubicBezTo>
                  <a:cubicBezTo>
                    <a:pt x="26" y="23"/>
                    <a:pt x="40" y="8"/>
                    <a:pt x="58" y="0"/>
                  </a:cubicBezTo>
                  <a:close/>
                </a:path>
              </a:pathLst>
            </a:custGeom>
            <a:solidFill>
              <a:srgbClr val="E3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1" name="Freeform 58"/>
            <p:cNvSpPr/>
            <p:nvPr/>
          </p:nvSpPr>
          <p:spPr bwMode="auto">
            <a:xfrm>
              <a:off x="4565651" y="3527426"/>
              <a:ext cx="201613" cy="160338"/>
            </a:xfrm>
            <a:custGeom>
              <a:avLst/>
              <a:gdLst>
                <a:gd name="T0" fmla="*/ 68 w 68"/>
                <a:gd name="T1" fmla="*/ 6 h 54"/>
                <a:gd name="T2" fmla="*/ 21 w 68"/>
                <a:gd name="T3" fmla="*/ 41 h 54"/>
                <a:gd name="T4" fmla="*/ 16 w 68"/>
                <a:gd name="T5" fmla="*/ 48 h 54"/>
                <a:gd name="T6" fmla="*/ 0 w 68"/>
                <a:gd name="T7" fmla="*/ 40 h 54"/>
                <a:gd name="T8" fmla="*/ 63 w 68"/>
                <a:gd name="T9" fmla="*/ 0 h 54"/>
                <a:gd name="T10" fmla="*/ 68 w 68"/>
                <a:gd name="T11" fmla="*/ 6 h 54"/>
              </a:gdLst>
              <a:ahLst/>
              <a:cxnLst>
                <a:cxn ang="0">
                  <a:pos x="T0" y="T1"/>
                </a:cxn>
                <a:cxn ang="0">
                  <a:pos x="T2" y="T3"/>
                </a:cxn>
                <a:cxn ang="0">
                  <a:pos x="T4" y="T5"/>
                </a:cxn>
                <a:cxn ang="0">
                  <a:pos x="T6" y="T7"/>
                </a:cxn>
                <a:cxn ang="0">
                  <a:pos x="T8" y="T9"/>
                </a:cxn>
                <a:cxn ang="0">
                  <a:pos x="T10" y="T11"/>
                </a:cxn>
              </a:cxnLst>
              <a:rect l="0" t="0" r="r" b="b"/>
              <a:pathLst>
                <a:path w="68" h="54">
                  <a:moveTo>
                    <a:pt x="68" y="6"/>
                  </a:moveTo>
                  <a:cubicBezTo>
                    <a:pt x="54" y="20"/>
                    <a:pt x="39" y="33"/>
                    <a:pt x="21" y="41"/>
                  </a:cubicBezTo>
                  <a:cubicBezTo>
                    <a:pt x="17" y="42"/>
                    <a:pt x="16" y="44"/>
                    <a:pt x="16" y="48"/>
                  </a:cubicBezTo>
                  <a:cubicBezTo>
                    <a:pt x="6" y="54"/>
                    <a:pt x="7" y="39"/>
                    <a:pt x="0" y="40"/>
                  </a:cubicBezTo>
                  <a:cubicBezTo>
                    <a:pt x="25" y="33"/>
                    <a:pt x="43" y="16"/>
                    <a:pt x="63" y="0"/>
                  </a:cubicBezTo>
                  <a:cubicBezTo>
                    <a:pt x="64" y="2"/>
                    <a:pt x="66" y="4"/>
                    <a:pt x="68" y="6"/>
                  </a:cubicBezTo>
                  <a:close/>
                </a:path>
              </a:pathLst>
            </a:custGeom>
            <a:solidFill>
              <a:srgbClr val="55555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2" name="Freeform 59"/>
            <p:cNvSpPr/>
            <p:nvPr/>
          </p:nvSpPr>
          <p:spPr bwMode="auto">
            <a:xfrm>
              <a:off x="4602164" y="3379788"/>
              <a:ext cx="211138" cy="80963"/>
            </a:xfrm>
            <a:custGeom>
              <a:avLst/>
              <a:gdLst>
                <a:gd name="T0" fmla="*/ 10 w 72"/>
                <a:gd name="T1" fmla="*/ 7 h 27"/>
                <a:gd name="T2" fmla="*/ 25 w 72"/>
                <a:gd name="T3" fmla="*/ 5 h 27"/>
                <a:gd name="T4" fmla="*/ 72 w 72"/>
                <a:gd name="T5" fmla="*/ 19 h 27"/>
                <a:gd name="T6" fmla="*/ 63 w 72"/>
                <a:gd name="T7" fmla="*/ 27 h 27"/>
                <a:gd name="T8" fmla="*/ 11 w 72"/>
                <a:gd name="T9" fmla="*/ 23 h 27"/>
                <a:gd name="T10" fmla="*/ 10 w 72"/>
                <a:gd name="T11" fmla="*/ 7 h 27"/>
              </a:gdLst>
              <a:ahLst/>
              <a:cxnLst>
                <a:cxn ang="0">
                  <a:pos x="T0" y="T1"/>
                </a:cxn>
                <a:cxn ang="0">
                  <a:pos x="T2" y="T3"/>
                </a:cxn>
                <a:cxn ang="0">
                  <a:pos x="T4" y="T5"/>
                </a:cxn>
                <a:cxn ang="0">
                  <a:pos x="T6" y="T7"/>
                </a:cxn>
                <a:cxn ang="0">
                  <a:pos x="T8" y="T9"/>
                </a:cxn>
                <a:cxn ang="0">
                  <a:pos x="T10" y="T11"/>
                </a:cxn>
              </a:cxnLst>
              <a:rect l="0" t="0" r="r" b="b"/>
              <a:pathLst>
                <a:path w="72" h="27">
                  <a:moveTo>
                    <a:pt x="10" y="7"/>
                  </a:moveTo>
                  <a:cubicBezTo>
                    <a:pt x="16" y="15"/>
                    <a:pt x="20" y="6"/>
                    <a:pt x="25" y="5"/>
                  </a:cubicBezTo>
                  <a:cubicBezTo>
                    <a:pt x="43" y="1"/>
                    <a:pt x="60" y="0"/>
                    <a:pt x="72" y="19"/>
                  </a:cubicBezTo>
                  <a:cubicBezTo>
                    <a:pt x="69" y="21"/>
                    <a:pt x="66" y="24"/>
                    <a:pt x="63" y="27"/>
                  </a:cubicBezTo>
                  <a:cubicBezTo>
                    <a:pt x="53" y="7"/>
                    <a:pt x="36" y="6"/>
                    <a:pt x="11" y="23"/>
                  </a:cubicBezTo>
                  <a:cubicBezTo>
                    <a:pt x="6" y="18"/>
                    <a:pt x="0" y="13"/>
                    <a:pt x="10" y="7"/>
                  </a:cubicBezTo>
                  <a:close/>
                </a:path>
              </a:pathLst>
            </a:custGeom>
            <a:solidFill>
              <a:srgbClr val="59585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3" name="Freeform 60"/>
            <p:cNvSpPr/>
            <p:nvPr/>
          </p:nvSpPr>
          <p:spPr bwMode="auto">
            <a:xfrm>
              <a:off x="5740401" y="3354388"/>
              <a:ext cx="174625" cy="82550"/>
            </a:xfrm>
            <a:custGeom>
              <a:avLst/>
              <a:gdLst>
                <a:gd name="T0" fmla="*/ 59 w 59"/>
                <a:gd name="T1" fmla="*/ 28 h 28"/>
                <a:gd name="T2" fmla="*/ 0 w 59"/>
                <a:gd name="T3" fmla="*/ 17 h 28"/>
                <a:gd name="T4" fmla="*/ 19 w 59"/>
                <a:gd name="T5" fmla="*/ 0 h 28"/>
                <a:gd name="T6" fmla="*/ 59 w 59"/>
                <a:gd name="T7" fmla="*/ 28 h 28"/>
              </a:gdLst>
              <a:ahLst/>
              <a:cxnLst>
                <a:cxn ang="0">
                  <a:pos x="T0" y="T1"/>
                </a:cxn>
                <a:cxn ang="0">
                  <a:pos x="T2" y="T3"/>
                </a:cxn>
                <a:cxn ang="0">
                  <a:pos x="T4" y="T5"/>
                </a:cxn>
                <a:cxn ang="0">
                  <a:pos x="T6" y="T7"/>
                </a:cxn>
              </a:cxnLst>
              <a:rect l="0" t="0" r="r" b="b"/>
              <a:pathLst>
                <a:path w="59" h="28">
                  <a:moveTo>
                    <a:pt x="59" y="28"/>
                  </a:moveTo>
                  <a:cubicBezTo>
                    <a:pt x="42" y="13"/>
                    <a:pt x="23" y="7"/>
                    <a:pt x="0" y="17"/>
                  </a:cubicBezTo>
                  <a:cubicBezTo>
                    <a:pt x="6" y="3"/>
                    <a:pt x="10" y="0"/>
                    <a:pt x="19" y="0"/>
                  </a:cubicBezTo>
                  <a:cubicBezTo>
                    <a:pt x="39" y="0"/>
                    <a:pt x="49" y="13"/>
                    <a:pt x="59" y="28"/>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4" name="Freeform 61"/>
            <p:cNvSpPr/>
            <p:nvPr/>
          </p:nvSpPr>
          <p:spPr bwMode="auto">
            <a:xfrm>
              <a:off x="4664076" y="4556126"/>
              <a:ext cx="82550" cy="71438"/>
            </a:xfrm>
            <a:custGeom>
              <a:avLst/>
              <a:gdLst>
                <a:gd name="T0" fmla="*/ 14 w 28"/>
                <a:gd name="T1" fmla="*/ 0 h 24"/>
                <a:gd name="T2" fmla="*/ 27 w 28"/>
                <a:gd name="T3" fmla="*/ 9 h 24"/>
                <a:gd name="T4" fmla="*/ 13 w 28"/>
                <a:gd name="T5" fmla="*/ 24 h 24"/>
                <a:gd name="T6" fmla="*/ 0 w 28"/>
                <a:gd name="T7" fmla="*/ 14 h 24"/>
                <a:gd name="T8" fmla="*/ 14 w 28"/>
                <a:gd name="T9" fmla="*/ 0 h 24"/>
              </a:gdLst>
              <a:ahLst/>
              <a:cxnLst>
                <a:cxn ang="0">
                  <a:pos x="T0" y="T1"/>
                </a:cxn>
                <a:cxn ang="0">
                  <a:pos x="T2" y="T3"/>
                </a:cxn>
                <a:cxn ang="0">
                  <a:pos x="T4" y="T5"/>
                </a:cxn>
                <a:cxn ang="0">
                  <a:pos x="T6" y="T7"/>
                </a:cxn>
                <a:cxn ang="0">
                  <a:pos x="T8" y="T9"/>
                </a:cxn>
              </a:cxnLst>
              <a:rect l="0" t="0" r="r" b="b"/>
              <a:pathLst>
                <a:path w="28" h="24">
                  <a:moveTo>
                    <a:pt x="14" y="0"/>
                  </a:moveTo>
                  <a:cubicBezTo>
                    <a:pt x="21" y="0"/>
                    <a:pt x="27" y="1"/>
                    <a:pt x="27" y="9"/>
                  </a:cubicBezTo>
                  <a:cubicBezTo>
                    <a:pt x="28" y="19"/>
                    <a:pt x="22" y="23"/>
                    <a:pt x="13" y="24"/>
                  </a:cubicBezTo>
                  <a:cubicBezTo>
                    <a:pt x="6" y="24"/>
                    <a:pt x="0" y="21"/>
                    <a:pt x="0" y="14"/>
                  </a:cubicBezTo>
                  <a:cubicBezTo>
                    <a:pt x="0" y="5"/>
                    <a:pt x="6" y="0"/>
                    <a:pt x="14" y="0"/>
                  </a:cubicBezTo>
                  <a:close/>
                </a:path>
              </a:pathLst>
            </a:custGeom>
            <a:solidFill>
              <a:srgbClr val="E1E1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5" name="Freeform 62"/>
            <p:cNvSpPr/>
            <p:nvPr/>
          </p:nvSpPr>
          <p:spPr bwMode="auto">
            <a:xfrm>
              <a:off x="5613401" y="5689601"/>
              <a:ext cx="98425" cy="58738"/>
            </a:xfrm>
            <a:custGeom>
              <a:avLst/>
              <a:gdLst>
                <a:gd name="T0" fmla="*/ 15 w 33"/>
                <a:gd name="T1" fmla="*/ 20 h 20"/>
                <a:gd name="T2" fmla="*/ 1 w 33"/>
                <a:gd name="T3" fmla="*/ 11 h 20"/>
                <a:gd name="T4" fmla="*/ 19 w 33"/>
                <a:gd name="T5" fmla="*/ 1 h 20"/>
                <a:gd name="T6" fmla="*/ 33 w 33"/>
                <a:gd name="T7" fmla="*/ 8 h 20"/>
                <a:gd name="T8" fmla="*/ 15 w 33"/>
                <a:gd name="T9" fmla="*/ 20 h 20"/>
              </a:gdLst>
              <a:ahLst/>
              <a:cxnLst>
                <a:cxn ang="0">
                  <a:pos x="T0" y="T1"/>
                </a:cxn>
                <a:cxn ang="0">
                  <a:pos x="T2" y="T3"/>
                </a:cxn>
                <a:cxn ang="0">
                  <a:pos x="T4" y="T5"/>
                </a:cxn>
                <a:cxn ang="0">
                  <a:pos x="T6" y="T7"/>
                </a:cxn>
                <a:cxn ang="0">
                  <a:pos x="T8" y="T9"/>
                </a:cxn>
              </a:cxnLst>
              <a:rect l="0" t="0" r="r" b="b"/>
              <a:pathLst>
                <a:path w="33" h="20">
                  <a:moveTo>
                    <a:pt x="15" y="20"/>
                  </a:moveTo>
                  <a:cubicBezTo>
                    <a:pt x="10" y="18"/>
                    <a:pt x="0" y="20"/>
                    <a:pt x="1" y="11"/>
                  </a:cubicBezTo>
                  <a:cubicBezTo>
                    <a:pt x="1" y="2"/>
                    <a:pt x="11" y="1"/>
                    <a:pt x="19" y="1"/>
                  </a:cubicBezTo>
                  <a:cubicBezTo>
                    <a:pt x="25" y="1"/>
                    <a:pt x="32" y="0"/>
                    <a:pt x="33" y="8"/>
                  </a:cubicBezTo>
                  <a:cubicBezTo>
                    <a:pt x="33" y="18"/>
                    <a:pt x="23" y="18"/>
                    <a:pt x="15" y="20"/>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6" name="Freeform 63"/>
            <p:cNvSpPr/>
            <p:nvPr/>
          </p:nvSpPr>
          <p:spPr bwMode="auto">
            <a:xfrm>
              <a:off x="5929314" y="4373563"/>
              <a:ext cx="77788" cy="77788"/>
            </a:xfrm>
            <a:custGeom>
              <a:avLst/>
              <a:gdLst>
                <a:gd name="T0" fmla="*/ 15 w 26"/>
                <a:gd name="T1" fmla="*/ 0 h 26"/>
                <a:gd name="T2" fmla="*/ 26 w 26"/>
                <a:gd name="T3" fmla="*/ 12 h 26"/>
                <a:gd name="T4" fmla="*/ 14 w 26"/>
                <a:gd name="T5" fmla="*/ 25 h 26"/>
                <a:gd name="T6" fmla="*/ 1 w 26"/>
                <a:gd name="T7" fmla="*/ 14 h 26"/>
                <a:gd name="T8" fmla="*/ 15 w 26"/>
                <a:gd name="T9" fmla="*/ 0 h 26"/>
              </a:gdLst>
              <a:ahLst/>
              <a:cxnLst>
                <a:cxn ang="0">
                  <a:pos x="T0" y="T1"/>
                </a:cxn>
                <a:cxn ang="0">
                  <a:pos x="T2" y="T3"/>
                </a:cxn>
                <a:cxn ang="0">
                  <a:pos x="T4" y="T5"/>
                </a:cxn>
                <a:cxn ang="0">
                  <a:pos x="T6" y="T7"/>
                </a:cxn>
                <a:cxn ang="0">
                  <a:pos x="T8" y="T9"/>
                </a:cxn>
              </a:cxnLst>
              <a:rect l="0" t="0" r="r" b="b"/>
              <a:pathLst>
                <a:path w="26" h="26">
                  <a:moveTo>
                    <a:pt x="15" y="0"/>
                  </a:moveTo>
                  <a:cubicBezTo>
                    <a:pt x="24" y="1"/>
                    <a:pt x="26" y="6"/>
                    <a:pt x="26" y="12"/>
                  </a:cubicBezTo>
                  <a:cubicBezTo>
                    <a:pt x="26" y="20"/>
                    <a:pt x="21" y="25"/>
                    <a:pt x="14" y="25"/>
                  </a:cubicBezTo>
                  <a:cubicBezTo>
                    <a:pt x="7" y="26"/>
                    <a:pt x="0" y="22"/>
                    <a:pt x="1" y="14"/>
                  </a:cubicBezTo>
                  <a:cubicBezTo>
                    <a:pt x="2" y="6"/>
                    <a:pt x="9" y="2"/>
                    <a:pt x="15" y="0"/>
                  </a:cubicBez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7" name="Freeform 64"/>
            <p:cNvSpPr/>
            <p:nvPr/>
          </p:nvSpPr>
          <p:spPr bwMode="auto">
            <a:xfrm>
              <a:off x="4799014" y="3457576"/>
              <a:ext cx="76200" cy="100013"/>
            </a:xfrm>
            <a:custGeom>
              <a:avLst/>
              <a:gdLst>
                <a:gd name="T0" fmla="*/ 25 w 26"/>
                <a:gd name="T1" fmla="*/ 7 h 34"/>
                <a:gd name="T2" fmla="*/ 8 w 26"/>
                <a:gd name="T3" fmla="*/ 31 h 34"/>
                <a:gd name="T4" fmla="*/ 1 w 26"/>
                <a:gd name="T5" fmla="*/ 21 h 34"/>
                <a:gd name="T6" fmla="*/ 19 w 26"/>
                <a:gd name="T7" fmla="*/ 1 h 34"/>
                <a:gd name="T8" fmla="*/ 25 w 26"/>
                <a:gd name="T9" fmla="*/ 7 h 34"/>
              </a:gdLst>
              <a:ahLst/>
              <a:cxnLst>
                <a:cxn ang="0">
                  <a:pos x="T0" y="T1"/>
                </a:cxn>
                <a:cxn ang="0">
                  <a:pos x="T2" y="T3"/>
                </a:cxn>
                <a:cxn ang="0">
                  <a:pos x="T4" y="T5"/>
                </a:cxn>
                <a:cxn ang="0">
                  <a:pos x="T6" y="T7"/>
                </a:cxn>
                <a:cxn ang="0">
                  <a:pos x="T8" y="T9"/>
                </a:cxn>
              </a:cxnLst>
              <a:rect l="0" t="0" r="r" b="b"/>
              <a:pathLst>
                <a:path w="26" h="34">
                  <a:moveTo>
                    <a:pt x="25" y="7"/>
                  </a:moveTo>
                  <a:cubicBezTo>
                    <a:pt x="20" y="15"/>
                    <a:pt x="18" y="27"/>
                    <a:pt x="8" y="31"/>
                  </a:cubicBezTo>
                  <a:cubicBezTo>
                    <a:pt x="3" y="34"/>
                    <a:pt x="0" y="26"/>
                    <a:pt x="1" y="21"/>
                  </a:cubicBezTo>
                  <a:cubicBezTo>
                    <a:pt x="2" y="9"/>
                    <a:pt x="8" y="2"/>
                    <a:pt x="19" y="1"/>
                  </a:cubicBezTo>
                  <a:cubicBezTo>
                    <a:pt x="23" y="0"/>
                    <a:pt x="26" y="1"/>
                    <a:pt x="25" y="7"/>
                  </a:cubicBezTo>
                  <a:close/>
                </a:path>
              </a:pathLst>
            </a:custGeom>
            <a:solidFill>
              <a:srgbClr val="C5769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8" name="Freeform 65"/>
            <p:cNvSpPr/>
            <p:nvPr/>
          </p:nvSpPr>
          <p:spPr bwMode="auto">
            <a:xfrm>
              <a:off x="5032376" y="5676901"/>
              <a:ext cx="115888" cy="50800"/>
            </a:xfrm>
            <a:custGeom>
              <a:avLst/>
              <a:gdLst>
                <a:gd name="T0" fmla="*/ 39 w 39"/>
                <a:gd name="T1" fmla="*/ 16 h 17"/>
                <a:gd name="T2" fmla="*/ 12 w 39"/>
                <a:gd name="T3" fmla="*/ 16 h 17"/>
                <a:gd name="T4" fmla="*/ 0 w 39"/>
                <a:gd name="T5" fmla="*/ 9 h 17"/>
                <a:gd name="T6" fmla="*/ 13 w 39"/>
                <a:gd name="T7" fmla="*/ 0 h 17"/>
                <a:gd name="T8" fmla="*/ 39 w 39"/>
                <a:gd name="T9" fmla="*/ 16 h 17"/>
              </a:gdLst>
              <a:ahLst/>
              <a:cxnLst>
                <a:cxn ang="0">
                  <a:pos x="T0" y="T1"/>
                </a:cxn>
                <a:cxn ang="0">
                  <a:pos x="T2" y="T3"/>
                </a:cxn>
                <a:cxn ang="0">
                  <a:pos x="T4" y="T5"/>
                </a:cxn>
                <a:cxn ang="0">
                  <a:pos x="T6" y="T7"/>
                </a:cxn>
                <a:cxn ang="0">
                  <a:pos x="T8" y="T9"/>
                </a:cxn>
              </a:cxnLst>
              <a:rect l="0" t="0" r="r" b="b"/>
              <a:pathLst>
                <a:path w="39" h="17">
                  <a:moveTo>
                    <a:pt x="39" y="16"/>
                  </a:moveTo>
                  <a:cubicBezTo>
                    <a:pt x="28" y="16"/>
                    <a:pt x="20" y="17"/>
                    <a:pt x="12" y="16"/>
                  </a:cubicBezTo>
                  <a:cubicBezTo>
                    <a:pt x="7" y="16"/>
                    <a:pt x="0" y="15"/>
                    <a:pt x="0" y="9"/>
                  </a:cubicBezTo>
                  <a:cubicBezTo>
                    <a:pt x="0" y="0"/>
                    <a:pt x="7" y="0"/>
                    <a:pt x="13" y="0"/>
                  </a:cubicBezTo>
                  <a:cubicBezTo>
                    <a:pt x="23" y="0"/>
                    <a:pt x="31" y="3"/>
                    <a:pt x="39" y="16"/>
                  </a:cubicBezTo>
                  <a:close/>
                </a:path>
              </a:pathLst>
            </a:custGeom>
            <a:solidFill>
              <a:srgbClr val="D7D7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69" name="Freeform 66"/>
            <p:cNvSpPr/>
            <p:nvPr/>
          </p:nvSpPr>
          <p:spPr bwMode="auto">
            <a:xfrm>
              <a:off x="5651501" y="3413126"/>
              <a:ext cx="80963" cy="79375"/>
            </a:xfrm>
            <a:custGeom>
              <a:avLst/>
              <a:gdLst>
                <a:gd name="T0" fmla="*/ 27 w 27"/>
                <a:gd name="T1" fmla="*/ 15 h 27"/>
                <a:gd name="T2" fmla="*/ 21 w 27"/>
                <a:gd name="T3" fmla="*/ 27 h 27"/>
                <a:gd name="T4" fmla="*/ 2 w 27"/>
                <a:gd name="T5" fmla="*/ 6 h 27"/>
                <a:gd name="T6" fmla="*/ 10 w 27"/>
                <a:gd name="T7" fmla="*/ 0 h 27"/>
                <a:gd name="T8" fmla="*/ 27 w 27"/>
                <a:gd name="T9" fmla="*/ 15 h 27"/>
              </a:gdLst>
              <a:ahLst/>
              <a:cxnLst>
                <a:cxn ang="0">
                  <a:pos x="T0" y="T1"/>
                </a:cxn>
                <a:cxn ang="0">
                  <a:pos x="T2" y="T3"/>
                </a:cxn>
                <a:cxn ang="0">
                  <a:pos x="T4" y="T5"/>
                </a:cxn>
                <a:cxn ang="0">
                  <a:pos x="T6" y="T7"/>
                </a:cxn>
                <a:cxn ang="0">
                  <a:pos x="T8" y="T9"/>
                </a:cxn>
              </a:cxnLst>
              <a:rect l="0" t="0" r="r" b="b"/>
              <a:pathLst>
                <a:path w="27" h="27">
                  <a:moveTo>
                    <a:pt x="27" y="15"/>
                  </a:moveTo>
                  <a:cubicBezTo>
                    <a:pt x="27" y="21"/>
                    <a:pt x="25" y="27"/>
                    <a:pt x="21" y="27"/>
                  </a:cubicBezTo>
                  <a:cubicBezTo>
                    <a:pt x="10" y="25"/>
                    <a:pt x="7" y="14"/>
                    <a:pt x="2" y="6"/>
                  </a:cubicBezTo>
                  <a:cubicBezTo>
                    <a:pt x="0" y="3"/>
                    <a:pt x="6" y="0"/>
                    <a:pt x="10" y="0"/>
                  </a:cubicBezTo>
                  <a:cubicBezTo>
                    <a:pt x="20" y="1"/>
                    <a:pt x="25" y="7"/>
                    <a:pt x="27" y="15"/>
                  </a:cubicBezTo>
                  <a:close/>
                </a:path>
              </a:pathLst>
            </a:custGeom>
            <a:solidFill>
              <a:srgbClr val="C4789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0" name="Freeform 67"/>
            <p:cNvSpPr/>
            <p:nvPr/>
          </p:nvSpPr>
          <p:spPr bwMode="auto">
            <a:xfrm>
              <a:off x="5200651" y="3400426"/>
              <a:ext cx="157163" cy="71438"/>
            </a:xfrm>
            <a:custGeom>
              <a:avLst/>
              <a:gdLst>
                <a:gd name="T0" fmla="*/ 4 w 53"/>
                <a:gd name="T1" fmla="*/ 0 h 24"/>
                <a:gd name="T2" fmla="*/ 53 w 53"/>
                <a:gd name="T3" fmla="*/ 19 h 24"/>
                <a:gd name="T4" fmla="*/ 44 w 53"/>
                <a:gd name="T5" fmla="*/ 24 h 24"/>
                <a:gd name="T6" fmla="*/ 0 w 53"/>
                <a:gd name="T7" fmla="*/ 12 h 24"/>
                <a:gd name="T8" fmla="*/ 4 w 53"/>
                <a:gd name="T9" fmla="*/ 0 h 24"/>
              </a:gdLst>
              <a:ahLst/>
              <a:cxnLst>
                <a:cxn ang="0">
                  <a:pos x="T0" y="T1"/>
                </a:cxn>
                <a:cxn ang="0">
                  <a:pos x="T2" y="T3"/>
                </a:cxn>
                <a:cxn ang="0">
                  <a:pos x="T4" y="T5"/>
                </a:cxn>
                <a:cxn ang="0">
                  <a:pos x="T6" y="T7"/>
                </a:cxn>
                <a:cxn ang="0">
                  <a:pos x="T8" y="T9"/>
                </a:cxn>
              </a:cxnLst>
              <a:rect l="0" t="0" r="r" b="b"/>
              <a:pathLst>
                <a:path w="53" h="24">
                  <a:moveTo>
                    <a:pt x="4" y="0"/>
                  </a:moveTo>
                  <a:cubicBezTo>
                    <a:pt x="20" y="6"/>
                    <a:pt x="37" y="13"/>
                    <a:pt x="53" y="19"/>
                  </a:cubicBezTo>
                  <a:cubicBezTo>
                    <a:pt x="50" y="20"/>
                    <a:pt x="46" y="20"/>
                    <a:pt x="44" y="24"/>
                  </a:cubicBezTo>
                  <a:cubicBezTo>
                    <a:pt x="28" y="24"/>
                    <a:pt x="16" y="11"/>
                    <a:pt x="0" y="12"/>
                  </a:cubicBezTo>
                  <a:cubicBezTo>
                    <a:pt x="1" y="8"/>
                    <a:pt x="3" y="4"/>
                    <a:pt x="4" y="0"/>
                  </a:cubicBezTo>
                  <a:close/>
                </a:path>
              </a:pathLst>
            </a:custGeom>
            <a:solidFill>
              <a:srgbClr val="5E5E5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1" name="Freeform 68"/>
            <p:cNvSpPr/>
            <p:nvPr/>
          </p:nvSpPr>
          <p:spPr bwMode="auto">
            <a:xfrm>
              <a:off x="4914901" y="3406776"/>
              <a:ext cx="106363" cy="117475"/>
            </a:xfrm>
            <a:custGeom>
              <a:avLst/>
              <a:gdLst>
                <a:gd name="T0" fmla="*/ 0 w 36"/>
                <a:gd name="T1" fmla="*/ 30 h 40"/>
                <a:gd name="T2" fmla="*/ 36 w 36"/>
                <a:gd name="T3" fmla="*/ 0 h 40"/>
                <a:gd name="T4" fmla="*/ 9 w 36"/>
                <a:gd name="T5" fmla="*/ 30 h 40"/>
                <a:gd name="T6" fmla="*/ 0 w 36"/>
                <a:gd name="T7" fmla="*/ 30 h 40"/>
              </a:gdLst>
              <a:ahLst/>
              <a:cxnLst>
                <a:cxn ang="0">
                  <a:pos x="T0" y="T1"/>
                </a:cxn>
                <a:cxn ang="0">
                  <a:pos x="T2" y="T3"/>
                </a:cxn>
                <a:cxn ang="0">
                  <a:pos x="T4" y="T5"/>
                </a:cxn>
                <a:cxn ang="0">
                  <a:pos x="T6" y="T7"/>
                </a:cxn>
              </a:cxnLst>
              <a:rect l="0" t="0" r="r" b="b"/>
              <a:pathLst>
                <a:path w="36" h="40">
                  <a:moveTo>
                    <a:pt x="0" y="30"/>
                  </a:moveTo>
                  <a:cubicBezTo>
                    <a:pt x="10" y="19"/>
                    <a:pt x="20" y="7"/>
                    <a:pt x="36" y="0"/>
                  </a:cubicBezTo>
                  <a:cubicBezTo>
                    <a:pt x="32" y="17"/>
                    <a:pt x="15" y="19"/>
                    <a:pt x="9" y="30"/>
                  </a:cubicBezTo>
                  <a:cubicBezTo>
                    <a:pt x="6" y="33"/>
                    <a:pt x="3" y="40"/>
                    <a:pt x="0" y="30"/>
                  </a:cubicBezTo>
                  <a:close/>
                </a:path>
              </a:pathLst>
            </a:custGeom>
            <a:solidFill>
              <a:srgbClr val="CBCBC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2" name="Freeform 69"/>
            <p:cNvSpPr/>
            <p:nvPr/>
          </p:nvSpPr>
          <p:spPr bwMode="auto">
            <a:xfrm>
              <a:off x="4857751" y="3495676"/>
              <a:ext cx="98425" cy="61913"/>
            </a:xfrm>
            <a:custGeom>
              <a:avLst/>
              <a:gdLst>
                <a:gd name="T0" fmla="*/ 19 w 33"/>
                <a:gd name="T1" fmla="*/ 0 h 21"/>
                <a:gd name="T2" fmla="*/ 28 w 33"/>
                <a:gd name="T3" fmla="*/ 0 h 21"/>
                <a:gd name="T4" fmla="*/ 33 w 33"/>
                <a:gd name="T5" fmla="*/ 5 h 21"/>
                <a:gd name="T6" fmla="*/ 17 w 33"/>
                <a:gd name="T7" fmla="*/ 21 h 21"/>
                <a:gd name="T8" fmla="*/ 19 w 33"/>
                <a:gd name="T9" fmla="*/ 0 h 21"/>
              </a:gdLst>
              <a:ahLst/>
              <a:cxnLst>
                <a:cxn ang="0">
                  <a:pos x="T0" y="T1"/>
                </a:cxn>
                <a:cxn ang="0">
                  <a:pos x="T2" y="T3"/>
                </a:cxn>
                <a:cxn ang="0">
                  <a:pos x="T4" y="T5"/>
                </a:cxn>
                <a:cxn ang="0">
                  <a:pos x="T6" y="T7"/>
                </a:cxn>
                <a:cxn ang="0">
                  <a:pos x="T8" y="T9"/>
                </a:cxn>
              </a:cxnLst>
              <a:rect l="0" t="0" r="r" b="b"/>
              <a:pathLst>
                <a:path w="33" h="21">
                  <a:moveTo>
                    <a:pt x="19" y="0"/>
                  </a:moveTo>
                  <a:cubicBezTo>
                    <a:pt x="22" y="7"/>
                    <a:pt x="25" y="0"/>
                    <a:pt x="28" y="0"/>
                  </a:cubicBezTo>
                  <a:cubicBezTo>
                    <a:pt x="30" y="2"/>
                    <a:pt x="31" y="3"/>
                    <a:pt x="33" y="5"/>
                  </a:cubicBezTo>
                  <a:cubicBezTo>
                    <a:pt x="28" y="10"/>
                    <a:pt x="22" y="16"/>
                    <a:pt x="17" y="21"/>
                  </a:cubicBezTo>
                  <a:cubicBezTo>
                    <a:pt x="0" y="12"/>
                    <a:pt x="15" y="6"/>
                    <a:pt x="19" y="0"/>
                  </a:cubicBezTo>
                  <a:close/>
                </a:path>
              </a:pathLst>
            </a:custGeom>
            <a:solidFill>
              <a:srgbClr val="6A696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3" name="Freeform 70"/>
            <p:cNvSpPr/>
            <p:nvPr/>
          </p:nvSpPr>
          <p:spPr bwMode="auto">
            <a:xfrm>
              <a:off x="5778501" y="3749676"/>
              <a:ext cx="50800" cy="49213"/>
            </a:xfrm>
            <a:custGeom>
              <a:avLst/>
              <a:gdLst>
                <a:gd name="T0" fmla="*/ 7 w 17"/>
                <a:gd name="T1" fmla="*/ 17 h 17"/>
                <a:gd name="T2" fmla="*/ 1 w 17"/>
                <a:gd name="T3" fmla="*/ 9 h 17"/>
                <a:gd name="T4" fmla="*/ 8 w 17"/>
                <a:gd name="T5" fmla="*/ 0 h 17"/>
                <a:gd name="T6" fmla="*/ 16 w 17"/>
                <a:gd name="T7" fmla="*/ 8 h 17"/>
                <a:gd name="T8" fmla="*/ 7 w 17"/>
                <a:gd name="T9" fmla="*/ 17 h 17"/>
              </a:gdLst>
              <a:ahLst/>
              <a:cxnLst>
                <a:cxn ang="0">
                  <a:pos x="T0" y="T1"/>
                </a:cxn>
                <a:cxn ang="0">
                  <a:pos x="T2" y="T3"/>
                </a:cxn>
                <a:cxn ang="0">
                  <a:pos x="T4" y="T5"/>
                </a:cxn>
                <a:cxn ang="0">
                  <a:pos x="T6" y="T7"/>
                </a:cxn>
                <a:cxn ang="0">
                  <a:pos x="T8" y="T9"/>
                </a:cxn>
              </a:cxnLst>
              <a:rect l="0" t="0" r="r" b="b"/>
              <a:pathLst>
                <a:path w="17" h="17">
                  <a:moveTo>
                    <a:pt x="7" y="17"/>
                  </a:moveTo>
                  <a:cubicBezTo>
                    <a:pt x="1" y="17"/>
                    <a:pt x="1" y="13"/>
                    <a:pt x="1" y="9"/>
                  </a:cubicBezTo>
                  <a:cubicBezTo>
                    <a:pt x="0" y="4"/>
                    <a:pt x="1" y="0"/>
                    <a:pt x="8" y="0"/>
                  </a:cubicBezTo>
                  <a:cubicBezTo>
                    <a:pt x="13" y="0"/>
                    <a:pt x="17" y="2"/>
                    <a:pt x="16" y="8"/>
                  </a:cubicBezTo>
                  <a:cubicBezTo>
                    <a:pt x="16" y="13"/>
                    <a:pt x="12" y="16"/>
                    <a:pt x="7" y="17"/>
                  </a:cubicBezTo>
                  <a:close/>
                </a:path>
              </a:pathLst>
            </a:custGeom>
            <a:solidFill>
              <a:srgbClr val="EFEF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4" name="Freeform 102"/>
            <p:cNvSpPr/>
            <p:nvPr/>
          </p:nvSpPr>
          <p:spPr bwMode="auto">
            <a:xfrm>
              <a:off x="5348289" y="4589463"/>
              <a:ext cx="31750" cy="65088"/>
            </a:xfrm>
            <a:custGeom>
              <a:avLst/>
              <a:gdLst>
                <a:gd name="T0" fmla="*/ 0 w 11"/>
                <a:gd name="T1" fmla="*/ 0 h 22"/>
                <a:gd name="T2" fmla="*/ 11 w 11"/>
                <a:gd name="T3" fmla="*/ 22 h 22"/>
                <a:gd name="T4" fmla="*/ 0 w 11"/>
                <a:gd name="T5" fmla="*/ 0 h 22"/>
              </a:gdLst>
              <a:ahLst/>
              <a:cxnLst>
                <a:cxn ang="0">
                  <a:pos x="T0" y="T1"/>
                </a:cxn>
                <a:cxn ang="0">
                  <a:pos x="T2" y="T3"/>
                </a:cxn>
                <a:cxn ang="0">
                  <a:pos x="T4" y="T5"/>
                </a:cxn>
              </a:cxnLst>
              <a:rect l="0" t="0" r="r" b="b"/>
              <a:pathLst>
                <a:path w="11" h="22">
                  <a:moveTo>
                    <a:pt x="0" y="0"/>
                  </a:moveTo>
                  <a:cubicBezTo>
                    <a:pt x="11" y="7"/>
                    <a:pt x="10" y="15"/>
                    <a:pt x="11" y="22"/>
                  </a:cubicBezTo>
                  <a:cubicBezTo>
                    <a:pt x="5" y="17"/>
                    <a:pt x="0" y="11"/>
                    <a:pt x="0" y="0"/>
                  </a:cubicBezTo>
                  <a:close/>
                </a:path>
              </a:pathLst>
            </a:custGeom>
            <a:solidFill>
              <a:srgbClr val="FDABD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5" name="Freeform 103"/>
            <p:cNvSpPr/>
            <p:nvPr/>
          </p:nvSpPr>
          <p:spPr bwMode="auto">
            <a:xfrm>
              <a:off x="5118101" y="3960813"/>
              <a:ext cx="439738" cy="177800"/>
            </a:xfrm>
            <a:custGeom>
              <a:avLst/>
              <a:gdLst>
                <a:gd name="T0" fmla="*/ 16 w 149"/>
                <a:gd name="T1" fmla="*/ 26 h 60"/>
                <a:gd name="T2" fmla="*/ 128 w 149"/>
                <a:gd name="T3" fmla="*/ 11 h 60"/>
                <a:gd name="T4" fmla="*/ 144 w 149"/>
                <a:gd name="T5" fmla="*/ 7 h 60"/>
                <a:gd name="T6" fmla="*/ 139 w 149"/>
                <a:gd name="T7" fmla="*/ 22 h 60"/>
                <a:gd name="T8" fmla="*/ 9 w 149"/>
                <a:gd name="T9" fmla="*/ 33 h 60"/>
                <a:gd name="T10" fmla="*/ 3 w 149"/>
                <a:gd name="T11" fmla="*/ 24 h 60"/>
                <a:gd name="T12" fmla="*/ 16 w 149"/>
                <a:gd name="T13" fmla="*/ 26 h 60"/>
              </a:gdLst>
              <a:ahLst/>
              <a:cxnLst>
                <a:cxn ang="0">
                  <a:pos x="T0" y="T1"/>
                </a:cxn>
                <a:cxn ang="0">
                  <a:pos x="T2" y="T3"/>
                </a:cxn>
                <a:cxn ang="0">
                  <a:pos x="T4" y="T5"/>
                </a:cxn>
                <a:cxn ang="0">
                  <a:pos x="T6" y="T7"/>
                </a:cxn>
                <a:cxn ang="0">
                  <a:pos x="T8" y="T9"/>
                </a:cxn>
                <a:cxn ang="0">
                  <a:pos x="T10" y="T11"/>
                </a:cxn>
                <a:cxn ang="0">
                  <a:pos x="T12" y="T13"/>
                </a:cxn>
              </a:cxnLst>
              <a:rect l="0" t="0" r="r" b="b"/>
              <a:pathLst>
                <a:path w="149" h="60">
                  <a:moveTo>
                    <a:pt x="16" y="26"/>
                  </a:moveTo>
                  <a:cubicBezTo>
                    <a:pt x="57" y="46"/>
                    <a:pt x="95" y="41"/>
                    <a:pt x="128" y="11"/>
                  </a:cubicBezTo>
                  <a:cubicBezTo>
                    <a:pt x="133" y="6"/>
                    <a:pt x="138" y="0"/>
                    <a:pt x="144" y="7"/>
                  </a:cubicBezTo>
                  <a:cubicBezTo>
                    <a:pt x="149" y="13"/>
                    <a:pt x="144" y="18"/>
                    <a:pt x="139" y="22"/>
                  </a:cubicBezTo>
                  <a:cubicBezTo>
                    <a:pt x="98" y="55"/>
                    <a:pt x="55" y="60"/>
                    <a:pt x="9" y="33"/>
                  </a:cubicBezTo>
                  <a:cubicBezTo>
                    <a:pt x="4" y="32"/>
                    <a:pt x="0" y="29"/>
                    <a:pt x="3" y="24"/>
                  </a:cubicBezTo>
                  <a:cubicBezTo>
                    <a:pt x="8" y="18"/>
                    <a:pt x="12" y="23"/>
                    <a:pt x="16" y="26"/>
                  </a:cubicBezTo>
                  <a:close/>
                </a:path>
              </a:pathLst>
            </a:custGeom>
            <a:solidFill>
              <a:srgbClr val="48464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6" name="Freeform 104"/>
            <p:cNvSpPr/>
            <p:nvPr/>
          </p:nvSpPr>
          <p:spPr bwMode="auto">
            <a:xfrm>
              <a:off x="5043489" y="3956051"/>
              <a:ext cx="122238" cy="117475"/>
            </a:xfrm>
            <a:custGeom>
              <a:avLst/>
              <a:gdLst>
                <a:gd name="T0" fmla="*/ 41 w 41"/>
                <a:gd name="T1" fmla="*/ 28 h 40"/>
                <a:gd name="T2" fmla="*/ 30 w 41"/>
                <a:gd name="T3" fmla="*/ 27 h 40"/>
                <a:gd name="T4" fmla="*/ 34 w 41"/>
                <a:gd name="T5" fmla="*/ 35 h 40"/>
                <a:gd name="T6" fmla="*/ 15 w 41"/>
                <a:gd name="T7" fmla="*/ 36 h 40"/>
                <a:gd name="T8" fmla="*/ 1 w 41"/>
                <a:gd name="T9" fmla="*/ 15 h 40"/>
                <a:gd name="T10" fmla="*/ 21 w 41"/>
                <a:gd name="T11" fmla="*/ 0 h 40"/>
                <a:gd name="T12" fmla="*/ 41 w 41"/>
                <a:gd name="T13" fmla="*/ 16 h 40"/>
                <a:gd name="T14" fmla="*/ 41 w 41"/>
                <a:gd name="T15" fmla="*/ 28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41" y="28"/>
                  </a:moveTo>
                  <a:cubicBezTo>
                    <a:pt x="37" y="29"/>
                    <a:pt x="33" y="23"/>
                    <a:pt x="30" y="27"/>
                  </a:cubicBezTo>
                  <a:cubicBezTo>
                    <a:pt x="28" y="31"/>
                    <a:pt x="33" y="33"/>
                    <a:pt x="34" y="35"/>
                  </a:cubicBezTo>
                  <a:cubicBezTo>
                    <a:pt x="28" y="40"/>
                    <a:pt x="22" y="38"/>
                    <a:pt x="15" y="36"/>
                  </a:cubicBezTo>
                  <a:cubicBezTo>
                    <a:pt x="5" y="33"/>
                    <a:pt x="0" y="26"/>
                    <a:pt x="1" y="15"/>
                  </a:cubicBezTo>
                  <a:cubicBezTo>
                    <a:pt x="3" y="4"/>
                    <a:pt x="11" y="0"/>
                    <a:pt x="21" y="0"/>
                  </a:cubicBezTo>
                  <a:cubicBezTo>
                    <a:pt x="32" y="0"/>
                    <a:pt x="39" y="5"/>
                    <a:pt x="41" y="16"/>
                  </a:cubicBezTo>
                  <a:cubicBezTo>
                    <a:pt x="41" y="20"/>
                    <a:pt x="41" y="24"/>
                    <a:pt x="41" y="28"/>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7" name="Freeform 105"/>
            <p:cNvSpPr/>
            <p:nvPr/>
          </p:nvSpPr>
          <p:spPr bwMode="auto">
            <a:xfrm>
              <a:off x="5495926" y="3911601"/>
              <a:ext cx="120650" cy="117475"/>
            </a:xfrm>
            <a:custGeom>
              <a:avLst/>
              <a:gdLst>
                <a:gd name="T0" fmla="*/ 11 w 41"/>
                <a:gd name="T1" fmla="*/ 39 h 40"/>
                <a:gd name="T2" fmla="*/ 14 w 41"/>
                <a:gd name="T3" fmla="*/ 25 h 40"/>
                <a:gd name="T4" fmla="*/ 0 w 41"/>
                <a:gd name="T5" fmla="*/ 28 h 40"/>
                <a:gd name="T6" fmla="*/ 0 w 41"/>
                <a:gd name="T7" fmla="*/ 18 h 40"/>
                <a:gd name="T8" fmla="*/ 23 w 41"/>
                <a:gd name="T9" fmla="*/ 0 h 40"/>
                <a:gd name="T10" fmla="*/ 40 w 41"/>
                <a:gd name="T11" fmla="*/ 14 h 40"/>
                <a:gd name="T12" fmla="*/ 23 w 41"/>
                <a:gd name="T13" fmla="*/ 38 h 40"/>
                <a:gd name="T14" fmla="*/ 11 w 41"/>
                <a:gd name="T15" fmla="*/ 39 h 4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1" h="40">
                  <a:moveTo>
                    <a:pt x="11" y="39"/>
                  </a:moveTo>
                  <a:cubicBezTo>
                    <a:pt x="11" y="34"/>
                    <a:pt x="19" y="29"/>
                    <a:pt x="14" y="25"/>
                  </a:cubicBezTo>
                  <a:cubicBezTo>
                    <a:pt x="9" y="20"/>
                    <a:pt x="5" y="27"/>
                    <a:pt x="0" y="28"/>
                  </a:cubicBezTo>
                  <a:cubicBezTo>
                    <a:pt x="0" y="24"/>
                    <a:pt x="0" y="21"/>
                    <a:pt x="0" y="18"/>
                  </a:cubicBezTo>
                  <a:cubicBezTo>
                    <a:pt x="3" y="6"/>
                    <a:pt x="12" y="0"/>
                    <a:pt x="23" y="0"/>
                  </a:cubicBezTo>
                  <a:cubicBezTo>
                    <a:pt x="31" y="0"/>
                    <a:pt x="39" y="4"/>
                    <a:pt x="40" y="14"/>
                  </a:cubicBezTo>
                  <a:cubicBezTo>
                    <a:pt x="41" y="27"/>
                    <a:pt x="34" y="34"/>
                    <a:pt x="23" y="38"/>
                  </a:cubicBezTo>
                  <a:cubicBezTo>
                    <a:pt x="19" y="40"/>
                    <a:pt x="15" y="39"/>
                    <a:pt x="11" y="39"/>
                  </a:cubicBezTo>
                  <a:close/>
                </a:path>
              </a:pathLst>
            </a:custGeom>
            <a:solidFill>
              <a:srgbClr val="F2D4E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8" name="Freeform 106"/>
            <p:cNvSpPr/>
            <p:nvPr/>
          </p:nvSpPr>
          <p:spPr bwMode="auto">
            <a:xfrm>
              <a:off x="5005389" y="3740151"/>
              <a:ext cx="157163" cy="112713"/>
            </a:xfrm>
            <a:custGeom>
              <a:avLst/>
              <a:gdLst>
                <a:gd name="T0" fmla="*/ 8 w 53"/>
                <a:gd name="T1" fmla="*/ 38 h 38"/>
                <a:gd name="T2" fmla="*/ 21 w 53"/>
                <a:gd name="T3" fmla="*/ 5 h 38"/>
                <a:gd name="T4" fmla="*/ 52 w 53"/>
                <a:gd name="T5" fmla="*/ 22 h 38"/>
                <a:gd name="T6" fmla="*/ 50 w 53"/>
                <a:gd name="T7" fmla="*/ 32 h 38"/>
                <a:gd name="T8" fmla="*/ 41 w 53"/>
                <a:gd name="T9" fmla="*/ 30 h 38"/>
                <a:gd name="T10" fmla="*/ 8 w 53"/>
                <a:gd name="T11" fmla="*/ 38 h 38"/>
              </a:gdLst>
              <a:ahLst/>
              <a:cxnLst>
                <a:cxn ang="0">
                  <a:pos x="T0" y="T1"/>
                </a:cxn>
                <a:cxn ang="0">
                  <a:pos x="T2" y="T3"/>
                </a:cxn>
                <a:cxn ang="0">
                  <a:pos x="T4" y="T5"/>
                </a:cxn>
                <a:cxn ang="0">
                  <a:pos x="T6" y="T7"/>
                </a:cxn>
                <a:cxn ang="0">
                  <a:pos x="T8" y="T9"/>
                </a:cxn>
                <a:cxn ang="0">
                  <a:pos x="T10" y="T11"/>
                </a:cxn>
              </a:cxnLst>
              <a:rect l="0" t="0" r="r" b="b"/>
              <a:pathLst>
                <a:path w="53" h="38">
                  <a:moveTo>
                    <a:pt x="8" y="38"/>
                  </a:moveTo>
                  <a:cubicBezTo>
                    <a:pt x="0" y="20"/>
                    <a:pt x="6" y="10"/>
                    <a:pt x="21" y="5"/>
                  </a:cubicBezTo>
                  <a:cubicBezTo>
                    <a:pt x="34" y="0"/>
                    <a:pt x="49" y="9"/>
                    <a:pt x="52" y="22"/>
                  </a:cubicBezTo>
                  <a:cubicBezTo>
                    <a:pt x="53" y="26"/>
                    <a:pt x="53" y="30"/>
                    <a:pt x="50" y="32"/>
                  </a:cubicBezTo>
                  <a:cubicBezTo>
                    <a:pt x="46" y="34"/>
                    <a:pt x="44" y="33"/>
                    <a:pt x="41" y="30"/>
                  </a:cubicBezTo>
                  <a:cubicBezTo>
                    <a:pt x="23" y="13"/>
                    <a:pt x="23" y="13"/>
                    <a:pt x="8" y="38"/>
                  </a:cubicBezTo>
                  <a:close/>
                </a:path>
              </a:pathLst>
            </a:custGeom>
            <a:solidFill>
              <a:srgbClr val="51515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79" name="Freeform 107"/>
            <p:cNvSpPr/>
            <p:nvPr/>
          </p:nvSpPr>
          <p:spPr bwMode="auto">
            <a:xfrm>
              <a:off x="5437189" y="3722688"/>
              <a:ext cx="131763" cy="96838"/>
            </a:xfrm>
            <a:custGeom>
              <a:avLst/>
              <a:gdLst>
                <a:gd name="T0" fmla="*/ 7 w 45"/>
                <a:gd name="T1" fmla="*/ 32 h 33"/>
                <a:gd name="T2" fmla="*/ 10 w 45"/>
                <a:gd name="T3" fmla="*/ 8 h 33"/>
                <a:gd name="T4" fmla="*/ 32 w 45"/>
                <a:gd name="T5" fmla="*/ 4 h 33"/>
                <a:gd name="T6" fmla="*/ 45 w 45"/>
                <a:gd name="T7" fmla="*/ 22 h 33"/>
                <a:gd name="T8" fmla="*/ 40 w 45"/>
                <a:gd name="T9" fmla="*/ 32 h 33"/>
                <a:gd name="T10" fmla="*/ 34 w 45"/>
                <a:gd name="T11" fmla="*/ 28 h 33"/>
                <a:gd name="T12" fmla="*/ 7 w 45"/>
                <a:gd name="T13" fmla="*/ 32 h 33"/>
              </a:gdLst>
              <a:ahLst/>
              <a:cxnLst>
                <a:cxn ang="0">
                  <a:pos x="T0" y="T1"/>
                </a:cxn>
                <a:cxn ang="0">
                  <a:pos x="T2" y="T3"/>
                </a:cxn>
                <a:cxn ang="0">
                  <a:pos x="T4" y="T5"/>
                </a:cxn>
                <a:cxn ang="0">
                  <a:pos x="T6" y="T7"/>
                </a:cxn>
                <a:cxn ang="0">
                  <a:pos x="T8" y="T9"/>
                </a:cxn>
                <a:cxn ang="0">
                  <a:pos x="T10" y="T11"/>
                </a:cxn>
                <a:cxn ang="0">
                  <a:pos x="T12" y="T13"/>
                </a:cxn>
              </a:cxnLst>
              <a:rect l="0" t="0" r="r" b="b"/>
              <a:pathLst>
                <a:path w="45" h="33">
                  <a:moveTo>
                    <a:pt x="7" y="32"/>
                  </a:moveTo>
                  <a:cubicBezTo>
                    <a:pt x="0" y="22"/>
                    <a:pt x="3" y="14"/>
                    <a:pt x="10" y="8"/>
                  </a:cubicBezTo>
                  <a:cubicBezTo>
                    <a:pt x="16" y="2"/>
                    <a:pt x="24" y="0"/>
                    <a:pt x="32" y="4"/>
                  </a:cubicBezTo>
                  <a:cubicBezTo>
                    <a:pt x="39" y="8"/>
                    <a:pt x="45" y="13"/>
                    <a:pt x="45" y="22"/>
                  </a:cubicBezTo>
                  <a:cubicBezTo>
                    <a:pt x="45" y="26"/>
                    <a:pt x="44" y="31"/>
                    <a:pt x="40" y="32"/>
                  </a:cubicBezTo>
                  <a:cubicBezTo>
                    <a:pt x="37" y="33"/>
                    <a:pt x="35" y="30"/>
                    <a:pt x="34" y="28"/>
                  </a:cubicBezTo>
                  <a:cubicBezTo>
                    <a:pt x="21" y="11"/>
                    <a:pt x="21" y="11"/>
                    <a:pt x="7" y="32"/>
                  </a:cubicBezTo>
                  <a:close/>
                </a:path>
              </a:pathLst>
            </a:custGeom>
            <a:solidFill>
              <a:srgbClr val="4F4E4E"/>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grpSp>
        <p:nvGrpSpPr>
          <p:cNvPr id="80" name="组合 79"/>
          <p:cNvGrpSpPr/>
          <p:nvPr/>
        </p:nvGrpSpPr>
        <p:grpSpPr>
          <a:xfrm>
            <a:off x="6809947" y="1840409"/>
            <a:ext cx="1114693" cy="2248942"/>
            <a:chOff x="6334126" y="3233738"/>
            <a:chExt cx="1266825" cy="2555875"/>
          </a:xfrm>
        </p:grpSpPr>
        <p:sp>
          <p:nvSpPr>
            <p:cNvPr id="81" name="Freeform 12"/>
            <p:cNvSpPr/>
            <p:nvPr/>
          </p:nvSpPr>
          <p:spPr bwMode="auto">
            <a:xfrm>
              <a:off x="6334126" y="3233738"/>
              <a:ext cx="1266825" cy="2555875"/>
            </a:xfrm>
            <a:custGeom>
              <a:avLst/>
              <a:gdLst>
                <a:gd name="T0" fmla="*/ 338 w 429"/>
                <a:gd name="T1" fmla="*/ 559 h 867"/>
                <a:gd name="T2" fmla="*/ 333 w 429"/>
                <a:gd name="T3" fmla="*/ 619 h 867"/>
                <a:gd name="T4" fmla="*/ 321 w 429"/>
                <a:gd name="T5" fmla="*/ 747 h 867"/>
                <a:gd name="T6" fmla="*/ 302 w 429"/>
                <a:gd name="T7" fmla="*/ 792 h 867"/>
                <a:gd name="T8" fmla="*/ 327 w 429"/>
                <a:gd name="T9" fmla="*/ 819 h 867"/>
                <a:gd name="T10" fmla="*/ 330 w 429"/>
                <a:gd name="T11" fmla="*/ 865 h 867"/>
                <a:gd name="T12" fmla="*/ 291 w 429"/>
                <a:gd name="T13" fmla="*/ 764 h 867"/>
                <a:gd name="T14" fmla="*/ 255 w 429"/>
                <a:gd name="T15" fmla="*/ 726 h 867"/>
                <a:gd name="T16" fmla="*/ 204 w 429"/>
                <a:gd name="T17" fmla="*/ 668 h 867"/>
                <a:gd name="T18" fmla="*/ 197 w 429"/>
                <a:gd name="T19" fmla="*/ 730 h 867"/>
                <a:gd name="T20" fmla="*/ 156 w 429"/>
                <a:gd name="T21" fmla="*/ 769 h 867"/>
                <a:gd name="T22" fmla="*/ 133 w 429"/>
                <a:gd name="T23" fmla="*/ 845 h 867"/>
                <a:gd name="T24" fmla="*/ 94 w 429"/>
                <a:gd name="T25" fmla="*/ 805 h 867"/>
                <a:gd name="T26" fmla="*/ 144 w 429"/>
                <a:gd name="T27" fmla="*/ 759 h 867"/>
                <a:gd name="T28" fmla="*/ 115 w 429"/>
                <a:gd name="T29" fmla="*/ 724 h 867"/>
                <a:gd name="T30" fmla="*/ 113 w 429"/>
                <a:gd name="T31" fmla="*/ 585 h 867"/>
                <a:gd name="T32" fmla="*/ 135 w 429"/>
                <a:gd name="T33" fmla="*/ 406 h 867"/>
                <a:gd name="T34" fmla="*/ 54 w 429"/>
                <a:gd name="T35" fmla="*/ 506 h 867"/>
                <a:gd name="T36" fmla="*/ 44 w 429"/>
                <a:gd name="T37" fmla="*/ 564 h 867"/>
                <a:gd name="T38" fmla="*/ 26 w 429"/>
                <a:gd name="T39" fmla="*/ 515 h 867"/>
                <a:gd name="T40" fmla="*/ 131 w 429"/>
                <a:gd name="T41" fmla="*/ 375 h 867"/>
                <a:gd name="T42" fmla="*/ 139 w 429"/>
                <a:gd name="T43" fmla="*/ 344 h 867"/>
                <a:gd name="T44" fmla="*/ 41 w 429"/>
                <a:gd name="T45" fmla="*/ 259 h 867"/>
                <a:gd name="T46" fmla="*/ 25 w 429"/>
                <a:gd name="T47" fmla="*/ 161 h 867"/>
                <a:gd name="T48" fmla="*/ 9 w 429"/>
                <a:gd name="T49" fmla="*/ 150 h 867"/>
                <a:gd name="T50" fmla="*/ 36 w 429"/>
                <a:gd name="T51" fmla="*/ 70 h 867"/>
                <a:gd name="T52" fmla="*/ 48 w 429"/>
                <a:gd name="T53" fmla="*/ 25 h 867"/>
                <a:gd name="T54" fmla="*/ 101 w 429"/>
                <a:gd name="T55" fmla="*/ 29 h 867"/>
                <a:gd name="T56" fmla="*/ 255 w 429"/>
                <a:gd name="T57" fmla="*/ 4 h 867"/>
                <a:gd name="T58" fmla="*/ 371 w 429"/>
                <a:gd name="T59" fmla="*/ 82 h 867"/>
                <a:gd name="T60" fmla="*/ 375 w 429"/>
                <a:gd name="T61" fmla="*/ 111 h 867"/>
                <a:gd name="T62" fmla="*/ 397 w 429"/>
                <a:gd name="T63" fmla="*/ 202 h 867"/>
                <a:gd name="T64" fmla="*/ 386 w 429"/>
                <a:gd name="T65" fmla="*/ 254 h 867"/>
                <a:gd name="T66" fmla="*/ 290 w 429"/>
                <a:gd name="T67" fmla="*/ 345 h 867"/>
                <a:gd name="T68" fmla="*/ 290 w 429"/>
                <a:gd name="T69" fmla="*/ 363 h 867"/>
                <a:gd name="T70" fmla="*/ 410 w 429"/>
                <a:gd name="T71" fmla="*/ 484 h 867"/>
                <a:gd name="T72" fmla="*/ 382 w 429"/>
                <a:gd name="T73" fmla="*/ 532 h 867"/>
                <a:gd name="T74" fmla="*/ 379 w 429"/>
                <a:gd name="T75" fmla="*/ 474 h 8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29" h="867">
                  <a:moveTo>
                    <a:pt x="283" y="374"/>
                  </a:moveTo>
                  <a:cubicBezTo>
                    <a:pt x="303" y="439"/>
                    <a:pt x="321" y="499"/>
                    <a:pt x="338" y="559"/>
                  </a:cubicBezTo>
                  <a:cubicBezTo>
                    <a:pt x="341" y="571"/>
                    <a:pt x="350" y="583"/>
                    <a:pt x="333" y="595"/>
                  </a:cubicBezTo>
                  <a:cubicBezTo>
                    <a:pt x="329" y="597"/>
                    <a:pt x="332" y="611"/>
                    <a:pt x="333" y="619"/>
                  </a:cubicBezTo>
                  <a:cubicBezTo>
                    <a:pt x="336" y="655"/>
                    <a:pt x="340" y="690"/>
                    <a:pt x="343" y="725"/>
                  </a:cubicBezTo>
                  <a:cubicBezTo>
                    <a:pt x="346" y="747"/>
                    <a:pt x="343" y="750"/>
                    <a:pt x="321" y="747"/>
                  </a:cubicBezTo>
                  <a:cubicBezTo>
                    <a:pt x="304" y="745"/>
                    <a:pt x="299" y="750"/>
                    <a:pt x="302" y="766"/>
                  </a:cubicBezTo>
                  <a:cubicBezTo>
                    <a:pt x="303" y="774"/>
                    <a:pt x="302" y="783"/>
                    <a:pt x="302" y="792"/>
                  </a:cubicBezTo>
                  <a:cubicBezTo>
                    <a:pt x="302" y="801"/>
                    <a:pt x="300" y="812"/>
                    <a:pt x="304" y="819"/>
                  </a:cubicBezTo>
                  <a:cubicBezTo>
                    <a:pt x="309" y="828"/>
                    <a:pt x="319" y="818"/>
                    <a:pt x="327" y="819"/>
                  </a:cubicBezTo>
                  <a:cubicBezTo>
                    <a:pt x="342" y="820"/>
                    <a:pt x="354" y="825"/>
                    <a:pt x="355" y="841"/>
                  </a:cubicBezTo>
                  <a:cubicBezTo>
                    <a:pt x="355" y="857"/>
                    <a:pt x="344" y="863"/>
                    <a:pt x="330" y="865"/>
                  </a:cubicBezTo>
                  <a:cubicBezTo>
                    <a:pt x="304" y="867"/>
                    <a:pt x="285" y="850"/>
                    <a:pt x="286" y="824"/>
                  </a:cubicBezTo>
                  <a:cubicBezTo>
                    <a:pt x="286" y="804"/>
                    <a:pt x="288" y="784"/>
                    <a:pt x="291" y="764"/>
                  </a:cubicBezTo>
                  <a:cubicBezTo>
                    <a:pt x="292" y="752"/>
                    <a:pt x="292" y="745"/>
                    <a:pt x="278" y="749"/>
                  </a:cubicBezTo>
                  <a:cubicBezTo>
                    <a:pt x="257" y="754"/>
                    <a:pt x="251" y="745"/>
                    <a:pt x="255" y="726"/>
                  </a:cubicBezTo>
                  <a:cubicBezTo>
                    <a:pt x="256" y="723"/>
                    <a:pt x="255" y="719"/>
                    <a:pt x="255" y="716"/>
                  </a:cubicBezTo>
                  <a:cubicBezTo>
                    <a:pt x="257" y="665"/>
                    <a:pt x="255" y="663"/>
                    <a:pt x="204" y="668"/>
                  </a:cubicBezTo>
                  <a:cubicBezTo>
                    <a:pt x="196" y="669"/>
                    <a:pt x="193" y="671"/>
                    <a:pt x="194" y="680"/>
                  </a:cubicBezTo>
                  <a:cubicBezTo>
                    <a:pt x="195" y="696"/>
                    <a:pt x="196" y="713"/>
                    <a:pt x="197" y="730"/>
                  </a:cubicBezTo>
                  <a:cubicBezTo>
                    <a:pt x="198" y="747"/>
                    <a:pt x="191" y="756"/>
                    <a:pt x="174" y="752"/>
                  </a:cubicBezTo>
                  <a:cubicBezTo>
                    <a:pt x="159" y="750"/>
                    <a:pt x="155" y="756"/>
                    <a:pt x="156" y="769"/>
                  </a:cubicBezTo>
                  <a:cubicBezTo>
                    <a:pt x="157" y="783"/>
                    <a:pt x="156" y="797"/>
                    <a:pt x="156" y="811"/>
                  </a:cubicBezTo>
                  <a:cubicBezTo>
                    <a:pt x="157" y="829"/>
                    <a:pt x="149" y="839"/>
                    <a:pt x="133" y="845"/>
                  </a:cubicBezTo>
                  <a:cubicBezTo>
                    <a:pt x="115" y="851"/>
                    <a:pt x="96" y="854"/>
                    <a:pt x="80" y="840"/>
                  </a:cubicBezTo>
                  <a:cubicBezTo>
                    <a:pt x="68" y="829"/>
                    <a:pt x="76" y="810"/>
                    <a:pt x="94" y="805"/>
                  </a:cubicBezTo>
                  <a:cubicBezTo>
                    <a:pt x="105" y="802"/>
                    <a:pt x="115" y="803"/>
                    <a:pt x="140" y="811"/>
                  </a:cubicBezTo>
                  <a:cubicBezTo>
                    <a:pt x="141" y="794"/>
                    <a:pt x="142" y="776"/>
                    <a:pt x="144" y="759"/>
                  </a:cubicBezTo>
                  <a:cubicBezTo>
                    <a:pt x="144" y="750"/>
                    <a:pt x="139" y="747"/>
                    <a:pt x="132" y="747"/>
                  </a:cubicBezTo>
                  <a:cubicBezTo>
                    <a:pt x="117" y="746"/>
                    <a:pt x="114" y="738"/>
                    <a:pt x="115" y="724"/>
                  </a:cubicBezTo>
                  <a:cubicBezTo>
                    <a:pt x="117" y="684"/>
                    <a:pt x="118" y="643"/>
                    <a:pt x="120" y="603"/>
                  </a:cubicBezTo>
                  <a:cubicBezTo>
                    <a:pt x="120" y="596"/>
                    <a:pt x="123" y="589"/>
                    <a:pt x="113" y="585"/>
                  </a:cubicBezTo>
                  <a:cubicBezTo>
                    <a:pt x="102" y="580"/>
                    <a:pt x="107" y="569"/>
                    <a:pt x="108" y="562"/>
                  </a:cubicBezTo>
                  <a:cubicBezTo>
                    <a:pt x="116" y="510"/>
                    <a:pt x="124" y="458"/>
                    <a:pt x="135" y="406"/>
                  </a:cubicBezTo>
                  <a:cubicBezTo>
                    <a:pt x="137" y="400"/>
                    <a:pt x="138" y="393"/>
                    <a:pt x="140" y="383"/>
                  </a:cubicBezTo>
                  <a:cubicBezTo>
                    <a:pt x="99" y="419"/>
                    <a:pt x="71" y="458"/>
                    <a:pt x="54" y="506"/>
                  </a:cubicBezTo>
                  <a:cubicBezTo>
                    <a:pt x="51" y="515"/>
                    <a:pt x="60" y="520"/>
                    <a:pt x="62" y="527"/>
                  </a:cubicBezTo>
                  <a:cubicBezTo>
                    <a:pt x="67" y="544"/>
                    <a:pt x="59" y="559"/>
                    <a:pt x="44" y="564"/>
                  </a:cubicBezTo>
                  <a:cubicBezTo>
                    <a:pt x="30" y="568"/>
                    <a:pt x="15" y="560"/>
                    <a:pt x="11" y="545"/>
                  </a:cubicBezTo>
                  <a:cubicBezTo>
                    <a:pt x="7" y="531"/>
                    <a:pt x="12" y="519"/>
                    <a:pt x="26" y="515"/>
                  </a:cubicBezTo>
                  <a:cubicBezTo>
                    <a:pt x="36" y="512"/>
                    <a:pt x="39" y="507"/>
                    <a:pt x="42" y="498"/>
                  </a:cubicBezTo>
                  <a:cubicBezTo>
                    <a:pt x="60" y="449"/>
                    <a:pt x="90" y="408"/>
                    <a:pt x="131" y="375"/>
                  </a:cubicBezTo>
                  <a:cubicBezTo>
                    <a:pt x="136" y="372"/>
                    <a:pt x="142" y="368"/>
                    <a:pt x="145" y="364"/>
                  </a:cubicBezTo>
                  <a:cubicBezTo>
                    <a:pt x="149" y="356"/>
                    <a:pt x="152" y="348"/>
                    <a:pt x="139" y="344"/>
                  </a:cubicBezTo>
                  <a:cubicBezTo>
                    <a:pt x="99" y="331"/>
                    <a:pt x="71" y="306"/>
                    <a:pt x="54" y="268"/>
                  </a:cubicBezTo>
                  <a:cubicBezTo>
                    <a:pt x="51" y="261"/>
                    <a:pt x="49" y="259"/>
                    <a:pt x="41" y="259"/>
                  </a:cubicBezTo>
                  <a:cubicBezTo>
                    <a:pt x="18" y="260"/>
                    <a:pt x="0" y="235"/>
                    <a:pt x="13" y="217"/>
                  </a:cubicBezTo>
                  <a:cubicBezTo>
                    <a:pt x="25" y="199"/>
                    <a:pt x="22" y="180"/>
                    <a:pt x="25" y="161"/>
                  </a:cubicBezTo>
                  <a:cubicBezTo>
                    <a:pt x="26" y="157"/>
                    <a:pt x="26" y="152"/>
                    <a:pt x="27" y="147"/>
                  </a:cubicBezTo>
                  <a:cubicBezTo>
                    <a:pt x="20" y="144"/>
                    <a:pt x="15" y="155"/>
                    <a:pt x="9" y="150"/>
                  </a:cubicBezTo>
                  <a:cubicBezTo>
                    <a:pt x="4" y="144"/>
                    <a:pt x="7" y="137"/>
                    <a:pt x="8" y="130"/>
                  </a:cubicBezTo>
                  <a:cubicBezTo>
                    <a:pt x="12" y="108"/>
                    <a:pt x="18" y="86"/>
                    <a:pt x="36" y="70"/>
                  </a:cubicBezTo>
                  <a:cubicBezTo>
                    <a:pt x="41" y="65"/>
                    <a:pt x="42" y="61"/>
                    <a:pt x="41" y="54"/>
                  </a:cubicBezTo>
                  <a:cubicBezTo>
                    <a:pt x="40" y="44"/>
                    <a:pt x="44" y="35"/>
                    <a:pt x="48" y="25"/>
                  </a:cubicBezTo>
                  <a:cubicBezTo>
                    <a:pt x="52" y="16"/>
                    <a:pt x="58" y="14"/>
                    <a:pt x="64" y="23"/>
                  </a:cubicBezTo>
                  <a:cubicBezTo>
                    <a:pt x="74" y="40"/>
                    <a:pt x="83" y="41"/>
                    <a:pt x="101" y="29"/>
                  </a:cubicBezTo>
                  <a:cubicBezTo>
                    <a:pt x="145" y="1"/>
                    <a:pt x="196" y="0"/>
                    <a:pt x="247" y="0"/>
                  </a:cubicBezTo>
                  <a:cubicBezTo>
                    <a:pt x="251" y="0"/>
                    <a:pt x="256" y="1"/>
                    <a:pt x="255" y="4"/>
                  </a:cubicBezTo>
                  <a:cubicBezTo>
                    <a:pt x="253" y="23"/>
                    <a:pt x="268" y="20"/>
                    <a:pt x="278" y="23"/>
                  </a:cubicBezTo>
                  <a:cubicBezTo>
                    <a:pt x="315" y="34"/>
                    <a:pt x="347" y="52"/>
                    <a:pt x="371" y="82"/>
                  </a:cubicBezTo>
                  <a:cubicBezTo>
                    <a:pt x="375" y="87"/>
                    <a:pt x="384" y="93"/>
                    <a:pt x="374" y="102"/>
                  </a:cubicBezTo>
                  <a:cubicBezTo>
                    <a:pt x="371" y="105"/>
                    <a:pt x="373" y="108"/>
                    <a:pt x="375" y="111"/>
                  </a:cubicBezTo>
                  <a:cubicBezTo>
                    <a:pt x="387" y="134"/>
                    <a:pt x="389" y="159"/>
                    <a:pt x="388" y="185"/>
                  </a:cubicBezTo>
                  <a:cubicBezTo>
                    <a:pt x="388" y="193"/>
                    <a:pt x="389" y="198"/>
                    <a:pt x="397" y="202"/>
                  </a:cubicBezTo>
                  <a:cubicBezTo>
                    <a:pt x="409" y="208"/>
                    <a:pt x="413" y="218"/>
                    <a:pt x="410" y="231"/>
                  </a:cubicBezTo>
                  <a:cubicBezTo>
                    <a:pt x="408" y="244"/>
                    <a:pt x="400" y="253"/>
                    <a:pt x="386" y="254"/>
                  </a:cubicBezTo>
                  <a:cubicBezTo>
                    <a:pt x="375" y="255"/>
                    <a:pt x="371" y="261"/>
                    <a:pt x="368" y="271"/>
                  </a:cubicBezTo>
                  <a:cubicBezTo>
                    <a:pt x="355" y="309"/>
                    <a:pt x="327" y="332"/>
                    <a:pt x="290" y="345"/>
                  </a:cubicBezTo>
                  <a:cubicBezTo>
                    <a:pt x="284" y="346"/>
                    <a:pt x="276" y="345"/>
                    <a:pt x="276" y="353"/>
                  </a:cubicBezTo>
                  <a:cubicBezTo>
                    <a:pt x="275" y="363"/>
                    <a:pt x="284" y="361"/>
                    <a:pt x="290" y="363"/>
                  </a:cubicBezTo>
                  <a:cubicBezTo>
                    <a:pt x="340" y="380"/>
                    <a:pt x="371" y="416"/>
                    <a:pt x="392" y="462"/>
                  </a:cubicBezTo>
                  <a:cubicBezTo>
                    <a:pt x="396" y="471"/>
                    <a:pt x="399" y="480"/>
                    <a:pt x="410" y="484"/>
                  </a:cubicBezTo>
                  <a:cubicBezTo>
                    <a:pt x="426" y="491"/>
                    <a:pt x="429" y="508"/>
                    <a:pt x="421" y="522"/>
                  </a:cubicBezTo>
                  <a:cubicBezTo>
                    <a:pt x="413" y="535"/>
                    <a:pt x="396" y="540"/>
                    <a:pt x="382" y="532"/>
                  </a:cubicBezTo>
                  <a:cubicBezTo>
                    <a:pt x="369" y="524"/>
                    <a:pt x="365" y="508"/>
                    <a:pt x="375" y="494"/>
                  </a:cubicBezTo>
                  <a:cubicBezTo>
                    <a:pt x="379" y="487"/>
                    <a:pt x="381" y="482"/>
                    <a:pt x="379" y="474"/>
                  </a:cubicBezTo>
                  <a:cubicBezTo>
                    <a:pt x="363" y="428"/>
                    <a:pt x="332" y="397"/>
                    <a:pt x="283" y="374"/>
                  </a:cubicBezTo>
                  <a:close/>
                </a:path>
              </a:pathLst>
            </a:custGeom>
            <a:solidFill>
              <a:srgbClr val="3C3C3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2" name="Freeform 71"/>
            <p:cNvSpPr/>
            <p:nvPr/>
          </p:nvSpPr>
          <p:spPr bwMode="auto">
            <a:xfrm>
              <a:off x="6416676" y="3265488"/>
              <a:ext cx="1020763" cy="557213"/>
            </a:xfrm>
            <a:custGeom>
              <a:avLst/>
              <a:gdLst>
                <a:gd name="T0" fmla="*/ 343 w 346"/>
                <a:gd name="T1" fmla="*/ 181 h 189"/>
                <a:gd name="T2" fmla="*/ 316 w 346"/>
                <a:gd name="T3" fmla="*/ 157 h 189"/>
                <a:gd name="T4" fmla="*/ 298 w 346"/>
                <a:gd name="T5" fmla="*/ 157 h 189"/>
                <a:gd name="T6" fmla="*/ 283 w 346"/>
                <a:gd name="T7" fmla="*/ 149 h 189"/>
                <a:gd name="T8" fmla="*/ 268 w 346"/>
                <a:gd name="T9" fmla="*/ 139 h 189"/>
                <a:gd name="T10" fmla="*/ 260 w 346"/>
                <a:gd name="T11" fmla="*/ 156 h 189"/>
                <a:gd name="T12" fmla="*/ 245 w 346"/>
                <a:gd name="T13" fmla="*/ 161 h 189"/>
                <a:gd name="T14" fmla="*/ 208 w 346"/>
                <a:gd name="T15" fmla="*/ 134 h 189"/>
                <a:gd name="T16" fmla="*/ 194 w 346"/>
                <a:gd name="T17" fmla="*/ 127 h 189"/>
                <a:gd name="T18" fmla="*/ 191 w 346"/>
                <a:gd name="T19" fmla="*/ 144 h 189"/>
                <a:gd name="T20" fmla="*/ 193 w 346"/>
                <a:gd name="T21" fmla="*/ 162 h 189"/>
                <a:gd name="T22" fmla="*/ 154 w 346"/>
                <a:gd name="T23" fmla="*/ 142 h 189"/>
                <a:gd name="T24" fmla="*/ 135 w 346"/>
                <a:gd name="T25" fmla="*/ 133 h 189"/>
                <a:gd name="T26" fmla="*/ 135 w 346"/>
                <a:gd name="T27" fmla="*/ 156 h 189"/>
                <a:gd name="T28" fmla="*/ 102 w 346"/>
                <a:gd name="T29" fmla="*/ 147 h 189"/>
                <a:gd name="T30" fmla="*/ 76 w 346"/>
                <a:gd name="T31" fmla="*/ 158 h 189"/>
                <a:gd name="T32" fmla="*/ 54 w 346"/>
                <a:gd name="T33" fmla="*/ 146 h 189"/>
                <a:gd name="T34" fmla="*/ 39 w 346"/>
                <a:gd name="T35" fmla="*/ 151 h 189"/>
                <a:gd name="T36" fmla="*/ 14 w 346"/>
                <a:gd name="T37" fmla="*/ 189 h 189"/>
                <a:gd name="T38" fmla="*/ 19 w 346"/>
                <a:gd name="T39" fmla="*/ 124 h 189"/>
                <a:gd name="T40" fmla="*/ 0 w 346"/>
                <a:gd name="T41" fmla="*/ 105 h 189"/>
                <a:gd name="T42" fmla="*/ 11 w 346"/>
                <a:gd name="T43" fmla="*/ 80 h 189"/>
                <a:gd name="T44" fmla="*/ 26 w 346"/>
                <a:gd name="T45" fmla="*/ 34 h 189"/>
                <a:gd name="T46" fmla="*/ 32 w 346"/>
                <a:gd name="T47" fmla="*/ 34 h 189"/>
                <a:gd name="T48" fmla="*/ 74 w 346"/>
                <a:gd name="T49" fmla="*/ 39 h 189"/>
                <a:gd name="T50" fmla="*/ 183 w 346"/>
                <a:gd name="T51" fmla="*/ 4 h 189"/>
                <a:gd name="T52" fmla="*/ 195 w 346"/>
                <a:gd name="T53" fmla="*/ 14 h 189"/>
                <a:gd name="T54" fmla="*/ 206 w 346"/>
                <a:gd name="T55" fmla="*/ 22 h 189"/>
                <a:gd name="T56" fmla="*/ 272 w 346"/>
                <a:gd name="T57" fmla="*/ 38 h 189"/>
                <a:gd name="T58" fmla="*/ 326 w 346"/>
                <a:gd name="T59" fmla="*/ 94 h 189"/>
                <a:gd name="T60" fmla="*/ 343 w 346"/>
                <a:gd name="T61" fmla="*/ 181 h 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346" h="189">
                  <a:moveTo>
                    <a:pt x="343" y="181"/>
                  </a:moveTo>
                  <a:cubicBezTo>
                    <a:pt x="332" y="171"/>
                    <a:pt x="324" y="164"/>
                    <a:pt x="316" y="157"/>
                  </a:cubicBezTo>
                  <a:cubicBezTo>
                    <a:pt x="311" y="153"/>
                    <a:pt x="306" y="144"/>
                    <a:pt x="298" y="157"/>
                  </a:cubicBezTo>
                  <a:cubicBezTo>
                    <a:pt x="292" y="166"/>
                    <a:pt x="288" y="152"/>
                    <a:pt x="283" y="149"/>
                  </a:cubicBezTo>
                  <a:cubicBezTo>
                    <a:pt x="278" y="146"/>
                    <a:pt x="276" y="136"/>
                    <a:pt x="268" y="139"/>
                  </a:cubicBezTo>
                  <a:cubicBezTo>
                    <a:pt x="260" y="141"/>
                    <a:pt x="260" y="149"/>
                    <a:pt x="260" y="156"/>
                  </a:cubicBezTo>
                  <a:cubicBezTo>
                    <a:pt x="260" y="170"/>
                    <a:pt x="253" y="167"/>
                    <a:pt x="245" y="161"/>
                  </a:cubicBezTo>
                  <a:cubicBezTo>
                    <a:pt x="233" y="153"/>
                    <a:pt x="221" y="143"/>
                    <a:pt x="208" y="134"/>
                  </a:cubicBezTo>
                  <a:cubicBezTo>
                    <a:pt x="204" y="131"/>
                    <a:pt x="200" y="123"/>
                    <a:pt x="194" y="127"/>
                  </a:cubicBezTo>
                  <a:cubicBezTo>
                    <a:pt x="188" y="131"/>
                    <a:pt x="191" y="138"/>
                    <a:pt x="191" y="144"/>
                  </a:cubicBezTo>
                  <a:cubicBezTo>
                    <a:pt x="192" y="149"/>
                    <a:pt x="192" y="154"/>
                    <a:pt x="193" y="162"/>
                  </a:cubicBezTo>
                  <a:cubicBezTo>
                    <a:pt x="178" y="157"/>
                    <a:pt x="166" y="149"/>
                    <a:pt x="154" y="142"/>
                  </a:cubicBezTo>
                  <a:cubicBezTo>
                    <a:pt x="148" y="138"/>
                    <a:pt x="143" y="128"/>
                    <a:pt x="135" y="133"/>
                  </a:cubicBezTo>
                  <a:cubicBezTo>
                    <a:pt x="128" y="138"/>
                    <a:pt x="134" y="148"/>
                    <a:pt x="135" y="156"/>
                  </a:cubicBezTo>
                  <a:cubicBezTo>
                    <a:pt x="122" y="159"/>
                    <a:pt x="112" y="153"/>
                    <a:pt x="102" y="147"/>
                  </a:cubicBezTo>
                  <a:cubicBezTo>
                    <a:pt x="79" y="133"/>
                    <a:pt x="79" y="133"/>
                    <a:pt x="76" y="158"/>
                  </a:cubicBezTo>
                  <a:cubicBezTo>
                    <a:pt x="67" y="158"/>
                    <a:pt x="61" y="151"/>
                    <a:pt x="54" y="146"/>
                  </a:cubicBezTo>
                  <a:cubicBezTo>
                    <a:pt x="46" y="141"/>
                    <a:pt x="39" y="140"/>
                    <a:pt x="39" y="151"/>
                  </a:cubicBezTo>
                  <a:cubicBezTo>
                    <a:pt x="38" y="168"/>
                    <a:pt x="31" y="180"/>
                    <a:pt x="14" y="189"/>
                  </a:cubicBezTo>
                  <a:cubicBezTo>
                    <a:pt x="11" y="167"/>
                    <a:pt x="14" y="145"/>
                    <a:pt x="19" y="124"/>
                  </a:cubicBezTo>
                  <a:cubicBezTo>
                    <a:pt x="25" y="99"/>
                    <a:pt x="25" y="99"/>
                    <a:pt x="0" y="105"/>
                  </a:cubicBezTo>
                  <a:cubicBezTo>
                    <a:pt x="1" y="95"/>
                    <a:pt x="5" y="86"/>
                    <a:pt x="11" y="80"/>
                  </a:cubicBezTo>
                  <a:cubicBezTo>
                    <a:pt x="25" y="67"/>
                    <a:pt x="37" y="55"/>
                    <a:pt x="26" y="34"/>
                  </a:cubicBezTo>
                  <a:cubicBezTo>
                    <a:pt x="30" y="34"/>
                    <a:pt x="32" y="34"/>
                    <a:pt x="32" y="34"/>
                  </a:cubicBezTo>
                  <a:cubicBezTo>
                    <a:pt x="45" y="52"/>
                    <a:pt x="57" y="51"/>
                    <a:pt x="74" y="39"/>
                  </a:cubicBezTo>
                  <a:cubicBezTo>
                    <a:pt x="107" y="16"/>
                    <a:pt x="144" y="7"/>
                    <a:pt x="183" y="4"/>
                  </a:cubicBezTo>
                  <a:cubicBezTo>
                    <a:pt x="189" y="4"/>
                    <a:pt x="200" y="0"/>
                    <a:pt x="195" y="14"/>
                  </a:cubicBezTo>
                  <a:cubicBezTo>
                    <a:pt x="191" y="24"/>
                    <a:pt x="201" y="22"/>
                    <a:pt x="206" y="22"/>
                  </a:cubicBezTo>
                  <a:cubicBezTo>
                    <a:pt x="229" y="23"/>
                    <a:pt x="251" y="29"/>
                    <a:pt x="272" y="38"/>
                  </a:cubicBezTo>
                  <a:cubicBezTo>
                    <a:pt x="297" y="49"/>
                    <a:pt x="316" y="65"/>
                    <a:pt x="326" y="94"/>
                  </a:cubicBezTo>
                  <a:cubicBezTo>
                    <a:pt x="335" y="121"/>
                    <a:pt x="346" y="147"/>
                    <a:pt x="343" y="181"/>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3" name="Freeform 72"/>
            <p:cNvSpPr/>
            <p:nvPr/>
          </p:nvSpPr>
          <p:spPr bwMode="auto">
            <a:xfrm>
              <a:off x="6516689" y="3743326"/>
              <a:ext cx="876300" cy="503238"/>
            </a:xfrm>
            <a:custGeom>
              <a:avLst/>
              <a:gdLst>
                <a:gd name="T0" fmla="*/ 274 w 297"/>
                <a:gd name="T1" fmla="*/ 116 h 171"/>
                <a:gd name="T2" fmla="*/ 218 w 297"/>
                <a:gd name="T3" fmla="*/ 155 h 171"/>
                <a:gd name="T4" fmla="*/ 66 w 297"/>
                <a:gd name="T5" fmla="*/ 148 h 171"/>
                <a:gd name="T6" fmla="*/ 1 w 297"/>
                <a:gd name="T7" fmla="*/ 46 h 171"/>
                <a:gd name="T8" fmla="*/ 11 w 297"/>
                <a:gd name="T9" fmla="*/ 32 h 171"/>
                <a:gd name="T10" fmla="*/ 21 w 297"/>
                <a:gd name="T11" fmla="*/ 5 h 171"/>
                <a:gd name="T12" fmla="*/ 61 w 297"/>
                <a:gd name="T13" fmla="*/ 0 h 171"/>
                <a:gd name="T14" fmla="*/ 131 w 297"/>
                <a:gd name="T15" fmla="*/ 9 h 171"/>
                <a:gd name="T16" fmla="*/ 160 w 297"/>
                <a:gd name="T17" fmla="*/ 20 h 171"/>
                <a:gd name="T18" fmla="*/ 182 w 297"/>
                <a:gd name="T19" fmla="*/ 4 h 171"/>
                <a:gd name="T20" fmla="*/ 216 w 297"/>
                <a:gd name="T21" fmla="*/ 23 h 171"/>
                <a:gd name="T22" fmla="*/ 243 w 297"/>
                <a:gd name="T23" fmla="*/ 6 h 171"/>
                <a:gd name="T24" fmla="*/ 259 w 297"/>
                <a:gd name="T25" fmla="*/ 22 h 171"/>
                <a:gd name="T26" fmla="*/ 282 w 297"/>
                <a:gd name="T27" fmla="*/ 27 h 171"/>
                <a:gd name="T28" fmla="*/ 294 w 297"/>
                <a:gd name="T29" fmla="*/ 35 h 171"/>
                <a:gd name="T30" fmla="*/ 282 w 297"/>
                <a:gd name="T31" fmla="*/ 104 h 171"/>
                <a:gd name="T32" fmla="*/ 273 w 297"/>
                <a:gd name="T33" fmla="*/ 106 h 171"/>
                <a:gd name="T34" fmla="*/ 269 w 297"/>
                <a:gd name="T35" fmla="*/ 95 h 171"/>
                <a:gd name="T36" fmla="*/ 256 w 297"/>
                <a:gd name="T37" fmla="*/ 88 h 171"/>
                <a:gd name="T38" fmla="*/ 247 w 297"/>
                <a:gd name="T39" fmla="*/ 100 h 171"/>
                <a:gd name="T40" fmla="*/ 257 w 297"/>
                <a:gd name="T41" fmla="*/ 110 h 171"/>
                <a:gd name="T42" fmla="*/ 274 w 297"/>
                <a:gd name="T43" fmla="*/ 11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97" h="171">
                  <a:moveTo>
                    <a:pt x="274" y="116"/>
                  </a:moveTo>
                  <a:cubicBezTo>
                    <a:pt x="262" y="138"/>
                    <a:pt x="241" y="149"/>
                    <a:pt x="218" y="155"/>
                  </a:cubicBezTo>
                  <a:cubicBezTo>
                    <a:pt x="167" y="170"/>
                    <a:pt x="116" y="171"/>
                    <a:pt x="66" y="148"/>
                  </a:cubicBezTo>
                  <a:cubicBezTo>
                    <a:pt x="24" y="128"/>
                    <a:pt x="2" y="93"/>
                    <a:pt x="1" y="46"/>
                  </a:cubicBezTo>
                  <a:cubicBezTo>
                    <a:pt x="1" y="39"/>
                    <a:pt x="0" y="33"/>
                    <a:pt x="11" y="32"/>
                  </a:cubicBezTo>
                  <a:cubicBezTo>
                    <a:pt x="26" y="30"/>
                    <a:pt x="14" y="13"/>
                    <a:pt x="21" y="5"/>
                  </a:cubicBezTo>
                  <a:cubicBezTo>
                    <a:pt x="56" y="18"/>
                    <a:pt x="56" y="18"/>
                    <a:pt x="61" y="0"/>
                  </a:cubicBezTo>
                  <a:cubicBezTo>
                    <a:pt x="84" y="7"/>
                    <a:pt x="105" y="18"/>
                    <a:pt x="131" y="9"/>
                  </a:cubicBezTo>
                  <a:cubicBezTo>
                    <a:pt x="139" y="6"/>
                    <a:pt x="150" y="16"/>
                    <a:pt x="160" y="20"/>
                  </a:cubicBezTo>
                  <a:cubicBezTo>
                    <a:pt x="174" y="26"/>
                    <a:pt x="185" y="26"/>
                    <a:pt x="182" y="4"/>
                  </a:cubicBezTo>
                  <a:cubicBezTo>
                    <a:pt x="195" y="11"/>
                    <a:pt x="205" y="17"/>
                    <a:pt x="216" y="23"/>
                  </a:cubicBezTo>
                  <a:cubicBezTo>
                    <a:pt x="236" y="31"/>
                    <a:pt x="242" y="27"/>
                    <a:pt x="243" y="6"/>
                  </a:cubicBezTo>
                  <a:cubicBezTo>
                    <a:pt x="252" y="8"/>
                    <a:pt x="254" y="17"/>
                    <a:pt x="259" y="22"/>
                  </a:cubicBezTo>
                  <a:cubicBezTo>
                    <a:pt x="265" y="30"/>
                    <a:pt x="270" y="39"/>
                    <a:pt x="282" y="27"/>
                  </a:cubicBezTo>
                  <a:cubicBezTo>
                    <a:pt x="291" y="18"/>
                    <a:pt x="293" y="29"/>
                    <a:pt x="294" y="35"/>
                  </a:cubicBezTo>
                  <a:cubicBezTo>
                    <a:pt x="297" y="59"/>
                    <a:pt x="297" y="83"/>
                    <a:pt x="282" y="104"/>
                  </a:cubicBezTo>
                  <a:cubicBezTo>
                    <a:pt x="279" y="108"/>
                    <a:pt x="277" y="111"/>
                    <a:pt x="273" y="106"/>
                  </a:cubicBezTo>
                  <a:cubicBezTo>
                    <a:pt x="270" y="103"/>
                    <a:pt x="271" y="98"/>
                    <a:pt x="269" y="95"/>
                  </a:cubicBezTo>
                  <a:cubicBezTo>
                    <a:pt x="266" y="90"/>
                    <a:pt x="262" y="86"/>
                    <a:pt x="256" y="88"/>
                  </a:cubicBezTo>
                  <a:cubicBezTo>
                    <a:pt x="250" y="90"/>
                    <a:pt x="247" y="94"/>
                    <a:pt x="247" y="100"/>
                  </a:cubicBezTo>
                  <a:cubicBezTo>
                    <a:pt x="247" y="106"/>
                    <a:pt x="252" y="108"/>
                    <a:pt x="257" y="110"/>
                  </a:cubicBezTo>
                  <a:cubicBezTo>
                    <a:pt x="263" y="112"/>
                    <a:pt x="272" y="105"/>
                    <a:pt x="274" y="116"/>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4" name="Freeform 73"/>
            <p:cNvSpPr/>
            <p:nvPr/>
          </p:nvSpPr>
          <p:spPr bwMode="auto">
            <a:xfrm>
              <a:off x="6705601" y="4267201"/>
              <a:ext cx="569913" cy="649288"/>
            </a:xfrm>
            <a:custGeom>
              <a:avLst/>
              <a:gdLst>
                <a:gd name="T0" fmla="*/ 96 w 193"/>
                <a:gd name="T1" fmla="*/ 217 h 220"/>
                <a:gd name="T2" fmla="*/ 18 w 193"/>
                <a:gd name="T3" fmla="*/ 218 h 220"/>
                <a:gd name="T4" fmla="*/ 2 w 193"/>
                <a:gd name="T5" fmla="*/ 201 h 220"/>
                <a:gd name="T6" fmla="*/ 35 w 193"/>
                <a:gd name="T7" fmla="*/ 16 h 220"/>
                <a:gd name="T8" fmla="*/ 54 w 193"/>
                <a:gd name="T9" fmla="*/ 2 h 220"/>
                <a:gd name="T10" fmla="*/ 118 w 193"/>
                <a:gd name="T11" fmla="*/ 2 h 220"/>
                <a:gd name="T12" fmla="*/ 133 w 193"/>
                <a:gd name="T13" fmla="*/ 13 h 220"/>
                <a:gd name="T14" fmla="*/ 189 w 193"/>
                <a:gd name="T15" fmla="*/ 201 h 220"/>
                <a:gd name="T16" fmla="*/ 174 w 193"/>
                <a:gd name="T17" fmla="*/ 219 h 220"/>
                <a:gd name="T18" fmla="*/ 96 w 193"/>
                <a:gd name="T19" fmla="*/ 219 h 220"/>
                <a:gd name="T20" fmla="*/ 96 w 193"/>
                <a:gd name="T21" fmla="*/ 217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3" h="220">
                  <a:moveTo>
                    <a:pt x="96" y="217"/>
                  </a:moveTo>
                  <a:cubicBezTo>
                    <a:pt x="70" y="217"/>
                    <a:pt x="44" y="217"/>
                    <a:pt x="18" y="218"/>
                  </a:cubicBezTo>
                  <a:cubicBezTo>
                    <a:pt x="5" y="218"/>
                    <a:pt x="0" y="214"/>
                    <a:pt x="2" y="201"/>
                  </a:cubicBezTo>
                  <a:cubicBezTo>
                    <a:pt x="14" y="139"/>
                    <a:pt x="25" y="77"/>
                    <a:pt x="35" y="16"/>
                  </a:cubicBezTo>
                  <a:cubicBezTo>
                    <a:pt x="37" y="4"/>
                    <a:pt x="42" y="0"/>
                    <a:pt x="54" y="2"/>
                  </a:cubicBezTo>
                  <a:cubicBezTo>
                    <a:pt x="75" y="6"/>
                    <a:pt x="96" y="7"/>
                    <a:pt x="118" y="2"/>
                  </a:cubicBezTo>
                  <a:cubicBezTo>
                    <a:pt x="126" y="1"/>
                    <a:pt x="131" y="5"/>
                    <a:pt x="133" y="13"/>
                  </a:cubicBezTo>
                  <a:cubicBezTo>
                    <a:pt x="152" y="76"/>
                    <a:pt x="170" y="138"/>
                    <a:pt x="189" y="201"/>
                  </a:cubicBezTo>
                  <a:cubicBezTo>
                    <a:pt x="193" y="215"/>
                    <a:pt x="189" y="220"/>
                    <a:pt x="174" y="219"/>
                  </a:cubicBezTo>
                  <a:cubicBezTo>
                    <a:pt x="148" y="218"/>
                    <a:pt x="122" y="219"/>
                    <a:pt x="96" y="219"/>
                  </a:cubicBezTo>
                  <a:cubicBezTo>
                    <a:pt x="96" y="218"/>
                    <a:pt x="96" y="218"/>
                    <a:pt x="96" y="217"/>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5" name="Freeform 74"/>
            <p:cNvSpPr/>
            <p:nvPr/>
          </p:nvSpPr>
          <p:spPr bwMode="auto">
            <a:xfrm>
              <a:off x="6721476" y="4964113"/>
              <a:ext cx="568325" cy="430213"/>
            </a:xfrm>
            <a:custGeom>
              <a:avLst/>
              <a:gdLst>
                <a:gd name="T0" fmla="*/ 94 w 193"/>
                <a:gd name="T1" fmla="*/ 4 h 146"/>
                <a:gd name="T2" fmla="*/ 166 w 193"/>
                <a:gd name="T3" fmla="*/ 4 h 146"/>
                <a:gd name="T4" fmla="*/ 182 w 193"/>
                <a:gd name="T5" fmla="*/ 17 h 146"/>
                <a:gd name="T6" fmla="*/ 192 w 193"/>
                <a:gd name="T7" fmla="*/ 129 h 146"/>
                <a:gd name="T8" fmla="*/ 181 w 193"/>
                <a:gd name="T9" fmla="*/ 140 h 146"/>
                <a:gd name="T10" fmla="*/ 153 w 193"/>
                <a:gd name="T11" fmla="*/ 142 h 146"/>
                <a:gd name="T12" fmla="*/ 142 w 193"/>
                <a:gd name="T13" fmla="*/ 131 h 146"/>
                <a:gd name="T14" fmla="*/ 142 w 193"/>
                <a:gd name="T15" fmla="*/ 83 h 146"/>
                <a:gd name="T16" fmla="*/ 121 w 193"/>
                <a:gd name="T17" fmla="*/ 62 h 146"/>
                <a:gd name="T18" fmla="*/ 58 w 193"/>
                <a:gd name="T19" fmla="*/ 62 h 146"/>
                <a:gd name="T20" fmla="*/ 43 w 193"/>
                <a:gd name="T21" fmla="*/ 78 h 146"/>
                <a:gd name="T22" fmla="*/ 46 w 193"/>
                <a:gd name="T23" fmla="*/ 131 h 146"/>
                <a:gd name="T24" fmla="*/ 32 w 193"/>
                <a:gd name="T25" fmla="*/ 146 h 146"/>
                <a:gd name="T26" fmla="*/ 2 w 193"/>
                <a:gd name="T27" fmla="*/ 116 h 146"/>
                <a:gd name="T28" fmla="*/ 6 w 193"/>
                <a:gd name="T29" fmla="*/ 14 h 146"/>
                <a:gd name="T30" fmla="*/ 21 w 193"/>
                <a:gd name="T31" fmla="*/ 0 h 146"/>
                <a:gd name="T32" fmla="*/ 94 w 193"/>
                <a:gd name="T33" fmla="*/ 0 h 146"/>
                <a:gd name="T34" fmla="*/ 94 w 193"/>
                <a:gd name="T35" fmla="*/ 4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93" h="146">
                  <a:moveTo>
                    <a:pt x="94" y="4"/>
                  </a:moveTo>
                  <a:cubicBezTo>
                    <a:pt x="118" y="4"/>
                    <a:pt x="142" y="4"/>
                    <a:pt x="166" y="4"/>
                  </a:cubicBezTo>
                  <a:cubicBezTo>
                    <a:pt x="177" y="3"/>
                    <a:pt x="182" y="6"/>
                    <a:pt x="182" y="17"/>
                  </a:cubicBezTo>
                  <a:cubicBezTo>
                    <a:pt x="185" y="55"/>
                    <a:pt x="189" y="92"/>
                    <a:pt x="192" y="129"/>
                  </a:cubicBezTo>
                  <a:cubicBezTo>
                    <a:pt x="193" y="138"/>
                    <a:pt x="189" y="140"/>
                    <a:pt x="181" y="140"/>
                  </a:cubicBezTo>
                  <a:cubicBezTo>
                    <a:pt x="172" y="140"/>
                    <a:pt x="162" y="141"/>
                    <a:pt x="153" y="142"/>
                  </a:cubicBezTo>
                  <a:cubicBezTo>
                    <a:pt x="144" y="143"/>
                    <a:pt x="142" y="139"/>
                    <a:pt x="142" y="131"/>
                  </a:cubicBezTo>
                  <a:cubicBezTo>
                    <a:pt x="143" y="115"/>
                    <a:pt x="143" y="99"/>
                    <a:pt x="142" y="83"/>
                  </a:cubicBezTo>
                  <a:cubicBezTo>
                    <a:pt x="142" y="70"/>
                    <a:pt x="136" y="62"/>
                    <a:pt x="121" y="62"/>
                  </a:cubicBezTo>
                  <a:cubicBezTo>
                    <a:pt x="100" y="62"/>
                    <a:pt x="79" y="62"/>
                    <a:pt x="58" y="62"/>
                  </a:cubicBezTo>
                  <a:cubicBezTo>
                    <a:pt x="46" y="62"/>
                    <a:pt x="42" y="67"/>
                    <a:pt x="43" y="78"/>
                  </a:cubicBezTo>
                  <a:cubicBezTo>
                    <a:pt x="44" y="96"/>
                    <a:pt x="44" y="114"/>
                    <a:pt x="46" y="131"/>
                  </a:cubicBezTo>
                  <a:cubicBezTo>
                    <a:pt x="47" y="143"/>
                    <a:pt x="43" y="146"/>
                    <a:pt x="32" y="146"/>
                  </a:cubicBezTo>
                  <a:cubicBezTo>
                    <a:pt x="2" y="146"/>
                    <a:pt x="0" y="145"/>
                    <a:pt x="2" y="116"/>
                  </a:cubicBezTo>
                  <a:cubicBezTo>
                    <a:pt x="4" y="82"/>
                    <a:pt x="6" y="48"/>
                    <a:pt x="6" y="14"/>
                  </a:cubicBezTo>
                  <a:cubicBezTo>
                    <a:pt x="5" y="2"/>
                    <a:pt x="10" y="0"/>
                    <a:pt x="21" y="0"/>
                  </a:cubicBezTo>
                  <a:cubicBezTo>
                    <a:pt x="45" y="1"/>
                    <a:pt x="70" y="0"/>
                    <a:pt x="94" y="0"/>
                  </a:cubicBezTo>
                  <a:cubicBezTo>
                    <a:pt x="94" y="1"/>
                    <a:pt x="94" y="3"/>
                    <a:pt x="94" y="4"/>
                  </a:cubicBezTo>
                  <a:close/>
                </a:path>
              </a:pathLst>
            </a:custGeom>
            <a:solidFill>
              <a:srgbClr val="F5F5F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6" name="Freeform 75"/>
            <p:cNvSpPr/>
            <p:nvPr/>
          </p:nvSpPr>
          <p:spPr bwMode="auto">
            <a:xfrm>
              <a:off x="7223126" y="3978276"/>
              <a:ext cx="127000" cy="109538"/>
            </a:xfrm>
            <a:custGeom>
              <a:avLst/>
              <a:gdLst>
                <a:gd name="T0" fmla="*/ 35 w 43"/>
                <a:gd name="T1" fmla="*/ 36 h 37"/>
                <a:gd name="T2" fmla="*/ 20 w 43"/>
                <a:gd name="T3" fmla="*/ 36 h 37"/>
                <a:gd name="T4" fmla="*/ 1 w 43"/>
                <a:gd name="T5" fmla="*/ 21 h 37"/>
                <a:gd name="T6" fmla="*/ 18 w 43"/>
                <a:gd name="T7" fmla="*/ 1 h 37"/>
                <a:gd name="T8" fmla="*/ 37 w 43"/>
                <a:gd name="T9" fmla="*/ 18 h 37"/>
                <a:gd name="T10" fmla="*/ 43 w 43"/>
                <a:gd name="T11" fmla="*/ 24 h 37"/>
                <a:gd name="T12" fmla="*/ 35 w 43"/>
                <a:gd name="T13" fmla="*/ 36 h 37"/>
              </a:gdLst>
              <a:ahLst/>
              <a:cxnLst>
                <a:cxn ang="0">
                  <a:pos x="T0" y="T1"/>
                </a:cxn>
                <a:cxn ang="0">
                  <a:pos x="T2" y="T3"/>
                </a:cxn>
                <a:cxn ang="0">
                  <a:pos x="T4" y="T5"/>
                </a:cxn>
                <a:cxn ang="0">
                  <a:pos x="T6" y="T7"/>
                </a:cxn>
                <a:cxn ang="0">
                  <a:pos x="T8" y="T9"/>
                </a:cxn>
                <a:cxn ang="0">
                  <a:pos x="T10" y="T11"/>
                </a:cxn>
                <a:cxn ang="0">
                  <a:pos x="T12" y="T13"/>
                </a:cxn>
              </a:cxnLst>
              <a:rect l="0" t="0" r="r" b="b"/>
              <a:pathLst>
                <a:path w="43" h="37">
                  <a:moveTo>
                    <a:pt x="35" y="36"/>
                  </a:moveTo>
                  <a:cubicBezTo>
                    <a:pt x="30" y="32"/>
                    <a:pt x="25" y="36"/>
                    <a:pt x="20" y="36"/>
                  </a:cubicBezTo>
                  <a:cubicBezTo>
                    <a:pt x="9" y="37"/>
                    <a:pt x="1" y="32"/>
                    <a:pt x="1" y="21"/>
                  </a:cubicBezTo>
                  <a:cubicBezTo>
                    <a:pt x="0" y="11"/>
                    <a:pt x="6" y="2"/>
                    <a:pt x="18" y="1"/>
                  </a:cubicBezTo>
                  <a:cubicBezTo>
                    <a:pt x="29" y="0"/>
                    <a:pt x="36" y="7"/>
                    <a:pt x="37" y="18"/>
                  </a:cubicBezTo>
                  <a:cubicBezTo>
                    <a:pt x="38" y="23"/>
                    <a:pt x="34" y="28"/>
                    <a:pt x="43" y="24"/>
                  </a:cubicBezTo>
                  <a:cubicBezTo>
                    <a:pt x="43" y="30"/>
                    <a:pt x="40" y="33"/>
                    <a:pt x="35" y="36"/>
                  </a:cubicBezTo>
                  <a:close/>
                </a:path>
              </a:pathLst>
            </a:custGeom>
            <a:solidFill>
              <a:srgbClr val="F4D4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7" name="Freeform 76"/>
            <p:cNvSpPr/>
            <p:nvPr/>
          </p:nvSpPr>
          <p:spPr bwMode="auto">
            <a:xfrm>
              <a:off x="6596064" y="5629276"/>
              <a:ext cx="142875" cy="65088"/>
            </a:xfrm>
            <a:custGeom>
              <a:avLst/>
              <a:gdLst>
                <a:gd name="T0" fmla="*/ 48 w 48"/>
                <a:gd name="T1" fmla="*/ 14 h 22"/>
                <a:gd name="T2" fmla="*/ 10 w 48"/>
                <a:gd name="T3" fmla="*/ 21 h 22"/>
                <a:gd name="T4" fmla="*/ 0 w 48"/>
                <a:gd name="T5" fmla="*/ 12 h 22"/>
                <a:gd name="T6" fmla="*/ 9 w 48"/>
                <a:gd name="T7" fmla="*/ 3 h 22"/>
                <a:gd name="T8" fmla="*/ 48 w 48"/>
                <a:gd name="T9" fmla="*/ 14 h 22"/>
              </a:gdLst>
              <a:ahLst/>
              <a:cxnLst>
                <a:cxn ang="0">
                  <a:pos x="T0" y="T1"/>
                </a:cxn>
                <a:cxn ang="0">
                  <a:pos x="T2" y="T3"/>
                </a:cxn>
                <a:cxn ang="0">
                  <a:pos x="T4" y="T5"/>
                </a:cxn>
                <a:cxn ang="0">
                  <a:pos x="T6" y="T7"/>
                </a:cxn>
                <a:cxn ang="0">
                  <a:pos x="T8" y="T9"/>
                </a:cxn>
              </a:cxnLst>
              <a:rect l="0" t="0" r="r" b="b"/>
              <a:pathLst>
                <a:path w="48" h="22">
                  <a:moveTo>
                    <a:pt x="48" y="14"/>
                  </a:moveTo>
                  <a:cubicBezTo>
                    <a:pt x="34" y="21"/>
                    <a:pt x="22" y="22"/>
                    <a:pt x="10" y="21"/>
                  </a:cubicBezTo>
                  <a:cubicBezTo>
                    <a:pt x="5" y="20"/>
                    <a:pt x="0" y="18"/>
                    <a:pt x="0" y="12"/>
                  </a:cubicBezTo>
                  <a:cubicBezTo>
                    <a:pt x="0" y="7"/>
                    <a:pt x="4" y="4"/>
                    <a:pt x="9" y="3"/>
                  </a:cubicBezTo>
                  <a:cubicBezTo>
                    <a:pt x="23" y="0"/>
                    <a:pt x="35" y="5"/>
                    <a:pt x="48" y="14"/>
                  </a:cubicBezTo>
                  <a:close/>
                </a:path>
              </a:pathLst>
            </a:custGeom>
            <a:solidFill>
              <a:srgbClr val="E7E7E7"/>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8" name="Freeform 77"/>
            <p:cNvSpPr/>
            <p:nvPr/>
          </p:nvSpPr>
          <p:spPr bwMode="auto">
            <a:xfrm>
              <a:off x="6402389" y="4768851"/>
              <a:ext cx="82550" cy="88900"/>
            </a:xfrm>
            <a:custGeom>
              <a:avLst/>
              <a:gdLst>
                <a:gd name="T0" fmla="*/ 14 w 28"/>
                <a:gd name="T1" fmla="*/ 1 h 30"/>
                <a:gd name="T2" fmla="*/ 26 w 28"/>
                <a:gd name="T3" fmla="*/ 14 h 30"/>
                <a:gd name="T4" fmla="*/ 15 w 28"/>
                <a:gd name="T5" fmla="*/ 29 h 30"/>
                <a:gd name="T6" fmla="*/ 0 w 28"/>
                <a:gd name="T7" fmla="*/ 17 h 30"/>
                <a:gd name="T8" fmla="*/ 14 w 28"/>
                <a:gd name="T9" fmla="*/ 1 h 30"/>
              </a:gdLst>
              <a:ahLst/>
              <a:cxnLst>
                <a:cxn ang="0">
                  <a:pos x="T0" y="T1"/>
                </a:cxn>
                <a:cxn ang="0">
                  <a:pos x="T2" y="T3"/>
                </a:cxn>
                <a:cxn ang="0">
                  <a:pos x="T4" y="T5"/>
                </a:cxn>
                <a:cxn ang="0">
                  <a:pos x="T6" y="T7"/>
                </a:cxn>
                <a:cxn ang="0">
                  <a:pos x="T8" y="T9"/>
                </a:cxn>
              </a:cxnLst>
              <a:rect l="0" t="0" r="r" b="b"/>
              <a:pathLst>
                <a:path w="28" h="30">
                  <a:moveTo>
                    <a:pt x="14" y="1"/>
                  </a:moveTo>
                  <a:cubicBezTo>
                    <a:pt x="24" y="0"/>
                    <a:pt x="25" y="7"/>
                    <a:pt x="26" y="14"/>
                  </a:cubicBezTo>
                  <a:cubicBezTo>
                    <a:pt x="28" y="23"/>
                    <a:pt x="24" y="28"/>
                    <a:pt x="15" y="29"/>
                  </a:cubicBezTo>
                  <a:cubicBezTo>
                    <a:pt x="6" y="30"/>
                    <a:pt x="1" y="25"/>
                    <a:pt x="0" y="17"/>
                  </a:cubicBezTo>
                  <a:cubicBezTo>
                    <a:pt x="0" y="7"/>
                    <a:pt x="7" y="3"/>
                    <a:pt x="14" y="1"/>
                  </a:cubicBezTo>
                  <a:close/>
                </a:path>
              </a:pathLst>
            </a:custGeom>
            <a:solidFill>
              <a:srgbClr val="ECECE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89" name="Freeform 78"/>
            <p:cNvSpPr/>
            <p:nvPr/>
          </p:nvSpPr>
          <p:spPr bwMode="auto">
            <a:xfrm>
              <a:off x="7467601" y="4686301"/>
              <a:ext cx="79375" cy="82550"/>
            </a:xfrm>
            <a:custGeom>
              <a:avLst/>
              <a:gdLst>
                <a:gd name="T0" fmla="*/ 12 w 27"/>
                <a:gd name="T1" fmla="*/ 28 h 28"/>
                <a:gd name="T2" fmla="*/ 0 w 27"/>
                <a:gd name="T3" fmla="*/ 14 h 28"/>
                <a:gd name="T4" fmla="*/ 14 w 27"/>
                <a:gd name="T5" fmla="*/ 0 h 28"/>
                <a:gd name="T6" fmla="*/ 26 w 27"/>
                <a:gd name="T7" fmla="*/ 15 h 28"/>
                <a:gd name="T8" fmla="*/ 12 w 27"/>
                <a:gd name="T9" fmla="*/ 28 h 28"/>
              </a:gdLst>
              <a:ahLst/>
              <a:cxnLst>
                <a:cxn ang="0">
                  <a:pos x="T0" y="T1"/>
                </a:cxn>
                <a:cxn ang="0">
                  <a:pos x="T2" y="T3"/>
                </a:cxn>
                <a:cxn ang="0">
                  <a:pos x="T4" y="T5"/>
                </a:cxn>
                <a:cxn ang="0">
                  <a:pos x="T6" y="T7"/>
                </a:cxn>
                <a:cxn ang="0">
                  <a:pos x="T8" y="T9"/>
                </a:cxn>
              </a:cxnLst>
              <a:rect l="0" t="0" r="r" b="b"/>
              <a:pathLst>
                <a:path w="27" h="28">
                  <a:moveTo>
                    <a:pt x="12" y="28"/>
                  </a:moveTo>
                  <a:cubicBezTo>
                    <a:pt x="5" y="26"/>
                    <a:pt x="0" y="22"/>
                    <a:pt x="0" y="14"/>
                  </a:cubicBezTo>
                  <a:cubicBezTo>
                    <a:pt x="0" y="6"/>
                    <a:pt x="5" y="0"/>
                    <a:pt x="14" y="0"/>
                  </a:cubicBezTo>
                  <a:cubicBezTo>
                    <a:pt x="22" y="1"/>
                    <a:pt x="27" y="7"/>
                    <a:pt x="26" y="15"/>
                  </a:cubicBezTo>
                  <a:cubicBezTo>
                    <a:pt x="25" y="23"/>
                    <a:pt x="20" y="27"/>
                    <a:pt x="12" y="28"/>
                  </a:cubicBezTo>
                  <a:close/>
                </a:path>
              </a:pathLst>
            </a:custGeom>
            <a:solidFill>
              <a:srgbClr val="E2E2E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0" name="Freeform 79"/>
            <p:cNvSpPr/>
            <p:nvPr/>
          </p:nvSpPr>
          <p:spPr bwMode="auto">
            <a:xfrm>
              <a:off x="7231064" y="5680076"/>
              <a:ext cx="103188" cy="71438"/>
            </a:xfrm>
            <a:custGeom>
              <a:avLst/>
              <a:gdLst>
                <a:gd name="T0" fmla="*/ 0 w 35"/>
                <a:gd name="T1" fmla="*/ 17 h 24"/>
                <a:gd name="T2" fmla="*/ 2 w 35"/>
                <a:gd name="T3" fmla="*/ 12 h 24"/>
                <a:gd name="T4" fmla="*/ 31 w 35"/>
                <a:gd name="T5" fmla="*/ 7 h 24"/>
                <a:gd name="T6" fmla="*/ 32 w 35"/>
                <a:gd name="T7" fmla="*/ 15 h 24"/>
                <a:gd name="T8" fmla="*/ 0 w 35"/>
                <a:gd name="T9" fmla="*/ 17 h 24"/>
              </a:gdLst>
              <a:ahLst/>
              <a:cxnLst>
                <a:cxn ang="0">
                  <a:pos x="T0" y="T1"/>
                </a:cxn>
                <a:cxn ang="0">
                  <a:pos x="T2" y="T3"/>
                </a:cxn>
                <a:cxn ang="0">
                  <a:pos x="T4" y="T5"/>
                </a:cxn>
                <a:cxn ang="0">
                  <a:pos x="T6" y="T7"/>
                </a:cxn>
                <a:cxn ang="0">
                  <a:pos x="T8" y="T9"/>
                </a:cxn>
              </a:cxnLst>
              <a:rect l="0" t="0" r="r" b="b"/>
              <a:pathLst>
                <a:path w="35" h="24">
                  <a:moveTo>
                    <a:pt x="0" y="17"/>
                  </a:moveTo>
                  <a:cubicBezTo>
                    <a:pt x="2" y="13"/>
                    <a:pt x="2" y="13"/>
                    <a:pt x="2" y="12"/>
                  </a:cubicBezTo>
                  <a:cubicBezTo>
                    <a:pt x="11" y="8"/>
                    <a:pt x="20" y="0"/>
                    <a:pt x="31" y="7"/>
                  </a:cubicBezTo>
                  <a:cubicBezTo>
                    <a:pt x="34" y="9"/>
                    <a:pt x="35" y="13"/>
                    <a:pt x="32" y="15"/>
                  </a:cubicBezTo>
                  <a:cubicBezTo>
                    <a:pt x="23" y="24"/>
                    <a:pt x="12" y="20"/>
                    <a:pt x="0" y="17"/>
                  </a:cubicBezTo>
                  <a:close/>
                </a:path>
              </a:pathLst>
            </a:custGeom>
            <a:solidFill>
              <a:srgbClr val="DFDFD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1" name="Freeform 80"/>
            <p:cNvSpPr/>
            <p:nvPr/>
          </p:nvSpPr>
          <p:spPr bwMode="auto">
            <a:xfrm>
              <a:off x="7434264" y="3870326"/>
              <a:ext cx="60325" cy="73025"/>
            </a:xfrm>
            <a:custGeom>
              <a:avLst/>
              <a:gdLst>
                <a:gd name="T0" fmla="*/ 2 w 20"/>
                <a:gd name="T1" fmla="*/ 12 h 25"/>
                <a:gd name="T2" fmla="*/ 9 w 20"/>
                <a:gd name="T3" fmla="*/ 0 h 25"/>
                <a:gd name="T4" fmla="*/ 20 w 20"/>
                <a:gd name="T5" fmla="*/ 11 h 25"/>
                <a:gd name="T6" fmla="*/ 8 w 20"/>
                <a:gd name="T7" fmla="*/ 24 h 25"/>
                <a:gd name="T8" fmla="*/ 2 w 20"/>
                <a:gd name="T9" fmla="*/ 12 h 25"/>
              </a:gdLst>
              <a:ahLst/>
              <a:cxnLst>
                <a:cxn ang="0">
                  <a:pos x="T0" y="T1"/>
                </a:cxn>
                <a:cxn ang="0">
                  <a:pos x="T2" y="T3"/>
                </a:cxn>
                <a:cxn ang="0">
                  <a:pos x="T4" y="T5"/>
                </a:cxn>
                <a:cxn ang="0">
                  <a:pos x="T6" y="T7"/>
                </a:cxn>
                <a:cxn ang="0">
                  <a:pos x="T8" y="T9"/>
                </a:cxn>
              </a:cxnLst>
              <a:rect l="0" t="0" r="r" b="b"/>
              <a:pathLst>
                <a:path w="20" h="25">
                  <a:moveTo>
                    <a:pt x="2" y="12"/>
                  </a:moveTo>
                  <a:cubicBezTo>
                    <a:pt x="3" y="7"/>
                    <a:pt x="1" y="0"/>
                    <a:pt x="9" y="0"/>
                  </a:cubicBezTo>
                  <a:cubicBezTo>
                    <a:pt x="16" y="0"/>
                    <a:pt x="20" y="5"/>
                    <a:pt x="20" y="11"/>
                  </a:cubicBezTo>
                  <a:cubicBezTo>
                    <a:pt x="20" y="19"/>
                    <a:pt x="16" y="25"/>
                    <a:pt x="8" y="24"/>
                  </a:cubicBezTo>
                  <a:cubicBezTo>
                    <a:pt x="0" y="24"/>
                    <a:pt x="4" y="17"/>
                    <a:pt x="2" y="12"/>
                  </a:cubicBezTo>
                  <a:close/>
                </a:path>
              </a:pathLst>
            </a:custGeom>
            <a:solidFill>
              <a:srgbClr val="E8E8E8"/>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2" name="Freeform 81"/>
            <p:cNvSpPr/>
            <p:nvPr/>
          </p:nvSpPr>
          <p:spPr bwMode="auto">
            <a:xfrm>
              <a:off x="6416676" y="3881438"/>
              <a:ext cx="58738" cy="65088"/>
            </a:xfrm>
            <a:custGeom>
              <a:avLst/>
              <a:gdLst>
                <a:gd name="T0" fmla="*/ 17 w 20"/>
                <a:gd name="T1" fmla="*/ 11 h 22"/>
                <a:gd name="T2" fmla="*/ 10 w 20"/>
                <a:gd name="T3" fmla="*/ 22 h 22"/>
                <a:gd name="T4" fmla="*/ 0 w 20"/>
                <a:gd name="T5" fmla="*/ 12 h 22"/>
                <a:gd name="T6" fmla="*/ 10 w 20"/>
                <a:gd name="T7" fmla="*/ 1 h 22"/>
                <a:gd name="T8" fmla="*/ 17 w 20"/>
                <a:gd name="T9" fmla="*/ 11 h 22"/>
              </a:gdLst>
              <a:ahLst/>
              <a:cxnLst>
                <a:cxn ang="0">
                  <a:pos x="T0" y="T1"/>
                </a:cxn>
                <a:cxn ang="0">
                  <a:pos x="T2" y="T3"/>
                </a:cxn>
                <a:cxn ang="0">
                  <a:pos x="T4" y="T5"/>
                </a:cxn>
                <a:cxn ang="0">
                  <a:pos x="T6" y="T7"/>
                </a:cxn>
                <a:cxn ang="0">
                  <a:pos x="T8" y="T9"/>
                </a:cxn>
              </a:cxnLst>
              <a:rect l="0" t="0" r="r" b="b"/>
              <a:pathLst>
                <a:path w="20" h="22">
                  <a:moveTo>
                    <a:pt x="17" y="11"/>
                  </a:moveTo>
                  <a:cubicBezTo>
                    <a:pt x="17" y="17"/>
                    <a:pt x="17" y="22"/>
                    <a:pt x="10" y="22"/>
                  </a:cubicBezTo>
                  <a:cubicBezTo>
                    <a:pt x="4" y="22"/>
                    <a:pt x="0" y="18"/>
                    <a:pt x="0" y="12"/>
                  </a:cubicBezTo>
                  <a:cubicBezTo>
                    <a:pt x="0" y="6"/>
                    <a:pt x="4" y="2"/>
                    <a:pt x="10" y="1"/>
                  </a:cubicBezTo>
                  <a:cubicBezTo>
                    <a:pt x="20" y="0"/>
                    <a:pt x="15" y="8"/>
                    <a:pt x="17" y="11"/>
                  </a:cubicBezTo>
                  <a:close/>
                </a:path>
              </a:pathLst>
            </a:custGeom>
            <a:solidFill>
              <a:srgbClr val="EAEAE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3" name="Freeform 108"/>
            <p:cNvSpPr/>
            <p:nvPr/>
          </p:nvSpPr>
          <p:spPr bwMode="auto">
            <a:xfrm>
              <a:off x="6711951" y="4038601"/>
              <a:ext cx="487363" cy="161925"/>
            </a:xfrm>
            <a:custGeom>
              <a:avLst/>
              <a:gdLst>
                <a:gd name="T0" fmla="*/ 0 w 165"/>
                <a:gd name="T1" fmla="*/ 5 h 55"/>
                <a:gd name="T2" fmla="*/ 38 w 165"/>
                <a:gd name="T3" fmla="*/ 21 h 55"/>
                <a:gd name="T4" fmla="*/ 139 w 165"/>
                <a:gd name="T5" fmla="*/ 11 h 55"/>
                <a:gd name="T6" fmla="*/ 151 w 165"/>
                <a:gd name="T7" fmla="*/ 4 h 55"/>
                <a:gd name="T8" fmla="*/ 162 w 165"/>
                <a:gd name="T9" fmla="*/ 4 h 55"/>
                <a:gd name="T10" fmla="*/ 158 w 165"/>
                <a:gd name="T11" fmla="*/ 14 h 55"/>
                <a:gd name="T12" fmla="*/ 0 w 165"/>
                <a:gd name="T13" fmla="*/ 5 h 55"/>
              </a:gdLst>
              <a:ahLst/>
              <a:cxnLst>
                <a:cxn ang="0">
                  <a:pos x="T0" y="T1"/>
                </a:cxn>
                <a:cxn ang="0">
                  <a:pos x="T2" y="T3"/>
                </a:cxn>
                <a:cxn ang="0">
                  <a:pos x="T4" y="T5"/>
                </a:cxn>
                <a:cxn ang="0">
                  <a:pos x="T6" y="T7"/>
                </a:cxn>
                <a:cxn ang="0">
                  <a:pos x="T8" y="T9"/>
                </a:cxn>
                <a:cxn ang="0">
                  <a:pos x="T10" y="T11"/>
                </a:cxn>
                <a:cxn ang="0">
                  <a:pos x="T12" y="T13"/>
                </a:cxn>
              </a:cxnLst>
              <a:rect l="0" t="0" r="r" b="b"/>
              <a:pathLst>
                <a:path w="165" h="55">
                  <a:moveTo>
                    <a:pt x="0" y="5"/>
                  </a:moveTo>
                  <a:cubicBezTo>
                    <a:pt x="16" y="12"/>
                    <a:pt x="27" y="17"/>
                    <a:pt x="38" y="21"/>
                  </a:cubicBezTo>
                  <a:cubicBezTo>
                    <a:pt x="73" y="34"/>
                    <a:pt x="107" y="32"/>
                    <a:pt x="139" y="11"/>
                  </a:cubicBezTo>
                  <a:cubicBezTo>
                    <a:pt x="143" y="8"/>
                    <a:pt x="147" y="6"/>
                    <a:pt x="151" y="4"/>
                  </a:cubicBezTo>
                  <a:cubicBezTo>
                    <a:pt x="154" y="2"/>
                    <a:pt x="159" y="0"/>
                    <a:pt x="162" y="4"/>
                  </a:cubicBezTo>
                  <a:cubicBezTo>
                    <a:pt x="165" y="8"/>
                    <a:pt x="161" y="12"/>
                    <a:pt x="158" y="14"/>
                  </a:cubicBezTo>
                  <a:cubicBezTo>
                    <a:pt x="126" y="49"/>
                    <a:pt x="39" y="55"/>
                    <a:pt x="0" y="5"/>
                  </a:cubicBezTo>
                  <a:close/>
                </a:path>
              </a:pathLst>
            </a:custGeom>
            <a:solidFill>
              <a:srgbClr val="45454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4" name="Freeform 109"/>
            <p:cNvSpPr/>
            <p:nvPr/>
          </p:nvSpPr>
          <p:spPr bwMode="auto">
            <a:xfrm>
              <a:off x="6578601" y="3960813"/>
              <a:ext cx="103188" cy="100013"/>
            </a:xfrm>
            <a:custGeom>
              <a:avLst/>
              <a:gdLst>
                <a:gd name="T0" fmla="*/ 16 w 35"/>
                <a:gd name="T1" fmla="*/ 2 h 34"/>
                <a:gd name="T2" fmla="*/ 34 w 35"/>
                <a:gd name="T3" fmla="*/ 19 h 34"/>
                <a:gd name="T4" fmla="*/ 19 w 35"/>
                <a:gd name="T5" fmla="*/ 34 h 34"/>
                <a:gd name="T6" fmla="*/ 0 w 35"/>
                <a:gd name="T7" fmla="*/ 18 h 34"/>
                <a:gd name="T8" fmla="*/ 16 w 35"/>
                <a:gd name="T9" fmla="*/ 2 h 34"/>
              </a:gdLst>
              <a:ahLst/>
              <a:cxnLst>
                <a:cxn ang="0">
                  <a:pos x="T0" y="T1"/>
                </a:cxn>
                <a:cxn ang="0">
                  <a:pos x="T2" y="T3"/>
                </a:cxn>
                <a:cxn ang="0">
                  <a:pos x="T4" y="T5"/>
                </a:cxn>
                <a:cxn ang="0">
                  <a:pos x="T6" y="T7"/>
                </a:cxn>
                <a:cxn ang="0">
                  <a:pos x="T8" y="T9"/>
                </a:cxn>
              </a:cxnLst>
              <a:rect l="0" t="0" r="r" b="b"/>
              <a:pathLst>
                <a:path w="35" h="34">
                  <a:moveTo>
                    <a:pt x="16" y="2"/>
                  </a:moveTo>
                  <a:cubicBezTo>
                    <a:pt x="31" y="1"/>
                    <a:pt x="35" y="10"/>
                    <a:pt x="34" y="19"/>
                  </a:cubicBezTo>
                  <a:cubicBezTo>
                    <a:pt x="34" y="27"/>
                    <a:pt x="29" y="34"/>
                    <a:pt x="19" y="34"/>
                  </a:cubicBezTo>
                  <a:cubicBezTo>
                    <a:pt x="9" y="33"/>
                    <a:pt x="0" y="28"/>
                    <a:pt x="0" y="18"/>
                  </a:cubicBezTo>
                  <a:cubicBezTo>
                    <a:pt x="0" y="8"/>
                    <a:pt x="5" y="0"/>
                    <a:pt x="16" y="2"/>
                  </a:cubicBezTo>
                  <a:close/>
                </a:path>
              </a:pathLst>
            </a:custGeom>
            <a:solidFill>
              <a:srgbClr val="F4D6E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5" name="Freeform 110"/>
            <p:cNvSpPr/>
            <p:nvPr/>
          </p:nvSpPr>
          <p:spPr bwMode="auto">
            <a:xfrm>
              <a:off x="7035801" y="3843338"/>
              <a:ext cx="127000" cy="88900"/>
            </a:xfrm>
            <a:custGeom>
              <a:avLst/>
              <a:gdLst>
                <a:gd name="T0" fmla="*/ 2 w 43"/>
                <a:gd name="T1" fmla="*/ 29 h 30"/>
                <a:gd name="T2" fmla="*/ 18 w 43"/>
                <a:gd name="T3" fmla="*/ 2 h 30"/>
                <a:gd name="T4" fmla="*/ 41 w 43"/>
                <a:gd name="T5" fmla="*/ 17 h 30"/>
                <a:gd name="T6" fmla="*/ 39 w 43"/>
                <a:gd name="T7" fmla="*/ 28 h 30"/>
                <a:gd name="T8" fmla="*/ 32 w 43"/>
                <a:gd name="T9" fmla="*/ 27 h 30"/>
                <a:gd name="T10" fmla="*/ 2 w 43"/>
                <a:gd name="T11" fmla="*/ 29 h 30"/>
              </a:gdLst>
              <a:ahLst/>
              <a:cxnLst>
                <a:cxn ang="0">
                  <a:pos x="T0" y="T1"/>
                </a:cxn>
                <a:cxn ang="0">
                  <a:pos x="T2" y="T3"/>
                </a:cxn>
                <a:cxn ang="0">
                  <a:pos x="T4" y="T5"/>
                </a:cxn>
                <a:cxn ang="0">
                  <a:pos x="T6" y="T7"/>
                </a:cxn>
                <a:cxn ang="0">
                  <a:pos x="T8" y="T9"/>
                </a:cxn>
                <a:cxn ang="0">
                  <a:pos x="T10" y="T11"/>
                </a:cxn>
              </a:cxnLst>
              <a:rect l="0" t="0" r="r" b="b"/>
              <a:pathLst>
                <a:path w="43" h="30">
                  <a:moveTo>
                    <a:pt x="2" y="29"/>
                  </a:moveTo>
                  <a:cubicBezTo>
                    <a:pt x="0" y="12"/>
                    <a:pt x="6" y="4"/>
                    <a:pt x="18" y="2"/>
                  </a:cubicBezTo>
                  <a:cubicBezTo>
                    <a:pt x="29" y="0"/>
                    <a:pt x="37" y="7"/>
                    <a:pt x="41" y="17"/>
                  </a:cubicBezTo>
                  <a:cubicBezTo>
                    <a:pt x="43" y="20"/>
                    <a:pt x="42" y="25"/>
                    <a:pt x="39" y="28"/>
                  </a:cubicBezTo>
                  <a:cubicBezTo>
                    <a:pt x="36" y="30"/>
                    <a:pt x="33" y="29"/>
                    <a:pt x="32" y="27"/>
                  </a:cubicBezTo>
                  <a:cubicBezTo>
                    <a:pt x="24" y="4"/>
                    <a:pt x="14" y="16"/>
                    <a:pt x="2" y="29"/>
                  </a:cubicBezTo>
                  <a:close/>
                </a:path>
              </a:pathLst>
            </a:custGeom>
            <a:solidFill>
              <a:srgbClr val="4C4C4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sp>
          <p:nvSpPr>
            <p:cNvPr id="96" name="Freeform 111"/>
            <p:cNvSpPr/>
            <p:nvPr/>
          </p:nvSpPr>
          <p:spPr bwMode="auto">
            <a:xfrm>
              <a:off x="6764339" y="3852863"/>
              <a:ext cx="112713" cy="84138"/>
            </a:xfrm>
            <a:custGeom>
              <a:avLst/>
              <a:gdLst>
                <a:gd name="T0" fmla="*/ 4 w 38"/>
                <a:gd name="T1" fmla="*/ 29 h 29"/>
                <a:gd name="T2" fmla="*/ 16 w 38"/>
                <a:gd name="T3" fmla="*/ 2 h 29"/>
                <a:gd name="T4" fmla="*/ 37 w 38"/>
                <a:gd name="T5" fmla="*/ 15 h 29"/>
                <a:gd name="T6" fmla="*/ 36 w 38"/>
                <a:gd name="T7" fmla="*/ 22 h 29"/>
                <a:gd name="T8" fmla="*/ 30 w 38"/>
                <a:gd name="T9" fmla="*/ 22 h 29"/>
                <a:gd name="T10" fmla="*/ 4 w 38"/>
                <a:gd name="T11" fmla="*/ 29 h 29"/>
              </a:gdLst>
              <a:ahLst/>
              <a:cxnLst>
                <a:cxn ang="0">
                  <a:pos x="T0" y="T1"/>
                </a:cxn>
                <a:cxn ang="0">
                  <a:pos x="T2" y="T3"/>
                </a:cxn>
                <a:cxn ang="0">
                  <a:pos x="T4" y="T5"/>
                </a:cxn>
                <a:cxn ang="0">
                  <a:pos x="T6" y="T7"/>
                </a:cxn>
                <a:cxn ang="0">
                  <a:pos x="T8" y="T9"/>
                </a:cxn>
                <a:cxn ang="0">
                  <a:pos x="T10" y="T11"/>
                </a:cxn>
              </a:cxnLst>
              <a:rect l="0" t="0" r="r" b="b"/>
              <a:pathLst>
                <a:path w="38" h="29">
                  <a:moveTo>
                    <a:pt x="4" y="29"/>
                  </a:moveTo>
                  <a:cubicBezTo>
                    <a:pt x="0" y="11"/>
                    <a:pt x="5" y="4"/>
                    <a:pt x="16" y="2"/>
                  </a:cubicBezTo>
                  <a:cubicBezTo>
                    <a:pt x="26" y="0"/>
                    <a:pt x="34" y="5"/>
                    <a:pt x="37" y="15"/>
                  </a:cubicBezTo>
                  <a:cubicBezTo>
                    <a:pt x="38" y="17"/>
                    <a:pt x="37" y="20"/>
                    <a:pt x="36" y="22"/>
                  </a:cubicBezTo>
                  <a:cubicBezTo>
                    <a:pt x="35" y="25"/>
                    <a:pt x="31" y="24"/>
                    <a:pt x="30" y="22"/>
                  </a:cubicBezTo>
                  <a:cubicBezTo>
                    <a:pt x="20" y="5"/>
                    <a:pt x="12" y="12"/>
                    <a:pt x="4" y="29"/>
                  </a:cubicBezTo>
                  <a:close/>
                </a:path>
              </a:pathLst>
            </a:custGeom>
            <a:solidFill>
              <a:srgbClr val="4A4A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a:ln>
                  <a:noFill/>
                </a:ln>
                <a:solidFill>
                  <a:sysClr val="windowText" lastClr="000000"/>
                </a:solidFill>
                <a:effectLst/>
                <a:uLnTx/>
                <a:uFillTx/>
              </a:endParaRPr>
            </a:p>
          </p:txBody>
        </p:sp>
      </p:grpSp>
      <p:sp>
        <p:nvSpPr>
          <p:cNvPr id="97" name="矩形 96"/>
          <p:cNvSpPr/>
          <p:nvPr/>
        </p:nvSpPr>
        <p:spPr>
          <a:xfrm>
            <a:off x="391902" y="188658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99" name="矩形 98"/>
          <p:cNvSpPr/>
          <p:nvPr/>
        </p:nvSpPr>
        <p:spPr>
          <a:xfrm>
            <a:off x="391902" y="4437240"/>
            <a:ext cx="3698984" cy="20616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9" name="Freeform 12"/>
          <p:cNvSpPr/>
          <p:nvPr/>
        </p:nvSpPr>
        <p:spPr bwMode="auto">
          <a:xfrm>
            <a:off x="1203384" y="3099485"/>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40" name="Freeform 16"/>
          <p:cNvSpPr/>
          <p:nvPr/>
        </p:nvSpPr>
        <p:spPr bwMode="auto">
          <a:xfrm>
            <a:off x="3149659" y="3099485"/>
            <a:ext cx="2011363" cy="337794"/>
          </a:xfrm>
          <a:custGeom>
            <a:avLst/>
            <a:gdLst>
              <a:gd name="T0" fmla="*/ 1169 w 1267"/>
              <a:gd name="T1" fmla="*/ 177 h 177"/>
              <a:gd name="T2" fmla="*/ 0 w 1267"/>
              <a:gd name="T3" fmla="*/ 177 h 177"/>
              <a:gd name="T4" fmla="*/ 98 w 1267"/>
              <a:gd name="T5" fmla="*/ 88 h 177"/>
              <a:gd name="T6" fmla="*/ 0 w 1267"/>
              <a:gd name="T7" fmla="*/ 0 h 177"/>
              <a:gd name="T8" fmla="*/ 1169 w 1267"/>
              <a:gd name="T9" fmla="*/ 0 h 177"/>
              <a:gd name="T10" fmla="*/ 1267 w 1267"/>
              <a:gd name="T11" fmla="*/ 88 h 177"/>
              <a:gd name="T12" fmla="*/ 1169 w 1267"/>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7" h="177">
                <a:moveTo>
                  <a:pt x="1169" y="177"/>
                </a:moveTo>
                <a:lnTo>
                  <a:pt x="0" y="177"/>
                </a:lnTo>
                <a:lnTo>
                  <a:pt x="98" y="88"/>
                </a:lnTo>
                <a:lnTo>
                  <a:pt x="0" y="0"/>
                </a:lnTo>
                <a:lnTo>
                  <a:pt x="1169" y="0"/>
                </a:lnTo>
                <a:lnTo>
                  <a:pt x="1267" y="88"/>
                </a:lnTo>
                <a:lnTo>
                  <a:pt x="1169"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41" name="Freeform 20"/>
          <p:cNvSpPr/>
          <p:nvPr/>
        </p:nvSpPr>
        <p:spPr bwMode="auto">
          <a:xfrm>
            <a:off x="5094347" y="3099485"/>
            <a:ext cx="2016125" cy="337794"/>
          </a:xfrm>
          <a:custGeom>
            <a:avLst/>
            <a:gdLst>
              <a:gd name="T0" fmla="*/ 1170 w 1270"/>
              <a:gd name="T1" fmla="*/ 177 h 177"/>
              <a:gd name="T2" fmla="*/ 0 w 1270"/>
              <a:gd name="T3" fmla="*/ 177 h 177"/>
              <a:gd name="T4" fmla="*/ 100 w 1270"/>
              <a:gd name="T5" fmla="*/ 88 h 177"/>
              <a:gd name="T6" fmla="*/ 0 w 1270"/>
              <a:gd name="T7" fmla="*/ 0 h 177"/>
              <a:gd name="T8" fmla="*/ 1170 w 1270"/>
              <a:gd name="T9" fmla="*/ 0 h 177"/>
              <a:gd name="T10" fmla="*/ 1270 w 1270"/>
              <a:gd name="T11" fmla="*/ 88 h 177"/>
              <a:gd name="T12" fmla="*/ 1170 w 1270"/>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70" h="177">
                <a:moveTo>
                  <a:pt x="1170" y="177"/>
                </a:moveTo>
                <a:lnTo>
                  <a:pt x="0" y="177"/>
                </a:lnTo>
                <a:lnTo>
                  <a:pt x="100" y="88"/>
                </a:lnTo>
                <a:lnTo>
                  <a:pt x="0" y="0"/>
                </a:lnTo>
                <a:lnTo>
                  <a:pt x="1170" y="0"/>
                </a:lnTo>
                <a:lnTo>
                  <a:pt x="1270" y="88"/>
                </a:lnTo>
                <a:lnTo>
                  <a:pt x="1170"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79" name="文本框 78"/>
          <p:cNvSpPr txBox="1"/>
          <p:nvPr/>
        </p:nvSpPr>
        <p:spPr>
          <a:xfrm>
            <a:off x="1311080" y="3503183"/>
            <a:ext cx="1730883" cy="646331"/>
          </a:xfrm>
          <a:prstGeom prst="rect">
            <a:avLst/>
          </a:prstGeom>
          <a:noFill/>
        </p:spPr>
        <p:txBody>
          <a:bodyPr wrap="square" rtlCol="0">
            <a:spAutoFit/>
          </a:bodyPr>
          <a:lstStyle/>
          <a:p>
            <a:pPr algn="ctr"/>
            <a:r>
              <a:rPr lang="en-US" altLang="zh-CN" sz="3600" b="1" dirty="0">
                <a:latin typeface="+mj-ea"/>
                <a:ea typeface="+mj-ea"/>
              </a:rPr>
              <a:t>56%</a:t>
            </a:r>
            <a:endParaRPr lang="zh-CN" altLang="en-US" sz="3600" b="1" dirty="0">
              <a:latin typeface="+mj-ea"/>
              <a:ea typeface="+mj-ea"/>
            </a:endParaRPr>
          </a:p>
        </p:txBody>
      </p:sp>
      <p:sp>
        <p:nvSpPr>
          <p:cNvPr id="80" name="文本框 79"/>
          <p:cNvSpPr txBox="1"/>
          <p:nvPr/>
        </p:nvSpPr>
        <p:spPr>
          <a:xfrm>
            <a:off x="3289898" y="3503183"/>
            <a:ext cx="1730883" cy="646331"/>
          </a:xfrm>
          <a:prstGeom prst="rect">
            <a:avLst/>
          </a:prstGeom>
          <a:noFill/>
        </p:spPr>
        <p:txBody>
          <a:bodyPr wrap="square" rtlCol="0">
            <a:spAutoFit/>
          </a:bodyPr>
          <a:lstStyle/>
          <a:p>
            <a:pPr algn="ctr"/>
            <a:r>
              <a:rPr lang="en-US" altLang="zh-CN" sz="3600" b="1" dirty="0">
                <a:latin typeface="+mj-ea"/>
                <a:ea typeface="+mj-ea"/>
              </a:rPr>
              <a:t>48%</a:t>
            </a:r>
            <a:endParaRPr lang="zh-CN" altLang="en-US" sz="3600" b="1" dirty="0">
              <a:latin typeface="+mj-ea"/>
              <a:ea typeface="+mj-ea"/>
            </a:endParaRPr>
          </a:p>
        </p:txBody>
      </p:sp>
      <p:sp>
        <p:nvSpPr>
          <p:cNvPr id="81" name="文本框 80"/>
          <p:cNvSpPr txBox="1"/>
          <p:nvPr/>
        </p:nvSpPr>
        <p:spPr>
          <a:xfrm>
            <a:off x="5268716" y="3503183"/>
            <a:ext cx="1730883" cy="646331"/>
          </a:xfrm>
          <a:prstGeom prst="rect">
            <a:avLst/>
          </a:prstGeom>
          <a:noFill/>
        </p:spPr>
        <p:txBody>
          <a:bodyPr wrap="square" rtlCol="0">
            <a:spAutoFit/>
          </a:bodyPr>
          <a:lstStyle/>
          <a:p>
            <a:pPr algn="ctr"/>
            <a:r>
              <a:rPr lang="en-US" altLang="zh-CN" sz="3600" b="1" dirty="0">
                <a:latin typeface="+mj-ea"/>
                <a:ea typeface="+mj-ea"/>
              </a:rPr>
              <a:t>89%</a:t>
            </a:r>
            <a:endParaRPr lang="zh-CN" altLang="en-US" sz="3600" b="1" dirty="0">
              <a:latin typeface="+mj-ea"/>
              <a:ea typeface="+mj-ea"/>
            </a:endParaRPr>
          </a:p>
        </p:txBody>
      </p:sp>
      <p:sp>
        <p:nvSpPr>
          <p:cNvPr id="83" name="Freeform 12"/>
          <p:cNvSpPr/>
          <p:nvPr/>
        </p:nvSpPr>
        <p:spPr bwMode="auto">
          <a:xfrm>
            <a:off x="7030978" y="3099485"/>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84" name="Freeform 16"/>
          <p:cNvSpPr/>
          <p:nvPr/>
        </p:nvSpPr>
        <p:spPr bwMode="auto">
          <a:xfrm>
            <a:off x="8977253" y="3099485"/>
            <a:ext cx="2011363" cy="337794"/>
          </a:xfrm>
          <a:custGeom>
            <a:avLst/>
            <a:gdLst>
              <a:gd name="T0" fmla="*/ 1169 w 1267"/>
              <a:gd name="T1" fmla="*/ 177 h 177"/>
              <a:gd name="T2" fmla="*/ 0 w 1267"/>
              <a:gd name="T3" fmla="*/ 177 h 177"/>
              <a:gd name="T4" fmla="*/ 98 w 1267"/>
              <a:gd name="T5" fmla="*/ 88 h 177"/>
              <a:gd name="T6" fmla="*/ 0 w 1267"/>
              <a:gd name="T7" fmla="*/ 0 h 177"/>
              <a:gd name="T8" fmla="*/ 1169 w 1267"/>
              <a:gd name="T9" fmla="*/ 0 h 177"/>
              <a:gd name="T10" fmla="*/ 1267 w 1267"/>
              <a:gd name="T11" fmla="*/ 88 h 177"/>
              <a:gd name="T12" fmla="*/ 1169 w 1267"/>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7" h="177">
                <a:moveTo>
                  <a:pt x="1169" y="177"/>
                </a:moveTo>
                <a:lnTo>
                  <a:pt x="0" y="177"/>
                </a:lnTo>
                <a:lnTo>
                  <a:pt x="98" y="88"/>
                </a:lnTo>
                <a:lnTo>
                  <a:pt x="0" y="0"/>
                </a:lnTo>
                <a:lnTo>
                  <a:pt x="1169" y="0"/>
                </a:lnTo>
                <a:lnTo>
                  <a:pt x="1267" y="88"/>
                </a:lnTo>
                <a:lnTo>
                  <a:pt x="1169" y="177"/>
                </a:lnTo>
                <a:close/>
              </a:path>
            </a:pathLst>
          </a:custGeom>
          <a:solidFill>
            <a:schemeClr val="accent1"/>
          </a:solidFill>
          <a:ln>
            <a:solidFill>
              <a:schemeClr val="bg1"/>
            </a:solidFill>
          </a:ln>
        </p:spPr>
        <p:txBody>
          <a:bodyPr anchor="ctr"/>
          <a:lstStyle/>
          <a:p>
            <a:pPr algn="ctr"/>
            <a:r>
              <a:rPr lang="zh-CN" altLang="en-US" sz="1800">
                <a:solidFill>
                  <a:srgbClr val="FFFFFF"/>
                </a:solidFill>
                <a:latin typeface="+mn-ea"/>
              </a:rPr>
              <a:t>请输入文本</a:t>
            </a:r>
            <a:endParaRPr lang="zh-CN" altLang="en-US" sz="1800" dirty="0">
              <a:solidFill>
                <a:srgbClr val="FFFFFF"/>
              </a:solidFill>
              <a:latin typeface="+mn-ea"/>
            </a:endParaRPr>
          </a:p>
        </p:txBody>
      </p:sp>
      <p:sp>
        <p:nvSpPr>
          <p:cNvPr id="92" name="文本框 91"/>
          <p:cNvSpPr txBox="1"/>
          <p:nvPr/>
        </p:nvSpPr>
        <p:spPr>
          <a:xfrm>
            <a:off x="7138674" y="3503183"/>
            <a:ext cx="1730883" cy="646331"/>
          </a:xfrm>
          <a:prstGeom prst="rect">
            <a:avLst/>
          </a:prstGeom>
          <a:noFill/>
        </p:spPr>
        <p:txBody>
          <a:bodyPr wrap="square" rtlCol="0">
            <a:spAutoFit/>
          </a:bodyPr>
          <a:lstStyle/>
          <a:p>
            <a:pPr algn="ctr"/>
            <a:r>
              <a:rPr lang="en-US" altLang="zh-CN" sz="3600" b="1" dirty="0">
                <a:latin typeface="+mj-ea"/>
                <a:ea typeface="+mj-ea"/>
              </a:rPr>
              <a:t>88%</a:t>
            </a:r>
            <a:endParaRPr lang="zh-CN" altLang="en-US" sz="3600" b="1" dirty="0">
              <a:latin typeface="+mj-ea"/>
              <a:ea typeface="+mj-ea"/>
            </a:endParaRPr>
          </a:p>
        </p:txBody>
      </p:sp>
      <p:sp>
        <p:nvSpPr>
          <p:cNvPr id="93" name="文本框 92"/>
          <p:cNvSpPr txBox="1"/>
          <p:nvPr/>
        </p:nvSpPr>
        <p:spPr>
          <a:xfrm>
            <a:off x="9117492" y="3503183"/>
            <a:ext cx="1730883" cy="646331"/>
          </a:xfrm>
          <a:prstGeom prst="rect">
            <a:avLst/>
          </a:prstGeom>
          <a:noFill/>
        </p:spPr>
        <p:txBody>
          <a:bodyPr wrap="square" rtlCol="0">
            <a:spAutoFit/>
          </a:bodyPr>
          <a:lstStyle/>
          <a:p>
            <a:pPr algn="ctr"/>
            <a:r>
              <a:rPr lang="en-US" altLang="zh-CN" sz="3600" b="1" dirty="0">
                <a:latin typeface="+mj-ea"/>
                <a:ea typeface="+mj-ea"/>
              </a:rPr>
              <a:t>96%</a:t>
            </a:r>
            <a:endParaRPr lang="zh-CN" altLang="en-US" sz="3600" b="1" dirty="0">
              <a:latin typeface="+mj-ea"/>
              <a:ea typeface="+mj-ea"/>
            </a:endParaRPr>
          </a:p>
        </p:txBody>
      </p:sp>
      <p:grpSp>
        <p:nvGrpSpPr>
          <p:cNvPr id="96" name="组合 95"/>
          <p:cNvGrpSpPr/>
          <p:nvPr/>
        </p:nvGrpSpPr>
        <p:grpSpPr>
          <a:xfrm rot="13941683">
            <a:off x="1576064" y="2165830"/>
            <a:ext cx="928687" cy="685800"/>
            <a:chOff x="6924675" y="3671887"/>
            <a:chExt cx="928687" cy="685800"/>
          </a:xfrm>
        </p:grpSpPr>
        <p:sp>
          <p:nvSpPr>
            <p:cNvPr id="97"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8"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9"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0"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1"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2"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3"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4"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5"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6"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7"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8"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0"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1"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2"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5"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7"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9"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1"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3"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4"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5" name="组合 124"/>
          <p:cNvGrpSpPr/>
          <p:nvPr/>
        </p:nvGrpSpPr>
        <p:grpSpPr>
          <a:xfrm rot="13941683">
            <a:off x="3549268" y="2165830"/>
            <a:ext cx="928687" cy="685800"/>
            <a:chOff x="6924675" y="3671887"/>
            <a:chExt cx="928687" cy="685800"/>
          </a:xfrm>
        </p:grpSpPr>
        <p:sp>
          <p:nvSpPr>
            <p:cNvPr id="126"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7"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9"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1"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5"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7"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1"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3"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5"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6"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7"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54" name="组合 153"/>
          <p:cNvGrpSpPr/>
          <p:nvPr/>
        </p:nvGrpSpPr>
        <p:grpSpPr>
          <a:xfrm rot="13941683">
            <a:off x="5522472" y="2165830"/>
            <a:ext cx="928687" cy="685800"/>
            <a:chOff x="6924675" y="3671887"/>
            <a:chExt cx="928687" cy="685800"/>
          </a:xfrm>
        </p:grpSpPr>
        <p:sp>
          <p:nvSpPr>
            <p:cNvPr id="155"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9"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1"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2"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3"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7"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9"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1"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9"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1"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83" name="组合 182"/>
          <p:cNvGrpSpPr/>
          <p:nvPr/>
        </p:nvGrpSpPr>
        <p:grpSpPr>
          <a:xfrm rot="13941683">
            <a:off x="7495676" y="2165830"/>
            <a:ext cx="928687" cy="685800"/>
            <a:chOff x="6924675" y="3671887"/>
            <a:chExt cx="928687" cy="685800"/>
          </a:xfrm>
        </p:grpSpPr>
        <p:sp>
          <p:nvSpPr>
            <p:cNvPr id="184"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5"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8"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9"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0"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1"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2"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3"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4"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5"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7"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8"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9"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0"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1"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2"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3"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4"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5"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6"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7"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8"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9"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0"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1"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12" name="组合 211"/>
          <p:cNvGrpSpPr/>
          <p:nvPr/>
        </p:nvGrpSpPr>
        <p:grpSpPr>
          <a:xfrm rot="13941683">
            <a:off x="9468880" y="2165830"/>
            <a:ext cx="928687" cy="685800"/>
            <a:chOff x="6924675" y="3671887"/>
            <a:chExt cx="928687" cy="685800"/>
          </a:xfrm>
        </p:grpSpPr>
        <p:sp>
          <p:nvSpPr>
            <p:cNvPr id="213" name="Freeform 841"/>
            <p:cNvSpPr/>
            <p:nvPr/>
          </p:nvSpPr>
          <p:spPr bwMode="auto">
            <a:xfrm>
              <a:off x="7051675" y="4070350"/>
              <a:ext cx="68262" cy="57150"/>
            </a:xfrm>
            <a:custGeom>
              <a:avLst/>
              <a:gdLst>
                <a:gd name="T0" fmla="*/ 1 w 27"/>
                <a:gd name="T1" fmla="*/ 2 h 23"/>
                <a:gd name="T2" fmla="*/ 13 w 27"/>
                <a:gd name="T3" fmla="*/ 10 h 23"/>
                <a:gd name="T4" fmla="*/ 25 w 27"/>
                <a:gd name="T5" fmla="*/ 22 h 23"/>
                <a:gd name="T6" fmla="*/ 26 w 27"/>
                <a:gd name="T7" fmla="*/ 22 h 23"/>
                <a:gd name="T8" fmla="*/ 26 w 27"/>
                <a:gd name="T9" fmla="*/ 20 h 23"/>
                <a:gd name="T10" fmla="*/ 14 w 27"/>
                <a:gd name="T11" fmla="*/ 8 h 23"/>
                <a:gd name="T12" fmla="*/ 1 w 27"/>
                <a:gd name="T13" fmla="*/ 0 h 23"/>
                <a:gd name="T14" fmla="*/ 0 w 27"/>
                <a:gd name="T15" fmla="*/ 1 h 23"/>
                <a:gd name="T16" fmla="*/ 1 w 27"/>
                <a:gd name="T17" fmla="*/ 2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7" h="23">
                  <a:moveTo>
                    <a:pt x="1" y="2"/>
                  </a:moveTo>
                  <a:cubicBezTo>
                    <a:pt x="4" y="3"/>
                    <a:pt x="9" y="6"/>
                    <a:pt x="13" y="10"/>
                  </a:cubicBezTo>
                  <a:cubicBezTo>
                    <a:pt x="17" y="14"/>
                    <a:pt x="21" y="19"/>
                    <a:pt x="25" y="22"/>
                  </a:cubicBezTo>
                  <a:cubicBezTo>
                    <a:pt x="25" y="23"/>
                    <a:pt x="26" y="23"/>
                    <a:pt x="26" y="22"/>
                  </a:cubicBezTo>
                  <a:cubicBezTo>
                    <a:pt x="27" y="22"/>
                    <a:pt x="27" y="21"/>
                    <a:pt x="26" y="20"/>
                  </a:cubicBezTo>
                  <a:cubicBezTo>
                    <a:pt x="23" y="17"/>
                    <a:pt x="18" y="13"/>
                    <a:pt x="14" y="8"/>
                  </a:cubicBezTo>
                  <a:cubicBezTo>
                    <a:pt x="10" y="4"/>
                    <a:pt x="6" y="1"/>
                    <a:pt x="1" y="0"/>
                  </a:cubicBezTo>
                  <a:cubicBezTo>
                    <a:pt x="1" y="0"/>
                    <a:pt x="0"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4" name="Freeform 842"/>
            <p:cNvSpPr/>
            <p:nvPr/>
          </p:nvSpPr>
          <p:spPr bwMode="auto">
            <a:xfrm>
              <a:off x="7099300" y="4048125"/>
              <a:ext cx="50800" cy="41275"/>
            </a:xfrm>
            <a:custGeom>
              <a:avLst/>
              <a:gdLst>
                <a:gd name="T0" fmla="*/ 1 w 20"/>
                <a:gd name="T1" fmla="*/ 2 h 17"/>
                <a:gd name="T2" fmla="*/ 17 w 20"/>
                <a:gd name="T3" fmla="*/ 17 h 17"/>
                <a:gd name="T4" fmla="*/ 19 w 20"/>
                <a:gd name="T5" fmla="*/ 17 h 17"/>
                <a:gd name="T6" fmla="*/ 19 w 20"/>
                <a:gd name="T7" fmla="*/ 15 h 17"/>
                <a:gd name="T8" fmla="*/ 2 w 20"/>
                <a:gd name="T9" fmla="*/ 0 h 17"/>
                <a:gd name="T10" fmla="*/ 0 w 20"/>
                <a:gd name="T11" fmla="*/ 1 h 17"/>
                <a:gd name="T12" fmla="*/ 1 w 20"/>
                <a:gd name="T13" fmla="*/ 2 h 17"/>
              </a:gdLst>
              <a:ahLst/>
              <a:cxnLst>
                <a:cxn ang="0">
                  <a:pos x="T0" y="T1"/>
                </a:cxn>
                <a:cxn ang="0">
                  <a:pos x="T2" y="T3"/>
                </a:cxn>
                <a:cxn ang="0">
                  <a:pos x="T4" y="T5"/>
                </a:cxn>
                <a:cxn ang="0">
                  <a:pos x="T6" y="T7"/>
                </a:cxn>
                <a:cxn ang="0">
                  <a:pos x="T8" y="T9"/>
                </a:cxn>
                <a:cxn ang="0">
                  <a:pos x="T10" y="T11"/>
                </a:cxn>
                <a:cxn ang="0">
                  <a:pos x="T12" y="T13"/>
                </a:cxn>
              </a:cxnLst>
              <a:rect l="0" t="0" r="r" b="b"/>
              <a:pathLst>
                <a:path w="20" h="17">
                  <a:moveTo>
                    <a:pt x="1" y="2"/>
                  </a:moveTo>
                  <a:cubicBezTo>
                    <a:pt x="7" y="7"/>
                    <a:pt x="12" y="11"/>
                    <a:pt x="17" y="17"/>
                  </a:cubicBezTo>
                  <a:cubicBezTo>
                    <a:pt x="18" y="17"/>
                    <a:pt x="19" y="17"/>
                    <a:pt x="19" y="17"/>
                  </a:cubicBezTo>
                  <a:cubicBezTo>
                    <a:pt x="20" y="16"/>
                    <a:pt x="20" y="15"/>
                    <a:pt x="19" y="15"/>
                  </a:cubicBezTo>
                  <a:cubicBezTo>
                    <a:pt x="13" y="9"/>
                    <a:pt x="9" y="5"/>
                    <a:pt x="2" y="0"/>
                  </a:cubicBezTo>
                  <a:cubicBezTo>
                    <a:pt x="2" y="0"/>
                    <a:pt x="1" y="0"/>
                    <a:pt x="0" y="1"/>
                  </a:cubicBezTo>
                  <a:cubicBezTo>
                    <a:pt x="0" y="1"/>
                    <a:pt x="0" y="2"/>
                    <a:pt x="1" y="2"/>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5" name="Freeform 843"/>
            <p:cNvSpPr/>
            <p:nvPr/>
          </p:nvSpPr>
          <p:spPr bwMode="auto">
            <a:xfrm>
              <a:off x="7107238" y="4000500"/>
              <a:ext cx="65087" cy="58737"/>
            </a:xfrm>
            <a:custGeom>
              <a:avLst/>
              <a:gdLst>
                <a:gd name="T0" fmla="*/ 1 w 26"/>
                <a:gd name="T1" fmla="*/ 2 h 24"/>
                <a:gd name="T2" fmla="*/ 24 w 26"/>
                <a:gd name="T3" fmla="*/ 23 h 24"/>
                <a:gd name="T4" fmla="*/ 26 w 26"/>
                <a:gd name="T5" fmla="*/ 23 h 24"/>
                <a:gd name="T6" fmla="*/ 26 w 26"/>
                <a:gd name="T7" fmla="*/ 22 h 24"/>
                <a:gd name="T8" fmla="*/ 3 w 26"/>
                <a:gd name="T9" fmla="*/ 0 h 24"/>
                <a:gd name="T10" fmla="*/ 1 w 26"/>
                <a:gd name="T11" fmla="*/ 1 h 24"/>
                <a:gd name="T12" fmla="*/ 1 w 26"/>
                <a:gd name="T13" fmla="*/ 2 h 24"/>
              </a:gdLst>
              <a:ahLst/>
              <a:cxnLst>
                <a:cxn ang="0">
                  <a:pos x="T0" y="T1"/>
                </a:cxn>
                <a:cxn ang="0">
                  <a:pos x="T2" y="T3"/>
                </a:cxn>
                <a:cxn ang="0">
                  <a:pos x="T4" y="T5"/>
                </a:cxn>
                <a:cxn ang="0">
                  <a:pos x="T6" y="T7"/>
                </a:cxn>
                <a:cxn ang="0">
                  <a:pos x="T8" y="T9"/>
                </a:cxn>
                <a:cxn ang="0">
                  <a:pos x="T10" y="T11"/>
                </a:cxn>
                <a:cxn ang="0">
                  <a:pos x="T12" y="T13"/>
                </a:cxn>
              </a:cxnLst>
              <a:rect l="0" t="0" r="r" b="b"/>
              <a:pathLst>
                <a:path w="26" h="24">
                  <a:moveTo>
                    <a:pt x="1" y="2"/>
                  </a:moveTo>
                  <a:cubicBezTo>
                    <a:pt x="10" y="9"/>
                    <a:pt x="17" y="15"/>
                    <a:pt x="24" y="23"/>
                  </a:cubicBezTo>
                  <a:cubicBezTo>
                    <a:pt x="25" y="24"/>
                    <a:pt x="25" y="24"/>
                    <a:pt x="26" y="23"/>
                  </a:cubicBezTo>
                  <a:cubicBezTo>
                    <a:pt x="26" y="23"/>
                    <a:pt x="26" y="22"/>
                    <a:pt x="26" y="22"/>
                  </a:cubicBezTo>
                  <a:cubicBezTo>
                    <a:pt x="19" y="14"/>
                    <a:pt x="11" y="7"/>
                    <a:pt x="3" y="0"/>
                  </a:cubicBezTo>
                  <a:cubicBezTo>
                    <a:pt x="2" y="0"/>
                    <a:pt x="1" y="0"/>
                    <a:pt x="1" y="1"/>
                  </a:cubicBezTo>
                  <a:cubicBezTo>
                    <a:pt x="0" y="1"/>
                    <a:pt x="1"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6" name="Freeform 849"/>
            <p:cNvSpPr/>
            <p:nvPr/>
          </p:nvSpPr>
          <p:spPr bwMode="auto">
            <a:xfrm>
              <a:off x="7054850" y="4105275"/>
              <a:ext cx="44450" cy="44450"/>
            </a:xfrm>
            <a:custGeom>
              <a:avLst/>
              <a:gdLst>
                <a:gd name="T0" fmla="*/ 0 w 18"/>
                <a:gd name="T1" fmla="*/ 3 h 18"/>
                <a:gd name="T2" fmla="*/ 16 w 18"/>
                <a:gd name="T3" fmla="*/ 17 h 18"/>
                <a:gd name="T4" fmla="*/ 18 w 18"/>
                <a:gd name="T5" fmla="*/ 17 h 18"/>
                <a:gd name="T6" fmla="*/ 18 w 18"/>
                <a:gd name="T7" fmla="*/ 15 h 18"/>
                <a:gd name="T8" fmla="*/ 2 w 18"/>
                <a:gd name="T9" fmla="*/ 1 h 18"/>
                <a:gd name="T10" fmla="*/ 1 w 18"/>
                <a:gd name="T11" fmla="*/ 1 h 18"/>
                <a:gd name="T12" fmla="*/ 0 w 18"/>
                <a:gd name="T13" fmla="*/ 3 h 18"/>
                <a:gd name="T14" fmla="*/ 0 w 18"/>
                <a:gd name="T15" fmla="*/ 3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8" h="18">
                  <a:moveTo>
                    <a:pt x="0" y="3"/>
                  </a:moveTo>
                  <a:cubicBezTo>
                    <a:pt x="5" y="8"/>
                    <a:pt x="11" y="12"/>
                    <a:pt x="16" y="17"/>
                  </a:cubicBezTo>
                  <a:cubicBezTo>
                    <a:pt x="16" y="18"/>
                    <a:pt x="17" y="18"/>
                    <a:pt x="18" y="17"/>
                  </a:cubicBezTo>
                  <a:cubicBezTo>
                    <a:pt x="18" y="17"/>
                    <a:pt x="18" y="16"/>
                    <a:pt x="18" y="15"/>
                  </a:cubicBezTo>
                  <a:cubicBezTo>
                    <a:pt x="13" y="10"/>
                    <a:pt x="7" y="6"/>
                    <a:pt x="2" y="1"/>
                  </a:cubicBezTo>
                  <a:cubicBezTo>
                    <a:pt x="2" y="0"/>
                    <a:pt x="1" y="0"/>
                    <a:pt x="1" y="1"/>
                  </a:cubicBezTo>
                  <a:cubicBezTo>
                    <a:pt x="0" y="1"/>
                    <a:pt x="0" y="2"/>
                    <a:pt x="0" y="3"/>
                  </a:cubicBezTo>
                  <a:cubicBezTo>
                    <a:pt x="0" y="3"/>
                    <a:pt x="0" y="3"/>
                    <a:pt x="0" y="3"/>
                  </a:cubicBezTo>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7" name="Freeform 911"/>
            <p:cNvSpPr/>
            <p:nvPr/>
          </p:nvSpPr>
          <p:spPr bwMode="auto">
            <a:xfrm>
              <a:off x="7691438" y="3676650"/>
              <a:ext cx="160337" cy="193675"/>
            </a:xfrm>
            <a:custGeom>
              <a:avLst/>
              <a:gdLst>
                <a:gd name="T0" fmla="*/ 0 w 64"/>
                <a:gd name="T1" fmla="*/ 13 h 77"/>
                <a:gd name="T2" fmla="*/ 31 w 64"/>
                <a:gd name="T3" fmla="*/ 0 h 77"/>
                <a:gd name="T4" fmla="*/ 55 w 64"/>
                <a:gd name="T5" fmla="*/ 26 h 77"/>
                <a:gd name="T6" fmla="*/ 63 w 64"/>
                <a:gd name="T7" fmla="*/ 61 h 77"/>
                <a:gd name="T8" fmla="*/ 30 w 64"/>
                <a:gd name="T9" fmla="*/ 77 h 77"/>
                <a:gd name="T10" fmla="*/ 0 w 64"/>
                <a:gd name="T11" fmla="*/ 13 h 77"/>
              </a:gdLst>
              <a:ahLst/>
              <a:cxnLst>
                <a:cxn ang="0">
                  <a:pos x="T0" y="T1"/>
                </a:cxn>
                <a:cxn ang="0">
                  <a:pos x="T2" y="T3"/>
                </a:cxn>
                <a:cxn ang="0">
                  <a:pos x="T4" y="T5"/>
                </a:cxn>
                <a:cxn ang="0">
                  <a:pos x="T6" y="T7"/>
                </a:cxn>
                <a:cxn ang="0">
                  <a:pos x="T8" y="T9"/>
                </a:cxn>
                <a:cxn ang="0">
                  <a:pos x="T10" y="T11"/>
                </a:cxn>
              </a:cxnLst>
              <a:rect l="0" t="0" r="r" b="b"/>
              <a:pathLst>
                <a:path w="64" h="77">
                  <a:moveTo>
                    <a:pt x="0" y="13"/>
                  </a:moveTo>
                  <a:cubicBezTo>
                    <a:pt x="3" y="7"/>
                    <a:pt x="14" y="1"/>
                    <a:pt x="31" y="0"/>
                  </a:cubicBezTo>
                  <a:cubicBezTo>
                    <a:pt x="31" y="0"/>
                    <a:pt x="45" y="9"/>
                    <a:pt x="55" y="26"/>
                  </a:cubicBezTo>
                  <a:cubicBezTo>
                    <a:pt x="64" y="44"/>
                    <a:pt x="63" y="61"/>
                    <a:pt x="63" y="61"/>
                  </a:cubicBezTo>
                  <a:cubicBezTo>
                    <a:pt x="51" y="73"/>
                    <a:pt x="38" y="77"/>
                    <a:pt x="30" y="77"/>
                  </a:cubicBezTo>
                  <a:cubicBezTo>
                    <a:pt x="0" y="13"/>
                    <a:pt x="0" y="13"/>
                    <a:pt x="0" y="13"/>
                  </a:cubicBezTo>
                </a:path>
              </a:pathLst>
            </a:custGeom>
            <a:solidFill>
              <a:srgbClr val="EFF0F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8" name="Freeform 912"/>
            <p:cNvSpPr/>
            <p:nvPr/>
          </p:nvSpPr>
          <p:spPr bwMode="auto">
            <a:xfrm>
              <a:off x="6924675" y="3965575"/>
              <a:ext cx="242887" cy="388937"/>
            </a:xfrm>
            <a:custGeom>
              <a:avLst/>
              <a:gdLst>
                <a:gd name="T0" fmla="*/ 44 w 97"/>
                <a:gd name="T1" fmla="*/ 0 h 156"/>
                <a:gd name="T2" fmla="*/ 2 w 97"/>
                <a:gd name="T3" fmla="*/ 5 h 156"/>
                <a:gd name="T4" fmla="*/ 64 w 97"/>
                <a:gd name="T5" fmla="*/ 156 h 156"/>
                <a:gd name="T6" fmla="*/ 97 w 97"/>
                <a:gd name="T7" fmla="*/ 120 h 156"/>
                <a:gd name="T8" fmla="*/ 44 w 97"/>
                <a:gd name="T9" fmla="*/ 0 h 156"/>
              </a:gdLst>
              <a:ahLst/>
              <a:cxnLst>
                <a:cxn ang="0">
                  <a:pos x="T0" y="T1"/>
                </a:cxn>
                <a:cxn ang="0">
                  <a:pos x="T2" y="T3"/>
                </a:cxn>
                <a:cxn ang="0">
                  <a:pos x="T4" y="T5"/>
                </a:cxn>
                <a:cxn ang="0">
                  <a:pos x="T6" y="T7"/>
                </a:cxn>
                <a:cxn ang="0">
                  <a:pos x="T8" y="T9"/>
                </a:cxn>
              </a:cxnLst>
              <a:rect l="0" t="0" r="r" b="b"/>
              <a:pathLst>
                <a:path w="97" h="156">
                  <a:moveTo>
                    <a:pt x="44" y="0"/>
                  </a:moveTo>
                  <a:cubicBezTo>
                    <a:pt x="2" y="5"/>
                    <a:pt x="2" y="5"/>
                    <a:pt x="2" y="5"/>
                  </a:cubicBezTo>
                  <a:cubicBezTo>
                    <a:pt x="0" y="56"/>
                    <a:pt x="30" y="125"/>
                    <a:pt x="64" y="156"/>
                  </a:cubicBezTo>
                  <a:cubicBezTo>
                    <a:pt x="97" y="120"/>
                    <a:pt x="97" y="120"/>
                    <a:pt x="97" y="120"/>
                  </a:cubicBezTo>
                  <a:cubicBezTo>
                    <a:pt x="44" y="0"/>
                    <a:pt x="44" y="0"/>
                    <a:pt x="44" y="0"/>
                  </a:cubicBezTo>
                </a:path>
              </a:pathLst>
            </a:custGeom>
            <a:solidFill>
              <a:srgbClr val="F2D1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9" name="Freeform 913"/>
            <p:cNvSpPr/>
            <p:nvPr/>
          </p:nvSpPr>
          <p:spPr bwMode="auto">
            <a:xfrm>
              <a:off x="7021513" y="3694112"/>
              <a:ext cx="754062" cy="569912"/>
            </a:xfrm>
            <a:custGeom>
              <a:avLst/>
              <a:gdLst>
                <a:gd name="T0" fmla="*/ 17 w 302"/>
                <a:gd name="T1" fmla="*/ 178 h 228"/>
                <a:gd name="T2" fmla="*/ 58 w 302"/>
                <a:gd name="T3" fmla="*/ 228 h 228"/>
                <a:gd name="T4" fmla="*/ 296 w 302"/>
                <a:gd name="T5" fmla="*/ 85 h 228"/>
                <a:gd name="T6" fmla="*/ 293 w 302"/>
                <a:gd name="T7" fmla="*/ 42 h 228"/>
                <a:gd name="T8" fmla="*/ 260 w 302"/>
                <a:gd name="T9" fmla="*/ 0 h 228"/>
                <a:gd name="T10" fmla="*/ 5 w 302"/>
                <a:gd name="T11" fmla="*/ 108 h 228"/>
                <a:gd name="T12" fmla="*/ 17 w 302"/>
                <a:gd name="T13" fmla="*/ 178 h 228"/>
              </a:gdLst>
              <a:ahLst/>
              <a:cxnLst>
                <a:cxn ang="0">
                  <a:pos x="T0" y="T1"/>
                </a:cxn>
                <a:cxn ang="0">
                  <a:pos x="T2" y="T3"/>
                </a:cxn>
                <a:cxn ang="0">
                  <a:pos x="T4" y="T5"/>
                </a:cxn>
                <a:cxn ang="0">
                  <a:pos x="T6" y="T7"/>
                </a:cxn>
                <a:cxn ang="0">
                  <a:pos x="T8" y="T9"/>
                </a:cxn>
                <a:cxn ang="0">
                  <a:pos x="T10" y="T11"/>
                </a:cxn>
                <a:cxn ang="0">
                  <a:pos x="T12" y="T13"/>
                </a:cxn>
              </a:cxnLst>
              <a:rect l="0" t="0" r="r" b="b"/>
              <a:pathLst>
                <a:path w="302" h="228">
                  <a:moveTo>
                    <a:pt x="17" y="178"/>
                  </a:moveTo>
                  <a:cubicBezTo>
                    <a:pt x="32" y="215"/>
                    <a:pt x="58" y="228"/>
                    <a:pt x="58" y="228"/>
                  </a:cubicBezTo>
                  <a:cubicBezTo>
                    <a:pt x="126" y="190"/>
                    <a:pt x="226" y="95"/>
                    <a:pt x="296" y="85"/>
                  </a:cubicBezTo>
                  <a:cubicBezTo>
                    <a:pt x="296" y="85"/>
                    <a:pt x="302" y="66"/>
                    <a:pt x="293" y="42"/>
                  </a:cubicBezTo>
                  <a:cubicBezTo>
                    <a:pt x="284" y="17"/>
                    <a:pt x="260" y="0"/>
                    <a:pt x="260" y="0"/>
                  </a:cubicBezTo>
                  <a:cubicBezTo>
                    <a:pt x="204" y="38"/>
                    <a:pt x="74" y="103"/>
                    <a:pt x="5" y="108"/>
                  </a:cubicBezTo>
                  <a:cubicBezTo>
                    <a:pt x="5" y="108"/>
                    <a:pt x="0" y="139"/>
                    <a:pt x="17" y="178"/>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0" name="Freeform 915"/>
            <p:cNvSpPr/>
            <p:nvPr/>
          </p:nvSpPr>
          <p:spPr bwMode="auto">
            <a:xfrm>
              <a:off x="7169150" y="4235450"/>
              <a:ext cx="47625" cy="31750"/>
            </a:xfrm>
            <a:custGeom>
              <a:avLst/>
              <a:gdLst>
                <a:gd name="T0" fmla="*/ 19 w 19"/>
                <a:gd name="T1" fmla="*/ 0 h 13"/>
                <a:gd name="T2" fmla="*/ 0 w 19"/>
                <a:gd name="T3" fmla="*/ 12 h 13"/>
                <a:gd name="T4" fmla="*/ 1 w 19"/>
                <a:gd name="T5" fmla="*/ 13 h 13"/>
                <a:gd name="T6" fmla="*/ 19 w 19"/>
                <a:gd name="T7" fmla="*/ 0 h 13"/>
              </a:gdLst>
              <a:ahLst/>
              <a:cxnLst>
                <a:cxn ang="0">
                  <a:pos x="T0" y="T1"/>
                </a:cxn>
                <a:cxn ang="0">
                  <a:pos x="T2" y="T3"/>
                </a:cxn>
                <a:cxn ang="0">
                  <a:pos x="T4" y="T5"/>
                </a:cxn>
                <a:cxn ang="0">
                  <a:pos x="T6" y="T7"/>
                </a:cxn>
              </a:cxnLst>
              <a:rect l="0" t="0" r="r" b="b"/>
              <a:pathLst>
                <a:path w="19" h="13">
                  <a:moveTo>
                    <a:pt x="19" y="0"/>
                  </a:moveTo>
                  <a:cubicBezTo>
                    <a:pt x="12" y="5"/>
                    <a:pt x="6" y="9"/>
                    <a:pt x="0" y="12"/>
                  </a:cubicBezTo>
                  <a:cubicBezTo>
                    <a:pt x="0" y="12"/>
                    <a:pt x="1" y="13"/>
                    <a:pt x="1" y="13"/>
                  </a:cubicBezTo>
                  <a:cubicBezTo>
                    <a:pt x="8" y="8"/>
                    <a:pt x="13" y="4"/>
                    <a:pt x="19" y="0"/>
                  </a:cubicBezTo>
                </a:path>
              </a:pathLst>
            </a:custGeom>
            <a:solidFill>
              <a:srgbClr val="BABAD4"/>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1" name="Freeform 917"/>
            <p:cNvSpPr/>
            <p:nvPr/>
          </p:nvSpPr>
          <p:spPr bwMode="auto">
            <a:xfrm>
              <a:off x="7032625" y="3824287"/>
              <a:ext cx="738187" cy="439737"/>
            </a:xfrm>
            <a:custGeom>
              <a:avLst/>
              <a:gdLst>
                <a:gd name="T0" fmla="*/ 289 w 296"/>
                <a:gd name="T1" fmla="*/ 0 h 176"/>
                <a:gd name="T2" fmla="*/ 196 w 296"/>
                <a:gd name="T3" fmla="*/ 47 h 176"/>
                <a:gd name="T4" fmla="*/ 97 w 296"/>
                <a:gd name="T5" fmla="*/ 105 h 176"/>
                <a:gd name="T6" fmla="*/ 73 w 296"/>
                <a:gd name="T7" fmla="*/ 108 h 176"/>
                <a:gd name="T8" fmla="*/ 27 w 296"/>
                <a:gd name="T9" fmla="*/ 95 h 176"/>
                <a:gd name="T10" fmla="*/ 0 w 296"/>
                <a:gd name="T11" fmla="*/ 56 h 176"/>
                <a:gd name="T12" fmla="*/ 0 w 296"/>
                <a:gd name="T13" fmla="*/ 74 h 176"/>
                <a:gd name="T14" fmla="*/ 55 w 296"/>
                <a:gd name="T15" fmla="*/ 176 h 176"/>
                <a:gd name="T16" fmla="*/ 74 w 296"/>
                <a:gd name="T17" fmla="*/ 164 h 176"/>
                <a:gd name="T18" fmla="*/ 171 w 296"/>
                <a:gd name="T19" fmla="*/ 94 h 176"/>
                <a:gd name="T20" fmla="*/ 288 w 296"/>
                <a:gd name="T21" fmla="*/ 33 h 176"/>
                <a:gd name="T22" fmla="*/ 291 w 296"/>
                <a:gd name="T23" fmla="*/ 33 h 176"/>
                <a:gd name="T24" fmla="*/ 289 w 296"/>
                <a:gd name="T25" fmla="*/ 1 h 176"/>
                <a:gd name="T26" fmla="*/ 289 w 296"/>
                <a:gd name="T27" fmla="*/ 0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96" h="176">
                  <a:moveTo>
                    <a:pt x="289" y="0"/>
                  </a:moveTo>
                  <a:cubicBezTo>
                    <a:pt x="260" y="6"/>
                    <a:pt x="222" y="32"/>
                    <a:pt x="196" y="47"/>
                  </a:cubicBezTo>
                  <a:cubicBezTo>
                    <a:pt x="163" y="67"/>
                    <a:pt x="135" y="95"/>
                    <a:pt x="97" y="105"/>
                  </a:cubicBezTo>
                  <a:cubicBezTo>
                    <a:pt x="89" y="107"/>
                    <a:pt x="81" y="108"/>
                    <a:pt x="73" y="108"/>
                  </a:cubicBezTo>
                  <a:cubicBezTo>
                    <a:pt x="57" y="108"/>
                    <a:pt x="41" y="104"/>
                    <a:pt x="27" y="95"/>
                  </a:cubicBezTo>
                  <a:cubicBezTo>
                    <a:pt x="10" y="84"/>
                    <a:pt x="10" y="68"/>
                    <a:pt x="0" y="56"/>
                  </a:cubicBezTo>
                  <a:cubicBezTo>
                    <a:pt x="0" y="59"/>
                    <a:pt x="0" y="65"/>
                    <a:pt x="0" y="74"/>
                  </a:cubicBezTo>
                  <a:cubicBezTo>
                    <a:pt x="5" y="113"/>
                    <a:pt x="18" y="155"/>
                    <a:pt x="55" y="176"/>
                  </a:cubicBezTo>
                  <a:cubicBezTo>
                    <a:pt x="61" y="173"/>
                    <a:pt x="67" y="169"/>
                    <a:pt x="74" y="164"/>
                  </a:cubicBezTo>
                  <a:cubicBezTo>
                    <a:pt x="105" y="142"/>
                    <a:pt x="131" y="125"/>
                    <a:pt x="171" y="94"/>
                  </a:cubicBezTo>
                  <a:cubicBezTo>
                    <a:pt x="194" y="77"/>
                    <a:pt x="257" y="33"/>
                    <a:pt x="288" y="33"/>
                  </a:cubicBezTo>
                  <a:cubicBezTo>
                    <a:pt x="289" y="33"/>
                    <a:pt x="290" y="33"/>
                    <a:pt x="291" y="33"/>
                  </a:cubicBezTo>
                  <a:cubicBezTo>
                    <a:pt x="296" y="21"/>
                    <a:pt x="294" y="8"/>
                    <a:pt x="289" y="1"/>
                  </a:cubicBezTo>
                  <a:cubicBezTo>
                    <a:pt x="289" y="0"/>
                    <a:pt x="289" y="0"/>
                    <a:pt x="289" y="0"/>
                  </a:cubicBezTo>
                </a:path>
              </a:pathLst>
            </a:custGeom>
            <a:solidFill>
              <a:srgbClr val="F8DEE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2" name="Freeform 918"/>
            <p:cNvSpPr/>
            <p:nvPr/>
          </p:nvSpPr>
          <p:spPr bwMode="auto">
            <a:xfrm>
              <a:off x="7569200" y="3694112"/>
              <a:ext cx="222250" cy="246062"/>
            </a:xfrm>
            <a:custGeom>
              <a:avLst/>
              <a:gdLst>
                <a:gd name="T0" fmla="*/ 0 w 89"/>
                <a:gd name="T1" fmla="*/ 25 h 98"/>
                <a:gd name="T2" fmla="*/ 33 w 89"/>
                <a:gd name="T3" fmla="*/ 98 h 98"/>
                <a:gd name="T4" fmla="*/ 77 w 89"/>
                <a:gd name="T5" fmla="*/ 85 h 98"/>
                <a:gd name="T6" fmla="*/ 41 w 89"/>
                <a:gd name="T7" fmla="*/ 0 h 98"/>
                <a:gd name="T8" fmla="*/ 0 w 89"/>
                <a:gd name="T9" fmla="*/ 25 h 98"/>
              </a:gdLst>
              <a:ahLst/>
              <a:cxnLst>
                <a:cxn ang="0">
                  <a:pos x="T0" y="T1"/>
                </a:cxn>
                <a:cxn ang="0">
                  <a:pos x="T2" y="T3"/>
                </a:cxn>
                <a:cxn ang="0">
                  <a:pos x="T4" y="T5"/>
                </a:cxn>
                <a:cxn ang="0">
                  <a:pos x="T6" y="T7"/>
                </a:cxn>
                <a:cxn ang="0">
                  <a:pos x="T8" y="T9"/>
                </a:cxn>
              </a:cxnLst>
              <a:rect l="0" t="0" r="r" b="b"/>
              <a:pathLst>
                <a:path w="89" h="98">
                  <a:moveTo>
                    <a:pt x="0" y="25"/>
                  </a:moveTo>
                  <a:cubicBezTo>
                    <a:pt x="20" y="44"/>
                    <a:pt x="34" y="77"/>
                    <a:pt x="33" y="98"/>
                  </a:cubicBezTo>
                  <a:cubicBezTo>
                    <a:pt x="33" y="98"/>
                    <a:pt x="62" y="85"/>
                    <a:pt x="77" y="85"/>
                  </a:cubicBezTo>
                  <a:cubicBezTo>
                    <a:pt x="77" y="85"/>
                    <a:pt x="89" y="29"/>
                    <a:pt x="41" y="0"/>
                  </a:cubicBezTo>
                  <a:lnTo>
                    <a:pt x="0" y="25"/>
                  </a:lnTo>
                  <a:close/>
                </a:path>
              </a:pathLst>
            </a:custGeom>
            <a:solidFill>
              <a:srgbClr val="EF699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3" name="Freeform 919"/>
            <p:cNvSpPr/>
            <p:nvPr/>
          </p:nvSpPr>
          <p:spPr bwMode="auto">
            <a:xfrm>
              <a:off x="7026275" y="3689350"/>
              <a:ext cx="744537" cy="581025"/>
            </a:xfrm>
            <a:custGeom>
              <a:avLst/>
              <a:gdLst>
                <a:gd name="T0" fmla="*/ 15 w 298"/>
                <a:gd name="T1" fmla="*/ 180 h 232"/>
                <a:gd name="T2" fmla="*/ 13 w 298"/>
                <a:gd name="T3" fmla="*/ 181 h 232"/>
                <a:gd name="T4" fmla="*/ 55 w 298"/>
                <a:gd name="T5" fmla="*/ 232 h 232"/>
                <a:gd name="T6" fmla="*/ 57 w 298"/>
                <a:gd name="T7" fmla="*/ 232 h 232"/>
                <a:gd name="T8" fmla="*/ 175 w 298"/>
                <a:gd name="T9" fmla="*/ 149 h 232"/>
                <a:gd name="T10" fmla="*/ 294 w 298"/>
                <a:gd name="T11" fmla="*/ 89 h 232"/>
                <a:gd name="T12" fmla="*/ 295 w 298"/>
                <a:gd name="T13" fmla="*/ 88 h 232"/>
                <a:gd name="T14" fmla="*/ 298 w 298"/>
                <a:gd name="T15" fmla="*/ 71 h 232"/>
                <a:gd name="T16" fmla="*/ 293 w 298"/>
                <a:gd name="T17" fmla="*/ 43 h 232"/>
                <a:gd name="T18" fmla="*/ 258 w 298"/>
                <a:gd name="T19" fmla="*/ 0 h 232"/>
                <a:gd name="T20" fmla="*/ 257 w 298"/>
                <a:gd name="T21" fmla="*/ 0 h 232"/>
                <a:gd name="T22" fmla="*/ 135 w 298"/>
                <a:gd name="T23" fmla="*/ 67 h 232"/>
                <a:gd name="T24" fmla="*/ 2 w 298"/>
                <a:gd name="T25" fmla="*/ 108 h 232"/>
                <a:gd name="T26" fmla="*/ 1 w 298"/>
                <a:gd name="T27" fmla="*/ 109 h 232"/>
                <a:gd name="T28" fmla="*/ 0 w 298"/>
                <a:gd name="T29" fmla="*/ 120 h 232"/>
                <a:gd name="T30" fmla="*/ 13 w 298"/>
                <a:gd name="T31" fmla="*/ 181 h 232"/>
                <a:gd name="T32" fmla="*/ 15 w 298"/>
                <a:gd name="T33" fmla="*/ 180 h 232"/>
                <a:gd name="T34" fmla="*/ 16 w 298"/>
                <a:gd name="T35" fmla="*/ 180 h 232"/>
                <a:gd name="T36" fmla="*/ 4 w 298"/>
                <a:gd name="T37" fmla="*/ 120 h 232"/>
                <a:gd name="T38" fmla="*/ 4 w 298"/>
                <a:gd name="T39" fmla="*/ 112 h 232"/>
                <a:gd name="T40" fmla="*/ 4 w 298"/>
                <a:gd name="T41" fmla="*/ 110 h 232"/>
                <a:gd name="T42" fmla="*/ 4 w 298"/>
                <a:gd name="T43" fmla="*/ 110 h 232"/>
                <a:gd name="T44" fmla="*/ 3 w 298"/>
                <a:gd name="T45" fmla="*/ 110 h 232"/>
                <a:gd name="T46" fmla="*/ 3 w 298"/>
                <a:gd name="T47" fmla="*/ 111 h 232"/>
                <a:gd name="T48" fmla="*/ 136 w 298"/>
                <a:gd name="T49" fmla="*/ 70 h 232"/>
                <a:gd name="T50" fmla="*/ 258 w 298"/>
                <a:gd name="T51" fmla="*/ 3 h 232"/>
                <a:gd name="T52" fmla="*/ 258 w 298"/>
                <a:gd name="T53" fmla="*/ 2 h 232"/>
                <a:gd name="T54" fmla="*/ 257 w 298"/>
                <a:gd name="T55" fmla="*/ 3 h 232"/>
                <a:gd name="T56" fmla="*/ 258 w 298"/>
                <a:gd name="T57" fmla="*/ 4 h 232"/>
                <a:gd name="T58" fmla="*/ 290 w 298"/>
                <a:gd name="T59" fmla="*/ 44 h 232"/>
                <a:gd name="T60" fmla="*/ 294 w 298"/>
                <a:gd name="T61" fmla="*/ 71 h 232"/>
                <a:gd name="T62" fmla="*/ 293 w 298"/>
                <a:gd name="T63" fmla="*/ 83 h 232"/>
                <a:gd name="T64" fmla="*/ 293 w 298"/>
                <a:gd name="T65" fmla="*/ 86 h 232"/>
                <a:gd name="T66" fmla="*/ 292 w 298"/>
                <a:gd name="T67" fmla="*/ 87 h 232"/>
                <a:gd name="T68" fmla="*/ 292 w 298"/>
                <a:gd name="T69" fmla="*/ 87 h 232"/>
                <a:gd name="T70" fmla="*/ 294 w 298"/>
                <a:gd name="T71" fmla="*/ 87 h 232"/>
                <a:gd name="T72" fmla="*/ 294 w 298"/>
                <a:gd name="T73" fmla="*/ 86 h 232"/>
                <a:gd name="T74" fmla="*/ 173 w 298"/>
                <a:gd name="T75" fmla="*/ 147 h 232"/>
                <a:gd name="T76" fmla="*/ 55 w 298"/>
                <a:gd name="T77" fmla="*/ 229 h 232"/>
                <a:gd name="T78" fmla="*/ 56 w 298"/>
                <a:gd name="T79" fmla="*/ 230 h 232"/>
                <a:gd name="T80" fmla="*/ 57 w 298"/>
                <a:gd name="T81" fmla="*/ 229 h 232"/>
                <a:gd name="T82" fmla="*/ 56 w 298"/>
                <a:gd name="T83" fmla="*/ 229 h 232"/>
                <a:gd name="T84" fmla="*/ 16 w 298"/>
                <a:gd name="T85" fmla="*/ 180 h 232"/>
                <a:gd name="T86" fmla="*/ 15 w 298"/>
                <a:gd name="T87" fmla="*/ 18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8" h="232">
                  <a:moveTo>
                    <a:pt x="15" y="180"/>
                  </a:moveTo>
                  <a:cubicBezTo>
                    <a:pt x="13" y="181"/>
                    <a:pt x="13" y="181"/>
                    <a:pt x="13" y="181"/>
                  </a:cubicBezTo>
                  <a:cubicBezTo>
                    <a:pt x="29" y="218"/>
                    <a:pt x="55" y="232"/>
                    <a:pt x="55" y="232"/>
                  </a:cubicBezTo>
                  <a:cubicBezTo>
                    <a:pt x="56" y="232"/>
                    <a:pt x="56" y="232"/>
                    <a:pt x="57" y="232"/>
                  </a:cubicBezTo>
                  <a:cubicBezTo>
                    <a:pt x="91" y="212"/>
                    <a:pt x="133" y="179"/>
                    <a:pt x="175" y="149"/>
                  </a:cubicBezTo>
                  <a:cubicBezTo>
                    <a:pt x="217" y="120"/>
                    <a:pt x="260" y="94"/>
                    <a:pt x="294" y="89"/>
                  </a:cubicBezTo>
                  <a:cubicBezTo>
                    <a:pt x="295" y="89"/>
                    <a:pt x="295" y="88"/>
                    <a:pt x="295" y="88"/>
                  </a:cubicBezTo>
                  <a:cubicBezTo>
                    <a:pt x="295" y="88"/>
                    <a:pt x="298" y="81"/>
                    <a:pt x="298" y="71"/>
                  </a:cubicBezTo>
                  <a:cubicBezTo>
                    <a:pt x="298" y="63"/>
                    <a:pt x="297" y="54"/>
                    <a:pt x="293" y="43"/>
                  </a:cubicBezTo>
                  <a:cubicBezTo>
                    <a:pt x="283" y="18"/>
                    <a:pt x="259" y="1"/>
                    <a:pt x="258" y="0"/>
                  </a:cubicBezTo>
                  <a:cubicBezTo>
                    <a:pt x="258" y="0"/>
                    <a:pt x="257" y="0"/>
                    <a:pt x="257" y="0"/>
                  </a:cubicBezTo>
                  <a:cubicBezTo>
                    <a:pt x="229" y="20"/>
                    <a:pt x="183" y="46"/>
                    <a:pt x="135" y="67"/>
                  </a:cubicBezTo>
                  <a:cubicBezTo>
                    <a:pt x="87" y="89"/>
                    <a:pt x="37" y="106"/>
                    <a:pt x="2" y="108"/>
                  </a:cubicBezTo>
                  <a:cubicBezTo>
                    <a:pt x="2" y="108"/>
                    <a:pt x="1" y="109"/>
                    <a:pt x="1" y="109"/>
                  </a:cubicBezTo>
                  <a:cubicBezTo>
                    <a:pt x="1" y="109"/>
                    <a:pt x="0" y="113"/>
                    <a:pt x="0" y="120"/>
                  </a:cubicBezTo>
                  <a:cubicBezTo>
                    <a:pt x="0" y="132"/>
                    <a:pt x="2" y="155"/>
                    <a:pt x="13" y="181"/>
                  </a:cubicBezTo>
                  <a:cubicBezTo>
                    <a:pt x="15" y="180"/>
                    <a:pt x="15" y="180"/>
                    <a:pt x="15" y="180"/>
                  </a:cubicBezTo>
                  <a:cubicBezTo>
                    <a:pt x="16" y="180"/>
                    <a:pt x="16" y="180"/>
                    <a:pt x="16" y="180"/>
                  </a:cubicBezTo>
                  <a:cubicBezTo>
                    <a:pt x="5" y="154"/>
                    <a:pt x="4" y="132"/>
                    <a:pt x="4" y="120"/>
                  </a:cubicBezTo>
                  <a:cubicBezTo>
                    <a:pt x="4" y="116"/>
                    <a:pt x="4" y="114"/>
                    <a:pt x="4" y="112"/>
                  </a:cubicBezTo>
                  <a:cubicBezTo>
                    <a:pt x="4" y="111"/>
                    <a:pt x="4" y="111"/>
                    <a:pt x="4" y="110"/>
                  </a:cubicBezTo>
                  <a:cubicBezTo>
                    <a:pt x="4" y="110"/>
                    <a:pt x="4" y="110"/>
                    <a:pt x="4" y="110"/>
                  </a:cubicBezTo>
                  <a:cubicBezTo>
                    <a:pt x="3" y="110"/>
                    <a:pt x="3" y="110"/>
                    <a:pt x="3" y="110"/>
                  </a:cubicBezTo>
                  <a:cubicBezTo>
                    <a:pt x="3" y="111"/>
                    <a:pt x="3" y="111"/>
                    <a:pt x="3" y="111"/>
                  </a:cubicBezTo>
                  <a:cubicBezTo>
                    <a:pt x="38" y="109"/>
                    <a:pt x="88" y="92"/>
                    <a:pt x="136" y="70"/>
                  </a:cubicBezTo>
                  <a:cubicBezTo>
                    <a:pt x="184" y="48"/>
                    <a:pt x="230" y="23"/>
                    <a:pt x="258" y="3"/>
                  </a:cubicBezTo>
                  <a:cubicBezTo>
                    <a:pt x="258" y="2"/>
                    <a:pt x="258" y="2"/>
                    <a:pt x="258" y="2"/>
                  </a:cubicBezTo>
                  <a:cubicBezTo>
                    <a:pt x="257" y="3"/>
                    <a:pt x="257" y="3"/>
                    <a:pt x="257" y="3"/>
                  </a:cubicBezTo>
                  <a:cubicBezTo>
                    <a:pt x="257" y="3"/>
                    <a:pt x="257" y="3"/>
                    <a:pt x="258" y="4"/>
                  </a:cubicBezTo>
                  <a:cubicBezTo>
                    <a:pt x="262" y="7"/>
                    <a:pt x="282" y="23"/>
                    <a:pt x="290" y="44"/>
                  </a:cubicBezTo>
                  <a:cubicBezTo>
                    <a:pt x="293" y="54"/>
                    <a:pt x="294" y="64"/>
                    <a:pt x="294" y="71"/>
                  </a:cubicBezTo>
                  <a:cubicBezTo>
                    <a:pt x="294" y="76"/>
                    <a:pt x="294" y="80"/>
                    <a:pt x="293" y="83"/>
                  </a:cubicBezTo>
                  <a:cubicBezTo>
                    <a:pt x="293" y="84"/>
                    <a:pt x="293" y="85"/>
                    <a:pt x="293" y="86"/>
                  </a:cubicBezTo>
                  <a:cubicBezTo>
                    <a:pt x="293" y="86"/>
                    <a:pt x="293" y="86"/>
                    <a:pt x="292" y="87"/>
                  </a:cubicBezTo>
                  <a:cubicBezTo>
                    <a:pt x="292" y="87"/>
                    <a:pt x="292" y="87"/>
                    <a:pt x="292" y="87"/>
                  </a:cubicBezTo>
                  <a:cubicBezTo>
                    <a:pt x="294" y="87"/>
                    <a:pt x="294" y="87"/>
                    <a:pt x="294" y="87"/>
                  </a:cubicBezTo>
                  <a:cubicBezTo>
                    <a:pt x="294" y="86"/>
                    <a:pt x="294" y="86"/>
                    <a:pt x="294" y="86"/>
                  </a:cubicBezTo>
                  <a:cubicBezTo>
                    <a:pt x="258" y="91"/>
                    <a:pt x="216" y="117"/>
                    <a:pt x="173" y="147"/>
                  </a:cubicBezTo>
                  <a:cubicBezTo>
                    <a:pt x="131" y="176"/>
                    <a:pt x="89" y="210"/>
                    <a:pt x="55" y="229"/>
                  </a:cubicBezTo>
                  <a:cubicBezTo>
                    <a:pt x="56" y="230"/>
                    <a:pt x="56" y="230"/>
                    <a:pt x="56" y="230"/>
                  </a:cubicBezTo>
                  <a:cubicBezTo>
                    <a:pt x="57" y="229"/>
                    <a:pt x="57" y="229"/>
                    <a:pt x="57" y="229"/>
                  </a:cubicBezTo>
                  <a:cubicBezTo>
                    <a:pt x="56" y="229"/>
                    <a:pt x="56" y="229"/>
                    <a:pt x="56" y="229"/>
                  </a:cubicBezTo>
                  <a:cubicBezTo>
                    <a:pt x="54" y="227"/>
                    <a:pt x="30" y="214"/>
                    <a:pt x="16" y="180"/>
                  </a:cubicBezTo>
                  <a:lnTo>
                    <a:pt x="15" y="180"/>
                  </a:ln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4" name="Freeform 920"/>
            <p:cNvSpPr/>
            <p:nvPr/>
          </p:nvSpPr>
          <p:spPr bwMode="auto">
            <a:xfrm>
              <a:off x="6927850" y="3959225"/>
              <a:ext cx="244475" cy="398462"/>
            </a:xfrm>
            <a:custGeom>
              <a:avLst/>
              <a:gdLst>
                <a:gd name="T0" fmla="*/ 42 w 98"/>
                <a:gd name="T1" fmla="*/ 0 h 159"/>
                <a:gd name="T2" fmla="*/ 1 w 98"/>
                <a:gd name="T3" fmla="*/ 5 h 159"/>
                <a:gd name="T4" fmla="*/ 0 w 98"/>
                <a:gd name="T5" fmla="*/ 7 h 159"/>
                <a:gd name="T6" fmla="*/ 0 w 98"/>
                <a:gd name="T7" fmla="*/ 12 h 159"/>
                <a:gd name="T8" fmla="*/ 18 w 98"/>
                <a:gd name="T9" fmla="*/ 93 h 159"/>
                <a:gd name="T10" fmla="*/ 62 w 98"/>
                <a:gd name="T11" fmla="*/ 159 h 159"/>
                <a:gd name="T12" fmla="*/ 64 w 98"/>
                <a:gd name="T13" fmla="*/ 159 h 159"/>
                <a:gd name="T14" fmla="*/ 97 w 98"/>
                <a:gd name="T15" fmla="*/ 124 h 159"/>
                <a:gd name="T16" fmla="*/ 97 w 98"/>
                <a:gd name="T17" fmla="*/ 121 h 159"/>
                <a:gd name="T18" fmla="*/ 95 w 98"/>
                <a:gd name="T19" fmla="*/ 121 h 159"/>
                <a:gd name="T20" fmla="*/ 61 w 98"/>
                <a:gd name="T21" fmla="*/ 156 h 159"/>
                <a:gd name="T22" fmla="*/ 63 w 98"/>
                <a:gd name="T23" fmla="*/ 158 h 159"/>
                <a:gd name="T24" fmla="*/ 64 w 98"/>
                <a:gd name="T25" fmla="*/ 156 h 159"/>
                <a:gd name="T26" fmla="*/ 21 w 98"/>
                <a:gd name="T27" fmla="*/ 92 h 159"/>
                <a:gd name="T28" fmla="*/ 3 w 98"/>
                <a:gd name="T29" fmla="*/ 12 h 159"/>
                <a:gd name="T30" fmla="*/ 3 w 98"/>
                <a:gd name="T31" fmla="*/ 7 h 159"/>
                <a:gd name="T32" fmla="*/ 1 w 98"/>
                <a:gd name="T33" fmla="*/ 7 h 159"/>
                <a:gd name="T34" fmla="*/ 1 w 98"/>
                <a:gd name="T35" fmla="*/ 8 h 159"/>
                <a:gd name="T36" fmla="*/ 43 w 98"/>
                <a:gd name="T37" fmla="*/ 3 h 159"/>
                <a:gd name="T38" fmla="*/ 44 w 98"/>
                <a:gd name="T39" fmla="*/ 1 h 159"/>
                <a:gd name="T40" fmla="*/ 42 w 98"/>
                <a:gd name="T41" fmla="*/ 0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59">
                  <a:moveTo>
                    <a:pt x="42" y="0"/>
                  </a:moveTo>
                  <a:cubicBezTo>
                    <a:pt x="1" y="5"/>
                    <a:pt x="1" y="5"/>
                    <a:pt x="1" y="5"/>
                  </a:cubicBezTo>
                  <a:cubicBezTo>
                    <a:pt x="0" y="5"/>
                    <a:pt x="0" y="6"/>
                    <a:pt x="0" y="7"/>
                  </a:cubicBezTo>
                  <a:cubicBezTo>
                    <a:pt x="0" y="8"/>
                    <a:pt x="0" y="10"/>
                    <a:pt x="0" y="12"/>
                  </a:cubicBezTo>
                  <a:cubicBezTo>
                    <a:pt x="0" y="37"/>
                    <a:pt x="7" y="67"/>
                    <a:pt x="18" y="93"/>
                  </a:cubicBezTo>
                  <a:cubicBezTo>
                    <a:pt x="30" y="120"/>
                    <a:pt x="45" y="144"/>
                    <a:pt x="62" y="159"/>
                  </a:cubicBezTo>
                  <a:cubicBezTo>
                    <a:pt x="62" y="159"/>
                    <a:pt x="63" y="159"/>
                    <a:pt x="64" y="159"/>
                  </a:cubicBezTo>
                  <a:cubicBezTo>
                    <a:pt x="97" y="124"/>
                    <a:pt x="97" y="124"/>
                    <a:pt x="97" y="124"/>
                  </a:cubicBezTo>
                  <a:cubicBezTo>
                    <a:pt x="98" y="123"/>
                    <a:pt x="98" y="122"/>
                    <a:pt x="97" y="121"/>
                  </a:cubicBezTo>
                  <a:cubicBezTo>
                    <a:pt x="96" y="121"/>
                    <a:pt x="95" y="121"/>
                    <a:pt x="95" y="121"/>
                  </a:cubicBezTo>
                  <a:cubicBezTo>
                    <a:pt x="61" y="156"/>
                    <a:pt x="61" y="156"/>
                    <a:pt x="61" y="156"/>
                  </a:cubicBezTo>
                  <a:cubicBezTo>
                    <a:pt x="63" y="158"/>
                    <a:pt x="63" y="158"/>
                    <a:pt x="63" y="158"/>
                  </a:cubicBezTo>
                  <a:cubicBezTo>
                    <a:pt x="64" y="156"/>
                    <a:pt x="64" y="156"/>
                    <a:pt x="64" y="156"/>
                  </a:cubicBezTo>
                  <a:cubicBezTo>
                    <a:pt x="48" y="142"/>
                    <a:pt x="33" y="118"/>
                    <a:pt x="21" y="92"/>
                  </a:cubicBezTo>
                  <a:cubicBezTo>
                    <a:pt x="10" y="66"/>
                    <a:pt x="3" y="37"/>
                    <a:pt x="3" y="12"/>
                  </a:cubicBezTo>
                  <a:cubicBezTo>
                    <a:pt x="3" y="10"/>
                    <a:pt x="3" y="8"/>
                    <a:pt x="3" y="7"/>
                  </a:cubicBezTo>
                  <a:cubicBezTo>
                    <a:pt x="1" y="7"/>
                    <a:pt x="1" y="7"/>
                    <a:pt x="1" y="7"/>
                  </a:cubicBezTo>
                  <a:cubicBezTo>
                    <a:pt x="1" y="8"/>
                    <a:pt x="1" y="8"/>
                    <a:pt x="1" y="8"/>
                  </a:cubicBezTo>
                  <a:cubicBezTo>
                    <a:pt x="43" y="3"/>
                    <a:pt x="43" y="3"/>
                    <a:pt x="43" y="3"/>
                  </a:cubicBezTo>
                  <a:cubicBezTo>
                    <a:pt x="44" y="3"/>
                    <a:pt x="44" y="2"/>
                    <a:pt x="44" y="1"/>
                  </a:cubicBezTo>
                  <a:cubicBezTo>
                    <a:pt x="44" y="0"/>
                    <a:pt x="43" y="0"/>
                    <a:pt x="4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5" name="Freeform 921"/>
            <p:cNvSpPr/>
            <p:nvPr/>
          </p:nvSpPr>
          <p:spPr bwMode="auto">
            <a:xfrm>
              <a:off x="7686675" y="3671887"/>
              <a:ext cx="166687" cy="203200"/>
            </a:xfrm>
            <a:custGeom>
              <a:avLst/>
              <a:gdLst>
                <a:gd name="T0" fmla="*/ 4 w 67"/>
                <a:gd name="T1" fmla="*/ 16 h 81"/>
                <a:gd name="T2" fmla="*/ 13 w 67"/>
                <a:gd name="T3" fmla="*/ 8 h 81"/>
                <a:gd name="T4" fmla="*/ 33 w 67"/>
                <a:gd name="T5" fmla="*/ 3 h 81"/>
                <a:gd name="T6" fmla="*/ 33 w 67"/>
                <a:gd name="T7" fmla="*/ 2 h 81"/>
                <a:gd name="T8" fmla="*/ 32 w 67"/>
                <a:gd name="T9" fmla="*/ 3 h 81"/>
                <a:gd name="T10" fmla="*/ 32 w 67"/>
                <a:gd name="T11" fmla="*/ 3 h 81"/>
                <a:gd name="T12" fmla="*/ 55 w 67"/>
                <a:gd name="T13" fmla="*/ 29 h 81"/>
                <a:gd name="T14" fmla="*/ 63 w 67"/>
                <a:gd name="T15" fmla="*/ 61 h 81"/>
                <a:gd name="T16" fmla="*/ 63 w 67"/>
                <a:gd name="T17" fmla="*/ 63 h 81"/>
                <a:gd name="T18" fmla="*/ 63 w 67"/>
                <a:gd name="T19" fmla="*/ 63 h 81"/>
                <a:gd name="T20" fmla="*/ 65 w 67"/>
                <a:gd name="T21" fmla="*/ 63 h 81"/>
                <a:gd name="T22" fmla="*/ 64 w 67"/>
                <a:gd name="T23" fmla="*/ 62 h 81"/>
                <a:gd name="T24" fmla="*/ 33 w 67"/>
                <a:gd name="T25" fmla="*/ 77 h 81"/>
                <a:gd name="T26" fmla="*/ 32 w 67"/>
                <a:gd name="T27" fmla="*/ 77 h 81"/>
                <a:gd name="T28" fmla="*/ 30 w 67"/>
                <a:gd name="T29" fmla="*/ 79 h 81"/>
                <a:gd name="T30" fmla="*/ 32 w 67"/>
                <a:gd name="T31" fmla="*/ 81 h 81"/>
                <a:gd name="T32" fmla="*/ 33 w 67"/>
                <a:gd name="T33" fmla="*/ 81 h 81"/>
                <a:gd name="T34" fmla="*/ 66 w 67"/>
                <a:gd name="T35" fmla="*/ 64 h 81"/>
                <a:gd name="T36" fmla="*/ 67 w 67"/>
                <a:gd name="T37" fmla="*/ 63 h 81"/>
                <a:gd name="T38" fmla="*/ 67 w 67"/>
                <a:gd name="T39" fmla="*/ 61 h 81"/>
                <a:gd name="T40" fmla="*/ 58 w 67"/>
                <a:gd name="T41" fmla="*/ 28 h 81"/>
                <a:gd name="T42" fmla="*/ 34 w 67"/>
                <a:gd name="T43" fmla="*/ 1 h 81"/>
                <a:gd name="T44" fmla="*/ 33 w 67"/>
                <a:gd name="T45" fmla="*/ 0 h 81"/>
                <a:gd name="T46" fmla="*/ 12 w 67"/>
                <a:gd name="T47" fmla="*/ 5 h 81"/>
                <a:gd name="T48" fmla="*/ 1 w 67"/>
                <a:gd name="T49" fmla="*/ 14 h 81"/>
                <a:gd name="T50" fmla="*/ 1 w 67"/>
                <a:gd name="T51" fmla="*/ 16 h 81"/>
                <a:gd name="T52" fmla="*/ 4 w 67"/>
                <a:gd name="T53" fmla="*/ 16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7" h="81">
                  <a:moveTo>
                    <a:pt x="4" y="16"/>
                  </a:moveTo>
                  <a:cubicBezTo>
                    <a:pt x="5" y="13"/>
                    <a:pt x="8" y="10"/>
                    <a:pt x="13" y="8"/>
                  </a:cubicBezTo>
                  <a:cubicBezTo>
                    <a:pt x="18" y="6"/>
                    <a:pt x="25" y="4"/>
                    <a:pt x="33" y="3"/>
                  </a:cubicBezTo>
                  <a:cubicBezTo>
                    <a:pt x="33" y="2"/>
                    <a:pt x="33" y="2"/>
                    <a:pt x="33" y="2"/>
                  </a:cubicBezTo>
                  <a:cubicBezTo>
                    <a:pt x="32" y="3"/>
                    <a:pt x="32" y="3"/>
                    <a:pt x="32" y="3"/>
                  </a:cubicBezTo>
                  <a:cubicBezTo>
                    <a:pt x="32" y="3"/>
                    <a:pt x="32" y="3"/>
                    <a:pt x="32" y="3"/>
                  </a:cubicBezTo>
                  <a:cubicBezTo>
                    <a:pt x="34" y="4"/>
                    <a:pt x="47" y="13"/>
                    <a:pt x="55" y="29"/>
                  </a:cubicBezTo>
                  <a:cubicBezTo>
                    <a:pt x="63" y="43"/>
                    <a:pt x="63" y="56"/>
                    <a:pt x="63" y="61"/>
                  </a:cubicBezTo>
                  <a:cubicBezTo>
                    <a:pt x="63" y="62"/>
                    <a:pt x="63" y="62"/>
                    <a:pt x="63" y="63"/>
                  </a:cubicBezTo>
                  <a:cubicBezTo>
                    <a:pt x="63" y="63"/>
                    <a:pt x="63" y="63"/>
                    <a:pt x="63" y="63"/>
                  </a:cubicBezTo>
                  <a:cubicBezTo>
                    <a:pt x="65" y="63"/>
                    <a:pt x="65" y="63"/>
                    <a:pt x="65" y="63"/>
                  </a:cubicBezTo>
                  <a:cubicBezTo>
                    <a:pt x="64" y="62"/>
                    <a:pt x="64" y="62"/>
                    <a:pt x="64" y="62"/>
                  </a:cubicBezTo>
                  <a:cubicBezTo>
                    <a:pt x="52" y="73"/>
                    <a:pt x="41" y="77"/>
                    <a:pt x="33" y="77"/>
                  </a:cubicBezTo>
                  <a:cubicBezTo>
                    <a:pt x="32" y="77"/>
                    <a:pt x="32" y="77"/>
                    <a:pt x="32" y="77"/>
                  </a:cubicBezTo>
                  <a:cubicBezTo>
                    <a:pt x="31" y="77"/>
                    <a:pt x="30" y="78"/>
                    <a:pt x="30" y="79"/>
                  </a:cubicBezTo>
                  <a:cubicBezTo>
                    <a:pt x="30" y="80"/>
                    <a:pt x="31" y="80"/>
                    <a:pt x="32" y="81"/>
                  </a:cubicBezTo>
                  <a:cubicBezTo>
                    <a:pt x="32" y="81"/>
                    <a:pt x="33" y="81"/>
                    <a:pt x="33" y="81"/>
                  </a:cubicBezTo>
                  <a:cubicBezTo>
                    <a:pt x="42" y="81"/>
                    <a:pt x="54" y="76"/>
                    <a:pt x="66" y="64"/>
                  </a:cubicBezTo>
                  <a:cubicBezTo>
                    <a:pt x="66" y="64"/>
                    <a:pt x="66" y="64"/>
                    <a:pt x="67" y="63"/>
                  </a:cubicBezTo>
                  <a:cubicBezTo>
                    <a:pt x="67" y="63"/>
                    <a:pt x="67" y="62"/>
                    <a:pt x="67" y="61"/>
                  </a:cubicBezTo>
                  <a:cubicBezTo>
                    <a:pt x="67" y="56"/>
                    <a:pt x="66" y="42"/>
                    <a:pt x="58" y="28"/>
                  </a:cubicBezTo>
                  <a:cubicBezTo>
                    <a:pt x="49" y="10"/>
                    <a:pt x="34" y="1"/>
                    <a:pt x="34" y="1"/>
                  </a:cubicBezTo>
                  <a:cubicBezTo>
                    <a:pt x="33" y="0"/>
                    <a:pt x="33" y="0"/>
                    <a:pt x="33" y="0"/>
                  </a:cubicBezTo>
                  <a:cubicBezTo>
                    <a:pt x="24" y="1"/>
                    <a:pt x="17" y="3"/>
                    <a:pt x="12" y="5"/>
                  </a:cubicBezTo>
                  <a:cubicBezTo>
                    <a:pt x="6" y="7"/>
                    <a:pt x="2" y="11"/>
                    <a:pt x="1" y="14"/>
                  </a:cubicBezTo>
                  <a:cubicBezTo>
                    <a:pt x="0" y="15"/>
                    <a:pt x="1" y="16"/>
                    <a:pt x="1" y="16"/>
                  </a:cubicBezTo>
                  <a:cubicBezTo>
                    <a:pt x="2" y="17"/>
                    <a:pt x="3" y="17"/>
                    <a:pt x="4" y="16"/>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6" name="Freeform 922"/>
            <p:cNvSpPr/>
            <p:nvPr/>
          </p:nvSpPr>
          <p:spPr bwMode="auto">
            <a:xfrm>
              <a:off x="6932613" y="4017962"/>
              <a:ext cx="84137" cy="17462"/>
            </a:xfrm>
            <a:custGeom>
              <a:avLst/>
              <a:gdLst>
                <a:gd name="T0" fmla="*/ 32 w 34"/>
                <a:gd name="T1" fmla="*/ 0 h 7"/>
                <a:gd name="T2" fmla="*/ 18 w 34"/>
                <a:gd name="T3" fmla="*/ 4 h 7"/>
                <a:gd name="T4" fmla="*/ 1 w 34"/>
                <a:gd name="T5" fmla="*/ 4 h 7"/>
                <a:gd name="T6" fmla="*/ 0 w 34"/>
                <a:gd name="T7" fmla="*/ 6 h 7"/>
                <a:gd name="T8" fmla="*/ 1 w 34"/>
                <a:gd name="T9" fmla="*/ 7 h 7"/>
                <a:gd name="T10" fmla="*/ 18 w 34"/>
                <a:gd name="T11" fmla="*/ 6 h 7"/>
                <a:gd name="T12" fmla="*/ 33 w 34"/>
                <a:gd name="T13" fmla="*/ 2 h 7"/>
                <a:gd name="T14" fmla="*/ 33 w 34"/>
                <a:gd name="T15" fmla="*/ 0 h 7"/>
                <a:gd name="T16" fmla="*/ 32 w 34"/>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7">
                  <a:moveTo>
                    <a:pt x="32" y="0"/>
                  </a:moveTo>
                  <a:cubicBezTo>
                    <a:pt x="29" y="2"/>
                    <a:pt x="24" y="3"/>
                    <a:pt x="18" y="4"/>
                  </a:cubicBezTo>
                  <a:cubicBezTo>
                    <a:pt x="12" y="4"/>
                    <a:pt x="6" y="4"/>
                    <a:pt x="1" y="4"/>
                  </a:cubicBezTo>
                  <a:cubicBezTo>
                    <a:pt x="0" y="5"/>
                    <a:pt x="0" y="5"/>
                    <a:pt x="0" y="6"/>
                  </a:cubicBezTo>
                  <a:cubicBezTo>
                    <a:pt x="0" y="6"/>
                    <a:pt x="1" y="7"/>
                    <a:pt x="1" y="7"/>
                  </a:cubicBezTo>
                  <a:cubicBezTo>
                    <a:pt x="6" y="6"/>
                    <a:pt x="12" y="6"/>
                    <a:pt x="18" y="6"/>
                  </a:cubicBezTo>
                  <a:cubicBezTo>
                    <a:pt x="24" y="6"/>
                    <a:pt x="29" y="5"/>
                    <a:pt x="33" y="2"/>
                  </a:cubicBezTo>
                  <a:cubicBezTo>
                    <a:pt x="34" y="2"/>
                    <a:pt x="34" y="1"/>
                    <a:pt x="33" y="0"/>
                  </a:cubicBezTo>
                  <a:cubicBezTo>
                    <a:pt x="33" y="0"/>
                    <a:pt x="32" y="0"/>
                    <a:pt x="3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7" name="Freeform 923"/>
            <p:cNvSpPr/>
            <p:nvPr/>
          </p:nvSpPr>
          <p:spPr bwMode="auto">
            <a:xfrm>
              <a:off x="6938963" y="4067175"/>
              <a:ext cx="60325" cy="12700"/>
            </a:xfrm>
            <a:custGeom>
              <a:avLst/>
              <a:gdLst>
                <a:gd name="T0" fmla="*/ 23 w 24"/>
                <a:gd name="T1" fmla="*/ 0 h 5"/>
                <a:gd name="T2" fmla="*/ 1 w 24"/>
                <a:gd name="T3" fmla="*/ 3 h 5"/>
                <a:gd name="T4" fmla="*/ 0 w 24"/>
                <a:gd name="T5" fmla="*/ 4 h 5"/>
                <a:gd name="T6" fmla="*/ 1 w 24"/>
                <a:gd name="T7" fmla="*/ 5 h 5"/>
                <a:gd name="T8" fmla="*/ 23 w 24"/>
                <a:gd name="T9" fmla="*/ 2 h 5"/>
                <a:gd name="T10" fmla="*/ 24 w 24"/>
                <a:gd name="T11" fmla="*/ 1 h 5"/>
                <a:gd name="T12" fmla="*/ 23 w 24"/>
                <a:gd name="T13" fmla="*/ 0 h 5"/>
              </a:gdLst>
              <a:ahLst/>
              <a:cxnLst>
                <a:cxn ang="0">
                  <a:pos x="T0" y="T1"/>
                </a:cxn>
                <a:cxn ang="0">
                  <a:pos x="T2" y="T3"/>
                </a:cxn>
                <a:cxn ang="0">
                  <a:pos x="T4" y="T5"/>
                </a:cxn>
                <a:cxn ang="0">
                  <a:pos x="T6" y="T7"/>
                </a:cxn>
                <a:cxn ang="0">
                  <a:pos x="T8" y="T9"/>
                </a:cxn>
                <a:cxn ang="0">
                  <a:pos x="T10" y="T11"/>
                </a:cxn>
                <a:cxn ang="0">
                  <a:pos x="T12" y="T13"/>
                </a:cxn>
              </a:cxnLst>
              <a:rect l="0" t="0" r="r" b="b"/>
              <a:pathLst>
                <a:path w="24" h="5">
                  <a:moveTo>
                    <a:pt x="23" y="0"/>
                  </a:moveTo>
                  <a:cubicBezTo>
                    <a:pt x="15" y="1"/>
                    <a:pt x="9" y="3"/>
                    <a:pt x="1" y="3"/>
                  </a:cubicBezTo>
                  <a:cubicBezTo>
                    <a:pt x="0" y="3"/>
                    <a:pt x="0" y="4"/>
                    <a:pt x="0" y="4"/>
                  </a:cubicBezTo>
                  <a:cubicBezTo>
                    <a:pt x="0" y="5"/>
                    <a:pt x="0" y="5"/>
                    <a:pt x="1" y="5"/>
                  </a:cubicBezTo>
                  <a:cubicBezTo>
                    <a:pt x="9" y="5"/>
                    <a:pt x="15" y="4"/>
                    <a:pt x="23" y="2"/>
                  </a:cubicBezTo>
                  <a:cubicBezTo>
                    <a:pt x="24" y="2"/>
                    <a:pt x="24" y="2"/>
                    <a:pt x="24" y="1"/>
                  </a:cubicBezTo>
                  <a:cubicBezTo>
                    <a:pt x="24" y="0"/>
                    <a:pt x="24"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8" name="Freeform 924"/>
            <p:cNvSpPr/>
            <p:nvPr/>
          </p:nvSpPr>
          <p:spPr bwMode="auto">
            <a:xfrm>
              <a:off x="6945313" y="4105275"/>
              <a:ext cx="84137" cy="14287"/>
            </a:xfrm>
            <a:custGeom>
              <a:avLst/>
              <a:gdLst>
                <a:gd name="T0" fmla="*/ 33 w 34"/>
                <a:gd name="T1" fmla="*/ 0 h 6"/>
                <a:gd name="T2" fmla="*/ 2 w 34"/>
                <a:gd name="T3" fmla="*/ 4 h 6"/>
                <a:gd name="T4" fmla="*/ 2 w 34"/>
                <a:gd name="T5" fmla="*/ 4 h 6"/>
                <a:gd name="T6" fmla="*/ 0 w 34"/>
                <a:gd name="T7" fmla="*/ 5 h 6"/>
                <a:gd name="T8" fmla="*/ 2 w 34"/>
                <a:gd name="T9" fmla="*/ 6 h 6"/>
                <a:gd name="T10" fmla="*/ 2 w 34"/>
                <a:gd name="T11" fmla="*/ 6 h 6"/>
                <a:gd name="T12" fmla="*/ 33 w 34"/>
                <a:gd name="T13" fmla="*/ 3 h 6"/>
                <a:gd name="T14" fmla="*/ 34 w 34"/>
                <a:gd name="T15" fmla="*/ 1 h 6"/>
                <a:gd name="T16" fmla="*/ 33 w 34"/>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4" h="6">
                  <a:moveTo>
                    <a:pt x="33" y="0"/>
                  </a:moveTo>
                  <a:cubicBezTo>
                    <a:pt x="22" y="2"/>
                    <a:pt x="12" y="4"/>
                    <a:pt x="2" y="4"/>
                  </a:cubicBezTo>
                  <a:cubicBezTo>
                    <a:pt x="2" y="4"/>
                    <a:pt x="2" y="4"/>
                    <a:pt x="2" y="4"/>
                  </a:cubicBezTo>
                  <a:cubicBezTo>
                    <a:pt x="1" y="4"/>
                    <a:pt x="0" y="4"/>
                    <a:pt x="0" y="5"/>
                  </a:cubicBezTo>
                  <a:cubicBezTo>
                    <a:pt x="0" y="5"/>
                    <a:pt x="1" y="6"/>
                    <a:pt x="2" y="6"/>
                  </a:cubicBezTo>
                  <a:cubicBezTo>
                    <a:pt x="2" y="6"/>
                    <a:pt x="2" y="6"/>
                    <a:pt x="2" y="6"/>
                  </a:cubicBezTo>
                  <a:cubicBezTo>
                    <a:pt x="13" y="6"/>
                    <a:pt x="23" y="5"/>
                    <a:pt x="33" y="3"/>
                  </a:cubicBezTo>
                  <a:cubicBezTo>
                    <a:pt x="34" y="2"/>
                    <a:pt x="34" y="2"/>
                    <a:pt x="34" y="1"/>
                  </a:cubicBezTo>
                  <a:cubicBezTo>
                    <a:pt x="34" y="1"/>
                    <a:pt x="33" y="0"/>
                    <a:pt x="3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29" name="Freeform 925"/>
            <p:cNvSpPr/>
            <p:nvPr/>
          </p:nvSpPr>
          <p:spPr bwMode="auto">
            <a:xfrm>
              <a:off x="6962775" y="4144962"/>
              <a:ext cx="57150" cy="22225"/>
            </a:xfrm>
            <a:custGeom>
              <a:avLst/>
              <a:gdLst>
                <a:gd name="T0" fmla="*/ 22 w 23"/>
                <a:gd name="T1" fmla="*/ 0 h 9"/>
                <a:gd name="T2" fmla="*/ 1 w 23"/>
                <a:gd name="T3" fmla="*/ 6 h 9"/>
                <a:gd name="T4" fmla="*/ 0 w 23"/>
                <a:gd name="T5" fmla="*/ 7 h 9"/>
                <a:gd name="T6" fmla="*/ 1 w 23"/>
                <a:gd name="T7" fmla="*/ 8 h 9"/>
                <a:gd name="T8" fmla="*/ 22 w 23"/>
                <a:gd name="T9" fmla="*/ 3 h 9"/>
                <a:gd name="T10" fmla="*/ 23 w 23"/>
                <a:gd name="T11" fmla="*/ 1 h 9"/>
                <a:gd name="T12" fmla="*/ 22 w 23"/>
                <a:gd name="T13" fmla="*/ 0 h 9"/>
              </a:gdLst>
              <a:ahLst/>
              <a:cxnLst>
                <a:cxn ang="0">
                  <a:pos x="T0" y="T1"/>
                </a:cxn>
                <a:cxn ang="0">
                  <a:pos x="T2" y="T3"/>
                </a:cxn>
                <a:cxn ang="0">
                  <a:pos x="T4" y="T5"/>
                </a:cxn>
                <a:cxn ang="0">
                  <a:pos x="T6" y="T7"/>
                </a:cxn>
                <a:cxn ang="0">
                  <a:pos x="T8" y="T9"/>
                </a:cxn>
                <a:cxn ang="0">
                  <a:pos x="T10" y="T11"/>
                </a:cxn>
                <a:cxn ang="0">
                  <a:pos x="T12" y="T13"/>
                </a:cxn>
              </a:cxnLst>
              <a:rect l="0" t="0" r="r" b="b"/>
              <a:pathLst>
                <a:path w="23" h="9">
                  <a:moveTo>
                    <a:pt x="22" y="0"/>
                  </a:moveTo>
                  <a:cubicBezTo>
                    <a:pt x="14" y="2"/>
                    <a:pt x="8" y="5"/>
                    <a:pt x="1" y="6"/>
                  </a:cubicBezTo>
                  <a:cubicBezTo>
                    <a:pt x="0" y="6"/>
                    <a:pt x="0" y="7"/>
                    <a:pt x="0" y="7"/>
                  </a:cubicBezTo>
                  <a:cubicBezTo>
                    <a:pt x="0" y="8"/>
                    <a:pt x="1" y="9"/>
                    <a:pt x="1" y="8"/>
                  </a:cubicBezTo>
                  <a:cubicBezTo>
                    <a:pt x="9" y="7"/>
                    <a:pt x="15" y="4"/>
                    <a:pt x="22" y="3"/>
                  </a:cubicBezTo>
                  <a:cubicBezTo>
                    <a:pt x="23" y="2"/>
                    <a:pt x="23" y="2"/>
                    <a:pt x="23" y="1"/>
                  </a:cubicBezTo>
                  <a:cubicBezTo>
                    <a:pt x="23" y="1"/>
                    <a:pt x="23" y="0"/>
                    <a:pt x="22"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0" name="Freeform 926"/>
            <p:cNvSpPr/>
            <p:nvPr/>
          </p:nvSpPr>
          <p:spPr bwMode="auto">
            <a:xfrm>
              <a:off x="6977063" y="4171950"/>
              <a:ext cx="77787" cy="33337"/>
            </a:xfrm>
            <a:custGeom>
              <a:avLst/>
              <a:gdLst>
                <a:gd name="T0" fmla="*/ 29 w 31"/>
                <a:gd name="T1" fmla="*/ 0 h 13"/>
                <a:gd name="T2" fmla="*/ 1 w 31"/>
                <a:gd name="T3" fmla="*/ 10 h 13"/>
                <a:gd name="T4" fmla="*/ 0 w 31"/>
                <a:gd name="T5" fmla="*/ 11 h 13"/>
                <a:gd name="T6" fmla="*/ 2 w 31"/>
                <a:gd name="T7" fmla="*/ 12 h 13"/>
                <a:gd name="T8" fmla="*/ 30 w 31"/>
                <a:gd name="T9" fmla="*/ 2 h 13"/>
                <a:gd name="T10" fmla="*/ 31 w 31"/>
                <a:gd name="T11" fmla="*/ 1 h 13"/>
                <a:gd name="T12" fmla="*/ 29 w 3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31" h="13">
                  <a:moveTo>
                    <a:pt x="29" y="0"/>
                  </a:moveTo>
                  <a:cubicBezTo>
                    <a:pt x="21" y="4"/>
                    <a:pt x="10" y="8"/>
                    <a:pt x="1" y="10"/>
                  </a:cubicBezTo>
                  <a:cubicBezTo>
                    <a:pt x="1" y="10"/>
                    <a:pt x="0" y="11"/>
                    <a:pt x="0" y="11"/>
                  </a:cubicBezTo>
                  <a:cubicBezTo>
                    <a:pt x="0" y="12"/>
                    <a:pt x="1" y="13"/>
                    <a:pt x="2" y="12"/>
                  </a:cubicBezTo>
                  <a:cubicBezTo>
                    <a:pt x="11" y="10"/>
                    <a:pt x="21" y="6"/>
                    <a:pt x="30" y="2"/>
                  </a:cubicBezTo>
                  <a:cubicBezTo>
                    <a:pt x="31" y="2"/>
                    <a:pt x="31" y="1"/>
                    <a:pt x="31" y="1"/>
                  </a:cubicBezTo>
                  <a:cubicBezTo>
                    <a:pt x="30" y="0"/>
                    <a:pt x="30" y="0"/>
                    <a:pt x="29"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1" name="Freeform 927"/>
            <p:cNvSpPr/>
            <p:nvPr/>
          </p:nvSpPr>
          <p:spPr bwMode="auto">
            <a:xfrm>
              <a:off x="7004050" y="4224337"/>
              <a:ext cx="46037" cy="28575"/>
            </a:xfrm>
            <a:custGeom>
              <a:avLst/>
              <a:gdLst>
                <a:gd name="T0" fmla="*/ 16 w 18"/>
                <a:gd name="T1" fmla="*/ 1 h 11"/>
                <a:gd name="T2" fmla="*/ 1 w 18"/>
                <a:gd name="T3" fmla="*/ 8 h 11"/>
                <a:gd name="T4" fmla="*/ 1 w 18"/>
                <a:gd name="T5" fmla="*/ 10 h 11"/>
                <a:gd name="T6" fmla="*/ 2 w 18"/>
                <a:gd name="T7" fmla="*/ 10 h 11"/>
                <a:gd name="T8" fmla="*/ 17 w 18"/>
                <a:gd name="T9" fmla="*/ 3 h 11"/>
                <a:gd name="T10" fmla="*/ 18 w 18"/>
                <a:gd name="T11" fmla="*/ 1 h 11"/>
                <a:gd name="T12" fmla="*/ 16 w 18"/>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18" h="11">
                  <a:moveTo>
                    <a:pt x="16" y="1"/>
                  </a:moveTo>
                  <a:cubicBezTo>
                    <a:pt x="10" y="5"/>
                    <a:pt x="8" y="6"/>
                    <a:pt x="1" y="8"/>
                  </a:cubicBezTo>
                  <a:cubicBezTo>
                    <a:pt x="1" y="8"/>
                    <a:pt x="0" y="9"/>
                    <a:pt x="1" y="10"/>
                  </a:cubicBezTo>
                  <a:cubicBezTo>
                    <a:pt x="1" y="10"/>
                    <a:pt x="2" y="11"/>
                    <a:pt x="2" y="10"/>
                  </a:cubicBezTo>
                  <a:cubicBezTo>
                    <a:pt x="9" y="8"/>
                    <a:pt x="12" y="7"/>
                    <a:pt x="17" y="3"/>
                  </a:cubicBezTo>
                  <a:cubicBezTo>
                    <a:pt x="18" y="2"/>
                    <a:pt x="18" y="2"/>
                    <a:pt x="18" y="1"/>
                  </a:cubicBezTo>
                  <a:cubicBezTo>
                    <a:pt x="17" y="0"/>
                    <a:pt x="17" y="0"/>
                    <a:pt x="16"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2" name="Freeform 928"/>
            <p:cNvSpPr/>
            <p:nvPr/>
          </p:nvSpPr>
          <p:spPr bwMode="auto">
            <a:xfrm>
              <a:off x="7037388" y="4244975"/>
              <a:ext cx="57150" cy="57150"/>
            </a:xfrm>
            <a:custGeom>
              <a:avLst/>
              <a:gdLst>
                <a:gd name="T0" fmla="*/ 21 w 23"/>
                <a:gd name="T1" fmla="*/ 0 h 23"/>
                <a:gd name="T2" fmla="*/ 0 w 23"/>
                <a:gd name="T3" fmla="*/ 21 h 23"/>
                <a:gd name="T4" fmla="*/ 0 w 23"/>
                <a:gd name="T5" fmla="*/ 22 h 23"/>
                <a:gd name="T6" fmla="*/ 2 w 23"/>
                <a:gd name="T7" fmla="*/ 23 h 23"/>
                <a:gd name="T8" fmla="*/ 23 w 23"/>
                <a:gd name="T9" fmla="*/ 2 h 23"/>
                <a:gd name="T10" fmla="*/ 23 w 23"/>
                <a:gd name="T11" fmla="*/ 0 h 23"/>
                <a:gd name="T12" fmla="*/ 21 w 23"/>
                <a:gd name="T13" fmla="*/ 0 h 23"/>
              </a:gdLst>
              <a:ahLst/>
              <a:cxnLst>
                <a:cxn ang="0">
                  <a:pos x="T0" y="T1"/>
                </a:cxn>
                <a:cxn ang="0">
                  <a:pos x="T2" y="T3"/>
                </a:cxn>
                <a:cxn ang="0">
                  <a:pos x="T4" y="T5"/>
                </a:cxn>
                <a:cxn ang="0">
                  <a:pos x="T6" y="T7"/>
                </a:cxn>
                <a:cxn ang="0">
                  <a:pos x="T8" y="T9"/>
                </a:cxn>
                <a:cxn ang="0">
                  <a:pos x="T10" y="T11"/>
                </a:cxn>
                <a:cxn ang="0">
                  <a:pos x="T12" y="T13"/>
                </a:cxn>
              </a:cxnLst>
              <a:rect l="0" t="0" r="r" b="b"/>
              <a:pathLst>
                <a:path w="23" h="23">
                  <a:moveTo>
                    <a:pt x="21" y="0"/>
                  </a:moveTo>
                  <a:cubicBezTo>
                    <a:pt x="16" y="8"/>
                    <a:pt x="9" y="16"/>
                    <a:pt x="0" y="21"/>
                  </a:cubicBezTo>
                  <a:cubicBezTo>
                    <a:pt x="0" y="21"/>
                    <a:pt x="0" y="22"/>
                    <a:pt x="0" y="22"/>
                  </a:cubicBezTo>
                  <a:cubicBezTo>
                    <a:pt x="0" y="23"/>
                    <a:pt x="1" y="23"/>
                    <a:pt x="2" y="23"/>
                  </a:cubicBezTo>
                  <a:cubicBezTo>
                    <a:pt x="11" y="18"/>
                    <a:pt x="18" y="10"/>
                    <a:pt x="23" y="2"/>
                  </a:cubicBezTo>
                  <a:cubicBezTo>
                    <a:pt x="23" y="1"/>
                    <a:pt x="23" y="0"/>
                    <a:pt x="23" y="0"/>
                  </a:cubicBezTo>
                  <a:cubicBezTo>
                    <a:pt x="22" y="0"/>
                    <a:pt x="21" y="0"/>
                    <a:pt x="21"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3" name="Freeform 929"/>
            <p:cNvSpPr/>
            <p:nvPr/>
          </p:nvSpPr>
          <p:spPr bwMode="auto">
            <a:xfrm>
              <a:off x="7059613" y="4292600"/>
              <a:ext cx="42862" cy="42862"/>
            </a:xfrm>
            <a:custGeom>
              <a:avLst/>
              <a:gdLst>
                <a:gd name="T0" fmla="*/ 15 w 17"/>
                <a:gd name="T1" fmla="*/ 1 h 17"/>
                <a:gd name="T2" fmla="*/ 0 w 17"/>
                <a:gd name="T3" fmla="*/ 15 h 17"/>
                <a:gd name="T4" fmla="*/ 0 w 17"/>
                <a:gd name="T5" fmla="*/ 17 h 17"/>
                <a:gd name="T6" fmla="*/ 1 w 17"/>
                <a:gd name="T7" fmla="*/ 17 h 17"/>
                <a:gd name="T8" fmla="*/ 17 w 17"/>
                <a:gd name="T9" fmla="*/ 2 h 17"/>
                <a:gd name="T10" fmla="*/ 16 w 17"/>
                <a:gd name="T11" fmla="*/ 1 h 17"/>
                <a:gd name="T12" fmla="*/ 15 w 17"/>
                <a:gd name="T13" fmla="*/ 1 h 17"/>
              </a:gdLst>
              <a:ahLst/>
              <a:cxnLst>
                <a:cxn ang="0">
                  <a:pos x="T0" y="T1"/>
                </a:cxn>
                <a:cxn ang="0">
                  <a:pos x="T2" y="T3"/>
                </a:cxn>
                <a:cxn ang="0">
                  <a:pos x="T4" y="T5"/>
                </a:cxn>
                <a:cxn ang="0">
                  <a:pos x="T6" y="T7"/>
                </a:cxn>
                <a:cxn ang="0">
                  <a:pos x="T8" y="T9"/>
                </a:cxn>
                <a:cxn ang="0">
                  <a:pos x="T10" y="T11"/>
                </a:cxn>
                <a:cxn ang="0">
                  <a:pos x="T12" y="T13"/>
                </a:cxn>
              </a:cxnLst>
              <a:rect l="0" t="0" r="r" b="b"/>
              <a:pathLst>
                <a:path w="17" h="17">
                  <a:moveTo>
                    <a:pt x="15" y="1"/>
                  </a:moveTo>
                  <a:cubicBezTo>
                    <a:pt x="10" y="7"/>
                    <a:pt x="6" y="13"/>
                    <a:pt x="0" y="15"/>
                  </a:cubicBezTo>
                  <a:cubicBezTo>
                    <a:pt x="0" y="15"/>
                    <a:pt x="0" y="16"/>
                    <a:pt x="0" y="17"/>
                  </a:cubicBezTo>
                  <a:cubicBezTo>
                    <a:pt x="0" y="17"/>
                    <a:pt x="1" y="17"/>
                    <a:pt x="1" y="17"/>
                  </a:cubicBezTo>
                  <a:cubicBezTo>
                    <a:pt x="8" y="14"/>
                    <a:pt x="12" y="8"/>
                    <a:pt x="17" y="2"/>
                  </a:cubicBezTo>
                  <a:cubicBezTo>
                    <a:pt x="17" y="2"/>
                    <a:pt x="17" y="1"/>
                    <a:pt x="16" y="1"/>
                  </a:cubicBezTo>
                  <a:cubicBezTo>
                    <a:pt x="16" y="0"/>
                    <a:pt x="15" y="0"/>
                    <a:pt x="15" y="1"/>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4" name="Freeform 931"/>
            <p:cNvSpPr/>
            <p:nvPr/>
          </p:nvSpPr>
          <p:spPr bwMode="auto">
            <a:xfrm>
              <a:off x="7716838" y="3709987"/>
              <a:ext cx="52387" cy="31750"/>
            </a:xfrm>
            <a:custGeom>
              <a:avLst/>
              <a:gdLst>
                <a:gd name="T0" fmla="*/ 20 w 21"/>
                <a:gd name="T1" fmla="*/ 0 h 13"/>
                <a:gd name="T2" fmla="*/ 1 w 21"/>
                <a:gd name="T3" fmla="*/ 11 h 13"/>
                <a:gd name="T4" fmla="*/ 1 w 21"/>
                <a:gd name="T5" fmla="*/ 12 h 13"/>
                <a:gd name="T6" fmla="*/ 2 w 21"/>
                <a:gd name="T7" fmla="*/ 12 h 13"/>
                <a:gd name="T8" fmla="*/ 20 w 21"/>
                <a:gd name="T9" fmla="*/ 2 h 13"/>
                <a:gd name="T10" fmla="*/ 21 w 21"/>
                <a:gd name="T11" fmla="*/ 1 h 13"/>
                <a:gd name="T12" fmla="*/ 20 w 21"/>
                <a:gd name="T13" fmla="*/ 0 h 13"/>
              </a:gdLst>
              <a:ahLst/>
              <a:cxnLst>
                <a:cxn ang="0">
                  <a:pos x="T0" y="T1"/>
                </a:cxn>
                <a:cxn ang="0">
                  <a:pos x="T2" y="T3"/>
                </a:cxn>
                <a:cxn ang="0">
                  <a:pos x="T4" y="T5"/>
                </a:cxn>
                <a:cxn ang="0">
                  <a:pos x="T6" y="T7"/>
                </a:cxn>
                <a:cxn ang="0">
                  <a:pos x="T8" y="T9"/>
                </a:cxn>
                <a:cxn ang="0">
                  <a:pos x="T10" y="T11"/>
                </a:cxn>
                <a:cxn ang="0">
                  <a:pos x="T12" y="T13"/>
                </a:cxn>
              </a:cxnLst>
              <a:rect l="0" t="0" r="r" b="b"/>
              <a:pathLst>
                <a:path w="21" h="13">
                  <a:moveTo>
                    <a:pt x="20" y="0"/>
                  </a:moveTo>
                  <a:cubicBezTo>
                    <a:pt x="13" y="1"/>
                    <a:pt x="5" y="6"/>
                    <a:pt x="1" y="11"/>
                  </a:cubicBezTo>
                  <a:cubicBezTo>
                    <a:pt x="0" y="11"/>
                    <a:pt x="0" y="12"/>
                    <a:pt x="1" y="12"/>
                  </a:cubicBezTo>
                  <a:cubicBezTo>
                    <a:pt x="1" y="13"/>
                    <a:pt x="2" y="13"/>
                    <a:pt x="2" y="12"/>
                  </a:cubicBezTo>
                  <a:cubicBezTo>
                    <a:pt x="6" y="8"/>
                    <a:pt x="14" y="3"/>
                    <a:pt x="20" y="2"/>
                  </a:cubicBezTo>
                  <a:cubicBezTo>
                    <a:pt x="21" y="2"/>
                    <a:pt x="21" y="2"/>
                    <a:pt x="21" y="1"/>
                  </a:cubicBezTo>
                  <a:cubicBezTo>
                    <a:pt x="21" y="0"/>
                    <a:pt x="21" y="0"/>
                    <a:pt x="20"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5" name="Freeform 932"/>
            <p:cNvSpPr/>
            <p:nvPr/>
          </p:nvSpPr>
          <p:spPr bwMode="auto">
            <a:xfrm>
              <a:off x="7740650" y="3754437"/>
              <a:ext cx="38100" cy="25400"/>
            </a:xfrm>
            <a:custGeom>
              <a:avLst/>
              <a:gdLst>
                <a:gd name="T0" fmla="*/ 13 w 15"/>
                <a:gd name="T1" fmla="*/ 0 h 10"/>
                <a:gd name="T2" fmla="*/ 6 w 15"/>
                <a:gd name="T3" fmla="*/ 4 h 10"/>
                <a:gd name="T4" fmla="*/ 0 w 15"/>
                <a:gd name="T5" fmla="*/ 8 h 10"/>
                <a:gd name="T6" fmla="*/ 0 w 15"/>
                <a:gd name="T7" fmla="*/ 9 h 10"/>
                <a:gd name="T8" fmla="*/ 2 w 15"/>
                <a:gd name="T9" fmla="*/ 9 h 10"/>
                <a:gd name="T10" fmla="*/ 7 w 15"/>
                <a:gd name="T11" fmla="*/ 6 h 10"/>
                <a:gd name="T12" fmla="*/ 14 w 15"/>
                <a:gd name="T13" fmla="*/ 3 h 10"/>
                <a:gd name="T14" fmla="*/ 15 w 15"/>
                <a:gd name="T15" fmla="*/ 1 h 10"/>
                <a:gd name="T16" fmla="*/ 13 w 15"/>
                <a:gd name="T17" fmla="*/ 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 h="10">
                  <a:moveTo>
                    <a:pt x="13" y="0"/>
                  </a:moveTo>
                  <a:cubicBezTo>
                    <a:pt x="11" y="1"/>
                    <a:pt x="9" y="2"/>
                    <a:pt x="6" y="4"/>
                  </a:cubicBezTo>
                  <a:cubicBezTo>
                    <a:pt x="4" y="5"/>
                    <a:pt x="2" y="6"/>
                    <a:pt x="0" y="8"/>
                  </a:cubicBezTo>
                  <a:cubicBezTo>
                    <a:pt x="0" y="8"/>
                    <a:pt x="0" y="9"/>
                    <a:pt x="0" y="9"/>
                  </a:cubicBezTo>
                  <a:cubicBezTo>
                    <a:pt x="1" y="10"/>
                    <a:pt x="2" y="10"/>
                    <a:pt x="2" y="9"/>
                  </a:cubicBezTo>
                  <a:cubicBezTo>
                    <a:pt x="3" y="8"/>
                    <a:pt x="5" y="7"/>
                    <a:pt x="7" y="6"/>
                  </a:cubicBezTo>
                  <a:cubicBezTo>
                    <a:pt x="10" y="4"/>
                    <a:pt x="12" y="3"/>
                    <a:pt x="14" y="3"/>
                  </a:cubicBezTo>
                  <a:cubicBezTo>
                    <a:pt x="15" y="2"/>
                    <a:pt x="15" y="2"/>
                    <a:pt x="15" y="1"/>
                  </a:cubicBezTo>
                  <a:cubicBezTo>
                    <a:pt x="15" y="0"/>
                    <a:pt x="14" y="0"/>
                    <a:pt x="1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6" name="Freeform 933"/>
            <p:cNvSpPr/>
            <p:nvPr/>
          </p:nvSpPr>
          <p:spPr bwMode="auto">
            <a:xfrm>
              <a:off x="7756525" y="3792537"/>
              <a:ext cx="61912" cy="30162"/>
            </a:xfrm>
            <a:custGeom>
              <a:avLst/>
              <a:gdLst>
                <a:gd name="T0" fmla="*/ 23 w 25"/>
                <a:gd name="T1" fmla="*/ 0 h 12"/>
                <a:gd name="T2" fmla="*/ 1 w 25"/>
                <a:gd name="T3" fmla="*/ 9 h 12"/>
                <a:gd name="T4" fmla="*/ 1 w 25"/>
                <a:gd name="T5" fmla="*/ 11 h 12"/>
                <a:gd name="T6" fmla="*/ 2 w 25"/>
                <a:gd name="T7" fmla="*/ 11 h 12"/>
                <a:gd name="T8" fmla="*/ 24 w 25"/>
                <a:gd name="T9" fmla="*/ 2 h 12"/>
                <a:gd name="T10" fmla="*/ 24 w 25"/>
                <a:gd name="T11" fmla="*/ 1 h 12"/>
                <a:gd name="T12" fmla="*/ 23 w 25"/>
                <a:gd name="T13" fmla="*/ 0 h 12"/>
              </a:gdLst>
              <a:ahLst/>
              <a:cxnLst>
                <a:cxn ang="0">
                  <a:pos x="T0" y="T1"/>
                </a:cxn>
                <a:cxn ang="0">
                  <a:pos x="T2" y="T3"/>
                </a:cxn>
                <a:cxn ang="0">
                  <a:pos x="T4" y="T5"/>
                </a:cxn>
                <a:cxn ang="0">
                  <a:pos x="T6" y="T7"/>
                </a:cxn>
                <a:cxn ang="0">
                  <a:pos x="T8" y="T9"/>
                </a:cxn>
                <a:cxn ang="0">
                  <a:pos x="T10" y="T11"/>
                </a:cxn>
                <a:cxn ang="0">
                  <a:pos x="T12" y="T13"/>
                </a:cxn>
              </a:cxnLst>
              <a:rect l="0" t="0" r="r" b="b"/>
              <a:pathLst>
                <a:path w="25" h="12">
                  <a:moveTo>
                    <a:pt x="23" y="0"/>
                  </a:moveTo>
                  <a:cubicBezTo>
                    <a:pt x="15" y="3"/>
                    <a:pt x="8" y="4"/>
                    <a:pt x="1" y="9"/>
                  </a:cubicBezTo>
                  <a:cubicBezTo>
                    <a:pt x="1" y="10"/>
                    <a:pt x="0" y="11"/>
                    <a:pt x="1" y="11"/>
                  </a:cubicBezTo>
                  <a:cubicBezTo>
                    <a:pt x="1" y="12"/>
                    <a:pt x="2" y="12"/>
                    <a:pt x="2" y="11"/>
                  </a:cubicBezTo>
                  <a:cubicBezTo>
                    <a:pt x="9" y="7"/>
                    <a:pt x="16" y="5"/>
                    <a:pt x="24" y="2"/>
                  </a:cubicBezTo>
                  <a:cubicBezTo>
                    <a:pt x="24" y="2"/>
                    <a:pt x="25" y="1"/>
                    <a:pt x="24" y="1"/>
                  </a:cubicBezTo>
                  <a:cubicBezTo>
                    <a:pt x="24" y="0"/>
                    <a:pt x="23" y="0"/>
                    <a:pt x="23"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7" name="Freeform 934"/>
            <p:cNvSpPr/>
            <p:nvPr/>
          </p:nvSpPr>
          <p:spPr bwMode="auto">
            <a:xfrm>
              <a:off x="7766050" y="3835400"/>
              <a:ext cx="42862" cy="23812"/>
            </a:xfrm>
            <a:custGeom>
              <a:avLst/>
              <a:gdLst>
                <a:gd name="T0" fmla="*/ 15 w 17"/>
                <a:gd name="T1" fmla="*/ 0 h 10"/>
                <a:gd name="T2" fmla="*/ 1 w 17"/>
                <a:gd name="T3" fmla="*/ 7 h 10"/>
                <a:gd name="T4" fmla="*/ 0 w 17"/>
                <a:gd name="T5" fmla="*/ 9 h 10"/>
                <a:gd name="T6" fmla="*/ 2 w 17"/>
                <a:gd name="T7" fmla="*/ 10 h 10"/>
                <a:gd name="T8" fmla="*/ 17 w 17"/>
                <a:gd name="T9" fmla="*/ 2 h 10"/>
                <a:gd name="T10" fmla="*/ 17 w 17"/>
                <a:gd name="T11" fmla="*/ 1 h 10"/>
                <a:gd name="T12" fmla="*/ 15 w 17"/>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17" h="10">
                  <a:moveTo>
                    <a:pt x="15" y="0"/>
                  </a:moveTo>
                  <a:cubicBezTo>
                    <a:pt x="11" y="3"/>
                    <a:pt x="5" y="5"/>
                    <a:pt x="1" y="7"/>
                  </a:cubicBezTo>
                  <a:cubicBezTo>
                    <a:pt x="0" y="8"/>
                    <a:pt x="0" y="8"/>
                    <a:pt x="0" y="9"/>
                  </a:cubicBezTo>
                  <a:cubicBezTo>
                    <a:pt x="0" y="10"/>
                    <a:pt x="1" y="10"/>
                    <a:pt x="2" y="10"/>
                  </a:cubicBezTo>
                  <a:cubicBezTo>
                    <a:pt x="6" y="8"/>
                    <a:pt x="12" y="6"/>
                    <a:pt x="17" y="2"/>
                  </a:cubicBezTo>
                  <a:cubicBezTo>
                    <a:pt x="17" y="2"/>
                    <a:pt x="17" y="1"/>
                    <a:pt x="17" y="1"/>
                  </a:cubicBezTo>
                  <a:cubicBezTo>
                    <a:pt x="17" y="0"/>
                    <a:pt x="16" y="0"/>
                    <a:pt x="15" y="0"/>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8" name="Freeform 935"/>
            <p:cNvSpPr/>
            <p:nvPr/>
          </p:nvSpPr>
          <p:spPr bwMode="auto">
            <a:xfrm>
              <a:off x="7459663" y="3811587"/>
              <a:ext cx="88900" cy="190500"/>
            </a:xfrm>
            <a:custGeom>
              <a:avLst/>
              <a:gdLst>
                <a:gd name="T0" fmla="*/ 0 w 36"/>
                <a:gd name="T1" fmla="*/ 2 h 76"/>
                <a:gd name="T2" fmla="*/ 34 w 36"/>
                <a:gd name="T3" fmla="*/ 75 h 76"/>
                <a:gd name="T4" fmla="*/ 35 w 36"/>
                <a:gd name="T5" fmla="*/ 76 h 76"/>
                <a:gd name="T6" fmla="*/ 36 w 36"/>
                <a:gd name="T7" fmla="*/ 75 h 76"/>
                <a:gd name="T8" fmla="*/ 2 w 36"/>
                <a:gd name="T9" fmla="*/ 0 h 76"/>
                <a:gd name="T10" fmla="*/ 0 w 36"/>
                <a:gd name="T11" fmla="*/ 0 h 76"/>
                <a:gd name="T12" fmla="*/ 0 w 36"/>
                <a:gd name="T13" fmla="*/ 2 h 76"/>
              </a:gdLst>
              <a:ahLst/>
              <a:cxnLst>
                <a:cxn ang="0">
                  <a:pos x="T0" y="T1"/>
                </a:cxn>
                <a:cxn ang="0">
                  <a:pos x="T2" y="T3"/>
                </a:cxn>
                <a:cxn ang="0">
                  <a:pos x="T4" y="T5"/>
                </a:cxn>
                <a:cxn ang="0">
                  <a:pos x="T6" y="T7"/>
                </a:cxn>
                <a:cxn ang="0">
                  <a:pos x="T8" y="T9"/>
                </a:cxn>
                <a:cxn ang="0">
                  <a:pos x="T10" y="T11"/>
                </a:cxn>
                <a:cxn ang="0">
                  <a:pos x="T12" y="T13"/>
                </a:cxn>
              </a:cxnLst>
              <a:rect l="0" t="0" r="r" b="b"/>
              <a:pathLst>
                <a:path w="36" h="76">
                  <a:moveTo>
                    <a:pt x="0" y="2"/>
                  </a:moveTo>
                  <a:cubicBezTo>
                    <a:pt x="15" y="19"/>
                    <a:pt x="33" y="52"/>
                    <a:pt x="34" y="75"/>
                  </a:cubicBezTo>
                  <a:cubicBezTo>
                    <a:pt x="34" y="75"/>
                    <a:pt x="34" y="76"/>
                    <a:pt x="35" y="76"/>
                  </a:cubicBezTo>
                  <a:cubicBezTo>
                    <a:pt x="36" y="76"/>
                    <a:pt x="36" y="75"/>
                    <a:pt x="36" y="75"/>
                  </a:cubicBezTo>
                  <a:cubicBezTo>
                    <a:pt x="35" y="51"/>
                    <a:pt x="17" y="18"/>
                    <a:pt x="2" y="0"/>
                  </a:cubicBezTo>
                  <a:cubicBezTo>
                    <a:pt x="2" y="0"/>
                    <a:pt x="1" y="0"/>
                    <a:pt x="0" y="0"/>
                  </a:cubicBezTo>
                  <a:cubicBezTo>
                    <a:pt x="0" y="1"/>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39" name="Freeform 936"/>
            <p:cNvSpPr/>
            <p:nvPr/>
          </p:nvSpPr>
          <p:spPr bwMode="auto">
            <a:xfrm>
              <a:off x="7361238" y="3859212"/>
              <a:ext cx="98425" cy="206375"/>
            </a:xfrm>
            <a:custGeom>
              <a:avLst/>
              <a:gdLst>
                <a:gd name="T0" fmla="*/ 1 w 39"/>
                <a:gd name="T1" fmla="*/ 2 h 82"/>
                <a:gd name="T2" fmla="*/ 37 w 39"/>
                <a:gd name="T3" fmla="*/ 81 h 82"/>
                <a:gd name="T4" fmla="*/ 38 w 39"/>
                <a:gd name="T5" fmla="*/ 82 h 82"/>
                <a:gd name="T6" fmla="*/ 39 w 39"/>
                <a:gd name="T7" fmla="*/ 80 h 82"/>
                <a:gd name="T8" fmla="*/ 3 w 39"/>
                <a:gd name="T9" fmla="*/ 1 h 82"/>
                <a:gd name="T10" fmla="*/ 1 w 39"/>
                <a:gd name="T11" fmla="*/ 1 h 82"/>
                <a:gd name="T12" fmla="*/ 1 w 39"/>
                <a:gd name="T13" fmla="*/ 2 h 82"/>
              </a:gdLst>
              <a:ahLst/>
              <a:cxnLst>
                <a:cxn ang="0">
                  <a:pos x="T0" y="T1"/>
                </a:cxn>
                <a:cxn ang="0">
                  <a:pos x="T2" y="T3"/>
                </a:cxn>
                <a:cxn ang="0">
                  <a:pos x="T4" y="T5"/>
                </a:cxn>
                <a:cxn ang="0">
                  <a:pos x="T6" y="T7"/>
                </a:cxn>
                <a:cxn ang="0">
                  <a:pos x="T8" y="T9"/>
                </a:cxn>
                <a:cxn ang="0">
                  <a:pos x="T10" y="T11"/>
                </a:cxn>
                <a:cxn ang="0">
                  <a:pos x="T12" y="T13"/>
                </a:cxn>
              </a:cxnLst>
              <a:rect l="0" t="0" r="r" b="b"/>
              <a:pathLst>
                <a:path w="39" h="82">
                  <a:moveTo>
                    <a:pt x="1" y="2"/>
                  </a:moveTo>
                  <a:cubicBezTo>
                    <a:pt x="16" y="28"/>
                    <a:pt x="30" y="52"/>
                    <a:pt x="37" y="81"/>
                  </a:cubicBezTo>
                  <a:cubicBezTo>
                    <a:pt x="37" y="81"/>
                    <a:pt x="38" y="82"/>
                    <a:pt x="38" y="82"/>
                  </a:cubicBezTo>
                  <a:cubicBezTo>
                    <a:pt x="39" y="82"/>
                    <a:pt x="39" y="81"/>
                    <a:pt x="39" y="80"/>
                  </a:cubicBezTo>
                  <a:cubicBezTo>
                    <a:pt x="32" y="51"/>
                    <a:pt x="19" y="26"/>
                    <a:pt x="3" y="1"/>
                  </a:cubicBezTo>
                  <a:cubicBezTo>
                    <a:pt x="2" y="1"/>
                    <a:pt x="1" y="0"/>
                    <a:pt x="1" y="1"/>
                  </a:cubicBezTo>
                  <a:cubicBezTo>
                    <a:pt x="0" y="1"/>
                    <a:pt x="0" y="2"/>
                    <a:pt x="1"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0" name="Freeform 937"/>
            <p:cNvSpPr/>
            <p:nvPr/>
          </p:nvSpPr>
          <p:spPr bwMode="auto">
            <a:xfrm>
              <a:off x="7407275" y="3867150"/>
              <a:ext cx="106362" cy="155575"/>
            </a:xfrm>
            <a:custGeom>
              <a:avLst/>
              <a:gdLst>
                <a:gd name="T0" fmla="*/ 14 w 43"/>
                <a:gd name="T1" fmla="*/ 10 h 62"/>
                <a:gd name="T2" fmla="*/ 30 w 43"/>
                <a:gd name="T3" fmla="*/ 11 h 62"/>
                <a:gd name="T4" fmla="*/ 26 w 43"/>
                <a:gd name="T5" fmla="*/ 10 h 62"/>
                <a:gd name="T6" fmla="*/ 10 w 43"/>
                <a:gd name="T7" fmla="*/ 6 h 62"/>
                <a:gd name="T8" fmla="*/ 6 w 43"/>
                <a:gd name="T9" fmla="*/ 2 h 62"/>
                <a:gd name="T10" fmla="*/ 15 w 43"/>
                <a:gd name="T11" fmla="*/ 8 h 62"/>
                <a:gd name="T12" fmla="*/ 42 w 43"/>
                <a:gd name="T13" fmla="*/ 33 h 62"/>
                <a:gd name="T14" fmla="*/ 9 w 43"/>
                <a:gd name="T15" fmla="*/ 16 h 62"/>
                <a:gd name="T16" fmla="*/ 8 w 43"/>
                <a:gd name="T17" fmla="*/ 18 h 62"/>
                <a:gd name="T18" fmla="*/ 35 w 43"/>
                <a:gd name="T19" fmla="*/ 40 h 62"/>
                <a:gd name="T20" fmla="*/ 17 w 43"/>
                <a:gd name="T21" fmla="*/ 29 h 62"/>
                <a:gd name="T22" fmla="*/ 16 w 43"/>
                <a:gd name="T23" fmla="*/ 30 h 62"/>
                <a:gd name="T24" fmla="*/ 37 w 43"/>
                <a:gd name="T25" fmla="*/ 52 h 62"/>
                <a:gd name="T26" fmla="*/ 39 w 43"/>
                <a:gd name="T27" fmla="*/ 50 h 62"/>
                <a:gd name="T28" fmla="*/ 24 w 43"/>
                <a:gd name="T29" fmla="*/ 44 h 62"/>
                <a:gd name="T30" fmla="*/ 36 w 43"/>
                <a:gd name="T31" fmla="*/ 61 h 62"/>
                <a:gd name="T32" fmla="*/ 37 w 43"/>
                <a:gd name="T33" fmla="*/ 60 h 62"/>
                <a:gd name="T34" fmla="*/ 25 w 43"/>
                <a:gd name="T35" fmla="*/ 45 h 62"/>
                <a:gd name="T36" fmla="*/ 38 w 43"/>
                <a:gd name="T37" fmla="*/ 52 h 62"/>
                <a:gd name="T38" fmla="*/ 39 w 43"/>
                <a:gd name="T39" fmla="*/ 50 h 62"/>
                <a:gd name="T40" fmla="*/ 18 w 43"/>
                <a:gd name="T41" fmla="*/ 30 h 62"/>
                <a:gd name="T42" fmla="*/ 17 w 43"/>
                <a:gd name="T43" fmla="*/ 31 h 62"/>
                <a:gd name="T44" fmla="*/ 34 w 43"/>
                <a:gd name="T45" fmla="*/ 39 h 62"/>
                <a:gd name="T46" fmla="*/ 10 w 43"/>
                <a:gd name="T47" fmla="*/ 17 h 62"/>
                <a:gd name="T48" fmla="*/ 8 w 43"/>
                <a:gd name="T49" fmla="*/ 18 h 62"/>
                <a:gd name="T50" fmla="*/ 43 w 43"/>
                <a:gd name="T51" fmla="*/ 34 h 62"/>
                <a:gd name="T52" fmla="*/ 27 w 43"/>
                <a:gd name="T53" fmla="*/ 14 h 62"/>
                <a:gd name="T54" fmla="*/ 7 w 43"/>
                <a:gd name="T55" fmla="*/ 1 h 62"/>
                <a:gd name="T56" fmla="*/ 5 w 43"/>
                <a:gd name="T57" fmla="*/ 2 h 62"/>
                <a:gd name="T58" fmla="*/ 16 w 43"/>
                <a:gd name="T59" fmla="*/ 12 h 62"/>
                <a:gd name="T60" fmla="*/ 30 w 43"/>
                <a:gd name="T61" fmla="*/ 12 h 62"/>
                <a:gd name="T62" fmla="*/ 30 w 43"/>
                <a:gd name="T63" fmla="*/ 10 h 62"/>
                <a:gd name="T64" fmla="*/ 2 w 43"/>
                <a:gd name="T65" fmla="*/ 0 h 62"/>
                <a:gd name="T66" fmla="*/ 0 w 43"/>
                <a:gd name="T67" fmla="*/ 2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3" h="62">
                  <a:moveTo>
                    <a:pt x="0" y="2"/>
                  </a:moveTo>
                  <a:cubicBezTo>
                    <a:pt x="4" y="6"/>
                    <a:pt x="9" y="9"/>
                    <a:pt x="14" y="10"/>
                  </a:cubicBezTo>
                  <a:cubicBezTo>
                    <a:pt x="19" y="12"/>
                    <a:pt x="24" y="12"/>
                    <a:pt x="30" y="12"/>
                  </a:cubicBezTo>
                  <a:cubicBezTo>
                    <a:pt x="30" y="11"/>
                    <a:pt x="30" y="11"/>
                    <a:pt x="30" y="11"/>
                  </a:cubicBezTo>
                  <a:cubicBezTo>
                    <a:pt x="30" y="10"/>
                    <a:pt x="30" y="10"/>
                    <a:pt x="30" y="10"/>
                  </a:cubicBezTo>
                  <a:cubicBezTo>
                    <a:pt x="28" y="10"/>
                    <a:pt x="27" y="10"/>
                    <a:pt x="26" y="10"/>
                  </a:cubicBezTo>
                  <a:cubicBezTo>
                    <a:pt x="22" y="10"/>
                    <a:pt x="18" y="10"/>
                    <a:pt x="14" y="8"/>
                  </a:cubicBezTo>
                  <a:cubicBezTo>
                    <a:pt x="12" y="8"/>
                    <a:pt x="11" y="7"/>
                    <a:pt x="10" y="6"/>
                  </a:cubicBezTo>
                  <a:cubicBezTo>
                    <a:pt x="9" y="5"/>
                    <a:pt x="8" y="4"/>
                    <a:pt x="8" y="2"/>
                  </a:cubicBezTo>
                  <a:cubicBezTo>
                    <a:pt x="6" y="2"/>
                    <a:pt x="6" y="2"/>
                    <a:pt x="6" y="2"/>
                  </a:cubicBezTo>
                  <a:cubicBezTo>
                    <a:pt x="6" y="3"/>
                    <a:pt x="6" y="3"/>
                    <a:pt x="6" y="3"/>
                  </a:cubicBezTo>
                  <a:cubicBezTo>
                    <a:pt x="9" y="4"/>
                    <a:pt x="12" y="5"/>
                    <a:pt x="15" y="8"/>
                  </a:cubicBezTo>
                  <a:cubicBezTo>
                    <a:pt x="25" y="14"/>
                    <a:pt x="36" y="28"/>
                    <a:pt x="41" y="34"/>
                  </a:cubicBezTo>
                  <a:cubicBezTo>
                    <a:pt x="42" y="33"/>
                    <a:pt x="42" y="33"/>
                    <a:pt x="42" y="33"/>
                  </a:cubicBezTo>
                  <a:cubicBezTo>
                    <a:pt x="42" y="32"/>
                    <a:pt x="42" y="32"/>
                    <a:pt x="42" y="32"/>
                  </a:cubicBezTo>
                  <a:cubicBezTo>
                    <a:pt x="30" y="30"/>
                    <a:pt x="21" y="21"/>
                    <a:pt x="9" y="16"/>
                  </a:cubicBezTo>
                  <a:cubicBezTo>
                    <a:pt x="9" y="16"/>
                    <a:pt x="8" y="16"/>
                    <a:pt x="8" y="16"/>
                  </a:cubicBezTo>
                  <a:cubicBezTo>
                    <a:pt x="7" y="17"/>
                    <a:pt x="7" y="17"/>
                    <a:pt x="8" y="18"/>
                  </a:cubicBezTo>
                  <a:cubicBezTo>
                    <a:pt x="14" y="27"/>
                    <a:pt x="23" y="36"/>
                    <a:pt x="33" y="41"/>
                  </a:cubicBezTo>
                  <a:cubicBezTo>
                    <a:pt x="34" y="41"/>
                    <a:pt x="34" y="41"/>
                    <a:pt x="35" y="40"/>
                  </a:cubicBezTo>
                  <a:cubicBezTo>
                    <a:pt x="35" y="40"/>
                    <a:pt x="35" y="39"/>
                    <a:pt x="35" y="39"/>
                  </a:cubicBezTo>
                  <a:cubicBezTo>
                    <a:pt x="31" y="33"/>
                    <a:pt x="24" y="30"/>
                    <a:pt x="17" y="29"/>
                  </a:cubicBezTo>
                  <a:cubicBezTo>
                    <a:pt x="17" y="29"/>
                    <a:pt x="17" y="29"/>
                    <a:pt x="16" y="29"/>
                  </a:cubicBezTo>
                  <a:cubicBezTo>
                    <a:pt x="16" y="30"/>
                    <a:pt x="16" y="30"/>
                    <a:pt x="16" y="30"/>
                  </a:cubicBezTo>
                  <a:cubicBezTo>
                    <a:pt x="17" y="36"/>
                    <a:pt x="21" y="40"/>
                    <a:pt x="25" y="43"/>
                  </a:cubicBezTo>
                  <a:cubicBezTo>
                    <a:pt x="29" y="46"/>
                    <a:pt x="34" y="49"/>
                    <a:pt x="37" y="52"/>
                  </a:cubicBezTo>
                  <a:cubicBezTo>
                    <a:pt x="38" y="51"/>
                    <a:pt x="38" y="51"/>
                    <a:pt x="38" y="51"/>
                  </a:cubicBezTo>
                  <a:cubicBezTo>
                    <a:pt x="39" y="50"/>
                    <a:pt x="39" y="50"/>
                    <a:pt x="39" y="50"/>
                  </a:cubicBezTo>
                  <a:cubicBezTo>
                    <a:pt x="34" y="48"/>
                    <a:pt x="30" y="46"/>
                    <a:pt x="25" y="44"/>
                  </a:cubicBezTo>
                  <a:cubicBezTo>
                    <a:pt x="25" y="44"/>
                    <a:pt x="24" y="44"/>
                    <a:pt x="24" y="44"/>
                  </a:cubicBezTo>
                  <a:cubicBezTo>
                    <a:pt x="23" y="45"/>
                    <a:pt x="23" y="45"/>
                    <a:pt x="24" y="46"/>
                  </a:cubicBezTo>
                  <a:cubicBezTo>
                    <a:pt x="27" y="52"/>
                    <a:pt x="31" y="57"/>
                    <a:pt x="36" y="61"/>
                  </a:cubicBezTo>
                  <a:cubicBezTo>
                    <a:pt x="37" y="62"/>
                    <a:pt x="37" y="62"/>
                    <a:pt x="38" y="61"/>
                  </a:cubicBezTo>
                  <a:cubicBezTo>
                    <a:pt x="38" y="61"/>
                    <a:pt x="38" y="60"/>
                    <a:pt x="37" y="60"/>
                  </a:cubicBezTo>
                  <a:cubicBezTo>
                    <a:pt x="32" y="56"/>
                    <a:pt x="29" y="50"/>
                    <a:pt x="26" y="45"/>
                  </a:cubicBezTo>
                  <a:cubicBezTo>
                    <a:pt x="25" y="45"/>
                    <a:pt x="25" y="45"/>
                    <a:pt x="25" y="45"/>
                  </a:cubicBezTo>
                  <a:cubicBezTo>
                    <a:pt x="24" y="46"/>
                    <a:pt x="24" y="46"/>
                    <a:pt x="24" y="46"/>
                  </a:cubicBezTo>
                  <a:cubicBezTo>
                    <a:pt x="29" y="48"/>
                    <a:pt x="33" y="50"/>
                    <a:pt x="38" y="52"/>
                  </a:cubicBezTo>
                  <a:cubicBezTo>
                    <a:pt x="38" y="53"/>
                    <a:pt x="39" y="53"/>
                    <a:pt x="39" y="52"/>
                  </a:cubicBezTo>
                  <a:cubicBezTo>
                    <a:pt x="39" y="52"/>
                    <a:pt x="39" y="51"/>
                    <a:pt x="39" y="50"/>
                  </a:cubicBezTo>
                  <a:cubicBezTo>
                    <a:pt x="35" y="47"/>
                    <a:pt x="30" y="44"/>
                    <a:pt x="27" y="41"/>
                  </a:cubicBezTo>
                  <a:cubicBezTo>
                    <a:pt x="23" y="38"/>
                    <a:pt x="20" y="34"/>
                    <a:pt x="18" y="30"/>
                  </a:cubicBezTo>
                  <a:cubicBezTo>
                    <a:pt x="17" y="30"/>
                    <a:pt x="17" y="30"/>
                    <a:pt x="17" y="30"/>
                  </a:cubicBezTo>
                  <a:cubicBezTo>
                    <a:pt x="17" y="31"/>
                    <a:pt x="17" y="31"/>
                    <a:pt x="17" y="31"/>
                  </a:cubicBezTo>
                  <a:cubicBezTo>
                    <a:pt x="23" y="32"/>
                    <a:pt x="29" y="35"/>
                    <a:pt x="33" y="40"/>
                  </a:cubicBezTo>
                  <a:cubicBezTo>
                    <a:pt x="34" y="39"/>
                    <a:pt x="34" y="39"/>
                    <a:pt x="34" y="39"/>
                  </a:cubicBezTo>
                  <a:cubicBezTo>
                    <a:pt x="34" y="38"/>
                    <a:pt x="34" y="38"/>
                    <a:pt x="34" y="38"/>
                  </a:cubicBezTo>
                  <a:cubicBezTo>
                    <a:pt x="25" y="34"/>
                    <a:pt x="15" y="25"/>
                    <a:pt x="10" y="17"/>
                  </a:cubicBezTo>
                  <a:cubicBezTo>
                    <a:pt x="9" y="17"/>
                    <a:pt x="9" y="17"/>
                    <a:pt x="9" y="17"/>
                  </a:cubicBezTo>
                  <a:cubicBezTo>
                    <a:pt x="8" y="18"/>
                    <a:pt x="8" y="18"/>
                    <a:pt x="8" y="18"/>
                  </a:cubicBezTo>
                  <a:cubicBezTo>
                    <a:pt x="19" y="23"/>
                    <a:pt x="29" y="32"/>
                    <a:pt x="41" y="35"/>
                  </a:cubicBezTo>
                  <a:cubicBezTo>
                    <a:pt x="42" y="35"/>
                    <a:pt x="42" y="35"/>
                    <a:pt x="43" y="34"/>
                  </a:cubicBezTo>
                  <a:cubicBezTo>
                    <a:pt x="43" y="34"/>
                    <a:pt x="43" y="33"/>
                    <a:pt x="43" y="33"/>
                  </a:cubicBezTo>
                  <a:cubicBezTo>
                    <a:pt x="40" y="28"/>
                    <a:pt x="33" y="21"/>
                    <a:pt x="27" y="14"/>
                  </a:cubicBezTo>
                  <a:cubicBezTo>
                    <a:pt x="23" y="11"/>
                    <a:pt x="20" y="8"/>
                    <a:pt x="16" y="6"/>
                  </a:cubicBezTo>
                  <a:cubicBezTo>
                    <a:pt x="13" y="3"/>
                    <a:pt x="10" y="1"/>
                    <a:pt x="7" y="1"/>
                  </a:cubicBezTo>
                  <a:cubicBezTo>
                    <a:pt x="6" y="1"/>
                    <a:pt x="6" y="1"/>
                    <a:pt x="5" y="1"/>
                  </a:cubicBezTo>
                  <a:cubicBezTo>
                    <a:pt x="5" y="2"/>
                    <a:pt x="5" y="2"/>
                    <a:pt x="5" y="2"/>
                  </a:cubicBezTo>
                  <a:cubicBezTo>
                    <a:pt x="6" y="5"/>
                    <a:pt x="7" y="6"/>
                    <a:pt x="8" y="8"/>
                  </a:cubicBezTo>
                  <a:cubicBezTo>
                    <a:pt x="10" y="10"/>
                    <a:pt x="13" y="11"/>
                    <a:pt x="16" y="12"/>
                  </a:cubicBezTo>
                  <a:cubicBezTo>
                    <a:pt x="20" y="12"/>
                    <a:pt x="23" y="12"/>
                    <a:pt x="26" y="12"/>
                  </a:cubicBezTo>
                  <a:cubicBezTo>
                    <a:pt x="27" y="12"/>
                    <a:pt x="29" y="12"/>
                    <a:pt x="30" y="12"/>
                  </a:cubicBezTo>
                  <a:cubicBezTo>
                    <a:pt x="30" y="12"/>
                    <a:pt x="31" y="12"/>
                    <a:pt x="31" y="11"/>
                  </a:cubicBezTo>
                  <a:cubicBezTo>
                    <a:pt x="31" y="10"/>
                    <a:pt x="30" y="10"/>
                    <a:pt x="30" y="10"/>
                  </a:cubicBezTo>
                  <a:cubicBezTo>
                    <a:pt x="25" y="10"/>
                    <a:pt x="19" y="9"/>
                    <a:pt x="14" y="8"/>
                  </a:cubicBezTo>
                  <a:cubicBezTo>
                    <a:pt x="10" y="6"/>
                    <a:pt x="5" y="4"/>
                    <a:pt x="2" y="0"/>
                  </a:cubicBezTo>
                  <a:cubicBezTo>
                    <a:pt x="2" y="0"/>
                    <a:pt x="1" y="0"/>
                    <a:pt x="0" y="0"/>
                  </a:cubicBezTo>
                  <a:cubicBezTo>
                    <a:pt x="0" y="0"/>
                    <a:pt x="0" y="1"/>
                    <a:pt x="0" y="2"/>
                  </a:cubicBezTo>
                  <a:close/>
                </a:path>
              </a:pathLst>
            </a:custGeom>
            <a:solidFill>
              <a:srgbClr val="78433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41" name="矩形 240"/>
          <p:cNvSpPr/>
          <p:nvPr/>
        </p:nvSpPr>
        <p:spPr>
          <a:xfrm>
            <a:off x="1136129" y="4188846"/>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2" name="文本框 241"/>
          <p:cNvSpPr txBox="1"/>
          <p:nvPr/>
        </p:nvSpPr>
        <p:spPr>
          <a:xfrm>
            <a:off x="404621" y="4341246"/>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243" name="矩形 242"/>
          <p:cNvSpPr/>
          <p:nvPr/>
        </p:nvSpPr>
        <p:spPr>
          <a:xfrm>
            <a:off x="1136129" y="5520178"/>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44" name="文本框 243"/>
          <p:cNvSpPr txBox="1"/>
          <p:nvPr/>
        </p:nvSpPr>
        <p:spPr>
          <a:xfrm>
            <a:off x="404621" y="567257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77" name="矩形 76"/>
          <p:cNvSpPr/>
          <p:nvPr/>
        </p:nvSpPr>
        <p:spPr>
          <a:xfrm>
            <a:off x="1136129" y="1603094"/>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a:off x="183629" y="2096294"/>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7" name="任意多边形 56"/>
          <p:cNvSpPr/>
          <p:nvPr/>
        </p:nvSpPr>
        <p:spPr>
          <a:xfrm flipV="1">
            <a:off x="137474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MH_Other_3"/>
          <p:cNvSpPr/>
          <p:nvPr>
            <p:custDataLst>
              <p:tags r:id="rId1"/>
            </p:custDataLst>
          </p:nvPr>
        </p:nvSpPr>
        <p:spPr>
          <a:xfrm>
            <a:off x="148983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1" name="KSO_Shape"/>
          <p:cNvSpPr/>
          <p:nvPr/>
        </p:nvSpPr>
        <p:spPr bwMode="auto">
          <a:xfrm>
            <a:off x="1683330" y="5763294"/>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2" name="矩形 31"/>
          <p:cNvSpPr/>
          <p:nvPr/>
        </p:nvSpPr>
        <p:spPr>
          <a:xfrm>
            <a:off x="75286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任意多边形 56"/>
          <p:cNvSpPr/>
          <p:nvPr/>
        </p:nvSpPr>
        <p:spPr>
          <a:xfrm flipV="1">
            <a:off x="409468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MH_Other_3"/>
          <p:cNvSpPr/>
          <p:nvPr>
            <p:custDataLst>
              <p:tags r:id="rId2"/>
            </p:custDataLst>
          </p:nvPr>
        </p:nvSpPr>
        <p:spPr>
          <a:xfrm>
            <a:off x="420977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36" name="矩形 35"/>
          <p:cNvSpPr/>
          <p:nvPr/>
        </p:nvSpPr>
        <p:spPr>
          <a:xfrm>
            <a:off x="347280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7" name="任意多边形 56"/>
          <p:cNvSpPr/>
          <p:nvPr/>
        </p:nvSpPr>
        <p:spPr>
          <a:xfrm flipV="1">
            <a:off x="681462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MH_Other_3"/>
          <p:cNvSpPr/>
          <p:nvPr>
            <p:custDataLst>
              <p:tags r:id="rId3"/>
            </p:custDataLst>
          </p:nvPr>
        </p:nvSpPr>
        <p:spPr>
          <a:xfrm>
            <a:off x="692971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0" name="矩形 39"/>
          <p:cNvSpPr/>
          <p:nvPr/>
        </p:nvSpPr>
        <p:spPr>
          <a:xfrm>
            <a:off x="619274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任意多边形 56"/>
          <p:cNvSpPr/>
          <p:nvPr/>
        </p:nvSpPr>
        <p:spPr>
          <a:xfrm flipV="1">
            <a:off x="9534560" y="4641085"/>
            <a:ext cx="1282700" cy="770565"/>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MH_Other_3"/>
          <p:cNvSpPr/>
          <p:nvPr>
            <p:custDataLst>
              <p:tags r:id="rId4"/>
            </p:custDataLst>
          </p:nvPr>
        </p:nvSpPr>
        <p:spPr>
          <a:xfrm>
            <a:off x="9649654" y="5503997"/>
            <a:ext cx="1052512" cy="1050925"/>
          </a:xfrm>
          <a:prstGeom prst="ellipse">
            <a:avLst/>
          </a:prstGeom>
          <a:solidFill>
            <a:schemeClr val="accent1"/>
          </a:solidFill>
          <a:ln w="25400" cap="flat" cmpd="sng" algn="ctr">
            <a:noFill/>
            <a:prstDash val="solid"/>
          </a:ln>
          <a:effectLst/>
        </p:spPr>
        <p:txBody>
          <a:bodyPr anchor="ctr"/>
          <a:lstStyle/>
          <a:p>
            <a:pPr algn="ctr">
              <a:defRPr/>
            </a:pPr>
            <a:endParaRPr lang="zh-CN" altLang="en-US" kern="0">
              <a:solidFill>
                <a:prstClr val="white"/>
              </a:solidFill>
            </a:endParaRPr>
          </a:p>
        </p:txBody>
      </p:sp>
      <p:sp>
        <p:nvSpPr>
          <p:cNvPr id="44" name="矩形 43"/>
          <p:cNvSpPr/>
          <p:nvPr/>
        </p:nvSpPr>
        <p:spPr>
          <a:xfrm>
            <a:off x="8912688" y="315951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6" name="KSO_Shape"/>
          <p:cNvSpPr/>
          <p:nvPr/>
        </p:nvSpPr>
        <p:spPr bwMode="auto">
          <a:xfrm>
            <a:off x="4496221" y="5772061"/>
            <a:ext cx="479618" cy="514796"/>
          </a:xfrm>
          <a:custGeom>
            <a:avLst/>
            <a:gdLst>
              <a:gd name="T0" fmla="*/ 377250015 w 5554"/>
              <a:gd name="T1" fmla="*/ 549192827 h 5958"/>
              <a:gd name="T2" fmla="*/ 191127626 w 5554"/>
              <a:gd name="T3" fmla="*/ 554406798 h 5958"/>
              <a:gd name="T4" fmla="*/ 58124720 w 5554"/>
              <a:gd name="T5" fmla="*/ 433772465 h 5958"/>
              <a:gd name="T6" fmla="*/ 28602676 w 5554"/>
              <a:gd name="T7" fmla="*/ 242086556 h 5958"/>
              <a:gd name="T8" fmla="*/ 32382408 w 5554"/>
              <a:gd name="T9" fmla="*/ 166127958 h 5958"/>
              <a:gd name="T10" fmla="*/ 61496057 w 5554"/>
              <a:gd name="T11" fmla="*/ 258954982 h 5958"/>
              <a:gd name="T12" fmla="*/ 146997628 w 5554"/>
              <a:gd name="T13" fmla="*/ 372841881 h 5958"/>
              <a:gd name="T14" fmla="*/ 263860299 w 5554"/>
              <a:gd name="T15" fmla="*/ 471700765 h 5958"/>
              <a:gd name="T16" fmla="*/ 378986493 w 5554"/>
              <a:gd name="T17" fmla="*/ 528541898 h 5958"/>
              <a:gd name="T18" fmla="*/ 318205607 w 5554"/>
              <a:gd name="T19" fmla="*/ 139138540 h 5958"/>
              <a:gd name="T20" fmla="*/ 286640309 w 5554"/>
              <a:gd name="T21" fmla="*/ 173386334 h 5958"/>
              <a:gd name="T22" fmla="*/ 308399012 w 5554"/>
              <a:gd name="T23" fmla="*/ 191890541 h 5958"/>
              <a:gd name="T24" fmla="*/ 366217275 w 5554"/>
              <a:gd name="T25" fmla="*/ 171852870 h 5958"/>
              <a:gd name="T26" fmla="*/ 395739639 w 5554"/>
              <a:gd name="T27" fmla="*/ 66962125 h 5958"/>
              <a:gd name="T28" fmla="*/ 403605239 w 5554"/>
              <a:gd name="T29" fmla="*/ 94462805 h 5958"/>
              <a:gd name="T30" fmla="*/ 413309895 w 5554"/>
              <a:gd name="T31" fmla="*/ 67882331 h 5958"/>
              <a:gd name="T32" fmla="*/ 378067124 w 5554"/>
              <a:gd name="T33" fmla="*/ 24535748 h 5958"/>
              <a:gd name="T34" fmla="*/ 365502424 w 5554"/>
              <a:gd name="T35" fmla="*/ 204313 h 5958"/>
              <a:gd name="T36" fmla="*/ 338840424 w 5554"/>
              <a:gd name="T37" fmla="*/ 133208995 h 5958"/>
              <a:gd name="T38" fmla="*/ 363663688 w 5554"/>
              <a:gd name="T39" fmla="*/ 267951455 h 5958"/>
              <a:gd name="T40" fmla="*/ 346808283 w 5554"/>
              <a:gd name="T41" fmla="*/ 318863044 h 5958"/>
              <a:gd name="T42" fmla="*/ 405852690 w 5554"/>
              <a:gd name="T43" fmla="*/ 337673880 h 5958"/>
              <a:gd name="T44" fmla="*/ 474907891 w 5554"/>
              <a:gd name="T45" fmla="*/ 308946684 h 5958"/>
              <a:gd name="T46" fmla="*/ 500956659 w 5554"/>
              <a:gd name="T47" fmla="*/ 269689232 h 5958"/>
              <a:gd name="T48" fmla="*/ 548049279 w 5554"/>
              <a:gd name="T49" fmla="*/ 128506287 h 5958"/>
              <a:gd name="T50" fmla="*/ 551624494 w 5554"/>
              <a:gd name="T51" fmla="*/ 166843532 h 5958"/>
              <a:gd name="T52" fmla="*/ 566334386 w 5554"/>
              <a:gd name="T53" fmla="*/ 129733122 h 5958"/>
              <a:gd name="T54" fmla="*/ 518322718 w 5554"/>
              <a:gd name="T55" fmla="*/ 72176095 h 5958"/>
              <a:gd name="T56" fmla="*/ 497279186 w 5554"/>
              <a:gd name="T57" fmla="*/ 9814363 h 5958"/>
              <a:gd name="T58" fmla="*/ 468267796 w 5554"/>
              <a:gd name="T59" fmla="*/ 14108127 h 5958"/>
              <a:gd name="T60" fmla="*/ 421584210 w 5554"/>
              <a:gd name="T61" fmla="*/ 237997105 h 5958"/>
              <a:gd name="T62" fmla="*/ 153331267 w 5554"/>
              <a:gd name="T63" fmla="*/ 544285806 h 5958"/>
              <a:gd name="T64" fmla="*/ 26355544 w 5554"/>
              <a:gd name="T65" fmla="*/ 409849975 h 5958"/>
              <a:gd name="T66" fmla="*/ 408715 w 5554"/>
              <a:gd name="T67" fmla="*/ 393288497 h 5958"/>
              <a:gd name="T68" fmla="*/ 20124164 w 5554"/>
              <a:gd name="T69" fmla="*/ 459330735 h 5958"/>
              <a:gd name="T70" fmla="*/ 128303806 w 5554"/>
              <a:gd name="T71" fmla="*/ 570559650 h 5958"/>
              <a:gd name="T72" fmla="*/ 217789626 w 5554"/>
              <a:gd name="T73" fmla="*/ 608896896 h 5958"/>
              <a:gd name="T74" fmla="*/ 258241831 w 5554"/>
              <a:gd name="T75" fmla="*/ 594686453 h 5958"/>
              <a:gd name="T76" fmla="*/ 256607611 w 5554"/>
              <a:gd name="T77" fmla="*/ 360267218 h 5958"/>
              <a:gd name="T78" fmla="*/ 330770307 w 5554"/>
              <a:gd name="T79" fmla="*/ 387256636 h 5958"/>
              <a:gd name="T80" fmla="*/ 289602931 w 5554"/>
              <a:gd name="T81" fmla="*/ 310480149 h 5958"/>
              <a:gd name="T82" fmla="*/ 212375355 w 5554"/>
              <a:gd name="T83" fmla="*/ 266826936 h 5958"/>
              <a:gd name="T84" fmla="*/ 337410402 w 5554"/>
              <a:gd name="T85" fmla="*/ 213870302 h 5958"/>
              <a:gd name="T86" fmla="*/ 446305215 w 5554"/>
              <a:gd name="T87" fmla="*/ 352599897 h 5958"/>
              <a:gd name="T88" fmla="*/ 477768254 w 5554"/>
              <a:gd name="T89" fmla="*/ 439497377 h 5958"/>
              <a:gd name="T90" fmla="*/ 453353705 w 5554"/>
              <a:gd name="T91" fmla="*/ 473131913 h 5958"/>
              <a:gd name="T92" fmla="*/ 375921932 w 5554"/>
              <a:gd name="T93" fmla="*/ 460046309 h 5958"/>
              <a:gd name="T94" fmla="*/ 225348770 w 5554"/>
              <a:gd name="T95" fmla="*/ 360880796 h 5958"/>
              <a:gd name="T96" fmla="*/ 109814181 w 5554"/>
              <a:gd name="T97" fmla="*/ 216528285 h 5958"/>
              <a:gd name="T98" fmla="*/ 91732952 w 5554"/>
              <a:gd name="T99" fmla="*/ 142716410 h 5958"/>
              <a:gd name="T100" fmla="*/ 125034728 w 5554"/>
              <a:gd name="T101" fmla="*/ 117056143 h 5958"/>
              <a:gd name="T102" fmla="*/ 210434679 w 5554"/>
              <a:gd name="T103" fmla="*/ 139342852 h 5958"/>
              <a:gd name="T104" fmla="*/ 243838394 w 5554"/>
              <a:gd name="T105" fmla="*/ 134333515 h 5958"/>
              <a:gd name="T106" fmla="*/ 142707242 w 5554"/>
              <a:gd name="T107" fmla="*/ 96098585 h 5958"/>
              <a:gd name="T108" fmla="*/ 66092898 w 5554"/>
              <a:gd name="T109" fmla="*/ 115624995 h 5958"/>
              <a:gd name="T110" fmla="*/ 53323681 w 5554"/>
              <a:gd name="T111" fmla="*/ 189334554 h 5958"/>
              <a:gd name="T112" fmla="*/ 100007586 w 5554"/>
              <a:gd name="T113" fmla="*/ 287477865 h 5958"/>
              <a:gd name="T114" fmla="*/ 194907357 w 5554"/>
              <a:gd name="T115" fmla="*/ 394515332 h 5958"/>
              <a:gd name="T116" fmla="*/ 305742846 w 5554"/>
              <a:gd name="T117" fmla="*/ 475789897 h 5958"/>
              <a:gd name="T118" fmla="*/ 408406278 w 5554"/>
              <a:gd name="T119" fmla="*/ 514740720 h 5958"/>
              <a:gd name="T120" fmla="*/ 485020942 w 5554"/>
              <a:gd name="T121" fmla="*/ 495214310 h 5958"/>
              <a:gd name="T122" fmla="*/ 497892098 w 5554"/>
              <a:gd name="T123" fmla="*/ 421504431 h 5958"/>
              <a:gd name="T124" fmla="*/ 446305215 w 5554"/>
              <a:gd name="T125" fmla="*/ 352599897 h 595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554" h="5958">
                <a:moveTo>
                  <a:pt x="4328" y="5230"/>
                </a:moveTo>
                <a:lnTo>
                  <a:pt x="4328" y="5230"/>
                </a:lnTo>
                <a:lnTo>
                  <a:pt x="4304" y="5249"/>
                </a:lnTo>
                <a:lnTo>
                  <a:pt x="4279" y="5266"/>
                </a:lnTo>
                <a:lnTo>
                  <a:pt x="4254" y="5282"/>
                </a:lnTo>
                <a:lnTo>
                  <a:pt x="4227" y="5296"/>
                </a:lnTo>
                <a:lnTo>
                  <a:pt x="4200" y="5310"/>
                </a:lnTo>
                <a:lnTo>
                  <a:pt x="4171" y="5321"/>
                </a:lnTo>
                <a:lnTo>
                  <a:pt x="4142" y="5332"/>
                </a:lnTo>
                <a:lnTo>
                  <a:pt x="4112" y="5343"/>
                </a:lnTo>
                <a:lnTo>
                  <a:pt x="4081" y="5351"/>
                </a:lnTo>
                <a:lnTo>
                  <a:pt x="4050" y="5359"/>
                </a:lnTo>
                <a:lnTo>
                  <a:pt x="4018" y="5365"/>
                </a:lnTo>
                <a:lnTo>
                  <a:pt x="3985" y="5371"/>
                </a:lnTo>
                <a:lnTo>
                  <a:pt x="3950" y="5374"/>
                </a:lnTo>
                <a:lnTo>
                  <a:pt x="3916" y="5377"/>
                </a:lnTo>
                <a:lnTo>
                  <a:pt x="3879" y="5379"/>
                </a:lnTo>
                <a:lnTo>
                  <a:pt x="3844" y="5379"/>
                </a:lnTo>
                <a:lnTo>
                  <a:pt x="3807" y="5379"/>
                </a:lnTo>
                <a:lnTo>
                  <a:pt x="3769" y="5378"/>
                </a:lnTo>
                <a:lnTo>
                  <a:pt x="3732" y="5375"/>
                </a:lnTo>
                <a:lnTo>
                  <a:pt x="3693" y="5372"/>
                </a:lnTo>
                <a:lnTo>
                  <a:pt x="3653" y="5367"/>
                </a:lnTo>
                <a:lnTo>
                  <a:pt x="3614" y="5361"/>
                </a:lnTo>
                <a:lnTo>
                  <a:pt x="3573" y="5354"/>
                </a:lnTo>
                <a:lnTo>
                  <a:pt x="3531" y="5346"/>
                </a:lnTo>
                <a:lnTo>
                  <a:pt x="3490" y="5336"/>
                </a:lnTo>
                <a:lnTo>
                  <a:pt x="3447" y="5327"/>
                </a:lnTo>
                <a:lnTo>
                  <a:pt x="3405" y="5315"/>
                </a:lnTo>
                <a:lnTo>
                  <a:pt x="3362" y="5303"/>
                </a:lnTo>
                <a:lnTo>
                  <a:pt x="3318" y="5290"/>
                </a:lnTo>
                <a:lnTo>
                  <a:pt x="3274" y="5275"/>
                </a:lnTo>
                <a:lnTo>
                  <a:pt x="3230" y="5260"/>
                </a:lnTo>
                <a:lnTo>
                  <a:pt x="3185" y="5244"/>
                </a:lnTo>
                <a:lnTo>
                  <a:pt x="3120" y="5220"/>
                </a:lnTo>
                <a:lnTo>
                  <a:pt x="3056" y="5193"/>
                </a:lnTo>
                <a:lnTo>
                  <a:pt x="2150" y="5572"/>
                </a:lnTo>
                <a:lnTo>
                  <a:pt x="2096" y="5547"/>
                </a:lnTo>
                <a:lnTo>
                  <a:pt x="2040" y="5519"/>
                </a:lnTo>
                <a:lnTo>
                  <a:pt x="1984" y="5489"/>
                </a:lnTo>
                <a:lnTo>
                  <a:pt x="1927" y="5458"/>
                </a:lnTo>
                <a:lnTo>
                  <a:pt x="1871" y="5423"/>
                </a:lnTo>
                <a:lnTo>
                  <a:pt x="1812" y="5388"/>
                </a:lnTo>
                <a:lnTo>
                  <a:pt x="1752" y="5350"/>
                </a:lnTo>
                <a:lnTo>
                  <a:pt x="1692" y="5310"/>
                </a:lnTo>
                <a:lnTo>
                  <a:pt x="1629" y="5267"/>
                </a:lnTo>
                <a:lnTo>
                  <a:pt x="1566" y="5221"/>
                </a:lnTo>
                <a:lnTo>
                  <a:pt x="1501" y="5172"/>
                </a:lnTo>
                <a:lnTo>
                  <a:pt x="1435" y="5120"/>
                </a:lnTo>
                <a:lnTo>
                  <a:pt x="1367" y="5065"/>
                </a:lnTo>
                <a:lnTo>
                  <a:pt x="1298" y="5007"/>
                </a:lnTo>
                <a:lnTo>
                  <a:pt x="1226" y="4945"/>
                </a:lnTo>
                <a:lnTo>
                  <a:pt x="1153" y="4881"/>
                </a:lnTo>
                <a:lnTo>
                  <a:pt x="1094" y="4826"/>
                </a:lnTo>
                <a:lnTo>
                  <a:pt x="1034" y="4768"/>
                </a:lnTo>
                <a:lnTo>
                  <a:pt x="974" y="4707"/>
                </a:lnTo>
                <a:lnTo>
                  <a:pt x="913" y="4644"/>
                </a:lnTo>
                <a:lnTo>
                  <a:pt x="853" y="4580"/>
                </a:lnTo>
                <a:lnTo>
                  <a:pt x="793" y="4513"/>
                </a:lnTo>
                <a:lnTo>
                  <a:pt x="734" y="4446"/>
                </a:lnTo>
                <a:lnTo>
                  <a:pt x="677" y="4378"/>
                </a:lnTo>
                <a:lnTo>
                  <a:pt x="622" y="4311"/>
                </a:lnTo>
                <a:lnTo>
                  <a:pt x="569" y="4243"/>
                </a:lnTo>
                <a:lnTo>
                  <a:pt x="518" y="4177"/>
                </a:lnTo>
                <a:lnTo>
                  <a:pt x="471" y="4111"/>
                </a:lnTo>
                <a:lnTo>
                  <a:pt x="427" y="4048"/>
                </a:lnTo>
                <a:lnTo>
                  <a:pt x="386" y="3987"/>
                </a:lnTo>
                <a:lnTo>
                  <a:pt x="349" y="3928"/>
                </a:lnTo>
                <a:lnTo>
                  <a:pt x="317" y="3872"/>
                </a:lnTo>
                <a:lnTo>
                  <a:pt x="579" y="3022"/>
                </a:lnTo>
                <a:lnTo>
                  <a:pt x="538" y="2952"/>
                </a:lnTo>
                <a:lnTo>
                  <a:pt x="498" y="2884"/>
                </a:lnTo>
                <a:lnTo>
                  <a:pt x="462" y="2815"/>
                </a:lnTo>
                <a:lnTo>
                  <a:pt x="428" y="2747"/>
                </a:lnTo>
                <a:lnTo>
                  <a:pt x="407" y="2703"/>
                </a:lnTo>
                <a:lnTo>
                  <a:pt x="387" y="2661"/>
                </a:lnTo>
                <a:lnTo>
                  <a:pt x="369" y="2618"/>
                </a:lnTo>
                <a:lnTo>
                  <a:pt x="352" y="2575"/>
                </a:lnTo>
                <a:lnTo>
                  <a:pt x="334" y="2533"/>
                </a:lnTo>
                <a:lnTo>
                  <a:pt x="319" y="2491"/>
                </a:lnTo>
                <a:lnTo>
                  <a:pt x="304" y="2449"/>
                </a:lnTo>
                <a:lnTo>
                  <a:pt x="292" y="2409"/>
                </a:lnTo>
                <a:lnTo>
                  <a:pt x="280" y="2368"/>
                </a:lnTo>
                <a:lnTo>
                  <a:pt x="269" y="2328"/>
                </a:lnTo>
                <a:lnTo>
                  <a:pt x="258" y="2289"/>
                </a:lnTo>
                <a:lnTo>
                  <a:pt x="250" y="2249"/>
                </a:lnTo>
                <a:lnTo>
                  <a:pt x="242" y="2210"/>
                </a:lnTo>
                <a:lnTo>
                  <a:pt x="237" y="2173"/>
                </a:lnTo>
                <a:lnTo>
                  <a:pt x="231" y="2135"/>
                </a:lnTo>
                <a:lnTo>
                  <a:pt x="227" y="2099"/>
                </a:lnTo>
                <a:lnTo>
                  <a:pt x="225" y="2062"/>
                </a:lnTo>
                <a:lnTo>
                  <a:pt x="223" y="2027"/>
                </a:lnTo>
                <a:lnTo>
                  <a:pt x="223" y="1992"/>
                </a:lnTo>
                <a:lnTo>
                  <a:pt x="224" y="1957"/>
                </a:lnTo>
                <a:lnTo>
                  <a:pt x="226" y="1923"/>
                </a:lnTo>
                <a:lnTo>
                  <a:pt x="229" y="1890"/>
                </a:lnTo>
                <a:lnTo>
                  <a:pt x="234" y="1858"/>
                </a:lnTo>
                <a:lnTo>
                  <a:pt x="240" y="1825"/>
                </a:lnTo>
                <a:lnTo>
                  <a:pt x="248" y="1795"/>
                </a:lnTo>
                <a:lnTo>
                  <a:pt x="256" y="1764"/>
                </a:lnTo>
                <a:lnTo>
                  <a:pt x="266" y="1735"/>
                </a:lnTo>
                <a:lnTo>
                  <a:pt x="277" y="1706"/>
                </a:lnTo>
                <a:lnTo>
                  <a:pt x="288" y="1679"/>
                </a:lnTo>
                <a:lnTo>
                  <a:pt x="302" y="1652"/>
                </a:lnTo>
                <a:lnTo>
                  <a:pt x="317" y="1625"/>
                </a:lnTo>
                <a:lnTo>
                  <a:pt x="333" y="1600"/>
                </a:lnTo>
                <a:lnTo>
                  <a:pt x="330" y="1638"/>
                </a:lnTo>
                <a:lnTo>
                  <a:pt x="328" y="1679"/>
                </a:lnTo>
                <a:lnTo>
                  <a:pt x="329" y="1720"/>
                </a:lnTo>
                <a:lnTo>
                  <a:pt x="332" y="1763"/>
                </a:lnTo>
                <a:lnTo>
                  <a:pt x="337" y="1808"/>
                </a:lnTo>
                <a:lnTo>
                  <a:pt x="344" y="1855"/>
                </a:lnTo>
                <a:lnTo>
                  <a:pt x="354" y="1903"/>
                </a:lnTo>
                <a:lnTo>
                  <a:pt x="364" y="1952"/>
                </a:lnTo>
                <a:lnTo>
                  <a:pt x="378" y="2002"/>
                </a:lnTo>
                <a:lnTo>
                  <a:pt x="394" y="2055"/>
                </a:lnTo>
                <a:lnTo>
                  <a:pt x="412" y="2107"/>
                </a:lnTo>
                <a:lnTo>
                  <a:pt x="431" y="2162"/>
                </a:lnTo>
                <a:lnTo>
                  <a:pt x="452" y="2218"/>
                </a:lnTo>
                <a:lnTo>
                  <a:pt x="476" y="2274"/>
                </a:lnTo>
                <a:lnTo>
                  <a:pt x="502" y="2331"/>
                </a:lnTo>
                <a:lnTo>
                  <a:pt x="530" y="2389"/>
                </a:lnTo>
                <a:lnTo>
                  <a:pt x="552" y="2438"/>
                </a:lnTo>
                <a:lnTo>
                  <a:pt x="577" y="2485"/>
                </a:lnTo>
                <a:lnTo>
                  <a:pt x="602" y="2533"/>
                </a:lnTo>
                <a:lnTo>
                  <a:pt x="629" y="2581"/>
                </a:lnTo>
                <a:lnTo>
                  <a:pt x="657" y="2631"/>
                </a:lnTo>
                <a:lnTo>
                  <a:pt x="686" y="2679"/>
                </a:lnTo>
                <a:lnTo>
                  <a:pt x="716" y="2728"/>
                </a:lnTo>
                <a:lnTo>
                  <a:pt x="747" y="2779"/>
                </a:lnTo>
                <a:lnTo>
                  <a:pt x="779" y="2829"/>
                </a:lnTo>
                <a:lnTo>
                  <a:pt x="813" y="2878"/>
                </a:lnTo>
                <a:lnTo>
                  <a:pt x="848" y="2929"/>
                </a:lnTo>
                <a:lnTo>
                  <a:pt x="883" y="2980"/>
                </a:lnTo>
                <a:lnTo>
                  <a:pt x="920" y="3030"/>
                </a:lnTo>
                <a:lnTo>
                  <a:pt x="957" y="3082"/>
                </a:lnTo>
                <a:lnTo>
                  <a:pt x="996" y="3133"/>
                </a:lnTo>
                <a:lnTo>
                  <a:pt x="1035" y="3184"/>
                </a:lnTo>
                <a:lnTo>
                  <a:pt x="1076" y="3235"/>
                </a:lnTo>
                <a:lnTo>
                  <a:pt x="1118" y="3287"/>
                </a:lnTo>
                <a:lnTo>
                  <a:pt x="1161" y="3338"/>
                </a:lnTo>
                <a:lnTo>
                  <a:pt x="1205" y="3390"/>
                </a:lnTo>
                <a:lnTo>
                  <a:pt x="1250" y="3441"/>
                </a:lnTo>
                <a:lnTo>
                  <a:pt x="1295" y="3494"/>
                </a:lnTo>
                <a:lnTo>
                  <a:pt x="1342" y="3545"/>
                </a:lnTo>
                <a:lnTo>
                  <a:pt x="1389" y="3597"/>
                </a:lnTo>
                <a:lnTo>
                  <a:pt x="1439" y="3647"/>
                </a:lnTo>
                <a:lnTo>
                  <a:pt x="1488" y="3698"/>
                </a:lnTo>
                <a:lnTo>
                  <a:pt x="1538" y="3750"/>
                </a:lnTo>
                <a:lnTo>
                  <a:pt x="1590" y="3800"/>
                </a:lnTo>
                <a:lnTo>
                  <a:pt x="1641" y="3852"/>
                </a:lnTo>
                <a:lnTo>
                  <a:pt x="1695" y="3902"/>
                </a:lnTo>
                <a:lnTo>
                  <a:pt x="1748" y="3952"/>
                </a:lnTo>
                <a:lnTo>
                  <a:pt x="1803" y="4003"/>
                </a:lnTo>
                <a:lnTo>
                  <a:pt x="1859" y="4052"/>
                </a:lnTo>
                <a:lnTo>
                  <a:pt x="1915" y="4101"/>
                </a:lnTo>
                <a:lnTo>
                  <a:pt x="1970" y="4149"/>
                </a:lnTo>
                <a:lnTo>
                  <a:pt x="2026" y="4196"/>
                </a:lnTo>
                <a:lnTo>
                  <a:pt x="2082" y="4242"/>
                </a:lnTo>
                <a:lnTo>
                  <a:pt x="2137" y="4287"/>
                </a:lnTo>
                <a:lnTo>
                  <a:pt x="2193" y="4331"/>
                </a:lnTo>
                <a:lnTo>
                  <a:pt x="2249" y="4375"/>
                </a:lnTo>
                <a:lnTo>
                  <a:pt x="2305" y="4417"/>
                </a:lnTo>
                <a:lnTo>
                  <a:pt x="2360" y="4458"/>
                </a:lnTo>
                <a:lnTo>
                  <a:pt x="2416" y="4498"/>
                </a:lnTo>
                <a:lnTo>
                  <a:pt x="2472" y="4538"/>
                </a:lnTo>
                <a:lnTo>
                  <a:pt x="2528" y="4576"/>
                </a:lnTo>
                <a:lnTo>
                  <a:pt x="2583" y="4614"/>
                </a:lnTo>
                <a:lnTo>
                  <a:pt x="2638" y="4650"/>
                </a:lnTo>
                <a:lnTo>
                  <a:pt x="2694" y="4686"/>
                </a:lnTo>
                <a:lnTo>
                  <a:pt x="2749" y="4720"/>
                </a:lnTo>
                <a:lnTo>
                  <a:pt x="2803" y="4754"/>
                </a:lnTo>
                <a:lnTo>
                  <a:pt x="2858" y="4787"/>
                </a:lnTo>
                <a:lnTo>
                  <a:pt x="2911" y="4818"/>
                </a:lnTo>
                <a:lnTo>
                  <a:pt x="2966" y="4849"/>
                </a:lnTo>
                <a:lnTo>
                  <a:pt x="3020" y="4878"/>
                </a:lnTo>
                <a:lnTo>
                  <a:pt x="3073" y="4906"/>
                </a:lnTo>
                <a:lnTo>
                  <a:pt x="3126" y="4933"/>
                </a:lnTo>
                <a:lnTo>
                  <a:pt x="3178" y="4959"/>
                </a:lnTo>
                <a:lnTo>
                  <a:pt x="3231" y="4985"/>
                </a:lnTo>
                <a:lnTo>
                  <a:pt x="3282" y="5008"/>
                </a:lnTo>
                <a:lnTo>
                  <a:pt x="3334" y="5031"/>
                </a:lnTo>
                <a:lnTo>
                  <a:pt x="3384" y="5053"/>
                </a:lnTo>
                <a:lnTo>
                  <a:pt x="3435" y="5074"/>
                </a:lnTo>
                <a:lnTo>
                  <a:pt x="3485" y="5093"/>
                </a:lnTo>
                <a:lnTo>
                  <a:pt x="3534" y="5111"/>
                </a:lnTo>
                <a:lnTo>
                  <a:pt x="3593" y="5133"/>
                </a:lnTo>
                <a:lnTo>
                  <a:pt x="3652" y="5152"/>
                </a:lnTo>
                <a:lnTo>
                  <a:pt x="3710" y="5170"/>
                </a:lnTo>
                <a:lnTo>
                  <a:pt x="3766" y="5185"/>
                </a:lnTo>
                <a:lnTo>
                  <a:pt x="3822" y="5199"/>
                </a:lnTo>
                <a:lnTo>
                  <a:pt x="3875" y="5212"/>
                </a:lnTo>
                <a:lnTo>
                  <a:pt x="3928" y="5223"/>
                </a:lnTo>
                <a:lnTo>
                  <a:pt x="3978" y="5231"/>
                </a:lnTo>
                <a:lnTo>
                  <a:pt x="4027" y="5238"/>
                </a:lnTo>
                <a:lnTo>
                  <a:pt x="4076" y="5242"/>
                </a:lnTo>
                <a:lnTo>
                  <a:pt x="4122" y="5245"/>
                </a:lnTo>
                <a:lnTo>
                  <a:pt x="4167" y="5246"/>
                </a:lnTo>
                <a:lnTo>
                  <a:pt x="4210" y="5245"/>
                </a:lnTo>
                <a:lnTo>
                  <a:pt x="4250" y="5242"/>
                </a:lnTo>
                <a:lnTo>
                  <a:pt x="4290" y="5238"/>
                </a:lnTo>
                <a:lnTo>
                  <a:pt x="4328" y="5230"/>
                </a:lnTo>
                <a:close/>
                <a:moveTo>
                  <a:pt x="3247" y="1317"/>
                </a:moveTo>
                <a:lnTo>
                  <a:pt x="3247" y="1317"/>
                </a:lnTo>
                <a:lnTo>
                  <a:pt x="3223" y="1323"/>
                </a:lnTo>
                <a:lnTo>
                  <a:pt x="3202" y="1329"/>
                </a:lnTo>
                <a:lnTo>
                  <a:pt x="3179" y="1337"/>
                </a:lnTo>
                <a:lnTo>
                  <a:pt x="3158" y="1344"/>
                </a:lnTo>
                <a:lnTo>
                  <a:pt x="3137" y="1353"/>
                </a:lnTo>
                <a:lnTo>
                  <a:pt x="3115" y="1361"/>
                </a:lnTo>
                <a:lnTo>
                  <a:pt x="3075" y="1381"/>
                </a:lnTo>
                <a:lnTo>
                  <a:pt x="3037" y="1401"/>
                </a:lnTo>
                <a:lnTo>
                  <a:pt x="3000" y="1423"/>
                </a:lnTo>
                <a:lnTo>
                  <a:pt x="2966" y="1447"/>
                </a:lnTo>
                <a:lnTo>
                  <a:pt x="2950" y="1460"/>
                </a:lnTo>
                <a:lnTo>
                  <a:pt x="2935" y="1473"/>
                </a:lnTo>
                <a:lnTo>
                  <a:pt x="2921" y="1486"/>
                </a:lnTo>
                <a:lnTo>
                  <a:pt x="2907" y="1498"/>
                </a:lnTo>
                <a:lnTo>
                  <a:pt x="2893" y="1512"/>
                </a:lnTo>
                <a:lnTo>
                  <a:pt x="2881" y="1525"/>
                </a:lnTo>
                <a:lnTo>
                  <a:pt x="2870" y="1539"/>
                </a:lnTo>
                <a:lnTo>
                  <a:pt x="2859" y="1553"/>
                </a:lnTo>
                <a:lnTo>
                  <a:pt x="2849" y="1567"/>
                </a:lnTo>
                <a:lnTo>
                  <a:pt x="2841" y="1582"/>
                </a:lnTo>
                <a:lnTo>
                  <a:pt x="2833" y="1596"/>
                </a:lnTo>
                <a:lnTo>
                  <a:pt x="2826" y="1610"/>
                </a:lnTo>
                <a:lnTo>
                  <a:pt x="2820" y="1625"/>
                </a:lnTo>
                <a:lnTo>
                  <a:pt x="2815" y="1639"/>
                </a:lnTo>
                <a:lnTo>
                  <a:pt x="2812" y="1653"/>
                </a:lnTo>
                <a:lnTo>
                  <a:pt x="2809" y="1668"/>
                </a:lnTo>
                <a:lnTo>
                  <a:pt x="2806" y="1682"/>
                </a:lnTo>
                <a:lnTo>
                  <a:pt x="2806" y="1696"/>
                </a:lnTo>
                <a:lnTo>
                  <a:pt x="2806" y="1710"/>
                </a:lnTo>
                <a:lnTo>
                  <a:pt x="2809" y="1723"/>
                </a:lnTo>
                <a:lnTo>
                  <a:pt x="2812" y="1735"/>
                </a:lnTo>
                <a:lnTo>
                  <a:pt x="2815" y="1748"/>
                </a:lnTo>
                <a:lnTo>
                  <a:pt x="2820" y="1760"/>
                </a:lnTo>
                <a:lnTo>
                  <a:pt x="2826" y="1772"/>
                </a:lnTo>
                <a:lnTo>
                  <a:pt x="2833" y="1783"/>
                </a:lnTo>
                <a:lnTo>
                  <a:pt x="2841" y="1793"/>
                </a:lnTo>
                <a:lnTo>
                  <a:pt x="2849" y="1803"/>
                </a:lnTo>
                <a:lnTo>
                  <a:pt x="2859" y="1813"/>
                </a:lnTo>
                <a:lnTo>
                  <a:pt x="2870" y="1821"/>
                </a:lnTo>
                <a:lnTo>
                  <a:pt x="2881" y="1830"/>
                </a:lnTo>
                <a:lnTo>
                  <a:pt x="2893" y="1837"/>
                </a:lnTo>
                <a:lnTo>
                  <a:pt x="2907" y="1844"/>
                </a:lnTo>
                <a:lnTo>
                  <a:pt x="2921" y="1850"/>
                </a:lnTo>
                <a:lnTo>
                  <a:pt x="2935" y="1857"/>
                </a:lnTo>
                <a:lnTo>
                  <a:pt x="2950" y="1862"/>
                </a:lnTo>
                <a:lnTo>
                  <a:pt x="2966" y="1866"/>
                </a:lnTo>
                <a:lnTo>
                  <a:pt x="2983" y="1870"/>
                </a:lnTo>
                <a:lnTo>
                  <a:pt x="3000" y="1874"/>
                </a:lnTo>
                <a:lnTo>
                  <a:pt x="3019" y="1877"/>
                </a:lnTo>
                <a:lnTo>
                  <a:pt x="3037" y="1879"/>
                </a:lnTo>
                <a:lnTo>
                  <a:pt x="3055" y="1880"/>
                </a:lnTo>
                <a:lnTo>
                  <a:pt x="3075" y="1881"/>
                </a:lnTo>
                <a:lnTo>
                  <a:pt x="3095" y="1881"/>
                </a:lnTo>
                <a:lnTo>
                  <a:pt x="3115" y="1880"/>
                </a:lnTo>
                <a:lnTo>
                  <a:pt x="3137" y="1879"/>
                </a:lnTo>
                <a:lnTo>
                  <a:pt x="3158" y="1877"/>
                </a:lnTo>
                <a:lnTo>
                  <a:pt x="3179" y="1874"/>
                </a:lnTo>
                <a:lnTo>
                  <a:pt x="3202" y="1870"/>
                </a:lnTo>
                <a:lnTo>
                  <a:pt x="3223" y="1866"/>
                </a:lnTo>
                <a:lnTo>
                  <a:pt x="3247" y="1861"/>
                </a:lnTo>
                <a:lnTo>
                  <a:pt x="3287" y="1850"/>
                </a:lnTo>
                <a:lnTo>
                  <a:pt x="3326" y="1837"/>
                </a:lnTo>
                <a:lnTo>
                  <a:pt x="3364" y="1822"/>
                </a:lnTo>
                <a:lnTo>
                  <a:pt x="3401" y="1806"/>
                </a:lnTo>
                <a:lnTo>
                  <a:pt x="3437" y="1788"/>
                </a:lnTo>
                <a:lnTo>
                  <a:pt x="3470" y="1769"/>
                </a:lnTo>
                <a:lnTo>
                  <a:pt x="3502" y="1748"/>
                </a:lnTo>
                <a:lnTo>
                  <a:pt x="3532" y="1727"/>
                </a:lnTo>
                <a:lnTo>
                  <a:pt x="3560" y="1704"/>
                </a:lnTo>
                <a:lnTo>
                  <a:pt x="3585" y="1681"/>
                </a:lnTo>
                <a:lnTo>
                  <a:pt x="3608" y="1657"/>
                </a:lnTo>
                <a:lnTo>
                  <a:pt x="3629" y="1632"/>
                </a:lnTo>
                <a:lnTo>
                  <a:pt x="3646" y="1607"/>
                </a:lnTo>
                <a:lnTo>
                  <a:pt x="3653" y="1594"/>
                </a:lnTo>
                <a:lnTo>
                  <a:pt x="3661" y="1582"/>
                </a:lnTo>
                <a:lnTo>
                  <a:pt x="3667" y="1569"/>
                </a:lnTo>
                <a:lnTo>
                  <a:pt x="3673" y="1556"/>
                </a:lnTo>
                <a:lnTo>
                  <a:pt x="3677" y="1544"/>
                </a:lnTo>
                <a:lnTo>
                  <a:pt x="3681" y="1531"/>
                </a:lnTo>
                <a:lnTo>
                  <a:pt x="3686" y="1519"/>
                </a:lnTo>
                <a:lnTo>
                  <a:pt x="3691" y="1507"/>
                </a:lnTo>
                <a:lnTo>
                  <a:pt x="3693" y="1495"/>
                </a:lnTo>
                <a:lnTo>
                  <a:pt x="3694" y="1482"/>
                </a:lnTo>
                <a:lnTo>
                  <a:pt x="3694" y="638"/>
                </a:lnTo>
                <a:lnTo>
                  <a:pt x="3720" y="638"/>
                </a:lnTo>
                <a:lnTo>
                  <a:pt x="3748" y="639"/>
                </a:lnTo>
                <a:lnTo>
                  <a:pt x="3779" y="640"/>
                </a:lnTo>
                <a:lnTo>
                  <a:pt x="3811" y="643"/>
                </a:lnTo>
                <a:lnTo>
                  <a:pt x="3843" y="648"/>
                </a:lnTo>
                <a:lnTo>
                  <a:pt x="3874" y="655"/>
                </a:lnTo>
                <a:lnTo>
                  <a:pt x="3889" y="659"/>
                </a:lnTo>
                <a:lnTo>
                  <a:pt x="3903" y="664"/>
                </a:lnTo>
                <a:lnTo>
                  <a:pt x="3917" y="670"/>
                </a:lnTo>
                <a:lnTo>
                  <a:pt x="3930" y="676"/>
                </a:lnTo>
                <a:lnTo>
                  <a:pt x="3938" y="682"/>
                </a:lnTo>
                <a:lnTo>
                  <a:pt x="3946" y="687"/>
                </a:lnTo>
                <a:lnTo>
                  <a:pt x="3952" y="694"/>
                </a:lnTo>
                <a:lnTo>
                  <a:pt x="3958" y="702"/>
                </a:lnTo>
                <a:lnTo>
                  <a:pt x="3962" y="709"/>
                </a:lnTo>
                <a:lnTo>
                  <a:pt x="3966" y="719"/>
                </a:lnTo>
                <a:lnTo>
                  <a:pt x="3969" y="728"/>
                </a:lnTo>
                <a:lnTo>
                  <a:pt x="3973" y="737"/>
                </a:lnTo>
                <a:lnTo>
                  <a:pt x="3975" y="748"/>
                </a:lnTo>
                <a:lnTo>
                  <a:pt x="3976" y="759"/>
                </a:lnTo>
                <a:lnTo>
                  <a:pt x="3977" y="780"/>
                </a:lnTo>
                <a:lnTo>
                  <a:pt x="3977" y="802"/>
                </a:lnTo>
                <a:lnTo>
                  <a:pt x="3975" y="823"/>
                </a:lnTo>
                <a:lnTo>
                  <a:pt x="3972" y="845"/>
                </a:lnTo>
                <a:lnTo>
                  <a:pt x="3967" y="865"/>
                </a:lnTo>
                <a:lnTo>
                  <a:pt x="3959" y="900"/>
                </a:lnTo>
                <a:lnTo>
                  <a:pt x="3951" y="924"/>
                </a:lnTo>
                <a:lnTo>
                  <a:pt x="3948" y="932"/>
                </a:lnTo>
                <a:lnTo>
                  <a:pt x="3951" y="931"/>
                </a:lnTo>
                <a:lnTo>
                  <a:pt x="3962" y="926"/>
                </a:lnTo>
                <a:lnTo>
                  <a:pt x="3977" y="917"/>
                </a:lnTo>
                <a:lnTo>
                  <a:pt x="3986" y="912"/>
                </a:lnTo>
                <a:lnTo>
                  <a:pt x="3995" y="905"/>
                </a:lnTo>
                <a:lnTo>
                  <a:pt x="4005" y="896"/>
                </a:lnTo>
                <a:lnTo>
                  <a:pt x="4015" y="886"/>
                </a:lnTo>
                <a:lnTo>
                  <a:pt x="4024" y="875"/>
                </a:lnTo>
                <a:lnTo>
                  <a:pt x="4033" y="862"/>
                </a:lnTo>
                <a:lnTo>
                  <a:pt x="4041" y="847"/>
                </a:lnTo>
                <a:lnTo>
                  <a:pt x="4049" y="831"/>
                </a:lnTo>
                <a:lnTo>
                  <a:pt x="4056" y="813"/>
                </a:lnTo>
                <a:lnTo>
                  <a:pt x="4062" y="793"/>
                </a:lnTo>
                <a:lnTo>
                  <a:pt x="4065" y="773"/>
                </a:lnTo>
                <a:lnTo>
                  <a:pt x="4066" y="751"/>
                </a:lnTo>
                <a:lnTo>
                  <a:pt x="4065" y="730"/>
                </a:lnTo>
                <a:lnTo>
                  <a:pt x="4061" y="708"/>
                </a:lnTo>
                <a:lnTo>
                  <a:pt x="4054" y="687"/>
                </a:lnTo>
                <a:lnTo>
                  <a:pt x="4046" y="664"/>
                </a:lnTo>
                <a:lnTo>
                  <a:pt x="4034" y="642"/>
                </a:lnTo>
                <a:lnTo>
                  <a:pt x="4020" y="619"/>
                </a:lnTo>
                <a:lnTo>
                  <a:pt x="4005" y="596"/>
                </a:lnTo>
                <a:lnTo>
                  <a:pt x="3987" y="572"/>
                </a:lnTo>
                <a:lnTo>
                  <a:pt x="3965" y="549"/>
                </a:lnTo>
                <a:lnTo>
                  <a:pt x="3943" y="524"/>
                </a:lnTo>
                <a:lnTo>
                  <a:pt x="3918" y="499"/>
                </a:lnTo>
                <a:lnTo>
                  <a:pt x="3891" y="475"/>
                </a:lnTo>
                <a:lnTo>
                  <a:pt x="3862" y="449"/>
                </a:lnTo>
                <a:lnTo>
                  <a:pt x="3830" y="423"/>
                </a:lnTo>
                <a:lnTo>
                  <a:pt x="3816" y="410"/>
                </a:lnTo>
                <a:lnTo>
                  <a:pt x="3802" y="399"/>
                </a:lnTo>
                <a:lnTo>
                  <a:pt x="3790" y="386"/>
                </a:lnTo>
                <a:lnTo>
                  <a:pt x="3779" y="373"/>
                </a:lnTo>
                <a:lnTo>
                  <a:pt x="3768" y="360"/>
                </a:lnTo>
                <a:lnTo>
                  <a:pt x="3757" y="346"/>
                </a:lnTo>
                <a:lnTo>
                  <a:pt x="3749" y="333"/>
                </a:lnTo>
                <a:lnTo>
                  <a:pt x="3740" y="319"/>
                </a:lnTo>
                <a:lnTo>
                  <a:pt x="3724" y="292"/>
                </a:lnTo>
                <a:lnTo>
                  <a:pt x="3712" y="266"/>
                </a:lnTo>
                <a:lnTo>
                  <a:pt x="3701" y="240"/>
                </a:lnTo>
                <a:lnTo>
                  <a:pt x="3694" y="214"/>
                </a:lnTo>
                <a:lnTo>
                  <a:pt x="3694" y="96"/>
                </a:lnTo>
                <a:lnTo>
                  <a:pt x="3693" y="87"/>
                </a:lnTo>
                <a:lnTo>
                  <a:pt x="3692" y="77"/>
                </a:lnTo>
                <a:lnTo>
                  <a:pt x="3690" y="67"/>
                </a:lnTo>
                <a:lnTo>
                  <a:pt x="3686" y="59"/>
                </a:lnTo>
                <a:lnTo>
                  <a:pt x="3682" y="50"/>
                </a:lnTo>
                <a:lnTo>
                  <a:pt x="3677" y="43"/>
                </a:lnTo>
                <a:lnTo>
                  <a:pt x="3671" y="35"/>
                </a:lnTo>
                <a:lnTo>
                  <a:pt x="3665" y="29"/>
                </a:lnTo>
                <a:lnTo>
                  <a:pt x="3659" y="22"/>
                </a:lnTo>
                <a:lnTo>
                  <a:pt x="3651" y="17"/>
                </a:lnTo>
                <a:lnTo>
                  <a:pt x="3644" y="12"/>
                </a:lnTo>
                <a:lnTo>
                  <a:pt x="3635" y="8"/>
                </a:lnTo>
                <a:lnTo>
                  <a:pt x="3626" y="5"/>
                </a:lnTo>
                <a:lnTo>
                  <a:pt x="3617" y="2"/>
                </a:lnTo>
                <a:lnTo>
                  <a:pt x="3607" y="1"/>
                </a:lnTo>
                <a:lnTo>
                  <a:pt x="3598" y="0"/>
                </a:lnTo>
                <a:lnTo>
                  <a:pt x="3588" y="1"/>
                </a:lnTo>
                <a:lnTo>
                  <a:pt x="3578" y="2"/>
                </a:lnTo>
                <a:lnTo>
                  <a:pt x="3569" y="5"/>
                </a:lnTo>
                <a:lnTo>
                  <a:pt x="3560" y="8"/>
                </a:lnTo>
                <a:lnTo>
                  <a:pt x="3551" y="12"/>
                </a:lnTo>
                <a:lnTo>
                  <a:pt x="3544" y="17"/>
                </a:lnTo>
                <a:lnTo>
                  <a:pt x="3536" y="22"/>
                </a:lnTo>
                <a:lnTo>
                  <a:pt x="3529" y="29"/>
                </a:lnTo>
                <a:lnTo>
                  <a:pt x="3524" y="35"/>
                </a:lnTo>
                <a:lnTo>
                  <a:pt x="3517" y="43"/>
                </a:lnTo>
                <a:lnTo>
                  <a:pt x="3513" y="50"/>
                </a:lnTo>
                <a:lnTo>
                  <a:pt x="3509" y="59"/>
                </a:lnTo>
                <a:lnTo>
                  <a:pt x="3505" y="67"/>
                </a:lnTo>
                <a:lnTo>
                  <a:pt x="3503" y="77"/>
                </a:lnTo>
                <a:lnTo>
                  <a:pt x="3502" y="87"/>
                </a:lnTo>
                <a:lnTo>
                  <a:pt x="3501" y="96"/>
                </a:lnTo>
                <a:lnTo>
                  <a:pt x="3501" y="1306"/>
                </a:lnTo>
                <a:lnTo>
                  <a:pt x="3473" y="1301"/>
                </a:lnTo>
                <a:lnTo>
                  <a:pt x="3444" y="1298"/>
                </a:lnTo>
                <a:lnTo>
                  <a:pt x="3414" y="1297"/>
                </a:lnTo>
                <a:lnTo>
                  <a:pt x="3382" y="1298"/>
                </a:lnTo>
                <a:lnTo>
                  <a:pt x="3350" y="1300"/>
                </a:lnTo>
                <a:lnTo>
                  <a:pt x="3317" y="1303"/>
                </a:lnTo>
                <a:lnTo>
                  <a:pt x="3281" y="1310"/>
                </a:lnTo>
                <a:lnTo>
                  <a:pt x="3247" y="1317"/>
                </a:lnTo>
                <a:close/>
                <a:moveTo>
                  <a:pt x="4127" y="2328"/>
                </a:moveTo>
                <a:lnTo>
                  <a:pt x="4127" y="2328"/>
                </a:lnTo>
                <a:lnTo>
                  <a:pt x="4088" y="2339"/>
                </a:lnTo>
                <a:lnTo>
                  <a:pt x="4049" y="2350"/>
                </a:lnTo>
                <a:lnTo>
                  <a:pt x="4010" y="2363"/>
                </a:lnTo>
                <a:lnTo>
                  <a:pt x="3973" y="2375"/>
                </a:lnTo>
                <a:lnTo>
                  <a:pt x="3936" y="2389"/>
                </a:lnTo>
                <a:lnTo>
                  <a:pt x="3900" y="2405"/>
                </a:lnTo>
                <a:lnTo>
                  <a:pt x="3863" y="2422"/>
                </a:lnTo>
                <a:lnTo>
                  <a:pt x="3829" y="2438"/>
                </a:lnTo>
                <a:lnTo>
                  <a:pt x="3795" y="2456"/>
                </a:lnTo>
                <a:lnTo>
                  <a:pt x="3762" y="2474"/>
                </a:lnTo>
                <a:lnTo>
                  <a:pt x="3729" y="2493"/>
                </a:lnTo>
                <a:lnTo>
                  <a:pt x="3698" y="2513"/>
                </a:lnTo>
                <a:lnTo>
                  <a:pt x="3668" y="2534"/>
                </a:lnTo>
                <a:lnTo>
                  <a:pt x="3639" y="2554"/>
                </a:lnTo>
                <a:lnTo>
                  <a:pt x="3611" y="2576"/>
                </a:lnTo>
                <a:lnTo>
                  <a:pt x="3586" y="2598"/>
                </a:lnTo>
                <a:lnTo>
                  <a:pt x="3560" y="2621"/>
                </a:lnTo>
                <a:lnTo>
                  <a:pt x="3535" y="2645"/>
                </a:lnTo>
                <a:lnTo>
                  <a:pt x="3513" y="2667"/>
                </a:lnTo>
                <a:lnTo>
                  <a:pt x="3491" y="2692"/>
                </a:lnTo>
                <a:lnTo>
                  <a:pt x="3472" y="2715"/>
                </a:lnTo>
                <a:lnTo>
                  <a:pt x="3453" y="2740"/>
                </a:lnTo>
                <a:lnTo>
                  <a:pt x="3436" y="2764"/>
                </a:lnTo>
                <a:lnTo>
                  <a:pt x="3421" y="2788"/>
                </a:lnTo>
                <a:lnTo>
                  <a:pt x="3407" y="2814"/>
                </a:lnTo>
                <a:lnTo>
                  <a:pt x="3395" y="2839"/>
                </a:lnTo>
                <a:lnTo>
                  <a:pt x="3384" y="2863"/>
                </a:lnTo>
                <a:lnTo>
                  <a:pt x="3376" y="2888"/>
                </a:lnTo>
                <a:lnTo>
                  <a:pt x="3369" y="2914"/>
                </a:lnTo>
                <a:lnTo>
                  <a:pt x="3365" y="2938"/>
                </a:lnTo>
                <a:lnTo>
                  <a:pt x="3362" y="2963"/>
                </a:lnTo>
                <a:lnTo>
                  <a:pt x="3361" y="2988"/>
                </a:lnTo>
                <a:lnTo>
                  <a:pt x="3362" y="3011"/>
                </a:lnTo>
                <a:lnTo>
                  <a:pt x="3365" y="3035"/>
                </a:lnTo>
                <a:lnTo>
                  <a:pt x="3369" y="3057"/>
                </a:lnTo>
                <a:lnTo>
                  <a:pt x="3376" y="3079"/>
                </a:lnTo>
                <a:lnTo>
                  <a:pt x="3384" y="3100"/>
                </a:lnTo>
                <a:lnTo>
                  <a:pt x="3395" y="3119"/>
                </a:lnTo>
                <a:lnTo>
                  <a:pt x="3407" y="3139"/>
                </a:lnTo>
                <a:lnTo>
                  <a:pt x="3421" y="3157"/>
                </a:lnTo>
                <a:lnTo>
                  <a:pt x="3436" y="3174"/>
                </a:lnTo>
                <a:lnTo>
                  <a:pt x="3453" y="3190"/>
                </a:lnTo>
                <a:lnTo>
                  <a:pt x="3472" y="3206"/>
                </a:lnTo>
                <a:lnTo>
                  <a:pt x="3491" y="3220"/>
                </a:lnTo>
                <a:lnTo>
                  <a:pt x="3513" y="3233"/>
                </a:lnTo>
                <a:lnTo>
                  <a:pt x="3535" y="3246"/>
                </a:lnTo>
                <a:lnTo>
                  <a:pt x="3560" y="3257"/>
                </a:lnTo>
                <a:lnTo>
                  <a:pt x="3586" y="3267"/>
                </a:lnTo>
                <a:lnTo>
                  <a:pt x="3611" y="3277"/>
                </a:lnTo>
                <a:lnTo>
                  <a:pt x="3639" y="3285"/>
                </a:lnTo>
                <a:lnTo>
                  <a:pt x="3668" y="3292"/>
                </a:lnTo>
                <a:lnTo>
                  <a:pt x="3698" y="3297"/>
                </a:lnTo>
                <a:lnTo>
                  <a:pt x="3729" y="3303"/>
                </a:lnTo>
                <a:lnTo>
                  <a:pt x="3762" y="3306"/>
                </a:lnTo>
                <a:lnTo>
                  <a:pt x="3795" y="3308"/>
                </a:lnTo>
                <a:lnTo>
                  <a:pt x="3829" y="3309"/>
                </a:lnTo>
                <a:lnTo>
                  <a:pt x="3863" y="3310"/>
                </a:lnTo>
                <a:lnTo>
                  <a:pt x="3900" y="3308"/>
                </a:lnTo>
                <a:lnTo>
                  <a:pt x="3936" y="3306"/>
                </a:lnTo>
                <a:lnTo>
                  <a:pt x="3973" y="3303"/>
                </a:lnTo>
                <a:lnTo>
                  <a:pt x="4010" y="3297"/>
                </a:lnTo>
                <a:lnTo>
                  <a:pt x="4049" y="3291"/>
                </a:lnTo>
                <a:lnTo>
                  <a:pt x="4088" y="3283"/>
                </a:lnTo>
                <a:lnTo>
                  <a:pt x="4127" y="3275"/>
                </a:lnTo>
                <a:lnTo>
                  <a:pt x="4162" y="3265"/>
                </a:lnTo>
                <a:lnTo>
                  <a:pt x="4198" y="3256"/>
                </a:lnTo>
                <a:lnTo>
                  <a:pt x="4232" y="3245"/>
                </a:lnTo>
                <a:lnTo>
                  <a:pt x="4266" y="3233"/>
                </a:lnTo>
                <a:lnTo>
                  <a:pt x="4300" y="3221"/>
                </a:lnTo>
                <a:lnTo>
                  <a:pt x="4333" y="3207"/>
                </a:lnTo>
                <a:lnTo>
                  <a:pt x="4365" y="3194"/>
                </a:lnTo>
                <a:lnTo>
                  <a:pt x="4396" y="3179"/>
                </a:lnTo>
                <a:lnTo>
                  <a:pt x="4427" y="3164"/>
                </a:lnTo>
                <a:lnTo>
                  <a:pt x="4458" y="3148"/>
                </a:lnTo>
                <a:lnTo>
                  <a:pt x="4487" y="3132"/>
                </a:lnTo>
                <a:lnTo>
                  <a:pt x="4516" y="3115"/>
                </a:lnTo>
                <a:lnTo>
                  <a:pt x="4545" y="3097"/>
                </a:lnTo>
                <a:lnTo>
                  <a:pt x="4572" y="3080"/>
                </a:lnTo>
                <a:lnTo>
                  <a:pt x="4599" y="3060"/>
                </a:lnTo>
                <a:lnTo>
                  <a:pt x="4624" y="3042"/>
                </a:lnTo>
                <a:lnTo>
                  <a:pt x="4649" y="3022"/>
                </a:lnTo>
                <a:lnTo>
                  <a:pt x="4673" y="3003"/>
                </a:lnTo>
                <a:lnTo>
                  <a:pt x="4695" y="2982"/>
                </a:lnTo>
                <a:lnTo>
                  <a:pt x="4717" y="2962"/>
                </a:lnTo>
                <a:lnTo>
                  <a:pt x="4737" y="2940"/>
                </a:lnTo>
                <a:lnTo>
                  <a:pt x="4756" y="2920"/>
                </a:lnTo>
                <a:lnTo>
                  <a:pt x="4775" y="2899"/>
                </a:lnTo>
                <a:lnTo>
                  <a:pt x="4792" y="2877"/>
                </a:lnTo>
                <a:lnTo>
                  <a:pt x="4808" y="2855"/>
                </a:lnTo>
                <a:lnTo>
                  <a:pt x="4823" y="2833"/>
                </a:lnTo>
                <a:lnTo>
                  <a:pt x="4837" y="2811"/>
                </a:lnTo>
                <a:lnTo>
                  <a:pt x="4849" y="2788"/>
                </a:lnTo>
                <a:lnTo>
                  <a:pt x="4859" y="2767"/>
                </a:lnTo>
                <a:lnTo>
                  <a:pt x="4869" y="2744"/>
                </a:lnTo>
                <a:lnTo>
                  <a:pt x="4876" y="2722"/>
                </a:lnTo>
                <a:lnTo>
                  <a:pt x="4884" y="2699"/>
                </a:lnTo>
                <a:lnTo>
                  <a:pt x="4888" y="2690"/>
                </a:lnTo>
                <a:lnTo>
                  <a:pt x="4892" y="2680"/>
                </a:lnTo>
                <a:lnTo>
                  <a:pt x="4897" y="2670"/>
                </a:lnTo>
                <a:lnTo>
                  <a:pt x="4900" y="2660"/>
                </a:lnTo>
                <a:lnTo>
                  <a:pt x="4902" y="2649"/>
                </a:lnTo>
                <a:lnTo>
                  <a:pt x="4904" y="2638"/>
                </a:lnTo>
                <a:lnTo>
                  <a:pt x="4905" y="2627"/>
                </a:lnTo>
                <a:lnTo>
                  <a:pt x="4906" y="2616"/>
                </a:lnTo>
                <a:lnTo>
                  <a:pt x="4906" y="1145"/>
                </a:lnTo>
                <a:lnTo>
                  <a:pt x="4950" y="1145"/>
                </a:lnTo>
                <a:lnTo>
                  <a:pt x="5001" y="1147"/>
                </a:lnTo>
                <a:lnTo>
                  <a:pt x="5054" y="1150"/>
                </a:lnTo>
                <a:lnTo>
                  <a:pt x="5082" y="1152"/>
                </a:lnTo>
                <a:lnTo>
                  <a:pt x="5110" y="1155"/>
                </a:lnTo>
                <a:lnTo>
                  <a:pt x="5138" y="1160"/>
                </a:lnTo>
                <a:lnTo>
                  <a:pt x="5166" y="1164"/>
                </a:lnTo>
                <a:lnTo>
                  <a:pt x="5194" y="1169"/>
                </a:lnTo>
                <a:lnTo>
                  <a:pt x="5220" y="1176"/>
                </a:lnTo>
                <a:lnTo>
                  <a:pt x="5246" y="1183"/>
                </a:lnTo>
                <a:lnTo>
                  <a:pt x="5271" y="1192"/>
                </a:lnTo>
                <a:lnTo>
                  <a:pt x="5294" y="1202"/>
                </a:lnTo>
                <a:lnTo>
                  <a:pt x="5317" y="1212"/>
                </a:lnTo>
                <a:lnTo>
                  <a:pt x="5331" y="1221"/>
                </a:lnTo>
                <a:lnTo>
                  <a:pt x="5344" y="1232"/>
                </a:lnTo>
                <a:lnTo>
                  <a:pt x="5356" y="1243"/>
                </a:lnTo>
                <a:lnTo>
                  <a:pt x="5365" y="1257"/>
                </a:lnTo>
                <a:lnTo>
                  <a:pt x="5374" y="1271"/>
                </a:lnTo>
                <a:lnTo>
                  <a:pt x="5381" y="1286"/>
                </a:lnTo>
                <a:lnTo>
                  <a:pt x="5387" y="1302"/>
                </a:lnTo>
                <a:lnTo>
                  <a:pt x="5392" y="1319"/>
                </a:lnTo>
                <a:lnTo>
                  <a:pt x="5395" y="1338"/>
                </a:lnTo>
                <a:lnTo>
                  <a:pt x="5397" y="1356"/>
                </a:lnTo>
                <a:lnTo>
                  <a:pt x="5398" y="1374"/>
                </a:lnTo>
                <a:lnTo>
                  <a:pt x="5400" y="1392"/>
                </a:lnTo>
                <a:lnTo>
                  <a:pt x="5400" y="1412"/>
                </a:lnTo>
                <a:lnTo>
                  <a:pt x="5398" y="1431"/>
                </a:lnTo>
                <a:lnTo>
                  <a:pt x="5395" y="1470"/>
                </a:lnTo>
                <a:lnTo>
                  <a:pt x="5389" y="1506"/>
                </a:lnTo>
                <a:lnTo>
                  <a:pt x="5382" y="1541"/>
                </a:lnTo>
                <a:lnTo>
                  <a:pt x="5375" y="1574"/>
                </a:lnTo>
                <a:lnTo>
                  <a:pt x="5367" y="1601"/>
                </a:lnTo>
                <a:lnTo>
                  <a:pt x="5353" y="1643"/>
                </a:lnTo>
                <a:lnTo>
                  <a:pt x="5348" y="1659"/>
                </a:lnTo>
                <a:lnTo>
                  <a:pt x="5356" y="1656"/>
                </a:lnTo>
                <a:lnTo>
                  <a:pt x="5373" y="1649"/>
                </a:lnTo>
                <a:lnTo>
                  <a:pt x="5386" y="1641"/>
                </a:lnTo>
                <a:lnTo>
                  <a:pt x="5400" y="1632"/>
                </a:lnTo>
                <a:lnTo>
                  <a:pt x="5415" y="1623"/>
                </a:lnTo>
                <a:lnTo>
                  <a:pt x="5431" y="1610"/>
                </a:lnTo>
                <a:lnTo>
                  <a:pt x="5448" y="1595"/>
                </a:lnTo>
                <a:lnTo>
                  <a:pt x="5464" y="1578"/>
                </a:lnTo>
                <a:lnTo>
                  <a:pt x="5481" y="1557"/>
                </a:lnTo>
                <a:lnTo>
                  <a:pt x="5496" y="1535"/>
                </a:lnTo>
                <a:lnTo>
                  <a:pt x="5511" y="1510"/>
                </a:lnTo>
                <a:lnTo>
                  <a:pt x="5519" y="1496"/>
                </a:lnTo>
                <a:lnTo>
                  <a:pt x="5525" y="1482"/>
                </a:lnTo>
                <a:lnTo>
                  <a:pt x="5531" y="1466"/>
                </a:lnTo>
                <a:lnTo>
                  <a:pt x="5537" y="1451"/>
                </a:lnTo>
                <a:lnTo>
                  <a:pt x="5542" y="1434"/>
                </a:lnTo>
                <a:lnTo>
                  <a:pt x="5546" y="1417"/>
                </a:lnTo>
                <a:lnTo>
                  <a:pt x="5550" y="1399"/>
                </a:lnTo>
                <a:lnTo>
                  <a:pt x="5553" y="1381"/>
                </a:lnTo>
                <a:lnTo>
                  <a:pt x="5554" y="1362"/>
                </a:lnTo>
                <a:lnTo>
                  <a:pt x="5554" y="1344"/>
                </a:lnTo>
                <a:lnTo>
                  <a:pt x="5554" y="1325"/>
                </a:lnTo>
                <a:lnTo>
                  <a:pt x="5552" y="1307"/>
                </a:lnTo>
                <a:lnTo>
                  <a:pt x="5549" y="1288"/>
                </a:lnTo>
                <a:lnTo>
                  <a:pt x="5544" y="1269"/>
                </a:lnTo>
                <a:lnTo>
                  <a:pt x="5540" y="1250"/>
                </a:lnTo>
                <a:lnTo>
                  <a:pt x="5534" y="1230"/>
                </a:lnTo>
                <a:lnTo>
                  <a:pt x="5526" y="1211"/>
                </a:lnTo>
                <a:lnTo>
                  <a:pt x="5517" y="1192"/>
                </a:lnTo>
                <a:lnTo>
                  <a:pt x="5509" y="1173"/>
                </a:lnTo>
                <a:lnTo>
                  <a:pt x="5498" y="1153"/>
                </a:lnTo>
                <a:lnTo>
                  <a:pt x="5487" y="1133"/>
                </a:lnTo>
                <a:lnTo>
                  <a:pt x="5475" y="1114"/>
                </a:lnTo>
                <a:lnTo>
                  <a:pt x="5461" y="1093"/>
                </a:lnTo>
                <a:lnTo>
                  <a:pt x="5447" y="1073"/>
                </a:lnTo>
                <a:lnTo>
                  <a:pt x="5432" y="1053"/>
                </a:lnTo>
                <a:lnTo>
                  <a:pt x="5415" y="1032"/>
                </a:lnTo>
                <a:lnTo>
                  <a:pt x="5379" y="990"/>
                </a:lnTo>
                <a:lnTo>
                  <a:pt x="5339" y="947"/>
                </a:lnTo>
                <a:lnTo>
                  <a:pt x="5297" y="905"/>
                </a:lnTo>
                <a:lnTo>
                  <a:pt x="5249" y="861"/>
                </a:lnTo>
                <a:lnTo>
                  <a:pt x="5198" y="817"/>
                </a:lnTo>
                <a:lnTo>
                  <a:pt x="5144" y="772"/>
                </a:lnTo>
                <a:lnTo>
                  <a:pt x="5119" y="750"/>
                </a:lnTo>
                <a:lnTo>
                  <a:pt x="5096" y="729"/>
                </a:lnTo>
                <a:lnTo>
                  <a:pt x="5074" y="706"/>
                </a:lnTo>
                <a:lnTo>
                  <a:pt x="5053" y="684"/>
                </a:lnTo>
                <a:lnTo>
                  <a:pt x="5035" y="661"/>
                </a:lnTo>
                <a:lnTo>
                  <a:pt x="5017" y="639"/>
                </a:lnTo>
                <a:lnTo>
                  <a:pt x="5001" y="615"/>
                </a:lnTo>
                <a:lnTo>
                  <a:pt x="4986" y="592"/>
                </a:lnTo>
                <a:lnTo>
                  <a:pt x="4972" y="568"/>
                </a:lnTo>
                <a:lnTo>
                  <a:pt x="4960" y="545"/>
                </a:lnTo>
                <a:lnTo>
                  <a:pt x="4948" y="522"/>
                </a:lnTo>
                <a:lnTo>
                  <a:pt x="4937" y="498"/>
                </a:lnTo>
                <a:lnTo>
                  <a:pt x="4929" y="476"/>
                </a:lnTo>
                <a:lnTo>
                  <a:pt x="4920" y="453"/>
                </a:lnTo>
                <a:lnTo>
                  <a:pt x="4913" y="431"/>
                </a:lnTo>
                <a:lnTo>
                  <a:pt x="4906" y="408"/>
                </a:lnTo>
                <a:lnTo>
                  <a:pt x="4906" y="203"/>
                </a:lnTo>
                <a:lnTo>
                  <a:pt x="4905" y="186"/>
                </a:lnTo>
                <a:lnTo>
                  <a:pt x="4902" y="169"/>
                </a:lnTo>
                <a:lnTo>
                  <a:pt x="4898" y="153"/>
                </a:lnTo>
                <a:lnTo>
                  <a:pt x="4892" y="138"/>
                </a:lnTo>
                <a:lnTo>
                  <a:pt x="4886" y="123"/>
                </a:lnTo>
                <a:lnTo>
                  <a:pt x="4877" y="109"/>
                </a:lnTo>
                <a:lnTo>
                  <a:pt x="4868" y="96"/>
                </a:lnTo>
                <a:lnTo>
                  <a:pt x="4857" y="84"/>
                </a:lnTo>
                <a:lnTo>
                  <a:pt x="4845" y="74"/>
                </a:lnTo>
                <a:lnTo>
                  <a:pt x="4832" y="64"/>
                </a:lnTo>
                <a:lnTo>
                  <a:pt x="4819" y="55"/>
                </a:lnTo>
                <a:lnTo>
                  <a:pt x="4803" y="49"/>
                </a:lnTo>
                <a:lnTo>
                  <a:pt x="4788" y="43"/>
                </a:lnTo>
                <a:lnTo>
                  <a:pt x="4772" y="39"/>
                </a:lnTo>
                <a:lnTo>
                  <a:pt x="4755" y="36"/>
                </a:lnTo>
                <a:lnTo>
                  <a:pt x="4738" y="35"/>
                </a:lnTo>
                <a:lnTo>
                  <a:pt x="4721" y="36"/>
                </a:lnTo>
                <a:lnTo>
                  <a:pt x="4705" y="39"/>
                </a:lnTo>
                <a:lnTo>
                  <a:pt x="4689" y="43"/>
                </a:lnTo>
                <a:lnTo>
                  <a:pt x="4673" y="49"/>
                </a:lnTo>
                <a:lnTo>
                  <a:pt x="4659" y="55"/>
                </a:lnTo>
                <a:lnTo>
                  <a:pt x="4645" y="64"/>
                </a:lnTo>
                <a:lnTo>
                  <a:pt x="4632" y="74"/>
                </a:lnTo>
                <a:lnTo>
                  <a:pt x="4620" y="84"/>
                </a:lnTo>
                <a:lnTo>
                  <a:pt x="4609" y="96"/>
                </a:lnTo>
                <a:lnTo>
                  <a:pt x="4600" y="109"/>
                </a:lnTo>
                <a:lnTo>
                  <a:pt x="4591" y="123"/>
                </a:lnTo>
                <a:lnTo>
                  <a:pt x="4584" y="138"/>
                </a:lnTo>
                <a:lnTo>
                  <a:pt x="4578" y="153"/>
                </a:lnTo>
                <a:lnTo>
                  <a:pt x="4574" y="169"/>
                </a:lnTo>
                <a:lnTo>
                  <a:pt x="4572" y="186"/>
                </a:lnTo>
                <a:lnTo>
                  <a:pt x="4571" y="203"/>
                </a:lnTo>
                <a:lnTo>
                  <a:pt x="4571" y="2308"/>
                </a:lnTo>
                <a:lnTo>
                  <a:pt x="4547" y="2304"/>
                </a:lnTo>
                <a:lnTo>
                  <a:pt x="4523" y="2300"/>
                </a:lnTo>
                <a:lnTo>
                  <a:pt x="4498" y="2297"/>
                </a:lnTo>
                <a:lnTo>
                  <a:pt x="4472" y="2295"/>
                </a:lnTo>
                <a:lnTo>
                  <a:pt x="4445" y="2294"/>
                </a:lnTo>
                <a:lnTo>
                  <a:pt x="4419" y="2293"/>
                </a:lnTo>
                <a:lnTo>
                  <a:pt x="4392" y="2293"/>
                </a:lnTo>
                <a:lnTo>
                  <a:pt x="4364" y="2294"/>
                </a:lnTo>
                <a:lnTo>
                  <a:pt x="4336" y="2296"/>
                </a:lnTo>
                <a:lnTo>
                  <a:pt x="4307" y="2298"/>
                </a:lnTo>
                <a:lnTo>
                  <a:pt x="4278" y="2301"/>
                </a:lnTo>
                <a:lnTo>
                  <a:pt x="4249" y="2305"/>
                </a:lnTo>
                <a:lnTo>
                  <a:pt x="4219" y="2310"/>
                </a:lnTo>
                <a:lnTo>
                  <a:pt x="4189" y="2315"/>
                </a:lnTo>
                <a:lnTo>
                  <a:pt x="4158" y="2322"/>
                </a:lnTo>
                <a:lnTo>
                  <a:pt x="4127" y="2328"/>
                </a:lnTo>
                <a:close/>
                <a:moveTo>
                  <a:pt x="2528" y="5817"/>
                </a:moveTo>
                <a:lnTo>
                  <a:pt x="2528" y="5817"/>
                </a:lnTo>
                <a:lnTo>
                  <a:pt x="2492" y="5811"/>
                </a:lnTo>
                <a:lnTo>
                  <a:pt x="2454" y="5805"/>
                </a:lnTo>
                <a:lnTo>
                  <a:pt x="2412" y="5795"/>
                </a:lnTo>
                <a:lnTo>
                  <a:pt x="2368" y="5782"/>
                </a:lnTo>
                <a:lnTo>
                  <a:pt x="2322" y="5769"/>
                </a:lnTo>
                <a:lnTo>
                  <a:pt x="2274" y="5751"/>
                </a:lnTo>
                <a:lnTo>
                  <a:pt x="2223" y="5733"/>
                </a:lnTo>
                <a:lnTo>
                  <a:pt x="2171" y="5712"/>
                </a:lnTo>
                <a:lnTo>
                  <a:pt x="2109" y="5685"/>
                </a:lnTo>
                <a:lnTo>
                  <a:pt x="2045" y="5656"/>
                </a:lnTo>
                <a:lnTo>
                  <a:pt x="1981" y="5623"/>
                </a:lnTo>
                <a:lnTo>
                  <a:pt x="1916" y="5588"/>
                </a:lnTo>
                <a:lnTo>
                  <a:pt x="1848" y="5551"/>
                </a:lnTo>
                <a:lnTo>
                  <a:pt x="1781" y="5510"/>
                </a:lnTo>
                <a:lnTo>
                  <a:pt x="1711" y="5467"/>
                </a:lnTo>
                <a:lnTo>
                  <a:pt x="1641" y="5422"/>
                </a:lnTo>
                <a:lnTo>
                  <a:pt x="1571" y="5374"/>
                </a:lnTo>
                <a:lnTo>
                  <a:pt x="1501" y="5324"/>
                </a:lnTo>
                <a:lnTo>
                  <a:pt x="1429" y="5271"/>
                </a:lnTo>
                <a:lnTo>
                  <a:pt x="1357" y="5215"/>
                </a:lnTo>
                <a:lnTo>
                  <a:pt x="1285" y="5159"/>
                </a:lnTo>
                <a:lnTo>
                  <a:pt x="1213" y="5098"/>
                </a:lnTo>
                <a:lnTo>
                  <a:pt x="1142" y="5036"/>
                </a:lnTo>
                <a:lnTo>
                  <a:pt x="1070" y="4973"/>
                </a:lnTo>
                <a:lnTo>
                  <a:pt x="999" y="4908"/>
                </a:lnTo>
                <a:lnTo>
                  <a:pt x="930" y="4842"/>
                </a:lnTo>
                <a:lnTo>
                  <a:pt x="864" y="4776"/>
                </a:lnTo>
                <a:lnTo>
                  <a:pt x="800" y="4710"/>
                </a:lnTo>
                <a:lnTo>
                  <a:pt x="737" y="4645"/>
                </a:lnTo>
                <a:lnTo>
                  <a:pt x="679" y="4579"/>
                </a:lnTo>
                <a:lnTo>
                  <a:pt x="621" y="4513"/>
                </a:lnTo>
                <a:lnTo>
                  <a:pt x="566" y="4448"/>
                </a:lnTo>
                <a:lnTo>
                  <a:pt x="514" y="4383"/>
                </a:lnTo>
                <a:lnTo>
                  <a:pt x="465" y="4319"/>
                </a:lnTo>
                <a:lnTo>
                  <a:pt x="418" y="4255"/>
                </a:lnTo>
                <a:lnTo>
                  <a:pt x="374" y="4193"/>
                </a:lnTo>
                <a:lnTo>
                  <a:pt x="332" y="4130"/>
                </a:lnTo>
                <a:lnTo>
                  <a:pt x="294" y="4069"/>
                </a:lnTo>
                <a:lnTo>
                  <a:pt x="258" y="4009"/>
                </a:lnTo>
                <a:lnTo>
                  <a:pt x="225" y="3950"/>
                </a:lnTo>
                <a:lnTo>
                  <a:pt x="203" y="3906"/>
                </a:lnTo>
                <a:lnTo>
                  <a:pt x="182" y="3863"/>
                </a:lnTo>
                <a:lnTo>
                  <a:pt x="163" y="3823"/>
                </a:lnTo>
                <a:lnTo>
                  <a:pt x="145" y="3783"/>
                </a:lnTo>
                <a:lnTo>
                  <a:pt x="130" y="3746"/>
                </a:lnTo>
                <a:lnTo>
                  <a:pt x="116" y="3709"/>
                </a:lnTo>
                <a:lnTo>
                  <a:pt x="104" y="3675"/>
                </a:lnTo>
                <a:lnTo>
                  <a:pt x="95" y="3642"/>
                </a:lnTo>
                <a:lnTo>
                  <a:pt x="81" y="3657"/>
                </a:lnTo>
                <a:lnTo>
                  <a:pt x="70" y="3674"/>
                </a:lnTo>
                <a:lnTo>
                  <a:pt x="59" y="3691"/>
                </a:lnTo>
                <a:lnTo>
                  <a:pt x="48" y="3708"/>
                </a:lnTo>
                <a:lnTo>
                  <a:pt x="39" y="3726"/>
                </a:lnTo>
                <a:lnTo>
                  <a:pt x="31" y="3746"/>
                </a:lnTo>
                <a:lnTo>
                  <a:pt x="24" y="3765"/>
                </a:lnTo>
                <a:lnTo>
                  <a:pt x="17" y="3784"/>
                </a:lnTo>
                <a:lnTo>
                  <a:pt x="12" y="3805"/>
                </a:lnTo>
                <a:lnTo>
                  <a:pt x="7" y="3826"/>
                </a:lnTo>
                <a:lnTo>
                  <a:pt x="4" y="3847"/>
                </a:lnTo>
                <a:lnTo>
                  <a:pt x="2" y="3869"/>
                </a:lnTo>
                <a:lnTo>
                  <a:pt x="0" y="3891"/>
                </a:lnTo>
                <a:lnTo>
                  <a:pt x="0" y="3915"/>
                </a:lnTo>
                <a:lnTo>
                  <a:pt x="0" y="3937"/>
                </a:lnTo>
                <a:lnTo>
                  <a:pt x="1" y="3962"/>
                </a:lnTo>
                <a:lnTo>
                  <a:pt x="3" y="3986"/>
                </a:lnTo>
                <a:lnTo>
                  <a:pt x="6" y="4010"/>
                </a:lnTo>
                <a:lnTo>
                  <a:pt x="11" y="4035"/>
                </a:lnTo>
                <a:lnTo>
                  <a:pt x="15" y="4061"/>
                </a:lnTo>
                <a:lnTo>
                  <a:pt x="21" y="4086"/>
                </a:lnTo>
                <a:lnTo>
                  <a:pt x="28" y="4112"/>
                </a:lnTo>
                <a:lnTo>
                  <a:pt x="35" y="4139"/>
                </a:lnTo>
                <a:lnTo>
                  <a:pt x="44" y="4166"/>
                </a:lnTo>
                <a:lnTo>
                  <a:pt x="52" y="4193"/>
                </a:lnTo>
                <a:lnTo>
                  <a:pt x="62" y="4220"/>
                </a:lnTo>
                <a:lnTo>
                  <a:pt x="74" y="4248"/>
                </a:lnTo>
                <a:lnTo>
                  <a:pt x="85" y="4276"/>
                </a:lnTo>
                <a:lnTo>
                  <a:pt x="111" y="4333"/>
                </a:lnTo>
                <a:lnTo>
                  <a:pt x="140" y="4391"/>
                </a:lnTo>
                <a:lnTo>
                  <a:pt x="167" y="4441"/>
                </a:lnTo>
                <a:lnTo>
                  <a:pt x="197" y="4493"/>
                </a:lnTo>
                <a:lnTo>
                  <a:pt x="229" y="4544"/>
                </a:lnTo>
                <a:lnTo>
                  <a:pt x="265" y="4598"/>
                </a:lnTo>
                <a:lnTo>
                  <a:pt x="301" y="4651"/>
                </a:lnTo>
                <a:lnTo>
                  <a:pt x="340" y="4705"/>
                </a:lnTo>
                <a:lnTo>
                  <a:pt x="382" y="4759"/>
                </a:lnTo>
                <a:lnTo>
                  <a:pt x="424" y="4813"/>
                </a:lnTo>
                <a:lnTo>
                  <a:pt x="469" y="4869"/>
                </a:lnTo>
                <a:lnTo>
                  <a:pt x="517" y="4924"/>
                </a:lnTo>
                <a:lnTo>
                  <a:pt x="566" y="4978"/>
                </a:lnTo>
                <a:lnTo>
                  <a:pt x="617" y="5033"/>
                </a:lnTo>
                <a:lnTo>
                  <a:pt x="670" y="5088"/>
                </a:lnTo>
                <a:lnTo>
                  <a:pt x="725" y="5142"/>
                </a:lnTo>
                <a:lnTo>
                  <a:pt x="781" y="5197"/>
                </a:lnTo>
                <a:lnTo>
                  <a:pt x="839" y="5251"/>
                </a:lnTo>
                <a:lnTo>
                  <a:pt x="899" y="5303"/>
                </a:lnTo>
                <a:lnTo>
                  <a:pt x="958" y="5354"/>
                </a:lnTo>
                <a:lnTo>
                  <a:pt x="1018" y="5403"/>
                </a:lnTo>
                <a:lnTo>
                  <a:pt x="1077" y="5450"/>
                </a:lnTo>
                <a:lnTo>
                  <a:pt x="1137" y="5496"/>
                </a:lnTo>
                <a:lnTo>
                  <a:pt x="1196" y="5539"/>
                </a:lnTo>
                <a:lnTo>
                  <a:pt x="1256" y="5581"/>
                </a:lnTo>
                <a:lnTo>
                  <a:pt x="1315" y="5621"/>
                </a:lnTo>
                <a:lnTo>
                  <a:pt x="1373" y="5658"/>
                </a:lnTo>
                <a:lnTo>
                  <a:pt x="1432" y="5693"/>
                </a:lnTo>
                <a:lnTo>
                  <a:pt x="1489" y="5727"/>
                </a:lnTo>
                <a:lnTo>
                  <a:pt x="1546" y="5759"/>
                </a:lnTo>
                <a:lnTo>
                  <a:pt x="1601" y="5788"/>
                </a:lnTo>
                <a:lnTo>
                  <a:pt x="1657" y="5815"/>
                </a:lnTo>
                <a:lnTo>
                  <a:pt x="1711" y="5839"/>
                </a:lnTo>
                <a:lnTo>
                  <a:pt x="1764" y="5862"/>
                </a:lnTo>
                <a:lnTo>
                  <a:pt x="1824" y="5885"/>
                </a:lnTo>
                <a:lnTo>
                  <a:pt x="1854" y="5896"/>
                </a:lnTo>
                <a:lnTo>
                  <a:pt x="1884" y="5906"/>
                </a:lnTo>
                <a:lnTo>
                  <a:pt x="1913" y="5914"/>
                </a:lnTo>
                <a:lnTo>
                  <a:pt x="1942" y="5923"/>
                </a:lnTo>
                <a:lnTo>
                  <a:pt x="1970" y="5929"/>
                </a:lnTo>
                <a:lnTo>
                  <a:pt x="1998" y="5936"/>
                </a:lnTo>
                <a:lnTo>
                  <a:pt x="2026" y="5942"/>
                </a:lnTo>
                <a:lnTo>
                  <a:pt x="2054" y="5946"/>
                </a:lnTo>
                <a:lnTo>
                  <a:pt x="2081" y="5951"/>
                </a:lnTo>
                <a:lnTo>
                  <a:pt x="2106" y="5954"/>
                </a:lnTo>
                <a:lnTo>
                  <a:pt x="2132" y="5956"/>
                </a:lnTo>
                <a:lnTo>
                  <a:pt x="2158" y="5957"/>
                </a:lnTo>
                <a:lnTo>
                  <a:pt x="2182" y="5958"/>
                </a:lnTo>
                <a:lnTo>
                  <a:pt x="2207" y="5957"/>
                </a:lnTo>
                <a:lnTo>
                  <a:pt x="2231" y="5956"/>
                </a:lnTo>
                <a:lnTo>
                  <a:pt x="2254" y="5954"/>
                </a:lnTo>
                <a:lnTo>
                  <a:pt x="2277" y="5951"/>
                </a:lnTo>
                <a:lnTo>
                  <a:pt x="2299" y="5948"/>
                </a:lnTo>
                <a:lnTo>
                  <a:pt x="2321" y="5942"/>
                </a:lnTo>
                <a:lnTo>
                  <a:pt x="2342" y="5937"/>
                </a:lnTo>
                <a:lnTo>
                  <a:pt x="2363" y="5930"/>
                </a:lnTo>
                <a:lnTo>
                  <a:pt x="2382" y="5923"/>
                </a:lnTo>
                <a:lnTo>
                  <a:pt x="2401" y="5914"/>
                </a:lnTo>
                <a:lnTo>
                  <a:pt x="2420" y="5906"/>
                </a:lnTo>
                <a:lnTo>
                  <a:pt x="2438" y="5895"/>
                </a:lnTo>
                <a:lnTo>
                  <a:pt x="2455" y="5884"/>
                </a:lnTo>
                <a:lnTo>
                  <a:pt x="2472" y="5871"/>
                </a:lnTo>
                <a:lnTo>
                  <a:pt x="2487" y="5859"/>
                </a:lnTo>
                <a:lnTo>
                  <a:pt x="2502" y="5845"/>
                </a:lnTo>
                <a:lnTo>
                  <a:pt x="2517" y="5830"/>
                </a:lnTo>
                <a:lnTo>
                  <a:pt x="2528" y="5817"/>
                </a:lnTo>
                <a:close/>
                <a:moveTo>
                  <a:pt x="1640" y="2625"/>
                </a:moveTo>
                <a:lnTo>
                  <a:pt x="1640" y="2625"/>
                </a:lnTo>
                <a:lnTo>
                  <a:pt x="1678" y="2672"/>
                </a:lnTo>
                <a:lnTo>
                  <a:pt x="1715" y="2720"/>
                </a:lnTo>
                <a:lnTo>
                  <a:pt x="1755" y="2767"/>
                </a:lnTo>
                <a:lnTo>
                  <a:pt x="1794" y="2814"/>
                </a:lnTo>
                <a:lnTo>
                  <a:pt x="1835" y="2861"/>
                </a:lnTo>
                <a:lnTo>
                  <a:pt x="1877" y="2908"/>
                </a:lnTo>
                <a:lnTo>
                  <a:pt x="1920" y="2955"/>
                </a:lnTo>
                <a:lnTo>
                  <a:pt x="1964" y="3003"/>
                </a:lnTo>
                <a:lnTo>
                  <a:pt x="2009" y="3050"/>
                </a:lnTo>
                <a:lnTo>
                  <a:pt x="2054" y="3097"/>
                </a:lnTo>
                <a:lnTo>
                  <a:pt x="2101" y="3144"/>
                </a:lnTo>
                <a:lnTo>
                  <a:pt x="2148" y="3191"/>
                </a:lnTo>
                <a:lnTo>
                  <a:pt x="2195" y="3238"/>
                </a:lnTo>
                <a:lnTo>
                  <a:pt x="2245" y="3285"/>
                </a:lnTo>
                <a:lnTo>
                  <a:pt x="2294" y="3332"/>
                </a:lnTo>
                <a:lnTo>
                  <a:pt x="2345" y="3378"/>
                </a:lnTo>
                <a:lnTo>
                  <a:pt x="2400" y="3427"/>
                </a:lnTo>
                <a:lnTo>
                  <a:pt x="2456" y="3476"/>
                </a:lnTo>
                <a:lnTo>
                  <a:pt x="2512" y="3524"/>
                </a:lnTo>
                <a:lnTo>
                  <a:pt x="2567" y="3571"/>
                </a:lnTo>
                <a:lnTo>
                  <a:pt x="2623" y="3616"/>
                </a:lnTo>
                <a:lnTo>
                  <a:pt x="2680" y="3661"/>
                </a:lnTo>
                <a:lnTo>
                  <a:pt x="2736" y="3705"/>
                </a:lnTo>
                <a:lnTo>
                  <a:pt x="2791" y="3747"/>
                </a:lnTo>
                <a:lnTo>
                  <a:pt x="2847" y="3788"/>
                </a:lnTo>
                <a:lnTo>
                  <a:pt x="2903" y="3829"/>
                </a:lnTo>
                <a:lnTo>
                  <a:pt x="2959" y="3869"/>
                </a:lnTo>
                <a:lnTo>
                  <a:pt x="3013" y="3906"/>
                </a:lnTo>
                <a:lnTo>
                  <a:pt x="3069" y="3944"/>
                </a:lnTo>
                <a:lnTo>
                  <a:pt x="3124" y="3980"/>
                </a:lnTo>
                <a:lnTo>
                  <a:pt x="3179" y="4015"/>
                </a:lnTo>
                <a:lnTo>
                  <a:pt x="3233" y="4049"/>
                </a:lnTo>
                <a:lnTo>
                  <a:pt x="3238" y="4018"/>
                </a:lnTo>
                <a:lnTo>
                  <a:pt x="3243" y="3987"/>
                </a:lnTo>
                <a:lnTo>
                  <a:pt x="3245" y="3955"/>
                </a:lnTo>
                <a:lnTo>
                  <a:pt x="3247" y="3922"/>
                </a:lnTo>
                <a:lnTo>
                  <a:pt x="3246" y="3889"/>
                </a:lnTo>
                <a:lnTo>
                  <a:pt x="3245" y="3856"/>
                </a:lnTo>
                <a:lnTo>
                  <a:pt x="3243" y="3823"/>
                </a:lnTo>
                <a:lnTo>
                  <a:pt x="3238" y="3788"/>
                </a:lnTo>
                <a:lnTo>
                  <a:pt x="3233" y="3754"/>
                </a:lnTo>
                <a:lnTo>
                  <a:pt x="3227" y="3720"/>
                </a:lnTo>
                <a:lnTo>
                  <a:pt x="3218" y="3686"/>
                </a:lnTo>
                <a:lnTo>
                  <a:pt x="3209" y="3651"/>
                </a:lnTo>
                <a:lnTo>
                  <a:pt x="3199" y="3616"/>
                </a:lnTo>
                <a:lnTo>
                  <a:pt x="3187" y="3580"/>
                </a:lnTo>
                <a:lnTo>
                  <a:pt x="3174" y="3546"/>
                </a:lnTo>
                <a:lnTo>
                  <a:pt x="3159" y="3511"/>
                </a:lnTo>
                <a:lnTo>
                  <a:pt x="3144" y="3475"/>
                </a:lnTo>
                <a:lnTo>
                  <a:pt x="3127" y="3440"/>
                </a:lnTo>
                <a:lnTo>
                  <a:pt x="3110" y="3406"/>
                </a:lnTo>
                <a:lnTo>
                  <a:pt x="3090" y="3370"/>
                </a:lnTo>
                <a:lnTo>
                  <a:pt x="3070" y="3336"/>
                </a:lnTo>
                <a:lnTo>
                  <a:pt x="3049" y="3302"/>
                </a:lnTo>
                <a:lnTo>
                  <a:pt x="3026" y="3267"/>
                </a:lnTo>
                <a:lnTo>
                  <a:pt x="3003" y="3233"/>
                </a:lnTo>
                <a:lnTo>
                  <a:pt x="2977" y="3199"/>
                </a:lnTo>
                <a:lnTo>
                  <a:pt x="2951" y="3166"/>
                </a:lnTo>
                <a:lnTo>
                  <a:pt x="2923" y="3133"/>
                </a:lnTo>
                <a:lnTo>
                  <a:pt x="2895" y="3100"/>
                </a:lnTo>
                <a:lnTo>
                  <a:pt x="2865" y="3068"/>
                </a:lnTo>
                <a:lnTo>
                  <a:pt x="2835" y="3037"/>
                </a:lnTo>
                <a:lnTo>
                  <a:pt x="2803" y="3006"/>
                </a:lnTo>
                <a:lnTo>
                  <a:pt x="2770" y="2975"/>
                </a:lnTo>
                <a:lnTo>
                  <a:pt x="2737" y="2945"/>
                </a:lnTo>
                <a:lnTo>
                  <a:pt x="2701" y="2916"/>
                </a:lnTo>
                <a:lnTo>
                  <a:pt x="2666" y="2888"/>
                </a:lnTo>
                <a:lnTo>
                  <a:pt x="2631" y="2861"/>
                </a:lnTo>
                <a:lnTo>
                  <a:pt x="2595" y="2836"/>
                </a:lnTo>
                <a:lnTo>
                  <a:pt x="2559" y="2812"/>
                </a:lnTo>
                <a:lnTo>
                  <a:pt x="2522" y="2788"/>
                </a:lnTo>
                <a:lnTo>
                  <a:pt x="2486" y="2767"/>
                </a:lnTo>
                <a:lnTo>
                  <a:pt x="2449" y="2746"/>
                </a:lnTo>
                <a:lnTo>
                  <a:pt x="2412" y="2727"/>
                </a:lnTo>
                <a:lnTo>
                  <a:pt x="2375" y="2709"/>
                </a:lnTo>
                <a:lnTo>
                  <a:pt x="2338" y="2693"/>
                </a:lnTo>
                <a:lnTo>
                  <a:pt x="2300" y="2677"/>
                </a:lnTo>
                <a:lnTo>
                  <a:pt x="2264" y="2663"/>
                </a:lnTo>
                <a:lnTo>
                  <a:pt x="2226" y="2649"/>
                </a:lnTo>
                <a:lnTo>
                  <a:pt x="2189" y="2637"/>
                </a:lnTo>
                <a:lnTo>
                  <a:pt x="2152" y="2627"/>
                </a:lnTo>
                <a:lnTo>
                  <a:pt x="2115" y="2618"/>
                </a:lnTo>
                <a:lnTo>
                  <a:pt x="2079" y="2610"/>
                </a:lnTo>
                <a:lnTo>
                  <a:pt x="2042" y="2603"/>
                </a:lnTo>
                <a:lnTo>
                  <a:pt x="2007" y="2597"/>
                </a:lnTo>
                <a:lnTo>
                  <a:pt x="1970" y="2594"/>
                </a:lnTo>
                <a:lnTo>
                  <a:pt x="1935" y="2591"/>
                </a:lnTo>
                <a:lnTo>
                  <a:pt x="1901" y="2590"/>
                </a:lnTo>
                <a:lnTo>
                  <a:pt x="1866" y="2589"/>
                </a:lnTo>
                <a:lnTo>
                  <a:pt x="1832" y="2590"/>
                </a:lnTo>
                <a:lnTo>
                  <a:pt x="1799" y="2593"/>
                </a:lnTo>
                <a:lnTo>
                  <a:pt x="1765" y="2596"/>
                </a:lnTo>
                <a:lnTo>
                  <a:pt x="1733" y="2602"/>
                </a:lnTo>
                <a:lnTo>
                  <a:pt x="1701" y="2608"/>
                </a:lnTo>
                <a:lnTo>
                  <a:pt x="1670" y="2616"/>
                </a:lnTo>
                <a:lnTo>
                  <a:pt x="1640" y="2625"/>
                </a:lnTo>
                <a:close/>
                <a:moveTo>
                  <a:pt x="3487" y="2116"/>
                </a:moveTo>
                <a:lnTo>
                  <a:pt x="3487" y="2116"/>
                </a:lnTo>
                <a:lnTo>
                  <a:pt x="3421" y="2056"/>
                </a:lnTo>
                <a:lnTo>
                  <a:pt x="3391" y="2067"/>
                </a:lnTo>
                <a:lnTo>
                  <a:pt x="3361" y="2076"/>
                </a:lnTo>
                <a:lnTo>
                  <a:pt x="3332" y="2085"/>
                </a:lnTo>
                <a:lnTo>
                  <a:pt x="3303" y="2092"/>
                </a:lnTo>
                <a:lnTo>
                  <a:pt x="3276" y="2098"/>
                </a:lnTo>
                <a:lnTo>
                  <a:pt x="3249" y="2103"/>
                </a:lnTo>
                <a:lnTo>
                  <a:pt x="3221" y="2107"/>
                </a:lnTo>
                <a:lnTo>
                  <a:pt x="3193" y="2112"/>
                </a:lnTo>
                <a:lnTo>
                  <a:pt x="3277" y="2184"/>
                </a:lnTo>
                <a:lnTo>
                  <a:pt x="3360" y="2258"/>
                </a:lnTo>
                <a:lnTo>
                  <a:pt x="3423" y="2315"/>
                </a:lnTo>
                <a:lnTo>
                  <a:pt x="3485" y="2374"/>
                </a:lnTo>
                <a:lnTo>
                  <a:pt x="3525" y="2345"/>
                </a:lnTo>
                <a:lnTo>
                  <a:pt x="3565" y="2318"/>
                </a:lnTo>
                <a:lnTo>
                  <a:pt x="3607" y="2292"/>
                </a:lnTo>
                <a:lnTo>
                  <a:pt x="3649" y="2267"/>
                </a:lnTo>
                <a:lnTo>
                  <a:pt x="3570" y="2191"/>
                </a:lnTo>
                <a:lnTo>
                  <a:pt x="3487" y="2116"/>
                </a:lnTo>
                <a:close/>
                <a:moveTo>
                  <a:pt x="4369" y="3449"/>
                </a:moveTo>
                <a:lnTo>
                  <a:pt x="4369" y="3449"/>
                </a:lnTo>
                <a:lnTo>
                  <a:pt x="4403" y="3504"/>
                </a:lnTo>
                <a:lnTo>
                  <a:pt x="4434" y="3560"/>
                </a:lnTo>
                <a:lnTo>
                  <a:pt x="4463" y="3615"/>
                </a:lnTo>
                <a:lnTo>
                  <a:pt x="4490" y="3668"/>
                </a:lnTo>
                <a:lnTo>
                  <a:pt x="4526" y="3741"/>
                </a:lnTo>
                <a:lnTo>
                  <a:pt x="4557" y="3813"/>
                </a:lnTo>
                <a:lnTo>
                  <a:pt x="4586" y="3882"/>
                </a:lnTo>
                <a:lnTo>
                  <a:pt x="4598" y="3916"/>
                </a:lnTo>
                <a:lnTo>
                  <a:pt x="4609" y="3949"/>
                </a:lnTo>
                <a:lnTo>
                  <a:pt x="4621" y="3981"/>
                </a:lnTo>
                <a:lnTo>
                  <a:pt x="4631" y="4014"/>
                </a:lnTo>
                <a:lnTo>
                  <a:pt x="4639" y="4045"/>
                </a:lnTo>
                <a:lnTo>
                  <a:pt x="4648" y="4076"/>
                </a:lnTo>
                <a:lnTo>
                  <a:pt x="4654" y="4106"/>
                </a:lnTo>
                <a:lnTo>
                  <a:pt x="4661" y="4136"/>
                </a:lnTo>
                <a:lnTo>
                  <a:pt x="4666" y="4165"/>
                </a:lnTo>
                <a:lnTo>
                  <a:pt x="4671" y="4193"/>
                </a:lnTo>
                <a:lnTo>
                  <a:pt x="4674" y="4220"/>
                </a:lnTo>
                <a:lnTo>
                  <a:pt x="4676" y="4247"/>
                </a:lnTo>
                <a:lnTo>
                  <a:pt x="4677" y="4273"/>
                </a:lnTo>
                <a:lnTo>
                  <a:pt x="4677" y="4299"/>
                </a:lnTo>
                <a:lnTo>
                  <a:pt x="4677" y="4323"/>
                </a:lnTo>
                <a:lnTo>
                  <a:pt x="4675" y="4347"/>
                </a:lnTo>
                <a:lnTo>
                  <a:pt x="4672" y="4369"/>
                </a:lnTo>
                <a:lnTo>
                  <a:pt x="4668" y="4392"/>
                </a:lnTo>
                <a:lnTo>
                  <a:pt x="4663" y="4413"/>
                </a:lnTo>
                <a:lnTo>
                  <a:pt x="4657" y="4434"/>
                </a:lnTo>
                <a:lnTo>
                  <a:pt x="4650" y="4453"/>
                </a:lnTo>
                <a:lnTo>
                  <a:pt x="4642" y="4472"/>
                </a:lnTo>
                <a:lnTo>
                  <a:pt x="4632" y="4490"/>
                </a:lnTo>
                <a:lnTo>
                  <a:pt x="4622" y="4507"/>
                </a:lnTo>
                <a:lnTo>
                  <a:pt x="4611" y="4523"/>
                </a:lnTo>
                <a:lnTo>
                  <a:pt x="4598" y="4538"/>
                </a:lnTo>
                <a:lnTo>
                  <a:pt x="4585" y="4552"/>
                </a:lnTo>
                <a:lnTo>
                  <a:pt x="4570" y="4565"/>
                </a:lnTo>
                <a:lnTo>
                  <a:pt x="4554" y="4576"/>
                </a:lnTo>
                <a:lnTo>
                  <a:pt x="4537" y="4587"/>
                </a:lnTo>
                <a:lnTo>
                  <a:pt x="4519" y="4598"/>
                </a:lnTo>
                <a:lnTo>
                  <a:pt x="4500" y="4606"/>
                </a:lnTo>
                <a:lnTo>
                  <a:pt x="4481" y="4615"/>
                </a:lnTo>
                <a:lnTo>
                  <a:pt x="4459" y="4621"/>
                </a:lnTo>
                <a:lnTo>
                  <a:pt x="4438" y="4628"/>
                </a:lnTo>
                <a:lnTo>
                  <a:pt x="4415" y="4633"/>
                </a:lnTo>
                <a:lnTo>
                  <a:pt x="4392" y="4637"/>
                </a:lnTo>
                <a:lnTo>
                  <a:pt x="4368" y="4641"/>
                </a:lnTo>
                <a:lnTo>
                  <a:pt x="4343" y="4643"/>
                </a:lnTo>
                <a:lnTo>
                  <a:pt x="4317" y="4644"/>
                </a:lnTo>
                <a:lnTo>
                  <a:pt x="4290" y="4644"/>
                </a:lnTo>
                <a:lnTo>
                  <a:pt x="4262" y="4644"/>
                </a:lnTo>
                <a:lnTo>
                  <a:pt x="4233" y="4643"/>
                </a:lnTo>
                <a:lnTo>
                  <a:pt x="4204" y="4641"/>
                </a:lnTo>
                <a:lnTo>
                  <a:pt x="4174" y="4637"/>
                </a:lnTo>
                <a:lnTo>
                  <a:pt x="4143" y="4633"/>
                </a:lnTo>
                <a:lnTo>
                  <a:pt x="4112" y="4628"/>
                </a:lnTo>
                <a:lnTo>
                  <a:pt x="4080" y="4622"/>
                </a:lnTo>
                <a:lnTo>
                  <a:pt x="4047" y="4615"/>
                </a:lnTo>
                <a:lnTo>
                  <a:pt x="4013" y="4607"/>
                </a:lnTo>
                <a:lnTo>
                  <a:pt x="3979" y="4599"/>
                </a:lnTo>
                <a:lnTo>
                  <a:pt x="3944" y="4590"/>
                </a:lnTo>
                <a:lnTo>
                  <a:pt x="3873" y="4569"/>
                </a:lnTo>
                <a:lnTo>
                  <a:pt x="3799" y="4544"/>
                </a:lnTo>
                <a:lnTo>
                  <a:pt x="3723" y="4516"/>
                </a:lnTo>
                <a:lnTo>
                  <a:pt x="3680" y="4500"/>
                </a:lnTo>
                <a:lnTo>
                  <a:pt x="3636" y="4482"/>
                </a:lnTo>
                <a:lnTo>
                  <a:pt x="3592" y="4464"/>
                </a:lnTo>
                <a:lnTo>
                  <a:pt x="3548" y="4443"/>
                </a:lnTo>
                <a:lnTo>
                  <a:pt x="3503" y="4423"/>
                </a:lnTo>
                <a:lnTo>
                  <a:pt x="3458" y="4402"/>
                </a:lnTo>
                <a:lnTo>
                  <a:pt x="3413" y="4379"/>
                </a:lnTo>
                <a:lnTo>
                  <a:pt x="3367" y="4356"/>
                </a:lnTo>
                <a:lnTo>
                  <a:pt x="3321" y="4331"/>
                </a:lnTo>
                <a:lnTo>
                  <a:pt x="3274" y="4305"/>
                </a:lnTo>
                <a:lnTo>
                  <a:pt x="3227" y="4279"/>
                </a:lnTo>
                <a:lnTo>
                  <a:pt x="3179" y="4253"/>
                </a:lnTo>
                <a:lnTo>
                  <a:pt x="3085" y="4195"/>
                </a:lnTo>
                <a:lnTo>
                  <a:pt x="2989" y="4135"/>
                </a:lnTo>
                <a:lnTo>
                  <a:pt x="2892" y="4070"/>
                </a:lnTo>
                <a:lnTo>
                  <a:pt x="2795" y="4003"/>
                </a:lnTo>
                <a:lnTo>
                  <a:pt x="2696" y="3932"/>
                </a:lnTo>
                <a:lnTo>
                  <a:pt x="2598" y="3858"/>
                </a:lnTo>
                <a:lnTo>
                  <a:pt x="2500" y="3781"/>
                </a:lnTo>
                <a:lnTo>
                  <a:pt x="2402" y="3701"/>
                </a:lnTo>
                <a:lnTo>
                  <a:pt x="2304" y="3617"/>
                </a:lnTo>
                <a:lnTo>
                  <a:pt x="2206" y="3530"/>
                </a:lnTo>
                <a:lnTo>
                  <a:pt x="2111" y="3442"/>
                </a:lnTo>
                <a:lnTo>
                  <a:pt x="2017" y="3352"/>
                </a:lnTo>
                <a:lnTo>
                  <a:pt x="1928" y="3263"/>
                </a:lnTo>
                <a:lnTo>
                  <a:pt x="1842" y="3173"/>
                </a:lnTo>
                <a:lnTo>
                  <a:pt x="1758" y="3082"/>
                </a:lnTo>
                <a:lnTo>
                  <a:pt x="1678" y="2992"/>
                </a:lnTo>
                <a:lnTo>
                  <a:pt x="1601" y="2902"/>
                </a:lnTo>
                <a:lnTo>
                  <a:pt x="1528" y="2812"/>
                </a:lnTo>
                <a:lnTo>
                  <a:pt x="1458" y="2722"/>
                </a:lnTo>
                <a:lnTo>
                  <a:pt x="1392" y="2633"/>
                </a:lnTo>
                <a:lnTo>
                  <a:pt x="1360" y="2589"/>
                </a:lnTo>
                <a:lnTo>
                  <a:pt x="1329" y="2545"/>
                </a:lnTo>
                <a:lnTo>
                  <a:pt x="1300" y="2501"/>
                </a:lnTo>
                <a:lnTo>
                  <a:pt x="1271" y="2457"/>
                </a:lnTo>
                <a:lnTo>
                  <a:pt x="1243" y="2414"/>
                </a:lnTo>
                <a:lnTo>
                  <a:pt x="1217" y="2370"/>
                </a:lnTo>
                <a:lnTo>
                  <a:pt x="1190" y="2328"/>
                </a:lnTo>
                <a:lnTo>
                  <a:pt x="1165" y="2285"/>
                </a:lnTo>
                <a:lnTo>
                  <a:pt x="1142" y="2244"/>
                </a:lnTo>
                <a:lnTo>
                  <a:pt x="1118" y="2201"/>
                </a:lnTo>
                <a:lnTo>
                  <a:pt x="1097" y="2160"/>
                </a:lnTo>
                <a:lnTo>
                  <a:pt x="1075" y="2118"/>
                </a:lnTo>
                <a:lnTo>
                  <a:pt x="1041" y="2045"/>
                </a:lnTo>
                <a:lnTo>
                  <a:pt x="1009" y="1974"/>
                </a:lnTo>
                <a:lnTo>
                  <a:pt x="981" y="1906"/>
                </a:lnTo>
                <a:lnTo>
                  <a:pt x="968" y="1872"/>
                </a:lnTo>
                <a:lnTo>
                  <a:pt x="956" y="1838"/>
                </a:lnTo>
                <a:lnTo>
                  <a:pt x="945" y="1806"/>
                </a:lnTo>
                <a:lnTo>
                  <a:pt x="936" y="1774"/>
                </a:lnTo>
                <a:lnTo>
                  <a:pt x="926" y="1743"/>
                </a:lnTo>
                <a:lnTo>
                  <a:pt x="919" y="1712"/>
                </a:lnTo>
                <a:lnTo>
                  <a:pt x="911" y="1682"/>
                </a:lnTo>
                <a:lnTo>
                  <a:pt x="905" y="1652"/>
                </a:lnTo>
                <a:lnTo>
                  <a:pt x="900" y="1623"/>
                </a:lnTo>
                <a:lnTo>
                  <a:pt x="896" y="1595"/>
                </a:lnTo>
                <a:lnTo>
                  <a:pt x="893" y="1567"/>
                </a:lnTo>
                <a:lnTo>
                  <a:pt x="891" y="1540"/>
                </a:lnTo>
                <a:lnTo>
                  <a:pt x="889" y="1515"/>
                </a:lnTo>
                <a:lnTo>
                  <a:pt x="889" y="1489"/>
                </a:lnTo>
                <a:lnTo>
                  <a:pt x="890" y="1464"/>
                </a:lnTo>
                <a:lnTo>
                  <a:pt x="892" y="1441"/>
                </a:lnTo>
                <a:lnTo>
                  <a:pt x="894" y="1418"/>
                </a:lnTo>
                <a:lnTo>
                  <a:pt x="898" y="1396"/>
                </a:lnTo>
                <a:lnTo>
                  <a:pt x="904" y="1374"/>
                </a:lnTo>
                <a:lnTo>
                  <a:pt x="909" y="1354"/>
                </a:lnTo>
                <a:lnTo>
                  <a:pt x="916" y="1334"/>
                </a:lnTo>
                <a:lnTo>
                  <a:pt x="925" y="1315"/>
                </a:lnTo>
                <a:lnTo>
                  <a:pt x="934" y="1298"/>
                </a:lnTo>
                <a:lnTo>
                  <a:pt x="944" y="1281"/>
                </a:lnTo>
                <a:lnTo>
                  <a:pt x="956" y="1265"/>
                </a:lnTo>
                <a:lnTo>
                  <a:pt x="968" y="1250"/>
                </a:lnTo>
                <a:lnTo>
                  <a:pt x="982" y="1236"/>
                </a:lnTo>
                <a:lnTo>
                  <a:pt x="997" y="1223"/>
                </a:lnTo>
                <a:lnTo>
                  <a:pt x="1013" y="1211"/>
                </a:lnTo>
                <a:lnTo>
                  <a:pt x="1029" y="1199"/>
                </a:lnTo>
                <a:lnTo>
                  <a:pt x="1047" y="1190"/>
                </a:lnTo>
                <a:lnTo>
                  <a:pt x="1065" y="1181"/>
                </a:lnTo>
                <a:lnTo>
                  <a:pt x="1086" y="1173"/>
                </a:lnTo>
                <a:lnTo>
                  <a:pt x="1106" y="1165"/>
                </a:lnTo>
                <a:lnTo>
                  <a:pt x="1128" y="1160"/>
                </a:lnTo>
                <a:lnTo>
                  <a:pt x="1150" y="1154"/>
                </a:lnTo>
                <a:lnTo>
                  <a:pt x="1174" y="1150"/>
                </a:lnTo>
                <a:lnTo>
                  <a:pt x="1198" y="1147"/>
                </a:lnTo>
                <a:lnTo>
                  <a:pt x="1224" y="1145"/>
                </a:lnTo>
                <a:lnTo>
                  <a:pt x="1250" y="1144"/>
                </a:lnTo>
                <a:lnTo>
                  <a:pt x="1277" y="1143"/>
                </a:lnTo>
                <a:lnTo>
                  <a:pt x="1305" y="1144"/>
                </a:lnTo>
                <a:lnTo>
                  <a:pt x="1332" y="1145"/>
                </a:lnTo>
                <a:lnTo>
                  <a:pt x="1362" y="1147"/>
                </a:lnTo>
                <a:lnTo>
                  <a:pt x="1392" y="1150"/>
                </a:lnTo>
                <a:lnTo>
                  <a:pt x="1424" y="1154"/>
                </a:lnTo>
                <a:lnTo>
                  <a:pt x="1455" y="1160"/>
                </a:lnTo>
                <a:lnTo>
                  <a:pt x="1487" y="1165"/>
                </a:lnTo>
                <a:lnTo>
                  <a:pt x="1520" y="1172"/>
                </a:lnTo>
                <a:lnTo>
                  <a:pt x="1553" y="1180"/>
                </a:lnTo>
                <a:lnTo>
                  <a:pt x="1588" y="1188"/>
                </a:lnTo>
                <a:lnTo>
                  <a:pt x="1622" y="1197"/>
                </a:lnTo>
                <a:lnTo>
                  <a:pt x="1694" y="1219"/>
                </a:lnTo>
                <a:lnTo>
                  <a:pt x="1768" y="1243"/>
                </a:lnTo>
                <a:lnTo>
                  <a:pt x="1844" y="1271"/>
                </a:lnTo>
                <a:lnTo>
                  <a:pt x="1886" y="1287"/>
                </a:lnTo>
                <a:lnTo>
                  <a:pt x="1928" y="1304"/>
                </a:lnTo>
                <a:lnTo>
                  <a:pt x="1972" y="1324"/>
                </a:lnTo>
                <a:lnTo>
                  <a:pt x="2016" y="1343"/>
                </a:lnTo>
                <a:lnTo>
                  <a:pt x="2060" y="1363"/>
                </a:lnTo>
                <a:lnTo>
                  <a:pt x="2105" y="1385"/>
                </a:lnTo>
                <a:lnTo>
                  <a:pt x="2150" y="1407"/>
                </a:lnTo>
                <a:lnTo>
                  <a:pt x="2196" y="1430"/>
                </a:lnTo>
                <a:lnTo>
                  <a:pt x="2241" y="1455"/>
                </a:lnTo>
                <a:lnTo>
                  <a:pt x="2289" y="1479"/>
                </a:lnTo>
                <a:lnTo>
                  <a:pt x="2381" y="1532"/>
                </a:lnTo>
                <a:lnTo>
                  <a:pt x="2475" y="1589"/>
                </a:lnTo>
                <a:lnTo>
                  <a:pt x="2571" y="1649"/>
                </a:lnTo>
                <a:lnTo>
                  <a:pt x="2574" y="1623"/>
                </a:lnTo>
                <a:lnTo>
                  <a:pt x="2579" y="1598"/>
                </a:lnTo>
                <a:lnTo>
                  <a:pt x="2586" y="1575"/>
                </a:lnTo>
                <a:lnTo>
                  <a:pt x="2592" y="1551"/>
                </a:lnTo>
                <a:lnTo>
                  <a:pt x="2602" y="1527"/>
                </a:lnTo>
                <a:lnTo>
                  <a:pt x="2611" y="1505"/>
                </a:lnTo>
                <a:lnTo>
                  <a:pt x="2622" y="1483"/>
                </a:lnTo>
                <a:lnTo>
                  <a:pt x="2634" y="1461"/>
                </a:lnTo>
                <a:lnTo>
                  <a:pt x="2535" y="1400"/>
                </a:lnTo>
                <a:lnTo>
                  <a:pt x="2485" y="1370"/>
                </a:lnTo>
                <a:lnTo>
                  <a:pt x="2437" y="1341"/>
                </a:lnTo>
                <a:lnTo>
                  <a:pt x="2387" y="1314"/>
                </a:lnTo>
                <a:lnTo>
                  <a:pt x="2339" y="1286"/>
                </a:lnTo>
                <a:lnTo>
                  <a:pt x="2290" y="1260"/>
                </a:lnTo>
                <a:lnTo>
                  <a:pt x="2243" y="1236"/>
                </a:lnTo>
                <a:lnTo>
                  <a:pt x="2194" y="1211"/>
                </a:lnTo>
                <a:lnTo>
                  <a:pt x="2147" y="1189"/>
                </a:lnTo>
                <a:lnTo>
                  <a:pt x="2100" y="1166"/>
                </a:lnTo>
                <a:lnTo>
                  <a:pt x="2053" y="1145"/>
                </a:lnTo>
                <a:lnTo>
                  <a:pt x="2007" y="1124"/>
                </a:lnTo>
                <a:lnTo>
                  <a:pt x="1961" y="1105"/>
                </a:lnTo>
                <a:lnTo>
                  <a:pt x="1916" y="1086"/>
                </a:lnTo>
                <a:lnTo>
                  <a:pt x="1871" y="1069"/>
                </a:lnTo>
                <a:lnTo>
                  <a:pt x="1821" y="1050"/>
                </a:lnTo>
                <a:lnTo>
                  <a:pt x="1771" y="1033"/>
                </a:lnTo>
                <a:lnTo>
                  <a:pt x="1723" y="1017"/>
                </a:lnTo>
                <a:lnTo>
                  <a:pt x="1674" y="1002"/>
                </a:lnTo>
                <a:lnTo>
                  <a:pt x="1626" y="988"/>
                </a:lnTo>
                <a:lnTo>
                  <a:pt x="1579" y="976"/>
                </a:lnTo>
                <a:lnTo>
                  <a:pt x="1533" y="965"/>
                </a:lnTo>
                <a:lnTo>
                  <a:pt x="1487" y="955"/>
                </a:lnTo>
                <a:lnTo>
                  <a:pt x="1442" y="947"/>
                </a:lnTo>
                <a:lnTo>
                  <a:pt x="1397" y="940"/>
                </a:lnTo>
                <a:lnTo>
                  <a:pt x="1354" y="935"/>
                </a:lnTo>
                <a:lnTo>
                  <a:pt x="1311" y="929"/>
                </a:lnTo>
                <a:lnTo>
                  <a:pt x="1268" y="926"/>
                </a:lnTo>
                <a:lnTo>
                  <a:pt x="1227" y="925"/>
                </a:lnTo>
                <a:lnTo>
                  <a:pt x="1187" y="924"/>
                </a:lnTo>
                <a:lnTo>
                  <a:pt x="1147" y="925"/>
                </a:lnTo>
                <a:lnTo>
                  <a:pt x="1108" y="927"/>
                </a:lnTo>
                <a:lnTo>
                  <a:pt x="1071" y="931"/>
                </a:lnTo>
                <a:lnTo>
                  <a:pt x="1033" y="936"/>
                </a:lnTo>
                <a:lnTo>
                  <a:pt x="997" y="942"/>
                </a:lnTo>
                <a:lnTo>
                  <a:pt x="963" y="950"/>
                </a:lnTo>
                <a:lnTo>
                  <a:pt x="928" y="959"/>
                </a:lnTo>
                <a:lnTo>
                  <a:pt x="895" y="970"/>
                </a:lnTo>
                <a:lnTo>
                  <a:pt x="863" y="982"/>
                </a:lnTo>
                <a:lnTo>
                  <a:pt x="833" y="996"/>
                </a:lnTo>
                <a:lnTo>
                  <a:pt x="803" y="1011"/>
                </a:lnTo>
                <a:lnTo>
                  <a:pt x="774" y="1027"/>
                </a:lnTo>
                <a:lnTo>
                  <a:pt x="746" y="1045"/>
                </a:lnTo>
                <a:lnTo>
                  <a:pt x="719" y="1064"/>
                </a:lnTo>
                <a:lnTo>
                  <a:pt x="695" y="1085"/>
                </a:lnTo>
                <a:lnTo>
                  <a:pt x="670" y="1107"/>
                </a:lnTo>
                <a:lnTo>
                  <a:pt x="647" y="1131"/>
                </a:lnTo>
                <a:lnTo>
                  <a:pt x="626" y="1155"/>
                </a:lnTo>
                <a:lnTo>
                  <a:pt x="607" y="1182"/>
                </a:lnTo>
                <a:lnTo>
                  <a:pt x="588" y="1209"/>
                </a:lnTo>
                <a:lnTo>
                  <a:pt x="571" y="1237"/>
                </a:lnTo>
                <a:lnTo>
                  <a:pt x="556" y="1267"/>
                </a:lnTo>
                <a:lnTo>
                  <a:pt x="543" y="1297"/>
                </a:lnTo>
                <a:lnTo>
                  <a:pt x="532" y="1328"/>
                </a:lnTo>
                <a:lnTo>
                  <a:pt x="521" y="1360"/>
                </a:lnTo>
                <a:lnTo>
                  <a:pt x="512" y="1393"/>
                </a:lnTo>
                <a:lnTo>
                  <a:pt x="505" y="1427"/>
                </a:lnTo>
                <a:lnTo>
                  <a:pt x="499" y="1462"/>
                </a:lnTo>
                <a:lnTo>
                  <a:pt x="495" y="1497"/>
                </a:lnTo>
                <a:lnTo>
                  <a:pt x="492" y="1534"/>
                </a:lnTo>
                <a:lnTo>
                  <a:pt x="491" y="1571"/>
                </a:lnTo>
                <a:lnTo>
                  <a:pt x="491" y="1609"/>
                </a:lnTo>
                <a:lnTo>
                  <a:pt x="492" y="1648"/>
                </a:lnTo>
                <a:lnTo>
                  <a:pt x="495" y="1687"/>
                </a:lnTo>
                <a:lnTo>
                  <a:pt x="499" y="1728"/>
                </a:lnTo>
                <a:lnTo>
                  <a:pt x="506" y="1769"/>
                </a:lnTo>
                <a:lnTo>
                  <a:pt x="513" y="1810"/>
                </a:lnTo>
                <a:lnTo>
                  <a:pt x="522" y="1852"/>
                </a:lnTo>
                <a:lnTo>
                  <a:pt x="532" y="1895"/>
                </a:lnTo>
                <a:lnTo>
                  <a:pt x="543" y="1939"/>
                </a:lnTo>
                <a:lnTo>
                  <a:pt x="556" y="1983"/>
                </a:lnTo>
                <a:lnTo>
                  <a:pt x="570" y="2028"/>
                </a:lnTo>
                <a:lnTo>
                  <a:pt x="586" y="2073"/>
                </a:lnTo>
                <a:lnTo>
                  <a:pt x="602" y="2118"/>
                </a:lnTo>
                <a:lnTo>
                  <a:pt x="621" y="2165"/>
                </a:lnTo>
                <a:lnTo>
                  <a:pt x="640" y="2211"/>
                </a:lnTo>
                <a:lnTo>
                  <a:pt x="661" y="2259"/>
                </a:lnTo>
                <a:lnTo>
                  <a:pt x="683" y="2306"/>
                </a:lnTo>
                <a:lnTo>
                  <a:pt x="706" y="2354"/>
                </a:lnTo>
                <a:lnTo>
                  <a:pt x="729" y="2398"/>
                </a:lnTo>
                <a:lnTo>
                  <a:pt x="752" y="2443"/>
                </a:lnTo>
                <a:lnTo>
                  <a:pt x="777" y="2488"/>
                </a:lnTo>
                <a:lnTo>
                  <a:pt x="803" y="2533"/>
                </a:lnTo>
                <a:lnTo>
                  <a:pt x="830" y="2579"/>
                </a:lnTo>
                <a:lnTo>
                  <a:pt x="858" y="2625"/>
                </a:lnTo>
                <a:lnTo>
                  <a:pt x="886" y="2671"/>
                </a:lnTo>
                <a:lnTo>
                  <a:pt x="916" y="2717"/>
                </a:lnTo>
                <a:lnTo>
                  <a:pt x="948" y="2765"/>
                </a:lnTo>
                <a:lnTo>
                  <a:pt x="979" y="2812"/>
                </a:lnTo>
                <a:lnTo>
                  <a:pt x="1012" y="2859"/>
                </a:lnTo>
                <a:lnTo>
                  <a:pt x="1045" y="2906"/>
                </a:lnTo>
                <a:lnTo>
                  <a:pt x="1081" y="2953"/>
                </a:lnTo>
                <a:lnTo>
                  <a:pt x="1116" y="3002"/>
                </a:lnTo>
                <a:lnTo>
                  <a:pt x="1152" y="3049"/>
                </a:lnTo>
                <a:lnTo>
                  <a:pt x="1190" y="3097"/>
                </a:lnTo>
                <a:lnTo>
                  <a:pt x="1228" y="3145"/>
                </a:lnTo>
                <a:lnTo>
                  <a:pt x="1268" y="3193"/>
                </a:lnTo>
                <a:lnTo>
                  <a:pt x="1308" y="3241"/>
                </a:lnTo>
                <a:lnTo>
                  <a:pt x="1350" y="3289"/>
                </a:lnTo>
                <a:lnTo>
                  <a:pt x="1391" y="3337"/>
                </a:lnTo>
                <a:lnTo>
                  <a:pt x="1434" y="3385"/>
                </a:lnTo>
                <a:lnTo>
                  <a:pt x="1478" y="3434"/>
                </a:lnTo>
                <a:lnTo>
                  <a:pt x="1522" y="3481"/>
                </a:lnTo>
                <a:lnTo>
                  <a:pt x="1568" y="3529"/>
                </a:lnTo>
                <a:lnTo>
                  <a:pt x="1614" y="3577"/>
                </a:lnTo>
                <a:lnTo>
                  <a:pt x="1662" y="3624"/>
                </a:lnTo>
                <a:lnTo>
                  <a:pt x="1709" y="3672"/>
                </a:lnTo>
                <a:lnTo>
                  <a:pt x="1758" y="3719"/>
                </a:lnTo>
                <a:lnTo>
                  <a:pt x="1807" y="3766"/>
                </a:lnTo>
                <a:lnTo>
                  <a:pt x="1858" y="3813"/>
                </a:lnTo>
                <a:lnTo>
                  <a:pt x="1908" y="3859"/>
                </a:lnTo>
                <a:lnTo>
                  <a:pt x="1960" y="3905"/>
                </a:lnTo>
                <a:lnTo>
                  <a:pt x="2011" y="3951"/>
                </a:lnTo>
                <a:lnTo>
                  <a:pt x="2064" y="3995"/>
                </a:lnTo>
                <a:lnTo>
                  <a:pt x="2115" y="4039"/>
                </a:lnTo>
                <a:lnTo>
                  <a:pt x="2166" y="4082"/>
                </a:lnTo>
                <a:lnTo>
                  <a:pt x="2219" y="4125"/>
                </a:lnTo>
                <a:lnTo>
                  <a:pt x="2270" y="4166"/>
                </a:lnTo>
                <a:lnTo>
                  <a:pt x="2323" y="4207"/>
                </a:lnTo>
                <a:lnTo>
                  <a:pt x="2375" y="4246"/>
                </a:lnTo>
                <a:lnTo>
                  <a:pt x="2427" y="4285"/>
                </a:lnTo>
                <a:lnTo>
                  <a:pt x="2479" y="4322"/>
                </a:lnTo>
                <a:lnTo>
                  <a:pt x="2531" y="4360"/>
                </a:lnTo>
                <a:lnTo>
                  <a:pt x="2583" y="4396"/>
                </a:lnTo>
                <a:lnTo>
                  <a:pt x="2635" y="4432"/>
                </a:lnTo>
                <a:lnTo>
                  <a:pt x="2686" y="4466"/>
                </a:lnTo>
                <a:lnTo>
                  <a:pt x="2738" y="4499"/>
                </a:lnTo>
                <a:lnTo>
                  <a:pt x="2789" y="4532"/>
                </a:lnTo>
                <a:lnTo>
                  <a:pt x="2841" y="4564"/>
                </a:lnTo>
                <a:lnTo>
                  <a:pt x="2891" y="4595"/>
                </a:lnTo>
                <a:lnTo>
                  <a:pt x="2943" y="4625"/>
                </a:lnTo>
                <a:lnTo>
                  <a:pt x="2993" y="4654"/>
                </a:lnTo>
                <a:lnTo>
                  <a:pt x="3042" y="4681"/>
                </a:lnTo>
                <a:lnTo>
                  <a:pt x="3093" y="4708"/>
                </a:lnTo>
                <a:lnTo>
                  <a:pt x="3142" y="4734"/>
                </a:lnTo>
                <a:lnTo>
                  <a:pt x="3191" y="4760"/>
                </a:lnTo>
                <a:lnTo>
                  <a:pt x="3241" y="4783"/>
                </a:lnTo>
                <a:lnTo>
                  <a:pt x="3289" y="4807"/>
                </a:lnTo>
                <a:lnTo>
                  <a:pt x="3337" y="4828"/>
                </a:lnTo>
                <a:lnTo>
                  <a:pt x="3384" y="4850"/>
                </a:lnTo>
                <a:lnTo>
                  <a:pt x="3431" y="4870"/>
                </a:lnTo>
                <a:lnTo>
                  <a:pt x="3479" y="4889"/>
                </a:lnTo>
                <a:lnTo>
                  <a:pt x="3525" y="4907"/>
                </a:lnTo>
                <a:lnTo>
                  <a:pt x="3575" y="4926"/>
                </a:lnTo>
                <a:lnTo>
                  <a:pt x="3624" y="4943"/>
                </a:lnTo>
                <a:lnTo>
                  <a:pt x="3674" y="4959"/>
                </a:lnTo>
                <a:lnTo>
                  <a:pt x="3722" y="4974"/>
                </a:lnTo>
                <a:lnTo>
                  <a:pt x="3769" y="4987"/>
                </a:lnTo>
                <a:lnTo>
                  <a:pt x="3816" y="5000"/>
                </a:lnTo>
                <a:lnTo>
                  <a:pt x="3863" y="5011"/>
                </a:lnTo>
                <a:lnTo>
                  <a:pt x="3908" y="5020"/>
                </a:lnTo>
                <a:lnTo>
                  <a:pt x="3954" y="5029"/>
                </a:lnTo>
                <a:lnTo>
                  <a:pt x="3998" y="5035"/>
                </a:lnTo>
                <a:lnTo>
                  <a:pt x="4042" y="5042"/>
                </a:lnTo>
                <a:lnTo>
                  <a:pt x="4085" y="5046"/>
                </a:lnTo>
                <a:lnTo>
                  <a:pt x="4127" y="5049"/>
                </a:lnTo>
                <a:lnTo>
                  <a:pt x="4169" y="5051"/>
                </a:lnTo>
                <a:lnTo>
                  <a:pt x="4209" y="5051"/>
                </a:lnTo>
                <a:lnTo>
                  <a:pt x="4248" y="5050"/>
                </a:lnTo>
                <a:lnTo>
                  <a:pt x="4288" y="5048"/>
                </a:lnTo>
                <a:lnTo>
                  <a:pt x="4325" y="5045"/>
                </a:lnTo>
                <a:lnTo>
                  <a:pt x="4362" y="5040"/>
                </a:lnTo>
                <a:lnTo>
                  <a:pt x="4398" y="5033"/>
                </a:lnTo>
                <a:lnTo>
                  <a:pt x="4434" y="5026"/>
                </a:lnTo>
                <a:lnTo>
                  <a:pt x="4467" y="5016"/>
                </a:lnTo>
                <a:lnTo>
                  <a:pt x="4500" y="5005"/>
                </a:lnTo>
                <a:lnTo>
                  <a:pt x="4532" y="4993"/>
                </a:lnTo>
                <a:lnTo>
                  <a:pt x="4563" y="4981"/>
                </a:lnTo>
                <a:lnTo>
                  <a:pt x="4593" y="4966"/>
                </a:lnTo>
                <a:lnTo>
                  <a:pt x="4621" y="4948"/>
                </a:lnTo>
                <a:lnTo>
                  <a:pt x="4649" y="4931"/>
                </a:lnTo>
                <a:lnTo>
                  <a:pt x="4676" y="4912"/>
                </a:lnTo>
                <a:lnTo>
                  <a:pt x="4701" y="4891"/>
                </a:lnTo>
                <a:lnTo>
                  <a:pt x="4725" y="4869"/>
                </a:lnTo>
                <a:lnTo>
                  <a:pt x="4748" y="4844"/>
                </a:lnTo>
                <a:lnTo>
                  <a:pt x="4769" y="4820"/>
                </a:lnTo>
                <a:lnTo>
                  <a:pt x="4790" y="4794"/>
                </a:lnTo>
                <a:lnTo>
                  <a:pt x="4808" y="4766"/>
                </a:lnTo>
                <a:lnTo>
                  <a:pt x="4824" y="4738"/>
                </a:lnTo>
                <a:lnTo>
                  <a:pt x="4839" y="4709"/>
                </a:lnTo>
                <a:lnTo>
                  <a:pt x="4853" y="4679"/>
                </a:lnTo>
                <a:lnTo>
                  <a:pt x="4865" y="4647"/>
                </a:lnTo>
                <a:lnTo>
                  <a:pt x="4874" y="4616"/>
                </a:lnTo>
                <a:lnTo>
                  <a:pt x="4884" y="4583"/>
                </a:lnTo>
                <a:lnTo>
                  <a:pt x="4891" y="4549"/>
                </a:lnTo>
                <a:lnTo>
                  <a:pt x="4897" y="4514"/>
                </a:lnTo>
                <a:lnTo>
                  <a:pt x="4901" y="4478"/>
                </a:lnTo>
                <a:lnTo>
                  <a:pt x="4904" y="4441"/>
                </a:lnTo>
                <a:lnTo>
                  <a:pt x="4905" y="4405"/>
                </a:lnTo>
                <a:lnTo>
                  <a:pt x="4905" y="4366"/>
                </a:lnTo>
                <a:lnTo>
                  <a:pt x="4903" y="4328"/>
                </a:lnTo>
                <a:lnTo>
                  <a:pt x="4900" y="4288"/>
                </a:lnTo>
                <a:lnTo>
                  <a:pt x="4896" y="4248"/>
                </a:lnTo>
                <a:lnTo>
                  <a:pt x="4890" y="4207"/>
                </a:lnTo>
                <a:lnTo>
                  <a:pt x="4883" y="4165"/>
                </a:lnTo>
                <a:lnTo>
                  <a:pt x="4874" y="4123"/>
                </a:lnTo>
                <a:lnTo>
                  <a:pt x="4864" y="4080"/>
                </a:lnTo>
                <a:lnTo>
                  <a:pt x="4853" y="4036"/>
                </a:lnTo>
                <a:lnTo>
                  <a:pt x="4840" y="3992"/>
                </a:lnTo>
                <a:lnTo>
                  <a:pt x="4825" y="3948"/>
                </a:lnTo>
                <a:lnTo>
                  <a:pt x="4810" y="3903"/>
                </a:lnTo>
                <a:lnTo>
                  <a:pt x="4793" y="3857"/>
                </a:lnTo>
                <a:lnTo>
                  <a:pt x="4775" y="3811"/>
                </a:lnTo>
                <a:lnTo>
                  <a:pt x="4755" y="3764"/>
                </a:lnTo>
                <a:lnTo>
                  <a:pt x="4735" y="3717"/>
                </a:lnTo>
                <a:lnTo>
                  <a:pt x="4712" y="3669"/>
                </a:lnTo>
                <a:lnTo>
                  <a:pt x="4689" y="3621"/>
                </a:lnTo>
                <a:lnTo>
                  <a:pt x="4658" y="3559"/>
                </a:lnTo>
                <a:lnTo>
                  <a:pt x="4623" y="3497"/>
                </a:lnTo>
                <a:lnTo>
                  <a:pt x="4587" y="3432"/>
                </a:lnTo>
                <a:lnTo>
                  <a:pt x="4549" y="3368"/>
                </a:lnTo>
                <a:lnTo>
                  <a:pt x="4504" y="3391"/>
                </a:lnTo>
                <a:lnTo>
                  <a:pt x="4459" y="3411"/>
                </a:lnTo>
                <a:lnTo>
                  <a:pt x="4414" y="3430"/>
                </a:lnTo>
                <a:lnTo>
                  <a:pt x="4369" y="3449"/>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7205137" y="5827539"/>
            <a:ext cx="501666" cy="403841"/>
          </a:xfrm>
          <a:custGeom>
            <a:avLst/>
            <a:gdLst>
              <a:gd name="T0" fmla="*/ 913166 w 4940"/>
              <a:gd name="T1" fmla="*/ 216832 h 3973"/>
              <a:gd name="T2" fmla="*/ 832184 w 4940"/>
              <a:gd name="T3" fmla="*/ 139667 h 3973"/>
              <a:gd name="T4" fmla="*/ 750431 w 4940"/>
              <a:gd name="T5" fmla="*/ 81408 h 3973"/>
              <a:gd name="T6" fmla="*/ 668293 w 4940"/>
              <a:gd name="T7" fmla="*/ 40897 h 3973"/>
              <a:gd name="T8" fmla="*/ 586925 w 4940"/>
              <a:gd name="T9" fmla="*/ 14661 h 3973"/>
              <a:gd name="T10" fmla="*/ 506715 w 4940"/>
              <a:gd name="T11" fmla="*/ 2315 h 3973"/>
              <a:gd name="T12" fmla="*/ 429203 w 4940"/>
              <a:gd name="T13" fmla="*/ 772 h 3973"/>
              <a:gd name="T14" fmla="*/ 354777 w 4940"/>
              <a:gd name="T15" fmla="*/ 8102 h 3973"/>
              <a:gd name="T16" fmla="*/ 285364 w 4940"/>
              <a:gd name="T17" fmla="*/ 22763 h 3973"/>
              <a:gd name="T18" fmla="*/ 220965 w 4940"/>
              <a:gd name="T19" fmla="*/ 42826 h 3973"/>
              <a:gd name="T20" fmla="*/ 136898 w 4940"/>
              <a:gd name="T21" fmla="*/ 77164 h 3973"/>
              <a:gd name="T22" fmla="*/ 52060 w 4940"/>
              <a:gd name="T23" fmla="*/ 123077 h 3973"/>
              <a:gd name="T24" fmla="*/ 0 w 4940"/>
              <a:gd name="T25" fmla="*/ 158573 h 3973"/>
              <a:gd name="T26" fmla="*/ 23523 w 4940"/>
              <a:gd name="T27" fmla="*/ 1411336 h 3973"/>
              <a:gd name="T28" fmla="*/ 90237 w 4940"/>
              <a:gd name="T29" fmla="*/ 1371211 h 3973"/>
              <a:gd name="T30" fmla="*/ 191271 w 4940"/>
              <a:gd name="T31" fmla="*/ 1323755 h 3973"/>
              <a:gd name="T32" fmla="*/ 252200 w 4940"/>
              <a:gd name="T33" fmla="*/ 1302149 h 3973"/>
              <a:gd name="T34" fmla="*/ 319300 w 4940"/>
              <a:gd name="T35" fmla="*/ 1284787 h 3973"/>
              <a:gd name="T36" fmla="*/ 391798 w 4940"/>
              <a:gd name="T37" fmla="*/ 1273212 h 3973"/>
              <a:gd name="T38" fmla="*/ 467381 w 4940"/>
              <a:gd name="T39" fmla="*/ 1270511 h 3973"/>
              <a:gd name="T40" fmla="*/ 546434 w 4940"/>
              <a:gd name="T41" fmla="*/ 1277070 h 3973"/>
              <a:gd name="T42" fmla="*/ 627802 w 4940"/>
              <a:gd name="T43" fmla="*/ 1295975 h 3973"/>
              <a:gd name="T44" fmla="*/ 709555 w 4940"/>
              <a:gd name="T45" fmla="*/ 1329156 h 3973"/>
              <a:gd name="T46" fmla="*/ 791693 w 4940"/>
              <a:gd name="T47" fmla="*/ 1378155 h 3973"/>
              <a:gd name="T48" fmla="*/ 873061 w 4940"/>
              <a:gd name="T49" fmla="*/ 1445288 h 3973"/>
              <a:gd name="T50" fmla="*/ 952500 w 4940"/>
              <a:gd name="T51" fmla="*/ 1532870 h 3973"/>
              <a:gd name="T52" fmla="*/ 1011887 w 4940"/>
              <a:gd name="T53" fmla="*/ 1465351 h 3973"/>
              <a:gd name="T54" fmla="*/ 1092868 w 4940"/>
              <a:gd name="T55" fmla="*/ 1393588 h 3973"/>
              <a:gd name="T56" fmla="*/ 1175007 w 4940"/>
              <a:gd name="T57" fmla="*/ 1339959 h 3973"/>
              <a:gd name="T58" fmla="*/ 1256760 w 4940"/>
              <a:gd name="T59" fmla="*/ 1302920 h 3973"/>
              <a:gd name="T60" fmla="*/ 1338128 w 4940"/>
              <a:gd name="T61" fmla="*/ 1280928 h 3973"/>
              <a:gd name="T62" fmla="*/ 1417952 w 4940"/>
              <a:gd name="T63" fmla="*/ 1270897 h 3973"/>
              <a:gd name="T64" fmla="*/ 1494692 w 4940"/>
              <a:gd name="T65" fmla="*/ 1271669 h 3973"/>
              <a:gd name="T66" fmla="*/ 1567962 w 4940"/>
              <a:gd name="T67" fmla="*/ 1281314 h 3973"/>
              <a:gd name="T68" fmla="*/ 1635832 w 4940"/>
              <a:gd name="T69" fmla="*/ 1297519 h 3973"/>
              <a:gd name="T70" fmla="*/ 1698689 w 4940"/>
              <a:gd name="T71" fmla="*/ 1318353 h 3973"/>
              <a:gd name="T72" fmla="*/ 1792397 w 4940"/>
              <a:gd name="T73" fmla="*/ 1359250 h 3973"/>
              <a:gd name="T74" fmla="*/ 1868365 w 4940"/>
              <a:gd name="T75" fmla="*/ 1402848 h 3973"/>
              <a:gd name="T76" fmla="*/ 1905000 w 4940"/>
              <a:gd name="T77" fmla="*/ 158573 h 3973"/>
              <a:gd name="T78" fmla="*/ 1868365 w 4940"/>
              <a:gd name="T79" fmla="*/ 133109 h 3973"/>
              <a:gd name="T80" fmla="*/ 1792397 w 4940"/>
              <a:gd name="T81" fmla="*/ 89511 h 3973"/>
              <a:gd name="T82" fmla="*/ 1698689 w 4940"/>
              <a:gd name="T83" fmla="*/ 47842 h 3973"/>
              <a:gd name="T84" fmla="*/ 1635832 w 4940"/>
              <a:gd name="T85" fmla="*/ 27393 h 3973"/>
              <a:gd name="T86" fmla="*/ 1567962 w 4940"/>
              <a:gd name="T87" fmla="*/ 11575 h 3973"/>
              <a:gd name="T88" fmla="*/ 1494692 w 4940"/>
              <a:gd name="T89" fmla="*/ 1929 h 3973"/>
              <a:gd name="T90" fmla="*/ 1417952 w 4940"/>
              <a:gd name="T91" fmla="*/ 1157 h 3973"/>
              <a:gd name="T92" fmla="*/ 1338128 w 4940"/>
              <a:gd name="T93" fmla="*/ 10417 h 3973"/>
              <a:gd name="T94" fmla="*/ 1256760 w 4940"/>
              <a:gd name="T95" fmla="*/ 33181 h 3973"/>
              <a:gd name="T96" fmla="*/ 1175007 w 4940"/>
              <a:gd name="T97" fmla="*/ 70220 h 3973"/>
              <a:gd name="T98" fmla="*/ 1092868 w 4940"/>
              <a:gd name="T99" fmla="*/ 123463 h 3973"/>
              <a:gd name="T100" fmla="*/ 1011887 w 4940"/>
              <a:gd name="T101" fmla="*/ 195612 h 3973"/>
              <a:gd name="T102" fmla="*/ 952500 w 4940"/>
              <a:gd name="T103" fmla="*/ 262745 h 397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4940" h="3973">
                <a:moveTo>
                  <a:pt x="2470" y="681"/>
                </a:moveTo>
                <a:lnTo>
                  <a:pt x="2470" y="681"/>
                </a:lnTo>
                <a:lnTo>
                  <a:pt x="2419" y="619"/>
                </a:lnTo>
                <a:lnTo>
                  <a:pt x="2368" y="562"/>
                </a:lnTo>
                <a:lnTo>
                  <a:pt x="2315" y="507"/>
                </a:lnTo>
                <a:lnTo>
                  <a:pt x="2264" y="455"/>
                </a:lnTo>
                <a:lnTo>
                  <a:pt x="2211" y="407"/>
                </a:lnTo>
                <a:lnTo>
                  <a:pt x="2158" y="362"/>
                </a:lnTo>
                <a:lnTo>
                  <a:pt x="2106" y="320"/>
                </a:lnTo>
                <a:lnTo>
                  <a:pt x="2053" y="281"/>
                </a:lnTo>
                <a:lnTo>
                  <a:pt x="2000" y="244"/>
                </a:lnTo>
                <a:lnTo>
                  <a:pt x="1946" y="211"/>
                </a:lnTo>
                <a:lnTo>
                  <a:pt x="1894" y="182"/>
                </a:lnTo>
                <a:lnTo>
                  <a:pt x="1840" y="154"/>
                </a:lnTo>
                <a:lnTo>
                  <a:pt x="1787" y="128"/>
                </a:lnTo>
                <a:lnTo>
                  <a:pt x="1733" y="106"/>
                </a:lnTo>
                <a:lnTo>
                  <a:pt x="1680" y="86"/>
                </a:lnTo>
                <a:lnTo>
                  <a:pt x="1628" y="68"/>
                </a:lnTo>
                <a:lnTo>
                  <a:pt x="1575" y="52"/>
                </a:lnTo>
                <a:lnTo>
                  <a:pt x="1522" y="38"/>
                </a:lnTo>
                <a:lnTo>
                  <a:pt x="1469" y="27"/>
                </a:lnTo>
                <a:lnTo>
                  <a:pt x="1417" y="19"/>
                </a:lnTo>
                <a:lnTo>
                  <a:pt x="1365" y="11"/>
                </a:lnTo>
                <a:lnTo>
                  <a:pt x="1314" y="6"/>
                </a:lnTo>
                <a:lnTo>
                  <a:pt x="1264" y="3"/>
                </a:lnTo>
                <a:lnTo>
                  <a:pt x="1212" y="0"/>
                </a:lnTo>
                <a:lnTo>
                  <a:pt x="1163" y="0"/>
                </a:lnTo>
                <a:lnTo>
                  <a:pt x="1113" y="2"/>
                </a:lnTo>
                <a:lnTo>
                  <a:pt x="1064" y="5"/>
                </a:lnTo>
                <a:lnTo>
                  <a:pt x="1016" y="9"/>
                </a:lnTo>
                <a:lnTo>
                  <a:pt x="968" y="15"/>
                </a:lnTo>
                <a:lnTo>
                  <a:pt x="920" y="21"/>
                </a:lnTo>
                <a:lnTo>
                  <a:pt x="875" y="30"/>
                </a:lnTo>
                <a:lnTo>
                  <a:pt x="828" y="38"/>
                </a:lnTo>
                <a:lnTo>
                  <a:pt x="784" y="48"/>
                </a:lnTo>
                <a:lnTo>
                  <a:pt x="740" y="59"/>
                </a:lnTo>
                <a:lnTo>
                  <a:pt x="697" y="71"/>
                </a:lnTo>
                <a:lnTo>
                  <a:pt x="654" y="84"/>
                </a:lnTo>
                <a:lnTo>
                  <a:pt x="614" y="96"/>
                </a:lnTo>
                <a:lnTo>
                  <a:pt x="573" y="111"/>
                </a:lnTo>
                <a:lnTo>
                  <a:pt x="534" y="124"/>
                </a:lnTo>
                <a:lnTo>
                  <a:pt x="496" y="139"/>
                </a:lnTo>
                <a:lnTo>
                  <a:pt x="423" y="169"/>
                </a:lnTo>
                <a:lnTo>
                  <a:pt x="355" y="200"/>
                </a:lnTo>
                <a:lnTo>
                  <a:pt x="292" y="232"/>
                </a:lnTo>
                <a:lnTo>
                  <a:pt x="234" y="263"/>
                </a:lnTo>
                <a:lnTo>
                  <a:pt x="181" y="292"/>
                </a:lnTo>
                <a:lnTo>
                  <a:pt x="135" y="319"/>
                </a:lnTo>
                <a:lnTo>
                  <a:pt x="95" y="345"/>
                </a:lnTo>
                <a:lnTo>
                  <a:pt x="61" y="367"/>
                </a:lnTo>
                <a:lnTo>
                  <a:pt x="16" y="399"/>
                </a:lnTo>
                <a:lnTo>
                  <a:pt x="0" y="411"/>
                </a:lnTo>
                <a:lnTo>
                  <a:pt x="0" y="3702"/>
                </a:lnTo>
                <a:lnTo>
                  <a:pt x="16" y="3690"/>
                </a:lnTo>
                <a:lnTo>
                  <a:pt x="61" y="3658"/>
                </a:lnTo>
                <a:lnTo>
                  <a:pt x="95" y="3636"/>
                </a:lnTo>
                <a:lnTo>
                  <a:pt x="135" y="3612"/>
                </a:lnTo>
                <a:lnTo>
                  <a:pt x="181" y="3583"/>
                </a:lnTo>
                <a:lnTo>
                  <a:pt x="234" y="3554"/>
                </a:lnTo>
                <a:lnTo>
                  <a:pt x="292" y="3523"/>
                </a:lnTo>
                <a:lnTo>
                  <a:pt x="355" y="3493"/>
                </a:lnTo>
                <a:lnTo>
                  <a:pt x="423" y="3461"/>
                </a:lnTo>
                <a:lnTo>
                  <a:pt x="496" y="3431"/>
                </a:lnTo>
                <a:lnTo>
                  <a:pt x="534" y="3417"/>
                </a:lnTo>
                <a:lnTo>
                  <a:pt x="573" y="3402"/>
                </a:lnTo>
                <a:lnTo>
                  <a:pt x="614" y="3388"/>
                </a:lnTo>
                <a:lnTo>
                  <a:pt x="654" y="3375"/>
                </a:lnTo>
                <a:lnTo>
                  <a:pt x="697" y="3363"/>
                </a:lnTo>
                <a:lnTo>
                  <a:pt x="740" y="3350"/>
                </a:lnTo>
                <a:lnTo>
                  <a:pt x="784" y="3339"/>
                </a:lnTo>
                <a:lnTo>
                  <a:pt x="828" y="3330"/>
                </a:lnTo>
                <a:lnTo>
                  <a:pt x="875" y="3321"/>
                </a:lnTo>
                <a:lnTo>
                  <a:pt x="920" y="3312"/>
                </a:lnTo>
                <a:lnTo>
                  <a:pt x="968" y="3306"/>
                </a:lnTo>
                <a:lnTo>
                  <a:pt x="1016" y="3300"/>
                </a:lnTo>
                <a:lnTo>
                  <a:pt x="1064" y="3296"/>
                </a:lnTo>
                <a:lnTo>
                  <a:pt x="1113" y="3294"/>
                </a:lnTo>
                <a:lnTo>
                  <a:pt x="1163" y="3292"/>
                </a:lnTo>
                <a:lnTo>
                  <a:pt x="1212" y="3293"/>
                </a:lnTo>
                <a:lnTo>
                  <a:pt x="1264" y="3294"/>
                </a:lnTo>
                <a:lnTo>
                  <a:pt x="1314" y="3298"/>
                </a:lnTo>
                <a:lnTo>
                  <a:pt x="1365" y="3303"/>
                </a:lnTo>
                <a:lnTo>
                  <a:pt x="1417" y="3310"/>
                </a:lnTo>
                <a:lnTo>
                  <a:pt x="1469" y="3320"/>
                </a:lnTo>
                <a:lnTo>
                  <a:pt x="1522" y="3331"/>
                </a:lnTo>
                <a:lnTo>
                  <a:pt x="1575" y="3344"/>
                </a:lnTo>
                <a:lnTo>
                  <a:pt x="1628" y="3359"/>
                </a:lnTo>
                <a:lnTo>
                  <a:pt x="1680" y="3377"/>
                </a:lnTo>
                <a:lnTo>
                  <a:pt x="1733" y="3397"/>
                </a:lnTo>
                <a:lnTo>
                  <a:pt x="1787" y="3420"/>
                </a:lnTo>
                <a:lnTo>
                  <a:pt x="1840" y="3445"/>
                </a:lnTo>
                <a:lnTo>
                  <a:pt x="1894" y="3473"/>
                </a:lnTo>
                <a:lnTo>
                  <a:pt x="1946" y="3504"/>
                </a:lnTo>
                <a:lnTo>
                  <a:pt x="2000" y="3537"/>
                </a:lnTo>
                <a:lnTo>
                  <a:pt x="2053" y="3572"/>
                </a:lnTo>
                <a:lnTo>
                  <a:pt x="2106" y="3612"/>
                </a:lnTo>
                <a:lnTo>
                  <a:pt x="2158" y="3653"/>
                </a:lnTo>
                <a:lnTo>
                  <a:pt x="2211" y="3699"/>
                </a:lnTo>
                <a:lnTo>
                  <a:pt x="2264" y="3746"/>
                </a:lnTo>
                <a:lnTo>
                  <a:pt x="2315" y="3798"/>
                </a:lnTo>
                <a:lnTo>
                  <a:pt x="2368" y="3853"/>
                </a:lnTo>
                <a:lnTo>
                  <a:pt x="2419" y="3911"/>
                </a:lnTo>
                <a:lnTo>
                  <a:pt x="2470" y="3973"/>
                </a:lnTo>
                <a:lnTo>
                  <a:pt x="2521" y="3911"/>
                </a:lnTo>
                <a:lnTo>
                  <a:pt x="2573" y="3853"/>
                </a:lnTo>
                <a:lnTo>
                  <a:pt x="2624" y="3798"/>
                </a:lnTo>
                <a:lnTo>
                  <a:pt x="2676" y="3746"/>
                </a:lnTo>
                <a:lnTo>
                  <a:pt x="2728" y="3699"/>
                </a:lnTo>
                <a:lnTo>
                  <a:pt x="2781" y="3653"/>
                </a:lnTo>
                <a:lnTo>
                  <a:pt x="2834" y="3612"/>
                </a:lnTo>
                <a:lnTo>
                  <a:pt x="2886" y="3572"/>
                </a:lnTo>
                <a:lnTo>
                  <a:pt x="2940" y="3537"/>
                </a:lnTo>
                <a:lnTo>
                  <a:pt x="2993" y="3504"/>
                </a:lnTo>
                <a:lnTo>
                  <a:pt x="3047" y="3473"/>
                </a:lnTo>
                <a:lnTo>
                  <a:pt x="3100" y="3445"/>
                </a:lnTo>
                <a:lnTo>
                  <a:pt x="3154" y="3420"/>
                </a:lnTo>
                <a:lnTo>
                  <a:pt x="3206" y="3397"/>
                </a:lnTo>
                <a:lnTo>
                  <a:pt x="3259" y="3377"/>
                </a:lnTo>
                <a:lnTo>
                  <a:pt x="3313" y="3359"/>
                </a:lnTo>
                <a:lnTo>
                  <a:pt x="3366" y="3344"/>
                </a:lnTo>
                <a:lnTo>
                  <a:pt x="3418" y="3331"/>
                </a:lnTo>
                <a:lnTo>
                  <a:pt x="3470" y="3320"/>
                </a:lnTo>
                <a:lnTo>
                  <a:pt x="3523" y="3310"/>
                </a:lnTo>
                <a:lnTo>
                  <a:pt x="3574" y="3303"/>
                </a:lnTo>
                <a:lnTo>
                  <a:pt x="3626" y="3298"/>
                </a:lnTo>
                <a:lnTo>
                  <a:pt x="3677" y="3294"/>
                </a:lnTo>
                <a:lnTo>
                  <a:pt x="3727" y="3293"/>
                </a:lnTo>
                <a:lnTo>
                  <a:pt x="3778" y="3292"/>
                </a:lnTo>
                <a:lnTo>
                  <a:pt x="3827" y="3294"/>
                </a:lnTo>
                <a:lnTo>
                  <a:pt x="3876" y="3296"/>
                </a:lnTo>
                <a:lnTo>
                  <a:pt x="3925" y="3300"/>
                </a:lnTo>
                <a:lnTo>
                  <a:pt x="3973" y="3306"/>
                </a:lnTo>
                <a:lnTo>
                  <a:pt x="4019" y="3312"/>
                </a:lnTo>
                <a:lnTo>
                  <a:pt x="4066" y="3321"/>
                </a:lnTo>
                <a:lnTo>
                  <a:pt x="4111" y="3330"/>
                </a:lnTo>
                <a:lnTo>
                  <a:pt x="4155" y="3339"/>
                </a:lnTo>
                <a:lnTo>
                  <a:pt x="4199" y="3350"/>
                </a:lnTo>
                <a:lnTo>
                  <a:pt x="4242" y="3363"/>
                </a:lnTo>
                <a:lnTo>
                  <a:pt x="4285" y="3375"/>
                </a:lnTo>
                <a:lnTo>
                  <a:pt x="4327" y="3388"/>
                </a:lnTo>
                <a:lnTo>
                  <a:pt x="4366" y="3402"/>
                </a:lnTo>
                <a:lnTo>
                  <a:pt x="4405" y="3417"/>
                </a:lnTo>
                <a:lnTo>
                  <a:pt x="4444" y="3431"/>
                </a:lnTo>
                <a:lnTo>
                  <a:pt x="4517" y="3461"/>
                </a:lnTo>
                <a:lnTo>
                  <a:pt x="4585" y="3493"/>
                </a:lnTo>
                <a:lnTo>
                  <a:pt x="4648" y="3523"/>
                </a:lnTo>
                <a:lnTo>
                  <a:pt x="4707" y="3554"/>
                </a:lnTo>
                <a:lnTo>
                  <a:pt x="4758" y="3583"/>
                </a:lnTo>
                <a:lnTo>
                  <a:pt x="4805" y="3612"/>
                </a:lnTo>
                <a:lnTo>
                  <a:pt x="4845" y="3636"/>
                </a:lnTo>
                <a:lnTo>
                  <a:pt x="4878" y="3658"/>
                </a:lnTo>
                <a:lnTo>
                  <a:pt x="4924" y="3690"/>
                </a:lnTo>
                <a:lnTo>
                  <a:pt x="4940" y="3702"/>
                </a:lnTo>
                <a:lnTo>
                  <a:pt x="4940" y="411"/>
                </a:lnTo>
                <a:lnTo>
                  <a:pt x="4924" y="399"/>
                </a:lnTo>
                <a:lnTo>
                  <a:pt x="4878" y="367"/>
                </a:lnTo>
                <a:lnTo>
                  <a:pt x="4845" y="345"/>
                </a:lnTo>
                <a:lnTo>
                  <a:pt x="4805" y="319"/>
                </a:lnTo>
                <a:lnTo>
                  <a:pt x="4758" y="292"/>
                </a:lnTo>
                <a:lnTo>
                  <a:pt x="4707" y="263"/>
                </a:lnTo>
                <a:lnTo>
                  <a:pt x="4648" y="232"/>
                </a:lnTo>
                <a:lnTo>
                  <a:pt x="4585" y="200"/>
                </a:lnTo>
                <a:lnTo>
                  <a:pt x="4517" y="169"/>
                </a:lnTo>
                <a:lnTo>
                  <a:pt x="4444" y="139"/>
                </a:lnTo>
                <a:lnTo>
                  <a:pt x="4405" y="124"/>
                </a:lnTo>
                <a:lnTo>
                  <a:pt x="4366" y="111"/>
                </a:lnTo>
                <a:lnTo>
                  <a:pt x="4327" y="96"/>
                </a:lnTo>
                <a:lnTo>
                  <a:pt x="4285" y="84"/>
                </a:lnTo>
                <a:lnTo>
                  <a:pt x="4242" y="71"/>
                </a:lnTo>
                <a:lnTo>
                  <a:pt x="4199" y="59"/>
                </a:lnTo>
                <a:lnTo>
                  <a:pt x="4155" y="48"/>
                </a:lnTo>
                <a:lnTo>
                  <a:pt x="4111" y="38"/>
                </a:lnTo>
                <a:lnTo>
                  <a:pt x="4066" y="30"/>
                </a:lnTo>
                <a:lnTo>
                  <a:pt x="4019" y="21"/>
                </a:lnTo>
                <a:lnTo>
                  <a:pt x="3973" y="15"/>
                </a:lnTo>
                <a:lnTo>
                  <a:pt x="3925" y="9"/>
                </a:lnTo>
                <a:lnTo>
                  <a:pt x="3876" y="5"/>
                </a:lnTo>
                <a:lnTo>
                  <a:pt x="3827" y="2"/>
                </a:lnTo>
                <a:lnTo>
                  <a:pt x="3778" y="0"/>
                </a:lnTo>
                <a:lnTo>
                  <a:pt x="3727" y="0"/>
                </a:lnTo>
                <a:lnTo>
                  <a:pt x="3677" y="3"/>
                </a:lnTo>
                <a:lnTo>
                  <a:pt x="3626" y="6"/>
                </a:lnTo>
                <a:lnTo>
                  <a:pt x="3574" y="11"/>
                </a:lnTo>
                <a:lnTo>
                  <a:pt x="3523" y="19"/>
                </a:lnTo>
                <a:lnTo>
                  <a:pt x="3470" y="27"/>
                </a:lnTo>
                <a:lnTo>
                  <a:pt x="3418" y="38"/>
                </a:lnTo>
                <a:lnTo>
                  <a:pt x="3366" y="52"/>
                </a:lnTo>
                <a:lnTo>
                  <a:pt x="3313" y="68"/>
                </a:lnTo>
                <a:lnTo>
                  <a:pt x="3259" y="86"/>
                </a:lnTo>
                <a:lnTo>
                  <a:pt x="3206" y="106"/>
                </a:lnTo>
                <a:lnTo>
                  <a:pt x="3154" y="128"/>
                </a:lnTo>
                <a:lnTo>
                  <a:pt x="3100" y="154"/>
                </a:lnTo>
                <a:lnTo>
                  <a:pt x="3047" y="182"/>
                </a:lnTo>
                <a:lnTo>
                  <a:pt x="2993" y="211"/>
                </a:lnTo>
                <a:lnTo>
                  <a:pt x="2940" y="244"/>
                </a:lnTo>
                <a:lnTo>
                  <a:pt x="2886" y="281"/>
                </a:lnTo>
                <a:lnTo>
                  <a:pt x="2834" y="320"/>
                </a:lnTo>
                <a:lnTo>
                  <a:pt x="2781" y="362"/>
                </a:lnTo>
                <a:lnTo>
                  <a:pt x="2728" y="407"/>
                </a:lnTo>
                <a:lnTo>
                  <a:pt x="2676" y="455"/>
                </a:lnTo>
                <a:lnTo>
                  <a:pt x="2624" y="507"/>
                </a:lnTo>
                <a:lnTo>
                  <a:pt x="2573" y="562"/>
                </a:lnTo>
                <a:lnTo>
                  <a:pt x="2521" y="619"/>
                </a:lnTo>
                <a:lnTo>
                  <a:pt x="2470" y="681"/>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8" name="KSO_Shape"/>
          <p:cNvSpPr/>
          <p:nvPr/>
        </p:nvSpPr>
        <p:spPr bwMode="auto">
          <a:xfrm>
            <a:off x="9901538" y="5792585"/>
            <a:ext cx="548745" cy="473749"/>
          </a:xfrm>
          <a:custGeom>
            <a:avLst/>
            <a:gdLst>
              <a:gd name="T0" fmla="*/ 1814848 w 5325"/>
              <a:gd name="T1" fmla="*/ 1012065 h 4595"/>
              <a:gd name="T2" fmla="*/ 90510 w 5325"/>
              <a:gd name="T3" fmla="*/ 0 h 4595"/>
              <a:gd name="T4" fmla="*/ 0 w 5325"/>
              <a:gd name="T5" fmla="*/ 1012065 h 4595"/>
              <a:gd name="T6" fmla="*/ 459346 w 5325"/>
              <a:gd name="T7" fmla="*/ 1169473 h 4595"/>
              <a:gd name="T8" fmla="*/ 502276 w 5325"/>
              <a:gd name="T9" fmla="*/ 1643845 h 4595"/>
              <a:gd name="T10" fmla="*/ 630349 w 5325"/>
              <a:gd name="T11" fmla="*/ 1169473 h 4595"/>
              <a:gd name="T12" fmla="*/ 1275366 w 5325"/>
              <a:gd name="T13" fmla="*/ 1169473 h 4595"/>
              <a:gd name="T14" fmla="*/ 1403439 w 5325"/>
              <a:gd name="T15" fmla="*/ 1643845 h 4595"/>
              <a:gd name="T16" fmla="*/ 1446011 w 5325"/>
              <a:gd name="T17" fmla="*/ 1169473 h 4595"/>
              <a:gd name="T18" fmla="*/ 1905000 w 5325"/>
              <a:gd name="T19" fmla="*/ 1012065 h 4595"/>
              <a:gd name="T20" fmla="*/ 1653862 w 5325"/>
              <a:gd name="T21" fmla="*/ 977363 h 4595"/>
              <a:gd name="T22" fmla="*/ 1653504 w 5325"/>
              <a:gd name="T23" fmla="*/ 984518 h 4595"/>
              <a:gd name="T24" fmla="*/ 1651000 w 5325"/>
              <a:gd name="T25" fmla="*/ 990958 h 4595"/>
              <a:gd name="T26" fmla="*/ 1648138 w 5325"/>
              <a:gd name="T27" fmla="*/ 996682 h 4595"/>
              <a:gd name="T28" fmla="*/ 1643845 w 5325"/>
              <a:gd name="T29" fmla="*/ 1002048 h 4595"/>
              <a:gd name="T30" fmla="*/ 1638837 w 5325"/>
              <a:gd name="T31" fmla="*/ 1005983 h 4595"/>
              <a:gd name="T32" fmla="*/ 1632755 w 5325"/>
              <a:gd name="T33" fmla="*/ 1009561 h 4595"/>
              <a:gd name="T34" fmla="*/ 1626673 w 5325"/>
              <a:gd name="T35" fmla="*/ 1011349 h 4595"/>
              <a:gd name="T36" fmla="*/ 1619518 w 5325"/>
              <a:gd name="T37" fmla="*/ 1012065 h 4595"/>
              <a:gd name="T38" fmla="*/ 1149439 w 5325"/>
              <a:gd name="T39" fmla="*/ 1012065 h 4595"/>
              <a:gd name="T40" fmla="*/ 1142642 w 5325"/>
              <a:gd name="T41" fmla="*/ 1011349 h 4595"/>
              <a:gd name="T42" fmla="*/ 1135845 w 5325"/>
              <a:gd name="T43" fmla="*/ 1009561 h 4595"/>
              <a:gd name="T44" fmla="*/ 1130121 w 5325"/>
              <a:gd name="T45" fmla="*/ 1005983 h 4595"/>
              <a:gd name="T46" fmla="*/ 1125470 w 5325"/>
              <a:gd name="T47" fmla="*/ 1002048 h 4595"/>
              <a:gd name="T48" fmla="*/ 1120820 w 5325"/>
              <a:gd name="T49" fmla="*/ 996682 h 4595"/>
              <a:gd name="T50" fmla="*/ 1117958 w 5325"/>
              <a:gd name="T51" fmla="*/ 990958 h 4595"/>
              <a:gd name="T52" fmla="*/ 1115811 w 5325"/>
              <a:gd name="T53" fmla="*/ 984518 h 4595"/>
              <a:gd name="T54" fmla="*/ 1115454 w 5325"/>
              <a:gd name="T55" fmla="*/ 977363 h 4595"/>
              <a:gd name="T56" fmla="*/ 1115454 w 5325"/>
              <a:gd name="T57" fmla="*/ 731592 h 4595"/>
              <a:gd name="T58" fmla="*/ 1115811 w 5325"/>
              <a:gd name="T59" fmla="*/ 724437 h 4595"/>
              <a:gd name="T60" fmla="*/ 1117958 w 5325"/>
              <a:gd name="T61" fmla="*/ 718355 h 4595"/>
              <a:gd name="T62" fmla="*/ 1120820 w 5325"/>
              <a:gd name="T63" fmla="*/ 712273 h 4595"/>
              <a:gd name="T64" fmla="*/ 1125470 w 5325"/>
              <a:gd name="T65" fmla="*/ 707265 h 4595"/>
              <a:gd name="T66" fmla="*/ 1130121 w 5325"/>
              <a:gd name="T67" fmla="*/ 702972 h 4595"/>
              <a:gd name="T68" fmla="*/ 1135845 w 5325"/>
              <a:gd name="T69" fmla="*/ 699752 h 4595"/>
              <a:gd name="T70" fmla="*/ 1142642 w 5325"/>
              <a:gd name="T71" fmla="*/ 697606 h 4595"/>
              <a:gd name="T72" fmla="*/ 1149439 w 5325"/>
              <a:gd name="T73" fmla="*/ 697248 h 4595"/>
              <a:gd name="T74" fmla="*/ 1619518 w 5325"/>
              <a:gd name="T75" fmla="*/ 697248 h 4595"/>
              <a:gd name="T76" fmla="*/ 1626673 w 5325"/>
              <a:gd name="T77" fmla="*/ 697606 h 4595"/>
              <a:gd name="T78" fmla="*/ 1632755 w 5325"/>
              <a:gd name="T79" fmla="*/ 699752 h 4595"/>
              <a:gd name="T80" fmla="*/ 1638837 w 5325"/>
              <a:gd name="T81" fmla="*/ 702972 h 4595"/>
              <a:gd name="T82" fmla="*/ 1643845 w 5325"/>
              <a:gd name="T83" fmla="*/ 707265 h 4595"/>
              <a:gd name="T84" fmla="*/ 1648138 w 5325"/>
              <a:gd name="T85" fmla="*/ 712273 h 4595"/>
              <a:gd name="T86" fmla="*/ 1651000 w 5325"/>
              <a:gd name="T87" fmla="*/ 718355 h 4595"/>
              <a:gd name="T88" fmla="*/ 1653504 w 5325"/>
              <a:gd name="T89" fmla="*/ 724437 h 4595"/>
              <a:gd name="T90" fmla="*/ 1653862 w 5325"/>
              <a:gd name="T91" fmla="*/ 731592 h 459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5325" h="4595">
                <a:moveTo>
                  <a:pt x="5325" y="2829"/>
                </a:moveTo>
                <a:lnTo>
                  <a:pt x="5073" y="2829"/>
                </a:lnTo>
                <a:lnTo>
                  <a:pt x="5073" y="0"/>
                </a:lnTo>
                <a:lnTo>
                  <a:pt x="253" y="0"/>
                </a:lnTo>
                <a:lnTo>
                  <a:pt x="253" y="2829"/>
                </a:lnTo>
                <a:lnTo>
                  <a:pt x="0" y="2829"/>
                </a:lnTo>
                <a:lnTo>
                  <a:pt x="0" y="3269"/>
                </a:lnTo>
                <a:lnTo>
                  <a:pt x="1284" y="3269"/>
                </a:lnTo>
                <a:lnTo>
                  <a:pt x="926" y="4595"/>
                </a:lnTo>
                <a:lnTo>
                  <a:pt x="1404" y="4595"/>
                </a:lnTo>
                <a:lnTo>
                  <a:pt x="1762" y="3269"/>
                </a:lnTo>
                <a:lnTo>
                  <a:pt x="3565" y="3269"/>
                </a:lnTo>
                <a:lnTo>
                  <a:pt x="3764" y="4009"/>
                </a:lnTo>
                <a:lnTo>
                  <a:pt x="3923" y="4595"/>
                </a:lnTo>
                <a:lnTo>
                  <a:pt x="4400" y="4595"/>
                </a:lnTo>
                <a:lnTo>
                  <a:pt x="4042" y="3269"/>
                </a:lnTo>
                <a:lnTo>
                  <a:pt x="5325" y="3269"/>
                </a:lnTo>
                <a:lnTo>
                  <a:pt x="5325" y="2829"/>
                </a:lnTo>
                <a:close/>
                <a:moveTo>
                  <a:pt x="4623" y="2732"/>
                </a:moveTo>
                <a:lnTo>
                  <a:pt x="4623" y="2732"/>
                </a:lnTo>
                <a:lnTo>
                  <a:pt x="4623" y="2742"/>
                </a:lnTo>
                <a:lnTo>
                  <a:pt x="4622" y="2752"/>
                </a:lnTo>
                <a:lnTo>
                  <a:pt x="4619" y="2760"/>
                </a:lnTo>
                <a:lnTo>
                  <a:pt x="4615" y="2770"/>
                </a:lnTo>
                <a:lnTo>
                  <a:pt x="4612" y="2779"/>
                </a:lnTo>
                <a:lnTo>
                  <a:pt x="4607" y="2786"/>
                </a:lnTo>
                <a:lnTo>
                  <a:pt x="4601" y="2794"/>
                </a:lnTo>
                <a:lnTo>
                  <a:pt x="4595" y="2801"/>
                </a:lnTo>
                <a:lnTo>
                  <a:pt x="4588" y="2807"/>
                </a:lnTo>
                <a:lnTo>
                  <a:pt x="4581" y="2812"/>
                </a:lnTo>
                <a:lnTo>
                  <a:pt x="4573" y="2817"/>
                </a:lnTo>
                <a:lnTo>
                  <a:pt x="4564" y="2822"/>
                </a:lnTo>
                <a:lnTo>
                  <a:pt x="4555" y="2824"/>
                </a:lnTo>
                <a:lnTo>
                  <a:pt x="4547" y="2827"/>
                </a:lnTo>
                <a:lnTo>
                  <a:pt x="4537" y="2828"/>
                </a:lnTo>
                <a:lnTo>
                  <a:pt x="4527" y="2829"/>
                </a:lnTo>
                <a:lnTo>
                  <a:pt x="3213" y="2829"/>
                </a:lnTo>
                <a:lnTo>
                  <a:pt x="3203" y="2828"/>
                </a:lnTo>
                <a:lnTo>
                  <a:pt x="3194" y="2827"/>
                </a:lnTo>
                <a:lnTo>
                  <a:pt x="3185" y="2824"/>
                </a:lnTo>
                <a:lnTo>
                  <a:pt x="3175" y="2822"/>
                </a:lnTo>
                <a:lnTo>
                  <a:pt x="3168" y="2817"/>
                </a:lnTo>
                <a:lnTo>
                  <a:pt x="3159" y="2812"/>
                </a:lnTo>
                <a:lnTo>
                  <a:pt x="3152" y="2807"/>
                </a:lnTo>
                <a:lnTo>
                  <a:pt x="3146" y="2801"/>
                </a:lnTo>
                <a:lnTo>
                  <a:pt x="3140" y="2794"/>
                </a:lnTo>
                <a:lnTo>
                  <a:pt x="3133" y="2786"/>
                </a:lnTo>
                <a:lnTo>
                  <a:pt x="3129" y="2779"/>
                </a:lnTo>
                <a:lnTo>
                  <a:pt x="3125" y="2770"/>
                </a:lnTo>
                <a:lnTo>
                  <a:pt x="3121" y="2760"/>
                </a:lnTo>
                <a:lnTo>
                  <a:pt x="3119" y="2752"/>
                </a:lnTo>
                <a:lnTo>
                  <a:pt x="3118" y="2742"/>
                </a:lnTo>
                <a:lnTo>
                  <a:pt x="3118" y="2732"/>
                </a:lnTo>
                <a:lnTo>
                  <a:pt x="3118" y="2045"/>
                </a:lnTo>
                <a:lnTo>
                  <a:pt x="3118" y="2035"/>
                </a:lnTo>
                <a:lnTo>
                  <a:pt x="3119" y="2025"/>
                </a:lnTo>
                <a:lnTo>
                  <a:pt x="3121" y="2016"/>
                </a:lnTo>
                <a:lnTo>
                  <a:pt x="3125" y="2008"/>
                </a:lnTo>
                <a:lnTo>
                  <a:pt x="3129" y="1999"/>
                </a:lnTo>
                <a:lnTo>
                  <a:pt x="3133" y="1991"/>
                </a:lnTo>
                <a:lnTo>
                  <a:pt x="3140" y="1983"/>
                </a:lnTo>
                <a:lnTo>
                  <a:pt x="3146" y="1977"/>
                </a:lnTo>
                <a:lnTo>
                  <a:pt x="3152" y="1971"/>
                </a:lnTo>
                <a:lnTo>
                  <a:pt x="3159" y="1965"/>
                </a:lnTo>
                <a:lnTo>
                  <a:pt x="3168" y="1960"/>
                </a:lnTo>
                <a:lnTo>
                  <a:pt x="3175" y="1956"/>
                </a:lnTo>
                <a:lnTo>
                  <a:pt x="3185" y="1953"/>
                </a:lnTo>
                <a:lnTo>
                  <a:pt x="3194" y="1950"/>
                </a:lnTo>
                <a:lnTo>
                  <a:pt x="3203" y="1949"/>
                </a:lnTo>
                <a:lnTo>
                  <a:pt x="3213" y="1949"/>
                </a:lnTo>
                <a:lnTo>
                  <a:pt x="4527" y="1949"/>
                </a:lnTo>
                <a:lnTo>
                  <a:pt x="4537" y="1949"/>
                </a:lnTo>
                <a:lnTo>
                  <a:pt x="4547" y="1950"/>
                </a:lnTo>
                <a:lnTo>
                  <a:pt x="4555" y="1953"/>
                </a:lnTo>
                <a:lnTo>
                  <a:pt x="4564" y="1956"/>
                </a:lnTo>
                <a:lnTo>
                  <a:pt x="4573" y="1960"/>
                </a:lnTo>
                <a:lnTo>
                  <a:pt x="4581" y="1965"/>
                </a:lnTo>
                <a:lnTo>
                  <a:pt x="4588" y="1971"/>
                </a:lnTo>
                <a:lnTo>
                  <a:pt x="4595" y="1977"/>
                </a:lnTo>
                <a:lnTo>
                  <a:pt x="4601" y="1983"/>
                </a:lnTo>
                <a:lnTo>
                  <a:pt x="4607" y="1991"/>
                </a:lnTo>
                <a:lnTo>
                  <a:pt x="4612" y="1999"/>
                </a:lnTo>
                <a:lnTo>
                  <a:pt x="4615" y="2008"/>
                </a:lnTo>
                <a:lnTo>
                  <a:pt x="4619" y="2016"/>
                </a:lnTo>
                <a:lnTo>
                  <a:pt x="4622" y="2025"/>
                </a:lnTo>
                <a:lnTo>
                  <a:pt x="4623" y="2035"/>
                </a:lnTo>
                <a:lnTo>
                  <a:pt x="4623" y="2045"/>
                </a:lnTo>
                <a:lnTo>
                  <a:pt x="4623" y="2732"/>
                </a:lnTo>
                <a:close/>
              </a:path>
            </a:pathLst>
          </a:custGeom>
          <a:solidFill>
            <a:srgbClr val="FFFFFF"/>
          </a:solidFill>
          <a:ln>
            <a:noFill/>
          </a:ln>
        </p:spPr>
        <p:txBody>
          <a:bodyPr anchor="ctr" anchorCtr="1"/>
          <a:lstStyle/>
          <a:p>
            <a:endParaRPr lang="zh-CN" altLang="en-US" dirty="0">
              <a:ea typeface="宋体" panose="02010600030101010101" pitchFamily="2"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1" name="MH_Other_1"/>
          <p:cNvSpPr>
            <a:spLocks noChangeAspect="1"/>
          </p:cNvSpPr>
          <p:nvPr>
            <p:custDataLst>
              <p:tags r:id="rId1"/>
            </p:custDataLst>
          </p:nvPr>
        </p:nvSpPr>
        <p:spPr>
          <a:xfrm>
            <a:off x="931069" y="2233385"/>
            <a:ext cx="3967162" cy="3778250"/>
          </a:xfrm>
          <a:custGeom>
            <a:avLst/>
            <a:gdLst>
              <a:gd name="connsiteX0" fmla="*/ 3084612 w 5288045"/>
              <a:gd name="connsiteY0" fmla="*/ 2171133 h 5037048"/>
              <a:gd name="connsiteX1" fmla="*/ 3068519 w 5288045"/>
              <a:gd name="connsiteY1" fmla="*/ 2178885 h 5037048"/>
              <a:gd name="connsiteX2" fmla="*/ 2627115 w 5288045"/>
              <a:gd name="connsiteY2" fmla="*/ 2268000 h 5037048"/>
              <a:gd name="connsiteX3" fmla="*/ 2289898 w 5288045"/>
              <a:gd name="connsiteY3" fmla="*/ 2217018 h 5037048"/>
              <a:gd name="connsiteX4" fmla="*/ 2209451 w 5288045"/>
              <a:gd name="connsiteY4" fmla="*/ 2187574 h 5037048"/>
              <a:gd name="connsiteX5" fmla="*/ 2217018 w 5288045"/>
              <a:gd name="connsiteY5" fmla="*/ 2208247 h 5037048"/>
              <a:gd name="connsiteX6" fmla="*/ 2268000 w 5288045"/>
              <a:gd name="connsiteY6" fmla="*/ 2545464 h 5037048"/>
              <a:gd name="connsiteX7" fmla="*/ 2244961 w 5288045"/>
              <a:gd name="connsiteY7" fmla="*/ 2774005 h 5037048"/>
              <a:gd name="connsiteX8" fmla="*/ 2223083 w 5288045"/>
              <a:gd name="connsiteY8" fmla="*/ 2844485 h 5037048"/>
              <a:gd name="connsiteX9" fmla="*/ 2289898 w 5288045"/>
              <a:gd name="connsiteY9" fmla="*/ 2820031 h 5037048"/>
              <a:gd name="connsiteX10" fmla="*/ 2627115 w 5288045"/>
              <a:gd name="connsiteY10" fmla="*/ 2769048 h 5037048"/>
              <a:gd name="connsiteX11" fmla="*/ 3068519 w 5288045"/>
              <a:gd name="connsiteY11" fmla="*/ 2858163 h 5037048"/>
              <a:gd name="connsiteX12" fmla="*/ 3069330 w 5288045"/>
              <a:gd name="connsiteY12" fmla="*/ 2858554 h 5037048"/>
              <a:gd name="connsiteX13" fmla="*/ 3043084 w 5288045"/>
              <a:gd name="connsiteY13" fmla="*/ 2774005 h 5037048"/>
              <a:gd name="connsiteX14" fmla="*/ 3020045 w 5288045"/>
              <a:gd name="connsiteY14" fmla="*/ 2545464 h 5037048"/>
              <a:gd name="connsiteX15" fmla="*/ 3071028 w 5288045"/>
              <a:gd name="connsiteY15" fmla="*/ 2208247 h 5037048"/>
              <a:gd name="connsiteX16" fmla="*/ 2627115 w 5288045"/>
              <a:gd name="connsiteY16" fmla="*/ 0 h 5037048"/>
              <a:gd name="connsiteX17" fmla="*/ 3761115 w 5288045"/>
              <a:gd name="connsiteY17" fmla="*/ 1134000 h 5037048"/>
              <a:gd name="connsiteX18" fmla="*/ 3710133 w 5288045"/>
              <a:gd name="connsiteY18" fmla="*/ 1471217 h 5037048"/>
              <a:gd name="connsiteX19" fmla="*/ 3696549 w 5288045"/>
              <a:gd name="connsiteY19" fmla="*/ 1508332 h 5037048"/>
              <a:gd name="connsiteX20" fmla="*/ 3712641 w 5288045"/>
              <a:gd name="connsiteY20" fmla="*/ 1500580 h 5037048"/>
              <a:gd name="connsiteX21" fmla="*/ 4154045 w 5288045"/>
              <a:gd name="connsiteY21" fmla="*/ 1411464 h 5037048"/>
              <a:gd name="connsiteX22" fmla="*/ 5288045 w 5288045"/>
              <a:gd name="connsiteY22" fmla="*/ 2545464 h 5037048"/>
              <a:gd name="connsiteX23" fmla="*/ 4154045 w 5288045"/>
              <a:gd name="connsiteY23" fmla="*/ 3679464 h 5037048"/>
              <a:gd name="connsiteX24" fmla="*/ 3712641 w 5288045"/>
              <a:gd name="connsiteY24" fmla="*/ 3590349 h 5037048"/>
              <a:gd name="connsiteX25" fmla="*/ 3711831 w 5288045"/>
              <a:gd name="connsiteY25" fmla="*/ 3589959 h 5037048"/>
              <a:gd name="connsiteX26" fmla="*/ 3738076 w 5288045"/>
              <a:gd name="connsiteY26" fmla="*/ 3674508 h 5037048"/>
              <a:gd name="connsiteX27" fmla="*/ 3761115 w 5288045"/>
              <a:gd name="connsiteY27" fmla="*/ 3903048 h 5037048"/>
              <a:gd name="connsiteX28" fmla="*/ 2627115 w 5288045"/>
              <a:gd name="connsiteY28" fmla="*/ 5037048 h 5037048"/>
              <a:gd name="connsiteX29" fmla="*/ 1493115 w 5288045"/>
              <a:gd name="connsiteY29" fmla="*/ 3903048 h 5037048"/>
              <a:gd name="connsiteX30" fmla="*/ 1516154 w 5288045"/>
              <a:gd name="connsiteY30" fmla="*/ 3674508 h 5037048"/>
              <a:gd name="connsiteX31" fmla="*/ 1538033 w 5288045"/>
              <a:gd name="connsiteY31" fmla="*/ 3604027 h 5037048"/>
              <a:gd name="connsiteX32" fmla="*/ 1471217 w 5288045"/>
              <a:gd name="connsiteY32" fmla="*/ 3628482 h 5037048"/>
              <a:gd name="connsiteX33" fmla="*/ 1134000 w 5288045"/>
              <a:gd name="connsiteY33" fmla="*/ 3679464 h 5037048"/>
              <a:gd name="connsiteX34" fmla="*/ 0 w 5288045"/>
              <a:gd name="connsiteY34" fmla="*/ 2545464 h 5037048"/>
              <a:gd name="connsiteX35" fmla="*/ 1134000 w 5288045"/>
              <a:gd name="connsiteY35" fmla="*/ 1411464 h 5037048"/>
              <a:gd name="connsiteX36" fmla="*/ 1471217 w 5288045"/>
              <a:gd name="connsiteY36" fmla="*/ 1462447 h 5037048"/>
              <a:gd name="connsiteX37" fmla="*/ 1551664 w 5288045"/>
              <a:gd name="connsiteY37" fmla="*/ 1491891 h 5037048"/>
              <a:gd name="connsiteX38" fmla="*/ 1544098 w 5288045"/>
              <a:gd name="connsiteY38" fmla="*/ 1471217 h 5037048"/>
              <a:gd name="connsiteX39" fmla="*/ 1493115 w 5288045"/>
              <a:gd name="connsiteY39" fmla="*/ 1134000 h 5037048"/>
              <a:gd name="connsiteX40" fmla="*/ 2627115 w 5288045"/>
              <a:gd name="connsiteY40" fmla="*/ 0 h 5037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5288045" h="5037048">
                <a:moveTo>
                  <a:pt x="3084612" y="2171133"/>
                </a:moveTo>
                <a:lnTo>
                  <a:pt x="3068519" y="2178885"/>
                </a:lnTo>
                <a:cubicBezTo>
                  <a:pt x="2932849" y="2236268"/>
                  <a:pt x="2783688" y="2268000"/>
                  <a:pt x="2627115" y="2268000"/>
                </a:cubicBezTo>
                <a:cubicBezTo>
                  <a:pt x="2509686" y="2268000"/>
                  <a:pt x="2396425" y="2250151"/>
                  <a:pt x="2289898" y="2217018"/>
                </a:cubicBezTo>
                <a:lnTo>
                  <a:pt x="2209451" y="2187574"/>
                </a:lnTo>
                <a:lnTo>
                  <a:pt x="2217018" y="2208247"/>
                </a:lnTo>
                <a:cubicBezTo>
                  <a:pt x="2250151" y="2314774"/>
                  <a:pt x="2268000" y="2428035"/>
                  <a:pt x="2268000" y="2545464"/>
                </a:cubicBezTo>
                <a:cubicBezTo>
                  <a:pt x="2268000" y="2623751"/>
                  <a:pt x="2260067" y="2700184"/>
                  <a:pt x="2244961" y="2774005"/>
                </a:cubicBezTo>
                <a:lnTo>
                  <a:pt x="2223083" y="2844485"/>
                </a:lnTo>
                <a:lnTo>
                  <a:pt x="2289898" y="2820031"/>
                </a:lnTo>
                <a:cubicBezTo>
                  <a:pt x="2396425" y="2786897"/>
                  <a:pt x="2509686" y="2769048"/>
                  <a:pt x="2627115" y="2769048"/>
                </a:cubicBezTo>
                <a:cubicBezTo>
                  <a:pt x="2783688" y="2769048"/>
                  <a:pt x="2932849" y="2800780"/>
                  <a:pt x="3068519" y="2858163"/>
                </a:cubicBezTo>
                <a:lnTo>
                  <a:pt x="3069330" y="2858554"/>
                </a:lnTo>
                <a:lnTo>
                  <a:pt x="3043084" y="2774005"/>
                </a:lnTo>
                <a:cubicBezTo>
                  <a:pt x="3027978" y="2700184"/>
                  <a:pt x="3020045" y="2623751"/>
                  <a:pt x="3020045" y="2545464"/>
                </a:cubicBezTo>
                <a:cubicBezTo>
                  <a:pt x="3020045" y="2428035"/>
                  <a:pt x="3037894" y="2314774"/>
                  <a:pt x="3071028" y="2208247"/>
                </a:cubicBezTo>
                <a:close/>
                <a:moveTo>
                  <a:pt x="2627115" y="0"/>
                </a:moveTo>
                <a:cubicBezTo>
                  <a:pt x="3253406" y="0"/>
                  <a:pt x="3761115" y="507709"/>
                  <a:pt x="3761115" y="1134000"/>
                </a:cubicBezTo>
                <a:cubicBezTo>
                  <a:pt x="3761115" y="1251430"/>
                  <a:pt x="3743266" y="1364690"/>
                  <a:pt x="3710133" y="1471217"/>
                </a:cubicBezTo>
                <a:lnTo>
                  <a:pt x="3696549" y="1508332"/>
                </a:lnTo>
                <a:lnTo>
                  <a:pt x="3712641" y="1500580"/>
                </a:lnTo>
                <a:cubicBezTo>
                  <a:pt x="3848311" y="1443196"/>
                  <a:pt x="3997473" y="1411464"/>
                  <a:pt x="4154045" y="1411464"/>
                </a:cubicBezTo>
                <a:cubicBezTo>
                  <a:pt x="4780336" y="1411464"/>
                  <a:pt x="5288045" y="1919173"/>
                  <a:pt x="5288045" y="2545464"/>
                </a:cubicBezTo>
                <a:cubicBezTo>
                  <a:pt x="5288045" y="3171755"/>
                  <a:pt x="4780336" y="3679464"/>
                  <a:pt x="4154045" y="3679464"/>
                </a:cubicBezTo>
                <a:cubicBezTo>
                  <a:pt x="3997473" y="3679464"/>
                  <a:pt x="3848311" y="3647732"/>
                  <a:pt x="3712641" y="3590349"/>
                </a:cubicBezTo>
                <a:lnTo>
                  <a:pt x="3711831" y="3589959"/>
                </a:lnTo>
                <a:lnTo>
                  <a:pt x="3738076" y="3674508"/>
                </a:lnTo>
                <a:cubicBezTo>
                  <a:pt x="3753182" y="3748328"/>
                  <a:pt x="3761115" y="3824762"/>
                  <a:pt x="3761115" y="3903048"/>
                </a:cubicBezTo>
                <a:cubicBezTo>
                  <a:pt x="3761115" y="4529339"/>
                  <a:pt x="3253406" y="5037048"/>
                  <a:pt x="2627115" y="5037048"/>
                </a:cubicBezTo>
                <a:cubicBezTo>
                  <a:pt x="2000824" y="5037048"/>
                  <a:pt x="1493115" y="4529339"/>
                  <a:pt x="1493115" y="3903048"/>
                </a:cubicBezTo>
                <a:cubicBezTo>
                  <a:pt x="1493115" y="3824762"/>
                  <a:pt x="1501048" y="3748328"/>
                  <a:pt x="1516154" y="3674508"/>
                </a:cubicBezTo>
                <a:lnTo>
                  <a:pt x="1538033" y="3604027"/>
                </a:lnTo>
                <a:lnTo>
                  <a:pt x="1471217" y="3628482"/>
                </a:lnTo>
                <a:cubicBezTo>
                  <a:pt x="1364691" y="3661615"/>
                  <a:pt x="1251430" y="3679464"/>
                  <a:pt x="1134000" y="3679464"/>
                </a:cubicBezTo>
                <a:cubicBezTo>
                  <a:pt x="507709" y="3679464"/>
                  <a:pt x="0" y="3171755"/>
                  <a:pt x="0" y="2545464"/>
                </a:cubicBezTo>
                <a:cubicBezTo>
                  <a:pt x="0" y="1919173"/>
                  <a:pt x="507709" y="1411464"/>
                  <a:pt x="1134000" y="1411464"/>
                </a:cubicBezTo>
                <a:cubicBezTo>
                  <a:pt x="1251430" y="1411464"/>
                  <a:pt x="1364691" y="1429313"/>
                  <a:pt x="1471217" y="1462447"/>
                </a:cubicBezTo>
                <a:lnTo>
                  <a:pt x="1551664" y="1491891"/>
                </a:lnTo>
                <a:lnTo>
                  <a:pt x="1544098" y="1471217"/>
                </a:lnTo>
                <a:cubicBezTo>
                  <a:pt x="1510964" y="1364690"/>
                  <a:pt x="1493115" y="1251430"/>
                  <a:pt x="1493115" y="1134000"/>
                </a:cubicBezTo>
                <a:cubicBezTo>
                  <a:pt x="1493115" y="507709"/>
                  <a:pt x="2000824" y="0"/>
                  <a:pt x="2627115" y="0"/>
                </a:cubicBezTo>
                <a:close/>
              </a:path>
            </a:pathLst>
          </a:custGeom>
          <a:noFill/>
          <a:ln w="19050" cap="flat" cmpd="sng" algn="ctr">
            <a:solidFill>
              <a:schemeClr val="tx1"/>
            </a:solidFill>
            <a:prstDash val="dash"/>
          </a:ln>
          <a:effectLst/>
        </p:spPr>
        <p:txBody>
          <a:bodyPr anchor="ctr"/>
          <a:lstStyle/>
          <a:p>
            <a:pPr algn="ctr">
              <a:defRPr/>
            </a:pPr>
            <a:endParaRPr lang="zh-CN" altLang="en-US" kern="0">
              <a:solidFill>
                <a:prstClr val="white"/>
              </a:solidFill>
            </a:endParaRPr>
          </a:p>
        </p:txBody>
      </p:sp>
      <p:sp>
        <p:nvSpPr>
          <p:cNvPr id="42" name="MH_Other_3"/>
          <p:cNvSpPr/>
          <p:nvPr>
            <p:custDataLst>
              <p:tags r:id="rId2"/>
            </p:custDataLst>
          </p:nvPr>
        </p:nvSpPr>
        <p:spPr>
          <a:xfrm>
            <a:off x="2375694" y="248262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7"/>
          <p:cNvSpPr/>
          <p:nvPr>
            <p:custDataLst>
              <p:tags r:id="rId3"/>
            </p:custDataLst>
          </p:nvPr>
        </p:nvSpPr>
        <p:spPr>
          <a:xfrm>
            <a:off x="3521870"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4" name="MH_Other_11"/>
          <p:cNvSpPr/>
          <p:nvPr>
            <p:custDataLst>
              <p:tags r:id="rId4"/>
            </p:custDataLst>
          </p:nvPr>
        </p:nvSpPr>
        <p:spPr>
          <a:xfrm>
            <a:off x="1256507" y="3616098"/>
            <a:ext cx="1050925" cy="1052512"/>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MH_Other_16"/>
          <p:cNvSpPr/>
          <p:nvPr>
            <p:custDataLst>
              <p:tags r:id="rId5"/>
            </p:custDataLst>
          </p:nvPr>
        </p:nvSpPr>
        <p:spPr>
          <a:xfrm>
            <a:off x="2375694" y="4640036"/>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6" name="KSO_Shape"/>
          <p:cNvSpPr/>
          <p:nvPr/>
        </p:nvSpPr>
        <p:spPr bwMode="auto">
          <a:xfrm>
            <a:off x="2569190" y="2741921"/>
            <a:ext cx="665521" cy="677470"/>
          </a:xfrm>
          <a:custGeom>
            <a:avLst/>
            <a:gdLst>
              <a:gd name="T0" fmla="*/ 1230708 w 3970"/>
              <a:gd name="T1" fmla="*/ 915562 h 4043"/>
              <a:gd name="T2" fmla="*/ 745546 w 3970"/>
              <a:gd name="T3" fmla="*/ 1273147 h 4043"/>
              <a:gd name="T4" fmla="*/ 1036643 w 3970"/>
              <a:gd name="T5" fmla="*/ 769945 h 4043"/>
              <a:gd name="T6" fmla="*/ 1163942 w 3970"/>
              <a:gd name="T7" fmla="*/ 484945 h 4043"/>
              <a:gd name="T8" fmla="*/ 709493 w 3970"/>
              <a:gd name="T9" fmla="*/ 218203 h 4043"/>
              <a:gd name="T10" fmla="*/ 515428 w 3970"/>
              <a:gd name="T11" fmla="*/ 1309663 h 4043"/>
              <a:gd name="T12" fmla="*/ 1473289 w 3970"/>
              <a:gd name="T13" fmla="*/ 739663 h 4043"/>
              <a:gd name="T14" fmla="*/ 1230708 w 3970"/>
              <a:gd name="T15" fmla="*/ 915562 h 4043"/>
              <a:gd name="T16" fmla="*/ 933825 w 3970"/>
              <a:gd name="T17" fmla="*/ 297023 h 4043"/>
              <a:gd name="T18" fmla="*/ 1047326 w 3970"/>
              <a:gd name="T19" fmla="*/ 410578 h 4043"/>
              <a:gd name="T20" fmla="*/ 933825 w 3970"/>
              <a:gd name="T21" fmla="*/ 524578 h 4043"/>
              <a:gd name="T22" fmla="*/ 819878 w 3970"/>
              <a:gd name="T23" fmla="*/ 410578 h 4043"/>
              <a:gd name="T24" fmla="*/ 933825 w 3970"/>
              <a:gd name="T25" fmla="*/ 297023 h 4043"/>
              <a:gd name="T26" fmla="*/ 569731 w 3970"/>
              <a:gd name="T27" fmla="*/ 1070085 h 4043"/>
              <a:gd name="T28" fmla="*/ 456230 w 3970"/>
              <a:gd name="T29" fmla="*/ 956530 h 4043"/>
              <a:gd name="T30" fmla="*/ 569731 w 3970"/>
              <a:gd name="T31" fmla="*/ 842976 h 4043"/>
              <a:gd name="T32" fmla="*/ 683677 w 3970"/>
              <a:gd name="T33" fmla="*/ 956530 h 4043"/>
              <a:gd name="T34" fmla="*/ 569731 w 3970"/>
              <a:gd name="T35" fmla="*/ 1070085 h 4043"/>
              <a:gd name="T36" fmla="*/ 660977 w 3970"/>
              <a:gd name="T37" fmla="*/ 736546 h 4043"/>
              <a:gd name="T38" fmla="*/ 547031 w 3970"/>
              <a:gd name="T39" fmla="*/ 622992 h 4043"/>
              <a:gd name="T40" fmla="*/ 660977 w 3970"/>
              <a:gd name="T41" fmla="*/ 509437 h 4043"/>
              <a:gd name="T42" fmla="*/ 774478 w 3970"/>
              <a:gd name="T43" fmla="*/ 622992 h 4043"/>
              <a:gd name="T44" fmla="*/ 660977 w 3970"/>
              <a:gd name="T45" fmla="*/ 736546 h 4043"/>
              <a:gd name="T46" fmla="*/ 1095397 w 3970"/>
              <a:gd name="T47" fmla="*/ 777070 h 4043"/>
              <a:gd name="T48" fmla="*/ 1095842 w 3970"/>
              <a:gd name="T49" fmla="*/ 774398 h 4043"/>
              <a:gd name="T50" fmla="*/ 1095397 w 3970"/>
              <a:gd name="T51" fmla="*/ 777070 h 4043"/>
              <a:gd name="T52" fmla="*/ 1211568 w 3970"/>
              <a:gd name="T53" fmla="*/ 858117 h 4043"/>
              <a:gd name="T54" fmla="*/ 1767056 w 3970"/>
              <a:gd name="T55" fmla="*/ 105094 h 4043"/>
              <a:gd name="T56" fmla="*/ 1731893 w 3970"/>
              <a:gd name="T57" fmla="*/ 74812 h 4043"/>
              <a:gd name="T58" fmla="*/ 1095842 w 3970"/>
              <a:gd name="T59" fmla="*/ 774398 h 4043"/>
              <a:gd name="T60" fmla="*/ 1211568 w 3970"/>
              <a:gd name="T61" fmla="*/ 858117 h 4043"/>
              <a:gd name="T62" fmla="*/ 918246 w 3970"/>
              <a:gd name="T63" fmla="*/ 867913 h 4043"/>
              <a:gd name="T64" fmla="*/ 812312 w 3970"/>
              <a:gd name="T65" fmla="*/ 1201452 h 4043"/>
              <a:gd name="T66" fmla="*/ 1125664 w 3970"/>
              <a:gd name="T67" fmla="*/ 1024663 h 4043"/>
              <a:gd name="T68" fmla="*/ 918246 w 3970"/>
              <a:gd name="T69" fmla="*/ 867913 h 404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3970" h="4043">
                <a:moveTo>
                  <a:pt x="2765" y="2056"/>
                </a:moveTo>
                <a:cubicBezTo>
                  <a:pt x="2833" y="2655"/>
                  <a:pt x="1948" y="2832"/>
                  <a:pt x="1675" y="2859"/>
                </a:cubicBezTo>
                <a:cubicBezTo>
                  <a:pt x="1716" y="2437"/>
                  <a:pt x="1662" y="1729"/>
                  <a:pt x="2329" y="1729"/>
                </a:cubicBezTo>
                <a:cubicBezTo>
                  <a:pt x="2261" y="1688"/>
                  <a:pt x="2438" y="1293"/>
                  <a:pt x="2615" y="1089"/>
                </a:cubicBezTo>
                <a:cubicBezTo>
                  <a:pt x="2847" y="0"/>
                  <a:pt x="1975" y="340"/>
                  <a:pt x="1594" y="490"/>
                </a:cubicBezTo>
                <a:cubicBezTo>
                  <a:pt x="0" y="1661"/>
                  <a:pt x="1103" y="2873"/>
                  <a:pt x="1158" y="2941"/>
                </a:cubicBezTo>
                <a:cubicBezTo>
                  <a:pt x="2343" y="4043"/>
                  <a:pt x="3687" y="2235"/>
                  <a:pt x="3310" y="1661"/>
                </a:cubicBezTo>
                <a:cubicBezTo>
                  <a:pt x="3268" y="1686"/>
                  <a:pt x="2928" y="2042"/>
                  <a:pt x="2765" y="2056"/>
                </a:cubicBezTo>
                <a:close/>
                <a:moveTo>
                  <a:pt x="2098" y="667"/>
                </a:moveTo>
                <a:cubicBezTo>
                  <a:pt x="2239" y="667"/>
                  <a:pt x="2353" y="781"/>
                  <a:pt x="2353" y="922"/>
                </a:cubicBezTo>
                <a:cubicBezTo>
                  <a:pt x="2353" y="1063"/>
                  <a:pt x="2239" y="1178"/>
                  <a:pt x="2098" y="1178"/>
                </a:cubicBezTo>
                <a:cubicBezTo>
                  <a:pt x="1956" y="1178"/>
                  <a:pt x="1842" y="1063"/>
                  <a:pt x="1842" y="922"/>
                </a:cubicBezTo>
                <a:cubicBezTo>
                  <a:pt x="1842" y="781"/>
                  <a:pt x="1956" y="667"/>
                  <a:pt x="2098" y="667"/>
                </a:cubicBezTo>
                <a:close/>
                <a:moveTo>
                  <a:pt x="1280" y="2403"/>
                </a:moveTo>
                <a:cubicBezTo>
                  <a:pt x="1139" y="2403"/>
                  <a:pt x="1025" y="2289"/>
                  <a:pt x="1025" y="2148"/>
                </a:cubicBezTo>
                <a:cubicBezTo>
                  <a:pt x="1025" y="2007"/>
                  <a:pt x="1139" y="1893"/>
                  <a:pt x="1280" y="1893"/>
                </a:cubicBezTo>
                <a:cubicBezTo>
                  <a:pt x="1422" y="1893"/>
                  <a:pt x="1536" y="2007"/>
                  <a:pt x="1536" y="2148"/>
                </a:cubicBezTo>
                <a:cubicBezTo>
                  <a:pt x="1536" y="2289"/>
                  <a:pt x="1422" y="2403"/>
                  <a:pt x="1280" y="2403"/>
                </a:cubicBezTo>
                <a:close/>
                <a:moveTo>
                  <a:pt x="1485" y="1654"/>
                </a:moveTo>
                <a:cubicBezTo>
                  <a:pt x="1344" y="1654"/>
                  <a:pt x="1229" y="1540"/>
                  <a:pt x="1229" y="1399"/>
                </a:cubicBezTo>
                <a:cubicBezTo>
                  <a:pt x="1229" y="1258"/>
                  <a:pt x="1344" y="1144"/>
                  <a:pt x="1485" y="1144"/>
                </a:cubicBezTo>
                <a:cubicBezTo>
                  <a:pt x="1626" y="1144"/>
                  <a:pt x="1740" y="1258"/>
                  <a:pt x="1740" y="1399"/>
                </a:cubicBezTo>
                <a:cubicBezTo>
                  <a:pt x="1740" y="1540"/>
                  <a:pt x="1626" y="1654"/>
                  <a:pt x="1485" y="1654"/>
                </a:cubicBezTo>
                <a:close/>
                <a:moveTo>
                  <a:pt x="2461" y="1745"/>
                </a:moveTo>
                <a:cubicBezTo>
                  <a:pt x="2461" y="1743"/>
                  <a:pt x="2462" y="1741"/>
                  <a:pt x="2462" y="1739"/>
                </a:cubicBezTo>
                <a:cubicBezTo>
                  <a:pt x="2447" y="1728"/>
                  <a:pt x="2443" y="1728"/>
                  <a:pt x="2461" y="1745"/>
                </a:cubicBezTo>
                <a:close/>
                <a:moveTo>
                  <a:pt x="2722" y="1927"/>
                </a:moveTo>
                <a:cubicBezTo>
                  <a:pt x="3107" y="1768"/>
                  <a:pt x="3970" y="236"/>
                  <a:pt x="3970" y="236"/>
                </a:cubicBezTo>
                <a:cubicBezTo>
                  <a:pt x="3891" y="168"/>
                  <a:pt x="3891" y="168"/>
                  <a:pt x="3891" y="168"/>
                </a:cubicBezTo>
                <a:cubicBezTo>
                  <a:pt x="3891" y="168"/>
                  <a:pt x="2597" y="1292"/>
                  <a:pt x="2462" y="1739"/>
                </a:cubicBezTo>
                <a:cubicBezTo>
                  <a:pt x="2509" y="1771"/>
                  <a:pt x="2662" y="1893"/>
                  <a:pt x="2722" y="1927"/>
                </a:cubicBezTo>
                <a:close/>
                <a:moveTo>
                  <a:pt x="2063" y="1949"/>
                </a:moveTo>
                <a:cubicBezTo>
                  <a:pt x="1871" y="2097"/>
                  <a:pt x="1927" y="2539"/>
                  <a:pt x="1825" y="2698"/>
                </a:cubicBezTo>
                <a:cubicBezTo>
                  <a:pt x="2041" y="2539"/>
                  <a:pt x="2358" y="2585"/>
                  <a:pt x="2529" y="2301"/>
                </a:cubicBezTo>
                <a:cubicBezTo>
                  <a:pt x="2585" y="2142"/>
                  <a:pt x="2483" y="1745"/>
                  <a:pt x="2063" y="194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0" name="矩形 49"/>
          <p:cNvSpPr/>
          <p:nvPr/>
        </p:nvSpPr>
        <p:spPr>
          <a:xfrm>
            <a:off x="6114057" y="1694045"/>
            <a:ext cx="5069113" cy="4647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2000" dirty="0">
              <a:solidFill>
                <a:schemeClr val="tx1"/>
              </a:solidFill>
              <a:latin typeface="幼圆" panose="02010509060101010101" pitchFamily="49" charset="-122"/>
              <a:ea typeface="幼圆" panose="02010509060101010101" pitchFamily="49" charset="-122"/>
            </a:endParaRPr>
          </a:p>
          <a:p>
            <a:pPr marL="457200" indent="-457200">
              <a:lnSpc>
                <a:spcPct val="150000"/>
              </a:lnSpc>
              <a:buFont typeface="Wingdings" panose="05000000000000000000" pitchFamily="2" charset="2"/>
              <a:buChar char="Ø"/>
            </a:pPr>
            <a:r>
              <a:rPr lang="zh-CN" altLang="en-US" sz="20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zh-CN" altLang="zh-CN" sz="2000" dirty="0">
              <a:solidFill>
                <a:schemeClr val="tx1"/>
              </a:solidFill>
              <a:latin typeface="幼圆" panose="02010509060101010101" pitchFamily="49" charset="-122"/>
              <a:ea typeface="幼圆" panose="02010509060101010101" pitchFamily="49" charset="-122"/>
            </a:endParaRPr>
          </a:p>
        </p:txBody>
      </p:sp>
      <p:sp>
        <p:nvSpPr>
          <p:cNvPr id="13" name="KSO_Shape"/>
          <p:cNvSpPr/>
          <p:nvPr/>
        </p:nvSpPr>
        <p:spPr bwMode="auto">
          <a:xfrm flipH="1">
            <a:off x="1571842" y="3949738"/>
            <a:ext cx="420253" cy="385232"/>
          </a:xfrm>
          <a:custGeom>
            <a:avLst/>
            <a:gdLst>
              <a:gd name="T0" fmla="*/ 2147483646 w 269"/>
              <a:gd name="T1" fmla="*/ 0 h 247"/>
              <a:gd name="T2" fmla="*/ 2147483646 w 269"/>
              <a:gd name="T3" fmla="*/ 0 h 247"/>
              <a:gd name="T4" fmla="*/ 2147483646 w 269"/>
              <a:gd name="T5" fmla="*/ 2147483646 h 247"/>
              <a:gd name="T6" fmla="*/ 2147483646 w 269"/>
              <a:gd name="T7" fmla="*/ 2147483646 h 247"/>
              <a:gd name="T8" fmla="*/ 2147483646 w 269"/>
              <a:gd name="T9" fmla="*/ 2147483646 h 247"/>
              <a:gd name="T10" fmla="*/ 2147483646 w 269"/>
              <a:gd name="T11" fmla="*/ 2147483646 h 247"/>
              <a:gd name="T12" fmla="*/ 2147483646 w 269"/>
              <a:gd name="T13" fmla="*/ 2147483646 h 247"/>
              <a:gd name="T14" fmla="*/ 2147483646 w 269"/>
              <a:gd name="T15" fmla="*/ 2147483646 h 247"/>
              <a:gd name="T16" fmla="*/ 2147483646 w 269"/>
              <a:gd name="T17" fmla="*/ 2147483646 h 247"/>
              <a:gd name="T18" fmla="*/ 2147483646 w 269"/>
              <a:gd name="T19" fmla="*/ 2147483646 h 247"/>
              <a:gd name="T20" fmla="*/ 2147483646 w 269"/>
              <a:gd name="T21" fmla="*/ 2147483646 h 247"/>
              <a:gd name="T22" fmla="*/ 2147483646 w 269"/>
              <a:gd name="T23" fmla="*/ 2147483646 h 247"/>
              <a:gd name="T24" fmla="*/ 2147483646 w 269"/>
              <a:gd name="T25" fmla="*/ 2147483646 h 247"/>
              <a:gd name="T26" fmla="*/ 2147483646 w 269"/>
              <a:gd name="T27" fmla="*/ 2147483646 h 247"/>
              <a:gd name="T28" fmla="*/ 2147483646 w 269"/>
              <a:gd name="T29" fmla="*/ 2147483646 h 247"/>
              <a:gd name="T30" fmla="*/ 2147483646 w 269"/>
              <a:gd name="T31" fmla="*/ 2147483646 h 247"/>
              <a:gd name="T32" fmla="*/ 2147483646 w 269"/>
              <a:gd name="T33" fmla="*/ 2147483646 h 247"/>
              <a:gd name="T34" fmla="*/ 2147483646 w 269"/>
              <a:gd name="T35" fmla="*/ 2147483646 h 247"/>
              <a:gd name="T36" fmla="*/ 2147483646 w 269"/>
              <a:gd name="T37" fmla="*/ 2147483646 h 247"/>
              <a:gd name="T38" fmla="*/ 2147483646 w 269"/>
              <a:gd name="T39" fmla="*/ 2147483646 h 247"/>
              <a:gd name="T40" fmla="*/ 2147483646 w 269"/>
              <a:gd name="T41" fmla="*/ 2147483646 h 247"/>
              <a:gd name="T42" fmla="*/ 2147483646 w 269"/>
              <a:gd name="T43" fmla="*/ 2147483646 h 247"/>
              <a:gd name="T44" fmla="*/ 2147483646 w 269"/>
              <a:gd name="T45" fmla="*/ 2147483646 h 247"/>
              <a:gd name="T46" fmla="*/ 2147483646 w 269"/>
              <a:gd name="T47" fmla="*/ 2147483646 h 247"/>
              <a:gd name="T48" fmla="*/ 2147483646 w 269"/>
              <a:gd name="T49" fmla="*/ 2147483646 h 247"/>
              <a:gd name="T50" fmla="*/ 2147483646 w 269"/>
              <a:gd name="T51" fmla="*/ 2147483646 h 247"/>
              <a:gd name="T52" fmla="*/ 2147483646 w 269"/>
              <a:gd name="T53" fmla="*/ 2147483646 h 247"/>
              <a:gd name="T54" fmla="*/ 2147483646 w 269"/>
              <a:gd name="T55" fmla="*/ 2147483646 h 247"/>
              <a:gd name="T56" fmla="*/ 2147483646 w 269"/>
              <a:gd name="T57" fmla="*/ 2147483646 h 247"/>
              <a:gd name="T58" fmla="*/ 2147483646 w 269"/>
              <a:gd name="T59" fmla="*/ 2147483646 h 247"/>
              <a:gd name="T60" fmla="*/ 2147483646 w 269"/>
              <a:gd name="T61" fmla="*/ 2147483646 h 247"/>
              <a:gd name="T62" fmla="*/ 2147483646 w 269"/>
              <a:gd name="T63" fmla="*/ 2147483646 h 247"/>
              <a:gd name="T64" fmla="*/ 2147483646 w 269"/>
              <a:gd name="T65" fmla="*/ 2147483646 h 247"/>
              <a:gd name="T66" fmla="*/ 2147483646 w 269"/>
              <a:gd name="T67" fmla="*/ 2147483646 h 247"/>
              <a:gd name="T68" fmla="*/ 2147483646 w 269"/>
              <a:gd name="T69" fmla="*/ 2147483646 h 247"/>
              <a:gd name="T70" fmla="*/ 2147483646 w 269"/>
              <a:gd name="T71" fmla="*/ 2147483646 h 247"/>
              <a:gd name="T72" fmla="*/ 2147483646 w 269"/>
              <a:gd name="T73" fmla="*/ 0 h 247"/>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269" h="247">
                <a:moveTo>
                  <a:pt x="195" y="0"/>
                </a:moveTo>
                <a:cubicBezTo>
                  <a:pt x="194" y="0"/>
                  <a:pt x="193" y="0"/>
                  <a:pt x="192" y="0"/>
                </a:cubicBezTo>
                <a:cubicBezTo>
                  <a:pt x="164" y="1"/>
                  <a:pt x="145" y="24"/>
                  <a:pt x="144" y="24"/>
                </a:cubicBezTo>
                <a:cubicBezTo>
                  <a:pt x="21" y="150"/>
                  <a:pt x="21" y="150"/>
                  <a:pt x="21" y="150"/>
                </a:cubicBezTo>
                <a:cubicBezTo>
                  <a:pt x="0" y="172"/>
                  <a:pt x="0" y="208"/>
                  <a:pt x="21" y="230"/>
                </a:cubicBezTo>
                <a:cubicBezTo>
                  <a:pt x="32" y="241"/>
                  <a:pt x="46" y="247"/>
                  <a:pt x="60" y="247"/>
                </a:cubicBezTo>
                <a:cubicBezTo>
                  <a:pt x="75" y="247"/>
                  <a:pt x="89" y="241"/>
                  <a:pt x="99" y="230"/>
                </a:cubicBezTo>
                <a:cubicBezTo>
                  <a:pt x="217" y="111"/>
                  <a:pt x="217" y="111"/>
                  <a:pt x="217" y="111"/>
                </a:cubicBezTo>
                <a:cubicBezTo>
                  <a:pt x="235" y="91"/>
                  <a:pt x="238" y="63"/>
                  <a:pt x="223" y="47"/>
                </a:cubicBezTo>
                <a:cubicBezTo>
                  <a:pt x="216" y="40"/>
                  <a:pt x="207" y="37"/>
                  <a:pt x="197" y="37"/>
                </a:cubicBezTo>
                <a:cubicBezTo>
                  <a:pt x="185" y="37"/>
                  <a:pt x="171" y="42"/>
                  <a:pt x="161" y="53"/>
                </a:cubicBezTo>
                <a:cubicBezTo>
                  <a:pt x="46" y="170"/>
                  <a:pt x="46" y="170"/>
                  <a:pt x="46" y="170"/>
                </a:cubicBezTo>
                <a:cubicBezTo>
                  <a:pt x="43" y="174"/>
                  <a:pt x="43" y="179"/>
                  <a:pt x="46" y="182"/>
                </a:cubicBezTo>
                <a:cubicBezTo>
                  <a:pt x="48" y="183"/>
                  <a:pt x="50" y="184"/>
                  <a:pt x="52" y="184"/>
                </a:cubicBezTo>
                <a:cubicBezTo>
                  <a:pt x="54" y="184"/>
                  <a:pt x="56" y="183"/>
                  <a:pt x="57" y="182"/>
                </a:cubicBezTo>
                <a:cubicBezTo>
                  <a:pt x="172" y="65"/>
                  <a:pt x="172" y="65"/>
                  <a:pt x="172" y="65"/>
                </a:cubicBezTo>
                <a:cubicBezTo>
                  <a:pt x="179" y="57"/>
                  <a:pt x="189" y="53"/>
                  <a:pt x="197" y="53"/>
                </a:cubicBezTo>
                <a:cubicBezTo>
                  <a:pt x="203" y="53"/>
                  <a:pt x="208" y="55"/>
                  <a:pt x="211" y="59"/>
                </a:cubicBezTo>
                <a:cubicBezTo>
                  <a:pt x="221" y="68"/>
                  <a:pt x="218" y="86"/>
                  <a:pt x="205" y="99"/>
                </a:cubicBezTo>
                <a:cubicBezTo>
                  <a:pt x="88" y="219"/>
                  <a:pt x="88" y="219"/>
                  <a:pt x="88" y="219"/>
                </a:cubicBezTo>
                <a:cubicBezTo>
                  <a:pt x="81" y="227"/>
                  <a:pt x="70" y="231"/>
                  <a:pt x="60" y="231"/>
                </a:cubicBezTo>
                <a:cubicBezTo>
                  <a:pt x="50" y="231"/>
                  <a:pt x="40" y="227"/>
                  <a:pt x="32" y="219"/>
                </a:cubicBezTo>
                <a:cubicBezTo>
                  <a:pt x="17" y="203"/>
                  <a:pt x="17" y="177"/>
                  <a:pt x="32" y="162"/>
                </a:cubicBezTo>
                <a:cubicBezTo>
                  <a:pt x="156" y="35"/>
                  <a:pt x="156" y="35"/>
                  <a:pt x="156" y="35"/>
                </a:cubicBezTo>
                <a:cubicBezTo>
                  <a:pt x="156" y="35"/>
                  <a:pt x="171" y="17"/>
                  <a:pt x="193" y="16"/>
                </a:cubicBezTo>
                <a:cubicBezTo>
                  <a:pt x="194" y="16"/>
                  <a:pt x="194" y="16"/>
                  <a:pt x="195" y="16"/>
                </a:cubicBezTo>
                <a:cubicBezTo>
                  <a:pt x="208" y="16"/>
                  <a:pt x="221" y="23"/>
                  <a:pt x="234" y="36"/>
                </a:cubicBezTo>
                <a:cubicBezTo>
                  <a:pt x="247" y="49"/>
                  <a:pt x="253" y="63"/>
                  <a:pt x="253" y="77"/>
                </a:cubicBezTo>
                <a:cubicBezTo>
                  <a:pt x="252" y="99"/>
                  <a:pt x="234" y="115"/>
                  <a:pt x="234" y="116"/>
                </a:cubicBezTo>
                <a:cubicBezTo>
                  <a:pt x="165" y="186"/>
                  <a:pt x="165" y="186"/>
                  <a:pt x="165" y="186"/>
                </a:cubicBezTo>
                <a:cubicBezTo>
                  <a:pt x="162" y="189"/>
                  <a:pt x="162" y="194"/>
                  <a:pt x="165" y="198"/>
                </a:cubicBezTo>
                <a:cubicBezTo>
                  <a:pt x="167" y="199"/>
                  <a:pt x="169" y="200"/>
                  <a:pt x="171" y="200"/>
                </a:cubicBezTo>
                <a:cubicBezTo>
                  <a:pt x="173" y="200"/>
                  <a:pt x="175" y="199"/>
                  <a:pt x="176" y="198"/>
                </a:cubicBezTo>
                <a:cubicBezTo>
                  <a:pt x="244" y="128"/>
                  <a:pt x="244" y="128"/>
                  <a:pt x="244" y="128"/>
                </a:cubicBezTo>
                <a:cubicBezTo>
                  <a:pt x="245" y="127"/>
                  <a:pt x="267" y="107"/>
                  <a:pt x="269" y="78"/>
                </a:cubicBezTo>
                <a:cubicBezTo>
                  <a:pt x="269" y="59"/>
                  <a:pt x="261" y="41"/>
                  <a:pt x="245" y="24"/>
                </a:cubicBezTo>
                <a:cubicBezTo>
                  <a:pt x="229" y="8"/>
                  <a:pt x="212" y="0"/>
                  <a:pt x="195" y="0"/>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KSO_Shape"/>
          <p:cNvSpPr/>
          <p:nvPr/>
        </p:nvSpPr>
        <p:spPr>
          <a:xfrm flipH="1">
            <a:off x="3800861" y="3971720"/>
            <a:ext cx="491387" cy="348066"/>
          </a:xfrm>
          <a:custGeom>
            <a:avLst/>
            <a:gdLst>
              <a:gd name="connsiteX0" fmla="*/ 7782622 w 7782622"/>
              <a:gd name="connsiteY0" fmla="*/ 1956116 h 5514836"/>
              <a:gd name="connsiteX1" fmla="*/ 1120218 w 7782622"/>
              <a:gd name="connsiteY1" fmla="*/ 1956116 h 5514836"/>
              <a:gd name="connsiteX2" fmla="*/ 4 w 7782622"/>
              <a:gd name="connsiteY2" fmla="*/ 5514836 h 5514836"/>
              <a:gd name="connsiteX3" fmla="*/ 6662408 w 7782622"/>
              <a:gd name="connsiteY3" fmla="*/ 5514836 h 5514836"/>
              <a:gd name="connsiteX4" fmla="*/ 2210075 w 7782622"/>
              <a:gd name="connsiteY4" fmla="*/ 0 h 5514836"/>
              <a:gd name="connsiteX5" fmla="*/ 0 w 7782622"/>
              <a:gd name="connsiteY5" fmla="*/ 0 h 5514836"/>
              <a:gd name="connsiteX6" fmla="*/ 0 w 7782622"/>
              <a:gd name="connsiteY6" fmla="*/ 1356040 h 5514836"/>
              <a:gd name="connsiteX7" fmla="*/ 2 w 7782622"/>
              <a:gd name="connsiteY7" fmla="*/ 1356040 h 5514836"/>
              <a:gd name="connsiteX8" fmla="*/ 2 w 7782622"/>
              <a:gd name="connsiteY8" fmla="*/ 4425111 h 5514836"/>
              <a:gd name="connsiteX9" fmla="*/ 872566 w 7782622"/>
              <a:gd name="connsiteY9" fmla="*/ 1653131 h 5514836"/>
              <a:gd name="connsiteX10" fmla="*/ 6705945 w 7782622"/>
              <a:gd name="connsiteY10" fmla="*/ 1653131 h 5514836"/>
              <a:gd name="connsiteX11" fmla="*/ 6705945 w 7782622"/>
              <a:gd name="connsiteY11" fmla="*/ 984566 h 5514836"/>
              <a:gd name="connsiteX12" fmla="*/ 2611236 w 7782622"/>
              <a:gd name="connsiteY12" fmla="*/ 984566 h 55148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782622" h="5514836">
                <a:moveTo>
                  <a:pt x="7782622" y="1956116"/>
                </a:moveTo>
                <a:lnTo>
                  <a:pt x="1120218" y="1956116"/>
                </a:lnTo>
                <a:lnTo>
                  <a:pt x="4" y="5514836"/>
                </a:lnTo>
                <a:lnTo>
                  <a:pt x="6662408" y="5514836"/>
                </a:lnTo>
                <a:close/>
                <a:moveTo>
                  <a:pt x="2210075" y="0"/>
                </a:moveTo>
                <a:lnTo>
                  <a:pt x="0" y="0"/>
                </a:lnTo>
                <a:lnTo>
                  <a:pt x="0" y="1356040"/>
                </a:lnTo>
                <a:lnTo>
                  <a:pt x="2" y="1356040"/>
                </a:lnTo>
                <a:lnTo>
                  <a:pt x="2" y="4425111"/>
                </a:lnTo>
                <a:lnTo>
                  <a:pt x="872566" y="1653131"/>
                </a:lnTo>
                <a:lnTo>
                  <a:pt x="6705945" y="1653131"/>
                </a:lnTo>
                <a:lnTo>
                  <a:pt x="6705945" y="984566"/>
                </a:lnTo>
                <a:lnTo>
                  <a:pt x="2611236" y="984566"/>
                </a:lnTo>
                <a:close/>
              </a:path>
            </a:pathLst>
          </a:custGeom>
          <a:solidFill>
            <a:srgbClr val="FFFFFF"/>
          </a:solidFill>
          <a:ln>
            <a:noFill/>
          </a:ln>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sp>
        <p:nvSpPr>
          <p:cNvPr id="16" name="KSO_Shape"/>
          <p:cNvSpPr/>
          <p:nvPr/>
        </p:nvSpPr>
        <p:spPr bwMode="auto">
          <a:xfrm>
            <a:off x="2742840" y="4950926"/>
            <a:ext cx="343619" cy="429145"/>
          </a:xfrm>
          <a:custGeom>
            <a:avLst/>
            <a:gdLst>
              <a:gd name="T0" fmla="*/ 123184 w 2623"/>
              <a:gd name="T1" fmla="*/ 1800397 h 3273"/>
              <a:gd name="T2" fmla="*/ 0 w 2623"/>
              <a:gd name="T3" fmla="*/ 112765 h 3273"/>
              <a:gd name="T4" fmla="*/ 1329723 w 2623"/>
              <a:gd name="T5" fmla="*/ 0 h 3273"/>
              <a:gd name="T6" fmla="*/ 1442458 w 2623"/>
              <a:gd name="T7" fmla="*/ 1688182 h 3273"/>
              <a:gd name="T8" fmla="*/ 973920 w 2623"/>
              <a:gd name="T9" fmla="*/ 1623823 h 3273"/>
              <a:gd name="T10" fmla="*/ 1190592 w 2623"/>
              <a:gd name="T11" fmla="*/ 1695883 h 3273"/>
              <a:gd name="T12" fmla="*/ 1262632 w 2623"/>
              <a:gd name="T13" fmla="*/ 1479703 h 3273"/>
              <a:gd name="T14" fmla="*/ 1046511 w 2623"/>
              <a:gd name="T15" fmla="*/ 1407643 h 3273"/>
              <a:gd name="T16" fmla="*/ 973920 w 2623"/>
              <a:gd name="T17" fmla="*/ 1623823 h 3273"/>
              <a:gd name="T18" fmla="*/ 1046511 w 2623"/>
              <a:gd name="T19" fmla="*/ 1299278 h 3273"/>
              <a:gd name="T20" fmla="*/ 1262632 w 2623"/>
              <a:gd name="T21" fmla="*/ 1227218 h 3273"/>
              <a:gd name="T22" fmla="*/ 1190592 w 2623"/>
              <a:gd name="T23" fmla="*/ 1010489 h 3273"/>
              <a:gd name="T24" fmla="*/ 973920 w 2623"/>
              <a:gd name="T25" fmla="*/ 1082549 h 3273"/>
              <a:gd name="T26" fmla="*/ 973920 w 2623"/>
              <a:gd name="T27" fmla="*/ 830064 h 3273"/>
              <a:gd name="T28" fmla="*/ 1190592 w 2623"/>
              <a:gd name="T29" fmla="*/ 902124 h 3273"/>
              <a:gd name="T30" fmla="*/ 1262632 w 2623"/>
              <a:gd name="T31" fmla="*/ 685944 h 3273"/>
              <a:gd name="T32" fmla="*/ 1046511 w 2623"/>
              <a:gd name="T33" fmla="*/ 613884 h 3273"/>
              <a:gd name="T34" fmla="*/ 973920 w 2623"/>
              <a:gd name="T35" fmla="*/ 830064 h 3273"/>
              <a:gd name="T36" fmla="*/ 649464 w 2623"/>
              <a:gd name="T37" fmla="*/ 1695883 h 3273"/>
              <a:gd name="T38" fmla="*/ 866135 w 2623"/>
              <a:gd name="T39" fmla="*/ 1623823 h 3273"/>
              <a:gd name="T40" fmla="*/ 794094 w 2623"/>
              <a:gd name="T41" fmla="*/ 1407643 h 3273"/>
              <a:gd name="T42" fmla="*/ 577423 w 2623"/>
              <a:gd name="T43" fmla="*/ 1479703 h 3273"/>
              <a:gd name="T44" fmla="*/ 577423 w 2623"/>
              <a:gd name="T45" fmla="*/ 1227218 h 3273"/>
              <a:gd name="T46" fmla="*/ 794094 w 2623"/>
              <a:gd name="T47" fmla="*/ 1299278 h 3273"/>
              <a:gd name="T48" fmla="*/ 866135 w 2623"/>
              <a:gd name="T49" fmla="*/ 1082549 h 3273"/>
              <a:gd name="T50" fmla="*/ 649464 w 2623"/>
              <a:gd name="T51" fmla="*/ 1010489 h 3273"/>
              <a:gd name="T52" fmla="*/ 577423 w 2623"/>
              <a:gd name="T53" fmla="*/ 1227218 h 3273"/>
              <a:gd name="T54" fmla="*/ 649464 w 2623"/>
              <a:gd name="T55" fmla="*/ 902124 h 3273"/>
              <a:gd name="T56" fmla="*/ 866135 w 2623"/>
              <a:gd name="T57" fmla="*/ 830064 h 3273"/>
              <a:gd name="T58" fmla="*/ 794094 w 2623"/>
              <a:gd name="T59" fmla="*/ 613884 h 3273"/>
              <a:gd name="T60" fmla="*/ 577423 w 2623"/>
              <a:gd name="T61" fmla="*/ 685944 h 3273"/>
              <a:gd name="T62" fmla="*/ 180376 w 2623"/>
              <a:gd name="T63" fmla="*/ 1623823 h 3273"/>
              <a:gd name="T64" fmla="*/ 397047 w 2623"/>
              <a:gd name="T65" fmla="*/ 1695883 h 3273"/>
              <a:gd name="T66" fmla="*/ 469088 w 2623"/>
              <a:gd name="T67" fmla="*/ 1479703 h 3273"/>
              <a:gd name="T68" fmla="*/ 252966 w 2623"/>
              <a:gd name="T69" fmla="*/ 1407643 h 3273"/>
              <a:gd name="T70" fmla="*/ 180376 w 2623"/>
              <a:gd name="T71" fmla="*/ 1623823 h 3273"/>
              <a:gd name="T72" fmla="*/ 252966 w 2623"/>
              <a:gd name="T73" fmla="*/ 1299278 h 3273"/>
              <a:gd name="T74" fmla="*/ 469088 w 2623"/>
              <a:gd name="T75" fmla="*/ 1227218 h 3273"/>
              <a:gd name="T76" fmla="*/ 397047 w 2623"/>
              <a:gd name="T77" fmla="*/ 1010489 h 3273"/>
              <a:gd name="T78" fmla="*/ 180376 w 2623"/>
              <a:gd name="T79" fmla="*/ 1082549 h 3273"/>
              <a:gd name="T80" fmla="*/ 180376 w 2623"/>
              <a:gd name="T81" fmla="*/ 830064 h 3273"/>
              <a:gd name="T82" fmla="*/ 397047 w 2623"/>
              <a:gd name="T83" fmla="*/ 902124 h 3273"/>
              <a:gd name="T84" fmla="*/ 469088 w 2623"/>
              <a:gd name="T85" fmla="*/ 685944 h 3273"/>
              <a:gd name="T86" fmla="*/ 252966 w 2623"/>
              <a:gd name="T87" fmla="*/ 613884 h 3273"/>
              <a:gd name="T88" fmla="*/ 180376 w 2623"/>
              <a:gd name="T89" fmla="*/ 830064 h 3273"/>
              <a:gd name="T90" fmla="*/ 179276 w 2623"/>
              <a:gd name="T91" fmla="*/ 179325 h 3273"/>
              <a:gd name="T92" fmla="*/ 1263182 w 2623"/>
              <a:gd name="T93" fmla="*/ 470865 h 327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2623" h="3273">
                <a:moveTo>
                  <a:pt x="2418" y="3273"/>
                </a:moveTo>
                <a:cubicBezTo>
                  <a:pt x="224" y="3273"/>
                  <a:pt x="224" y="3273"/>
                  <a:pt x="224" y="3273"/>
                </a:cubicBezTo>
                <a:cubicBezTo>
                  <a:pt x="111" y="3273"/>
                  <a:pt x="0" y="3181"/>
                  <a:pt x="0" y="3069"/>
                </a:cubicBezTo>
                <a:cubicBezTo>
                  <a:pt x="0" y="205"/>
                  <a:pt x="0" y="205"/>
                  <a:pt x="0" y="205"/>
                </a:cubicBezTo>
                <a:cubicBezTo>
                  <a:pt x="0" y="92"/>
                  <a:pt x="92" y="0"/>
                  <a:pt x="205" y="0"/>
                </a:cubicBezTo>
                <a:cubicBezTo>
                  <a:pt x="2418" y="0"/>
                  <a:pt x="2418" y="0"/>
                  <a:pt x="2418" y="0"/>
                </a:cubicBezTo>
                <a:cubicBezTo>
                  <a:pt x="2531" y="0"/>
                  <a:pt x="2623" y="92"/>
                  <a:pt x="2623" y="205"/>
                </a:cubicBezTo>
                <a:cubicBezTo>
                  <a:pt x="2623" y="3069"/>
                  <a:pt x="2623" y="3069"/>
                  <a:pt x="2623" y="3069"/>
                </a:cubicBezTo>
                <a:cubicBezTo>
                  <a:pt x="2623" y="3181"/>
                  <a:pt x="2531" y="3273"/>
                  <a:pt x="2418" y="3273"/>
                </a:cubicBezTo>
                <a:close/>
                <a:moveTo>
                  <a:pt x="1771" y="2952"/>
                </a:moveTo>
                <a:cubicBezTo>
                  <a:pt x="1771" y="3024"/>
                  <a:pt x="1830" y="3083"/>
                  <a:pt x="1903" y="3083"/>
                </a:cubicBezTo>
                <a:cubicBezTo>
                  <a:pt x="2165" y="3083"/>
                  <a:pt x="2165" y="3083"/>
                  <a:pt x="2165" y="3083"/>
                </a:cubicBezTo>
                <a:cubicBezTo>
                  <a:pt x="2237" y="3083"/>
                  <a:pt x="2296" y="3024"/>
                  <a:pt x="2296" y="2952"/>
                </a:cubicBezTo>
                <a:cubicBezTo>
                  <a:pt x="2296" y="2690"/>
                  <a:pt x="2296" y="2690"/>
                  <a:pt x="2296" y="2690"/>
                </a:cubicBezTo>
                <a:cubicBezTo>
                  <a:pt x="2296" y="2617"/>
                  <a:pt x="2237" y="2559"/>
                  <a:pt x="2165" y="2559"/>
                </a:cubicBezTo>
                <a:cubicBezTo>
                  <a:pt x="1903" y="2559"/>
                  <a:pt x="1903" y="2559"/>
                  <a:pt x="1903" y="2559"/>
                </a:cubicBezTo>
                <a:cubicBezTo>
                  <a:pt x="1830" y="2559"/>
                  <a:pt x="1771" y="2617"/>
                  <a:pt x="1771" y="2690"/>
                </a:cubicBezTo>
                <a:lnTo>
                  <a:pt x="1771" y="2952"/>
                </a:lnTo>
                <a:close/>
                <a:moveTo>
                  <a:pt x="1771" y="2231"/>
                </a:moveTo>
                <a:cubicBezTo>
                  <a:pt x="1771" y="2303"/>
                  <a:pt x="1830" y="2362"/>
                  <a:pt x="1903" y="2362"/>
                </a:cubicBezTo>
                <a:cubicBezTo>
                  <a:pt x="2165" y="2362"/>
                  <a:pt x="2165" y="2362"/>
                  <a:pt x="2165" y="2362"/>
                </a:cubicBezTo>
                <a:cubicBezTo>
                  <a:pt x="2237" y="2362"/>
                  <a:pt x="2296" y="2303"/>
                  <a:pt x="2296" y="2231"/>
                </a:cubicBezTo>
                <a:cubicBezTo>
                  <a:pt x="2296" y="1968"/>
                  <a:pt x="2296" y="1968"/>
                  <a:pt x="2296" y="1968"/>
                </a:cubicBezTo>
                <a:cubicBezTo>
                  <a:pt x="2296" y="1896"/>
                  <a:pt x="2237" y="1837"/>
                  <a:pt x="2165" y="1837"/>
                </a:cubicBezTo>
                <a:cubicBezTo>
                  <a:pt x="1903" y="1837"/>
                  <a:pt x="1903" y="1837"/>
                  <a:pt x="1903" y="1837"/>
                </a:cubicBezTo>
                <a:cubicBezTo>
                  <a:pt x="1830" y="1837"/>
                  <a:pt x="1771" y="1896"/>
                  <a:pt x="1771" y="1968"/>
                </a:cubicBezTo>
                <a:lnTo>
                  <a:pt x="1771" y="2231"/>
                </a:lnTo>
                <a:close/>
                <a:moveTo>
                  <a:pt x="1771" y="1509"/>
                </a:moveTo>
                <a:cubicBezTo>
                  <a:pt x="1771" y="1581"/>
                  <a:pt x="1830" y="1640"/>
                  <a:pt x="1903" y="1640"/>
                </a:cubicBezTo>
                <a:cubicBezTo>
                  <a:pt x="2165" y="1640"/>
                  <a:pt x="2165" y="1640"/>
                  <a:pt x="2165" y="1640"/>
                </a:cubicBezTo>
                <a:cubicBezTo>
                  <a:pt x="2237" y="1640"/>
                  <a:pt x="2296" y="1581"/>
                  <a:pt x="2296" y="1509"/>
                </a:cubicBezTo>
                <a:cubicBezTo>
                  <a:pt x="2296" y="1247"/>
                  <a:pt x="2296" y="1247"/>
                  <a:pt x="2296" y="1247"/>
                </a:cubicBezTo>
                <a:cubicBezTo>
                  <a:pt x="2296" y="1174"/>
                  <a:pt x="2237" y="1116"/>
                  <a:pt x="2165" y="1116"/>
                </a:cubicBezTo>
                <a:cubicBezTo>
                  <a:pt x="1903" y="1116"/>
                  <a:pt x="1903" y="1116"/>
                  <a:pt x="1903" y="1116"/>
                </a:cubicBezTo>
                <a:cubicBezTo>
                  <a:pt x="1830" y="1116"/>
                  <a:pt x="1771" y="1174"/>
                  <a:pt x="1771" y="1247"/>
                </a:cubicBezTo>
                <a:lnTo>
                  <a:pt x="1771" y="1509"/>
                </a:lnTo>
                <a:close/>
                <a:moveTo>
                  <a:pt x="1050" y="2952"/>
                </a:moveTo>
                <a:cubicBezTo>
                  <a:pt x="1050" y="3024"/>
                  <a:pt x="1109" y="3083"/>
                  <a:pt x="1181" y="3083"/>
                </a:cubicBezTo>
                <a:cubicBezTo>
                  <a:pt x="1444" y="3083"/>
                  <a:pt x="1444" y="3083"/>
                  <a:pt x="1444" y="3083"/>
                </a:cubicBezTo>
                <a:cubicBezTo>
                  <a:pt x="1516" y="3083"/>
                  <a:pt x="1575" y="3024"/>
                  <a:pt x="1575" y="2952"/>
                </a:cubicBezTo>
                <a:cubicBezTo>
                  <a:pt x="1575" y="2690"/>
                  <a:pt x="1575" y="2690"/>
                  <a:pt x="1575" y="2690"/>
                </a:cubicBezTo>
                <a:cubicBezTo>
                  <a:pt x="1575" y="2617"/>
                  <a:pt x="1516" y="2559"/>
                  <a:pt x="1444" y="2559"/>
                </a:cubicBezTo>
                <a:cubicBezTo>
                  <a:pt x="1181" y="2559"/>
                  <a:pt x="1181" y="2559"/>
                  <a:pt x="1181" y="2559"/>
                </a:cubicBezTo>
                <a:cubicBezTo>
                  <a:pt x="1109" y="2559"/>
                  <a:pt x="1050" y="2617"/>
                  <a:pt x="1050" y="2690"/>
                </a:cubicBezTo>
                <a:lnTo>
                  <a:pt x="1050" y="2952"/>
                </a:lnTo>
                <a:close/>
                <a:moveTo>
                  <a:pt x="1050" y="2231"/>
                </a:moveTo>
                <a:cubicBezTo>
                  <a:pt x="1050" y="2303"/>
                  <a:pt x="1109" y="2362"/>
                  <a:pt x="1181" y="2362"/>
                </a:cubicBezTo>
                <a:cubicBezTo>
                  <a:pt x="1444" y="2362"/>
                  <a:pt x="1444" y="2362"/>
                  <a:pt x="1444" y="2362"/>
                </a:cubicBezTo>
                <a:cubicBezTo>
                  <a:pt x="1516" y="2362"/>
                  <a:pt x="1575" y="2303"/>
                  <a:pt x="1575" y="2231"/>
                </a:cubicBezTo>
                <a:cubicBezTo>
                  <a:pt x="1575" y="1968"/>
                  <a:pt x="1575" y="1968"/>
                  <a:pt x="1575" y="1968"/>
                </a:cubicBezTo>
                <a:cubicBezTo>
                  <a:pt x="1575" y="1896"/>
                  <a:pt x="1516" y="1837"/>
                  <a:pt x="1444" y="1837"/>
                </a:cubicBezTo>
                <a:cubicBezTo>
                  <a:pt x="1181" y="1837"/>
                  <a:pt x="1181" y="1837"/>
                  <a:pt x="1181" y="1837"/>
                </a:cubicBezTo>
                <a:cubicBezTo>
                  <a:pt x="1109" y="1837"/>
                  <a:pt x="1050" y="1896"/>
                  <a:pt x="1050" y="1968"/>
                </a:cubicBezTo>
                <a:lnTo>
                  <a:pt x="1050" y="2231"/>
                </a:lnTo>
                <a:close/>
                <a:moveTo>
                  <a:pt x="1050" y="1509"/>
                </a:moveTo>
                <a:cubicBezTo>
                  <a:pt x="1050" y="1581"/>
                  <a:pt x="1109" y="1640"/>
                  <a:pt x="1181" y="1640"/>
                </a:cubicBezTo>
                <a:cubicBezTo>
                  <a:pt x="1444" y="1640"/>
                  <a:pt x="1444" y="1640"/>
                  <a:pt x="1444" y="1640"/>
                </a:cubicBezTo>
                <a:cubicBezTo>
                  <a:pt x="1516" y="1640"/>
                  <a:pt x="1575" y="1581"/>
                  <a:pt x="1575" y="1509"/>
                </a:cubicBezTo>
                <a:cubicBezTo>
                  <a:pt x="1575" y="1247"/>
                  <a:pt x="1575" y="1247"/>
                  <a:pt x="1575" y="1247"/>
                </a:cubicBezTo>
                <a:cubicBezTo>
                  <a:pt x="1575" y="1174"/>
                  <a:pt x="1516" y="1116"/>
                  <a:pt x="1444" y="1116"/>
                </a:cubicBezTo>
                <a:cubicBezTo>
                  <a:pt x="1181" y="1116"/>
                  <a:pt x="1181" y="1116"/>
                  <a:pt x="1181" y="1116"/>
                </a:cubicBezTo>
                <a:cubicBezTo>
                  <a:pt x="1109" y="1116"/>
                  <a:pt x="1050" y="1174"/>
                  <a:pt x="1050" y="1247"/>
                </a:cubicBezTo>
                <a:lnTo>
                  <a:pt x="1050" y="1509"/>
                </a:lnTo>
                <a:close/>
                <a:moveTo>
                  <a:pt x="328" y="2952"/>
                </a:moveTo>
                <a:cubicBezTo>
                  <a:pt x="328" y="3024"/>
                  <a:pt x="387" y="3083"/>
                  <a:pt x="460" y="3083"/>
                </a:cubicBezTo>
                <a:cubicBezTo>
                  <a:pt x="722" y="3083"/>
                  <a:pt x="722" y="3083"/>
                  <a:pt x="722" y="3083"/>
                </a:cubicBezTo>
                <a:cubicBezTo>
                  <a:pt x="794" y="3083"/>
                  <a:pt x="853" y="3024"/>
                  <a:pt x="853" y="2952"/>
                </a:cubicBezTo>
                <a:cubicBezTo>
                  <a:pt x="853" y="2690"/>
                  <a:pt x="853" y="2690"/>
                  <a:pt x="853" y="2690"/>
                </a:cubicBezTo>
                <a:cubicBezTo>
                  <a:pt x="853" y="2617"/>
                  <a:pt x="794" y="2559"/>
                  <a:pt x="722" y="2559"/>
                </a:cubicBezTo>
                <a:cubicBezTo>
                  <a:pt x="460" y="2559"/>
                  <a:pt x="460" y="2559"/>
                  <a:pt x="460" y="2559"/>
                </a:cubicBezTo>
                <a:cubicBezTo>
                  <a:pt x="387" y="2559"/>
                  <a:pt x="328" y="2617"/>
                  <a:pt x="328" y="2690"/>
                </a:cubicBezTo>
                <a:lnTo>
                  <a:pt x="328" y="2952"/>
                </a:lnTo>
                <a:close/>
                <a:moveTo>
                  <a:pt x="328" y="2231"/>
                </a:moveTo>
                <a:cubicBezTo>
                  <a:pt x="328" y="2303"/>
                  <a:pt x="387" y="2362"/>
                  <a:pt x="460" y="2362"/>
                </a:cubicBezTo>
                <a:cubicBezTo>
                  <a:pt x="722" y="2362"/>
                  <a:pt x="722" y="2362"/>
                  <a:pt x="722" y="2362"/>
                </a:cubicBezTo>
                <a:cubicBezTo>
                  <a:pt x="794" y="2362"/>
                  <a:pt x="853" y="2303"/>
                  <a:pt x="853" y="2231"/>
                </a:cubicBezTo>
                <a:cubicBezTo>
                  <a:pt x="853" y="1968"/>
                  <a:pt x="853" y="1968"/>
                  <a:pt x="853" y="1968"/>
                </a:cubicBezTo>
                <a:cubicBezTo>
                  <a:pt x="853" y="1896"/>
                  <a:pt x="794" y="1837"/>
                  <a:pt x="722" y="1837"/>
                </a:cubicBezTo>
                <a:cubicBezTo>
                  <a:pt x="460" y="1837"/>
                  <a:pt x="460" y="1837"/>
                  <a:pt x="460" y="1837"/>
                </a:cubicBezTo>
                <a:cubicBezTo>
                  <a:pt x="387" y="1837"/>
                  <a:pt x="328" y="1896"/>
                  <a:pt x="328" y="1968"/>
                </a:cubicBezTo>
                <a:lnTo>
                  <a:pt x="328" y="2231"/>
                </a:lnTo>
                <a:close/>
                <a:moveTo>
                  <a:pt x="328" y="1509"/>
                </a:moveTo>
                <a:cubicBezTo>
                  <a:pt x="328" y="1581"/>
                  <a:pt x="387" y="1640"/>
                  <a:pt x="460" y="1640"/>
                </a:cubicBezTo>
                <a:cubicBezTo>
                  <a:pt x="722" y="1640"/>
                  <a:pt x="722" y="1640"/>
                  <a:pt x="722" y="1640"/>
                </a:cubicBezTo>
                <a:cubicBezTo>
                  <a:pt x="794" y="1640"/>
                  <a:pt x="853" y="1581"/>
                  <a:pt x="853" y="1509"/>
                </a:cubicBezTo>
                <a:cubicBezTo>
                  <a:pt x="853" y="1247"/>
                  <a:pt x="853" y="1247"/>
                  <a:pt x="853" y="1247"/>
                </a:cubicBezTo>
                <a:cubicBezTo>
                  <a:pt x="853" y="1174"/>
                  <a:pt x="794" y="1116"/>
                  <a:pt x="722" y="1116"/>
                </a:cubicBezTo>
                <a:cubicBezTo>
                  <a:pt x="460" y="1116"/>
                  <a:pt x="460" y="1116"/>
                  <a:pt x="460" y="1116"/>
                </a:cubicBezTo>
                <a:cubicBezTo>
                  <a:pt x="387" y="1116"/>
                  <a:pt x="328" y="1174"/>
                  <a:pt x="328" y="1247"/>
                </a:cubicBezTo>
                <a:lnTo>
                  <a:pt x="328" y="1509"/>
                </a:lnTo>
                <a:close/>
                <a:moveTo>
                  <a:pt x="2297" y="326"/>
                </a:moveTo>
                <a:cubicBezTo>
                  <a:pt x="326" y="326"/>
                  <a:pt x="326" y="326"/>
                  <a:pt x="326" y="326"/>
                </a:cubicBezTo>
                <a:cubicBezTo>
                  <a:pt x="326" y="856"/>
                  <a:pt x="326" y="856"/>
                  <a:pt x="326" y="856"/>
                </a:cubicBezTo>
                <a:cubicBezTo>
                  <a:pt x="2297" y="856"/>
                  <a:pt x="2297" y="856"/>
                  <a:pt x="2297" y="856"/>
                </a:cubicBezTo>
                <a:lnTo>
                  <a:pt x="2297" y="32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任意多边形: 形状 13"/>
          <p:cNvSpPr>
            <a:spLocks noChangeAspect="1"/>
          </p:cNvSpPr>
          <p:nvPr>
            <p:custDataLst>
              <p:tags r:id="rId1"/>
            </p:custDataLst>
          </p:nvPr>
        </p:nvSpPr>
        <p:spPr>
          <a:xfrm>
            <a:off x="752021"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45" name="MH_Other_16"/>
          <p:cNvSpPr/>
          <p:nvPr>
            <p:custDataLst>
              <p:tags r:id="rId2"/>
            </p:custDataLst>
          </p:nvPr>
        </p:nvSpPr>
        <p:spPr>
          <a:xfrm>
            <a:off x="1788527"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01</a:t>
            </a:r>
            <a:endParaRPr lang="zh-CN" altLang="en-US" kern="0" dirty="0">
              <a:solidFill>
                <a:srgbClr val="404040"/>
              </a:solidFill>
            </a:endParaRPr>
          </a:p>
        </p:txBody>
      </p:sp>
      <p:sp>
        <p:nvSpPr>
          <p:cNvPr id="16" name="矩形 15"/>
          <p:cNvSpPr/>
          <p:nvPr/>
        </p:nvSpPr>
        <p:spPr>
          <a:xfrm>
            <a:off x="921522"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7" name="KSO_Shape"/>
          <p:cNvSpPr/>
          <p:nvPr/>
        </p:nvSpPr>
        <p:spPr>
          <a:xfrm>
            <a:off x="3856381"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18" name="任意多边形: 形状 17"/>
          <p:cNvSpPr>
            <a:spLocks noChangeAspect="1"/>
          </p:cNvSpPr>
          <p:nvPr>
            <p:custDataLst>
              <p:tags r:id="rId3"/>
            </p:custDataLst>
          </p:nvPr>
        </p:nvSpPr>
        <p:spPr>
          <a:xfrm>
            <a:off x="4663277"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19" name="MH_Other_16"/>
          <p:cNvSpPr/>
          <p:nvPr>
            <p:custDataLst>
              <p:tags r:id="rId4"/>
            </p:custDataLst>
          </p:nvPr>
        </p:nvSpPr>
        <p:spPr>
          <a:xfrm>
            <a:off x="5699783"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02</a:t>
            </a:r>
            <a:endParaRPr lang="zh-CN" altLang="en-US" kern="0" dirty="0">
              <a:solidFill>
                <a:srgbClr val="404040"/>
              </a:solidFill>
            </a:endParaRPr>
          </a:p>
        </p:txBody>
      </p:sp>
      <p:sp>
        <p:nvSpPr>
          <p:cNvPr id="20" name="矩形 19"/>
          <p:cNvSpPr/>
          <p:nvPr/>
        </p:nvSpPr>
        <p:spPr>
          <a:xfrm>
            <a:off x="4832778"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1" name="KSO_Shape"/>
          <p:cNvSpPr/>
          <p:nvPr/>
        </p:nvSpPr>
        <p:spPr>
          <a:xfrm>
            <a:off x="7767637" y="3367740"/>
            <a:ext cx="567983" cy="567983"/>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2" name="任意多边形: 形状 21"/>
          <p:cNvSpPr>
            <a:spLocks noChangeAspect="1"/>
          </p:cNvSpPr>
          <p:nvPr>
            <p:custDataLst>
              <p:tags r:id="rId5"/>
            </p:custDataLst>
          </p:nvPr>
        </p:nvSpPr>
        <p:spPr>
          <a:xfrm>
            <a:off x="8574533" y="3115929"/>
            <a:ext cx="2865447" cy="1165379"/>
          </a:xfrm>
          <a:custGeom>
            <a:avLst/>
            <a:gdLst>
              <a:gd name="connsiteX0" fmla="*/ 0 w 3851098"/>
              <a:gd name="connsiteY0" fmla="*/ 0 h 1566244"/>
              <a:gd name="connsiteX1" fmla="*/ 3851098 w 3851098"/>
              <a:gd name="connsiteY1" fmla="*/ 0 h 1566244"/>
              <a:gd name="connsiteX2" fmla="*/ 3842275 w 3851098"/>
              <a:gd name="connsiteY2" fmla="*/ 28420 h 1566244"/>
              <a:gd name="connsiteX3" fmla="*/ 3058388 w 3851098"/>
              <a:gd name="connsiteY3" fmla="*/ 547931 h 1566244"/>
              <a:gd name="connsiteX4" fmla="*/ 2727241 w 3851098"/>
              <a:gd name="connsiteY4" fmla="*/ 481087 h 1566244"/>
              <a:gd name="connsiteX5" fmla="*/ 2726633 w 3851098"/>
              <a:gd name="connsiteY5" fmla="*/ 480794 h 1566244"/>
              <a:gd name="connsiteX6" fmla="*/ 2746323 w 3851098"/>
              <a:gd name="connsiteY6" fmla="*/ 544214 h 1566244"/>
              <a:gd name="connsiteX7" fmla="*/ 2763607 w 3851098"/>
              <a:gd name="connsiteY7" fmla="*/ 715640 h 1566244"/>
              <a:gd name="connsiteX8" fmla="*/ 1912865 w 3851098"/>
              <a:gd name="connsiteY8" fmla="*/ 1566244 h 1566244"/>
              <a:gd name="connsiteX9" fmla="*/ 1062123 w 3851098"/>
              <a:gd name="connsiteY9" fmla="*/ 715640 h 1566244"/>
              <a:gd name="connsiteX10" fmla="*/ 1079407 w 3851098"/>
              <a:gd name="connsiteY10" fmla="*/ 544214 h 1566244"/>
              <a:gd name="connsiteX11" fmla="*/ 1095821 w 3851098"/>
              <a:gd name="connsiteY11" fmla="*/ 491346 h 1566244"/>
              <a:gd name="connsiteX12" fmla="*/ 1045695 w 3851098"/>
              <a:gd name="connsiteY12" fmla="*/ 509690 h 1566244"/>
              <a:gd name="connsiteX13" fmla="*/ 792710 w 3851098"/>
              <a:gd name="connsiteY13" fmla="*/ 547931 h 1566244"/>
              <a:gd name="connsiteX14" fmla="*/ 8824 w 3851098"/>
              <a:gd name="connsiteY14" fmla="*/ 28420 h 1566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51098" h="1566244">
                <a:moveTo>
                  <a:pt x="0" y="0"/>
                </a:moveTo>
                <a:lnTo>
                  <a:pt x="3851098" y="0"/>
                </a:lnTo>
                <a:lnTo>
                  <a:pt x="3842275" y="28420"/>
                </a:lnTo>
                <a:cubicBezTo>
                  <a:pt x="3713125" y="333715"/>
                  <a:pt x="3410777" y="547931"/>
                  <a:pt x="3058388" y="547931"/>
                </a:cubicBezTo>
                <a:cubicBezTo>
                  <a:pt x="2940926" y="547931"/>
                  <a:pt x="2829022" y="524129"/>
                  <a:pt x="2727241" y="481087"/>
                </a:cubicBezTo>
                <a:lnTo>
                  <a:pt x="2726633" y="480794"/>
                </a:lnTo>
                <a:lnTo>
                  <a:pt x="2746323" y="544214"/>
                </a:lnTo>
                <a:cubicBezTo>
                  <a:pt x="2757655" y="599585"/>
                  <a:pt x="2763607" y="656918"/>
                  <a:pt x="2763607" y="715640"/>
                </a:cubicBezTo>
                <a:cubicBezTo>
                  <a:pt x="2763607" y="1185416"/>
                  <a:pt x="2382717" y="1566244"/>
                  <a:pt x="1912865" y="1566244"/>
                </a:cubicBezTo>
                <a:cubicBezTo>
                  <a:pt x="1443013" y="1566244"/>
                  <a:pt x="1062123" y="1185416"/>
                  <a:pt x="1062123" y="715640"/>
                </a:cubicBezTo>
                <a:cubicBezTo>
                  <a:pt x="1062123" y="656918"/>
                  <a:pt x="1068074" y="599585"/>
                  <a:pt x="1079407" y="544214"/>
                </a:cubicBezTo>
                <a:lnTo>
                  <a:pt x="1095821" y="491346"/>
                </a:lnTo>
                <a:lnTo>
                  <a:pt x="1045695" y="509690"/>
                </a:lnTo>
                <a:cubicBezTo>
                  <a:pt x="965778" y="534543"/>
                  <a:pt x="880808" y="547931"/>
                  <a:pt x="792710" y="547931"/>
                </a:cubicBezTo>
                <a:cubicBezTo>
                  <a:pt x="440321" y="547931"/>
                  <a:pt x="137973" y="333715"/>
                  <a:pt x="8824" y="28420"/>
                </a:cubicBezTo>
                <a:close/>
              </a:path>
            </a:pathLst>
          </a:custGeom>
          <a:solidFill>
            <a:schemeClr val="accent1"/>
          </a:solidFill>
          <a:ln w="19050" cap="flat" cmpd="sng" algn="ctr">
            <a:noFill/>
            <a:prstDash val="dash"/>
          </a:ln>
          <a:effectLst/>
        </p:spPr>
        <p:txBody>
          <a:bodyPr wrap="square" anchor="ctr">
            <a:noAutofit/>
          </a:bodyPr>
          <a:lstStyle/>
          <a:p>
            <a:pPr algn="ctr">
              <a:defRPr/>
            </a:pPr>
            <a:endParaRPr lang="zh-CN" altLang="en-US" kern="0">
              <a:solidFill>
                <a:prstClr val="white"/>
              </a:solidFill>
            </a:endParaRPr>
          </a:p>
        </p:txBody>
      </p:sp>
      <p:sp>
        <p:nvSpPr>
          <p:cNvPr id="23" name="MH_Other_16"/>
          <p:cNvSpPr/>
          <p:nvPr>
            <p:custDataLst>
              <p:tags r:id="rId6"/>
            </p:custDataLst>
          </p:nvPr>
        </p:nvSpPr>
        <p:spPr>
          <a:xfrm>
            <a:off x="9611039" y="3260756"/>
            <a:ext cx="783132" cy="781951"/>
          </a:xfrm>
          <a:prstGeom prst="ellipse">
            <a:avLst/>
          </a:prstGeom>
          <a:solidFill>
            <a:srgbClr val="FEFFFF"/>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r>
              <a:rPr lang="en-US" altLang="zh-CN" kern="0" dirty="0">
                <a:solidFill>
                  <a:srgbClr val="404040"/>
                </a:solidFill>
              </a:rPr>
              <a:t>03</a:t>
            </a:r>
            <a:endParaRPr lang="zh-CN" altLang="en-US" kern="0" dirty="0">
              <a:solidFill>
                <a:srgbClr val="404040"/>
              </a:solidFill>
            </a:endParaRPr>
          </a:p>
        </p:txBody>
      </p:sp>
      <p:sp>
        <p:nvSpPr>
          <p:cNvPr id="24" name="矩形 23"/>
          <p:cNvSpPr/>
          <p:nvPr/>
        </p:nvSpPr>
        <p:spPr>
          <a:xfrm>
            <a:off x="8744034" y="1670236"/>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1136129" y="4346295"/>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KSO_Shape"/>
          <p:cNvSpPr/>
          <p:nvPr/>
        </p:nvSpPr>
        <p:spPr bwMode="auto">
          <a:xfrm>
            <a:off x="183629" y="4839495"/>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29" name="矩形 28"/>
          <p:cNvSpPr/>
          <p:nvPr/>
        </p:nvSpPr>
        <p:spPr>
          <a:xfrm>
            <a:off x="1136129" y="545651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bwMode="auto">
          <a:xfrm>
            <a:off x="183629" y="5949719"/>
            <a:ext cx="595086" cy="386806"/>
          </a:xfrm>
          <a:custGeom>
            <a:avLst/>
            <a:gdLst>
              <a:gd name="T0" fmla="*/ 2147483646 w 2758"/>
              <a:gd name="T1" fmla="*/ 2147483646 h 1666"/>
              <a:gd name="T2" fmla="*/ 2147483646 w 2758"/>
              <a:gd name="T3" fmla="*/ 2147483646 h 1666"/>
              <a:gd name="T4" fmla="*/ 2147483646 w 2758"/>
              <a:gd name="T5" fmla="*/ 2147483646 h 1666"/>
              <a:gd name="T6" fmla="*/ 2147483646 w 2758"/>
              <a:gd name="T7" fmla="*/ 2147483646 h 1666"/>
              <a:gd name="T8" fmla="*/ 2147483646 w 2758"/>
              <a:gd name="T9" fmla="*/ 2147483646 h 1666"/>
              <a:gd name="T10" fmla="*/ 2147483646 w 2758"/>
              <a:gd name="T11" fmla="*/ 2147483646 h 1666"/>
              <a:gd name="T12" fmla="*/ 2147483646 w 2758"/>
              <a:gd name="T13" fmla="*/ 2147483646 h 1666"/>
              <a:gd name="T14" fmla="*/ 2147483646 w 2758"/>
              <a:gd name="T15" fmla="*/ 2147483646 h 1666"/>
              <a:gd name="T16" fmla="*/ 2147483646 w 2758"/>
              <a:gd name="T17" fmla="*/ 2147483646 h 1666"/>
              <a:gd name="T18" fmla="*/ 2147483646 w 2758"/>
              <a:gd name="T19" fmla="*/ 2147483646 h 1666"/>
              <a:gd name="T20" fmla="*/ 2147483646 w 2758"/>
              <a:gd name="T21" fmla="*/ 2147483646 h 1666"/>
              <a:gd name="T22" fmla="*/ 2147483646 w 2758"/>
              <a:gd name="T23" fmla="*/ 2147483646 h 1666"/>
              <a:gd name="T24" fmla="*/ 2147483646 w 2758"/>
              <a:gd name="T25" fmla="*/ 2147483646 h 1666"/>
              <a:gd name="T26" fmla="*/ 2147483646 w 2758"/>
              <a:gd name="T27" fmla="*/ 2147483646 h 1666"/>
              <a:gd name="T28" fmla="*/ 2147483646 w 2758"/>
              <a:gd name="T29" fmla="*/ 2147483646 h 1666"/>
              <a:gd name="T30" fmla="*/ 2147483646 w 2758"/>
              <a:gd name="T31" fmla="*/ 2147483646 h 1666"/>
              <a:gd name="T32" fmla="*/ 2147483646 w 2758"/>
              <a:gd name="T33" fmla="*/ 2147483646 h 1666"/>
              <a:gd name="T34" fmla="*/ 2147483646 w 2758"/>
              <a:gd name="T35" fmla="*/ 2147483646 h 1666"/>
              <a:gd name="T36" fmla="*/ 2147483646 w 2758"/>
              <a:gd name="T37" fmla="*/ 2147483646 h 1666"/>
              <a:gd name="T38" fmla="*/ 2147483646 w 2758"/>
              <a:gd name="T39" fmla="*/ 2147483646 h 1666"/>
              <a:gd name="T40" fmla="*/ 2147483646 w 2758"/>
              <a:gd name="T41" fmla="*/ 2147483646 h 1666"/>
              <a:gd name="T42" fmla="*/ 2147483646 w 2758"/>
              <a:gd name="T43" fmla="*/ 2147483646 h 1666"/>
              <a:gd name="T44" fmla="*/ 2147483646 w 2758"/>
              <a:gd name="T45" fmla="*/ 2147483646 h 1666"/>
              <a:gd name="T46" fmla="*/ 2147483646 w 2758"/>
              <a:gd name="T47" fmla="*/ 2147483646 h 1666"/>
              <a:gd name="T48" fmla="*/ 2147483646 w 2758"/>
              <a:gd name="T49" fmla="*/ 2147483646 h 1666"/>
              <a:gd name="T50" fmla="*/ 2147483646 w 2758"/>
              <a:gd name="T51" fmla="*/ 2147483646 h 1666"/>
              <a:gd name="T52" fmla="*/ 2147483646 w 2758"/>
              <a:gd name="T53" fmla="*/ 2147483646 h 1666"/>
              <a:gd name="T54" fmla="*/ 2147483646 w 2758"/>
              <a:gd name="T55" fmla="*/ 2147483646 h 1666"/>
              <a:gd name="T56" fmla="*/ 2147483646 w 2758"/>
              <a:gd name="T57" fmla="*/ 2147483646 h 1666"/>
              <a:gd name="T58" fmla="*/ 2147483646 w 2758"/>
              <a:gd name="T59" fmla="*/ 2147483646 h 1666"/>
              <a:gd name="T60" fmla="*/ 2147483646 w 2758"/>
              <a:gd name="T61" fmla="*/ 2147483646 h 1666"/>
              <a:gd name="T62" fmla="*/ 2147483646 w 2758"/>
              <a:gd name="T63" fmla="*/ 2147483646 h 1666"/>
              <a:gd name="T64" fmla="*/ 2147483646 w 2758"/>
              <a:gd name="T65" fmla="*/ 2147483646 h 1666"/>
              <a:gd name="T66" fmla="*/ 2147483646 w 2758"/>
              <a:gd name="T67" fmla="*/ 2147483646 h 1666"/>
              <a:gd name="T68" fmla="*/ 2147483646 w 2758"/>
              <a:gd name="T69" fmla="*/ 2147483646 h 1666"/>
              <a:gd name="T70" fmla="*/ 2147483646 w 2758"/>
              <a:gd name="T71" fmla="*/ 2147483646 h 1666"/>
              <a:gd name="T72" fmla="*/ 2147483646 w 2758"/>
              <a:gd name="T73" fmla="*/ 2147483646 h 1666"/>
              <a:gd name="T74" fmla="*/ 2147483646 w 2758"/>
              <a:gd name="T75" fmla="*/ 2147483646 h 1666"/>
              <a:gd name="T76" fmla="*/ 2147483646 w 2758"/>
              <a:gd name="T77" fmla="*/ 2147483646 h 1666"/>
              <a:gd name="T78" fmla="*/ 2147483646 w 2758"/>
              <a:gd name="T79" fmla="*/ 2147483646 h 1666"/>
              <a:gd name="T80" fmla="*/ 2147483646 w 2758"/>
              <a:gd name="T81" fmla="*/ 2147483646 h 1666"/>
              <a:gd name="T82" fmla="*/ 2147483646 w 2758"/>
              <a:gd name="T83" fmla="*/ 2147483646 h 1666"/>
              <a:gd name="T84" fmla="*/ 2147483646 w 2758"/>
              <a:gd name="T85" fmla="*/ 2147483646 h 1666"/>
              <a:gd name="T86" fmla="*/ 2147483646 w 2758"/>
              <a:gd name="T87" fmla="*/ 2147483646 h 1666"/>
              <a:gd name="T88" fmla="*/ 2147483646 w 2758"/>
              <a:gd name="T89" fmla="*/ 2147483646 h 1666"/>
              <a:gd name="T90" fmla="*/ 2147483646 w 2758"/>
              <a:gd name="T91" fmla="*/ 2147483646 h 1666"/>
              <a:gd name="T92" fmla="*/ 2147483646 w 2758"/>
              <a:gd name="T93" fmla="*/ 2147483646 h 1666"/>
              <a:gd name="T94" fmla="*/ 2147483646 w 2758"/>
              <a:gd name="T95" fmla="*/ 2147483646 h 1666"/>
              <a:gd name="T96" fmla="*/ 2147483646 w 2758"/>
              <a:gd name="T97" fmla="*/ 2147483646 h 1666"/>
              <a:gd name="T98" fmla="*/ 2147483646 w 2758"/>
              <a:gd name="T99" fmla="*/ 2147483646 h 1666"/>
              <a:gd name="T100" fmla="*/ 2147483646 w 2758"/>
              <a:gd name="T101" fmla="*/ 2147483646 h 1666"/>
              <a:gd name="T102" fmla="*/ 2147483646 w 2758"/>
              <a:gd name="T103" fmla="*/ 2147483646 h 1666"/>
              <a:gd name="T104" fmla="*/ 2147483646 w 2758"/>
              <a:gd name="T105" fmla="*/ 2147483646 h 1666"/>
              <a:gd name="T106" fmla="*/ 2147483646 w 2758"/>
              <a:gd name="T107" fmla="*/ 2147483646 h 1666"/>
              <a:gd name="T108" fmla="*/ 2147483646 w 2758"/>
              <a:gd name="T109" fmla="*/ 2147483646 h 1666"/>
              <a:gd name="T110" fmla="*/ 2147483646 w 2758"/>
              <a:gd name="T111" fmla="*/ 2147483646 h 1666"/>
              <a:gd name="T112" fmla="*/ 2147483646 w 2758"/>
              <a:gd name="T113" fmla="*/ 2147483646 h 1666"/>
              <a:gd name="T114" fmla="*/ 2147483646 w 2758"/>
              <a:gd name="T115" fmla="*/ 2147483646 h 1666"/>
              <a:gd name="T116" fmla="*/ 2147483646 w 2758"/>
              <a:gd name="T117" fmla="*/ 2147483646 h 1666"/>
              <a:gd name="T118" fmla="*/ 2147483646 w 2758"/>
              <a:gd name="T119" fmla="*/ 2147483646 h 1666"/>
              <a:gd name="T120" fmla="*/ 2147483646 w 2758"/>
              <a:gd name="T121" fmla="*/ 2147483646 h 1666"/>
              <a:gd name="T122" fmla="*/ 2147483646 w 2758"/>
              <a:gd name="T123" fmla="*/ 2147483646 h 166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758" h="1666">
                <a:moveTo>
                  <a:pt x="931" y="1269"/>
                </a:moveTo>
                <a:lnTo>
                  <a:pt x="895" y="1297"/>
                </a:lnTo>
                <a:lnTo>
                  <a:pt x="864" y="1328"/>
                </a:lnTo>
                <a:lnTo>
                  <a:pt x="839" y="1359"/>
                </a:lnTo>
                <a:lnTo>
                  <a:pt x="816" y="1392"/>
                </a:lnTo>
                <a:lnTo>
                  <a:pt x="1102" y="1555"/>
                </a:lnTo>
                <a:lnTo>
                  <a:pt x="1172" y="1557"/>
                </a:lnTo>
                <a:lnTo>
                  <a:pt x="1210" y="1555"/>
                </a:lnTo>
                <a:lnTo>
                  <a:pt x="1243" y="1547"/>
                </a:lnTo>
                <a:lnTo>
                  <a:pt x="1269" y="1535"/>
                </a:lnTo>
                <a:lnTo>
                  <a:pt x="1293" y="1518"/>
                </a:lnTo>
                <a:lnTo>
                  <a:pt x="1310" y="1495"/>
                </a:lnTo>
                <a:lnTo>
                  <a:pt x="1323" y="1466"/>
                </a:lnTo>
                <a:lnTo>
                  <a:pt x="1331" y="1434"/>
                </a:lnTo>
                <a:lnTo>
                  <a:pt x="1333" y="1397"/>
                </a:lnTo>
                <a:lnTo>
                  <a:pt x="1164" y="1397"/>
                </a:lnTo>
                <a:lnTo>
                  <a:pt x="931" y="1269"/>
                </a:lnTo>
                <a:close/>
                <a:moveTo>
                  <a:pt x="1060" y="975"/>
                </a:moveTo>
                <a:lnTo>
                  <a:pt x="1026" y="983"/>
                </a:lnTo>
                <a:lnTo>
                  <a:pt x="993" y="992"/>
                </a:lnTo>
                <a:lnTo>
                  <a:pt x="964" y="1006"/>
                </a:lnTo>
                <a:lnTo>
                  <a:pt x="937" y="1021"/>
                </a:lnTo>
                <a:lnTo>
                  <a:pt x="912" y="1040"/>
                </a:lnTo>
                <a:lnTo>
                  <a:pt x="891" y="1061"/>
                </a:lnTo>
                <a:lnTo>
                  <a:pt x="872" y="1084"/>
                </a:lnTo>
                <a:lnTo>
                  <a:pt x="855" y="1111"/>
                </a:lnTo>
                <a:lnTo>
                  <a:pt x="1195" y="1292"/>
                </a:lnTo>
                <a:lnTo>
                  <a:pt x="1352" y="1296"/>
                </a:lnTo>
                <a:lnTo>
                  <a:pt x="1392" y="1294"/>
                </a:lnTo>
                <a:lnTo>
                  <a:pt x="1427" y="1288"/>
                </a:lnTo>
                <a:lnTo>
                  <a:pt x="1456" y="1276"/>
                </a:lnTo>
                <a:lnTo>
                  <a:pt x="1481" y="1263"/>
                </a:lnTo>
                <a:lnTo>
                  <a:pt x="1500" y="1244"/>
                </a:lnTo>
                <a:lnTo>
                  <a:pt x="1513" y="1221"/>
                </a:lnTo>
                <a:lnTo>
                  <a:pt x="1521" y="1192"/>
                </a:lnTo>
                <a:lnTo>
                  <a:pt x="1523" y="1161"/>
                </a:lnTo>
                <a:lnTo>
                  <a:pt x="1521" y="1142"/>
                </a:lnTo>
                <a:lnTo>
                  <a:pt x="1517" y="1121"/>
                </a:lnTo>
                <a:lnTo>
                  <a:pt x="1510" y="1096"/>
                </a:lnTo>
                <a:lnTo>
                  <a:pt x="1498" y="1071"/>
                </a:lnTo>
                <a:lnTo>
                  <a:pt x="1241" y="1075"/>
                </a:lnTo>
                <a:lnTo>
                  <a:pt x="1060" y="975"/>
                </a:lnTo>
                <a:close/>
                <a:moveTo>
                  <a:pt x="1137" y="668"/>
                </a:moveTo>
                <a:lnTo>
                  <a:pt x="1104" y="670"/>
                </a:lnTo>
                <a:lnTo>
                  <a:pt x="1074" y="676"/>
                </a:lnTo>
                <a:lnTo>
                  <a:pt x="1047" y="687"/>
                </a:lnTo>
                <a:lnTo>
                  <a:pt x="1020" y="702"/>
                </a:lnTo>
                <a:lnTo>
                  <a:pt x="997" y="722"/>
                </a:lnTo>
                <a:lnTo>
                  <a:pt x="976" y="745"/>
                </a:lnTo>
                <a:lnTo>
                  <a:pt x="954" y="772"/>
                </a:lnTo>
                <a:lnTo>
                  <a:pt x="937" y="804"/>
                </a:lnTo>
                <a:lnTo>
                  <a:pt x="1269" y="969"/>
                </a:lnTo>
                <a:lnTo>
                  <a:pt x="1454" y="971"/>
                </a:lnTo>
                <a:lnTo>
                  <a:pt x="1502" y="969"/>
                </a:lnTo>
                <a:lnTo>
                  <a:pt x="1542" y="962"/>
                </a:lnTo>
                <a:lnTo>
                  <a:pt x="1579" y="952"/>
                </a:lnTo>
                <a:lnTo>
                  <a:pt x="1608" y="937"/>
                </a:lnTo>
                <a:lnTo>
                  <a:pt x="1631" y="916"/>
                </a:lnTo>
                <a:lnTo>
                  <a:pt x="1646" y="893"/>
                </a:lnTo>
                <a:lnTo>
                  <a:pt x="1656" y="864"/>
                </a:lnTo>
                <a:lnTo>
                  <a:pt x="1659" y="833"/>
                </a:lnTo>
                <a:lnTo>
                  <a:pt x="1657" y="810"/>
                </a:lnTo>
                <a:lnTo>
                  <a:pt x="1650" y="789"/>
                </a:lnTo>
                <a:lnTo>
                  <a:pt x="1640" y="772"/>
                </a:lnTo>
                <a:lnTo>
                  <a:pt x="1625" y="758"/>
                </a:lnTo>
                <a:lnTo>
                  <a:pt x="1604" y="749"/>
                </a:lnTo>
                <a:lnTo>
                  <a:pt x="1579" y="741"/>
                </a:lnTo>
                <a:lnTo>
                  <a:pt x="1550" y="735"/>
                </a:lnTo>
                <a:lnTo>
                  <a:pt x="1517" y="733"/>
                </a:lnTo>
                <a:lnTo>
                  <a:pt x="1293" y="733"/>
                </a:lnTo>
                <a:lnTo>
                  <a:pt x="1273" y="718"/>
                </a:lnTo>
                <a:lnTo>
                  <a:pt x="1254" y="704"/>
                </a:lnTo>
                <a:lnTo>
                  <a:pt x="1233" y="693"/>
                </a:lnTo>
                <a:lnTo>
                  <a:pt x="1214" y="683"/>
                </a:lnTo>
                <a:lnTo>
                  <a:pt x="1195" y="678"/>
                </a:lnTo>
                <a:lnTo>
                  <a:pt x="1175" y="672"/>
                </a:lnTo>
                <a:lnTo>
                  <a:pt x="1156" y="668"/>
                </a:lnTo>
                <a:lnTo>
                  <a:pt x="1137" y="668"/>
                </a:lnTo>
                <a:close/>
                <a:moveTo>
                  <a:pt x="1694" y="240"/>
                </a:moveTo>
                <a:lnTo>
                  <a:pt x="1898" y="466"/>
                </a:lnTo>
                <a:lnTo>
                  <a:pt x="1874" y="497"/>
                </a:lnTo>
                <a:lnTo>
                  <a:pt x="1855" y="520"/>
                </a:lnTo>
                <a:lnTo>
                  <a:pt x="2251" y="518"/>
                </a:lnTo>
                <a:lnTo>
                  <a:pt x="2303" y="516"/>
                </a:lnTo>
                <a:lnTo>
                  <a:pt x="2351" y="516"/>
                </a:lnTo>
                <a:lnTo>
                  <a:pt x="2395" y="512"/>
                </a:lnTo>
                <a:lnTo>
                  <a:pt x="2435" y="511"/>
                </a:lnTo>
                <a:lnTo>
                  <a:pt x="2474" y="505"/>
                </a:lnTo>
                <a:lnTo>
                  <a:pt x="2508" y="501"/>
                </a:lnTo>
                <a:lnTo>
                  <a:pt x="2539" y="493"/>
                </a:lnTo>
                <a:lnTo>
                  <a:pt x="2568" y="488"/>
                </a:lnTo>
                <a:lnTo>
                  <a:pt x="2593" y="478"/>
                </a:lnTo>
                <a:lnTo>
                  <a:pt x="2614" y="470"/>
                </a:lnTo>
                <a:lnTo>
                  <a:pt x="2631" y="459"/>
                </a:lnTo>
                <a:lnTo>
                  <a:pt x="2647" y="449"/>
                </a:lnTo>
                <a:lnTo>
                  <a:pt x="2658" y="436"/>
                </a:lnTo>
                <a:lnTo>
                  <a:pt x="2666" y="424"/>
                </a:lnTo>
                <a:lnTo>
                  <a:pt x="2672" y="411"/>
                </a:lnTo>
                <a:lnTo>
                  <a:pt x="2673" y="395"/>
                </a:lnTo>
                <a:lnTo>
                  <a:pt x="2672" y="380"/>
                </a:lnTo>
                <a:lnTo>
                  <a:pt x="2668" y="363"/>
                </a:lnTo>
                <a:lnTo>
                  <a:pt x="2662" y="349"/>
                </a:lnTo>
                <a:lnTo>
                  <a:pt x="2652" y="336"/>
                </a:lnTo>
                <a:lnTo>
                  <a:pt x="2639" y="324"/>
                </a:lnTo>
                <a:lnTo>
                  <a:pt x="2625" y="313"/>
                </a:lnTo>
                <a:lnTo>
                  <a:pt x="2608" y="301"/>
                </a:lnTo>
                <a:lnTo>
                  <a:pt x="2587" y="294"/>
                </a:lnTo>
                <a:lnTo>
                  <a:pt x="2566" y="284"/>
                </a:lnTo>
                <a:lnTo>
                  <a:pt x="2541" y="278"/>
                </a:lnTo>
                <a:lnTo>
                  <a:pt x="2512" y="273"/>
                </a:lnTo>
                <a:lnTo>
                  <a:pt x="2481" y="267"/>
                </a:lnTo>
                <a:lnTo>
                  <a:pt x="2449" y="263"/>
                </a:lnTo>
                <a:lnTo>
                  <a:pt x="2412" y="261"/>
                </a:lnTo>
                <a:lnTo>
                  <a:pt x="2374" y="259"/>
                </a:lnTo>
                <a:lnTo>
                  <a:pt x="2334" y="259"/>
                </a:lnTo>
                <a:lnTo>
                  <a:pt x="1694" y="240"/>
                </a:lnTo>
                <a:close/>
                <a:moveTo>
                  <a:pt x="1060" y="109"/>
                </a:moveTo>
                <a:lnTo>
                  <a:pt x="1039" y="117"/>
                </a:lnTo>
                <a:lnTo>
                  <a:pt x="1018" y="125"/>
                </a:lnTo>
                <a:lnTo>
                  <a:pt x="993" y="134"/>
                </a:lnTo>
                <a:lnTo>
                  <a:pt x="966" y="146"/>
                </a:lnTo>
                <a:lnTo>
                  <a:pt x="937" y="159"/>
                </a:lnTo>
                <a:lnTo>
                  <a:pt x="906" y="173"/>
                </a:lnTo>
                <a:lnTo>
                  <a:pt x="872" y="188"/>
                </a:lnTo>
                <a:lnTo>
                  <a:pt x="835" y="203"/>
                </a:lnTo>
                <a:lnTo>
                  <a:pt x="799" y="221"/>
                </a:lnTo>
                <a:lnTo>
                  <a:pt x="757" y="240"/>
                </a:lnTo>
                <a:lnTo>
                  <a:pt x="714" y="261"/>
                </a:lnTo>
                <a:lnTo>
                  <a:pt x="670" y="282"/>
                </a:lnTo>
                <a:lnTo>
                  <a:pt x="622" y="305"/>
                </a:lnTo>
                <a:lnTo>
                  <a:pt x="572" y="328"/>
                </a:lnTo>
                <a:lnTo>
                  <a:pt x="520" y="353"/>
                </a:lnTo>
                <a:lnTo>
                  <a:pt x="467" y="380"/>
                </a:lnTo>
                <a:lnTo>
                  <a:pt x="150" y="380"/>
                </a:lnTo>
                <a:lnTo>
                  <a:pt x="123" y="480"/>
                </a:lnTo>
                <a:lnTo>
                  <a:pt x="104" y="580"/>
                </a:lnTo>
                <a:lnTo>
                  <a:pt x="92" y="679"/>
                </a:lnTo>
                <a:lnTo>
                  <a:pt x="88" y="779"/>
                </a:lnTo>
                <a:lnTo>
                  <a:pt x="92" y="875"/>
                </a:lnTo>
                <a:lnTo>
                  <a:pt x="102" y="971"/>
                </a:lnTo>
                <a:lnTo>
                  <a:pt x="119" y="1069"/>
                </a:lnTo>
                <a:lnTo>
                  <a:pt x="142" y="1169"/>
                </a:lnTo>
                <a:lnTo>
                  <a:pt x="378" y="1169"/>
                </a:lnTo>
                <a:lnTo>
                  <a:pt x="417" y="1228"/>
                </a:lnTo>
                <a:lnTo>
                  <a:pt x="459" y="1286"/>
                </a:lnTo>
                <a:lnTo>
                  <a:pt x="501" y="1340"/>
                </a:lnTo>
                <a:lnTo>
                  <a:pt x="545" y="1390"/>
                </a:lnTo>
                <a:lnTo>
                  <a:pt x="591" y="1438"/>
                </a:lnTo>
                <a:lnTo>
                  <a:pt x="640" y="1482"/>
                </a:lnTo>
                <a:lnTo>
                  <a:pt x="688" y="1524"/>
                </a:lnTo>
                <a:lnTo>
                  <a:pt x="737" y="1562"/>
                </a:lnTo>
                <a:lnTo>
                  <a:pt x="757" y="1566"/>
                </a:lnTo>
                <a:lnTo>
                  <a:pt x="774" y="1568"/>
                </a:lnTo>
                <a:lnTo>
                  <a:pt x="787" y="1570"/>
                </a:lnTo>
                <a:lnTo>
                  <a:pt x="797" y="1570"/>
                </a:lnTo>
                <a:lnTo>
                  <a:pt x="805" y="1570"/>
                </a:lnTo>
                <a:lnTo>
                  <a:pt x="814" y="1570"/>
                </a:lnTo>
                <a:lnTo>
                  <a:pt x="826" y="1568"/>
                </a:lnTo>
                <a:lnTo>
                  <a:pt x="839" y="1566"/>
                </a:lnTo>
                <a:lnTo>
                  <a:pt x="855" y="1564"/>
                </a:lnTo>
                <a:lnTo>
                  <a:pt x="872" y="1562"/>
                </a:lnTo>
                <a:lnTo>
                  <a:pt x="891" y="1559"/>
                </a:lnTo>
                <a:lnTo>
                  <a:pt x="912" y="1555"/>
                </a:lnTo>
                <a:lnTo>
                  <a:pt x="695" y="1441"/>
                </a:lnTo>
                <a:lnTo>
                  <a:pt x="720" y="1380"/>
                </a:lnTo>
                <a:lnTo>
                  <a:pt x="753" y="1322"/>
                </a:lnTo>
                <a:lnTo>
                  <a:pt x="791" y="1267"/>
                </a:lnTo>
                <a:lnTo>
                  <a:pt x="835" y="1215"/>
                </a:lnTo>
                <a:lnTo>
                  <a:pt x="728" y="1155"/>
                </a:lnTo>
                <a:lnTo>
                  <a:pt x="753" y="1107"/>
                </a:lnTo>
                <a:lnTo>
                  <a:pt x="778" y="1065"/>
                </a:lnTo>
                <a:lnTo>
                  <a:pt x="803" y="1027"/>
                </a:lnTo>
                <a:lnTo>
                  <a:pt x="830" y="994"/>
                </a:lnTo>
                <a:lnTo>
                  <a:pt x="855" y="967"/>
                </a:lnTo>
                <a:lnTo>
                  <a:pt x="883" y="942"/>
                </a:lnTo>
                <a:lnTo>
                  <a:pt x="910" y="925"/>
                </a:lnTo>
                <a:lnTo>
                  <a:pt x="939" y="912"/>
                </a:lnTo>
                <a:lnTo>
                  <a:pt x="816" y="846"/>
                </a:lnTo>
                <a:lnTo>
                  <a:pt x="832" y="812"/>
                </a:lnTo>
                <a:lnTo>
                  <a:pt x="849" y="781"/>
                </a:lnTo>
                <a:lnTo>
                  <a:pt x="864" y="750"/>
                </a:lnTo>
                <a:lnTo>
                  <a:pt x="882" y="724"/>
                </a:lnTo>
                <a:lnTo>
                  <a:pt x="899" y="697"/>
                </a:lnTo>
                <a:lnTo>
                  <a:pt x="918" y="674"/>
                </a:lnTo>
                <a:lnTo>
                  <a:pt x="937" y="653"/>
                </a:lnTo>
                <a:lnTo>
                  <a:pt x="956" y="633"/>
                </a:lnTo>
                <a:lnTo>
                  <a:pt x="976" y="616"/>
                </a:lnTo>
                <a:lnTo>
                  <a:pt x="997" y="603"/>
                </a:lnTo>
                <a:lnTo>
                  <a:pt x="1020" y="591"/>
                </a:lnTo>
                <a:lnTo>
                  <a:pt x="1041" y="580"/>
                </a:lnTo>
                <a:lnTo>
                  <a:pt x="1064" y="572"/>
                </a:lnTo>
                <a:lnTo>
                  <a:pt x="1087" y="566"/>
                </a:lnTo>
                <a:lnTo>
                  <a:pt x="1112" y="564"/>
                </a:lnTo>
                <a:lnTo>
                  <a:pt x="1137" y="562"/>
                </a:lnTo>
                <a:lnTo>
                  <a:pt x="1181" y="566"/>
                </a:lnTo>
                <a:lnTo>
                  <a:pt x="1225" y="578"/>
                </a:lnTo>
                <a:lnTo>
                  <a:pt x="1248" y="585"/>
                </a:lnTo>
                <a:lnTo>
                  <a:pt x="1271" y="597"/>
                </a:lnTo>
                <a:lnTo>
                  <a:pt x="1294" y="610"/>
                </a:lnTo>
                <a:lnTo>
                  <a:pt x="1317" y="624"/>
                </a:lnTo>
                <a:lnTo>
                  <a:pt x="1477" y="622"/>
                </a:lnTo>
                <a:lnTo>
                  <a:pt x="1431" y="599"/>
                </a:lnTo>
                <a:lnTo>
                  <a:pt x="1385" y="568"/>
                </a:lnTo>
                <a:lnTo>
                  <a:pt x="1335" y="530"/>
                </a:lnTo>
                <a:lnTo>
                  <a:pt x="1285" y="484"/>
                </a:lnTo>
                <a:lnTo>
                  <a:pt x="1248" y="505"/>
                </a:lnTo>
                <a:lnTo>
                  <a:pt x="1214" y="524"/>
                </a:lnTo>
                <a:lnTo>
                  <a:pt x="1177" y="539"/>
                </a:lnTo>
                <a:lnTo>
                  <a:pt x="1139" y="553"/>
                </a:lnTo>
                <a:lnTo>
                  <a:pt x="1102" y="562"/>
                </a:lnTo>
                <a:lnTo>
                  <a:pt x="1064" y="570"/>
                </a:lnTo>
                <a:lnTo>
                  <a:pt x="1026" y="574"/>
                </a:lnTo>
                <a:lnTo>
                  <a:pt x="987" y="576"/>
                </a:lnTo>
                <a:lnTo>
                  <a:pt x="947" y="572"/>
                </a:lnTo>
                <a:lnTo>
                  <a:pt x="943" y="466"/>
                </a:lnTo>
                <a:lnTo>
                  <a:pt x="972" y="468"/>
                </a:lnTo>
                <a:lnTo>
                  <a:pt x="1014" y="466"/>
                </a:lnTo>
                <a:lnTo>
                  <a:pt x="1056" y="461"/>
                </a:lnTo>
                <a:lnTo>
                  <a:pt x="1099" y="453"/>
                </a:lnTo>
                <a:lnTo>
                  <a:pt x="1141" y="441"/>
                </a:lnTo>
                <a:lnTo>
                  <a:pt x="1181" y="424"/>
                </a:lnTo>
                <a:lnTo>
                  <a:pt x="1221" y="405"/>
                </a:lnTo>
                <a:lnTo>
                  <a:pt x="1262" y="384"/>
                </a:lnTo>
                <a:lnTo>
                  <a:pt x="1302" y="357"/>
                </a:lnTo>
                <a:lnTo>
                  <a:pt x="1339" y="401"/>
                </a:lnTo>
                <a:lnTo>
                  <a:pt x="1375" y="440"/>
                </a:lnTo>
                <a:lnTo>
                  <a:pt x="1414" y="474"/>
                </a:lnTo>
                <a:lnTo>
                  <a:pt x="1450" y="499"/>
                </a:lnTo>
                <a:lnTo>
                  <a:pt x="1487" y="520"/>
                </a:lnTo>
                <a:lnTo>
                  <a:pt x="1525" y="536"/>
                </a:lnTo>
                <a:lnTo>
                  <a:pt x="1561" y="545"/>
                </a:lnTo>
                <a:lnTo>
                  <a:pt x="1600" y="547"/>
                </a:lnTo>
                <a:lnTo>
                  <a:pt x="1623" y="547"/>
                </a:lnTo>
                <a:lnTo>
                  <a:pt x="1646" y="543"/>
                </a:lnTo>
                <a:lnTo>
                  <a:pt x="1669" y="536"/>
                </a:lnTo>
                <a:lnTo>
                  <a:pt x="1692" y="526"/>
                </a:lnTo>
                <a:lnTo>
                  <a:pt x="1713" y="514"/>
                </a:lnTo>
                <a:lnTo>
                  <a:pt x="1734" y="501"/>
                </a:lnTo>
                <a:lnTo>
                  <a:pt x="1753" y="484"/>
                </a:lnTo>
                <a:lnTo>
                  <a:pt x="1773" y="464"/>
                </a:lnTo>
                <a:lnTo>
                  <a:pt x="1502" y="155"/>
                </a:lnTo>
                <a:lnTo>
                  <a:pt x="1060" y="109"/>
                </a:lnTo>
                <a:close/>
                <a:moveTo>
                  <a:pt x="1054" y="0"/>
                </a:moveTo>
                <a:lnTo>
                  <a:pt x="1536" y="54"/>
                </a:lnTo>
                <a:lnTo>
                  <a:pt x="1608" y="134"/>
                </a:lnTo>
                <a:lnTo>
                  <a:pt x="2318" y="154"/>
                </a:lnTo>
                <a:lnTo>
                  <a:pt x="2378" y="155"/>
                </a:lnTo>
                <a:lnTo>
                  <a:pt x="2431" y="157"/>
                </a:lnTo>
                <a:lnTo>
                  <a:pt x="2481" y="161"/>
                </a:lnTo>
                <a:lnTo>
                  <a:pt x="2528" y="167"/>
                </a:lnTo>
                <a:lnTo>
                  <a:pt x="2568" y="175"/>
                </a:lnTo>
                <a:lnTo>
                  <a:pt x="2602" y="184"/>
                </a:lnTo>
                <a:lnTo>
                  <a:pt x="2635" y="196"/>
                </a:lnTo>
                <a:lnTo>
                  <a:pt x="2662" y="207"/>
                </a:lnTo>
                <a:lnTo>
                  <a:pt x="2683" y="223"/>
                </a:lnTo>
                <a:lnTo>
                  <a:pt x="2704" y="240"/>
                </a:lnTo>
                <a:lnTo>
                  <a:pt x="2720" y="259"/>
                </a:lnTo>
                <a:lnTo>
                  <a:pt x="2735" y="280"/>
                </a:lnTo>
                <a:lnTo>
                  <a:pt x="2745" y="305"/>
                </a:lnTo>
                <a:lnTo>
                  <a:pt x="2752" y="332"/>
                </a:lnTo>
                <a:lnTo>
                  <a:pt x="2756" y="361"/>
                </a:lnTo>
                <a:lnTo>
                  <a:pt x="2758" y="393"/>
                </a:lnTo>
                <a:lnTo>
                  <a:pt x="2756" y="420"/>
                </a:lnTo>
                <a:lnTo>
                  <a:pt x="2752" y="447"/>
                </a:lnTo>
                <a:lnTo>
                  <a:pt x="2745" y="470"/>
                </a:lnTo>
                <a:lnTo>
                  <a:pt x="2733" y="493"/>
                </a:lnTo>
                <a:lnTo>
                  <a:pt x="2720" y="514"/>
                </a:lnTo>
                <a:lnTo>
                  <a:pt x="2700" y="532"/>
                </a:lnTo>
                <a:lnTo>
                  <a:pt x="2681" y="549"/>
                </a:lnTo>
                <a:lnTo>
                  <a:pt x="2656" y="564"/>
                </a:lnTo>
                <a:lnTo>
                  <a:pt x="2629" y="578"/>
                </a:lnTo>
                <a:lnTo>
                  <a:pt x="2599" y="589"/>
                </a:lnTo>
                <a:lnTo>
                  <a:pt x="2566" y="601"/>
                </a:lnTo>
                <a:lnTo>
                  <a:pt x="2529" y="608"/>
                </a:lnTo>
                <a:lnTo>
                  <a:pt x="2489" y="614"/>
                </a:lnTo>
                <a:lnTo>
                  <a:pt x="2447" y="618"/>
                </a:lnTo>
                <a:lnTo>
                  <a:pt x="2401" y="622"/>
                </a:lnTo>
                <a:lnTo>
                  <a:pt x="2353" y="622"/>
                </a:lnTo>
                <a:lnTo>
                  <a:pt x="1725" y="631"/>
                </a:lnTo>
                <a:lnTo>
                  <a:pt x="1661" y="649"/>
                </a:lnTo>
                <a:lnTo>
                  <a:pt x="1682" y="666"/>
                </a:lnTo>
                <a:lnTo>
                  <a:pt x="1700" y="685"/>
                </a:lnTo>
                <a:lnTo>
                  <a:pt x="1715" y="704"/>
                </a:lnTo>
                <a:lnTo>
                  <a:pt x="1727" y="727"/>
                </a:lnTo>
                <a:lnTo>
                  <a:pt x="1736" y="750"/>
                </a:lnTo>
                <a:lnTo>
                  <a:pt x="1744" y="777"/>
                </a:lnTo>
                <a:lnTo>
                  <a:pt x="1748" y="804"/>
                </a:lnTo>
                <a:lnTo>
                  <a:pt x="1748" y="835"/>
                </a:lnTo>
                <a:lnTo>
                  <a:pt x="1746" y="875"/>
                </a:lnTo>
                <a:lnTo>
                  <a:pt x="1738" y="912"/>
                </a:lnTo>
                <a:lnTo>
                  <a:pt x="1727" y="944"/>
                </a:lnTo>
                <a:lnTo>
                  <a:pt x="1709" y="973"/>
                </a:lnTo>
                <a:lnTo>
                  <a:pt x="1688" y="1000"/>
                </a:lnTo>
                <a:lnTo>
                  <a:pt x="1661" y="1021"/>
                </a:lnTo>
                <a:lnTo>
                  <a:pt x="1631" y="1040"/>
                </a:lnTo>
                <a:lnTo>
                  <a:pt x="1596" y="1056"/>
                </a:lnTo>
                <a:lnTo>
                  <a:pt x="1604" y="1084"/>
                </a:lnTo>
                <a:lnTo>
                  <a:pt x="1609" y="1111"/>
                </a:lnTo>
                <a:lnTo>
                  <a:pt x="1613" y="1136"/>
                </a:lnTo>
                <a:lnTo>
                  <a:pt x="1615" y="1159"/>
                </a:lnTo>
                <a:lnTo>
                  <a:pt x="1611" y="1207"/>
                </a:lnTo>
                <a:lnTo>
                  <a:pt x="1602" y="1251"/>
                </a:lnTo>
                <a:lnTo>
                  <a:pt x="1586" y="1290"/>
                </a:lnTo>
                <a:lnTo>
                  <a:pt x="1565" y="1321"/>
                </a:lnTo>
                <a:lnTo>
                  <a:pt x="1538" y="1347"/>
                </a:lnTo>
                <a:lnTo>
                  <a:pt x="1504" y="1370"/>
                </a:lnTo>
                <a:lnTo>
                  <a:pt x="1463" y="1386"/>
                </a:lnTo>
                <a:lnTo>
                  <a:pt x="1417" y="1397"/>
                </a:lnTo>
                <a:lnTo>
                  <a:pt x="1419" y="1416"/>
                </a:lnTo>
                <a:lnTo>
                  <a:pt x="1419" y="1432"/>
                </a:lnTo>
                <a:lnTo>
                  <a:pt x="1417" y="1459"/>
                </a:lnTo>
                <a:lnTo>
                  <a:pt x="1415" y="1486"/>
                </a:lnTo>
                <a:lnTo>
                  <a:pt x="1410" y="1511"/>
                </a:lnTo>
                <a:lnTo>
                  <a:pt x="1402" y="1532"/>
                </a:lnTo>
                <a:lnTo>
                  <a:pt x="1394" y="1553"/>
                </a:lnTo>
                <a:lnTo>
                  <a:pt x="1383" y="1572"/>
                </a:lnTo>
                <a:lnTo>
                  <a:pt x="1369" y="1589"/>
                </a:lnTo>
                <a:lnTo>
                  <a:pt x="1354" y="1605"/>
                </a:lnTo>
                <a:lnTo>
                  <a:pt x="1337" y="1618"/>
                </a:lnTo>
                <a:lnTo>
                  <a:pt x="1317" y="1630"/>
                </a:lnTo>
                <a:lnTo>
                  <a:pt x="1296" y="1639"/>
                </a:lnTo>
                <a:lnTo>
                  <a:pt x="1273" y="1649"/>
                </a:lnTo>
                <a:lnTo>
                  <a:pt x="1246" y="1654"/>
                </a:lnTo>
                <a:lnTo>
                  <a:pt x="1220" y="1658"/>
                </a:lnTo>
                <a:lnTo>
                  <a:pt x="1191" y="1662"/>
                </a:lnTo>
                <a:lnTo>
                  <a:pt x="1158" y="1662"/>
                </a:lnTo>
                <a:lnTo>
                  <a:pt x="1099" y="1658"/>
                </a:lnTo>
                <a:lnTo>
                  <a:pt x="1033" y="1624"/>
                </a:lnTo>
                <a:lnTo>
                  <a:pt x="979" y="1643"/>
                </a:lnTo>
                <a:lnTo>
                  <a:pt x="928" y="1656"/>
                </a:lnTo>
                <a:lnTo>
                  <a:pt x="876" y="1664"/>
                </a:lnTo>
                <a:lnTo>
                  <a:pt x="828" y="1666"/>
                </a:lnTo>
                <a:lnTo>
                  <a:pt x="809" y="1666"/>
                </a:lnTo>
                <a:lnTo>
                  <a:pt x="785" y="1664"/>
                </a:lnTo>
                <a:lnTo>
                  <a:pt x="757" y="1660"/>
                </a:lnTo>
                <a:lnTo>
                  <a:pt x="722" y="1656"/>
                </a:lnTo>
                <a:lnTo>
                  <a:pt x="676" y="1626"/>
                </a:lnTo>
                <a:lnTo>
                  <a:pt x="628" y="1591"/>
                </a:lnTo>
                <a:lnTo>
                  <a:pt x="578" y="1553"/>
                </a:lnTo>
                <a:lnTo>
                  <a:pt x="530" y="1509"/>
                </a:lnTo>
                <a:lnTo>
                  <a:pt x="482" y="1459"/>
                </a:lnTo>
                <a:lnTo>
                  <a:pt x="432" y="1403"/>
                </a:lnTo>
                <a:lnTo>
                  <a:pt x="382" y="1344"/>
                </a:lnTo>
                <a:lnTo>
                  <a:pt x="332" y="1280"/>
                </a:lnTo>
                <a:lnTo>
                  <a:pt x="83" y="1280"/>
                </a:lnTo>
                <a:lnTo>
                  <a:pt x="63" y="1219"/>
                </a:lnTo>
                <a:lnTo>
                  <a:pt x="46" y="1157"/>
                </a:lnTo>
                <a:lnTo>
                  <a:pt x="33" y="1096"/>
                </a:lnTo>
                <a:lnTo>
                  <a:pt x="19" y="1036"/>
                </a:lnTo>
                <a:lnTo>
                  <a:pt x="11" y="975"/>
                </a:lnTo>
                <a:lnTo>
                  <a:pt x="4" y="914"/>
                </a:lnTo>
                <a:lnTo>
                  <a:pt x="0" y="854"/>
                </a:lnTo>
                <a:lnTo>
                  <a:pt x="0" y="793"/>
                </a:lnTo>
                <a:lnTo>
                  <a:pt x="0" y="724"/>
                </a:lnTo>
                <a:lnTo>
                  <a:pt x="6" y="656"/>
                </a:lnTo>
                <a:lnTo>
                  <a:pt x="11" y="591"/>
                </a:lnTo>
                <a:lnTo>
                  <a:pt x="23" y="526"/>
                </a:lnTo>
                <a:lnTo>
                  <a:pt x="34" y="463"/>
                </a:lnTo>
                <a:lnTo>
                  <a:pt x="52" y="399"/>
                </a:lnTo>
                <a:lnTo>
                  <a:pt x="69" y="336"/>
                </a:lnTo>
                <a:lnTo>
                  <a:pt x="92" y="276"/>
                </a:lnTo>
                <a:lnTo>
                  <a:pt x="465" y="276"/>
                </a:lnTo>
                <a:lnTo>
                  <a:pt x="530" y="236"/>
                </a:lnTo>
                <a:lnTo>
                  <a:pt x="599" y="200"/>
                </a:lnTo>
                <a:lnTo>
                  <a:pt x="668" y="163"/>
                </a:lnTo>
                <a:lnTo>
                  <a:pt x="741" y="129"/>
                </a:lnTo>
                <a:lnTo>
                  <a:pt x="816" y="94"/>
                </a:lnTo>
                <a:lnTo>
                  <a:pt x="893" y="61"/>
                </a:lnTo>
                <a:lnTo>
                  <a:pt x="972" y="31"/>
                </a:lnTo>
                <a:lnTo>
                  <a:pt x="105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nchor="b"/>
          <a:lstStyle/>
          <a:p>
            <a:r>
              <a:rPr lang="zh-CN" altLang="en-US" dirty="0"/>
              <a:t>请输入第二章大标题</a:t>
            </a:r>
            <a:endParaRPr lang="zh-CN" altLang="en-US" dirty="0"/>
          </a:p>
        </p:txBody>
      </p:sp>
      <p:sp>
        <p:nvSpPr>
          <p:cNvPr id="9219" name="文本占位符 2"/>
          <p:cNvSpPr>
            <a:spLocks noGrp="1"/>
          </p:cNvSpPr>
          <p:nvPr>
            <p:ph type="body" idx="1"/>
          </p:nvPr>
        </p:nvSpPr>
        <p:spPr/>
        <p:txBody>
          <a:bodyPr/>
          <a:lstStyle/>
          <a:p>
            <a:r>
              <a:rPr lang="zh-CN" altLang="en-US" dirty="0"/>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1102134532"/>
  <p:tag name="MH_LIBRARY" val="GRAPHIC"/>
  <p:tag name="MH_ORDER" val="任意多边形 11"/>
</p:tagLst>
</file>

<file path=ppt/tags/tag10.xml><?xml version="1.0" encoding="utf-8"?>
<p:tagLst xmlns:p="http://schemas.openxmlformats.org/presentationml/2006/main">
  <p:tag name="MH" val="20160621213506"/>
  <p:tag name="MH_LIBRARY" val="CONTENTS"/>
  <p:tag name="MH_TYPE" val="ENTRY"/>
  <p:tag name="ID" val="553532"/>
  <p:tag name="MH_ORDER" val="1"/>
</p:tagLst>
</file>

<file path=ppt/tags/tag100.xml><?xml version="1.0" encoding="utf-8"?>
<p:tagLst xmlns:p="http://schemas.openxmlformats.org/presentationml/2006/main">
  <p:tag name="MH" val="20160624104553"/>
  <p:tag name="MH_LIBRARY" val="GRAPHIC"/>
  <p:tag name="MH_TYPE" val="SubTitle"/>
  <p:tag name="MH_ORDER" val="1"/>
</p:tagLst>
</file>

<file path=ppt/tags/tag11.xml><?xml version="1.0" encoding="utf-8"?>
<p:tagLst xmlns:p="http://schemas.openxmlformats.org/presentationml/2006/main">
  <p:tag name="MH" val="20160621213506"/>
  <p:tag name="MH_LIBRARY" val="CONTENTS"/>
  <p:tag name="MH_TYPE" val="OTHERS"/>
  <p:tag name="ID" val="553532"/>
</p:tagLst>
</file>

<file path=ppt/tags/tag12.xml><?xml version="1.0" encoding="utf-8"?>
<p:tagLst xmlns:p="http://schemas.openxmlformats.org/presentationml/2006/main">
  <p:tag name="MH" val="20160621213506"/>
  <p:tag name="MH_LIBRARY" val="CONTENTS"/>
  <p:tag name="MH_TYPE" val="NUMBER"/>
  <p:tag name="ID" val="553532"/>
  <p:tag name="MH_ORDER" val="1"/>
</p:tagLst>
</file>

<file path=ppt/tags/tag13.xml><?xml version="1.0" encoding="utf-8"?>
<p:tagLst xmlns:p="http://schemas.openxmlformats.org/presentationml/2006/main">
  <p:tag name="MH" val="20160621213506"/>
  <p:tag name="MH_LIBRARY" val="CONTENTS"/>
  <p:tag name="MH_TYPE" val="OTHERS"/>
  <p:tag name="ID" val="553532"/>
</p:tagLst>
</file>

<file path=ppt/tags/tag14.xml><?xml version="1.0" encoding="utf-8"?>
<p:tagLst xmlns:p="http://schemas.openxmlformats.org/presentationml/2006/main">
  <p:tag name="MH" val="20160621213506"/>
  <p:tag name="MH_LIBRARY" val="CONTENTS"/>
  <p:tag name="MH_TYPE" val="ENTRY"/>
  <p:tag name="ID" val="553532"/>
  <p:tag name="MH_ORDER" val="1"/>
</p:tagLst>
</file>

<file path=ppt/tags/tag15.xml><?xml version="1.0" encoding="utf-8"?>
<p:tagLst xmlns:p="http://schemas.openxmlformats.org/presentationml/2006/main">
  <p:tag name="MH" val="20160621213506"/>
  <p:tag name="MH_LIBRARY" val="CONTENTS"/>
  <p:tag name="MH_TYPE" val="OTHERS"/>
  <p:tag name="ID" val="553532"/>
</p:tagLst>
</file>

<file path=ppt/tags/tag16.xml><?xml version="1.0" encoding="utf-8"?>
<p:tagLst xmlns:p="http://schemas.openxmlformats.org/presentationml/2006/main">
  <p:tag name="MH" val="20160621213506"/>
  <p:tag name="MH_LIBRARY" val="CONTENTS"/>
  <p:tag name="MH_TYPE" val="NUMBER"/>
  <p:tag name="ID" val="553532"/>
  <p:tag name="MH_ORDER" val="1"/>
</p:tagLst>
</file>

<file path=ppt/tags/tag17.xml><?xml version="1.0" encoding="utf-8"?>
<p:tagLst xmlns:p="http://schemas.openxmlformats.org/presentationml/2006/main">
  <p:tag name="MH" val="20160621213506"/>
  <p:tag name="MH_LIBRARY" val="CONTENTS"/>
  <p:tag name="MH_TYPE" val="OTHERS"/>
  <p:tag name="ID" val="553532"/>
</p:tagLst>
</file>

<file path=ppt/tags/tag18.xml><?xml version="1.0" encoding="utf-8"?>
<p:tagLst xmlns:p="http://schemas.openxmlformats.org/presentationml/2006/main">
  <p:tag name="MH" val="20160621213506"/>
  <p:tag name="MH_LIBRARY" val="CONTENTS"/>
  <p:tag name="MH_TYPE" val="ENTRY"/>
  <p:tag name="ID" val="553532"/>
  <p:tag name="MH_ORDER" val="1"/>
</p:tagLst>
</file>

<file path=ppt/tags/tag19.xml><?xml version="1.0" encoding="utf-8"?>
<p:tagLst xmlns:p="http://schemas.openxmlformats.org/presentationml/2006/main">
  <p:tag name="MH" val="20160621213506"/>
  <p:tag name="MH_LIBRARY" val="CONTENTS"/>
  <p:tag name="MH_TYPE" val="OTHERS"/>
  <p:tag name="ID" val="553532"/>
</p:tagLst>
</file>

<file path=ppt/tags/tag2.xml><?xml version="1.0" encoding="utf-8"?>
<p:tagLst xmlns:p="http://schemas.openxmlformats.org/presentationml/2006/main">
  <p:tag name="MH" val="20161102134532"/>
  <p:tag name="MH_LIBRARY" val="GRAPHIC"/>
  <p:tag name="MH_ORDER" val="任意多边形 13"/>
</p:tagLst>
</file>

<file path=ppt/tags/tag20.xml><?xml version="1.0" encoding="utf-8"?>
<p:tagLst xmlns:p="http://schemas.openxmlformats.org/presentationml/2006/main">
  <p:tag name="MH" val="20160621213506"/>
  <p:tag name="MH_LIBRARY" val="CONTENTS"/>
  <p:tag name="MH_TYPE" val="NUMBER"/>
  <p:tag name="ID" val="553532"/>
  <p:tag name="MH_ORDER" val="1"/>
</p:tagLst>
</file>

<file path=ppt/tags/tag21.xml><?xml version="1.0" encoding="utf-8"?>
<p:tagLst xmlns:p="http://schemas.openxmlformats.org/presentationml/2006/main">
  <p:tag name="MH" val="20160621213506"/>
  <p:tag name="MH_LIBRARY" val="CONTENTS"/>
  <p:tag name="MH_TYPE" val="OTHERS"/>
  <p:tag name="ID" val="553532"/>
</p:tagLst>
</file>

<file path=ppt/tags/tag22.xml><?xml version="1.0" encoding="utf-8"?>
<p:tagLst xmlns:p="http://schemas.openxmlformats.org/presentationml/2006/main">
  <p:tag name="MH" val="20160621213506"/>
  <p:tag name="MH_LIBRARY" val="CONTENTS"/>
  <p:tag name="MH_TYPE" val="ENTRY"/>
  <p:tag name="ID" val="553532"/>
  <p:tag name="MH_ORDER" val="1"/>
</p:tagLst>
</file>

<file path=ppt/tags/tag23.xml><?xml version="1.0" encoding="utf-8"?>
<p:tagLst xmlns:p="http://schemas.openxmlformats.org/presentationml/2006/main">
  <p:tag name="MH" val="20160621213506"/>
  <p:tag name="MH_LIBRARY" val="CONTENTS"/>
  <p:tag name="MH_TYPE" val="OTHERS"/>
  <p:tag name="ID" val="553532"/>
</p:tagLst>
</file>

<file path=ppt/tags/tag24.xml><?xml version="1.0" encoding="utf-8"?>
<p:tagLst xmlns:p="http://schemas.openxmlformats.org/presentationml/2006/main">
  <p:tag name="MH" val="20160621213506"/>
  <p:tag name="MH_LIBRARY" val="CONTENTS"/>
  <p:tag name="MH_TYPE" val="NUMBER"/>
  <p:tag name="ID" val="553532"/>
  <p:tag name="MH_ORDER" val="1"/>
</p:tagLst>
</file>

<file path=ppt/tags/tag25.xml><?xml version="1.0" encoding="utf-8"?>
<p:tagLst xmlns:p="http://schemas.openxmlformats.org/presentationml/2006/main">
  <p:tag name="MH" val="20160621213506"/>
  <p:tag name="MH_LIBRARY" val="CONTENTS"/>
  <p:tag name="MH_TYPE" val="OTHERS"/>
  <p:tag name="ID" val="553532"/>
</p:tagLst>
</file>

<file path=ppt/tags/tag26.xml><?xml version="1.0" encoding="utf-8"?>
<p:tagLst xmlns:p="http://schemas.openxmlformats.org/presentationml/2006/main">
  <p:tag name="MH" val="20160621213506"/>
  <p:tag name="MH_LIBRARY" val="CONTENTS"/>
  <p:tag name="MH_TYPE" val="ENTRY"/>
  <p:tag name="ID" val="553532"/>
  <p:tag name="MH_ORDER" val="1"/>
</p:tagLst>
</file>

<file path=ppt/tags/tag27.xml><?xml version="1.0" encoding="utf-8"?>
<p:tagLst xmlns:p="http://schemas.openxmlformats.org/presentationml/2006/main">
  <p:tag name="MH" val="20160621213506"/>
  <p:tag name="MH_LIBRARY" val="CONTENTS"/>
  <p:tag name="MH_TYPE" val="OTHERS"/>
  <p:tag name="ID" val="553532"/>
</p:tagLst>
</file>

<file path=ppt/tags/tag28.xml><?xml version="1.0" encoding="utf-8"?>
<p:tagLst xmlns:p="http://schemas.openxmlformats.org/presentationml/2006/main">
  <p:tag name="MH" val="20160621213506"/>
  <p:tag name="MH_LIBRARY" val="CONTENTS"/>
  <p:tag name="MH_TYPE" val="NUMBER"/>
  <p:tag name="ID" val="553532"/>
  <p:tag name="MH_ORDER" val="1"/>
</p:tagLst>
</file>

<file path=ppt/tags/tag29.xml><?xml version="1.0" encoding="utf-8"?>
<p:tagLst xmlns:p="http://schemas.openxmlformats.org/presentationml/2006/main">
  <p:tag name="MH" val="20160614212001"/>
  <p:tag name="MH_LIBRARY" val="GRAPHIC"/>
  <p:tag name="MH_TYPE" val="Other"/>
  <p:tag name="MH_ORDER" val="3"/>
</p:tagLst>
</file>

<file path=ppt/tags/tag3.xml><?xml version="1.0" encoding="utf-8"?>
<p:tagLst xmlns:p="http://schemas.openxmlformats.org/presentationml/2006/main">
  <p:tag name="MH" val="20161102134532"/>
  <p:tag name="MH_LIBRARY" val="GRAPHIC"/>
  <p:tag name="MH_ORDER" val="任意多边形 12"/>
</p:tagLst>
</file>

<file path=ppt/tags/tag30.xml><?xml version="1.0" encoding="utf-8"?>
<p:tagLst xmlns:p="http://schemas.openxmlformats.org/presentationml/2006/main">
  <p:tag name="MH" val="20160614212001"/>
  <p:tag name="MH_LIBRARY" val="GRAPHIC"/>
  <p:tag name="MH_TYPE" val="Other"/>
  <p:tag name="MH_ORDER" val="3"/>
</p:tagLst>
</file>

<file path=ppt/tags/tag31.xml><?xml version="1.0" encoding="utf-8"?>
<p:tagLst xmlns:p="http://schemas.openxmlformats.org/presentationml/2006/main">
  <p:tag name="MH" val="20160614212001"/>
  <p:tag name="MH_LIBRARY" val="GRAPHIC"/>
  <p:tag name="MH_TYPE" val="Other"/>
  <p:tag name="MH_ORDER" val="3"/>
</p:tagLst>
</file>

<file path=ppt/tags/tag32.xml><?xml version="1.0" encoding="utf-8"?>
<p:tagLst xmlns:p="http://schemas.openxmlformats.org/presentationml/2006/main">
  <p:tag name="MH" val="20160614212001"/>
  <p:tag name="MH_LIBRARY" val="GRAPHIC"/>
  <p:tag name="MH_TYPE" val="Other"/>
  <p:tag name="MH_ORDER" val="3"/>
</p:tagLst>
</file>

<file path=ppt/tags/tag33.xml><?xml version="1.0" encoding="utf-8"?>
<p:tagLst xmlns:p="http://schemas.openxmlformats.org/presentationml/2006/main">
  <p:tag name="MH" val="20160614212001"/>
  <p:tag name="MH_LIBRARY" val="GRAPHIC"/>
  <p:tag name="MH_TYPE" val="Other"/>
  <p:tag name="MH_ORDER" val="1"/>
</p:tagLst>
</file>

<file path=ppt/tags/tag34.xml><?xml version="1.0" encoding="utf-8"?>
<p:tagLst xmlns:p="http://schemas.openxmlformats.org/presentationml/2006/main">
  <p:tag name="MH" val="20160614212001"/>
  <p:tag name="MH_LIBRARY" val="GRAPHIC"/>
  <p:tag name="MH_TYPE" val="Other"/>
  <p:tag name="MH_ORDER" val="3"/>
</p:tagLst>
</file>

<file path=ppt/tags/tag35.xml><?xml version="1.0" encoding="utf-8"?>
<p:tagLst xmlns:p="http://schemas.openxmlformats.org/presentationml/2006/main">
  <p:tag name="MH" val="20160614212001"/>
  <p:tag name="MH_LIBRARY" val="GRAPHIC"/>
  <p:tag name="MH_TYPE" val="Other"/>
  <p:tag name="MH_ORDER" val="7"/>
</p:tagLst>
</file>

<file path=ppt/tags/tag36.xml><?xml version="1.0" encoding="utf-8"?>
<p:tagLst xmlns:p="http://schemas.openxmlformats.org/presentationml/2006/main">
  <p:tag name="MH" val="20160614212001"/>
  <p:tag name="MH_LIBRARY" val="GRAPHIC"/>
  <p:tag name="MH_TYPE" val="Other"/>
  <p:tag name="MH_ORDER" val="11"/>
</p:tagLst>
</file>

<file path=ppt/tags/tag37.xml><?xml version="1.0" encoding="utf-8"?>
<p:tagLst xmlns:p="http://schemas.openxmlformats.org/presentationml/2006/main">
  <p:tag name="MH" val="20160614212001"/>
  <p:tag name="MH_LIBRARY" val="GRAPHIC"/>
  <p:tag name="MH_TYPE" val="Other"/>
  <p:tag name="MH_ORDER" val="16"/>
</p:tagLst>
</file>

<file path=ppt/tags/tag38.xml><?xml version="1.0" encoding="utf-8"?>
<p:tagLst xmlns:p="http://schemas.openxmlformats.org/presentationml/2006/main">
  <p:tag name="MH" val="20160614212001"/>
  <p:tag name="MH_LIBRARY" val="GRAPHIC"/>
  <p:tag name="MH_TYPE" val="Other"/>
  <p:tag name="MH_ORDER" val="1"/>
</p:tagLst>
</file>

<file path=ppt/tags/tag39.xml><?xml version="1.0" encoding="utf-8"?>
<p:tagLst xmlns:p="http://schemas.openxmlformats.org/presentationml/2006/main">
  <p:tag name="MH" val="20160614212001"/>
  <p:tag name="MH_LIBRARY" val="GRAPHIC"/>
  <p:tag name="MH_TYPE" val="Other"/>
  <p:tag name="MH_ORDER" val="16"/>
</p:tagLst>
</file>

<file path=ppt/tags/tag4.xml><?xml version="1.0" encoding="utf-8"?>
<p:tagLst xmlns:p="http://schemas.openxmlformats.org/presentationml/2006/main">
  <p:tag name="MH" val="20161102134532"/>
  <p:tag name="MH_LIBRARY" val="GRAPHIC"/>
  <p:tag name="MH_ORDER" val="任意多边形 10"/>
</p:tagLst>
</file>

<file path=ppt/tags/tag40.xml><?xml version="1.0" encoding="utf-8"?>
<p:tagLst xmlns:p="http://schemas.openxmlformats.org/presentationml/2006/main">
  <p:tag name="MH" val="20160614212001"/>
  <p:tag name="MH_LIBRARY" val="GRAPHIC"/>
  <p:tag name="MH_TYPE" val="Other"/>
  <p:tag name="MH_ORDER" val="1"/>
</p:tagLst>
</file>

<file path=ppt/tags/tag41.xml><?xml version="1.0" encoding="utf-8"?>
<p:tagLst xmlns:p="http://schemas.openxmlformats.org/presentationml/2006/main">
  <p:tag name="MH" val="20160614212001"/>
  <p:tag name="MH_LIBRARY" val="GRAPHIC"/>
  <p:tag name="MH_TYPE" val="Other"/>
  <p:tag name="MH_ORDER" val="16"/>
</p:tagLst>
</file>

<file path=ppt/tags/tag42.xml><?xml version="1.0" encoding="utf-8"?>
<p:tagLst xmlns:p="http://schemas.openxmlformats.org/presentationml/2006/main">
  <p:tag name="MH" val="20160614212001"/>
  <p:tag name="MH_LIBRARY" val="GRAPHIC"/>
  <p:tag name="MH_TYPE" val="Other"/>
  <p:tag name="MH_ORDER" val="1"/>
</p:tagLst>
</file>

<file path=ppt/tags/tag43.xml><?xml version="1.0" encoding="utf-8"?>
<p:tagLst xmlns:p="http://schemas.openxmlformats.org/presentationml/2006/main">
  <p:tag name="MH" val="20160614212001"/>
  <p:tag name="MH_LIBRARY" val="GRAPHIC"/>
  <p:tag name="MH_TYPE" val="Other"/>
  <p:tag name="MH_ORDER" val="16"/>
</p:tagLst>
</file>

<file path=ppt/tags/tag44.xml><?xml version="1.0" encoding="utf-8"?>
<p:tagLst xmlns:p="http://schemas.openxmlformats.org/presentationml/2006/main">
  <p:tag name="MH" val="20160624110115"/>
  <p:tag name="MH_LIBRARY" val="GRAPHIC"/>
  <p:tag name="MH_TYPE" val="Other"/>
  <p:tag name="MH_ORDER" val="1"/>
</p:tagLst>
</file>

<file path=ppt/tags/tag45.xml><?xml version="1.0" encoding="utf-8"?>
<p:tagLst xmlns:p="http://schemas.openxmlformats.org/presentationml/2006/main">
  <p:tag name="MH" val="20160623103843"/>
  <p:tag name="MH_LIBRARY" val="GRAPHIC"/>
  <p:tag name="MH_TYPE" val="Other"/>
  <p:tag name="MH_ORDER" val="5"/>
</p:tagLst>
</file>

<file path=ppt/tags/tag46.xml><?xml version="1.0" encoding="utf-8"?>
<p:tagLst xmlns:p="http://schemas.openxmlformats.org/presentationml/2006/main">
  <p:tag name="MH" val="20160623103843"/>
  <p:tag name="MH_LIBRARY" val="GRAPHIC"/>
  <p:tag name="MH_TYPE" val="Other"/>
  <p:tag name="MH_ORDER" val="5"/>
</p:tagLst>
</file>

<file path=ppt/tags/tag47.xml><?xml version="1.0" encoding="utf-8"?>
<p:tagLst xmlns:p="http://schemas.openxmlformats.org/presentationml/2006/main">
  <p:tag name="MH" val="20160623103843"/>
  <p:tag name="MH_LIBRARY" val="GRAPHIC"/>
  <p:tag name="MH_TYPE" val="Other"/>
  <p:tag name="MH_ORDER" val="5"/>
</p:tagLst>
</file>

<file path=ppt/tags/tag48.xml><?xml version="1.0" encoding="utf-8"?>
<p:tagLst xmlns:p="http://schemas.openxmlformats.org/presentationml/2006/main">
  <p:tag name="MH" val="20160623103843"/>
  <p:tag name="MH_LIBRARY" val="GRAPHIC"/>
  <p:tag name="MH_TYPE" val="Other"/>
  <p:tag name="MH_ORDER" val="5"/>
</p:tagLst>
</file>

<file path=ppt/tags/tag49.xml><?xml version="1.0" encoding="utf-8"?>
<p:tagLst xmlns:p="http://schemas.openxmlformats.org/presentationml/2006/main">
  <p:tag name="MH" val="20160623111113"/>
  <p:tag name="MH_LIBRARY" val="GRAPHIC"/>
  <p:tag name="MH_TYPE" val="Other"/>
  <p:tag name="MH_ORDER" val="3"/>
</p:tagLst>
</file>

<file path=ppt/tags/tag5.xml><?xml version="1.0" encoding="utf-8"?>
<p:tagLst xmlns:p="http://schemas.openxmlformats.org/presentationml/2006/main">
  <p:tag name="MH" val="20160621213506"/>
  <p:tag name="MH_LIBRARY" val="CONTENTS"/>
  <p:tag name="MH_TYPE" val="OTHERS"/>
  <p:tag name="ID" val="553532"/>
</p:tagLst>
</file>

<file path=ppt/tags/tag50.xml><?xml version="1.0" encoding="utf-8"?>
<p:tagLst xmlns:p="http://schemas.openxmlformats.org/presentationml/2006/main">
  <p:tag name="MH" val="20160623111113"/>
  <p:tag name="MH_LIBRARY" val="GRAPHIC"/>
  <p:tag name="MH_TYPE" val="Other"/>
  <p:tag name="MH_ORDER" val="4"/>
</p:tagLst>
</file>

<file path=ppt/tags/tag51.xml><?xml version="1.0" encoding="utf-8"?>
<p:tagLst xmlns:p="http://schemas.openxmlformats.org/presentationml/2006/main">
  <p:tag name="MH" val="20160623111113"/>
  <p:tag name="MH_LIBRARY" val="GRAPHIC"/>
  <p:tag name="MH_TYPE" val="Other"/>
  <p:tag name="MH_ORDER" val="3"/>
</p:tagLst>
</file>

<file path=ppt/tags/tag52.xml><?xml version="1.0" encoding="utf-8"?>
<p:tagLst xmlns:p="http://schemas.openxmlformats.org/presentationml/2006/main">
  <p:tag name="MH" val="20160623111113"/>
  <p:tag name="MH_LIBRARY" val="GRAPHIC"/>
  <p:tag name="MH_TYPE" val="Other"/>
  <p:tag name="MH_ORDER" val="4"/>
</p:tagLst>
</file>

<file path=ppt/tags/tag53.xml><?xml version="1.0" encoding="utf-8"?>
<p:tagLst xmlns:p="http://schemas.openxmlformats.org/presentationml/2006/main">
  <p:tag name="MH" val="20160623111113"/>
  <p:tag name="MH_LIBRARY" val="GRAPHIC"/>
  <p:tag name="MH_TYPE" val="Other"/>
  <p:tag name="MH_ORDER" val="3"/>
</p:tagLst>
</file>

<file path=ppt/tags/tag54.xml><?xml version="1.0" encoding="utf-8"?>
<p:tagLst xmlns:p="http://schemas.openxmlformats.org/presentationml/2006/main">
  <p:tag name="MH" val="20160623111113"/>
  <p:tag name="MH_LIBRARY" val="GRAPHIC"/>
  <p:tag name="MH_TYPE" val="Other"/>
  <p:tag name="MH_ORDER" val="4"/>
</p:tagLst>
</file>

<file path=ppt/tags/tag55.xml><?xml version="1.0" encoding="utf-8"?>
<p:tagLst xmlns:p="http://schemas.openxmlformats.org/presentationml/2006/main">
  <p:tag name="MH" val="20160623111113"/>
  <p:tag name="MH_LIBRARY" val="GRAPHIC"/>
  <p:tag name="MH_TYPE" val="Other"/>
  <p:tag name="MH_ORDER" val="3"/>
</p:tagLst>
</file>

<file path=ppt/tags/tag56.xml><?xml version="1.0" encoding="utf-8"?>
<p:tagLst xmlns:p="http://schemas.openxmlformats.org/presentationml/2006/main">
  <p:tag name="MH" val="20160623111113"/>
  <p:tag name="MH_LIBRARY" val="GRAPHIC"/>
  <p:tag name="MH_TYPE" val="Other"/>
  <p:tag name="MH_ORDER" val="4"/>
</p:tagLst>
</file>

<file path=ppt/tags/tag57.xml><?xml version="1.0" encoding="utf-8"?>
<p:tagLst xmlns:p="http://schemas.openxmlformats.org/presentationml/2006/main">
  <p:tag name="MH" val="20160623111113"/>
  <p:tag name="MH_LIBRARY" val="GRAPHIC"/>
  <p:tag name="MH_TYPE" val="Other"/>
  <p:tag name="MH_ORDER" val="3"/>
</p:tagLst>
</file>

<file path=ppt/tags/tag58.xml><?xml version="1.0" encoding="utf-8"?>
<p:tagLst xmlns:p="http://schemas.openxmlformats.org/presentationml/2006/main">
  <p:tag name="MH" val="20160623111113"/>
  <p:tag name="MH_LIBRARY" val="GRAPHIC"/>
  <p:tag name="MH_TYPE" val="Other"/>
  <p:tag name="MH_ORDER" val="4"/>
</p:tagLst>
</file>

<file path=ppt/tags/tag59.xml><?xml version="1.0" encoding="utf-8"?>
<p:tagLst xmlns:p="http://schemas.openxmlformats.org/presentationml/2006/main">
  <p:tag name="MH" val="20160623111113"/>
  <p:tag name="MH_LIBRARY" val="GRAPHIC"/>
  <p:tag name="MH_TYPE" val="Other"/>
  <p:tag name="MH_ORDER" val="3"/>
</p:tagLst>
</file>

<file path=ppt/tags/tag6.xml><?xml version="1.0" encoding="utf-8"?>
<p:tagLst xmlns:p="http://schemas.openxmlformats.org/presentationml/2006/main">
  <p:tag name="MH" val="20160621213506"/>
  <p:tag name="MH_LIBRARY" val="CONTENTS"/>
  <p:tag name="MH_TYPE" val="ENTRY"/>
  <p:tag name="ID" val="553532"/>
  <p:tag name="MH_ORDER" val="1"/>
</p:tagLst>
</file>

<file path=ppt/tags/tag60.xml><?xml version="1.0" encoding="utf-8"?>
<p:tagLst xmlns:p="http://schemas.openxmlformats.org/presentationml/2006/main">
  <p:tag name="MH" val="20160623111113"/>
  <p:tag name="MH_LIBRARY" val="GRAPHIC"/>
  <p:tag name="MH_TYPE" val="Other"/>
  <p:tag name="MH_ORDER" val="4"/>
</p:tagLst>
</file>

<file path=ppt/tags/tag61.xml><?xml version="1.0" encoding="utf-8"?>
<p:tagLst xmlns:p="http://schemas.openxmlformats.org/presentationml/2006/main">
  <p:tag name="MH" val="20160623111113"/>
  <p:tag name="MH_LIBRARY" val="GRAPHIC"/>
  <p:tag name="MH_TYPE" val="Other"/>
  <p:tag name="MH_ORDER" val="3"/>
</p:tagLst>
</file>

<file path=ppt/tags/tag62.xml><?xml version="1.0" encoding="utf-8"?>
<p:tagLst xmlns:p="http://schemas.openxmlformats.org/presentationml/2006/main">
  <p:tag name="MH" val="20160623111113"/>
  <p:tag name="MH_LIBRARY" val="GRAPHIC"/>
  <p:tag name="MH_TYPE" val="Other"/>
  <p:tag name="MH_ORDER" val="4"/>
</p:tagLst>
</file>

<file path=ppt/tags/tag63.xml><?xml version="1.0" encoding="utf-8"?>
<p:tagLst xmlns:p="http://schemas.openxmlformats.org/presentationml/2006/main">
  <p:tag name="MH" val="20160623114101"/>
  <p:tag name="MH_LIBRARY" val="GRAPHIC"/>
  <p:tag name="MH_TYPE" val="Other"/>
  <p:tag name="MH_ORDER" val="7"/>
</p:tagLst>
</file>

<file path=ppt/tags/tag64.xml><?xml version="1.0" encoding="utf-8"?>
<p:tagLst xmlns:p="http://schemas.openxmlformats.org/presentationml/2006/main">
  <p:tag name="MH" val="20160623114101"/>
  <p:tag name="MH_LIBRARY" val="GRAPHIC"/>
  <p:tag name="MH_TYPE" val="Other"/>
  <p:tag name="MH_ORDER" val="7"/>
</p:tagLst>
</file>

<file path=ppt/tags/tag65.xml><?xml version="1.0" encoding="utf-8"?>
<p:tagLst xmlns:p="http://schemas.openxmlformats.org/presentationml/2006/main">
  <p:tag name="MH" val="20160623114101"/>
  <p:tag name="MH_LIBRARY" val="GRAPHIC"/>
  <p:tag name="MH_TYPE" val="Other"/>
  <p:tag name="MH_ORDER" val="7"/>
</p:tagLst>
</file>

<file path=ppt/tags/tag66.xml><?xml version="1.0" encoding="utf-8"?>
<p:tagLst xmlns:p="http://schemas.openxmlformats.org/presentationml/2006/main">
  <p:tag name="MH" val="20160623114101"/>
  <p:tag name="MH_LIBRARY" val="GRAPHIC"/>
  <p:tag name="MH_TYPE" val="Other"/>
  <p:tag name="MH_ORDER" val="7"/>
</p:tagLst>
</file>

<file path=ppt/tags/tag67.xml><?xml version="1.0" encoding="utf-8"?>
<p:tagLst xmlns:p="http://schemas.openxmlformats.org/presentationml/2006/main">
  <p:tag name="MH" val="20160623113259"/>
  <p:tag name="MH_LIBRARY" val="GRAPHIC"/>
  <p:tag name="MH_TYPE" val="Other"/>
  <p:tag name="MH_ORDER" val="8"/>
</p:tagLst>
</file>

<file path=ppt/tags/tag68.xml><?xml version="1.0" encoding="utf-8"?>
<p:tagLst xmlns:p="http://schemas.openxmlformats.org/presentationml/2006/main">
  <p:tag name="MH" val="20160623113259"/>
  <p:tag name="MH_LIBRARY" val="GRAPHIC"/>
  <p:tag name="MH_TYPE" val="Other"/>
  <p:tag name="MH_ORDER" val="9"/>
</p:tagLst>
</file>

<file path=ppt/tags/tag69.xml><?xml version="1.0" encoding="utf-8"?>
<p:tagLst xmlns:p="http://schemas.openxmlformats.org/presentationml/2006/main">
  <p:tag name="MH" val="20160623110603"/>
  <p:tag name="MH_LIBRARY" val="GRAPHIC"/>
  <p:tag name="MH_ORDER" val="Rectangle 5"/>
</p:tagLst>
</file>

<file path=ppt/tags/tag7.xml><?xml version="1.0" encoding="utf-8"?>
<p:tagLst xmlns:p="http://schemas.openxmlformats.org/presentationml/2006/main">
  <p:tag name="MH" val="20160621213506"/>
  <p:tag name="MH_LIBRARY" val="CONTENTS"/>
  <p:tag name="MH_TYPE" val="OTHERS"/>
  <p:tag name="ID" val="553532"/>
</p:tagLst>
</file>

<file path=ppt/tags/tag70.xml><?xml version="1.0" encoding="utf-8"?>
<p:tagLst xmlns:p="http://schemas.openxmlformats.org/presentationml/2006/main">
  <p:tag name="MH" val="20160623113259"/>
  <p:tag name="MH_LIBRARY" val="GRAPHIC"/>
  <p:tag name="MH_TYPE" val="Other"/>
  <p:tag name="MH_ORDER" val="8"/>
</p:tagLst>
</file>

<file path=ppt/tags/tag71.xml><?xml version="1.0" encoding="utf-8"?>
<p:tagLst xmlns:p="http://schemas.openxmlformats.org/presentationml/2006/main">
  <p:tag name="MH" val="20160623113259"/>
  <p:tag name="MH_LIBRARY" val="GRAPHIC"/>
  <p:tag name="MH_TYPE" val="Other"/>
  <p:tag name="MH_ORDER" val="9"/>
</p:tagLst>
</file>

<file path=ppt/tags/tag72.xml><?xml version="1.0" encoding="utf-8"?>
<p:tagLst xmlns:p="http://schemas.openxmlformats.org/presentationml/2006/main">
  <p:tag name="MH" val="20160623110603"/>
  <p:tag name="MH_LIBRARY" val="GRAPHIC"/>
  <p:tag name="MH_ORDER" val="Rectangle 5"/>
</p:tagLst>
</file>

<file path=ppt/tags/tag73.xml><?xml version="1.0" encoding="utf-8"?>
<p:tagLst xmlns:p="http://schemas.openxmlformats.org/presentationml/2006/main">
  <p:tag name="MH" val="20160624104149"/>
  <p:tag name="MH_LIBRARY" val="GRAPHIC"/>
  <p:tag name="MH_TYPE" val="Other"/>
  <p:tag name="MH_ORDER" val="1"/>
</p:tagLst>
</file>

<file path=ppt/tags/tag74.xml><?xml version="1.0" encoding="utf-8"?>
<p:tagLst xmlns:p="http://schemas.openxmlformats.org/presentationml/2006/main">
  <p:tag name="MH" val="20160624104149"/>
  <p:tag name="MH_LIBRARY" val="GRAPHIC"/>
  <p:tag name="MH_TYPE" val="SubTitle"/>
  <p:tag name="MH_ORDER" val="1"/>
</p:tagLst>
</file>

<file path=ppt/tags/tag75.xml><?xml version="1.0" encoding="utf-8"?>
<p:tagLst xmlns:p="http://schemas.openxmlformats.org/presentationml/2006/main">
  <p:tag name="MH" val="20160624103217"/>
  <p:tag name="MH_LIBRARY" val="GRAPHIC"/>
  <p:tag name="MH_TYPE" val="Other"/>
  <p:tag name="MH_ORDER" val="2"/>
</p:tagLst>
</file>

<file path=ppt/tags/tag76.xml><?xml version="1.0" encoding="utf-8"?>
<p:tagLst xmlns:p="http://schemas.openxmlformats.org/presentationml/2006/main">
  <p:tag name="MH" val="20160624104149"/>
  <p:tag name="MH_LIBRARY" val="GRAPHIC"/>
  <p:tag name="MH_TYPE" val="Other"/>
  <p:tag name="MH_ORDER" val="1"/>
</p:tagLst>
</file>

<file path=ppt/tags/tag77.xml><?xml version="1.0" encoding="utf-8"?>
<p:tagLst xmlns:p="http://schemas.openxmlformats.org/presentationml/2006/main">
  <p:tag name="MH" val="20160624104149"/>
  <p:tag name="MH_LIBRARY" val="GRAPHIC"/>
  <p:tag name="MH_TYPE" val="SubTitle"/>
  <p:tag name="MH_ORDER" val="1"/>
</p:tagLst>
</file>

<file path=ppt/tags/tag78.xml><?xml version="1.0" encoding="utf-8"?>
<p:tagLst xmlns:p="http://schemas.openxmlformats.org/presentationml/2006/main">
  <p:tag name="MH" val="20160624103217"/>
  <p:tag name="MH_LIBRARY" val="GRAPHIC"/>
  <p:tag name="MH_TYPE" val="Other"/>
  <p:tag name="MH_ORDER" val="2"/>
</p:tagLst>
</file>

<file path=ppt/tags/tag79.xml><?xml version="1.0" encoding="utf-8"?>
<p:tagLst xmlns:p="http://schemas.openxmlformats.org/presentationml/2006/main">
  <p:tag name="MH" val="20160624104149"/>
  <p:tag name="MH_LIBRARY" val="GRAPHIC"/>
  <p:tag name="MH_TYPE" val="Other"/>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80.xml><?xml version="1.0" encoding="utf-8"?>
<p:tagLst xmlns:p="http://schemas.openxmlformats.org/presentationml/2006/main">
  <p:tag name="MH" val="20160624104149"/>
  <p:tag name="MH_LIBRARY" val="GRAPHIC"/>
  <p:tag name="MH_TYPE" val="SubTitle"/>
  <p:tag name="MH_ORDER" val="1"/>
</p:tagLst>
</file>

<file path=ppt/tags/tag81.xml><?xml version="1.0" encoding="utf-8"?>
<p:tagLst xmlns:p="http://schemas.openxmlformats.org/presentationml/2006/main">
  <p:tag name="MH" val="20160624103217"/>
  <p:tag name="MH_LIBRARY" val="GRAPHIC"/>
  <p:tag name="MH_TYPE" val="Other"/>
  <p:tag name="MH_ORDER" val="2"/>
</p:tagLst>
</file>

<file path=ppt/tags/tag82.xml><?xml version="1.0" encoding="utf-8"?>
<p:tagLst xmlns:p="http://schemas.openxmlformats.org/presentationml/2006/main">
  <p:tag name="MH" val="20161013012315"/>
  <p:tag name="MH_LIBRARY" val="GRAPHIC"/>
  <p:tag name="MH_TYPE" val="Other"/>
  <p:tag name="MH_ORDER" val="2"/>
</p:tagLst>
</file>

<file path=ppt/tags/tag83.xml><?xml version="1.0" encoding="utf-8"?>
<p:tagLst xmlns:p="http://schemas.openxmlformats.org/presentationml/2006/main">
  <p:tag name="MH" val="20161013012315"/>
  <p:tag name="MH_LIBRARY" val="GRAPHIC"/>
  <p:tag name="MH_TYPE" val="Desc"/>
  <p:tag name="MH_ORDER" val="1"/>
</p:tagLst>
</file>

<file path=ppt/tags/tag84.xml><?xml version="1.0" encoding="utf-8"?>
<p:tagLst xmlns:p="http://schemas.openxmlformats.org/presentationml/2006/main">
  <p:tag name="MH" val="20161013012315"/>
  <p:tag name="MH_LIBRARY" val="GRAPHIC"/>
  <p:tag name="MH_TYPE" val="Other"/>
  <p:tag name="MH_ORDER" val="5"/>
</p:tagLst>
</file>

<file path=ppt/tags/tag85.xml><?xml version="1.0" encoding="utf-8"?>
<p:tagLst xmlns:p="http://schemas.openxmlformats.org/presentationml/2006/main">
  <p:tag name="MH" val="20161013012315"/>
  <p:tag name="MH_LIBRARY" val="GRAPHIC"/>
  <p:tag name="MH_TYPE" val="Other"/>
  <p:tag name="MH_ORDER" val="5"/>
</p:tagLst>
</file>

<file path=ppt/tags/tag86.xml><?xml version="1.0" encoding="utf-8"?>
<p:tagLst xmlns:p="http://schemas.openxmlformats.org/presentationml/2006/main">
  <p:tag name="MH" val="20161013012315"/>
  <p:tag name="MH_LIBRARY" val="GRAPHIC"/>
  <p:tag name="MH_TYPE" val="Other"/>
  <p:tag name="MH_ORDER" val="2"/>
</p:tagLst>
</file>

<file path=ppt/tags/tag87.xml><?xml version="1.0" encoding="utf-8"?>
<p:tagLst xmlns:p="http://schemas.openxmlformats.org/presentationml/2006/main">
  <p:tag name="MH" val="20161013012315"/>
  <p:tag name="MH_LIBRARY" val="GRAPHIC"/>
  <p:tag name="MH_TYPE" val="Desc"/>
  <p:tag name="MH_ORDER" val="1"/>
</p:tagLst>
</file>

<file path=ppt/tags/tag88.xml><?xml version="1.0" encoding="utf-8"?>
<p:tagLst xmlns:p="http://schemas.openxmlformats.org/presentationml/2006/main">
  <p:tag name="MH" val="20161013012315"/>
  <p:tag name="MH_LIBRARY" val="GRAPHIC"/>
  <p:tag name="MH_TYPE" val="Other"/>
  <p:tag name="MH_ORDER" val="4"/>
</p:tagLst>
</file>

<file path=ppt/tags/tag89.xml><?xml version="1.0" encoding="utf-8"?>
<p:tagLst xmlns:p="http://schemas.openxmlformats.org/presentationml/2006/main">
  <p:tag name="MH" val="20161013012315"/>
  <p:tag name="MH_LIBRARY" val="GRAPHIC"/>
  <p:tag name="MH_TYPE" val="Other"/>
  <p:tag name="MH_ORDER" val="5"/>
</p:tagLst>
</file>

<file path=ppt/tags/tag9.xml><?xml version="1.0" encoding="utf-8"?>
<p:tagLst xmlns:p="http://schemas.openxmlformats.org/presentationml/2006/main">
  <p:tag name="MH" val="20160621213506"/>
  <p:tag name="MH_LIBRARY" val="CONTENTS"/>
  <p:tag name="MH_TYPE" val="OTHERS"/>
  <p:tag name="ID" val="553532"/>
</p:tagLst>
</file>

<file path=ppt/tags/tag90.xml><?xml version="1.0" encoding="utf-8"?>
<p:tagLst xmlns:p="http://schemas.openxmlformats.org/presentationml/2006/main">
  <p:tag name="MH" val="20161013012315"/>
  <p:tag name="MH_LIBRARY" val="GRAPHIC"/>
  <p:tag name="MH_TYPE" val="Other"/>
  <p:tag name="MH_ORDER" val="5"/>
</p:tagLst>
</file>

<file path=ppt/tags/tag91.xml><?xml version="1.0" encoding="utf-8"?>
<p:tagLst xmlns:p="http://schemas.openxmlformats.org/presentationml/2006/main">
  <p:tag name="MH" val="20161027160000"/>
  <p:tag name="MH_LIBRARY" val="GRAPHIC"/>
  <p:tag name="MH_TYPE" val="Other"/>
  <p:tag name="MH_ORDER" val="1"/>
</p:tagLst>
</file>

<file path=ppt/tags/tag92.xml><?xml version="1.0" encoding="utf-8"?>
<p:tagLst xmlns:p="http://schemas.openxmlformats.org/presentationml/2006/main">
  <p:tag name="MH" val="20161027160000"/>
  <p:tag name="MH_LIBRARY" val="GRAPHIC"/>
  <p:tag name="MH_TYPE" val="Other"/>
  <p:tag name="MH_ORDER" val="2"/>
</p:tagLst>
</file>

<file path=ppt/tags/tag93.xml><?xml version="1.0" encoding="utf-8"?>
<p:tagLst xmlns:p="http://schemas.openxmlformats.org/presentationml/2006/main">
  <p:tag name="MH" val="20161027160000"/>
  <p:tag name="MH_LIBRARY" val="GRAPHIC"/>
  <p:tag name="MH_TYPE" val="Other"/>
  <p:tag name="MH_ORDER" val="3"/>
</p:tagLst>
</file>

<file path=ppt/tags/tag94.xml><?xml version="1.0" encoding="utf-8"?>
<p:tagLst xmlns:p="http://schemas.openxmlformats.org/presentationml/2006/main">
  <p:tag name="MH" val="20161027160000"/>
  <p:tag name="MH_LIBRARY" val="GRAPHIC"/>
  <p:tag name="MH_TYPE" val="Other"/>
  <p:tag name="MH_ORDER" val="4"/>
</p:tagLst>
</file>

<file path=ppt/tags/tag95.xml><?xml version="1.0" encoding="utf-8"?>
<p:tagLst xmlns:p="http://schemas.openxmlformats.org/presentationml/2006/main">
  <p:tag name="MH" val="20161027160000"/>
  <p:tag name="MH_LIBRARY" val="GRAPHIC"/>
  <p:tag name="MH_TYPE" val="Other"/>
  <p:tag name="MH_ORDER" val="5"/>
</p:tagLst>
</file>

<file path=ppt/tags/tag96.xml><?xml version="1.0" encoding="utf-8"?>
<p:tagLst xmlns:p="http://schemas.openxmlformats.org/presentationml/2006/main">
  <p:tag name="MH" val="20161027160000"/>
  <p:tag name="MH_LIBRARY" val="GRAPHIC"/>
  <p:tag name="MH_TYPE" val="Other"/>
  <p:tag name="MH_ORDER" val="6"/>
</p:tagLst>
</file>

<file path=ppt/tags/tag97.xml><?xml version="1.0" encoding="utf-8"?>
<p:tagLst xmlns:p="http://schemas.openxmlformats.org/presentationml/2006/main">
  <p:tag name="MH" val="20160624104553"/>
  <p:tag name="MH_LIBRARY" val="GRAPHIC"/>
  <p:tag name="MH_TYPE" val="Other"/>
  <p:tag name="MH_ORDER" val="1"/>
</p:tagLst>
</file>

<file path=ppt/tags/tag98.xml><?xml version="1.0" encoding="utf-8"?>
<p:tagLst xmlns:p="http://schemas.openxmlformats.org/presentationml/2006/main">
  <p:tag name="MH" val="20160624104553"/>
  <p:tag name="MH_LIBRARY" val="GRAPHIC"/>
  <p:tag name="MH_TYPE" val="SubTitle"/>
  <p:tag name="MH_ORDER" val="1"/>
</p:tagLst>
</file>

<file path=ppt/tags/tag99.xml><?xml version="1.0" encoding="utf-8"?>
<p:tagLst xmlns:p="http://schemas.openxmlformats.org/presentationml/2006/main">
  <p:tag name="MH" val="20160624104553"/>
  <p:tag name="MH_LIBRARY" val="GRAPHIC"/>
  <p:tag name="MH_TYPE" val="Other"/>
  <p:tag name="MH_ORDER" val="1"/>
</p:tagLst>
</file>

<file path=ppt/theme/theme1.xml><?xml version="1.0" encoding="utf-8"?>
<a:theme xmlns:a="http://schemas.openxmlformats.org/drawingml/2006/main" name="A000120141119A01PPBG">
  <a:themeElements>
    <a:clrScheme name="自定义 85">
      <a:dk1>
        <a:srgbClr val="4D4D4D"/>
      </a:dk1>
      <a:lt1>
        <a:srgbClr val="FFFFFF"/>
      </a:lt1>
      <a:dk2>
        <a:srgbClr val="4D4D4D"/>
      </a:dk2>
      <a:lt2>
        <a:srgbClr val="FFFFFF"/>
      </a:lt2>
      <a:accent1>
        <a:srgbClr val="E5483F"/>
      </a:accent1>
      <a:accent2>
        <a:srgbClr val="CE628B"/>
      </a:accent2>
      <a:accent3>
        <a:srgbClr val="CB7BAB"/>
      </a:accent3>
      <a:accent4>
        <a:srgbClr val="59C8D6"/>
      </a:accent4>
      <a:accent5>
        <a:srgbClr val="92D050"/>
      </a:accent5>
      <a:accent6>
        <a:srgbClr val="FFCC63"/>
      </a:accent6>
      <a:hlink>
        <a:srgbClr val="6292BA"/>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3636</Words>
  <Application>WPS 演示</Application>
  <PresentationFormat>宽屏</PresentationFormat>
  <Paragraphs>356</Paragraphs>
  <Slides>28</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28</vt:i4>
      </vt:variant>
    </vt:vector>
  </HeadingPairs>
  <TitlesOfParts>
    <vt:vector size="45" baseType="lpstr">
      <vt:lpstr>Arial</vt:lpstr>
      <vt:lpstr>宋体</vt:lpstr>
      <vt:lpstr>Wingdings</vt:lpstr>
      <vt:lpstr>Calibri</vt:lpstr>
      <vt:lpstr>幼圆</vt:lpstr>
      <vt:lpstr>等线 Light</vt:lpstr>
      <vt:lpstr>Tempus Sans ITC</vt:lpstr>
      <vt:lpstr>Wingdings 2</vt:lpstr>
      <vt:lpstr>方正姚体</vt:lpstr>
      <vt:lpstr>Times New Roman</vt:lpstr>
      <vt:lpstr>Bernard MT Condensed</vt:lpstr>
      <vt:lpstr>等线</vt:lpstr>
      <vt:lpstr>GoodVibrationsROB</vt:lpstr>
      <vt:lpstr>微软雅黑</vt:lpstr>
      <vt:lpstr>等线 Light</vt:lpstr>
      <vt:lpstr>等线</vt:lpstr>
      <vt:lpstr>A000120141119A01PPBG</vt:lpstr>
      <vt:lpstr>学校公开课 教育教学通用模板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Administrator</cp:lastModifiedBy>
  <cp:revision>1</cp:revision>
  <dcterms:created xsi:type="dcterms:W3CDTF">2017-05-10T09:19:58Z</dcterms:created>
  <dcterms:modified xsi:type="dcterms:W3CDTF">2017-05-10T09:19:59Z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2052-10.1.0.6393</vt:lpwstr>
  </property>
</Properties>
</file>