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6" r:id="rId7"/>
    <p:sldId id="281" r:id="rId8"/>
    <p:sldId id="284" r:id="rId9"/>
    <p:sldId id="285" r:id="rId10"/>
    <p:sldId id="261" r:id="rId11"/>
    <p:sldId id="265" r:id="rId12"/>
    <p:sldId id="294" r:id="rId13"/>
    <p:sldId id="288" r:id="rId14"/>
    <p:sldId id="278" r:id="rId15"/>
    <p:sldId id="264" r:id="rId16"/>
    <p:sldId id="283" r:id="rId17"/>
    <p:sldId id="270" r:id="rId18"/>
    <p:sldId id="272" r:id="rId19"/>
    <p:sldId id="260" r:id="rId20"/>
    <p:sldId id="289" r:id="rId21"/>
    <p:sldId id="292" r:id="rId22"/>
    <p:sldId id="277" r:id="rId23"/>
    <p:sldId id="274" r:id="rId24"/>
    <p:sldId id="287" r:id="rId25"/>
    <p:sldId id="290" r:id="rId26"/>
    <p:sldId id="273" r:id="rId27"/>
    <p:sldId id="293" r:id="rId28"/>
    <p:sldId id="263" r:id="rId29"/>
    <p:sldId id="295" r:id="rId30"/>
    <p:sldId id="280"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EEE8F4"/>
    <a:srgbClr val="FEFFFF"/>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3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4821924" y="3448311"/>
            <a:ext cx="6153408"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4821924" y="221673"/>
            <a:ext cx="6178585" cy="3150162"/>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374277" y="1209947"/>
            <a:ext cx="6767224" cy="2882900"/>
          </a:xfrm>
        </p:spPr>
        <p:txBody>
          <a:bodyPr anchor="ctr"/>
          <a:lstStyle>
            <a:lvl1pPr algn="ctr">
              <a:lnSpc>
                <a:spcPct val="150000"/>
              </a:lnSpc>
              <a:defRPr sz="4800" b="0">
                <a:ln>
                  <a:noFill/>
                </a:ln>
                <a:solidFill>
                  <a:schemeClr val="bg2"/>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376695" y="4229371"/>
            <a:ext cx="6764806" cy="917032"/>
          </a:xfrm>
        </p:spPr>
        <p:txBody>
          <a:bodyPr/>
          <a:lstStyle>
            <a:lvl1pPr marL="0" indent="0" algn="ctr">
              <a:lnSpc>
                <a:spcPct val="150000"/>
              </a:lnSpc>
              <a:buNone/>
              <a:defRPr sz="2800">
                <a:ln>
                  <a:noFill/>
                </a:ln>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EEE8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546167" y="368300"/>
            <a:ext cx="9549664"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bg2"/>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17.xml.rels><?xml version="1.0" encoding="UTF-8" standalone="yes"?>
<Relationships xmlns="http://schemas.openxmlformats.org/package/2006/relationships"><Relationship Id="rId9" Type="http://schemas.openxmlformats.org/officeDocument/2006/relationships/tags" Target="../tags/tag51.xml"/><Relationship Id="rId8" Type="http://schemas.openxmlformats.org/officeDocument/2006/relationships/tags" Target="../tags/tag50.xml"/><Relationship Id="rId7" Type="http://schemas.openxmlformats.org/officeDocument/2006/relationships/tags" Target="../tags/tag49.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5" Type="http://schemas.openxmlformats.org/officeDocument/2006/relationships/slideLayout" Target="../slideLayouts/slideLayout6.xml"/><Relationship Id="rId14" Type="http://schemas.openxmlformats.org/officeDocument/2006/relationships/tags" Target="../tags/tag56.xml"/><Relationship Id="rId13" Type="http://schemas.openxmlformats.org/officeDocument/2006/relationships/tags" Target="../tags/tag55.xml"/><Relationship Id="rId12" Type="http://schemas.openxmlformats.org/officeDocument/2006/relationships/tags" Target="../tags/tag54.xml"/><Relationship Id="rId11" Type="http://schemas.openxmlformats.org/officeDocument/2006/relationships/tags" Target="../tags/tag53.xml"/><Relationship Id="rId10" Type="http://schemas.openxmlformats.org/officeDocument/2006/relationships/tags" Target="../tags/tag52.xml"/><Relationship Id="rId1" Type="http://schemas.openxmlformats.org/officeDocument/2006/relationships/tags" Target="../tags/tag4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6" Type="http://schemas.openxmlformats.org/officeDocument/2006/relationships/slideLayout" Target="../slideLayouts/slideLayout7.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slide" Target="slide3.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9" Type="http://schemas.openxmlformats.org/officeDocument/2006/relationships/tags" Target="../tags/tag67.xml"/><Relationship Id="rId8" Type="http://schemas.openxmlformats.org/officeDocument/2006/relationships/tags" Target="../tags/tag66.xml"/><Relationship Id="rId7" Type="http://schemas.openxmlformats.org/officeDocument/2006/relationships/tags" Target="../tags/tag65.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image" Target="../media/image4.png"/><Relationship Id="rId11" Type="http://schemas.openxmlformats.org/officeDocument/2006/relationships/slideLayout" Target="../slideLayouts/slideLayout6.xml"/><Relationship Id="rId10" Type="http://schemas.openxmlformats.org/officeDocument/2006/relationships/tags" Target="../tags/tag68.xml"/><Relationship Id="rId1" Type="http://schemas.openxmlformats.org/officeDocument/2006/relationships/tags" Target="../tags/tag6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dirty="0">
                <a:solidFill>
                  <a:schemeClr val="bg1"/>
                </a:solidFill>
                <a:latin typeface="+mn-ea"/>
              </a:rPr>
              <a:t>讲课人：情缘素材   时间：2017年12月30日</a:t>
            </a:r>
            <a:endParaRPr dirty="0">
              <a:solidFill>
                <a:schemeClr val="bg1"/>
              </a:solidFill>
              <a:latin typeface="+mn-ea"/>
            </a:endParaRPr>
          </a:p>
        </p:txBody>
      </p:sp>
      <p:sp>
        <p:nvSpPr>
          <p:cNvPr id="6146" name="标题 5"/>
          <p:cNvSpPr>
            <a:spLocks noGrp="1"/>
          </p:cNvSpPr>
          <p:nvPr>
            <p:ph type="ctrTitle"/>
          </p:nvPr>
        </p:nvSpPr>
        <p:spPr/>
        <p:txBody>
          <a:bodyPr>
            <a:noAutofit/>
          </a:bodyPr>
          <a:lstStyle/>
          <a:p>
            <a:r>
              <a:rPr lang="zh-CN" altLang="en-US" sz="5400" dirty="0">
                <a:solidFill>
                  <a:schemeClr val="bg1"/>
                </a:solidFill>
              </a:rPr>
              <a:t>学校孩子教育</a:t>
            </a:r>
            <a:br>
              <a:rPr lang="en-US" altLang="zh-CN" sz="5400" dirty="0">
                <a:solidFill>
                  <a:schemeClr val="bg1"/>
                </a:solidFill>
              </a:rPr>
            </a:br>
            <a:r>
              <a:rPr lang="zh-CN" altLang="en-US" sz="5400" dirty="0">
                <a:solidFill>
                  <a:schemeClr val="bg1"/>
                </a:solidFill>
              </a:rPr>
              <a:t>教学通用模板</a:t>
            </a:r>
            <a:endParaRPr lang="zh-CN" altLang="en-US" sz="5400" dirty="0">
              <a:solidFill>
                <a:schemeClr val="bg1"/>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a:spLocks noChangeAspect="1"/>
          </p:cNvSpPr>
          <p:nvPr>
            <p:custDataLst>
              <p:tags r:id="rId1"/>
            </p:custDataLst>
          </p:nvPr>
        </p:nvSpPr>
        <p:spPr>
          <a:xfrm>
            <a:off x="752021"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2"/>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KSO_Shape"/>
          <p:cNvSpPr/>
          <p:nvPr/>
        </p:nvSpPr>
        <p:spPr>
          <a:xfrm>
            <a:off x="3856381"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任意多边形: 形状 17"/>
          <p:cNvSpPr>
            <a:spLocks noChangeAspect="1"/>
          </p:cNvSpPr>
          <p:nvPr>
            <p:custDataLst>
              <p:tags r:id="rId3"/>
            </p:custDataLst>
          </p:nvPr>
        </p:nvSpPr>
        <p:spPr>
          <a:xfrm>
            <a:off x="4663277"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4"/>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a:xfrm>
            <a:off x="7767637"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形状 21"/>
          <p:cNvSpPr>
            <a:spLocks noChangeAspect="1"/>
          </p:cNvSpPr>
          <p:nvPr>
            <p:custDataLst>
              <p:tags r:id="rId5"/>
            </p:custDataLst>
          </p:nvPr>
        </p:nvSpPr>
        <p:spPr>
          <a:xfrm>
            <a:off x="8574533"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6"/>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TextBox 34"/>
          <p:cNvSpPr txBox="1">
            <a:spLocks noChangeArrowheads="1"/>
          </p:cNvSpPr>
          <p:nvPr/>
        </p:nvSpPr>
        <p:spPr bwMode="auto">
          <a:xfrm>
            <a:off x="1114995"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7</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5" name="모서리가 둥근 직사각형 28"/>
          <p:cNvSpPr/>
          <p:nvPr/>
        </p:nvSpPr>
        <p:spPr>
          <a:xfrm>
            <a:off x="1341775"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26" name="Freeform 6"/>
          <p:cNvSpPr/>
          <p:nvPr/>
        </p:nvSpPr>
        <p:spPr bwMode="auto">
          <a:xfrm>
            <a:off x="1710728"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7" name="文本框 26"/>
          <p:cNvSpPr txBox="1"/>
          <p:nvPr/>
        </p:nvSpPr>
        <p:spPr>
          <a:xfrm>
            <a:off x="687352" y="5136545"/>
            <a:ext cx="2672860" cy="1015663"/>
          </a:xfrm>
          <a:prstGeom prst="rect">
            <a:avLst/>
          </a:prstGeom>
          <a:noFill/>
        </p:spPr>
        <p:txBody>
          <a:bodyPr wrap="square" rtlCol="0">
            <a:spAutoFit/>
          </a:bodyPr>
          <a:lstStyle/>
          <a:p>
            <a:pPr algn="r"/>
            <a:r>
              <a:rPr lang="en-US" altLang="zh-CN" sz="6000" b="1" u="sng" dirty="0">
                <a:latin typeface="+mj-ea"/>
                <a:ea typeface="+mj-ea"/>
              </a:rPr>
              <a:t>9000</a:t>
            </a:r>
            <a:r>
              <a:rPr lang="zh-CN" altLang="en-US" sz="3600" b="1" u="sng" dirty="0">
                <a:latin typeface="+mj-ea"/>
                <a:ea typeface="+mj-ea"/>
              </a:rPr>
              <a:t>万</a:t>
            </a:r>
            <a:endParaRPr lang="zh-CN" altLang="en-US" sz="6000" b="1" u="sng" dirty="0">
              <a:latin typeface="+mj-ea"/>
              <a:ea typeface="+mj-ea"/>
            </a:endParaRPr>
          </a:p>
        </p:txBody>
      </p:sp>
      <p:sp>
        <p:nvSpPr>
          <p:cNvPr id="28" name="TextBox 34"/>
          <p:cNvSpPr txBox="1">
            <a:spLocks noChangeArrowheads="1"/>
          </p:cNvSpPr>
          <p:nvPr/>
        </p:nvSpPr>
        <p:spPr bwMode="auto">
          <a:xfrm>
            <a:off x="4266158"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6</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9" name="모서리가 둥근 직사각형 28"/>
          <p:cNvSpPr/>
          <p:nvPr/>
        </p:nvSpPr>
        <p:spPr>
          <a:xfrm>
            <a:off x="4492938"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30" name="Freeform 6"/>
          <p:cNvSpPr/>
          <p:nvPr/>
        </p:nvSpPr>
        <p:spPr bwMode="auto">
          <a:xfrm>
            <a:off x="4861891"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31" name="文本框 30"/>
          <p:cNvSpPr txBox="1"/>
          <p:nvPr/>
        </p:nvSpPr>
        <p:spPr>
          <a:xfrm>
            <a:off x="3838515" y="5136545"/>
            <a:ext cx="2672860" cy="1015663"/>
          </a:xfrm>
          <a:prstGeom prst="rect">
            <a:avLst/>
          </a:prstGeom>
          <a:noFill/>
        </p:spPr>
        <p:txBody>
          <a:bodyPr wrap="square" rtlCol="0">
            <a:spAutoFit/>
          </a:bodyPr>
          <a:lstStyle/>
          <a:p>
            <a:pPr algn="r"/>
            <a:r>
              <a:rPr lang="en-US" altLang="zh-CN" sz="6000" b="1" u="sng" dirty="0">
                <a:latin typeface="+mj-ea"/>
                <a:ea typeface="+mj-ea"/>
              </a:rPr>
              <a:t>5400</a:t>
            </a:r>
            <a:r>
              <a:rPr lang="zh-CN" altLang="en-US" sz="3600" b="1" u="sng" dirty="0">
                <a:latin typeface="+mj-ea"/>
                <a:ea typeface="+mj-ea"/>
              </a:rPr>
              <a:t>万</a:t>
            </a:r>
            <a:endParaRPr lang="zh-CN" altLang="en-US" sz="6000" b="1" u="sng" dirty="0">
              <a:latin typeface="+mj-ea"/>
              <a:ea typeface="+mj-ea"/>
            </a:endParaRPr>
          </a:p>
        </p:txBody>
      </p:sp>
      <p:sp>
        <p:nvSpPr>
          <p:cNvPr id="32" name="矩形 31"/>
          <p:cNvSpPr/>
          <p:nvPr/>
        </p:nvSpPr>
        <p:spPr>
          <a:xfrm>
            <a:off x="7254529" y="1842867"/>
            <a:ext cx="4477926" cy="4450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12"/>
          <p:cNvSpPr/>
          <p:nvPr/>
        </p:nvSpPr>
        <p:spPr>
          <a:xfrm>
            <a:off x="3312605" y="2492553"/>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01</a:t>
            </a:r>
            <a:endParaRPr lang="zh-CN" altLang="en-US" sz="2800" dirty="0">
              <a:solidFill>
                <a:schemeClr val="accent1"/>
              </a:solidFill>
            </a:endParaRPr>
          </a:p>
        </p:txBody>
      </p:sp>
      <p:sp>
        <p:nvSpPr>
          <p:cNvPr id="25" name="矩形 24"/>
          <p:cNvSpPr/>
          <p:nvPr/>
        </p:nvSpPr>
        <p:spPr>
          <a:xfrm>
            <a:off x="5606011" y="205606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flipH="1">
            <a:off x="4779086" y="2169023"/>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任意多边形 12"/>
          <p:cNvSpPr/>
          <p:nvPr/>
        </p:nvSpPr>
        <p:spPr>
          <a:xfrm>
            <a:off x="4609142" y="4929974"/>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02</a:t>
            </a:r>
            <a:endParaRPr lang="zh-CN" altLang="en-US" sz="2800" dirty="0">
              <a:solidFill>
                <a:schemeClr val="accent1"/>
              </a:solidFill>
            </a:endParaRPr>
          </a:p>
        </p:txBody>
      </p:sp>
      <p:sp>
        <p:nvSpPr>
          <p:cNvPr id="45" name="矩形 44"/>
          <p:cNvSpPr/>
          <p:nvPr/>
        </p:nvSpPr>
        <p:spPr>
          <a:xfrm>
            <a:off x="6902548" y="449348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KSO_Shape"/>
          <p:cNvSpPr/>
          <p:nvPr/>
        </p:nvSpPr>
        <p:spPr bwMode="auto">
          <a:xfrm flipH="1">
            <a:off x="6075623" y="4606444"/>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nvGrpSpPr>
          <p:cNvPr id="19" name="组合 18"/>
          <p:cNvGrpSpPr/>
          <p:nvPr/>
        </p:nvGrpSpPr>
        <p:grpSpPr>
          <a:xfrm>
            <a:off x="1555487" y="1913753"/>
            <a:ext cx="1114693" cy="2248942"/>
            <a:chOff x="6334126" y="3233738"/>
            <a:chExt cx="1266825" cy="2555875"/>
          </a:xfrm>
        </p:grpSpPr>
        <p:sp>
          <p:nvSpPr>
            <p:cNvPr id="20"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2"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4"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51" name="组合 50"/>
          <p:cNvGrpSpPr/>
          <p:nvPr/>
        </p:nvGrpSpPr>
        <p:grpSpPr>
          <a:xfrm>
            <a:off x="2622687" y="4349777"/>
            <a:ext cx="1412224" cy="2251735"/>
            <a:chOff x="4468814" y="3241676"/>
            <a:chExt cx="1604963" cy="2559050"/>
          </a:xfrm>
        </p:grpSpPr>
        <p:sp>
          <p:nvSpPr>
            <p:cNvPr id="52"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0"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1"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갈매기형 수장 15"/>
          <p:cNvSpPr/>
          <p:nvPr/>
        </p:nvSpPr>
        <p:spPr>
          <a:xfrm>
            <a:off x="18923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pPr algn="r" latinLnBrk="0">
              <a:defRPr/>
            </a:pPr>
            <a:r>
              <a:rPr lang="en-US" altLang="zh-CN" sz="4400" i="1" kern="0" dirty="0">
                <a:solidFill>
                  <a:srgbClr val="FFFFFF"/>
                </a:solidFill>
                <a:effectLst>
                  <a:outerShdw blurRad="38100" dist="38100" dir="2700000" algn="tl">
                    <a:srgbClr val="000000">
                      <a:alpha val="43137"/>
                    </a:srgbClr>
                  </a:outerShdw>
                </a:effectLst>
                <a:latin typeface="+mj-ea"/>
                <a:ea typeface="+mj-ea"/>
              </a:rPr>
              <a:t>89%</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18" name="椭圆 17"/>
          <p:cNvSpPr/>
          <p:nvPr/>
        </p:nvSpPr>
        <p:spPr>
          <a:xfrm>
            <a:off x="933450" y="2876550"/>
            <a:ext cx="2457450" cy="2457450"/>
          </a:xfrm>
          <a:prstGeom prst="ellipse">
            <a:avLst/>
          </a:prstGeom>
          <a:ln w="76200">
            <a:solidFill>
              <a:srgbClr val="FF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bwMode="auto">
          <a:xfrm>
            <a:off x="1339012" y="3218564"/>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28" name="갈매기형 수장 15"/>
          <p:cNvSpPr/>
          <p:nvPr/>
        </p:nvSpPr>
        <p:spPr>
          <a:xfrm flipH="1">
            <a:off x="60960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r>
              <a:rPr lang="en-US" altLang="zh-CN" sz="4400" i="1" kern="0" dirty="0">
                <a:solidFill>
                  <a:srgbClr val="FFFFFF"/>
                </a:solidFill>
                <a:effectLst>
                  <a:outerShdw blurRad="38100" dist="38100" dir="2700000" algn="tl">
                    <a:srgbClr val="000000">
                      <a:alpha val="43137"/>
                    </a:srgbClr>
                  </a:outerShdw>
                </a:effectLst>
                <a:latin typeface="+mj-ea"/>
                <a:ea typeface="+mj-ea"/>
              </a:rPr>
              <a:t>120%</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29" name="椭圆 28"/>
          <p:cNvSpPr/>
          <p:nvPr/>
        </p:nvSpPr>
        <p:spPr>
          <a:xfrm flipH="1">
            <a:off x="8801100" y="2876550"/>
            <a:ext cx="2457450" cy="2457450"/>
          </a:xfrm>
          <a:prstGeom prst="ellipse">
            <a:avLst/>
          </a:prstGeom>
          <a:ln w="76200">
            <a:solidFill>
              <a:srgbClr val="FFFF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KSO_Shape"/>
          <p:cNvSpPr/>
          <p:nvPr/>
        </p:nvSpPr>
        <p:spPr bwMode="auto">
          <a:xfrm>
            <a:off x="9200419" y="3539896"/>
            <a:ext cx="1658813" cy="1130758"/>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933450"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8711567"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MH_Other_7"/>
          <p:cNvSpPr/>
          <p:nvPr>
            <p:custDataLst>
              <p:tags r:id="rId1"/>
            </p:custDataLst>
          </p:nvPr>
        </p:nvSpPr>
        <p:spPr>
          <a:xfrm rot="5400000">
            <a:off x="553198"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9" name="矩形 28"/>
          <p:cNvSpPr/>
          <p:nvPr/>
        </p:nvSpPr>
        <p:spPr>
          <a:xfrm>
            <a:off x="273011"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grpSp>
        <p:nvGrpSpPr>
          <p:cNvPr id="11" name="组合 10"/>
          <p:cNvGrpSpPr/>
          <p:nvPr/>
        </p:nvGrpSpPr>
        <p:grpSpPr>
          <a:xfrm>
            <a:off x="559377" y="2011023"/>
            <a:ext cx="1412224" cy="2251735"/>
            <a:chOff x="4468814" y="3241676"/>
            <a:chExt cx="1604963" cy="2559050"/>
          </a:xfrm>
        </p:grpSpPr>
        <p:sp>
          <p:nvSpPr>
            <p:cNvPr id="12"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3"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4"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5"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0"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3"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4"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4"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5"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6"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54" name="MH_Other_7"/>
          <p:cNvSpPr/>
          <p:nvPr>
            <p:custDataLst>
              <p:tags r:id="rId2"/>
            </p:custDataLst>
          </p:nvPr>
        </p:nvSpPr>
        <p:spPr>
          <a:xfrm rot="5400000">
            <a:off x="3676225"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55" name="矩形 54"/>
          <p:cNvSpPr/>
          <p:nvPr/>
        </p:nvSpPr>
        <p:spPr>
          <a:xfrm>
            <a:off x="3396038"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91" name="MH_Other_7"/>
          <p:cNvSpPr/>
          <p:nvPr>
            <p:custDataLst>
              <p:tags r:id="rId3"/>
            </p:custDataLst>
          </p:nvPr>
        </p:nvSpPr>
        <p:spPr>
          <a:xfrm rot="5400000">
            <a:off x="6799252"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92" name="矩形 91"/>
          <p:cNvSpPr/>
          <p:nvPr/>
        </p:nvSpPr>
        <p:spPr>
          <a:xfrm>
            <a:off x="6519065"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grpSp>
        <p:nvGrpSpPr>
          <p:cNvPr id="93" name="组合 92"/>
          <p:cNvGrpSpPr/>
          <p:nvPr/>
        </p:nvGrpSpPr>
        <p:grpSpPr>
          <a:xfrm>
            <a:off x="6805431" y="2011023"/>
            <a:ext cx="1412224" cy="2251735"/>
            <a:chOff x="4468814" y="3241676"/>
            <a:chExt cx="1604963" cy="2559050"/>
          </a:xfrm>
        </p:grpSpPr>
        <p:sp>
          <p:nvSpPr>
            <p:cNvPr id="94"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7"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8"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9"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0"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1"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2"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3"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4"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5"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6"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7"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8"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9"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0"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1"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2"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3"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4"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5"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6"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7"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8"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9"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0"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1"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2"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3"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4"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5"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6"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7"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128" name="MH_Other_7"/>
          <p:cNvSpPr/>
          <p:nvPr>
            <p:custDataLst>
              <p:tags r:id="rId4"/>
            </p:custDataLst>
          </p:nvPr>
        </p:nvSpPr>
        <p:spPr>
          <a:xfrm rot="5400000">
            <a:off x="9922279"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129" name="矩形 128"/>
          <p:cNvSpPr/>
          <p:nvPr/>
        </p:nvSpPr>
        <p:spPr>
          <a:xfrm>
            <a:off x="9642092"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grpSp>
        <p:nvGrpSpPr>
          <p:cNvPr id="165" name="组合 164"/>
          <p:cNvGrpSpPr/>
          <p:nvPr/>
        </p:nvGrpSpPr>
        <p:grpSpPr>
          <a:xfrm>
            <a:off x="3933248" y="1993134"/>
            <a:ext cx="1114693" cy="2248942"/>
            <a:chOff x="6334126" y="3233738"/>
            <a:chExt cx="1266825" cy="2555875"/>
          </a:xfrm>
        </p:grpSpPr>
        <p:sp>
          <p:nvSpPr>
            <p:cNvPr id="166"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7"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8"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9"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0"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1"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2"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3"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4"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5"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6"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7"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8"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9"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0"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1"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182" name="组合 181"/>
          <p:cNvGrpSpPr/>
          <p:nvPr/>
        </p:nvGrpSpPr>
        <p:grpSpPr>
          <a:xfrm>
            <a:off x="10148089" y="1993134"/>
            <a:ext cx="1114693" cy="2248942"/>
            <a:chOff x="6334126" y="3233738"/>
            <a:chExt cx="1266825" cy="2555875"/>
          </a:xfrm>
        </p:grpSpPr>
        <p:sp>
          <p:nvSpPr>
            <p:cNvPr id="183"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4"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5"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6"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7"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8"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9"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0"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1"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2"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3"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4"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5"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6"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7"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8"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endParaRPr lang="en-US" altLang="zh-CN" kern="0" dirty="0">
              <a:solidFill>
                <a:srgbClr val="FFFFFF"/>
              </a:solidFill>
              <a:latin typeface="+mj-ea"/>
              <a:ea typeface="+mj-ea"/>
            </a:endParaRP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048649" y="367746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文本框 13"/>
          <p:cNvSpPr txBox="1"/>
          <p:nvPr/>
        </p:nvSpPr>
        <p:spPr>
          <a:xfrm>
            <a:off x="440965" y="369145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5" name="任意多边形: 形状 14"/>
          <p:cNvSpPr/>
          <p:nvPr/>
        </p:nvSpPr>
        <p:spPr>
          <a:xfrm>
            <a:off x="465772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形状 15"/>
          <p:cNvSpPr/>
          <p:nvPr/>
        </p:nvSpPr>
        <p:spPr>
          <a:xfrm flipH="1">
            <a:off x="664446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4610100" y="1535197"/>
            <a:ext cx="2971800" cy="923330"/>
          </a:xfrm>
          <a:prstGeom prst="rect">
            <a:avLst/>
          </a:prstGeom>
          <a:noFill/>
        </p:spPr>
        <p:txBody>
          <a:bodyPr wrap="square" rtlCol="0">
            <a:spAutoFit/>
          </a:bodyPr>
          <a:lstStyle/>
          <a:p>
            <a:pPr algn="ctr"/>
            <a:r>
              <a:rPr lang="en-US" altLang="zh-CN" sz="5400" dirty="0">
                <a:solidFill>
                  <a:schemeClr val="accent1"/>
                </a:solidFill>
                <a:latin typeface="+mj-ea"/>
                <a:ea typeface="+mj-ea"/>
              </a:rPr>
              <a:t>4098</a:t>
            </a:r>
            <a:r>
              <a:rPr lang="zh-CN" altLang="en-US" sz="2800" dirty="0">
                <a:solidFill>
                  <a:schemeClr val="accent1"/>
                </a:solidFill>
                <a:latin typeface="+mj-ea"/>
                <a:ea typeface="+mj-ea"/>
              </a:rPr>
              <a:t>万</a:t>
            </a:r>
            <a:endParaRPr lang="zh-CN" altLang="en-US" sz="5400" dirty="0">
              <a:solidFill>
                <a:schemeClr val="accent1"/>
              </a:solidFill>
              <a:latin typeface="+mj-ea"/>
              <a:ea typeface="+mj-ea"/>
            </a:endParaRPr>
          </a:p>
        </p:txBody>
      </p:sp>
      <p:sp>
        <p:nvSpPr>
          <p:cNvPr id="19" name="椭圆 18"/>
          <p:cNvSpPr/>
          <p:nvPr/>
        </p:nvSpPr>
        <p:spPr>
          <a:xfrm>
            <a:off x="4494541" y="260449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椭圆 19"/>
          <p:cNvSpPr/>
          <p:nvPr/>
        </p:nvSpPr>
        <p:spPr>
          <a:xfrm>
            <a:off x="6644465" y="260449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5" name="矩形 24"/>
          <p:cNvSpPr/>
          <p:nvPr/>
        </p:nvSpPr>
        <p:spPr>
          <a:xfrm>
            <a:off x="8367047" y="367746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7759363" y="369145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1" name="矩形 30"/>
          <p:cNvSpPr/>
          <p:nvPr/>
        </p:nvSpPr>
        <p:spPr>
          <a:xfrm>
            <a:off x="4274767" y="5860698"/>
            <a:ext cx="3642466" cy="823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
        <p:nvSpPr>
          <p:cNvPr id="32" name="KSO_Shape"/>
          <p:cNvSpPr/>
          <p:nvPr/>
        </p:nvSpPr>
        <p:spPr bwMode="auto">
          <a:xfrm>
            <a:off x="4863324" y="3063785"/>
            <a:ext cx="568641" cy="3876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3" name="KSO_Shape"/>
          <p:cNvSpPr/>
          <p:nvPr/>
        </p:nvSpPr>
        <p:spPr bwMode="auto">
          <a:xfrm>
            <a:off x="7013248" y="3014896"/>
            <a:ext cx="568641" cy="48540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MH_SubTitle_1"/>
          <p:cNvSpPr/>
          <p:nvPr>
            <p:custDataLst>
              <p:tags r:id="rId1"/>
            </p:custDataLst>
          </p:nvPr>
        </p:nvSpPr>
        <p:spPr>
          <a:xfrm rot="5400000">
            <a:off x="6865719" y="3360773"/>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2" name="MH_SubTitle_2"/>
          <p:cNvSpPr/>
          <p:nvPr>
            <p:custDataLst>
              <p:tags r:id="rId2"/>
            </p:custDataLst>
          </p:nvPr>
        </p:nvSpPr>
        <p:spPr>
          <a:xfrm rot="5400000">
            <a:off x="4102317" y="3770349"/>
            <a:ext cx="1223963" cy="3673114"/>
          </a:xfrm>
          <a:custGeom>
            <a:avLst/>
            <a:gdLst>
              <a:gd name="connsiteX0" fmla="*/ 0 w 1224000"/>
              <a:gd name="connsiteY0" fmla="*/ 0 h 1872209"/>
              <a:gd name="connsiteX1" fmla="*/ 1224000 w 1224000"/>
              <a:gd name="connsiteY1" fmla="*/ 0 h 1872209"/>
              <a:gd name="connsiteX2" fmla="*/ 1224000 w 1224000"/>
              <a:gd name="connsiteY2" fmla="*/ 1466588 h 1872209"/>
              <a:gd name="connsiteX3" fmla="*/ 612000 w 1224000"/>
              <a:gd name="connsiteY3" fmla="*/ 1872209 h 1872209"/>
              <a:gd name="connsiteX4" fmla="*/ 0 w 1224000"/>
              <a:gd name="connsiteY4" fmla="*/ 1466588 h 1872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09">
                <a:moveTo>
                  <a:pt x="0" y="0"/>
                </a:moveTo>
                <a:lnTo>
                  <a:pt x="1224000" y="0"/>
                </a:lnTo>
                <a:lnTo>
                  <a:pt x="1224000" y="1466588"/>
                </a:lnTo>
                <a:lnTo>
                  <a:pt x="612000" y="1872209"/>
                </a:lnTo>
                <a:lnTo>
                  <a:pt x="0" y="146658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3" name="MH_Other_1"/>
          <p:cNvSpPr/>
          <p:nvPr>
            <p:custDataLst>
              <p:tags r:id="rId3"/>
            </p:custDataLst>
          </p:nvPr>
        </p:nvSpPr>
        <p:spPr>
          <a:xfrm rot="5400000" flipH="1">
            <a:off x="5891213" y="4335281"/>
            <a:ext cx="409575" cy="9097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latin typeface="微软雅黑" panose="020B0503020204020204" charset="-122"/>
              <a:ea typeface="微软雅黑" panose="020B0503020204020204" charset="-122"/>
            </a:endParaRPr>
          </a:p>
        </p:txBody>
      </p:sp>
      <p:sp>
        <p:nvSpPr>
          <p:cNvPr id="14" name="KSO_Shape"/>
          <p:cNvSpPr/>
          <p:nvPr/>
        </p:nvSpPr>
        <p:spPr>
          <a:xfrm>
            <a:off x="8350933" y="4948510"/>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5" name="KSO_Shape"/>
          <p:cNvSpPr/>
          <p:nvPr/>
        </p:nvSpPr>
        <p:spPr>
          <a:xfrm flipH="1">
            <a:off x="3395293" y="5358085"/>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矩形 21"/>
          <p:cNvSpPr/>
          <p:nvPr/>
        </p:nvSpPr>
        <p:spPr>
          <a:xfrm>
            <a:off x="336111" y="49485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9329443" y="450049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3926305" y="5199712"/>
            <a:ext cx="2526444"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下半年</a:t>
            </a:r>
            <a:endParaRPr lang="zh-CN" altLang="zh-CN" dirty="0">
              <a:solidFill>
                <a:srgbClr val="FFFFFF"/>
              </a:solidFill>
              <a:latin typeface="+mn-ea"/>
            </a:endParaRPr>
          </a:p>
        </p:txBody>
      </p:sp>
      <p:sp>
        <p:nvSpPr>
          <p:cNvPr id="25" name="矩形 24"/>
          <p:cNvSpPr/>
          <p:nvPr/>
        </p:nvSpPr>
        <p:spPr>
          <a:xfrm>
            <a:off x="6550855" y="4769254"/>
            <a:ext cx="1800077"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上半年</a:t>
            </a:r>
            <a:endParaRPr lang="zh-CN" altLang="zh-CN" dirty="0">
              <a:solidFill>
                <a:srgbClr val="FFFFFF"/>
              </a:solidFill>
              <a:latin typeface="+mn-ea"/>
            </a:endParaRPr>
          </a:p>
        </p:txBody>
      </p:sp>
      <p:sp>
        <p:nvSpPr>
          <p:cNvPr id="26" name="矩形 25"/>
          <p:cNvSpPr/>
          <p:nvPr/>
        </p:nvSpPr>
        <p:spPr>
          <a:xfrm>
            <a:off x="1368880" y="2653529"/>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1162050" y="4008445"/>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368880" y="1521132"/>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28"/>
          <p:cNvSpPr/>
          <p:nvPr/>
        </p:nvSpPr>
        <p:spPr>
          <a:xfrm>
            <a:off x="1525588" y="2098948"/>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21" name="矩形 20"/>
          <p:cNvSpPr/>
          <p:nvPr/>
        </p:nvSpPr>
        <p:spPr>
          <a:xfrm>
            <a:off x="3458985" y="2165212"/>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2" name="任意多边形 28"/>
          <p:cNvSpPr/>
          <p:nvPr/>
        </p:nvSpPr>
        <p:spPr>
          <a:xfrm>
            <a:off x="1525588" y="4137056"/>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23" name="矩形 22"/>
          <p:cNvSpPr/>
          <p:nvPr/>
        </p:nvSpPr>
        <p:spPr>
          <a:xfrm>
            <a:off x="3458985" y="4203320"/>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KSO_Shape"/>
          <p:cNvSpPr/>
          <p:nvPr/>
        </p:nvSpPr>
        <p:spPr>
          <a:xfrm flipH="1">
            <a:off x="2062518" y="4556894"/>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25" name="KSO_Shape"/>
          <p:cNvSpPr/>
          <p:nvPr/>
        </p:nvSpPr>
        <p:spPr bwMode="auto">
          <a:xfrm>
            <a:off x="2073357" y="2518786"/>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26" name="KSO_Shape"/>
          <p:cNvSpPr/>
          <p:nvPr/>
        </p:nvSpPr>
        <p:spPr bwMode="auto">
          <a:xfrm>
            <a:off x="7051144" y="2733768"/>
            <a:ext cx="685154" cy="2322827"/>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矩形 14"/>
          <p:cNvSpPr/>
          <p:nvPr/>
        </p:nvSpPr>
        <p:spPr>
          <a:xfrm>
            <a:off x="8072258" y="3879202"/>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8" name="KSO_GT1"/>
          <p:cNvSpPr/>
          <p:nvPr/>
        </p:nvSpPr>
        <p:spPr>
          <a:xfrm>
            <a:off x="8072258" y="3994313"/>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charset="-122"/>
                <a:ea typeface="微软雅黑" panose="020B0503020204020204" charset="-122"/>
              </a:rPr>
              <a:t>请输入文本</a:t>
            </a:r>
            <a:endParaRPr lang="zh-CN" altLang="en-US" kern="0" dirty="0">
              <a:solidFill>
                <a:sysClr val="window" lastClr="FFFFFF"/>
              </a:solidFill>
              <a:latin typeface="微软雅黑" panose="020B0503020204020204" charset="-122"/>
              <a:ea typeface="微软雅黑" panose="020B0503020204020204" charset="-122"/>
            </a:endParaRPr>
          </a:p>
        </p:txBody>
      </p:sp>
      <p:sp>
        <p:nvSpPr>
          <p:cNvPr id="38" name="KSO_Shape"/>
          <p:cNvSpPr/>
          <p:nvPr/>
        </p:nvSpPr>
        <p:spPr bwMode="auto">
          <a:xfrm>
            <a:off x="9353710" y="2279447"/>
            <a:ext cx="1226515" cy="1363596"/>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11" name="MH_Other_2"/>
          <p:cNvPicPr>
            <a:picLocks noChangeAspect="1" noChangeArrowheads="1"/>
          </p:cNvPicPr>
          <p:nvPr>
            <p:custDataLst>
              <p:tags r:id="rId1"/>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752094"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自由: 形状 8"/>
          <p:cNvSpPr/>
          <p:nvPr>
            <p:custDataLst>
              <p:tags r:id="rId3"/>
            </p:custDataLst>
          </p:nvPr>
        </p:nvSpPr>
        <p:spPr>
          <a:xfrm>
            <a:off x="754477"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13" name="MH_Other_5"/>
          <p:cNvSpPr/>
          <p:nvPr>
            <p:custDataLst>
              <p:tags r:id="rId4"/>
            </p:custDataLst>
          </p:nvPr>
        </p:nvSpPr>
        <p:spPr>
          <a:xfrm>
            <a:off x="746593"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4" name="自由: 形状 18"/>
          <p:cNvSpPr/>
          <p:nvPr>
            <p:custDataLst>
              <p:tags r:id="rId5"/>
            </p:custDataLst>
          </p:nvPr>
        </p:nvSpPr>
        <p:spPr>
          <a:xfrm>
            <a:off x="4963805"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9" name="椭圆 18"/>
          <p:cNvSpPr/>
          <p:nvPr/>
        </p:nvSpPr>
        <p:spPr>
          <a:xfrm>
            <a:off x="1324395"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0" name="矩形 19"/>
          <p:cNvSpPr/>
          <p:nvPr/>
        </p:nvSpPr>
        <p:spPr>
          <a:xfrm>
            <a:off x="2580263"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pic>
        <p:nvPicPr>
          <p:cNvPr id="21" name="MH_Other_2"/>
          <p:cNvPicPr>
            <a:picLocks noChangeAspect="1" noChangeArrowheads="1"/>
          </p:cNvPicPr>
          <p:nvPr>
            <p:custDataLst>
              <p:tags r:id="rId6"/>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6072676"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自由: 形状 23"/>
          <p:cNvSpPr/>
          <p:nvPr>
            <p:custDataLst>
              <p:tags r:id="rId7"/>
            </p:custDataLst>
          </p:nvPr>
        </p:nvSpPr>
        <p:spPr>
          <a:xfrm>
            <a:off x="6075059"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23" name="MH_Other_4"/>
          <p:cNvSpPr/>
          <p:nvPr>
            <p:custDataLst>
              <p:tags r:id="rId8"/>
            </p:custDataLst>
          </p:nvPr>
        </p:nvSpPr>
        <p:spPr>
          <a:xfrm rot="13341949">
            <a:off x="6129976" y="3375470"/>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4" name="MH_Other_5"/>
          <p:cNvSpPr/>
          <p:nvPr>
            <p:custDataLst>
              <p:tags r:id="rId9"/>
            </p:custDataLst>
          </p:nvPr>
        </p:nvSpPr>
        <p:spPr>
          <a:xfrm>
            <a:off x="6067175"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5" name="自由: 形状 26"/>
          <p:cNvSpPr/>
          <p:nvPr>
            <p:custDataLst>
              <p:tags r:id="rId10"/>
            </p:custDataLst>
          </p:nvPr>
        </p:nvSpPr>
        <p:spPr>
          <a:xfrm>
            <a:off x="10284387"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6" name="椭圆 25"/>
          <p:cNvSpPr/>
          <p:nvPr/>
        </p:nvSpPr>
        <p:spPr>
          <a:xfrm>
            <a:off x="6644977"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7" name="矩形 26"/>
          <p:cNvSpPr/>
          <p:nvPr/>
        </p:nvSpPr>
        <p:spPr>
          <a:xfrm>
            <a:off x="7900845"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1734641" y="1691274"/>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文本框 28"/>
          <p:cNvSpPr txBox="1"/>
          <p:nvPr/>
        </p:nvSpPr>
        <p:spPr>
          <a:xfrm>
            <a:off x="854180" y="196616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3" name="椭圆 12"/>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14" name="矩形 13"/>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4365316"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17" name="矩形 16"/>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9" name="椭圆 18"/>
          <p:cNvSpPr/>
          <p:nvPr/>
        </p:nvSpPr>
        <p:spPr>
          <a:xfrm>
            <a:off x="7192922"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0" name="矩形 19"/>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2" name="椭圆 21"/>
          <p:cNvSpPr/>
          <p:nvPr/>
        </p:nvSpPr>
        <p:spPr>
          <a:xfrm>
            <a:off x="10020528"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23" name="矩形 22"/>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7" name="组合 16"/>
          <p:cNvGrpSpPr/>
          <p:nvPr/>
        </p:nvGrpSpPr>
        <p:grpSpPr>
          <a:xfrm>
            <a:off x="3463343" y="4277749"/>
            <a:ext cx="5265315" cy="2511391"/>
            <a:chOff x="3463343" y="4277749"/>
            <a:chExt cx="5265315" cy="2511391"/>
          </a:xfrm>
        </p:grpSpPr>
        <p:sp>
          <p:nvSpPr>
            <p:cNvPr id="23" name="Block Arc 4"/>
            <p:cNvSpPr/>
            <p:nvPr/>
          </p:nvSpPr>
          <p:spPr>
            <a:xfrm>
              <a:off x="6073134"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a:off x="3626363"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8" name="椭圆 27"/>
            <p:cNvSpPr/>
            <p:nvPr/>
          </p:nvSpPr>
          <p:spPr>
            <a:xfrm>
              <a:off x="8247812"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463343"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4108772"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38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1" name="文本框 30"/>
            <p:cNvSpPr txBox="1"/>
            <p:nvPr/>
          </p:nvSpPr>
          <p:spPr>
            <a:xfrm>
              <a:off x="6569191"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40</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grpSp>
      <p:sp>
        <p:nvSpPr>
          <p:cNvPr id="32" name="矩形 31"/>
          <p:cNvSpPr/>
          <p:nvPr/>
        </p:nvSpPr>
        <p:spPr>
          <a:xfrm>
            <a:off x="961305" y="49699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8728658" y="49699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自由: 形状 27"/>
          <p:cNvSpPr/>
          <p:nvPr/>
        </p:nvSpPr>
        <p:spPr>
          <a:xfrm>
            <a:off x="5767862" y="3717927"/>
            <a:ext cx="675163" cy="675163"/>
          </a:xfrm>
          <a:custGeom>
            <a:avLst/>
            <a:gdLst>
              <a:gd name="connsiteX0" fmla="*/ 927381 w 2236194"/>
              <a:gd name="connsiteY0" fmla="*/ 317578 h 2236194"/>
              <a:gd name="connsiteX1" fmla="*/ 927381 w 2236194"/>
              <a:gd name="connsiteY1" fmla="*/ 927381 h 2236194"/>
              <a:gd name="connsiteX2" fmla="*/ 317578 w 2236194"/>
              <a:gd name="connsiteY2" fmla="*/ 927381 h 2236194"/>
              <a:gd name="connsiteX3" fmla="*/ 317578 w 2236194"/>
              <a:gd name="connsiteY3" fmla="*/ 1308813 h 2236194"/>
              <a:gd name="connsiteX4" fmla="*/ 927381 w 2236194"/>
              <a:gd name="connsiteY4" fmla="*/ 1308813 h 2236194"/>
              <a:gd name="connsiteX5" fmla="*/ 927381 w 2236194"/>
              <a:gd name="connsiteY5" fmla="*/ 1918616 h 2236194"/>
              <a:gd name="connsiteX6" fmla="*/ 1308813 w 2236194"/>
              <a:gd name="connsiteY6" fmla="*/ 1918616 h 2236194"/>
              <a:gd name="connsiteX7" fmla="*/ 1308813 w 2236194"/>
              <a:gd name="connsiteY7" fmla="*/ 1308813 h 2236194"/>
              <a:gd name="connsiteX8" fmla="*/ 1918616 w 2236194"/>
              <a:gd name="connsiteY8" fmla="*/ 1308813 h 2236194"/>
              <a:gd name="connsiteX9" fmla="*/ 1918616 w 2236194"/>
              <a:gd name="connsiteY9" fmla="*/ 927381 h 2236194"/>
              <a:gd name="connsiteX10" fmla="*/ 1308813 w 2236194"/>
              <a:gd name="connsiteY10" fmla="*/ 927381 h 2236194"/>
              <a:gd name="connsiteX11" fmla="*/ 1308813 w 2236194"/>
              <a:gd name="connsiteY11" fmla="*/ 317578 h 2236194"/>
              <a:gd name="connsiteX12" fmla="*/ 1118097 w 2236194"/>
              <a:gd name="connsiteY12" fmla="*/ 0 h 2236194"/>
              <a:gd name="connsiteX13" fmla="*/ 2236194 w 2236194"/>
              <a:gd name="connsiteY13" fmla="*/ 1118097 h 2236194"/>
              <a:gd name="connsiteX14" fmla="*/ 1118097 w 2236194"/>
              <a:gd name="connsiteY14" fmla="*/ 2236194 h 2236194"/>
              <a:gd name="connsiteX15" fmla="*/ 0 w 2236194"/>
              <a:gd name="connsiteY15" fmla="*/ 1118097 h 2236194"/>
              <a:gd name="connsiteX16" fmla="*/ 1118097 w 2236194"/>
              <a:gd name="connsiteY16" fmla="*/ 0 h 2236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36194" h="2236194">
                <a:moveTo>
                  <a:pt x="927381" y="317578"/>
                </a:moveTo>
                <a:lnTo>
                  <a:pt x="927381" y="927381"/>
                </a:lnTo>
                <a:lnTo>
                  <a:pt x="317578" y="927381"/>
                </a:lnTo>
                <a:lnTo>
                  <a:pt x="317578" y="1308813"/>
                </a:lnTo>
                <a:lnTo>
                  <a:pt x="927381" y="1308813"/>
                </a:lnTo>
                <a:lnTo>
                  <a:pt x="927381" y="1918616"/>
                </a:lnTo>
                <a:lnTo>
                  <a:pt x="1308813" y="1918616"/>
                </a:lnTo>
                <a:lnTo>
                  <a:pt x="1308813" y="1308813"/>
                </a:lnTo>
                <a:lnTo>
                  <a:pt x="1918616" y="1308813"/>
                </a:lnTo>
                <a:lnTo>
                  <a:pt x="1918616" y="927381"/>
                </a:lnTo>
                <a:lnTo>
                  <a:pt x="1308813" y="927381"/>
                </a:lnTo>
                <a:lnTo>
                  <a:pt x="1308813" y="317578"/>
                </a:lnTo>
                <a:close/>
                <a:moveTo>
                  <a:pt x="1118097" y="0"/>
                </a:moveTo>
                <a:cubicBezTo>
                  <a:pt x="1735605" y="0"/>
                  <a:pt x="2236194" y="500589"/>
                  <a:pt x="2236194" y="1118097"/>
                </a:cubicBezTo>
                <a:cubicBezTo>
                  <a:pt x="2236194" y="1735605"/>
                  <a:pt x="1735605" y="2236194"/>
                  <a:pt x="1118097" y="2236194"/>
                </a:cubicBezTo>
                <a:cubicBezTo>
                  <a:pt x="500589" y="2236194"/>
                  <a:pt x="0" y="1735605"/>
                  <a:pt x="0" y="1118097"/>
                </a:cubicBezTo>
                <a:cubicBezTo>
                  <a:pt x="0" y="500589"/>
                  <a:pt x="500589" y="0"/>
                  <a:pt x="111809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5" name="Block Arc 4"/>
          <p:cNvSpPr/>
          <p:nvPr/>
        </p:nvSpPr>
        <p:spPr>
          <a:xfrm flipV="1">
            <a:off x="6073134" y="14039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6" name="Block Arc 4"/>
          <p:cNvSpPr/>
          <p:nvPr/>
        </p:nvSpPr>
        <p:spPr>
          <a:xfrm flipV="1">
            <a:off x="3626363" y="14039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7" name="椭圆 36"/>
          <p:cNvSpPr/>
          <p:nvPr/>
        </p:nvSpPr>
        <p:spPr>
          <a:xfrm flipV="1">
            <a:off x="8247812" y="230478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flipV="1">
            <a:off x="3463343" y="230478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108772" y="2698948"/>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68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40" name="文本框 39"/>
          <p:cNvSpPr txBox="1"/>
          <p:nvPr/>
        </p:nvSpPr>
        <p:spPr>
          <a:xfrm>
            <a:off x="6569191" y="2698948"/>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93</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41" name="矩形 40"/>
          <p:cNvSpPr/>
          <p:nvPr/>
        </p:nvSpPr>
        <p:spPr>
          <a:xfrm>
            <a:off x="961305" y="184177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矩形 41"/>
          <p:cNvSpPr/>
          <p:nvPr/>
        </p:nvSpPr>
        <p:spPr>
          <a:xfrm>
            <a:off x="8728658" y="184177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请输入第一章大标题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1" name="任意多边形: 形状 260"/>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01</a:t>
            </a:r>
            <a:endParaRPr lang="zh-CN" altLang="en-US" sz="3200" b="1" i="1" dirty="0">
              <a:effectLst>
                <a:outerShdw blurRad="38100" dist="38100" dir="2700000" algn="tl">
                  <a:srgbClr val="000000">
                    <a:alpha val="43137"/>
                  </a:srgbClr>
                </a:outerShdw>
              </a:effectLst>
              <a:latin typeface="+mj-ea"/>
              <a:ea typeface="+mj-ea"/>
            </a:endParaRPr>
          </a:p>
        </p:txBody>
      </p:sp>
      <p:sp>
        <p:nvSpPr>
          <p:cNvPr id="262" name="타원 108"/>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3" name="矩形 262"/>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4" name="任意多边形: 形状 263"/>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02</a:t>
            </a:r>
            <a:endParaRPr lang="zh-CN" altLang="en-US" sz="3200" b="1" i="1" dirty="0">
              <a:effectLst>
                <a:outerShdw blurRad="38100" dist="38100" dir="2700000" algn="tl">
                  <a:srgbClr val="000000">
                    <a:alpha val="43137"/>
                  </a:srgbClr>
                </a:outerShdw>
              </a:effectLst>
              <a:latin typeface="+mj-ea"/>
              <a:ea typeface="+mj-ea"/>
            </a:endParaRPr>
          </a:p>
        </p:txBody>
      </p:sp>
      <p:sp>
        <p:nvSpPr>
          <p:cNvPr id="265" name="타원 108"/>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6" name="矩形 265"/>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7" name="任意多边形: 形状 266"/>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03</a:t>
            </a:r>
            <a:endParaRPr lang="zh-CN" altLang="en-US" sz="3200" b="1" i="1" dirty="0">
              <a:effectLst>
                <a:outerShdw blurRad="38100" dist="38100" dir="2700000" algn="tl">
                  <a:srgbClr val="000000">
                    <a:alpha val="43137"/>
                  </a:srgbClr>
                </a:outerShdw>
              </a:effectLst>
              <a:latin typeface="+mj-ea"/>
              <a:ea typeface="+mj-ea"/>
            </a:endParaRPr>
          </a:p>
        </p:txBody>
      </p:sp>
      <p:sp>
        <p:nvSpPr>
          <p:cNvPr id="268" name="타원 108"/>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9" name="矩形 268"/>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0" name="直接连接符 269"/>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1" name="矩形 270"/>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3428059"/>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3436826"/>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3492304"/>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3457350"/>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5" name="组合 14"/>
          <p:cNvGrpSpPr/>
          <p:nvPr/>
        </p:nvGrpSpPr>
        <p:grpSpPr>
          <a:xfrm rot="5400000">
            <a:off x="981656" y="3545627"/>
            <a:ext cx="2247900" cy="1846262"/>
            <a:chOff x="4972050" y="2667658"/>
            <a:chExt cx="2247900" cy="1846262"/>
          </a:xfrm>
        </p:grpSpPr>
        <p:sp>
          <p:nvSpPr>
            <p:cNvPr id="17" name="자유형 24"/>
            <p:cNvSpPr/>
            <p:nvPr/>
          </p:nvSpPr>
          <p:spPr bwMode="auto">
            <a:xfrm rot="19844698" flipH="1">
              <a:off x="4978400" y="3628095"/>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8" name="자유형 32"/>
            <p:cNvSpPr/>
            <p:nvPr/>
          </p:nvSpPr>
          <p:spPr bwMode="auto">
            <a:xfrm rot="1755302">
              <a:off x="5002212" y="2667658"/>
              <a:ext cx="2212975"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9" name="자유형 17"/>
            <p:cNvSpPr/>
            <p:nvPr/>
          </p:nvSpPr>
          <p:spPr bwMode="auto">
            <a:xfrm rot="1755302">
              <a:off x="4984750" y="3118508"/>
              <a:ext cx="2224087"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자유형 19"/>
            <p:cNvSpPr/>
            <p:nvPr/>
          </p:nvSpPr>
          <p:spPr bwMode="auto">
            <a:xfrm rot="19844698" flipH="1">
              <a:off x="4972050" y="4074183"/>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grpSp>
      <p:sp>
        <p:nvSpPr>
          <p:cNvPr id="21" name="矩形: 圆角 20"/>
          <p:cNvSpPr/>
          <p:nvPr/>
        </p:nvSpPr>
        <p:spPr>
          <a:xfrm flipV="1">
            <a:off x="341142"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41143"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bwMode="auto">
          <a:xfrm>
            <a:off x="1739168" y="5593965"/>
            <a:ext cx="630196" cy="84970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rot="5400000">
            <a:off x="4990948" y="3545627"/>
            <a:ext cx="2247900" cy="1846262"/>
            <a:chOff x="4972050" y="2667658"/>
            <a:chExt cx="2247900" cy="1846262"/>
          </a:xfrm>
        </p:grpSpPr>
        <p:sp>
          <p:nvSpPr>
            <p:cNvPr id="25" name="자유형 24"/>
            <p:cNvSpPr/>
            <p:nvPr/>
          </p:nvSpPr>
          <p:spPr bwMode="auto">
            <a:xfrm rot="19844698" flipH="1">
              <a:off x="4978400" y="3628095"/>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자유형 32"/>
            <p:cNvSpPr/>
            <p:nvPr/>
          </p:nvSpPr>
          <p:spPr bwMode="auto">
            <a:xfrm rot="1755302">
              <a:off x="5002212" y="2667658"/>
              <a:ext cx="2212975"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자유형 17"/>
            <p:cNvSpPr/>
            <p:nvPr/>
          </p:nvSpPr>
          <p:spPr bwMode="auto">
            <a:xfrm rot="1755302">
              <a:off x="4984750" y="3118508"/>
              <a:ext cx="2224087"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자유형 19"/>
            <p:cNvSpPr/>
            <p:nvPr/>
          </p:nvSpPr>
          <p:spPr bwMode="auto">
            <a:xfrm rot="19844698" flipH="1">
              <a:off x="4972050" y="4074183"/>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grpSp>
      <p:sp>
        <p:nvSpPr>
          <p:cNvPr id="29" name="矩形: 圆角 28"/>
          <p:cNvSpPr/>
          <p:nvPr/>
        </p:nvSpPr>
        <p:spPr>
          <a:xfrm flipV="1">
            <a:off x="4350434"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350435"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1" name="组合 30"/>
          <p:cNvGrpSpPr/>
          <p:nvPr/>
        </p:nvGrpSpPr>
        <p:grpSpPr>
          <a:xfrm rot="5400000">
            <a:off x="9000240" y="3545627"/>
            <a:ext cx="2247900" cy="1846262"/>
            <a:chOff x="4972050" y="2667658"/>
            <a:chExt cx="2247900" cy="1846262"/>
          </a:xfrm>
        </p:grpSpPr>
        <p:sp>
          <p:nvSpPr>
            <p:cNvPr id="32" name="자유형 24"/>
            <p:cNvSpPr/>
            <p:nvPr/>
          </p:nvSpPr>
          <p:spPr bwMode="auto">
            <a:xfrm rot="19844698" flipH="1">
              <a:off x="4978400" y="3628095"/>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3" name="자유형 32"/>
            <p:cNvSpPr/>
            <p:nvPr/>
          </p:nvSpPr>
          <p:spPr bwMode="auto">
            <a:xfrm rot="1755302">
              <a:off x="5002212" y="2667658"/>
              <a:ext cx="2212975"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4" name="자유형 17"/>
            <p:cNvSpPr/>
            <p:nvPr/>
          </p:nvSpPr>
          <p:spPr bwMode="auto">
            <a:xfrm rot="1755302">
              <a:off x="4984750" y="3118508"/>
              <a:ext cx="2224087"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5" name="자유형 19"/>
            <p:cNvSpPr/>
            <p:nvPr/>
          </p:nvSpPr>
          <p:spPr bwMode="auto">
            <a:xfrm rot="19844698" flipH="1">
              <a:off x="4972050" y="4074183"/>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grpSp>
      <p:sp>
        <p:nvSpPr>
          <p:cNvPr id="36" name="矩形: 圆角 35"/>
          <p:cNvSpPr/>
          <p:nvPr/>
        </p:nvSpPr>
        <p:spPr>
          <a:xfrm flipV="1">
            <a:off x="8359726"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359727"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KSO_Shape"/>
          <p:cNvSpPr/>
          <p:nvPr/>
        </p:nvSpPr>
        <p:spPr bwMode="auto">
          <a:xfrm>
            <a:off x="9719064" y="5602772"/>
            <a:ext cx="772456" cy="832089"/>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KSO_Shape"/>
          <p:cNvSpPr/>
          <p:nvPr/>
        </p:nvSpPr>
        <p:spPr bwMode="auto">
          <a:xfrm>
            <a:off x="5676928" y="5701718"/>
            <a:ext cx="838145" cy="634196"/>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endParaRPr lang="zh-CN" altLang="en-US" dirty="0"/>
          </a:p>
        </p:txBody>
      </p:sp>
      <p:sp>
        <p:nvSpPr>
          <p:cNvPr id="9219" name="文本占位符 2"/>
          <p:cNvSpPr>
            <a:spLocks noGrp="1"/>
          </p:cNvSpPr>
          <p:nvPr>
            <p:ph type="body" idx="1"/>
          </p:nvPr>
        </p:nvSpPr>
        <p:spPr/>
        <p:txBody>
          <a:bodyPr/>
          <a:lstStyle/>
          <a:p>
            <a:r>
              <a:rPr lang="zh-CN" altLang="en-US" dirty="0"/>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OTHERS"/>
  <p:tag name="ID" val="553532"/>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0621213506"/>
  <p:tag name="MH_LIBRARY" val="CONTENTS"/>
  <p:tag name="MH_TYPE" val="ENTRY"/>
  <p:tag name="ID" val="553532"/>
  <p:tag name="MH_ORDER" val="1"/>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14212001"/>
  <p:tag name="MH_LIBRARY" val="GRAPHIC"/>
  <p:tag name="MH_TYPE" val="Other"/>
  <p:tag name="MH_ORDER" val="3"/>
</p:tagLst>
</file>

<file path=ppt/tags/tag26.xml><?xml version="1.0" encoding="utf-8"?>
<p:tagLst xmlns:p="http://schemas.openxmlformats.org/presentationml/2006/main">
  <p:tag name="MH" val="20160614212001"/>
  <p:tag name="MH_LIBRARY" val="GRAPHIC"/>
  <p:tag name="MH_TYPE" val="Other"/>
  <p:tag name="MH_ORDER" val="3"/>
</p:tagLst>
</file>

<file path=ppt/tags/tag27.xml><?xml version="1.0" encoding="utf-8"?>
<p:tagLst xmlns:p="http://schemas.openxmlformats.org/presentationml/2006/main">
  <p:tag name="MH" val="20160614212001"/>
  <p:tag name="MH_LIBRARY" val="GRAPHIC"/>
  <p:tag name="MH_TYPE" val="Other"/>
  <p:tag name="MH_ORDER" val="3"/>
</p:tagLst>
</file>

<file path=ppt/tags/tag28.xml><?xml version="1.0" encoding="utf-8"?>
<p:tagLst xmlns:p="http://schemas.openxmlformats.org/presentationml/2006/main">
  <p:tag name="MH" val="20160614212001"/>
  <p:tag name="MH_LIBRARY" val="GRAPHIC"/>
  <p:tag name="MH_TYPE" val="Other"/>
  <p:tag name="MH_ORDER" val="3"/>
</p:tagLst>
</file>

<file path=ppt/tags/tag29.xml><?xml version="1.0" encoding="utf-8"?>
<p:tagLst xmlns:p="http://schemas.openxmlformats.org/presentationml/2006/main">
  <p:tag name="MH" val="20160614212001"/>
  <p:tag name="MH_LIBRARY" val="GRAPHIC"/>
  <p:tag name="MH_TYPE" val="Other"/>
  <p:tag name="MH_ORDER" val="1"/>
</p:tagLst>
</file>

<file path=ppt/tags/tag3.xml><?xml version="1.0" encoding="utf-8"?>
<p:tagLst xmlns:p="http://schemas.openxmlformats.org/presentationml/2006/main">
  <p:tag name="MH" val="20160621213506"/>
  <p:tag name="MH_LIBRARY" val="CONTENTS"/>
  <p:tag name="MH_TYPE" val="OTHERS"/>
  <p:tag name="ID" val="553532"/>
</p:tagLst>
</file>

<file path=ppt/tags/tag30.xml><?xml version="1.0" encoding="utf-8"?>
<p:tagLst xmlns:p="http://schemas.openxmlformats.org/presentationml/2006/main">
  <p:tag name="MH" val="20160614212001"/>
  <p:tag name="MH_LIBRARY" val="GRAPHIC"/>
  <p:tag name="MH_TYPE" val="Other"/>
  <p:tag name="MH_ORDER" val="16"/>
</p:tagLst>
</file>

<file path=ppt/tags/tag31.xml><?xml version="1.0" encoding="utf-8"?>
<p:tagLst xmlns:p="http://schemas.openxmlformats.org/presentationml/2006/main">
  <p:tag name="MH" val="20160614212001"/>
  <p:tag name="MH_LIBRARY" val="GRAPHIC"/>
  <p:tag name="MH_TYPE" val="Other"/>
  <p:tag name="MH_ORDER" val="1"/>
</p:tagLst>
</file>

<file path=ppt/tags/tag32.xml><?xml version="1.0" encoding="utf-8"?>
<p:tagLst xmlns:p="http://schemas.openxmlformats.org/presentationml/2006/main">
  <p:tag name="MH" val="20160614212001"/>
  <p:tag name="MH_LIBRARY" val="GRAPHIC"/>
  <p:tag name="MH_TYPE" val="Other"/>
  <p:tag name="MH_ORDER" val="16"/>
</p:tagLst>
</file>

<file path=ppt/tags/tag33.xml><?xml version="1.0" encoding="utf-8"?>
<p:tagLst xmlns:p="http://schemas.openxmlformats.org/presentationml/2006/main">
  <p:tag name="MH" val="20160614212001"/>
  <p:tag name="MH_LIBRARY" val="GRAPHIC"/>
  <p:tag name="MH_TYPE" val="Other"/>
  <p:tag name="MH_ORDER" val="1"/>
</p:tagLst>
</file>

<file path=ppt/tags/tag34.xml><?xml version="1.0" encoding="utf-8"?>
<p:tagLst xmlns:p="http://schemas.openxmlformats.org/presentationml/2006/main">
  <p:tag name="MH" val="20160614212001"/>
  <p:tag name="MH_LIBRARY" val="GRAPHIC"/>
  <p:tag name="MH_TYPE" val="Other"/>
  <p:tag name="MH_ORDER" val="16"/>
</p:tagLst>
</file>

<file path=ppt/tags/tag35.xml><?xml version="1.0" encoding="utf-8"?>
<p:tagLst xmlns:p="http://schemas.openxmlformats.org/presentationml/2006/main">
  <p:tag name="MH" val="20160623103843"/>
  <p:tag name="MH_LIBRARY" val="GRAPHIC"/>
  <p:tag name="MH_TYPE" val="Other"/>
  <p:tag name="MH_ORDER" val="5"/>
</p:tagLst>
</file>

<file path=ppt/tags/tag36.xml><?xml version="1.0" encoding="utf-8"?>
<p:tagLst xmlns:p="http://schemas.openxmlformats.org/presentationml/2006/main">
  <p:tag name="MH" val="20160623103843"/>
  <p:tag name="MH_LIBRARY" val="GRAPHIC"/>
  <p:tag name="MH_TYPE" val="Other"/>
  <p:tag name="MH_ORDER" val="5"/>
</p:tagLst>
</file>

<file path=ppt/tags/tag37.xml><?xml version="1.0" encoding="utf-8"?>
<p:tagLst xmlns:p="http://schemas.openxmlformats.org/presentationml/2006/main">
  <p:tag name="MH" val="20160623103843"/>
  <p:tag name="MH_LIBRARY" val="GRAPHIC"/>
  <p:tag name="MH_TYPE" val="Other"/>
  <p:tag name="MH_ORDER" val="5"/>
</p:tagLst>
</file>

<file path=ppt/tags/tag38.xml><?xml version="1.0" encoding="utf-8"?>
<p:tagLst xmlns:p="http://schemas.openxmlformats.org/presentationml/2006/main">
  <p:tag name="MH" val="20160623103843"/>
  <p:tag name="MH_LIBRARY" val="GRAPHIC"/>
  <p:tag name="MH_TYPE" val="Other"/>
  <p:tag name="MH_ORDER" val="5"/>
</p:tagLst>
</file>

<file path=ppt/tags/tag39.xml><?xml version="1.0" encoding="utf-8"?>
<p:tagLst xmlns:p="http://schemas.openxmlformats.org/presentationml/2006/main">
  <p:tag name="MH" val="20160623114101"/>
  <p:tag name="MH_LIBRARY" val="GRAPHIC"/>
  <p:tag name="MH_TYPE" val="Other"/>
  <p:tag name="MH_ORDER" val="7"/>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3114101"/>
  <p:tag name="MH_LIBRARY" val="GRAPHIC"/>
  <p:tag name="MH_TYPE" val="Other"/>
  <p:tag name="MH_ORDER" val="7"/>
</p:tagLst>
</file>

<file path=ppt/tags/tag41.xml><?xml version="1.0" encoding="utf-8"?>
<p:tagLst xmlns:p="http://schemas.openxmlformats.org/presentationml/2006/main">
  <p:tag name="MH" val="20160623114101"/>
  <p:tag name="MH_LIBRARY" val="GRAPHIC"/>
  <p:tag name="MH_TYPE" val="Other"/>
  <p:tag name="MH_ORDER" val="7"/>
</p:tagLst>
</file>

<file path=ppt/tags/tag42.xml><?xml version="1.0" encoding="utf-8"?>
<p:tagLst xmlns:p="http://schemas.openxmlformats.org/presentationml/2006/main">
  <p:tag name="MH" val="20160623114101"/>
  <p:tag name="MH_LIBRARY" val="GRAPHIC"/>
  <p:tag name="MH_TYPE" val="Other"/>
  <p:tag name="MH_ORDER" val="7"/>
</p:tagLst>
</file>

<file path=ppt/tags/tag43.xml><?xml version="1.0" encoding="utf-8"?>
<p:tagLst xmlns:p="http://schemas.openxmlformats.org/presentationml/2006/main">
  <p:tag name="MH" val="20160623111113"/>
  <p:tag name="MH_LIBRARY" val="GRAPHIC"/>
  <p:tag name="MH_TYPE" val="Other"/>
  <p:tag name="MH_ORDER" val="3"/>
</p:tagLst>
</file>

<file path=ppt/tags/tag44.xml><?xml version="1.0" encoding="utf-8"?>
<p:tagLst xmlns:p="http://schemas.openxmlformats.org/presentationml/2006/main">
  <p:tag name="MH" val="20160623111113"/>
  <p:tag name="MH_LIBRARY" val="GRAPHIC"/>
  <p:tag name="MH_TYPE" val="Other"/>
  <p:tag name="MH_ORDER" val="4"/>
</p:tagLst>
</file>

<file path=ppt/tags/tag45.xml><?xml version="1.0" encoding="utf-8"?>
<p:tagLst xmlns:p="http://schemas.openxmlformats.org/presentationml/2006/main">
  <p:tag name="MH" val="20160623111113"/>
  <p:tag name="MH_LIBRARY" val="GRAPHIC"/>
  <p:tag name="MH_TYPE" val="Other"/>
  <p:tag name="MH_ORDER" val="3"/>
</p:tagLst>
</file>

<file path=ppt/tags/tag46.xml><?xml version="1.0" encoding="utf-8"?>
<p:tagLst xmlns:p="http://schemas.openxmlformats.org/presentationml/2006/main">
  <p:tag name="MH" val="20160623111113"/>
  <p:tag name="MH_LIBRARY" val="GRAPHIC"/>
  <p:tag name="MH_TYPE" val="Other"/>
  <p:tag name="MH_ORDER" val="4"/>
</p:tagLst>
</file>

<file path=ppt/tags/tag47.xml><?xml version="1.0" encoding="utf-8"?>
<p:tagLst xmlns:p="http://schemas.openxmlformats.org/presentationml/2006/main">
  <p:tag name="MH" val="20160623111113"/>
  <p:tag name="MH_LIBRARY" val="GRAPHIC"/>
  <p:tag name="MH_TYPE" val="Other"/>
  <p:tag name="MH_ORDER" val="3"/>
</p:tagLst>
</file>

<file path=ppt/tags/tag48.xml><?xml version="1.0" encoding="utf-8"?>
<p:tagLst xmlns:p="http://schemas.openxmlformats.org/presentationml/2006/main">
  <p:tag name="MH" val="20160623111113"/>
  <p:tag name="MH_LIBRARY" val="GRAPHIC"/>
  <p:tag name="MH_TYPE" val="Other"/>
  <p:tag name="MH_ORDER" val="4"/>
</p:tagLst>
</file>

<file path=ppt/tags/tag49.xml><?xml version="1.0" encoding="utf-8"?>
<p:tagLst xmlns:p="http://schemas.openxmlformats.org/presentationml/2006/main">
  <p:tag name="MH" val="20160623111113"/>
  <p:tag name="MH_LIBRARY" val="GRAPHIC"/>
  <p:tag name="MH_TYPE" val="Other"/>
  <p:tag name="MH_ORDER" val="3"/>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0623111113"/>
  <p:tag name="MH_LIBRARY" val="GRAPHIC"/>
  <p:tag name="MH_TYPE" val="Other"/>
  <p:tag name="MH_ORDER" val="4"/>
</p:tagLst>
</file>

<file path=ppt/tags/tag51.xml><?xml version="1.0" encoding="utf-8"?>
<p:tagLst xmlns:p="http://schemas.openxmlformats.org/presentationml/2006/main">
  <p:tag name="MH" val="20160623111113"/>
  <p:tag name="MH_LIBRARY" val="GRAPHIC"/>
  <p:tag name="MH_TYPE" val="Other"/>
  <p:tag name="MH_ORDER" val="3"/>
</p:tagLst>
</file>

<file path=ppt/tags/tag52.xml><?xml version="1.0" encoding="utf-8"?>
<p:tagLst xmlns:p="http://schemas.openxmlformats.org/presentationml/2006/main">
  <p:tag name="MH" val="20160623111113"/>
  <p:tag name="MH_LIBRARY" val="GRAPHIC"/>
  <p:tag name="MH_TYPE" val="Other"/>
  <p:tag name="MH_ORDER" val="4"/>
</p:tagLst>
</file>

<file path=ppt/tags/tag53.xml><?xml version="1.0" encoding="utf-8"?>
<p:tagLst xmlns:p="http://schemas.openxmlformats.org/presentationml/2006/main">
  <p:tag name="MH" val="20160623111113"/>
  <p:tag name="MH_LIBRARY" val="GRAPHIC"/>
  <p:tag name="MH_TYPE" val="Other"/>
  <p:tag name="MH_ORDER" val="3"/>
</p:tagLst>
</file>

<file path=ppt/tags/tag54.xml><?xml version="1.0" encoding="utf-8"?>
<p:tagLst xmlns:p="http://schemas.openxmlformats.org/presentationml/2006/main">
  <p:tag name="MH" val="20160623111113"/>
  <p:tag name="MH_LIBRARY" val="GRAPHIC"/>
  <p:tag name="MH_TYPE" val="Other"/>
  <p:tag name="MH_ORDER" val="4"/>
</p:tagLst>
</file>

<file path=ppt/tags/tag55.xml><?xml version="1.0" encoding="utf-8"?>
<p:tagLst xmlns:p="http://schemas.openxmlformats.org/presentationml/2006/main">
  <p:tag name="MH" val="20160623111113"/>
  <p:tag name="MH_LIBRARY" val="GRAPHIC"/>
  <p:tag name="MH_TYPE" val="Other"/>
  <p:tag name="MH_ORDER" val="3"/>
</p:tagLst>
</file>

<file path=ppt/tags/tag56.xml><?xml version="1.0" encoding="utf-8"?>
<p:tagLst xmlns:p="http://schemas.openxmlformats.org/presentationml/2006/main">
  <p:tag name="MH" val="20160623111113"/>
  <p:tag name="MH_LIBRARY" val="GRAPHIC"/>
  <p:tag name="MH_TYPE" val="Other"/>
  <p:tag name="MH_ORDER" val="4"/>
</p:tagLst>
</file>

<file path=ppt/tags/tag57.xml><?xml version="1.0" encoding="utf-8"?>
<p:tagLst xmlns:p="http://schemas.openxmlformats.org/presentationml/2006/main">
  <p:tag name="MH" val="20161013024259"/>
  <p:tag name="MH_LIBRARY" val="GRAPHIC"/>
  <p:tag name="MH_TYPE" val="SubTitle"/>
  <p:tag name="MH_ORDER" val="1"/>
</p:tagLst>
</file>

<file path=ppt/tags/tag58.xml><?xml version="1.0" encoding="utf-8"?>
<p:tagLst xmlns:p="http://schemas.openxmlformats.org/presentationml/2006/main">
  <p:tag name="MH" val="20161013024259"/>
  <p:tag name="MH_LIBRARY" val="GRAPHIC"/>
  <p:tag name="MH_TYPE" val="SubTitle"/>
  <p:tag name="MH_ORDER" val="2"/>
</p:tagLst>
</file>

<file path=ppt/tags/tag59.xml><?xml version="1.0" encoding="utf-8"?>
<p:tagLst xmlns:p="http://schemas.openxmlformats.org/presentationml/2006/main">
  <p:tag name="MH" val="20161013024259"/>
  <p:tag name="MH_LIBRARY" val="GRAPHIC"/>
  <p:tag name="MH_TYPE" val="Other"/>
  <p:tag name="MH_ORDER" val="1"/>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60.xml><?xml version="1.0" encoding="utf-8"?>
<p:tagLst xmlns:p="http://schemas.openxmlformats.org/presentationml/2006/main">
  <p:tag name="MH" val="20161013012315"/>
  <p:tag name="MH_LIBRARY" val="GRAPHIC"/>
  <p:tag name="MH_TYPE" val="Other"/>
  <p:tag name="MH_ORDER" val="2"/>
</p:tagLst>
</file>

<file path=ppt/tags/tag61.xml><?xml version="1.0" encoding="utf-8"?>
<p:tagLst xmlns:p="http://schemas.openxmlformats.org/presentationml/2006/main">
  <p:tag name="MH" val="20161013012315"/>
  <p:tag name="MH_LIBRARY" val="GRAPHIC"/>
  <p:tag name="MH_TYPE" val="Desc"/>
  <p:tag name="MH_ORDER" val="1"/>
</p:tagLst>
</file>

<file path=ppt/tags/tag62.xml><?xml version="1.0" encoding="utf-8"?>
<p:tagLst xmlns:p="http://schemas.openxmlformats.org/presentationml/2006/main">
  <p:tag name="MH" val="20161013012315"/>
  <p:tag name="MH_LIBRARY" val="GRAPHIC"/>
  <p:tag name="MH_TYPE" val="Other"/>
  <p:tag name="MH_ORDER" val="5"/>
</p:tagLst>
</file>

<file path=ppt/tags/tag63.xml><?xml version="1.0" encoding="utf-8"?>
<p:tagLst xmlns:p="http://schemas.openxmlformats.org/presentationml/2006/main">
  <p:tag name="MH" val="20161013012315"/>
  <p:tag name="MH_LIBRARY" val="GRAPHIC"/>
  <p:tag name="MH_TYPE" val="Other"/>
  <p:tag name="MH_ORDER" val="5"/>
</p:tagLst>
</file>

<file path=ppt/tags/tag64.xml><?xml version="1.0" encoding="utf-8"?>
<p:tagLst xmlns:p="http://schemas.openxmlformats.org/presentationml/2006/main">
  <p:tag name="MH" val="20161013012315"/>
  <p:tag name="MH_LIBRARY" val="GRAPHIC"/>
  <p:tag name="MH_TYPE" val="Other"/>
  <p:tag name="MH_ORDER" val="2"/>
</p:tagLst>
</file>

<file path=ppt/tags/tag65.xml><?xml version="1.0" encoding="utf-8"?>
<p:tagLst xmlns:p="http://schemas.openxmlformats.org/presentationml/2006/main">
  <p:tag name="MH" val="20161013012315"/>
  <p:tag name="MH_LIBRARY" val="GRAPHIC"/>
  <p:tag name="MH_TYPE" val="Desc"/>
  <p:tag name="MH_ORDER" val="1"/>
</p:tagLst>
</file>

<file path=ppt/tags/tag66.xml><?xml version="1.0" encoding="utf-8"?>
<p:tagLst xmlns:p="http://schemas.openxmlformats.org/presentationml/2006/main">
  <p:tag name="MH" val="20161013012315"/>
  <p:tag name="MH_LIBRARY" val="GRAPHIC"/>
  <p:tag name="MH_TYPE" val="Other"/>
  <p:tag name="MH_ORDER" val="4"/>
</p:tagLst>
</file>

<file path=ppt/tags/tag67.xml><?xml version="1.0" encoding="utf-8"?>
<p:tagLst xmlns:p="http://schemas.openxmlformats.org/presentationml/2006/main">
  <p:tag name="MH" val="20161013012315"/>
  <p:tag name="MH_LIBRARY" val="GRAPHIC"/>
  <p:tag name="MH_TYPE" val="Other"/>
  <p:tag name="MH_ORDER" val="5"/>
</p:tagLst>
</file>

<file path=ppt/tags/tag68.xml><?xml version="1.0" encoding="utf-8"?>
<p:tagLst xmlns:p="http://schemas.openxmlformats.org/presentationml/2006/main">
  <p:tag name="MH" val="20161013012315"/>
  <p:tag name="MH_LIBRARY" val="GRAPHIC"/>
  <p:tag name="MH_TYPE" val="Other"/>
  <p:tag name="MH_ORDER" val="5"/>
</p:tagLst>
</file>

<file path=ppt/tags/tag69.xml><?xml version="1.0" encoding="utf-8"?>
<p:tagLst xmlns:p="http://schemas.openxmlformats.org/presentationml/2006/main">
  <p:tag name="MH" val="20161027160000"/>
  <p:tag name="MH_LIBRARY" val="GRAPHIC"/>
  <p:tag name="MH_TYPE" val="Other"/>
  <p:tag name="MH_ORDER" val="1"/>
</p:tagLst>
</file>

<file path=ppt/tags/tag7.xml><?xml version="1.0" encoding="utf-8"?>
<p:tagLst xmlns:p="http://schemas.openxmlformats.org/presentationml/2006/main">
  <p:tag name="MH" val="20160621213506"/>
  <p:tag name="MH_LIBRARY" val="CONTENTS"/>
  <p:tag name="MH_TYPE" val="OTHERS"/>
  <p:tag name="ID" val="553532"/>
</p:tagLst>
</file>

<file path=ppt/tags/tag70.xml><?xml version="1.0" encoding="utf-8"?>
<p:tagLst xmlns:p="http://schemas.openxmlformats.org/presentationml/2006/main">
  <p:tag name="MH" val="20161027160000"/>
  <p:tag name="MH_LIBRARY" val="GRAPHIC"/>
  <p:tag name="MH_TYPE" val="Other"/>
  <p:tag name="MH_ORDER" val="2"/>
</p:tagLst>
</file>

<file path=ppt/tags/tag71.xml><?xml version="1.0" encoding="utf-8"?>
<p:tagLst xmlns:p="http://schemas.openxmlformats.org/presentationml/2006/main">
  <p:tag name="MH" val="20161027160000"/>
  <p:tag name="MH_LIBRARY" val="GRAPHIC"/>
  <p:tag name="MH_TYPE" val="Other"/>
  <p:tag name="MH_ORDER" val="3"/>
</p:tagLst>
</file>

<file path=ppt/tags/tag72.xml><?xml version="1.0" encoding="utf-8"?>
<p:tagLst xmlns:p="http://schemas.openxmlformats.org/presentationml/2006/main">
  <p:tag name="MH" val="20161027160000"/>
  <p:tag name="MH_LIBRARY" val="GRAPHIC"/>
  <p:tag name="MH_TYPE" val="Other"/>
  <p:tag name="MH_ORDER" val="4"/>
</p:tagLst>
</file>

<file path=ppt/tags/tag73.xml><?xml version="1.0" encoding="utf-8"?>
<p:tagLst xmlns:p="http://schemas.openxmlformats.org/presentationml/2006/main">
  <p:tag name="MH" val="20161027160000"/>
  <p:tag name="MH_LIBRARY" val="GRAPHIC"/>
  <p:tag name="MH_TYPE" val="Other"/>
  <p:tag name="MH_ORDER" val="5"/>
</p:tagLst>
</file>

<file path=ppt/tags/tag74.xml><?xml version="1.0" encoding="utf-8"?>
<p:tagLst xmlns:p="http://schemas.openxmlformats.org/presentationml/2006/main">
  <p:tag name="MH" val="20161027160000"/>
  <p:tag name="MH_LIBRARY" val="GRAPHIC"/>
  <p:tag name="MH_TYPE" val="Other"/>
  <p:tag name="MH_ORDER" val="6"/>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94">
      <a:dk1>
        <a:srgbClr val="4D4D4D"/>
      </a:dk1>
      <a:lt1>
        <a:srgbClr val="FFFFFF"/>
      </a:lt1>
      <a:dk2>
        <a:srgbClr val="4D4D4D"/>
      </a:dk2>
      <a:lt2>
        <a:srgbClr val="FFFFFF"/>
      </a:lt2>
      <a:accent1>
        <a:srgbClr val="7CBF33"/>
      </a:accent1>
      <a:accent2>
        <a:srgbClr val="6BB5AC"/>
      </a:accent2>
      <a:accent3>
        <a:srgbClr val="59C8D6"/>
      </a:accent3>
      <a:accent4>
        <a:srgbClr val="CB7BAB"/>
      </a:accent4>
      <a:accent5>
        <a:srgbClr val="CE628B"/>
      </a:accent5>
      <a:accent6>
        <a:srgbClr val="E5483F"/>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3557</Words>
  <Application>WPS 演示</Application>
  <PresentationFormat>宽屏</PresentationFormat>
  <Paragraphs>351</Paragraphs>
  <Slides>28</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28</vt:i4>
      </vt:variant>
    </vt:vector>
  </HeadingPairs>
  <TitlesOfParts>
    <vt:vector size="46" baseType="lpstr">
      <vt:lpstr>Arial</vt:lpstr>
      <vt:lpstr>宋体</vt:lpstr>
      <vt:lpstr>Wingdings</vt:lpstr>
      <vt:lpstr>Calibri</vt:lpstr>
      <vt:lpstr>幼圆</vt:lpstr>
      <vt:lpstr>等线 Light</vt:lpstr>
      <vt:lpstr>Tempus Sans ITC</vt:lpstr>
      <vt:lpstr>Wingdings 2</vt:lpstr>
      <vt:lpstr>Times New Roman</vt:lpstr>
      <vt:lpstr>等线</vt:lpstr>
      <vt:lpstr>GoodVibrationsROB</vt:lpstr>
      <vt:lpstr>微软雅黑</vt:lpstr>
      <vt:lpstr>等线 Light</vt:lpstr>
      <vt:lpstr>等线</vt:lpstr>
      <vt:lpstr>Malgun Gothic</vt:lpstr>
      <vt:lpstr>Bernard MT Condensed</vt:lpstr>
      <vt:lpstr>Calibri</vt:lpstr>
      <vt:lpstr>A000120141119A01PPBG</vt:lpstr>
      <vt:lpstr>学校孩子教育 教学通用模板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2017-05-10T09:20:25Z</dcterms:created>
  <dcterms:modified xsi:type="dcterms:W3CDTF">2017-05-10T09:20:25Z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