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24" r:id="rId7"/>
    <p:sldId id="329" r:id="rId8"/>
    <p:sldId id="325" r:id="rId9"/>
    <p:sldId id="315" r:id="rId10"/>
    <p:sldId id="333" r:id="rId11"/>
    <p:sldId id="326" r:id="rId12"/>
    <p:sldId id="332" r:id="rId13"/>
    <p:sldId id="264" r:id="rId14"/>
    <p:sldId id="334" r:id="rId15"/>
    <p:sldId id="320" r:id="rId16"/>
    <p:sldId id="331" r:id="rId17"/>
    <p:sldId id="319" r:id="rId18"/>
    <p:sldId id="335" r:id="rId19"/>
    <p:sldId id="330" r:id="rId20"/>
    <p:sldId id="296" r:id="rId21"/>
    <p:sldId id="298" r:id="rId22"/>
    <p:sldId id="300" r:id="rId23"/>
    <p:sldId id="316" r:id="rId24"/>
    <p:sldId id="314" r:id="rId25"/>
    <p:sldId id="317" r:id="rId26"/>
    <p:sldId id="263" r:id="rId27"/>
    <p:sldId id="266" r:id="rId28"/>
    <p:sldId id="277" r:id="rId29"/>
    <p:sldId id="313"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EFEE"/>
    <a:srgbClr val="F9FCFB"/>
    <a:srgbClr val="D13910"/>
    <a:srgbClr val="F2F2F2"/>
    <a:srgbClr val="239071"/>
    <a:srgbClr val="FCA821"/>
    <a:srgbClr val="DC5389"/>
    <a:srgbClr val="57C0D5"/>
    <a:srgbClr val="005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9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62597" y="1204399"/>
            <a:ext cx="669241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330858" y="4274249"/>
            <a:ext cx="6755895"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235427" y="1634836"/>
            <a:ext cx="6414756" cy="261892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292948" y="4312275"/>
            <a:ext cx="631602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5650"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0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教育教学小清新</a:t>
            </a:r>
            <a:br>
              <a:rPr lang="en-US" altLang="zh-CN" sz="5400" dirty="0">
                <a:latin typeface="+mj-ea"/>
              </a:rPr>
            </a:br>
            <a:r>
              <a:rPr lang="zh-CN" altLang="en-US" sz="5400" dirty="0">
                <a:latin typeface="+mj-ea"/>
              </a:rPr>
              <a:t>文艺唯美模板</a:t>
            </a:r>
            <a:endParaRPr lang="zh-CN" altLang="en-US" sz="5400" dirty="0">
              <a:latin typeface="+mj-ea"/>
            </a:endParaRPr>
          </a:p>
        </p:txBody>
      </p:sp>
      <p:sp>
        <p:nvSpPr>
          <p:cNvPr id="7" name="副标题 6"/>
          <p:cNvSpPr>
            <a:spLocks noGrp="1"/>
          </p:cNvSpPr>
          <p:nvPr>
            <p:ph type="subTitle" idx="1"/>
          </p:nvPr>
        </p:nvSpPr>
        <p:spPr/>
        <p:txBody>
          <a:bodyPr/>
          <a:lstStyle/>
          <a:p>
            <a:r>
              <a:rPr sz="2000" dirty="0">
                <a:latin typeface="+mn-ea"/>
              </a:rPr>
              <a:t>讲课人：情缘素材   时间：2017年12月30日</a:t>
            </a:r>
            <a:endParaRPr sz="20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椭圆 13"/>
          <p:cNvSpPr/>
          <p:nvPr/>
        </p:nvSpPr>
        <p:spPr>
          <a:xfrm>
            <a:off x="5369068" y="2938504"/>
            <a:ext cx="481461" cy="48138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2"/>
                </a:solidFill>
                <a:latin typeface="Arial" panose="020B0604020202020204" pitchFamily="34" charset="0"/>
                <a:cs typeface="Arial" panose="020B0604020202020204" pitchFamily="34" charset="0"/>
              </a:rPr>
              <a:t>A</a:t>
            </a:r>
            <a:endParaRPr lang="zh-CN" altLang="en-US" sz="2800" dirty="0">
              <a:solidFill>
                <a:schemeClr val="accent2"/>
              </a:solidFill>
              <a:latin typeface="Arial" panose="020B0604020202020204" pitchFamily="34" charset="0"/>
              <a:cs typeface="Arial" panose="020B0604020202020204" pitchFamily="34" charset="0"/>
            </a:endParaRPr>
          </a:p>
        </p:txBody>
      </p:sp>
      <p:sp>
        <p:nvSpPr>
          <p:cNvPr id="15" name="椭圆 5"/>
          <p:cNvSpPr/>
          <p:nvPr/>
        </p:nvSpPr>
        <p:spPr>
          <a:xfrm>
            <a:off x="5021046" y="2601268"/>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6"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441521" y="4811549"/>
            <a:ext cx="481461" cy="48138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3"/>
                </a:solidFill>
                <a:latin typeface="Arial" panose="020B0604020202020204" pitchFamily="34" charset="0"/>
                <a:cs typeface="Arial" panose="020B0604020202020204" pitchFamily="34" charset="0"/>
              </a:rPr>
              <a:t>B</a:t>
            </a:r>
            <a:endParaRPr lang="zh-CN" altLang="en-US" sz="2800" dirty="0">
              <a:solidFill>
                <a:schemeClr val="accent3"/>
              </a:solidFill>
              <a:latin typeface="Arial" panose="020B0604020202020204" pitchFamily="34" charset="0"/>
              <a:cs typeface="Arial" panose="020B0604020202020204" pitchFamily="34" charset="0"/>
            </a:endParaRPr>
          </a:p>
        </p:txBody>
      </p:sp>
      <p:sp>
        <p:nvSpPr>
          <p:cNvPr id="19" name="椭圆 5"/>
          <p:cNvSpPr/>
          <p:nvPr/>
        </p:nvSpPr>
        <p:spPr>
          <a:xfrm>
            <a:off x="10093499" y="4474313"/>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cxnSp>
        <p:nvCxnSpPr>
          <p:cNvPr id="20" name="直接连接符 1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KSO_Shape"/>
          <p:cNvSpPr/>
          <p:nvPr/>
        </p:nvSpPr>
        <p:spPr bwMode="auto">
          <a:xfrm>
            <a:off x="1233355" y="2537604"/>
            <a:ext cx="2641135" cy="3287722"/>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0" name="Shape 439"/>
          <p:cNvSpPr/>
          <p:nvPr/>
        </p:nvSpPr>
        <p:spPr>
          <a:xfrm>
            <a:off x="2665518" y="1874418"/>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1"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01</a:t>
            </a:r>
            <a:endParaRPr lang="zh-CN" altLang="en-US" dirty="0">
              <a:solidFill>
                <a:srgbClr val="FFFFFF"/>
              </a:solidFill>
              <a:latin typeface="+mn-lt"/>
            </a:endParaRPr>
          </a:p>
        </p:txBody>
      </p:sp>
      <p:cxnSp>
        <p:nvCxnSpPr>
          <p:cNvPr id="12" name="直接箭头连接符 11"/>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Shape 439"/>
          <p:cNvSpPr/>
          <p:nvPr/>
        </p:nvSpPr>
        <p:spPr>
          <a:xfrm>
            <a:off x="5278961" y="2507464"/>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2"/>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5"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02</a:t>
            </a:r>
            <a:endParaRPr lang="zh-CN" altLang="en-US" dirty="0">
              <a:solidFill>
                <a:srgbClr val="FFFFFF"/>
              </a:solidFill>
              <a:latin typeface="+mn-lt"/>
            </a:endParaRPr>
          </a:p>
        </p:txBody>
      </p:sp>
      <p:cxnSp>
        <p:nvCxnSpPr>
          <p:cNvPr id="16" name="直接箭头连接符 15"/>
          <p:cNvCxnSpPr/>
          <p:nvPr/>
        </p:nvCxnSpPr>
        <p:spPr>
          <a:xfrm flipH="1">
            <a:off x="5884985" y="2507464"/>
            <a:ext cx="1800665" cy="181131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Shape 439"/>
          <p:cNvSpPr/>
          <p:nvPr/>
        </p:nvSpPr>
        <p:spPr>
          <a:xfrm>
            <a:off x="7892404" y="314051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9"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03</a:t>
            </a:r>
            <a:endParaRPr lang="zh-CN" altLang="en-US" dirty="0">
              <a:solidFill>
                <a:srgbClr val="FFFFFF"/>
              </a:solidFill>
              <a:latin typeface="+mn-lt"/>
            </a:endParaRPr>
          </a:p>
        </p:txBody>
      </p:sp>
      <p:cxnSp>
        <p:nvCxnSpPr>
          <p:cNvPr id="20" name="直接箭头连接符 19"/>
          <p:cNvCxnSpPr/>
          <p:nvPr/>
        </p:nvCxnSpPr>
        <p:spPr>
          <a:xfrm flipH="1">
            <a:off x="8498428" y="3140510"/>
            <a:ext cx="1800665" cy="1811317"/>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charset="-122"/>
              <a:ea typeface="微软雅黑" panose="020B0503020204020204"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8" name="矩形: 圆角 27"/>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5589588" y="2855239"/>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charset="-122"/>
                <a:ea typeface="微软雅黑" panose="020B0503020204020204" charset="-122"/>
              </a:rPr>
              <a:t>添加标题</a:t>
            </a:r>
            <a:endParaRPr lang="zh-CN" altLang="en-US" sz="1800" dirty="0">
              <a:solidFill>
                <a:schemeClr val="bg1"/>
              </a:solidFill>
              <a:latin typeface="微软雅黑" panose="020B0503020204020204" charset="-122"/>
              <a:ea typeface="微软雅黑" panose="020B0503020204020204" charset="-122"/>
            </a:endParaRPr>
          </a:p>
        </p:txBody>
      </p:sp>
      <p:sp>
        <p:nvSpPr>
          <p:cNvPr id="35" name="矩形 34"/>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矩形 16"/>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8"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bwMode="auto">
          <a:xfrm>
            <a:off x="1911171"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 name="矩形 19"/>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9732455" y="290884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4" name="椭圆 183"/>
          <p:cNvSpPr/>
          <p:nvPr/>
        </p:nvSpPr>
        <p:spPr>
          <a:xfrm>
            <a:off x="9084841" y="4176400"/>
            <a:ext cx="1942625" cy="1942625"/>
          </a:xfrm>
          <a:prstGeom prst="ellipse">
            <a:avLst/>
          </a:prstGeom>
          <a:solidFill>
            <a:schemeClr val="accent4"/>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6" name="椭圆 185"/>
          <p:cNvSpPr/>
          <p:nvPr/>
        </p:nvSpPr>
        <p:spPr>
          <a:xfrm>
            <a:off x="7594616" y="4176400"/>
            <a:ext cx="1942625" cy="1942625"/>
          </a:xfrm>
          <a:prstGeom prst="ellipse">
            <a:avLst/>
          </a:prstGeom>
          <a:solidFill>
            <a:schemeClr val="accent3"/>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8" name="椭圆 187"/>
          <p:cNvSpPr/>
          <p:nvPr/>
        </p:nvSpPr>
        <p:spPr>
          <a:xfrm>
            <a:off x="6104391" y="4176400"/>
            <a:ext cx="1942625" cy="1942625"/>
          </a:xfrm>
          <a:prstGeom prst="ellipse">
            <a:avLst/>
          </a:prstGeom>
          <a:solidFill>
            <a:schemeClr val="accent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9" name="椭圆 188"/>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0" name="椭圆 189"/>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1" name="椭圆 190"/>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2" name="矩形 191"/>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93"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194" name="直接连接符 193"/>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18" name="矩形 217"/>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2558356"/>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4056467"/>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22" name="组合 21"/>
          <p:cNvGrpSpPr/>
          <p:nvPr/>
        </p:nvGrpSpPr>
        <p:grpSpPr>
          <a:xfrm rot="18863724">
            <a:off x="4170552" y="2561948"/>
            <a:ext cx="3850897" cy="2957883"/>
            <a:chOff x="463390" y="2486314"/>
            <a:chExt cx="2599721" cy="1996852"/>
          </a:xfrm>
        </p:grpSpPr>
        <p:sp>
          <p:nvSpPr>
            <p:cNvPr id="24"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29"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30" name="타원 108"/>
          <p:cNvSpPr/>
          <p:nvPr/>
        </p:nvSpPr>
        <p:spPr>
          <a:xfrm>
            <a:off x="900250" y="4304383"/>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2" name="矩形 31"/>
          <p:cNvSpPr/>
          <p:nvPr/>
        </p:nvSpPr>
        <p:spPr>
          <a:xfrm>
            <a:off x="961912" y="4945778"/>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타원 108"/>
          <p:cNvSpPr/>
          <p:nvPr/>
        </p:nvSpPr>
        <p:spPr>
          <a:xfrm>
            <a:off x="7597138" y="2206367"/>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4" name="矩形 33"/>
          <p:cNvSpPr/>
          <p:nvPr/>
        </p:nvSpPr>
        <p:spPr>
          <a:xfrm>
            <a:off x="7658800" y="2847762"/>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3" name="圆角矩形 38"/>
          <p:cNvSpPr/>
          <p:nvPr/>
        </p:nvSpPr>
        <p:spPr>
          <a:xfrm>
            <a:off x="817532"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0" name="椭圆 5"/>
          <p:cNvSpPr/>
          <p:nvPr/>
        </p:nvSpPr>
        <p:spPr>
          <a:xfrm>
            <a:off x="2085366"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51" name="矩形 50"/>
          <p:cNvSpPr/>
          <p:nvPr/>
        </p:nvSpPr>
        <p:spPr>
          <a:xfrm>
            <a:off x="1780614" y="4236341"/>
            <a:ext cx="3005042" cy="474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52" name="KSO_Shape"/>
          <p:cNvSpPr/>
          <p:nvPr/>
        </p:nvSpPr>
        <p:spPr bwMode="auto">
          <a:xfrm>
            <a:off x="2988055" y="2855919"/>
            <a:ext cx="590161" cy="475080"/>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lstStyle/>
          <a:p>
            <a:endParaRPr lang="zh-CN" altLang="en-US"/>
          </a:p>
        </p:txBody>
      </p:sp>
      <p:sp>
        <p:nvSpPr>
          <p:cNvPr id="53" name="圆角矩形 27"/>
          <p:cNvSpPr/>
          <p:nvPr/>
        </p:nvSpPr>
        <p:spPr>
          <a:xfrm>
            <a:off x="6443263"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4" name="椭圆 5"/>
          <p:cNvSpPr/>
          <p:nvPr/>
        </p:nvSpPr>
        <p:spPr>
          <a:xfrm>
            <a:off x="7711097"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69" name="矩形 68"/>
          <p:cNvSpPr/>
          <p:nvPr/>
        </p:nvSpPr>
        <p:spPr>
          <a:xfrm>
            <a:off x="7406345" y="4236341"/>
            <a:ext cx="3005042" cy="4744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70" name="KSO_Shape"/>
          <p:cNvSpPr/>
          <p:nvPr/>
        </p:nvSpPr>
        <p:spPr bwMode="auto">
          <a:xfrm>
            <a:off x="8613786" y="2919854"/>
            <a:ext cx="590161" cy="3472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chemeClr val="accent2"/>
          </a:solidFill>
          <a:ln>
            <a:noFill/>
          </a:ln>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3"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4" name="矩形 13"/>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624110115"/>
  <p:tag name="MH_LIBRARY" val="GRAPHIC"/>
  <p:tag name="MH_TYPE" val="Other"/>
  <p:tag name="MH_ORDER" val="1"/>
</p:tagLst>
</file>

<file path=ppt/tags/tag2.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3358</Words>
  <Application>WPS 演示</Application>
  <PresentationFormat>宽屏</PresentationFormat>
  <Paragraphs>317</Paragraphs>
  <Slides>27</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黑体</vt:lpstr>
      <vt:lpstr>Tempus Sans ITC</vt:lpstr>
      <vt:lpstr>Wingdings 2</vt:lpstr>
      <vt:lpstr>等线</vt:lpstr>
      <vt:lpstr>GoodVibrationsROB</vt:lpstr>
      <vt:lpstr>微软雅黑</vt:lpstr>
      <vt:lpstr>等线 Light</vt:lpstr>
      <vt:lpstr>Lato Black</vt:lpstr>
      <vt:lpstr>Bernard MT Condensed</vt:lpstr>
      <vt:lpstr>Calibri</vt:lpstr>
      <vt:lpstr>Lato</vt:lpstr>
      <vt:lpstr>A000120141119A01PPBG</vt:lpstr>
      <vt:lpstr>教育教学小清新 文艺唯美模板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2017-05-10T09:31:34Z</dcterms:created>
  <dcterms:modified xsi:type="dcterms:W3CDTF">2017-05-10T09:31:34Z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