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24" r:id="rId7"/>
    <p:sldId id="329" r:id="rId8"/>
    <p:sldId id="325" r:id="rId9"/>
    <p:sldId id="315" r:id="rId10"/>
    <p:sldId id="333" r:id="rId11"/>
    <p:sldId id="326" r:id="rId12"/>
    <p:sldId id="332" r:id="rId13"/>
    <p:sldId id="264" r:id="rId14"/>
    <p:sldId id="334" r:id="rId15"/>
    <p:sldId id="320" r:id="rId16"/>
    <p:sldId id="331" r:id="rId17"/>
    <p:sldId id="319" r:id="rId18"/>
    <p:sldId id="335" r:id="rId19"/>
    <p:sldId id="330" r:id="rId20"/>
    <p:sldId id="296" r:id="rId21"/>
    <p:sldId id="298" r:id="rId22"/>
    <p:sldId id="300" r:id="rId23"/>
    <p:sldId id="316" r:id="rId24"/>
    <p:sldId id="314" r:id="rId25"/>
    <p:sldId id="317" r:id="rId26"/>
    <p:sldId id="263" r:id="rId27"/>
    <p:sldId id="266" r:id="rId28"/>
    <p:sldId id="277" r:id="rId29"/>
    <p:sldId id="313"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2EFEE"/>
    <a:srgbClr val="F9FCFB"/>
    <a:srgbClr val="D13910"/>
    <a:srgbClr val="F2F2F2"/>
    <a:srgbClr val="239071"/>
    <a:srgbClr val="FCA821"/>
    <a:srgbClr val="DC5389"/>
    <a:srgbClr val="57C0D5"/>
    <a:srgbClr val="005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9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62597" y="1204399"/>
            <a:ext cx="6692417"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330858" y="4274249"/>
            <a:ext cx="6755895"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a:xfrm>
            <a:off x="235427" y="1634836"/>
            <a:ext cx="6414756" cy="2618929"/>
          </a:xfrm>
        </p:spPr>
        <p:txBody>
          <a:bodyPr anchor="ctr"/>
          <a:lstStyle>
            <a:lvl1pPr algn="ctr">
              <a:lnSpc>
                <a:spcPct val="150000"/>
              </a:lnSpc>
              <a:defRPr sz="48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292948" y="4312275"/>
            <a:ext cx="6316024"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312148"/>
            <a:ext cx="10680700" cy="504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5650" y="106974"/>
            <a:ext cx="10680700" cy="936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40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教育教学小清新</a:t>
            </a:r>
            <a:br>
              <a:rPr lang="en-US" altLang="zh-CN" sz="5400" dirty="0">
                <a:latin typeface="+mj-ea"/>
              </a:rPr>
            </a:br>
            <a:r>
              <a:rPr lang="zh-CN" altLang="en-US" sz="5400" dirty="0">
                <a:latin typeface="+mj-ea"/>
              </a:rPr>
              <a:t>文艺唯美模板</a:t>
            </a:r>
            <a:endParaRPr lang="zh-CN" altLang="en-US" sz="5400" dirty="0">
              <a:latin typeface="+mj-ea"/>
            </a:endParaRPr>
          </a:p>
        </p:txBody>
      </p:sp>
      <p:sp>
        <p:nvSpPr>
          <p:cNvPr id="7" name="副标题 6"/>
          <p:cNvSpPr>
            <a:spLocks noGrp="1"/>
          </p:cNvSpPr>
          <p:nvPr>
            <p:ph type="subTitle" idx="1"/>
          </p:nvPr>
        </p:nvSpPr>
        <p:spPr/>
        <p:txBody>
          <a:bodyPr/>
          <a:lstStyle/>
          <a:p>
            <a:r>
              <a:rPr sz="2000" dirty="0">
                <a:latin typeface="+mn-ea"/>
              </a:rPr>
              <a:t>讲课人：情缘素材   时间：2017年12月30日</a:t>
            </a:r>
            <a:endParaRPr sz="2000" dirty="0">
              <a:latin typeface="+mn-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圆角矩形 40"/>
          <p:cNvSpPr/>
          <p:nvPr/>
        </p:nvSpPr>
        <p:spPr>
          <a:xfrm>
            <a:off x="5021046" y="441064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 name="椭圆 13"/>
          <p:cNvSpPr/>
          <p:nvPr/>
        </p:nvSpPr>
        <p:spPr>
          <a:xfrm>
            <a:off x="5369068" y="2938504"/>
            <a:ext cx="481461" cy="48138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2"/>
                </a:solidFill>
                <a:latin typeface="Arial" panose="020B0604020202020204" pitchFamily="34" charset="0"/>
                <a:cs typeface="Arial" panose="020B0604020202020204" pitchFamily="34" charset="0"/>
              </a:rPr>
              <a:t>A</a:t>
            </a:r>
            <a:endParaRPr lang="zh-CN" altLang="en-US" sz="2800" dirty="0">
              <a:solidFill>
                <a:schemeClr val="accent2"/>
              </a:solidFill>
              <a:latin typeface="Arial" panose="020B0604020202020204" pitchFamily="34" charset="0"/>
              <a:cs typeface="Arial" panose="020B0604020202020204" pitchFamily="34" charset="0"/>
            </a:endParaRPr>
          </a:p>
        </p:txBody>
      </p:sp>
      <p:sp>
        <p:nvSpPr>
          <p:cNvPr id="15" name="椭圆 5"/>
          <p:cNvSpPr/>
          <p:nvPr/>
        </p:nvSpPr>
        <p:spPr>
          <a:xfrm>
            <a:off x="5021046" y="2601268"/>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16" name="圆角矩形 38"/>
          <p:cNvSpPr/>
          <p:nvPr/>
        </p:nvSpPr>
        <p:spPr>
          <a:xfrm>
            <a:off x="6339800" y="2537604"/>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17" name="直接连接符 16"/>
          <p:cNvCxnSpPr/>
          <p:nvPr/>
        </p:nvCxnSpPr>
        <p:spPr>
          <a:xfrm>
            <a:off x="5074587" y="3864893"/>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10441521" y="4811549"/>
            <a:ext cx="481461" cy="481382"/>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3"/>
                </a:solidFill>
                <a:latin typeface="Arial" panose="020B0604020202020204" pitchFamily="34" charset="0"/>
                <a:cs typeface="Arial" panose="020B0604020202020204" pitchFamily="34" charset="0"/>
              </a:rPr>
              <a:t>B</a:t>
            </a:r>
            <a:endParaRPr lang="zh-CN" altLang="en-US" sz="2800" dirty="0">
              <a:solidFill>
                <a:schemeClr val="accent3"/>
              </a:solidFill>
              <a:latin typeface="Arial" panose="020B0604020202020204" pitchFamily="34" charset="0"/>
              <a:cs typeface="Arial" panose="020B0604020202020204" pitchFamily="34" charset="0"/>
            </a:endParaRPr>
          </a:p>
        </p:txBody>
      </p:sp>
      <p:sp>
        <p:nvSpPr>
          <p:cNvPr id="19" name="椭圆 5"/>
          <p:cNvSpPr/>
          <p:nvPr/>
        </p:nvSpPr>
        <p:spPr>
          <a:xfrm>
            <a:off x="10093499" y="4474313"/>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cxnSp>
        <p:nvCxnSpPr>
          <p:cNvPr id="20" name="直接连接符 19"/>
          <p:cNvCxnSpPr/>
          <p:nvPr/>
        </p:nvCxnSpPr>
        <p:spPr>
          <a:xfrm>
            <a:off x="5074587" y="5737938"/>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KSO_Shape"/>
          <p:cNvSpPr/>
          <p:nvPr/>
        </p:nvSpPr>
        <p:spPr bwMode="auto">
          <a:xfrm>
            <a:off x="1233355" y="2537604"/>
            <a:ext cx="2641135" cy="3287722"/>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0" name="Shape 439"/>
          <p:cNvSpPr/>
          <p:nvPr/>
        </p:nvSpPr>
        <p:spPr>
          <a:xfrm>
            <a:off x="2665518" y="1874418"/>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1" name="Rectangle 41"/>
          <p:cNvSpPr>
            <a:spLocks noChangeArrowheads="1"/>
          </p:cNvSpPr>
          <p:nvPr/>
        </p:nvSpPr>
        <p:spPr bwMode="auto">
          <a:xfrm>
            <a:off x="2937065" y="2113633"/>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01</a:t>
            </a:r>
            <a:endParaRPr lang="zh-CN" altLang="en-US" dirty="0">
              <a:solidFill>
                <a:srgbClr val="FFFFFF"/>
              </a:solidFill>
              <a:latin typeface="+mn-lt"/>
            </a:endParaRPr>
          </a:p>
        </p:txBody>
      </p:sp>
      <p:cxnSp>
        <p:nvCxnSpPr>
          <p:cNvPr id="12" name="直接箭头连接符 11"/>
          <p:cNvCxnSpPr/>
          <p:nvPr/>
        </p:nvCxnSpPr>
        <p:spPr>
          <a:xfrm flipH="1">
            <a:off x="3271542" y="1874418"/>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892908" y="3703622"/>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Shape 439"/>
          <p:cNvSpPr/>
          <p:nvPr/>
        </p:nvSpPr>
        <p:spPr>
          <a:xfrm>
            <a:off x="5278961" y="2507464"/>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2"/>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5" name="Rectangle 41"/>
          <p:cNvSpPr>
            <a:spLocks noChangeArrowheads="1"/>
          </p:cNvSpPr>
          <p:nvPr/>
        </p:nvSpPr>
        <p:spPr bwMode="auto">
          <a:xfrm>
            <a:off x="5550508" y="2746679"/>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02</a:t>
            </a:r>
            <a:endParaRPr lang="zh-CN" altLang="en-US" dirty="0">
              <a:solidFill>
                <a:srgbClr val="FFFFFF"/>
              </a:solidFill>
              <a:latin typeface="+mn-lt"/>
            </a:endParaRPr>
          </a:p>
        </p:txBody>
      </p:sp>
      <p:cxnSp>
        <p:nvCxnSpPr>
          <p:cNvPr id="16" name="直接箭头连接符 15"/>
          <p:cNvCxnSpPr/>
          <p:nvPr/>
        </p:nvCxnSpPr>
        <p:spPr>
          <a:xfrm flipH="1">
            <a:off x="5884985" y="2507464"/>
            <a:ext cx="1800665" cy="1811317"/>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506351" y="4336668"/>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Shape 439"/>
          <p:cNvSpPr/>
          <p:nvPr/>
        </p:nvSpPr>
        <p:spPr>
          <a:xfrm>
            <a:off x="7892404" y="314051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3"/>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9" name="Rectangle 41"/>
          <p:cNvSpPr>
            <a:spLocks noChangeArrowheads="1"/>
          </p:cNvSpPr>
          <p:nvPr/>
        </p:nvSpPr>
        <p:spPr bwMode="auto">
          <a:xfrm>
            <a:off x="8163951" y="3379725"/>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03</a:t>
            </a:r>
            <a:endParaRPr lang="zh-CN" altLang="en-US" dirty="0">
              <a:solidFill>
                <a:srgbClr val="FFFFFF"/>
              </a:solidFill>
              <a:latin typeface="+mn-lt"/>
            </a:endParaRPr>
          </a:p>
        </p:txBody>
      </p:sp>
      <p:cxnSp>
        <p:nvCxnSpPr>
          <p:cNvPr id="20" name="直接箭头连接符 19"/>
          <p:cNvCxnSpPr/>
          <p:nvPr/>
        </p:nvCxnSpPr>
        <p:spPr>
          <a:xfrm flipH="1">
            <a:off x="8498428" y="3140510"/>
            <a:ext cx="1800665" cy="1811317"/>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7119794" y="4969714"/>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8468725" y="4704098"/>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charset="-122"/>
              <a:ea typeface="微软雅黑" panose="020B0503020204020204" charset="-122"/>
            </a:endParaRPr>
          </a:p>
        </p:txBody>
      </p:sp>
      <p:sp>
        <p:nvSpPr>
          <p:cNvPr id="92" name="Rectangle 42"/>
          <p:cNvSpPr>
            <a:spLocks noChangeArrowheads="1"/>
          </p:cNvSpPr>
          <p:nvPr/>
        </p:nvSpPr>
        <p:spPr bwMode="auto">
          <a:xfrm>
            <a:off x="8468725" y="5067455"/>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95" name="矩形 94"/>
          <p:cNvSpPr/>
          <p:nvPr/>
        </p:nvSpPr>
        <p:spPr>
          <a:xfrm>
            <a:off x="1238695" y="1865375"/>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7" name="矩形 96"/>
          <p:cNvSpPr/>
          <p:nvPr/>
        </p:nvSpPr>
        <p:spPr>
          <a:xfrm>
            <a:off x="8468725" y="4109926"/>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98" name="星形: 五角 97"/>
          <p:cNvSpPr/>
          <p:nvPr/>
        </p:nvSpPr>
        <p:spPr>
          <a:xfrm>
            <a:off x="492370" y="2679825"/>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p:nvPr/>
        </p:nvCxnSpPr>
        <p:spPr>
          <a:xfrm>
            <a:off x="1111348" y="1854598"/>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100" name="矩形 99"/>
          <p:cNvSpPr/>
          <p:nvPr/>
        </p:nvSpPr>
        <p:spPr>
          <a:xfrm>
            <a:off x="1238695" y="4299462"/>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1" name="星形: 五角 100"/>
          <p:cNvSpPr/>
          <p:nvPr/>
        </p:nvSpPr>
        <p:spPr>
          <a:xfrm>
            <a:off x="492370" y="5113912"/>
            <a:ext cx="422031" cy="422031"/>
          </a:xfrm>
          <a:prstGeom prst="star5">
            <a:avLst/>
          </a:prstGeom>
          <a:solidFill>
            <a:schemeClr val="accent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p:nvPr/>
        </p:nvCxnSpPr>
        <p:spPr>
          <a:xfrm>
            <a:off x="1111348" y="4288685"/>
            <a:ext cx="0" cy="20724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3" name="KSO_Shape"/>
          <p:cNvSpPr/>
          <p:nvPr/>
        </p:nvSpPr>
        <p:spPr bwMode="auto">
          <a:xfrm>
            <a:off x="8700004" y="1916761"/>
            <a:ext cx="2053684" cy="20536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E424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6"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3"/>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4"/>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4"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5" name="矩形 124"/>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4131479" y="4423238"/>
            <a:ext cx="3614457" cy="585123"/>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9" name="矩形 128"/>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8300523" y="1826539"/>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7" name="矩形 16"/>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300523" y="4423238"/>
            <a:ext cx="3614457" cy="585123"/>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9" name="矩形 18"/>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8" name="矩形: 圆角 27"/>
          <p:cNvSpPr/>
          <p:nvPr/>
        </p:nvSpPr>
        <p:spPr bwMode="auto">
          <a:xfrm>
            <a:off x="4954588" y="2648864"/>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5589588" y="2855239"/>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9"/>
          <p:cNvSpPr>
            <a:spLocks noChangeArrowheads="1"/>
          </p:cNvSpPr>
          <p:nvPr/>
        </p:nvSpPr>
        <p:spPr bwMode="auto">
          <a:xfrm>
            <a:off x="5326063" y="4010917"/>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charset="-122"/>
                <a:ea typeface="微软雅黑" panose="020B0503020204020204" charset="-122"/>
              </a:rPr>
              <a:t>添加标题</a:t>
            </a:r>
            <a:endParaRPr lang="zh-CN" altLang="en-US" sz="1800" dirty="0">
              <a:solidFill>
                <a:schemeClr val="bg1"/>
              </a:solidFill>
              <a:latin typeface="微软雅黑" panose="020B0503020204020204" charset="-122"/>
              <a:ea typeface="微软雅黑" panose="020B0503020204020204" charset="-122"/>
            </a:endParaRPr>
          </a:p>
        </p:txBody>
      </p:sp>
      <p:sp>
        <p:nvSpPr>
          <p:cNvPr id="35" name="矩形 34"/>
          <p:cNvSpPr/>
          <p:nvPr/>
        </p:nvSpPr>
        <p:spPr>
          <a:xfrm>
            <a:off x="4846774" y="479199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矩形 16"/>
          <p:cNvSpPr/>
          <p:nvPr/>
        </p:nvSpPr>
        <p:spPr>
          <a:xfrm>
            <a:off x="938284"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8" name="Oval 6"/>
          <p:cNvSpPr>
            <a:spLocks noChangeArrowheads="1"/>
          </p:cNvSpPr>
          <p:nvPr/>
        </p:nvSpPr>
        <p:spPr bwMode="auto">
          <a:xfrm>
            <a:off x="1680831" y="2573074"/>
            <a:ext cx="1051386" cy="1058949"/>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bwMode="auto">
          <a:xfrm>
            <a:off x="1911171"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0" name="矩形 19"/>
          <p:cNvSpPr/>
          <p:nvPr/>
        </p:nvSpPr>
        <p:spPr>
          <a:xfrm>
            <a:off x="8605665" y="3847595"/>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1" name="Oval 6"/>
          <p:cNvSpPr>
            <a:spLocks noChangeArrowheads="1"/>
          </p:cNvSpPr>
          <p:nvPr/>
        </p:nvSpPr>
        <p:spPr bwMode="auto">
          <a:xfrm>
            <a:off x="9421828" y="2617126"/>
            <a:ext cx="1051386" cy="1058949"/>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2" name="KSO_Shape"/>
          <p:cNvSpPr/>
          <p:nvPr/>
        </p:nvSpPr>
        <p:spPr bwMode="auto">
          <a:xfrm>
            <a:off x="9732455" y="2908841"/>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4" name="椭圆 183"/>
          <p:cNvSpPr/>
          <p:nvPr/>
        </p:nvSpPr>
        <p:spPr>
          <a:xfrm>
            <a:off x="9084841" y="4176400"/>
            <a:ext cx="1942625" cy="1942625"/>
          </a:xfrm>
          <a:prstGeom prst="ellipse">
            <a:avLst/>
          </a:prstGeom>
          <a:solidFill>
            <a:schemeClr val="accent4"/>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6" name="椭圆 185"/>
          <p:cNvSpPr/>
          <p:nvPr/>
        </p:nvSpPr>
        <p:spPr>
          <a:xfrm>
            <a:off x="7594616" y="4176400"/>
            <a:ext cx="1942625" cy="1942625"/>
          </a:xfrm>
          <a:prstGeom prst="ellipse">
            <a:avLst/>
          </a:prstGeom>
          <a:solidFill>
            <a:schemeClr val="accent3"/>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8" name="椭圆 187"/>
          <p:cNvSpPr/>
          <p:nvPr/>
        </p:nvSpPr>
        <p:spPr>
          <a:xfrm>
            <a:off x="6104391" y="4176400"/>
            <a:ext cx="1942625" cy="1942625"/>
          </a:xfrm>
          <a:prstGeom prst="ellipse">
            <a:avLst/>
          </a:prstGeom>
          <a:solidFill>
            <a:schemeClr val="accent2"/>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9" name="椭圆 188"/>
          <p:cNvSpPr/>
          <p:nvPr/>
        </p:nvSpPr>
        <p:spPr>
          <a:xfrm>
            <a:off x="6469576"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0" name="椭圆 189"/>
          <p:cNvSpPr/>
          <p:nvPr/>
        </p:nvSpPr>
        <p:spPr>
          <a:xfrm>
            <a:off x="7959800"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1" name="椭圆 190"/>
          <p:cNvSpPr/>
          <p:nvPr/>
        </p:nvSpPr>
        <p:spPr>
          <a:xfrm>
            <a:off x="9450025"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2" name="矩形 191"/>
          <p:cNvSpPr/>
          <p:nvPr/>
        </p:nvSpPr>
        <p:spPr>
          <a:xfrm>
            <a:off x="6081420" y="1814165"/>
            <a:ext cx="4932789"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
        <p:nvSpPr>
          <p:cNvPr id="193" name="KSO_Shape"/>
          <p:cNvSpPr/>
          <p:nvPr/>
        </p:nvSpPr>
        <p:spPr bwMode="auto">
          <a:xfrm>
            <a:off x="1725191" y="1958232"/>
            <a:ext cx="2508866" cy="195691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cxnSp>
        <p:nvCxnSpPr>
          <p:cNvPr id="194" name="直接连接符 193"/>
          <p:cNvCxnSpPr/>
          <p:nvPr/>
        </p:nvCxnSpPr>
        <p:spPr>
          <a:xfrm>
            <a:off x="792163" y="3991437"/>
            <a:ext cx="4374923" cy="0"/>
          </a:xfrm>
          <a:prstGeom prst="line">
            <a:avLst/>
          </a:prstGeom>
        </p:spPr>
        <p:style>
          <a:lnRef idx="1">
            <a:schemeClr val="accent1"/>
          </a:lnRef>
          <a:fillRef idx="0">
            <a:schemeClr val="accent1"/>
          </a:fillRef>
          <a:effectRef idx="0">
            <a:schemeClr val="accent1"/>
          </a:effectRef>
          <a:fontRef idx="minor">
            <a:schemeClr val="tx1"/>
          </a:fontRef>
        </p:style>
      </p:cxnSp>
      <p:sp>
        <p:nvSpPr>
          <p:cNvPr id="218" name="矩形 217"/>
          <p:cNvSpPr/>
          <p:nvPr/>
        </p:nvSpPr>
        <p:spPr>
          <a:xfrm>
            <a:off x="792163" y="4136577"/>
            <a:ext cx="4374924"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2558356"/>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4056467"/>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4"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5"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6" name="椭圆 25"/>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7" name="椭圆 26"/>
          <p:cNvSpPr/>
          <p:nvPr/>
        </p:nvSpPr>
        <p:spPr>
          <a:xfrm>
            <a:off x="9521825" y="2228849"/>
            <a:ext cx="1438275" cy="14382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8" name="椭圆 27"/>
          <p:cNvSpPr/>
          <p:nvPr/>
        </p:nvSpPr>
        <p:spPr>
          <a:xfrm>
            <a:off x="8207375" y="4422779"/>
            <a:ext cx="1438275" cy="1438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矩形 28"/>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22" name="组合 21"/>
          <p:cNvGrpSpPr/>
          <p:nvPr/>
        </p:nvGrpSpPr>
        <p:grpSpPr>
          <a:xfrm rot="18863724">
            <a:off x="4170552" y="2561948"/>
            <a:ext cx="3850897" cy="2957883"/>
            <a:chOff x="463390" y="2486314"/>
            <a:chExt cx="2599721" cy="1996852"/>
          </a:xfrm>
        </p:grpSpPr>
        <p:sp>
          <p:nvSpPr>
            <p:cNvPr id="24"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29"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grpSp>
      <p:sp>
        <p:nvSpPr>
          <p:cNvPr id="30" name="타원 108"/>
          <p:cNvSpPr/>
          <p:nvPr/>
        </p:nvSpPr>
        <p:spPr>
          <a:xfrm>
            <a:off x="900250" y="4304383"/>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2" name="矩形 31"/>
          <p:cNvSpPr/>
          <p:nvPr/>
        </p:nvSpPr>
        <p:spPr>
          <a:xfrm>
            <a:off x="961912" y="4945778"/>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타원 108"/>
          <p:cNvSpPr/>
          <p:nvPr/>
        </p:nvSpPr>
        <p:spPr>
          <a:xfrm>
            <a:off x="7597138" y="2206367"/>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4" name="矩形 33"/>
          <p:cNvSpPr/>
          <p:nvPr/>
        </p:nvSpPr>
        <p:spPr>
          <a:xfrm>
            <a:off x="7658800" y="2847762"/>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3" name="圆角矩形 38"/>
          <p:cNvSpPr/>
          <p:nvPr/>
        </p:nvSpPr>
        <p:spPr>
          <a:xfrm>
            <a:off x="817532" y="481040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0" name="椭圆 5"/>
          <p:cNvSpPr/>
          <p:nvPr/>
        </p:nvSpPr>
        <p:spPr>
          <a:xfrm>
            <a:off x="2085366"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51" name="矩形 50"/>
          <p:cNvSpPr/>
          <p:nvPr/>
        </p:nvSpPr>
        <p:spPr>
          <a:xfrm>
            <a:off x="1780614" y="4236341"/>
            <a:ext cx="3005042" cy="4744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j-ea"/>
                <a:ea typeface="+mj-ea"/>
              </a:rPr>
              <a:t>请输入文本请输入文本</a:t>
            </a:r>
            <a:endParaRPr lang="zh-CN" altLang="zh-CN" sz="1800" dirty="0">
              <a:solidFill>
                <a:srgbClr val="FFFFFF"/>
              </a:solidFill>
              <a:latin typeface="+mj-ea"/>
              <a:ea typeface="+mj-ea"/>
            </a:endParaRPr>
          </a:p>
        </p:txBody>
      </p:sp>
      <p:sp>
        <p:nvSpPr>
          <p:cNvPr id="52" name="KSO_Shape"/>
          <p:cNvSpPr/>
          <p:nvPr/>
        </p:nvSpPr>
        <p:spPr bwMode="auto">
          <a:xfrm>
            <a:off x="2988055" y="2855919"/>
            <a:ext cx="590161" cy="475080"/>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solidFill>
          <a:ln>
            <a:noFill/>
          </a:ln>
        </p:spPr>
        <p:txBody>
          <a:bodyPr/>
          <a:lstStyle/>
          <a:p>
            <a:endParaRPr lang="zh-CN" altLang="en-US"/>
          </a:p>
        </p:txBody>
      </p:sp>
      <p:sp>
        <p:nvSpPr>
          <p:cNvPr id="53" name="圆角矩形 27"/>
          <p:cNvSpPr/>
          <p:nvPr/>
        </p:nvSpPr>
        <p:spPr>
          <a:xfrm>
            <a:off x="6443263" y="481040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4" name="椭圆 5"/>
          <p:cNvSpPr/>
          <p:nvPr/>
        </p:nvSpPr>
        <p:spPr>
          <a:xfrm>
            <a:off x="7711097"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69" name="矩形 68"/>
          <p:cNvSpPr/>
          <p:nvPr/>
        </p:nvSpPr>
        <p:spPr>
          <a:xfrm>
            <a:off x="7406345" y="4236341"/>
            <a:ext cx="3005042" cy="4744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j-ea"/>
                <a:ea typeface="+mj-ea"/>
              </a:rPr>
              <a:t>请输入文本请输入文本</a:t>
            </a:r>
            <a:endParaRPr lang="zh-CN" altLang="zh-CN" sz="1800" dirty="0">
              <a:solidFill>
                <a:srgbClr val="FFFFFF"/>
              </a:solidFill>
              <a:latin typeface="+mj-ea"/>
              <a:ea typeface="+mj-ea"/>
            </a:endParaRPr>
          </a:p>
        </p:txBody>
      </p:sp>
      <p:sp>
        <p:nvSpPr>
          <p:cNvPr id="70" name="KSO_Shape"/>
          <p:cNvSpPr/>
          <p:nvPr/>
        </p:nvSpPr>
        <p:spPr bwMode="auto">
          <a:xfrm>
            <a:off x="8613786" y="2919854"/>
            <a:ext cx="590161" cy="347211"/>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chemeClr val="accent2"/>
          </a:solidFill>
          <a:ln>
            <a:noFill/>
          </a:ln>
        </p:spPr>
        <p:txBody>
          <a:bodyPr/>
          <a:lstStyle/>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a:solidFill>
            <a:schemeClr val="accent1"/>
          </a:solidFill>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a:solidFill>
            <a:schemeClr val="accent2"/>
          </a:solidFill>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a:solidFill>
            <a:schemeClr val="accent3"/>
          </a:solidFill>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3" name="KSO_Shape"/>
          <p:cNvSpPr/>
          <p:nvPr/>
        </p:nvSpPr>
        <p:spPr bwMode="auto">
          <a:xfrm>
            <a:off x="4991276" y="3640360"/>
            <a:ext cx="2209448" cy="3217640"/>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4" name="矩形 13"/>
          <p:cNvSpPr/>
          <p:nvPr/>
        </p:nvSpPr>
        <p:spPr>
          <a:xfrm>
            <a:off x="2288163" y="458576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3084807" y="2882018"/>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7627659" y="429372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167898" y="2517793"/>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矩形 17"/>
          <p:cNvSpPr/>
          <p:nvPr/>
        </p:nvSpPr>
        <p:spPr>
          <a:xfrm>
            <a:off x="4991276" y="1500201"/>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6"/>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624110115"/>
  <p:tag name="MH_LIBRARY" val="GRAPHIC"/>
  <p:tag name="MH_TYPE" val="Other"/>
  <p:tag name="MH_ORDER" val="1"/>
</p:tagLst>
</file>

<file path=ppt/tags/tag2.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heme/theme1.xml><?xml version="1.0" encoding="utf-8"?>
<a:theme xmlns:a="http://schemas.openxmlformats.org/drawingml/2006/main" name="A000120141119A01PPBG">
  <a:themeElements>
    <a:clrScheme name="自定义 116">
      <a:dk1>
        <a:srgbClr val="585858"/>
      </a:dk1>
      <a:lt1>
        <a:sysClr val="window" lastClr="FFFFFF"/>
      </a:lt1>
      <a:dk2>
        <a:srgbClr val="585858"/>
      </a:dk2>
      <a:lt2>
        <a:srgbClr val="FFFFFF"/>
      </a:lt2>
      <a:accent1>
        <a:srgbClr val="D13910"/>
      </a:accent1>
      <a:accent2>
        <a:srgbClr val="DC5389"/>
      </a:accent2>
      <a:accent3>
        <a:srgbClr val="CC9900"/>
      </a:accent3>
      <a:accent4>
        <a:srgbClr val="42ADCA"/>
      </a:accent4>
      <a:accent5>
        <a:srgbClr val="4670B4"/>
      </a:accent5>
      <a:accent6>
        <a:srgbClr val="239071"/>
      </a:accent6>
      <a:hlink>
        <a:srgbClr val="C684AB"/>
      </a:hlink>
      <a:folHlink>
        <a:srgbClr val="93523E"/>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3358</Words>
  <Application>WPS 演示</Application>
  <PresentationFormat>宽屏</PresentationFormat>
  <Paragraphs>317</Paragraphs>
  <Slides>27</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黑体</vt:lpstr>
      <vt:lpstr>Tempus Sans ITC</vt:lpstr>
      <vt:lpstr>Wingdings 2</vt:lpstr>
      <vt:lpstr>等线</vt:lpstr>
      <vt:lpstr>GoodVibrationsROB</vt:lpstr>
      <vt:lpstr>微软雅黑</vt:lpstr>
      <vt:lpstr>等线 Light</vt:lpstr>
      <vt:lpstr>Lato Black</vt:lpstr>
      <vt:lpstr>Bernard MT Condensed</vt:lpstr>
      <vt:lpstr>Calibri</vt:lpstr>
      <vt:lpstr>Lato</vt:lpstr>
      <vt:lpstr>A000120141119A01PPBG</vt:lpstr>
      <vt:lpstr>教育教学小清新 文艺唯美模板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2017-05-10T09:31:34Z</dcterms:created>
  <dcterms:modified xsi:type="dcterms:W3CDTF">2017-05-10T09:31:34Z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