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94" r:id="rId7"/>
    <p:sldId id="281" r:id="rId8"/>
    <p:sldId id="286" r:id="rId9"/>
    <p:sldId id="285" r:id="rId10"/>
    <p:sldId id="284" r:id="rId11"/>
    <p:sldId id="265" r:id="rId12"/>
    <p:sldId id="264" r:id="rId13"/>
    <p:sldId id="288" r:id="rId14"/>
    <p:sldId id="278" r:id="rId15"/>
    <p:sldId id="283" r:id="rId16"/>
    <p:sldId id="260" r:id="rId17"/>
    <p:sldId id="291" r:id="rId18"/>
    <p:sldId id="270" r:id="rId19"/>
    <p:sldId id="292" r:id="rId20"/>
    <p:sldId id="261" r:id="rId21"/>
    <p:sldId id="272" r:id="rId22"/>
    <p:sldId id="289" r:id="rId23"/>
    <p:sldId id="277" r:id="rId24"/>
    <p:sldId id="274" r:id="rId25"/>
    <p:sldId id="273" r:id="rId26"/>
    <p:sldId id="290" r:id="rId27"/>
    <p:sldId id="263" r:id="rId28"/>
    <p:sldId id="293" r:id="rId29"/>
    <p:sldId id="287" r:id="rId30"/>
    <p:sldId id="280"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E5483F"/>
    <a:srgbClr val="404040"/>
    <a:srgbClr val="EEE8F4"/>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5898806" y="4556672"/>
            <a:ext cx="6071161" cy="666489"/>
          </a:xfrm>
          <a:noFill/>
        </p:spPr>
        <p:txBody>
          <a:bodyPr>
            <a:normAutofit/>
          </a:bodyPr>
          <a:lstStyle>
            <a:lvl1pPr marL="0" indent="0" algn="ctr">
              <a:lnSpc>
                <a:spcPct val="150000"/>
              </a:lnSpc>
              <a:buNone/>
              <a:defRPr sz="2000">
                <a:solidFill>
                  <a:schemeClr val="accent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5902035" y="1330034"/>
            <a:ext cx="6096001" cy="2628595"/>
          </a:xfrm>
          <a:noFill/>
        </p:spPr>
        <p:txBody>
          <a:bodyPr anchor="ctr">
            <a:normAutofit/>
          </a:bodyPr>
          <a:lstStyle>
            <a:lvl1pPr algn="ctr">
              <a:lnSpc>
                <a:spcPct val="150000"/>
              </a:lnSpc>
              <a:defRPr sz="4400" b="1" i="0">
                <a:ln>
                  <a:noFill/>
                </a:ln>
                <a:solidFill>
                  <a:schemeClr val="tx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5929745" y="1021579"/>
            <a:ext cx="6088560" cy="2882900"/>
          </a:xfrm>
        </p:spPr>
        <p:txBody>
          <a:bodyPr anchor="ctr"/>
          <a:lstStyle>
            <a:lvl1pPr algn="ctr">
              <a:lnSpc>
                <a:spcPct val="150000"/>
              </a:lnSpc>
              <a:defRPr sz="4800" b="0">
                <a:ln>
                  <a:noFill/>
                </a:ln>
                <a:solidFill>
                  <a:schemeClr val="accent1">
                    <a:lumMod val="20000"/>
                    <a:lumOff val="80000"/>
                  </a:schemeClr>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5931921" y="4041003"/>
            <a:ext cx="6086384"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EEE8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2881745" y="243605"/>
            <a:ext cx="8214086"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6.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9" Type="http://schemas.openxmlformats.org/officeDocument/2006/relationships/tags" Target="../tags/tag49.xml"/><Relationship Id="rId8" Type="http://schemas.openxmlformats.org/officeDocument/2006/relationships/tags" Target="../tags/tag48.xml"/><Relationship Id="rId7" Type="http://schemas.openxmlformats.org/officeDocument/2006/relationships/tags" Target="../tags/tag47.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5" Type="http://schemas.openxmlformats.org/officeDocument/2006/relationships/slideLayout" Target="../slideLayouts/slideLayout6.xml"/><Relationship Id="rId14" Type="http://schemas.openxmlformats.org/officeDocument/2006/relationships/tags" Target="../tags/tag54.xml"/><Relationship Id="rId13" Type="http://schemas.openxmlformats.org/officeDocument/2006/relationships/tags" Target="../tags/tag53.xml"/><Relationship Id="rId12" Type="http://schemas.openxmlformats.org/officeDocument/2006/relationships/tags" Target="../tags/tag52.xml"/><Relationship Id="rId11" Type="http://schemas.openxmlformats.org/officeDocument/2006/relationships/tags" Target="../tags/tag51.xml"/><Relationship Id="rId10" Type="http://schemas.openxmlformats.org/officeDocument/2006/relationships/tags" Target="../tags/tag50.xml"/><Relationship Id="rId1" Type="http://schemas.openxmlformats.org/officeDocument/2006/relationships/tags" Target="../tags/tag4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s>
</file>

<file path=ppt/slides/_rels/slide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6" Type="http://schemas.openxmlformats.org/officeDocument/2006/relationships/slideLayout" Target="../slideLayouts/slideLayout7.xml"/><Relationship Id="rId25" Type="http://schemas.openxmlformats.org/officeDocument/2006/relationships/tags" Target="../tags/tag28.xml"/><Relationship Id="rId24" Type="http://schemas.openxmlformats.org/officeDocument/2006/relationships/tags" Target="../tags/tag27.xml"/><Relationship Id="rId23" Type="http://schemas.openxmlformats.org/officeDocument/2006/relationships/tags" Target="../tags/tag26.xml"/><Relationship Id="rId22" Type="http://schemas.openxmlformats.org/officeDocument/2006/relationships/tags" Target="../tags/tag25.xml"/><Relationship Id="rId21" Type="http://schemas.openxmlformats.org/officeDocument/2006/relationships/tags" Target="../tags/tag24.xml"/><Relationship Id="rId20" Type="http://schemas.openxmlformats.org/officeDocument/2006/relationships/tags" Target="../tags/tag23.xml"/><Relationship Id="rId2" Type="http://schemas.openxmlformats.org/officeDocument/2006/relationships/slide" Target="slide3.xml"/><Relationship Id="rId19" Type="http://schemas.openxmlformats.org/officeDocument/2006/relationships/tags" Target="../tags/tag22.xml"/><Relationship Id="rId18" Type="http://schemas.openxmlformats.org/officeDocument/2006/relationships/tags" Target="../tags/tag21.xml"/><Relationship Id="rId17" Type="http://schemas.openxmlformats.org/officeDocument/2006/relationships/tags" Target="../tags/tag20.xml"/><Relationship Id="rId16" Type="http://schemas.openxmlformats.org/officeDocument/2006/relationships/tags" Target="../tags/tag19.xml"/><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9" Type="http://schemas.openxmlformats.org/officeDocument/2006/relationships/tags" Target="../tags/tag72.xml"/><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image" Target="../media/image3.png"/><Relationship Id="rId11" Type="http://schemas.openxmlformats.org/officeDocument/2006/relationships/slideLayout" Target="../slideLayouts/slideLayout6.xml"/><Relationship Id="rId10" Type="http://schemas.openxmlformats.org/officeDocument/2006/relationships/tags" Target="../tags/tag73.xml"/><Relationship Id="rId1" Type="http://schemas.openxmlformats.org/officeDocument/2006/relationships/tags" Target="../tags/tag6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dirty="0">
                <a:latin typeface="+mn-ea"/>
              </a:rPr>
              <a:t>讲课人：情缘素材   时间：2017年12月30日</a:t>
            </a:r>
            <a:endParaRPr dirty="0">
              <a:latin typeface="+mn-ea"/>
            </a:endParaRPr>
          </a:p>
        </p:txBody>
      </p:sp>
      <p:sp>
        <p:nvSpPr>
          <p:cNvPr id="6146" name="标题 5"/>
          <p:cNvSpPr>
            <a:spLocks noGrp="1"/>
          </p:cNvSpPr>
          <p:nvPr>
            <p:ph type="ctrTitle"/>
          </p:nvPr>
        </p:nvSpPr>
        <p:spPr/>
        <p:txBody>
          <a:bodyPr>
            <a:noAutofit/>
          </a:bodyPr>
          <a:lstStyle/>
          <a:p>
            <a:r>
              <a:rPr lang="zh-CN" altLang="en-US" sz="6000" dirty="0"/>
              <a:t>教育教学</a:t>
            </a:r>
            <a:br>
              <a:rPr lang="en-US" altLang="zh-CN" sz="6000" dirty="0"/>
            </a:br>
            <a:r>
              <a:rPr lang="zh-CN" altLang="en-US" sz="6000" dirty="0"/>
              <a:t>粉笔撕纸模板</a:t>
            </a:r>
            <a:endParaRPr lang="zh-CN" altLang="en-US" sz="6000" dirty="0"/>
          </a:p>
        </p:txBody>
      </p:sp>
      <p:sp>
        <p:nvSpPr>
          <p:cNvPr id="4" name="任意多边形 11"/>
          <p:cNvSpPr/>
          <p:nvPr>
            <p:custDataLst>
              <p:tags r:id="rId1"/>
            </p:custDataLst>
          </p:nvPr>
        </p:nvSpPr>
        <p:spPr>
          <a:xfrm>
            <a:off x="1250471" y="1071432"/>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年</a:t>
            </a:r>
            <a:endParaRPr lang="zh-CN" altLang="en-US" sz="3200" dirty="0">
              <a:latin typeface="方正姚体" panose="02010601030101010101" pitchFamily="2" charset="-122"/>
              <a:ea typeface="方正姚体" panose="02010601030101010101" pitchFamily="2" charset="-122"/>
            </a:endParaRPr>
          </a:p>
        </p:txBody>
      </p:sp>
      <p:sp>
        <p:nvSpPr>
          <p:cNvPr id="5" name="任意多边形 13"/>
          <p:cNvSpPr/>
          <p:nvPr>
            <p:custDataLst>
              <p:tags r:id="rId2"/>
            </p:custDataLst>
          </p:nvPr>
        </p:nvSpPr>
        <p:spPr>
          <a:xfrm>
            <a:off x="2782508" y="957286"/>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班</a:t>
            </a:r>
            <a:endParaRPr lang="zh-CN" altLang="en-US" sz="3200" dirty="0">
              <a:latin typeface="方正姚体" panose="02010601030101010101" pitchFamily="2" charset="-122"/>
              <a:ea typeface="方正姚体" panose="02010601030101010101" pitchFamily="2" charset="-122"/>
            </a:endParaRPr>
          </a:p>
        </p:txBody>
      </p:sp>
      <p:sp>
        <p:nvSpPr>
          <p:cNvPr id="6" name="任意多边形 12"/>
          <p:cNvSpPr/>
          <p:nvPr>
            <p:custDataLst>
              <p:tags r:id="rId3"/>
            </p:custDataLst>
          </p:nvPr>
        </p:nvSpPr>
        <p:spPr>
          <a:xfrm rot="1162033">
            <a:off x="2055820" y="907597"/>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二</a:t>
            </a:r>
            <a:endParaRPr lang="zh-CN" altLang="en-US" sz="3200" dirty="0">
              <a:latin typeface="方正姚体" panose="02010601030101010101" pitchFamily="2" charset="-122"/>
              <a:ea typeface="方正姚体" panose="02010601030101010101" pitchFamily="2" charset="-122"/>
            </a:endParaRPr>
          </a:p>
        </p:txBody>
      </p:sp>
      <p:sp>
        <p:nvSpPr>
          <p:cNvPr id="8" name="任意多边形 10"/>
          <p:cNvSpPr/>
          <p:nvPr>
            <p:custDataLst>
              <p:tags r:id="rId4"/>
            </p:custDataLst>
          </p:nvPr>
        </p:nvSpPr>
        <p:spPr>
          <a:xfrm rot="20162435">
            <a:off x="363864" y="539352"/>
            <a:ext cx="1065158" cy="1044862"/>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三</a:t>
            </a:r>
            <a:endParaRPr lang="zh-CN" altLang="en-US" sz="3200" dirty="0">
              <a:latin typeface="方正姚体" panose="02010601030101010101" pitchFamily="2" charset="-122"/>
              <a:ea typeface="方正姚体" panose="02010601030101010101" pitchFamily="2" charset="-122"/>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86" name="MH_SubTitle_2"/>
          <p:cNvSpPr/>
          <p:nvPr/>
        </p:nvSpPr>
        <p:spPr>
          <a:xfrm>
            <a:off x="1753500" y="2193086"/>
            <a:ext cx="1602644" cy="1602644"/>
          </a:xfrm>
          <a:prstGeom prst="diamond">
            <a:avLst/>
          </a:prstGeom>
          <a:solidFill>
            <a:schemeClr val="accent1"/>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rgbClr val="FFFFFF"/>
                </a:solidFill>
                <a:latin typeface="微软雅黑" panose="020B0503020204020204" pitchFamily="34" charset="-122"/>
                <a:ea typeface="微软雅黑" panose="020B0503020204020204" pitchFamily="34" charset="-122"/>
              </a:rPr>
              <a:t>文本</a:t>
            </a: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87" name="MH_SubTitle_4"/>
          <p:cNvSpPr/>
          <p:nvPr/>
        </p:nvSpPr>
        <p:spPr>
          <a:xfrm>
            <a:off x="1753500" y="3806807"/>
            <a:ext cx="1602644" cy="1604491"/>
          </a:xfrm>
          <a:prstGeom prst="diamond">
            <a:avLst/>
          </a:prstGeom>
          <a:solidFill>
            <a:schemeClr val="accent1"/>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rgbClr val="FFFFFF"/>
                </a:solidFill>
                <a:latin typeface="微软雅黑" panose="020B0503020204020204" pitchFamily="34" charset="-122"/>
                <a:ea typeface="微软雅黑" panose="020B0503020204020204" pitchFamily="34" charset="-122"/>
              </a:rPr>
              <a:t>文本</a:t>
            </a: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88" name="MH_SubTitle_3"/>
          <p:cNvSpPr/>
          <p:nvPr/>
        </p:nvSpPr>
        <p:spPr>
          <a:xfrm>
            <a:off x="928176" y="2999947"/>
            <a:ext cx="1604490" cy="1604490"/>
          </a:xfrm>
          <a:prstGeom prst="diamond">
            <a:avLst/>
          </a:prstGeom>
          <a:solidFill>
            <a:schemeClr val="accent1"/>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rgbClr val="FFFFFF"/>
                </a:solidFill>
                <a:latin typeface="微软雅黑" panose="020B0503020204020204" pitchFamily="34" charset="-122"/>
                <a:ea typeface="微软雅黑" panose="020B0503020204020204" pitchFamily="34" charset="-122"/>
              </a:rPr>
              <a:t>文本</a:t>
            </a: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89" name="MH_SubTitle_1"/>
          <p:cNvSpPr/>
          <p:nvPr/>
        </p:nvSpPr>
        <p:spPr>
          <a:xfrm>
            <a:off x="2580671" y="2049069"/>
            <a:ext cx="3506245" cy="3504398"/>
          </a:xfrm>
          <a:prstGeom prst="diamond">
            <a:avLst/>
          </a:prstGeom>
          <a:solidFill>
            <a:schemeClr val="accent1">
              <a:lumMod val="75000"/>
            </a:schemeClr>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sz="4000" b="1" dirty="0">
                <a:solidFill>
                  <a:schemeClr val="bg1"/>
                </a:solidFill>
                <a:latin typeface="微软雅黑" panose="020B0503020204020204" pitchFamily="34" charset="-122"/>
                <a:ea typeface="微软雅黑" panose="020B0503020204020204" pitchFamily="34" charset="-122"/>
              </a:rPr>
              <a:t>文本</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90" name="MH_SubTitle_2"/>
          <p:cNvSpPr/>
          <p:nvPr/>
        </p:nvSpPr>
        <p:spPr>
          <a:xfrm flipH="1">
            <a:off x="8835857" y="2193086"/>
            <a:ext cx="1602644" cy="1602644"/>
          </a:xfrm>
          <a:prstGeom prst="diamond">
            <a:avLst/>
          </a:prstGeom>
          <a:solidFill>
            <a:schemeClr val="accent1"/>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rgbClr val="FFFFFF"/>
                </a:solidFill>
                <a:latin typeface="微软雅黑" panose="020B0503020204020204" pitchFamily="34" charset="-122"/>
                <a:ea typeface="微软雅黑" panose="020B0503020204020204" pitchFamily="34" charset="-122"/>
              </a:rPr>
              <a:t>文本</a:t>
            </a: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91" name="MH_SubTitle_4"/>
          <p:cNvSpPr/>
          <p:nvPr/>
        </p:nvSpPr>
        <p:spPr>
          <a:xfrm flipH="1">
            <a:off x="8835857" y="3806807"/>
            <a:ext cx="1602644" cy="1604491"/>
          </a:xfrm>
          <a:prstGeom prst="diamond">
            <a:avLst/>
          </a:prstGeom>
          <a:solidFill>
            <a:schemeClr val="accent1"/>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rgbClr val="FFFFFF"/>
                </a:solidFill>
                <a:latin typeface="微软雅黑" panose="020B0503020204020204" pitchFamily="34" charset="-122"/>
                <a:ea typeface="微软雅黑" panose="020B0503020204020204" pitchFamily="34" charset="-122"/>
              </a:rPr>
              <a:t>文本</a:t>
            </a: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92" name="MH_SubTitle_3"/>
          <p:cNvSpPr/>
          <p:nvPr/>
        </p:nvSpPr>
        <p:spPr>
          <a:xfrm flipH="1">
            <a:off x="9659335" y="2999947"/>
            <a:ext cx="1604490" cy="1604490"/>
          </a:xfrm>
          <a:prstGeom prst="diamond">
            <a:avLst/>
          </a:prstGeom>
          <a:solidFill>
            <a:schemeClr val="accent1"/>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rgbClr val="FFFFFF"/>
                </a:solidFill>
                <a:latin typeface="微软雅黑" panose="020B0503020204020204" pitchFamily="34" charset="-122"/>
                <a:ea typeface="微软雅黑" panose="020B0503020204020204" pitchFamily="34" charset="-122"/>
              </a:rPr>
              <a:t>文本</a:t>
            </a: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93" name="MH_SubTitle_1"/>
          <p:cNvSpPr/>
          <p:nvPr/>
        </p:nvSpPr>
        <p:spPr>
          <a:xfrm flipH="1">
            <a:off x="6105085" y="2049069"/>
            <a:ext cx="3506245" cy="3504398"/>
          </a:xfrm>
          <a:prstGeom prst="diamond">
            <a:avLst/>
          </a:prstGeom>
          <a:solidFill>
            <a:schemeClr val="accent1">
              <a:lumMod val="75000"/>
            </a:schemeClr>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sz="4000" b="1" dirty="0">
                <a:solidFill>
                  <a:schemeClr val="bg1"/>
                </a:solidFill>
                <a:latin typeface="微软雅黑" panose="020B0503020204020204" pitchFamily="34" charset="-122"/>
                <a:ea typeface="微软雅黑" panose="020B0503020204020204" pitchFamily="34" charset="-122"/>
              </a:rPr>
              <a:t>文本</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94" name="矩形 93"/>
          <p:cNvSpPr/>
          <p:nvPr/>
        </p:nvSpPr>
        <p:spPr>
          <a:xfrm>
            <a:off x="1327133" y="556454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95" name="矩形 94"/>
          <p:cNvSpPr/>
          <p:nvPr/>
        </p:nvSpPr>
        <p:spPr>
          <a:xfrm>
            <a:off x="6912005" y="556454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1" name="椭圆 70"/>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2" name="圆角矩形 71"/>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3" name="圆角矩形 72"/>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4" name="矩形 73"/>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矩形 74"/>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6" name="矩形 75"/>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7" name="矩形 76"/>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3864872" y="3218763"/>
            <a:ext cx="1388782" cy="3083563"/>
          </a:xfrm>
          <a:custGeom>
            <a:avLst/>
            <a:gdLst>
              <a:gd name="T0" fmla="*/ 0 w 215"/>
              <a:gd name="T1" fmla="*/ 0 h 478"/>
              <a:gd name="T2" fmla="*/ 0 w 215"/>
              <a:gd name="T3" fmla="*/ 1129871 h 478"/>
              <a:gd name="T4" fmla="*/ 326294 w 215"/>
              <a:gd name="T5" fmla="*/ 1455737 h 478"/>
              <a:gd name="T6" fmla="*/ 655638 w 215"/>
              <a:gd name="T7" fmla="*/ 1129871 h 478"/>
              <a:gd name="T8" fmla="*/ 655638 w 215"/>
              <a:gd name="T9" fmla="*/ 0 h 478"/>
              <a:gd name="T10" fmla="*/ 0 w 215"/>
              <a:gd name="T11" fmla="*/ 0 h 478"/>
              <a:gd name="T12" fmla="*/ 0 60000 65536"/>
              <a:gd name="T13" fmla="*/ 0 60000 65536"/>
              <a:gd name="T14" fmla="*/ 0 60000 65536"/>
              <a:gd name="T15" fmla="*/ 0 60000 65536"/>
              <a:gd name="T16" fmla="*/ 0 60000 65536"/>
              <a:gd name="T17" fmla="*/ 0 60000 65536"/>
              <a:gd name="T18" fmla="*/ 0 w 215"/>
              <a:gd name="T19" fmla="*/ 0 h 478"/>
              <a:gd name="T20" fmla="*/ 215 w 215"/>
              <a:gd name="T21" fmla="*/ 478 h 478"/>
            </a:gdLst>
            <a:ahLst/>
            <a:cxnLst>
              <a:cxn ang="T12">
                <a:pos x="T0" y="T1"/>
              </a:cxn>
              <a:cxn ang="T13">
                <a:pos x="T2" y="T3"/>
              </a:cxn>
              <a:cxn ang="T14">
                <a:pos x="T4" y="T5"/>
              </a:cxn>
              <a:cxn ang="T15">
                <a:pos x="T6" y="T7"/>
              </a:cxn>
              <a:cxn ang="T16">
                <a:pos x="T8" y="T9"/>
              </a:cxn>
              <a:cxn ang="T17">
                <a:pos x="T10" y="T11"/>
              </a:cxn>
            </a:cxnLst>
            <a:rect l="T18" t="T19" r="T20" b="T21"/>
            <a:pathLst>
              <a:path w="215" h="478">
                <a:moveTo>
                  <a:pt x="0" y="0"/>
                </a:moveTo>
                <a:cubicBezTo>
                  <a:pt x="0" y="371"/>
                  <a:pt x="0" y="371"/>
                  <a:pt x="0" y="371"/>
                </a:cubicBezTo>
                <a:cubicBezTo>
                  <a:pt x="0" y="430"/>
                  <a:pt x="48" y="478"/>
                  <a:pt x="107"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a:solidFill>
                <a:schemeClr val="bg1"/>
              </a:solidFill>
            </a:endParaRPr>
          </a:p>
        </p:txBody>
      </p:sp>
      <p:sp>
        <p:nvSpPr>
          <p:cNvPr id="18" name="Oval 22"/>
          <p:cNvSpPr>
            <a:spLocks noChangeArrowheads="1"/>
          </p:cNvSpPr>
          <p:nvPr/>
        </p:nvSpPr>
        <p:spPr bwMode="auto">
          <a:xfrm>
            <a:off x="3992654" y="5051417"/>
            <a:ext cx="1133219" cy="1123130"/>
          </a:xfrm>
          <a:prstGeom prst="ellipse">
            <a:avLst/>
          </a:prstGeom>
          <a:solidFill>
            <a:srgbClr val="FFFFFF"/>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a:solidFill>
                <a:schemeClr val="bg1"/>
              </a:solidFill>
              <a:latin typeface="Calibri" panose="020F0502020204030204" pitchFamily="34" charset="0"/>
            </a:endParaRPr>
          </a:p>
        </p:txBody>
      </p:sp>
      <p:sp>
        <p:nvSpPr>
          <p:cNvPr id="19" name="Freeform 25"/>
          <p:cNvSpPr/>
          <p:nvPr/>
        </p:nvSpPr>
        <p:spPr bwMode="auto">
          <a:xfrm>
            <a:off x="6938347" y="3218763"/>
            <a:ext cx="1388782" cy="3083563"/>
          </a:xfrm>
          <a:custGeom>
            <a:avLst/>
            <a:gdLst>
              <a:gd name="T0" fmla="*/ 0 w 215"/>
              <a:gd name="T1" fmla="*/ 0 h 478"/>
              <a:gd name="T2" fmla="*/ 0 w 215"/>
              <a:gd name="T3" fmla="*/ 1129871 h 478"/>
              <a:gd name="T4" fmla="*/ 329344 w 215"/>
              <a:gd name="T5" fmla="*/ 1455737 h 478"/>
              <a:gd name="T6" fmla="*/ 655638 w 215"/>
              <a:gd name="T7" fmla="*/ 1129871 h 478"/>
              <a:gd name="T8" fmla="*/ 655638 w 215"/>
              <a:gd name="T9" fmla="*/ 0 h 478"/>
              <a:gd name="T10" fmla="*/ 0 w 215"/>
              <a:gd name="T11" fmla="*/ 0 h 478"/>
              <a:gd name="T12" fmla="*/ 0 60000 65536"/>
              <a:gd name="T13" fmla="*/ 0 60000 65536"/>
              <a:gd name="T14" fmla="*/ 0 60000 65536"/>
              <a:gd name="T15" fmla="*/ 0 60000 65536"/>
              <a:gd name="T16" fmla="*/ 0 60000 65536"/>
              <a:gd name="T17" fmla="*/ 0 60000 65536"/>
              <a:gd name="T18" fmla="*/ 0 w 215"/>
              <a:gd name="T19" fmla="*/ 0 h 478"/>
              <a:gd name="T20" fmla="*/ 215 w 215"/>
              <a:gd name="T21" fmla="*/ 478 h 478"/>
            </a:gdLst>
            <a:ahLst/>
            <a:cxnLst>
              <a:cxn ang="T12">
                <a:pos x="T0" y="T1"/>
              </a:cxn>
              <a:cxn ang="T13">
                <a:pos x="T2" y="T3"/>
              </a:cxn>
              <a:cxn ang="T14">
                <a:pos x="T4" y="T5"/>
              </a:cxn>
              <a:cxn ang="T15">
                <a:pos x="T6" y="T7"/>
              </a:cxn>
              <a:cxn ang="T16">
                <a:pos x="T8" y="T9"/>
              </a:cxn>
              <a:cxn ang="T17">
                <a:pos x="T10" y="T11"/>
              </a:cxn>
            </a:cxnLst>
            <a:rect l="T18" t="T19" r="T20" b="T21"/>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a:solidFill>
                <a:schemeClr val="bg1"/>
              </a:solidFill>
            </a:endParaRPr>
          </a:p>
        </p:txBody>
      </p:sp>
      <p:sp>
        <p:nvSpPr>
          <p:cNvPr id="28" name="Oval 26"/>
          <p:cNvSpPr>
            <a:spLocks noChangeArrowheads="1"/>
          </p:cNvSpPr>
          <p:nvPr/>
        </p:nvSpPr>
        <p:spPr bwMode="auto">
          <a:xfrm>
            <a:off x="7069492" y="5051417"/>
            <a:ext cx="1129855" cy="1123130"/>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29" name="Freeform 33"/>
          <p:cNvSpPr>
            <a:spLocks noEditPoints="1"/>
          </p:cNvSpPr>
          <p:nvPr/>
        </p:nvSpPr>
        <p:spPr bwMode="auto">
          <a:xfrm>
            <a:off x="4312108" y="5360781"/>
            <a:ext cx="494310" cy="504398"/>
          </a:xfrm>
          <a:custGeom>
            <a:avLst/>
            <a:gdLst>
              <a:gd name="T0" fmla="*/ 200025 w 77"/>
              <a:gd name="T1" fmla="*/ 36635 h 78"/>
              <a:gd name="T2" fmla="*/ 200025 w 77"/>
              <a:gd name="T3" fmla="*/ 201490 h 78"/>
              <a:gd name="T4" fmla="*/ 33337 w 77"/>
              <a:gd name="T5" fmla="*/ 201490 h 78"/>
              <a:gd name="T6" fmla="*/ 33337 w 77"/>
              <a:gd name="T7" fmla="*/ 36635 h 78"/>
              <a:gd name="T8" fmla="*/ 112135 w 77"/>
              <a:gd name="T9" fmla="*/ 219808 h 78"/>
              <a:gd name="T10" fmla="*/ 112135 w 77"/>
              <a:gd name="T11" fmla="*/ 180120 h 78"/>
              <a:gd name="T12" fmla="*/ 75767 w 77"/>
              <a:gd name="T13" fmla="*/ 189279 h 78"/>
              <a:gd name="T14" fmla="*/ 100012 w 77"/>
              <a:gd name="T15" fmla="*/ 216755 h 78"/>
              <a:gd name="T16" fmla="*/ 187902 w 77"/>
              <a:gd name="T17" fmla="*/ 48846 h 78"/>
              <a:gd name="T18" fmla="*/ 184871 w 77"/>
              <a:gd name="T19" fmla="*/ 45793 h 78"/>
              <a:gd name="T20" fmla="*/ 181840 w 77"/>
              <a:gd name="T21" fmla="*/ 112957 h 78"/>
              <a:gd name="T22" fmla="*/ 187902 w 77"/>
              <a:gd name="T23" fmla="*/ 48846 h 78"/>
              <a:gd name="T24" fmla="*/ 175779 w 77"/>
              <a:gd name="T25" fmla="*/ 39687 h 78"/>
              <a:gd name="T26" fmla="*/ 163656 w 77"/>
              <a:gd name="T27" fmla="*/ 39687 h 78"/>
              <a:gd name="T28" fmla="*/ 175779 w 77"/>
              <a:gd name="T29" fmla="*/ 39687 h 78"/>
              <a:gd name="T30" fmla="*/ 133350 w 77"/>
              <a:gd name="T31" fmla="*/ 21370 h 78"/>
              <a:gd name="T32" fmla="*/ 121227 w 77"/>
              <a:gd name="T33" fmla="*/ 58005 h 78"/>
              <a:gd name="T34" fmla="*/ 157595 w 77"/>
              <a:gd name="T35" fmla="*/ 48846 h 78"/>
              <a:gd name="T36" fmla="*/ 133350 w 77"/>
              <a:gd name="T37" fmla="*/ 21370 h 78"/>
              <a:gd name="T38" fmla="*/ 112135 w 77"/>
              <a:gd name="T39" fmla="*/ 18317 h 78"/>
              <a:gd name="T40" fmla="*/ 78798 w 77"/>
              <a:gd name="T41" fmla="*/ 42740 h 78"/>
              <a:gd name="T42" fmla="*/ 81828 w 77"/>
              <a:gd name="T43" fmla="*/ 51899 h 78"/>
              <a:gd name="T44" fmla="*/ 112135 w 77"/>
              <a:gd name="T45" fmla="*/ 18317 h 78"/>
              <a:gd name="T46" fmla="*/ 78798 w 77"/>
              <a:gd name="T47" fmla="*/ 27476 h 78"/>
              <a:gd name="T48" fmla="*/ 66675 w 77"/>
              <a:gd name="T49" fmla="*/ 45793 h 78"/>
              <a:gd name="T50" fmla="*/ 78798 w 77"/>
              <a:gd name="T51" fmla="*/ 27476 h 78"/>
              <a:gd name="T52" fmla="*/ 48491 w 77"/>
              <a:gd name="T53" fmla="*/ 45793 h 78"/>
              <a:gd name="T54" fmla="*/ 18184 w 77"/>
              <a:gd name="T55" fmla="*/ 112957 h 78"/>
              <a:gd name="T56" fmla="*/ 63644 w 77"/>
              <a:gd name="T57" fmla="*/ 54952 h 78"/>
              <a:gd name="T58" fmla="*/ 18184 w 77"/>
              <a:gd name="T59" fmla="*/ 125168 h 78"/>
              <a:gd name="T60" fmla="*/ 45460 w 77"/>
              <a:gd name="T61" fmla="*/ 189279 h 78"/>
              <a:gd name="T62" fmla="*/ 63644 w 77"/>
              <a:gd name="T63" fmla="*/ 183173 h 78"/>
              <a:gd name="T64" fmla="*/ 18184 w 77"/>
              <a:gd name="T65" fmla="*/ 125168 h 78"/>
              <a:gd name="T66" fmla="*/ 57583 w 77"/>
              <a:gd name="T67" fmla="*/ 198438 h 78"/>
              <a:gd name="T68" fmla="*/ 69706 w 77"/>
              <a:gd name="T69" fmla="*/ 198438 h 78"/>
              <a:gd name="T70" fmla="*/ 57583 w 77"/>
              <a:gd name="T71" fmla="*/ 198438 h 78"/>
              <a:gd name="T72" fmla="*/ 121227 w 77"/>
              <a:gd name="T73" fmla="*/ 219808 h 78"/>
              <a:gd name="T74" fmla="*/ 154564 w 77"/>
              <a:gd name="T75" fmla="*/ 192332 h 78"/>
              <a:gd name="T76" fmla="*/ 151534 w 77"/>
              <a:gd name="T77" fmla="*/ 186226 h 78"/>
              <a:gd name="T78" fmla="*/ 121227 w 77"/>
              <a:gd name="T79" fmla="*/ 219808 h 78"/>
              <a:gd name="T80" fmla="*/ 154564 w 77"/>
              <a:gd name="T81" fmla="*/ 210649 h 78"/>
              <a:gd name="T82" fmla="*/ 166687 w 77"/>
              <a:gd name="T83" fmla="*/ 192332 h 78"/>
              <a:gd name="T84" fmla="*/ 154564 w 77"/>
              <a:gd name="T85" fmla="*/ 210649 h 78"/>
              <a:gd name="T86" fmla="*/ 184871 w 77"/>
              <a:gd name="T87" fmla="*/ 192332 h 78"/>
              <a:gd name="T88" fmla="*/ 215178 w 77"/>
              <a:gd name="T89" fmla="*/ 125168 h 78"/>
              <a:gd name="T90" fmla="*/ 169718 w 77"/>
              <a:gd name="T91" fmla="*/ 183173 h 78"/>
              <a:gd name="T92" fmla="*/ 160626 w 77"/>
              <a:gd name="T93" fmla="*/ 58005 h 78"/>
              <a:gd name="T94" fmla="*/ 157595 w 77"/>
              <a:gd name="T95" fmla="*/ 61058 h 78"/>
              <a:gd name="T96" fmla="*/ 121227 w 77"/>
              <a:gd name="T97" fmla="*/ 112957 h 78"/>
              <a:gd name="T98" fmla="*/ 160626 w 77"/>
              <a:gd name="T99" fmla="*/ 58005 h 78"/>
              <a:gd name="T100" fmla="*/ 112135 w 77"/>
              <a:gd name="T101" fmla="*/ 67163 h 78"/>
              <a:gd name="T102" fmla="*/ 72736 w 77"/>
              <a:gd name="T103" fmla="*/ 58005 h 78"/>
              <a:gd name="T104" fmla="*/ 112135 w 77"/>
              <a:gd name="T105" fmla="*/ 112957 h 78"/>
              <a:gd name="T106" fmla="*/ 112135 w 77"/>
              <a:gd name="T107" fmla="*/ 170962 h 78"/>
              <a:gd name="T108" fmla="*/ 112135 w 77"/>
              <a:gd name="T109" fmla="*/ 125168 h 78"/>
              <a:gd name="T110" fmla="*/ 72736 w 77"/>
              <a:gd name="T111" fmla="*/ 177067 h 78"/>
              <a:gd name="T112" fmla="*/ 112135 w 77"/>
              <a:gd name="T113" fmla="*/ 170962 h 78"/>
              <a:gd name="T114" fmla="*/ 121227 w 77"/>
              <a:gd name="T115" fmla="*/ 170962 h 78"/>
              <a:gd name="T116" fmla="*/ 160626 w 77"/>
              <a:gd name="T117" fmla="*/ 177067 h 78"/>
              <a:gd name="T118" fmla="*/ 121227 w 77"/>
              <a:gd name="T119" fmla="*/ 125168 h 7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7"/>
              <a:gd name="T181" fmla="*/ 0 h 78"/>
              <a:gd name="T182" fmla="*/ 77 w 77"/>
              <a:gd name="T183" fmla="*/ 78 h 7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accent1"/>
          </a:solidFill>
          <a:ln>
            <a:noFill/>
          </a:ln>
        </p:spPr>
        <p:txBody>
          <a:bodyPr/>
          <a:lstStyle/>
          <a:p>
            <a:endParaRPr lang="zh-CN" altLang="en-US">
              <a:solidFill>
                <a:schemeClr val="bg1"/>
              </a:solidFill>
            </a:endParaRPr>
          </a:p>
        </p:txBody>
      </p:sp>
      <p:sp>
        <p:nvSpPr>
          <p:cNvPr id="30" name="KSO_Shape"/>
          <p:cNvSpPr/>
          <p:nvPr/>
        </p:nvSpPr>
        <p:spPr bwMode="auto">
          <a:xfrm>
            <a:off x="7272052" y="5371154"/>
            <a:ext cx="724733" cy="494027"/>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1368880" y="1688527"/>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2" name="直接连接符 31"/>
          <p:cNvCxnSpPr/>
          <p:nvPr/>
        </p:nvCxnSpPr>
        <p:spPr>
          <a:xfrm>
            <a:off x="1158240" y="3218763"/>
            <a:ext cx="9875520" cy="0"/>
          </a:xfrm>
          <a:prstGeom prst="line">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470986" y="3489141"/>
            <a:ext cx="3266104" cy="2123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矩形 33"/>
          <p:cNvSpPr/>
          <p:nvPr/>
        </p:nvSpPr>
        <p:spPr>
          <a:xfrm>
            <a:off x="8515757" y="3489141"/>
            <a:ext cx="3266104" cy="2123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endParaRPr lang="en-US" altLang="zh-CN" kern="0" dirty="0">
              <a:solidFill>
                <a:srgbClr val="FFFFFF"/>
              </a:solidFill>
              <a:latin typeface="+mj-ea"/>
              <a:ea typeface="+mj-ea"/>
            </a:endParaRP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5" name="Shape 1855"/>
          <p:cNvSpPr/>
          <p:nvPr/>
        </p:nvSpPr>
        <p:spPr>
          <a:xfrm>
            <a:off x="1723991" y="3625349"/>
            <a:ext cx="280225" cy="2536886"/>
          </a:xfrm>
          <a:prstGeom prst="roundRect">
            <a:avLst>
              <a:gd name="adj" fmla="val 50000"/>
            </a:avLst>
          </a:prstGeom>
          <a:solidFill>
            <a:schemeClr val="accent1"/>
          </a:solidFill>
          <a:ln w="12700">
            <a:miter lim="400000"/>
          </a:ln>
        </p:spPr>
        <p:txBody>
          <a:bodyPr lIns="0" tIns="0" rIns="0" bIns="0"/>
          <a:lstStyle/>
          <a:p>
            <a:pPr lvl="0"/>
          </a:p>
        </p:txBody>
      </p:sp>
      <p:sp>
        <p:nvSpPr>
          <p:cNvPr id="16" name="Shape 1868"/>
          <p:cNvSpPr/>
          <p:nvPr/>
        </p:nvSpPr>
        <p:spPr>
          <a:xfrm>
            <a:off x="1463783" y="4493472"/>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p>
        </p:txBody>
      </p:sp>
      <p:sp>
        <p:nvSpPr>
          <p:cNvPr id="17" name="KSO_Shape"/>
          <p:cNvSpPr/>
          <p:nvPr/>
        </p:nvSpPr>
        <p:spPr>
          <a:xfrm>
            <a:off x="1688200" y="4776230"/>
            <a:ext cx="351805" cy="235123"/>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en-US">
              <a:solidFill>
                <a:schemeClr val="tx1"/>
              </a:solidFill>
              <a:latin typeface="Calibri" panose="020F0502020204030204" pitchFamily="34" charset="0"/>
              <a:ea typeface="幼圆" panose="02010509060101010101" pitchFamily="49" charset="-122"/>
            </a:endParaRPr>
          </a:p>
        </p:txBody>
      </p:sp>
      <p:sp>
        <p:nvSpPr>
          <p:cNvPr id="18" name="矩形 17"/>
          <p:cNvSpPr/>
          <p:nvPr/>
        </p:nvSpPr>
        <p:spPr>
          <a:xfrm>
            <a:off x="2336440" y="479334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矩形 18"/>
          <p:cNvSpPr/>
          <p:nvPr/>
        </p:nvSpPr>
        <p:spPr>
          <a:xfrm>
            <a:off x="2336440" y="3984459"/>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0" name="Shape 1855"/>
          <p:cNvSpPr/>
          <p:nvPr/>
        </p:nvSpPr>
        <p:spPr>
          <a:xfrm>
            <a:off x="7666272" y="1768414"/>
            <a:ext cx="280225" cy="2536886"/>
          </a:xfrm>
          <a:prstGeom prst="roundRect">
            <a:avLst>
              <a:gd name="adj" fmla="val 50000"/>
            </a:avLst>
          </a:prstGeom>
          <a:solidFill>
            <a:schemeClr val="accent1"/>
          </a:solidFill>
          <a:ln w="12700">
            <a:miter lim="400000"/>
          </a:ln>
        </p:spPr>
        <p:txBody>
          <a:bodyPr lIns="0" tIns="0" rIns="0" bIns="0"/>
          <a:lstStyle/>
          <a:p>
            <a:pPr lvl="0"/>
          </a:p>
        </p:txBody>
      </p:sp>
      <p:sp>
        <p:nvSpPr>
          <p:cNvPr id="21" name="Shape 1868"/>
          <p:cNvSpPr/>
          <p:nvPr/>
        </p:nvSpPr>
        <p:spPr>
          <a:xfrm>
            <a:off x="7406064"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p>
        </p:txBody>
      </p:sp>
      <p:sp>
        <p:nvSpPr>
          <p:cNvPr id="22" name="矩形 21"/>
          <p:cNvSpPr/>
          <p:nvPr/>
        </p:nvSpPr>
        <p:spPr>
          <a:xfrm>
            <a:off x="8278721"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8278721"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4" name="KSO_Shape"/>
          <p:cNvSpPr/>
          <p:nvPr/>
        </p:nvSpPr>
        <p:spPr bwMode="auto">
          <a:xfrm>
            <a:off x="7643497" y="2868354"/>
            <a:ext cx="325774" cy="337007"/>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zh-CN" altLang="en-US"/>
          </a:p>
        </p:txBody>
      </p:sp>
      <p:grpSp>
        <p:nvGrpSpPr>
          <p:cNvPr id="27" name="组合 26"/>
          <p:cNvGrpSpPr/>
          <p:nvPr/>
        </p:nvGrpSpPr>
        <p:grpSpPr>
          <a:xfrm>
            <a:off x="2960940" y="1543526"/>
            <a:ext cx="1114693" cy="2248942"/>
            <a:chOff x="6334126" y="3233738"/>
            <a:chExt cx="1266825" cy="2555875"/>
          </a:xfrm>
        </p:grpSpPr>
        <p:sp>
          <p:nvSpPr>
            <p:cNvPr id="28"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9"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0"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1"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2"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3"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4"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44" name="组合 43"/>
          <p:cNvGrpSpPr/>
          <p:nvPr/>
        </p:nvGrpSpPr>
        <p:grpSpPr>
          <a:xfrm>
            <a:off x="8916492" y="4493472"/>
            <a:ext cx="1412224" cy="2251735"/>
            <a:chOff x="4468814" y="3241676"/>
            <a:chExt cx="1604963" cy="2559050"/>
          </a:xfrm>
        </p:grpSpPr>
        <p:sp>
          <p:nvSpPr>
            <p:cNvPr id="45"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6"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请输入第三章说明小标题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28"/>
          <p:cNvSpPr/>
          <p:nvPr/>
        </p:nvSpPr>
        <p:spPr bwMode="auto">
          <a:xfrm rot="16200000" flipH="1">
            <a:off x="4990246" y="102131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9" name="任意多边形 28"/>
          <p:cNvSpPr/>
          <p:nvPr/>
        </p:nvSpPr>
        <p:spPr bwMode="auto">
          <a:xfrm rot="16200000" flipH="1">
            <a:off x="4990246" y="323282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16" name="KSO_Shape"/>
          <p:cNvSpPr/>
          <p:nvPr/>
        </p:nvSpPr>
        <p:spPr bwMode="auto">
          <a:xfrm>
            <a:off x="5367011" y="4503656"/>
            <a:ext cx="1457980" cy="1460556"/>
          </a:xfrm>
          <a:custGeom>
            <a:avLst/>
            <a:gdLst>
              <a:gd name="T0" fmla="*/ 899406 w 2709"/>
              <a:gd name="T1" fmla="*/ 1800397 h 2710"/>
              <a:gd name="T2" fmla="*/ 0 w 2709"/>
              <a:gd name="T3" fmla="*/ 900199 h 2710"/>
              <a:gd name="T4" fmla="*/ 899406 w 2709"/>
              <a:gd name="T5" fmla="*/ 0 h 2710"/>
              <a:gd name="T6" fmla="*/ 1798149 w 2709"/>
              <a:gd name="T7" fmla="*/ 900199 h 2710"/>
              <a:gd name="T8" fmla="*/ 899406 w 2709"/>
              <a:gd name="T9" fmla="*/ 1800397 h 2710"/>
              <a:gd name="T10" fmla="*/ 1561847 w 2709"/>
              <a:gd name="T11" fmla="*/ 1448290 h 2710"/>
              <a:gd name="T12" fmla="*/ 1564502 w 2709"/>
              <a:gd name="T13" fmla="*/ 1258949 h 2710"/>
              <a:gd name="T14" fmla="*/ 1278418 w 2709"/>
              <a:gd name="T15" fmla="*/ 1262271 h 2710"/>
              <a:gd name="T16" fmla="*/ 978395 w 2709"/>
              <a:gd name="T17" fmla="*/ 1504096 h 2710"/>
              <a:gd name="T18" fmla="*/ 996980 w 2709"/>
              <a:gd name="T19" fmla="*/ 1691443 h 2710"/>
              <a:gd name="T20" fmla="*/ 1188809 w 2709"/>
              <a:gd name="T21" fmla="*/ 1710045 h 2710"/>
              <a:gd name="T22" fmla="*/ 1561847 w 2709"/>
              <a:gd name="T23" fmla="*/ 1448290 h 2710"/>
              <a:gd name="T24" fmla="*/ 322592 w 2709"/>
              <a:gd name="T25" fmla="*/ 1538642 h 2710"/>
              <a:gd name="T26" fmla="*/ 793867 w 2709"/>
              <a:gd name="T27" fmla="*/ 1754557 h 2710"/>
              <a:gd name="T28" fmla="*/ 939232 w 2709"/>
              <a:gd name="T29" fmla="*/ 1695429 h 2710"/>
              <a:gd name="T30" fmla="*/ 919319 w 2709"/>
              <a:gd name="T31" fmla="*/ 1498781 h 2710"/>
              <a:gd name="T32" fmla="*/ 610667 w 2709"/>
              <a:gd name="T33" fmla="*/ 1324720 h 2710"/>
              <a:gd name="T34" fmla="*/ 317281 w 2709"/>
              <a:gd name="T35" fmla="*/ 1405771 h 2710"/>
              <a:gd name="T36" fmla="*/ 322592 w 2709"/>
              <a:gd name="T37" fmla="*/ 1538642 h 2710"/>
              <a:gd name="T38" fmla="*/ 129435 w 2709"/>
              <a:gd name="T39" fmla="*/ 516202 h 2710"/>
              <a:gd name="T40" fmla="*/ 38499 w 2709"/>
              <a:gd name="T41" fmla="*/ 900199 h 2710"/>
              <a:gd name="T42" fmla="*/ 56420 w 2709"/>
              <a:gd name="T43" fmla="*/ 1065622 h 2710"/>
              <a:gd name="T44" fmla="*/ 148020 w 2709"/>
              <a:gd name="T45" fmla="*/ 657045 h 2710"/>
              <a:gd name="T46" fmla="*/ 129435 w 2709"/>
              <a:gd name="T47" fmla="*/ 516202 h 2710"/>
              <a:gd name="T48" fmla="*/ 191829 w 2709"/>
              <a:gd name="T49" fmla="*/ 700228 h 2710"/>
              <a:gd name="T50" fmla="*/ 104212 w 2709"/>
              <a:gd name="T51" fmla="*/ 1096847 h 2710"/>
              <a:gd name="T52" fmla="*/ 116823 w 2709"/>
              <a:gd name="T53" fmla="*/ 1098840 h 2710"/>
              <a:gd name="T54" fmla="*/ 312635 w 2709"/>
              <a:gd name="T55" fmla="*/ 1345979 h 2710"/>
              <a:gd name="T56" fmla="*/ 582125 w 2709"/>
              <a:gd name="T57" fmla="*/ 1271572 h 2710"/>
              <a:gd name="T58" fmla="*/ 661113 w 2709"/>
              <a:gd name="T59" fmla="*/ 940060 h 2710"/>
              <a:gd name="T60" fmla="*/ 414192 w 2709"/>
              <a:gd name="T61" fmla="*/ 631135 h 2710"/>
              <a:gd name="T62" fmla="*/ 191829 w 2709"/>
              <a:gd name="T63" fmla="*/ 700228 h 2710"/>
              <a:gd name="T64" fmla="*/ 899406 w 2709"/>
              <a:gd name="T65" fmla="*/ 39197 h 2710"/>
              <a:gd name="T66" fmla="*/ 448708 w 2709"/>
              <a:gd name="T67" fmla="*/ 167417 h 2710"/>
              <a:gd name="T68" fmla="*/ 575487 w 2709"/>
              <a:gd name="T69" fmla="*/ 243818 h 2710"/>
              <a:gd name="T70" fmla="*/ 837676 w 2709"/>
              <a:gd name="T71" fmla="*/ 204621 h 2710"/>
              <a:gd name="T72" fmla="*/ 1006273 w 2709"/>
              <a:gd name="T73" fmla="*/ 218572 h 2710"/>
              <a:gd name="T74" fmla="*/ 1178189 w 2709"/>
              <a:gd name="T75" fmla="*/ 86366 h 2710"/>
              <a:gd name="T76" fmla="*/ 899406 w 2709"/>
              <a:gd name="T77" fmla="*/ 39197 h 2710"/>
              <a:gd name="T78" fmla="*/ 1050746 w 2709"/>
              <a:gd name="T79" fmla="*/ 279028 h 2710"/>
              <a:gd name="T80" fmla="*/ 846969 w 2709"/>
              <a:gd name="T81" fmla="*/ 257105 h 2710"/>
              <a:gd name="T82" fmla="*/ 617969 w 2709"/>
              <a:gd name="T83" fmla="*/ 289658 h 2710"/>
              <a:gd name="T84" fmla="*/ 460655 w 2709"/>
              <a:gd name="T85" fmla="*/ 595925 h 2710"/>
              <a:gd name="T86" fmla="*/ 712224 w 2709"/>
              <a:gd name="T87" fmla="*/ 910164 h 2710"/>
              <a:gd name="T88" fmla="*/ 1060702 w 2709"/>
              <a:gd name="T89" fmla="*/ 884254 h 2710"/>
              <a:gd name="T90" fmla="*/ 1243902 w 2709"/>
              <a:gd name="T91" fmla="*/ 512881 h 2710"/>
              <a:gd name="T92" fmla="*/ 1050746 w 2709"/>
              <a:gd name="T93" fmla="*/ 279028 h 2710"/>
              <a:gd name="T94" fmla="*/ 1505427 w 2709"/>
              <a:gd name="T95" fmla="*/ 539455 h 2710"/>
              <a:gd name="T96" fmla="*/ 1295676 w 2709"/>
              <a:gd name="T97" fmla="*/ 539455 h 2710"/>
              <a:gd name="T98" fmla="*/ 1119114 w 2709"/>
              <a:gd name="T99" fmla="*/ 898205 h 2710"/>
              <a:gd name="T100" fmla="*/ 1262488 w 2709"/>
              <a:gd name="T101" fmla="*/ 1203808 h 2710"/>
              <a:gd name="T102" fmla="*/ 1582424 w 2709"/>
              <a:gd name="T103" fmla="*/ 1199822 h 2710"/>
              <a:gd name="T104" fmla="*/ 1711195 w 2709"/>
              <a:gd name="T105" fmla="*/ 900863 h 2710"/>
              <a:gd name="T106" fmla="*/ 1505427 w 2709"/>
              <a:gd name="T107" fmla="*/ 539455 h 2710"/>
              <a:gd name="T108" fmla="*/ 1564502 w 2709"/>
              <a:gd name="T109" fmla="*/ 529489 h 2710"/>
              <a:gd name="T110" fmla="*/ 1756332 w 2709"/>
              <a:gd name="T111" fmla="*/ 890898 h 2710"/>
              <a:gd name="T112" fmla="*/ 1758987 w 2709"/>
              <a:gd name="T113" fmla="*/ 890898 h 2710"/>
              <a:gd name="T114" fmla="*/ 1563175 w 2709"/>
              <a:gd name="T115" fmla="*/ 353436 h 2710"/>
              <a:gd name="T116" fmla="*/ 1564502 w 2709"/>
              <a:gd name="T117" fmla="*/ 529489 h 27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09" h="2710">
                <a:moveTo>
                  <a:pt x="1355" y="2710"/>
                </a:moveTo>
                <a:cubicBezTo>
                  <a:pt x="606" y="2710"/>
                  <a:pt x="0" y="2103"/>
                  <a:pt x="0" y="1355"/>
                </a:cubicBezTo>
                <a:cubicBezTo>
                  <a:pt x="0" y="607"/>
                  <a:pt x="606" y="0"/>
                  <a:pt x="1355" y="0"/>
                </a:cubicBezTo>
                <a:cubicBezTo>
                  <a:pt x="2103" y="0"/>
                  <a:pt x="2709" y="607"/>
                  <a:pt x="2709" y="1355"/>
                </a:cubicBezTo>
                <a:cubicBezTo>
                  <a:pt x="2709" y="2103"/>
                  <a:pt x="2103" y="2710"/>
                  <a:pt x="1355" y="2710"/>
                </a:cubicBezTo>
                <a:close/>
                <a:moveTo>
                  <a:pt x="2353" y="2180"/>
                </a:moveTo>
                <a:cubicBezTo>
                  <a:pt x="2354" y="2125"/>
                  <a:pt x="2356" y="1974"/>
                  <a:pt x="2357" y="1895"/>
                </a:cubicBezTo>
                <a:cubicBezTo>
                  <a:pt x="1926" y="1900"/>
                  <a:pt x="1926" y="1900"/>
                  <a:pt x="1926" y="1900"/>
                </a:cubicBezTo>
                <a:cubicBezTo>
                  <a:pt x="1913" y="1914"/>
                  <a:pt x="1649" y="2199"/>
                  <a:pt x="1474" y="2264"/>
                </a:cubicBezTo>
                <a:cubicBezTo>
                  <a:pt x="1502" y="2546"/>
                  <a:pt x="1502" y="2546"/>
                  <a:pt x="1502" y="2546"/>
                </a:cubicBezTo>
                <a:cubicBezTo>
                  <a:pt x="1581" y="2554"/>
                  <a:pt x="1722" y="2568"/>
                  <a:pt x="1791" y="2574"/>
                </a:cubicBezTo>
                <a:cubicBezTo>
                  <a:pt x="2012" y="2495"/>
                  <a:pt x="2206" y="2358"/>
                  <a:pt x="2353" y="2180"/>
                </a:cubicBezTo>
                <a:close/>
                <a:moveTo>
                  <a:pt x="486" y="2316"/>
                </a:moveTo>
                <a:cubicBezTo>
                  <a:pt x="679" y="2490"/>
                  <a:pt x="924" y="2607"/>
                  <a:pt x="1196" y="2641"/>
                </a:cubicBezTo>
                <a:cubicBezTo>
                  <a:pt x="1415" y="2552"/>
                  <a:pt x="1415" y="2552"/>
                  <a:pt x="1415" y="2552"/>
                </a:cubicBezTo>
                <a:cubicBezTo>
                  <a:pt x="1385" y="2256"/>
                  <a:pt x="1385" y="2256"/>
                  <a:pt x="1385" y="2256"/>
                </a:cubicBezTo>
                <a:cubicBezTo>
                  <a:pt x="1178" y="2181"/>
                  <a:pt x="1004" y="2053"/>
                  <a:pt x="920" y="1994"/>
                </a:cubicBezTo>
                <a:cubicBezTo>
                  <a:pt x="478" y="2116"/>
                  <a:pt x="478" y="2116"/>
                  <a:pt x="478" y="2116"/>
                </a:cubicBezTo>
                <a:cubicBezTo>
                  <a:pt x="480" y="2178"/>
                  <a:pt x="483" y="2260"/>
                  <a:pt x="486" y="2316"/>
                </a:cubicBezTo>
                <a:close/>
                <a:moveTo>
                  <a:pt x="195" y="777"/>
                </a:moveTo>
                <a:cubicBezTo>
                  <a:pt x="108" y="951"/>
                  <a:pt x="58" y="1147"/>
                  <a:pt x="58" y="1355"/>
                </a:cubicBezTo>
                <a:cubicBezTo>
                  <a:pt x="58" y="1441"/>
                  <a:pt x="69" y="1523"/>
                  <a:pt x="85" y="1604"/>
                </a:cubicBezTo>
                <a:cubicBezTo>
                  <a:pt x="90" y="1493"/>
                  <a:pt x="116" y="1241"/>
                  <a:pt x="223" y="989"/>
                </a:cubicBezTo>
                <a:lnTo>
                  <a:pt x="195" y="777"/>
                </a:lnTo>
                <a:close/>
                <a:moveTo>
                  <a:pt x="289" y="1054"/>
                </a:moveTo>
                <a:cubicBezTo>
                  <a:pt x="175" y="1328"/>
                  <a:pt x="159" y="1594"/>
                  <a:pt x="157" y="1651"/>
                </a:cubicBezTo>
                <a:cubicBezTo>
                  <a:pt x="176" y="1654"/>
                  <a:pt x="176" y="1654"/>
                  <a:pt x="176" y="1654"/>
                </a:cubicBezTo>
                <a:cubicBezTo>
                  <a:pt x="471" y="2026"/>
                  <a:pt x="471" y="2026"/>
                  <a:pt x="471" y="2026"/>
                </a:cubicBezTo>
                <a:cubicBezTo>
                  <a:pt x="877" y="1914"/>
                  <a:pt x="877" y="1914"/>
                  <a:pt x="877" y="1914"/>
                </a:cubicBezTo>
                <a:cubicBezTo>
                  <a:pt x="908" y="1680"/>
                  <a:pt x="971" y="1486"/>
                  <a:pt x="996" y="1415"/>
                </a:cubicBezTo>
                <a:cubicBezTo>
                  <a:pt x="624" y="950"/>
                  <a:pt x="624" y="950"/>
                  <a:pt x="624" y="950"/>
                </a:cubicBezTo>
                <a:lnTo>
                  <a:pt x="289" y="1054"/>
                </a:lnTo>
                <a:close/>
                <a:moveTo>
                  <a:pt x="1355" y="59"/>
                </a:moveTo>
                <a:cubicBezTo>
                  <a:pt x="1106" y="59"/>
                  <a:pt x="874" y="130"/>
                  <a:pt x="676" y="252"/>
                </a:cubicBezTo>
                <a:cubicBezTo>
                  <a:pt x="715" y="278"/>
                  <a:pt x="802" y="330"/>
                  <a:pt x="867" y="367"/>
                </a:cubicBezTo>
                <a:cubicBezTo>
                  <a:pt x="981" y="330"/>
                  <a:pt x="1112" y="308"/>
                  <a:pt x="1262" y="308"/>
                </a:cubicBezTo>
                <a:cubicBezTo>
                  <a:pt x="1353" y="308"/>
                  <a:pt x="1436" y="317"/>
                  <a:pt x="1516" y="329"/>
                </a:cubicBezTo>
                <a:cubicBezTo>
                  <a:pt x="1775" y="130"/>
                  <a:pt x="1775" y="130"/>
                  <a:pt x="1775" y="130"/>
                </a:cubicBezTo>
                <a:cubicBezTo>
                  <a:pt x="1643" y="85"/>
                  <a:pt x="1502" y="59"/>
                  <a:pt x="1355" y="59"/>
                </a:cubicBezTo>
                <a:close/>
                <a:moveTo>
                  <a:pt x="1583" y="420"/>
                </a:moveTo>
                <a:cubicBezTo>
                  <a:pt x="1488" y="400"/>
                  <a:pt x="1388" y="387"/>
                  <a:pt x="1276" y="387"/>
                </a:cubicBezTo>
                <a:cubicBezTo>
                  <a:pt x="1147" y="387"/>
                  <a:pt x="1032" y="405"/>
                  <a:pt x="931" y="436"/>
                </a:cubicBezTo>
                <a:cubicBezTo>
                  <a:pt x="694" y="897"/>
                  <a:pt x="694" y="897"/>
                  <a:pt x="694" y="897"/>
                </a:cubicBezTo>
                <a:cubicBezTo>
                  <a:pt x="1073" y="1370"/>
                  <a:pt x="1073" y="1370"/>
                  <a:pt x="1073" y="1370"/>
                </a:cubicBezTo>
                <a:cubicBezTo>
                  <a:pt x="1172" y="1351"/>
                  <a:pt x="1372" y="1320"/>
                  <a:pt x="1598" y="1331"/>
                </a:cubicBezTo>
                <a:cubicBezTo>
                  <a:pt x="1874" y="772"/>
                  <a:pt x="1874" y="772"/>
                  <a:pt x="1874" y="772"/>
                </a:cubicBezTo>
                <a:lnTo>
                  <a:pt x="1583" y="420"/>
                </a:lnTo>
                <a:close/>
                <a:moveTo>
                  <a:pt x="2268" y="812"/>
                </a:moveTo>
                <a:cubicBezTo>
                  <a:pt x="1952" y="812"/>
                  <a:pt x="1952" y="812"/>
                  <a:pt x="1952" y="812"/>
                </a:cubicBezTo>
                <a:cubicBezTo>
                  <a:pt x="1686" y="1352"/>
                  <a:pt x="1686" y="1352"/>
                  <a:pt x="1686" y="1352"/>
                </a:cubicBezTo>
                <a:cubicBezTo>
                  <a:pt x="1778" y="1429"/>
                  <a:pt x="1862" y="1678"/>
                  <a:pt x="1902" y="1812"/>
                </a:cubicBezTo>
                <a:cubicBezTo>
                  <a:pt x="2384" y="1806"/>
                  <a:pt x="2384" y="1806"/>
                  <a:pt x="2384" y="1806"/>
                </a:cubicBezTo>
                <a:cubicBezTo>
                  <a:pt x="2501" y="1617"/>
                  <a:pt x="2563" y="1411"/>
                  <a:pt x="2578" y="1356"/>
                </a:cubicBezTo>
                <a:cubicBezTo>
                  <a:pt x="2547" y="1258"/>
                  <a:pt x="2459" y="1025"/>
                  <a:pt x="2268" y="812"/>
                </a:cubicBezTo>
                <a:close/>
                <a:moveTo>
                  <a:pt x="2357" y="797"/>
                </a:moveTo>
                <a:cubicBezTo>
                  <a:pt x="2579" y="1064"/>
                  <a:pt x="2646" y="1341"/>
                  <a:pt x="2646" y="1341"/>
                </a:cubicBezTo>
                <a:cubicBezTo>
                  <a:pt x="2648" y="1341"/>
                  <a:pt x="2649" y="1341"/>
                  <a:pt x="2650" y="1341"/>
                </a:cubicBezTo>
                <a:cubicBezTo>
                  <a:pt x="2647" y="1033"/>
                  <a:pt x="2537" y="752"/>
                  <a:pt x="2355" y="532"/>
                </a:cubicBezTo>
                <a:cubicBezTo>
                  <a:pt x="2355" y="616"/>
                  <a:pt x="2357" y="752"/>
                  <a:pt x="2357" y="797"/>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7" name="KSO_Shape"/>
          <p:cNvSpPr/>
          <p:nvPr/>
        </p:nvSpPr>
        <p:spPr bwMode="auto">
          <a:xfrm>
            <a:off x="5367011" y="2294649"/>
            <a:ext cx="1457980" cy="1455550"/>
          </a:xfrm>
          <a:custGeom>
            <a:avLst/>
            <a:gdLst>
              <a:gd name="T0" fmla="*/ 1860613 w 1893888"/>
              <a:gd name="T1" fmla="*/ 1190181 h 1892300"/>
              <a:gd name="T2" fmla="*/ 1762384 w 1893888"/>
              <a:gd name="T3" fmla="*/ 1425225 h 1892300"/>
              <a:gd name="T4" fmla="*/ 1607647 w 1893888"/>
              <a:gd name="T5" fmla="*/ 1622419 h 1892300"/>
              <a:gd name="T6" fmla="*/ 1499648 w 1893888"/>
              <a:gd name="T7" fmla="*/ 1493250 h 1892300"/>
              <a:gd name="T8" fmla="*/ 1362602 w 1893888"/>
              <a:gd name="T9" fmla="*/ 1332319 h 1892300"/>
              <a:gd name="T10" fmla="*/ 1273087 w 1893888"/>
              <a:gd name="T11" fmla="*/ 1180123 h 1892300"/>
              <a:gd name="T12" fmla="*/ 1229253 w 1893888"/>
              <a:gd name="T13" fmla="*/ 988223 h 1892300"/>
              <a:gd name="T14" fmla="*/ 1180451 w 1893888"/>
              <a:gd name="T15" fmla="*/ 1066373 h 1892300"/>
              <a:gd name="T16" fmla="*/ 1243042 w 1893888"/>
              <a:gd name="T17" fmla="*/ 1250737 h 1892300"/>
              <a:gd name="T18" fmla="*/ 1345512 w 1893888"/>
              <a:gd name="T19" fmla="*/ 1403048 h 1892300"/>
              <a:gd name="T20" fmla="*/ 1487860 w 1893888"/>
              <a:gd name="T21" fmla="*/ 1576551 h 1892300"/>
              <a:gd name="T22" fmla="*/ 1485483 w 1893888"/>
              <a:gd name="T23" fmla="*/ 1723830 h 1892300"/>
              <a:gd name="T24" fmla="*/ 1299823 w 1893888"/>
              <a:gd name="T25" fmla="*/ 1824488 h 1892300"/>
              <a:gd name="T26" fmla="*/ 1091978 w 1893888"/>
              <a:gd name="T27" fmla="*/ 1881440 h 1892300"/>
              <a:gd name="T28" fmla="*/ 894028 w 1893888"/>
              <a:gd name="T29" fmla="*/ 1891505 h 1892300"/>
              <a:gd name="T30" fmla="*/ 678922 w 1893888"/>
              <a:gd name="T31" fmla="*/ 1854145 h 1892300"/>
              <a:gd name="T32" fmla="*/ 482865 w 1893888"/>
              <a:gd name="T33" fmla="*/ 1770680 h 1892300"/>
              <a:gd name="T34" fmla="*/ 361951 w 1893888"/>
              <a:gd name="T35" fmla="*/ 1634222 h 1892300"/>
              <a:gd name="T36" fmla="*/ 462228 w 1893888"/>
              <a:gd name="T37" fmla="*/ 1490876 h 1892300"/>
              <a:gd name="T38" fmla="*/ 597959 w 1893888"/>
              <a:gd name="T39" fmla="*/ 1326066 h 1892300"/>
              <a:gd name="T40" fmla="*/ 685801 w 1893888"/>
              <a:gd name="T41" fmla="*/ 1145889 h 1892300"/>
              <a:gd name="T42" fmla="*/ 713053 w 1893888"/>
              <a:gd name="T43" fmla="*/ 1000687 h 1892300"/>
              <a:gd name="T44" fmla="*/ 640564 w 1893888"/>
              <a:gd name="T45" fmla="*/ 1095063 h 1892300"/>
              <a:gd name="T46" fmla="*/ 567040 w 1893888"/>
              <a:gd name="T47" fmla="*/ 1268295 h 1892300"/>
              <a:gd name="T48" fmla="*/ 449612 w 1893888"/>
              <a:gd name="T49" fmla="*/ 1418518 h 1892300"/>
              <a:gd name="T50" fmla="*/ 333771 w 1893888"/>
              <a:gd name="T51" fmla="*/ 1567947 h 1892300"/>
              <a:gd name="T52" fmla="*/ 191747 w 1893888"/>
              <a:gd name="T53" fmla="*/ 1514523 h 1892300"/>
              <a:gd name="T54" fmla="*/ 69030 w 1893888"/>
              <a:gd name="T55" fmla="*/ 1297387 h 1892300"/>
              <a:gd name="T56" fmla="*/ 6613 w 1893888"/>
              <a:gd name="T57" fmla="*/ 1049309 h 1892300"/>
              <a:gd name="T58" fmla="*/ 355379 w 1893888"/>
              <a:gd name="T59" fmla="*/ 364290 h 1892300"/>
              <a:gd name="T60" fmla="*/ 494774 w 1893888"/>
              <a:gd name="T61" fmla="*/ 531968 h 1892300"/>
              <a:gd name="T62" fmla="*/ 590973 w 1893888"/>
              <a:gd name="T63" fmla="*/ 672670 h 1892300"/>
              <a:gd name="T64" fmla="*/ 651395 w 1893888"/>
              <a:gd name="T65" fmla="*/ 859920 h 1892300"/>
              <a:gd name="T66" fmla="*/ 14576 w 1893888"/>
              <a:gd name="T67" fmla="*/ 777668 h 1892300"/>
              <a:gd name="T68" fmla="*/ 93019 w 1893888"/>
              <a:gd name="T69" fmla="*/ 535142 h 1892300"/>
              <a:gd name="T70" fmla="*/ 230559 w 1893888"/>
              <a:gd name="T71" fmla="*/ 326205 h 1892300"/>
              <a:gd name="T72" fmla="*/ 1688307 w 1893888"/>
              <a:gd name="T73" fmla="*/ 356986 h 1892300"/>
              <a:gd name="T74" fmla="*/ 1818217 w 1893888"/>
              <a:gd name="T75" fmla="*/ 573778 h 1892300"/>
              <a:gd name="T76" fmla="*/ 1886480 w 1893888"/>
              <a:gd name="T77" fmla="*/ 823842 h 1892300"/>
              <a:gd name="T78" fmla="*/ 1241161 w 1893888"/>
              <a:gd name="T79" fmla="*/ 821993 h 1892300"/>
              <a:gd name="T80" fmla="*/ 1310482 w 1893888"/>
              <a:gd name="T81" fmla="*/ 644546 h 1892300"/>
              <a:gd name="T82" fmla="*/ 1418167 w 1893888"/>
              <a:gd name="T83" fmla="*/ 500634 h 1892300"/>
              <a:gd name="T84" fmla="*/ 1550459 w 1893888"/>
              <a:gd name="T85" fmla="*/ 334277 h 1892300"/>
              <a:gd name="T86" fmla="*/ 1072918 w 1893888"/>
              <a:gd name="T87" fmla="*/ 7924 h 1892300"/>
              <a:gd name="T88" fmla="*/ 1283573 w 1893888"/>
              <a:gd name="T89" fmla="*/ 61278 h 1892300"/>
              <a:gd name="T90" fmla="*/ 1472318 w 1893888"/>
              <a:gd name="T91" fmla="*/ 158741 h 1892300"/>
              <a:gd name="T92" fmla="*/ 1500300 w 1893888"/>
              <a:gd name="T93" fmla="*/ 304540 h 1892300"/>
              <a:gd name="T94" fmla="*/ 1355376 w 1893888"/>
              <a:gd name="T95" fmla="*/ 484939 h 1892300"/>
              <a:gd name="T96" fmla="*/ 1251368 w 1893888"/>
              <a:gd name="T97" fmla="*/ 632587 h 1892300"/>
              <a:gd name="T98" fmla="*/ 1182469 w 1893888"/>
              <a:gd name="T99" fmla="*/ 822230 h 1892300"/>
              <a:gd name="T100" fmla="*/ 971550 w 1893888"/>
              <a:gd name="T101" fmla="*/ 0 h 1892300"/>
              <a:gd name="T102" fmla="*/ 704851 w 1893888"/>
              <a:gd name="T103" fmla="*/ 832506 h 1892300"/>
              <a:gd name="T104" fmla="*/ 642409 w 1893888"/>
              <a:gd name="T105" fmla="*/ 648356 h 1892300"/>
              <a:gd name="T106" fmla="*/ 539486 w 1893888"/>
              <a:gd name="T107" fmla="*/ 496439 h 1892300"/>
              <a:gd name="T108" fmla="*/ 396876 w 1893888"/>
              <a:gd name="T109" fmla="*/ 322857 h 1892300"/>
              <a:gd name="T110" fmla="*/ 399257 w 1893888"/>
              <a:gd name="T111" fmla="*/ 174374 h 1892300"/>
              <a:gd name="T112" fmla="*/ 584995 w 1893888"/>
              <a:gd name="T113" fmla="*/ 71335 h 1892300"/>
              <a:gd name="T114" fmla="*/ 793222 w 1893888"/>
              <a:gd name="T115" fmla="*/ 11889 h 189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93888" h="1892300">
                <a:moveTo>
                  <a:pt x="1228725" y="977900"/>
                </a:moveTo>
                <a:lnTo>
                  <a:pt x="1892300" y="977900"/>
                </a:lnTo>
                <a:lnTo>
                  <a:pt x="1891244" y="1002251"/>
                </a:lnTo>
                <a:lnTo>
                  <a:pt x="1889396" y="1026338"/>
                </a:lnTo>
                <a:lnTo>
                  <a:pt x="1887019" y="1050425"/>
                </a:lnTo>
                <a:lnTo>
                  <a:pt x="1884114" y="1074247"/>
                </a:lnTo>
                <a:lnTo>
                  <a:pt x="1880418" y="1097804"/>
                </a:lnTo>
                <a:lnTo>
                  <a:pt x="1876457" y="1121097"/>
                </a:lnTo>
                <a:lnTo>
                  <a:pt x="1871704" y="1144390"/>
                </a:lnTo>
                <a:lnTo>
                  <a:pt x="1866687" y="1167682"/>
                </a:lnTo>
                <a:lnTo>
                  <a:pt x="1860613" y="1190181"/>
                </a:lnTo>
                <a:lnTo>
                  <a:pt x="1854540" y="1212944"/>
                </a:lnTo>
                <a:lnTo>
                  <a:pt x="1847411" y="1235443"/>
                </a:lnTo>
                <a:lnTo>
                  <a:pt x="1840017" y="1257412"/>
                </a:lnTo>
                <a:lnTo>
                  <a:pt x="1832095" y="1279117"/>
                </a:lnTo>
                <a:lnTo>
                  <a:pt x="1823645" y="1301086"/>
                </a:lnTo>
                <a:lnTo>
                  <a:pt x="1814667" y="1322261"/>
                </a:lnTo>
                <a:lnTo>
                  <a:pt x="1804897" y="1343436"/>
                </a:lnTo>
                <a:lnTo>
                  <a:pt x="1795127" y="1364082"/>
                </a:lnTo>
                <a:lnTo>
                  <a:pt x="1784565" y="1384992"/>
                </a:lnTo>
                <a:lnTo>
                  <a:pt x="1773475" y="1405109"/>
                </a:lnTo>
                <a:lnTo>
                  <a:pt x="1762384" y="1425225"/>
                </a:lnTo>
                <a:lnTo>
                  <a:pt x="1750502" y="1444547"/>
                </a:lnTo>
                <a:lnTo>
                  <a:pt x="1738091" y="1463870"/>
                </a:lnTo>
                <a:lnTo>
                  <a:pt x="1725152" y="1482927"/>
                </a:lnTo>
                <a:lnTo>
                  <a:pt x="1711949" y="1501720"/>
                </a:lnTo>
                <a:lnTo>
                  <a:pt x="1698482" y="1519984"/>
                </a:lnTo>
                <a:lnTo>
                  <a:pt x="1684223" y="1537718"/>
                </a:lnTo>
                <a:lnTo>
                  <a:pt x="1669700" y="1555717"/>
                </a:lnTo>
                <a:lnTo>
                  <a:pt x="1654913" y="1572922"/>
                </a:lnTo>
                <a:lnTo>
                  <a:pt x="1639334" y="1589597"/>
                </a:lnTo>
                <a:lnTo>
                  <a:pt x="1623754" y="1606273"/>
                </a:lnTo>
                <a:lnTo>
                  <a:pt x="1607647" y="1622419"/>
                </a:lnTo>
                <a:lnTo>
                  <a:pt x="1591011" y="1638300"/>
                </a:lnTo>
                <a:lnTo>
                  <a:pt x="1580977" y="1619242"/>
                </a:lnTo>
                <a:lnTo>
                  <a:pt x="1568831" y="1597273"/>
                </a:lnTo>
                <a:lnTo>
                  <a:pt x="1561701" y="1585627"/>
                </a:lnTo>
                <a:lnTo>
                  <a:pt x="1554307" y="1573451"/>
                </a:lnTo>
                <a:lnTo>
                  <a:pt x="1546386" y="1560746"/>
                </a:lnTo>
                <a:lnTo>
                  <a:pt x="1538200" y="1547776"/>
                </a:lnTo>
                <a:lnTo>
                  <a:pt x="1529222" y="1534542"/>
                </a:lnTo>
                <a:lnTo>
                  <a:pt x="1519716" y="1521043"/>
                </a:lnTo>
                <a:lnTo>
                  <a:pt x="1509946" y="1507279"/>
                </a:lnTo>
                <a:lnTo>
                  <a:pt x="1499648" y="1493250"/>
                </a:lnTo>
                <a:lnTo>
                  <a:pt x="1488821" y="1479486"/>
                </a:lnTo>
                <a:lnTo>
                  <a:pt x="1477467" y="1465723"/>
                </a:lnTo>
                <a:lnTo>
                  <a:pt x="1465848" y="1451694"/>
                </a:lnTo>
                <a:lnTo>
                  <a:pt x="1453438" y="1438195"/>
                </a:lnTo>
                <a:lnTo>
                  <a:pt x="1436010" y="1418873"/>
                </a:lnTo>
                <a:lnTo>
                  <a:pt x="1417790" y="1398756"/>
                </a:lnTo>
                <a:lnTo>
                  <a:pt x="1399834" y="1377846"/>
                </a:lnTo>
                <a:lnTo>
                  <a:pt x="1390328" y="1366729"/>
                </a:lnTo>
                <a:lnTo>
                  <a:pt x="1381086" y="1355347"/>
                </a:lnTo>
                <a:lnTo>
                  <a:pt x="1372108" y="1343965"/>
                </a:lnTo>
                <a:lnTo>
                  <a:pt x="1362602" y="1332319"/>
                </a:lnTo>
                <a:lnTo>
                  <a:pt x="1353624" y="1320143"/>
                </a:lnTo>
                <a:lnTo>
                  <a:pt x="1344910" y="1307968"/>
                </a:lnTo>
                <a:lnTo>
                  <a:pt x="1335932" y="1294998"/>
                </a:lnTo>
                <a:lnTo>
                  <a:pt x="1327483" y="1281763"/>
                </a:lnTo>
                <a:lnTo>
                  <a:pt x="1319033" y="1268529"/>
                </a:lnTo>
                <a:lnTo>
                  <a:pt x="1310319" y="1254500"/>
                </a:lnTo>
                <a:lnTo>
                  <a:pt x="1302397" y="1240472"/>
                </a:lnTo>
                <a:lnTo>
                  <a:pt x="1294739" y="1225914"/>
                </a:lnTo>
                <a:lnTo>
                  <a:pt x="1287346" y="1211356"/>
                </a:lnTo>
                <a:lnTo>
                  <a:pt x="1279952" y="1196004"/>
                </a:lnTo>
                <a:lnTo>
                  <a:pt x="1273087" y="1180123"/>
                </a:lnTo>
                <a:lnTo>
                  <a:pt x="1267013" y="1163977"/>
                </a:lnTo>
                <a:lnTo>
                  <a:pt x="1260676" y="1147566"/>
                </a:lnTo>
                <a:lnTo>
                  <a:pt x="1255131" y="1130626"/>
                </a:lnTo>
                <a:lnTo>
                  <a:pt x="1249850" y="1112892"/>
                </a:lnTo>
                <a:lnTo>
                  <a:pt x="1245097" y="1095157"/>
                </a:lnTo>
                <a:lnTo>
                  <a:pt x="1241136" y="1076894"/>
                </a:lnTo>
                <a:lnTo>
                  <a:pt x="1237439" y="1058101"/>
                </a:lnTo>
                <a:lnTo>
                  <a:pt x="1234535" y="1038779"/>
                </a:lnTo>
                <a:lnTo>
                  <a:pt x="1231894" y="1018927"/>
                </a:lnTo>
                <a:lnTo>
                  <a:pt x="1229781" y="998810"/>
                </a:lnTo>
                <a:lnTo>
                  <a:pt x="1229253" y="988223"/>
                </a:lnTo>
                <a:lnTo>
                  <a:pt x="1228725" y="977900"/>
                </a:lnTo>
                <a:close/>
                <a:moveTo>
                  <a:pt x="971550" y="977900"/>
                </a:moveTo>
                <a:lnTo>
                  <a:pt x="1171208" y="977900"/>
                </a:lnTo>
                <a:lnTo>
                  <a:pt x="1171736" y="989555"/>
                </a:lnTo>
                <a:lnTo>
                  <a:pt x="1172264" y="1000681"/>
                </a:lnTo>
                <a:lnTo>
                  <a:pt x="1173584" y="1012071"/>
                </a:lnTo>
                <a:lnTo>
                  <a:pt x="1174641" y="1023196"/>
                </a:lnTo>
                <a:lnTo>
                  <a:pt x="1175697" y="1034057"/>
                </a:lnTo>
                <a:lnTo>
                  <a:pt x="1177018" y="1044917"/>
                </a:lnTo>
                <a:lnTo>
                  <a:pt x="1178866" y="1055513"/>
                </a:lnTo>
                <a:lnTo>
                  <a:pt x="1180451" y="1066373"/>
                </a:lnTo>
                <a:lnTo>
                  <a:pt x="1182564" y="1076439"/>
                </a:lnTo>
                <a:lnTo>
                  <a:pt x="1184412" y="1087035"/>
                </a:lnTo>
                <a:lnTo>
                  <a:pt x="1188902" y="1107166"/>
                </a:lnTo>
                <a:lnTo>
                  <a:pt x="1194184" y="1126768"/>
                </a:lnTo>
                <a:lnTo>
                  <a:pt x="1199730" y="1145840"/>
                </a:lnTo>
                <a:lnTo>
                  <a:pt x="1206068" y="1164647"/>
                </a:lnTo>
                <a:lnTo>
                  <a:pt x="1212671" y="1182660"/>
                </a:lnTo>
                <a:lnTo>
                  <a:pt x="1219537" y="1200408"/>
                </a:lnTo>
                <a:lnTo>
                  <a:pt x="1227196" y="1217625"/>
                </a:lnTo>
                <a:lnTo>
                  <a:pt x="1234855" y="1234578"/>
                </a:lnTo>
                <a:lnTo>
                  <a:pt x="1243042" y="1250737"/>
                </a:lnTo>
                <a:lnTo>
                  <a:pt x="1251493" y="1266630"/>
                </a:lnTo>
                <a:lnTo>
                  <a:pt x="1260208" y="1282259"/>
                </a:lnTo>
                <a:lnTo>
                  <a:pt x="1268923" y="1297357"/>
                </a:lnTo>
                <a:lnTo>
                  <a:pt x="1278431" y="1311661"/>
                </a:lnTo>
                <a:lnTo>
                  <a:pt x="1287674" y="1325965"/>
                </a:lnTo>
                <a:lnTo>
                  <a:pt x="1297182" y="1339740"/>
                </a:lnTo>
                <a:lnTo>
                  <a:pt x="1306689" y="1353249"/>
                </a:lnTo>
                <a:lnTo>
                  <a:pt x="1316461" y="1366229"/>
                </a:lnTo>
                <a:lnTo>
                  <a:pt x="1325968" y="1378943"/>
                </a:lnTo>
                <a:lnTo>
                  <a:pt x="1336004" y="1391128"/>
                </a:lnTo>
                <a:lnTo>
                  <a:pt x="1345512" y="1403048"/>
                </a:lnTo>
                <a:lnTo>
                  <a:pt x="1355547" y="1414704"/>
                </a:lnTo>
                <a:lnTo>
                  <a:pt x="1374298" y="1436689"/>
                </a:lnTo>
                <a:lnTo>
                  <a:pt x="1393049" y="1457351"/>
                </a:lnTo>
                <a:lnTo>
                  <a:pt x="1411008" y="1476953"/>
                </a:lnTo>
                <a:lnTo>
                  <a:pt x="1423684" y="1491257"/>
                </a:lnTo>
                <a:lnTo>
                  <a:pt x="1435569" y="1505296"/>
                </a:lnTo>
                <a:lnTo>
                  <a:pt x="1446925" y="1519865"/>
                </a:lnTo>
                <a:lnTo>
                  <a:pt x="1458017" y="1534434"/>
                </a:lnTo>
                <a:lnTo>
                  <a:pt x="1468581" y="1548473"/>
                </a:lnTo>
                <a:lnTo>
                  <a:pt x="1478352" y="1562777"/>
                </a:lnTo>
                <a:lnTo>
                  <a:pt x="1487860" y="1576551"/>
                </a:lnTo>
                <a:lnTo>
                  <a:pt x="1496575" y="1590061"/>
                </a:lnTo>
                <a:lnTo>
                  <a:pt x="1505026" y="1603305"/>
                </a:lnTo>
                <a:lnTo>
                  <a:pt x="1512685" y="1616020"/>
                </a:lnTo>
                <a:lnTo>
                  <a:pt x="1519816" y="1628205"/>
                </a:lnTo>
                <a:lnTo>
                  <a:pt x="1526154" y="1639595"/>
                </a:lnTo>
                <a:lnTo>
                  <a:pt x="1537510" y="1660521"/>
                </a:lnTo>
                <a:lnTo>
                  <a:pt x="1546225" y="1677739"/>
                </a:lnTo>
                <a:lnTo>
                  <a:pt x="1531436" y="1689659"/>
                </a:lnTo>
                <a:lnTo>
                  <a:pt x="1516382" y="1701579"/>
                </a:lnTo>
                <a:lnTo>
                  <a:pt x="1501065" y="1712970"/>
                </a:lnTo>
                <a:lnTo>
                  <a:pt x="1485483" y="1723830"/>
                </a:lnTo>
                <a:lnTo>
                  <a:pt x="1469637" y="1734691"/>
                </a:lnTo>
                <a:lnTo>
                  <a:pt x="1453527" y="1745286"/>
                </a:lnTo>
                <a:lnTo>
                  <a:pt x="1437153" y="1755352"/>
                </a:lnTo>
                <a:lnTo>
                  <a:pt x="1420779" y="1765153"/>
                </a:lnTo>
                <a:lnTo>
                  <a:pt x="1404141" y="1774689"/>
                </a:lnTo>
                <a:lnTo>
                  <a:pt x="1387239" y="1783695"/>
                </a:lnTo>
                <a:lnTo>
                  <a:pt x="1370073" y="1792437"/>
                </a:lnTo>
                <a:lnTo>
                  <a:pt x="1352642" y="1801178"/>
                </a:lnTo>
                <a:lnTo>
                  <a:pt x="1335212" y="1809389"/>
                </a:lnTo>
                <a:lnTo>
                  <a:pt x="1317517" y="1816806"/>
                </a:lnTo>
                <a:lnTo>
                  <a:pt x="1299823" y="1824488"/>
                </a:lnTo>
                <a:lnTo>
                  <a:pt x="1281600" y="1831640"/>
                </a:lnTo>
                <a:lnTo>
                  <a:pt x="1263377" y="1838263"/>
                </a:lnTo>
                <a:lnTo>
                  <a:pt x="1244891" y="1844620"/>
                </a:lnTo>
                <a:lnTo>
                  <a:pt x="1226404" y="1850712"/>
                </a:lnTo>
                <a:lnTo>
                  <a:pt x="1207653" y="1856010"/>
                </a:lnTo>
                <a:lnTo>
                  <a:pt x="1188638" y="1861573"/>
                </a:lnTo>
                <a:lnTo>
                  <a:pt x="1169887" y="1866341"/>
                </a:lnTo>
                <a:lnTo>
                  <a:pt x="1150608" y="1870579"/>
                </a:lnTo>
                <a:lnTo>
                  <a:pt x="1131065" y="1874817"/>
                </a:lnTo>
                <a:lnTo>
                  <a:pt x="1111522" y="1878261"/>
                </a:lnTo>
                <a:lnTo>
                  <a:pt x="1091978" y="1881440"/>
                </a:lnTo>
                <a:lnTo>
                  <a:pt x="1072171" y="1884353"/>
                </a:lnTo>
                <a:lnTo>
                  <a:pt x="1052100" y="1886737"/>
                </a:lnTo>
                <a:lnTo>
                  <a:pt x="1032557" y="1888857"/>
                </a:lnTo>
                <a:lnTo>
                  <a:pt x="1011957" y="1890446"/>
                </a:lnTo>
                <a:lnTo>
                  <a:pt x="992150" y="1891505"/>
                </a:lnTo>
                <a:lnTo>
                  <a:pt x="971550" y="1892300"/>
                </a:lnTo>
                <a:lnTo>
                  <a:pt x="971550" y="977900"/>
                </a:lnTo>
                <a:close/>
                <a:moveTo>
                  <a:pt x="714641" y="977900"/>
                </a:moveTo>
                <a:lnTo>
                  <a:pt x="914401" y="977900"/>
                </a:lnTo>
                <a:lnTo>
                  <a:pt x="914401" y="1892300"/>
                </a:lnTo>
                <a:lnTo>
                  <a:pt x="894028" y="1891505"/>
                </a:lnTo>
                <a:lnTo>
                  <a:pt x="873920" y="1890180"/>
                </a:lnTo>
                <a:lnTo>
                  <a:pt x="853812" y="1888326"/>
                </a:lnTo>
                <a:lnTo>
                  <a:pt x="833703" y="1886206"/>
                </a:lnTo>
                <a:lnTo>
                  <a:pt x="813859" y="1883556"/>
                </a:lnTo>
                <a:lnTo>
                  <a:pt x="794016" y="1880377"/>
                </a:lnTo>
                <a:lnTo>
                  <a:pt x="774701" y="1876932"/>
                </a:lnTo>
                <a:lnTo>
                  <a:pt x="755122" y="1873222"/>
                </a:lnTo>
                <a:lnTo>
                  <a:pt x="735807" y="1868983"/>
                </a:lnTo>
                <a:lnTo>
                  <a:pt x="716493" y="1864214"/>
                </a:lnTo>
                <a:lnTo>
                  <a:pt x="697707" y="1859444"/>
                </a:lnTo>
                <a:lnTo>
                  <a:pt x="678922" y="1854145"/>
                </a:lnTo>
                <a:lnTo>
                  <a:pt x="660136" y="1848316"/>
                </a:lnTo>
                <a:lnTo>
                  <a:pt x="641615" y="1842221"/>
                </a:lnTo>
                <a:lnTo>
                  <a:pt x="623095" y="1835597"/>
                </a:lnTo>
                <a:lnTo>
                  <a:pt x="605103" y="1828708"/>
                </a:lnTo>
                <a:lnTo>
                  <a:pt x="586847" y="1821554"/>
                </a:lnTo>
                <a:lnTo>
                  <a:pt x="569120" y="1814135"/>
                </a:lnTo>
                <a:lnTo>
                  <a:pt x="551392" y="1806186"/>
                </a:lnTo>
                <a:lnTo>
                  <a:pt x="534195" y="1797707"/>
                </a:lnTo>
                <a:lnTo>
                  <a:pt x="516997" y="1789228"/>
                </a:lnTo>
                <a:lnTo>
                  <a:pt x="499534" y="1779954"/>
                </a:lnTo>
                <a:lnTo>
                  <a:pt x="482865" y="1770680"/>
                </a:lnTo>
                <a:lnTo>
                  <a:pt x="466197" y="1761142"/>
                </a:lnTo>
                <a:lnTo>
                  <a:pt x="449792" y="1751073"/>
                </a:lnTo>
                <a:lnTo>
                  <a:pt x="433653" y="1741004"/>
                </a:lnTo>
                <a:lnTo>
                  <a:pt x="417778" y="1730405"/>
                </a:lnTo>
                <a:lnTo>
                  <a:pt x="401903" y="1719277"/>
                </a:lnTo>
                <a:lnTo>
                  <a:pt x="386292" y="1708413"/>
                </a:lnTo>
                <a:lnTo>
                  <a:pt x="371211" y="1696755"/>
                </a:lnTo>
                <a:lnTo>
                  <a:pt x="356130" y="1684831"/>
                </a:lnTo>
                <a:lnTo>
                  <a:pt x="341313" y="1672908"/>
                </a:lnTo>
                <a:lnTo>
                  <a:pt x="350838" y="1654890"/>
                </a:lnTo>
                <a:lnTo>
                  <a:pt x="361951" y="1634222"/>
                </a:lnTo>
                <a:lnTo>
                  <a:pt x="368565" y="1622829"/>
                </a:lnTo>
                <a:lnTo>
                  <a:pt x="375709" y="1610905"/>
                </a:lnTo>
                <a:lnTo>
                  <a:pt x="383382" y="1598452"/>
                </a:lnTo>
                <a:lnTo>
                  <a:pt x="391584" y="1585734"/>
                </a:lnTo>
                <a:lnTo>
                  <a:pt x="400051" y="1572750"/>
                </a:lnTo>
                <a:lnTo>
                  <a:pt x="409047" y="1559237"/>
                </a:lnTo>
                <a:lnTo>
                  <a:pt x="418572" y="1545724"/>
                </a:lnTo>
                <a:lnTo>
                  <a:pt x="428890" y="1531945"/>
                </a:lnTo>
                <a:lnTo>
                  <a:pt x="439738" y="1518432"/>
                </a:lnTo>
                <a:lnTo>
                  <a:pt x="450586" y="1504389"/>
                </a:lnTo>
                <a:lnTo>
                  <a:pt x="462228" y="1490876"/>
                </a:lnTo>
                <a:lnTo>
                  <a:pt x="474399" y="1477097"/>
                </a:lnTo>
                <a:lnTo>
                  <a:pt x="492390" y="1457490"/>
                </a:lnTo>
                <a:lnTo>
                  <a:pt x="510647" y="1436822"/>
                </a:lnTo>
                <a:lnTo>
                  <a:pt x="529961" y="1414830"/>
                </a:lnTo>
                <a:lnTo>
                  <a:pt x="539486" y="1403172"/>
                </a:lnTo>
                <a:lnTo>
                  <a:pt x="549540" y="1391248"/>
                </a:lnTo>
                <a:lnTo>
                  <a:pt x="559065" y="1379060"/>
                </a:lnTo>
                <a:lnTo>
                  <a:pt x="569120" y="1366341"/>
                </a:lnTo>
                <a:lnTo>
                  <a:pt x="578645" y="1353358"/>
                </a:lnTo>
                <a:lnTo>
                  <a:pt x="588170" y="1339845"/>
                </a:lnTo>
                <a:lnTo>
                  <a:pt x="597959" y="1326066"/>
                </a:lnTo>
                <a:lnTo>
                  <a:pt x="607220" y="1311758"/>
                </a:lnTo>
                <a:lnTo>
                  <a:pt x="616215" y="1297450"/>
                </a:lnTo>
                <a:lnTo>
                  <a:pt x="625476" y="1282347"/>
                </a:lnTo>
                <a:lnTo>
                  <a:pt x="634207" y="1266714"/>
                </a:lnTo>
                <a:lnTo>
                  <a:pt x="642409" y="1250816"/>
                </a:lnTo>
                <a:lnTo>
                  <a:pt x="650611" y="1234653"/>
                </a:lnTo>
                <a:lnTo>
                  <a:pt x="658549" y="1217695"/>
                </a:lnTo>
                <a:lnTo>
                  <a:pt x="665957" y="1200472"/>
                </a:lnTo>
                <a:lnTo>
                  <a:pt x="672836" y="1182719"/>
                </a:lnTo>
                <a:lnTo>
                  <a:pt x="679451" y="1164702"/>
                </a:lnTo>
                <a:lnTo>
                  <a:pt x="685801" y="1145889"/>
                </a:lnTo>
                <a:lnTo>
                  <a:pt x="691357" y="1126811"/>
                </a:lnTo>
                <a:lnTo>
                  <a:pt x="696384" y="1107204"/>
                </a:lnTo>
                <a:lnTo>
                  <a:pt x="700882" y="1087066"/>
                </a:lnTo>
                <a:lnTo>
                  <a:pt x="703263" y="1076468"/>
                </a:lnTo>
                <a:lnTo>
                  <a:pt x="704851" y="1066399"/>
                </a:lnTo>
                <a:lnTo>
                  <a:pt x="706968" y="1055535"/>
                </a:lnTo>
                <a:lnTo>
                  <a:pt x="708291" y="1044937"/>
                </a:lnTo>
                <a:lnTo>
                  <a:pt x="709878" y="1034073"/>
                </a:lnTo>
                <a:lnTo>
                  <a:pt x="711201" y="1023209"/>
                </a:lnTo>
                <a:lnTo>
                  <a:pt x="712259" y="1012081"/>
                </a:lnTo>
                <a:lnTo>
                  <a:pt x="713053" y="1000687"/>
                </a:lnTo>
                <a:lnTo>
                  <a:pt x="714111" y="989559"/>
                </a:lnTo>
                <a:lnTo>
                  <a:pt x="714641" y="977900"/>
                </a:lnTo>
                <a:close/>
                <a:moveTo>
                  <a:pt x="1588" y="977900"/>
                </a:moveTo>
                <a:lnTo>
                  <a:pt x="657226" y="977900"/>
                </a:lnTo>
                <a:lnTo>
                  <a:pt x="656433" y="988215"/>
                </a:lnTo>
                <a:lnTo>
                  <a:pt x="655904" y="998794"/>
                </a:lnTo>
                <a:lnTo>
                  <a:pt x="654052" y="1018894"/>
                </a:lnTo>
                <a:lnTo>
                  <a:pt x="651408" y="1038730"/>
                </a:lnTo>
                <a:lnTo>
                  <a:pt x="648234" y="1058036"/>
                </a:lnTo>
                <a:lnTo>
                  <a:pt x="644531" y="1076814"/>
                </a:lnTo>
                <a:lnTo>
                  <a:pt x="640564" y="1095063"/>
                </a:lnTo>
                <a:lnTo>
                  <a:pt x="635804" y="1112783"/>
                </a:lnTo>
                <a:lnTo>
                  <a:pt x="630778" y="1130503"/>
                </a:lnTo>
                <a:lnTo>
                  <a:pt x="625224" y="1147429"/>
                </a:lnTo>
                <a:lnTo>
                  <a:pt x="618877" y="1163827"/>
                </a:lnTo>
                <a:lnTo>
                  <a:pt x="612794" y="1179960"/>
                </a:lnTo>
                <a:lnTo>
                  <a:pt x="605918" y="1195829"/>
                </a:lnTo>
                <a:lnTo>
                  <a:pt x="598512" y="1211168"/>
                </a:lnTo>
                <a:lnTo>
                  <a:pt x="591107" y="1225714"/>
                </a:lnTo>
                <a:lnTo>
                  <a:pt x="583173" y="1240261"/>
                </a:lnTo>
                <a:lnTo>
                  <a:pt x="575238" y="1254278"/>
                </a:lnTo>
                <a:lnTo>
                  <a:pt x="567040" y="1268295"/>
                </a:lnTo>
                <a:lnTo>
                  <a:pt x="558312" y="1281519"/>
                </a:lnTo>
                <a:lnTo>
                  <a:pt x="549849" y="1294743"/>
                </a:lnTo>
                <a:lnTo>
                  <a:pt x="541121" y="1307702"/>
                </a:lnTo>
                <a:lnTo>
                  <a:pt x="532129" y="1319868"/>
                </a:lnTo>
                <a:lnTo>
                  <a:pt x="522872" y="1332034"/>
                </a:lnTo>
                <a:lnTo>
                  <a:pt x="513615" y="1343671"/>
                </a:lnTo>
                <a:lnTo>
                  <a:pt x="504623" y="1355043"/>
                </a:lnTo>
                <a:lnTo>
                  <a:pt x="495102" y="1366416"/>
                </a:lnTo>
                <a:lnTo>
                  <a:pt x="485845" y="1377524"/>
                </a:lnTo>
                <a:lnTo>
                  <a:pt x="467596" y="1398417"/>
                </a:lnTo>
                <a:lnTo>
                  <a:pt x="449612" y="1418518"/>
                </a:lnTo>
                <a:lnTo>
                  <a:pt x="432156" y="1437824"/>
                </a:lnTo>
                <a:lnTo>
                  <a:pt x="420255" y="1450784"/>
                </a:lnTo>
                <a:lnTo>
                  <a:pt x="408882" y="1464008"/>
                </a:lnTo>
                <a:lnTo>
                  <a:pt x="397774" y="1477496"/>
                </a:lnTo>
                <a:lnTo>
                  <a:pt x="387460" y="1490984"/>
                </a:lnTo>
                <a:lnTo>
                  <a:pt x="377410" y="1504208"/>
                </a:lnTo>
                <a:lnTo>
                  <a:pt x="367889" y="1517432"/>
                </a:lnTo>
                <a:lnTo>
                  <a:pt x="358632" y="1530391"/>
                </a:lnTo>
                <a:lnTo>
                  <a:pt x="349904" y="1543086"/>
                </a:lnTo>
                <a:lnTo>
                  <a:pt x="341705" y="1555781"/>
                </a:lnTo>
                <a:lnTo>
                  <a:pt x="333771" y="1567947"/>
                </a:lnTo>
                <a:lnTo>
                  <a:pt x="326895" y="1579848"/>
                </a:lnTo>
                <a:lnTo>
                  <a:pt x="319754" y="1591485"/>
                </a:lnTo>
                <a:lnTo>
                  <a:pt x="307588" y="1612643"/>
                </a:lnTo>
                <a:lnTo>
                  <a:pt x="297009" y="1631950"/>
                </a:lnTo>
                <a:lnTo>
                  <a:pt x="280876" y="1616346"/>
                </a:lnTo>
                <a:lnTo>
                  <a:pt x="265007" y="1600213"/>
                </a:lnTo>
                <a:lnTo>
                  <a:pt x="249932" y="1583815"/>
                </a:lnTo>
                <a:lnTo>
                  <a:pt x="234592" y="1566889"/>
                </a:lnTo>
                <a:lnTo>
                  <a:pt x="220046" y="1549962"/>
                </a:lnTo>
                <a:lnTo>
                  <a:pt x="205764" y="1532243"/>
                </a:lnTo>
                <a:lnTo>
                  <a:pt x="191747" y="1514523"/>
                </a:lnTo>
                <a:lnTo>
                  <a:pt x="178523" y="1496009"/>
                </a:lnTo>
                <a:lnTo>
                  <a:pt x="165564" y="1477760"/>
                </a:lnTo>
                <a:lnTo>
                  <a:pt x="153133" y="1458718"/>
                </a:lnTo>
                <a:lnTo>
                  <a:pt x="140967" y="1439411"/>
                </a:lnTo>
                <a:lnTo>
                  <a:pt x="129066" y="1420105"/>
                </a:lnTo>
                <a:lnTo>
                  <a:pt x="117958" y="1400533"/>
                </a:lnTo>
                <a:lnTo>
                  <a:pt x="107114" y="1380433"/>
                </a:lnTo>
                <a:lnTo>
                  <a:pt x="97064" y="1359804"/>
                </a:lnTo>
                <a:lnTo>
                  <a:pt x="87014" y="1339175"/>
                </a:lnTo>
                <a:lnTo>
                  <a:pt x="77757" y="1318281"/>
                </a:lnTo>
                <a:lnTo>
                  <a:pt x="69030" y="1297387"/>
                </a:lnTo>
                <a:lnTo>
                  <a:pt x="60831" y="1275965"/>
                </a:lnTo>
                <a:lnTo>
                  <a:pt x="52897" y="1254278"/>
                </a:lnTo>
                <a:lnTo>
                  <a:pt x="45491" y="1232326"/>
                </a:lnTo>
                <a:lnTo>
                  <a:pt x="38615" y="1210110"/>
                </a:lnTo>
                <a:lnTo>
                  <a:pt x="32532" y="1187894"/>
                </a:lnTo>
                <a:lnTo>
                  <a:pt x="26713" y="1165414"/>
                </a:lnTo>
                <a:lnTo>
                  <a:pt x="21688" y="1142669"/>
                </a:lnTo>
                <a:lnTo>
                  <a:pt x="17192" y="1119659"/>
                </a:lnTo>
                <a:lnTo>
                  <a:pt x="12961" y="1096385"/>
                </a:lnTo>
                <a:lnTo>
                  <a:pt x="9522" y="1073112"/>
                </a:lnTo>
                <a:lnTo>
                  <a:pt x="6613" y="1049309"/>
                </a:lnTo>
                <a:lnTo>
                  <a:pt x="4497" y="1026035"/>
                </a:lnTo>
                <a:lnTo>
                  <a:pt x="2646" y="1001967"/>
                </a:lnTo>
                <a:lnTo>
                  <a:pt x="1588" y="977900"/>
                </a:lnTo>
                <a:close/>
                <a:moveTo>
                  <a:pt x="293366" y="260350"/>
                </a:moveTo>
                <a:lnTo>
                  <a:pt x="303437" y="279657"/>
                </a:lnTo>
                <a:lnTo>
                  <a:pt x="315892" y="301344"/>
                </a:lnTo>
                <a:lnTo>
                  <a:pt x="322782" y="313246"/>
                </a:lnTo>
                <a:lnTo>
                  <a:pt x="330203" y="325411"/>
                </a:lnTo>
                <a:lnTo>
                  <a:pt x="338153" y="337842"/>
                </a:lnTo>
                <a:lnTo>
                  <a:pt x="346633" y="350801"/>
                </a:lnTo>
                <a:lnTo>
                  <a:pt x="355379" y="364290"/>
                </a:lnTo>
                <a:lnTo>
                  <a:pt x="364654" y="377778"/>
                </a:lnTo>
                <a:lnTo>
                  <a:pt x="374724" y="391266"/>
                </a:lnTo>
                <a:lnTo>
                  <a:pt x="385060" y="405284"/>
                </a:lnTo>
                <a:lnTo>
                  <a:pt x="395925" y="419036"/>
                </a:lnTo>
                <a:lnTo>
                  <a:pt x="407321" y="433318"/>
                </a:lnTo>
                <a:lnTo>
                  <a:pt x="419246" y="447071"/>
                </a:lnTo>
                <a:lnTo>
                  <a:pt x="431702" y="460824"/>
                </a:lnTo>
                <a:lnTo>
                  <a:pt x="449192" y="479866"/>
                </a:lnTo>
                <a:lnTo>
                  <a:pt x="467213" y="499967"/>
                </a:lnTo>
                <a:lnTo>
                  <a:pt x="485499" y="521389"/>
                </a:lnTo>
                <a:lnTo>
                  <a:pt x="494774" y="531968"/>
                </a:lnTo>
                <a:lnTo>
                  <a:pt x="504314" y="543341"/>
                </a:lnTo>
                <a:lnTo>
                  <a:pt x="513325" y="554713"/>
                </a:lnTo>
                <a:lnTo>
                  <a:pt x="522600" y="566615"/>
                </a:lnTo>
                <a:lnTo>
                  <a:pt x="531875" y="578781"/>
                </a:lnTo>
                <a:lnTo>
                  <a:pt x="540886" y="591211"/>
                </a:lnTo>
                <a:lnTo>
                  <a:pt x="549631" y="603906"/>
                </a:lnTo>
                <a:lnTo>
                  <a:pt x="558111" y="616866"/>
                </a:lnTo>
                <a:lnTo>
                  <a:pt x="566857" y="630354"/>
                </a:lnTo>
                <a:lnTo>
                  <a:pt x="575072" y="644107"/>
                </a:lnTo>
                <a:lnTo>
                  <a:pt x="583022" y="658389"/>
                </a:lnTo>
                <a:lnTo>
                  <a:pt x="590973" y="672670"/>
                </a:lnTo>
                <a:lnTo>
                  <a:pt x="598393" y="687746"/>
                </a:lnTo>
                <a:lnTo>
                  <a:pt x="605813" y="703085"/>
                </a:lnTo>
                <a:lnTo>
                  <a:pt x="612703" y="718689"/>
                </a:lnTo>
                <a:lnTo>
                  <a:pt x="618799" y="734822"/>
                </a:lnTo>
                <a:lnTo>
                  <a:pt x="625159" y="751220"/>
                </a:lnTo>
                <a:lnTo>
                  <a:pt x="630724" y="768147"/>
                </a:lnTo>
                <a:lnTo>
                  <a:pt x="635759" y="785602"/>
                </a:lnTo>
                <a:lnTo>
                  <a:pt x="640530" y="803587"/>
                </a:lnTo>
                <a:lnTo>
                  <a:pt x="644505" y="821835"/>
                </a:lnTo>
                <a:lnTo>
                  <a:pt x="648215" y="840613"/>
                </a:lnTo>
                <a:lnTo>
                  <a:pt x="651395" y="859920"/>
                </a:lnTo>
                <a:lnTo>
                  <a:pt x="654045" y="879492"/>
                </a:lnTo>
                <a:lnTo>
                  <a:pt x="655900" y="899592"/>
                </a:lnTo>
                <a:lnTo>
                  <a:pt x="656430" y="910171"/>
                </a:lnTo>
                <a:lnTo>
                  <a:pt x="657225" y="920750"/>
                </a:lnTo>
                <a:lnTo>
                  <a:pt x="0" y="920750"/>
                </a:lnTo>
                <a:lnTo>
                  <a:pt x="795" y="896418"/>
                </a:lnTo>
                <a:lnTo>
                  <a:pt x="2385" y="872351"/>
                </a:lnTo>
                <a:lnTo>
                  <a:pt x="4505" y="848548"/>
                </a:lnTo>
                <a:lnTo>
                  <a:pt x="7155" y="824745"/>
                </a:lnTo>
                <a:lnTo>
                  <a:pt x="10601" y="801206"/>
                </a:lnTo>
                <a:lnTo>
                  <a:pt x="14576" y="777668"/>
                </a:lnTo>
                <a:lnTo>
                  <a:pt x="18816" y="754394"/>
                </a:lnTo>
                <a:lnTo>
                  <a:pt x="23851" y="731649"/>
                </a:lnTo>
                <a:lnTo>
                  <a:pt x="29416" y="708904"/>
                </a:lnTo>
                <a:lnTo>
                  <a:pt x="35511" y="686423"/>
                </a:lnTo>
                <a:lnTo>
                  <a:pt x="42137" y="663943"/>
                </a:lnTo>
                <a:lnTo>
                  <a:pt x="49292" y="641726"/>
                </a:lnTo>
                <a:lnTo>
                  <a:pt x="56977" y="620039"/>
                </a:lnTo>
                <a:lnTo>
                  <a:pt x="65193" y="598617"/>
                </a:lnTo>
                <a:lnTo>
                  <a:pt x="73938" y="576929"/>
                </a:lnTo>
                <a:lnTo>
                  <a:pt x="83478" y="556036"/>
                </a:lnTo>
                <a:lnTo>
                  <a:pt x="93019" y="535142"/>
                </a:lnTo>
                <a:lnTo>
                  <a:pt x="103354" y="514777"/>
                </a:lnTo>
                <a:lnTo>
                  <a:pt x="113954" y="494413"/>
                </a:lnTo>
                <a:lnTo>
                  <a:pt x="125085" y="474577"/>
                </a:lnTo>
                <a:lnTo>
                  <a:pt x="136745" y="454741"/>
                </a:lnTo>
                <a:lnTo>
                  <a:pt x="148936" y="435434"/>
                </a:lnTo>
                <a:lnTo>
                  <a:pt x="161391" y="416656"/>
                </a:lnTo>
                <a:lnTo>
                  <a:pt x="174377" y="397878"/>
                </a:lnTo>
                <a:lnTo>
                  <a:pt x="187627" y="379365"/>
                </a:lnTo>
                <a:lnTo>
                  <a:pt x="201673" y="361380"/>
                </a:lnTo>
                <a:lnTo>
                  <a:pt x="215718" y="343660"/>
                </a:lnTo>
                <a:lnTo>
                  <a:pt x="230559" y="326205"/>
                </a:lnTo>
                <a:lnTo>
                  <a:pt x="245664" y="309278"/>
                </a:lnTo>
                <a:lnTo>
                  <a:pt x="261300" y="292616"/>
                </a:lnTo>
                <a:lnTo>
                  <a:pt x="277201" y="276483"/>
                </a:lnTo>
                <a:lnTo>
                  <a:pt x="293366" y="260350"/>
                </a:lnTo>
                <a:close/>
                <a:moveTo>
                  <a:pt x="1594909" y="255588"/>
                </a:moveTo>
                <a:lnTo>
                  <a:pt x="1611578" y="271696"/>
                </a:lnTo>
                <a:lnTo>
                  <a:pt x="1627717" y="287803"/>
                </a:lnTo>
                <a:lnTo>
                  <a:pt x="1643328" y="304703"/>
                </a:lnTo>
                <a:lnTo>
                  <a:pt x="1658938" y="321867"/>
                </a:lnTo>
                <a:lnTo>
                  <a:pt x="1673755" y="339031"/>
                </a:lnTo>
                <a:lnTo>
                  <a:pt x="1688307" y="356986"/>
                </a:lnTo>
                <a:lnTo>
                  <a:pt x="1702594" y="374942"/>
                </a:lnTo>
                <a:lnTo>
                  <a:pt x="1716088" y="393691"/>
                </a:lnTo>
                <a:lnTo>
                  <a:pt x="1729317" y="412175"/>
                </a:lnTo>
                <a:lnTo>
                  <a:pt x="1742017" y="431451"/>
                </a:lnTo>
                <a:lnTo>
                  <a:pt x="1754188" y="450991"/>
                </a:lnTo>
                <a:lnTo>
                  <a:pt x="1766094" y="470796"/>
                </a:lnTo>
                <a:lnTo>
                  <a:pt x="1777736" y="490864"/>
                </a:lnTo>
                <a:lnTo>
                  <a:pt x="1788584" y="511197"/>
                </a:lnTo>
                <a:lnTo>
                  <a:pt x="1799167" y="531793"/>
                </a:lnTo>
                <a:lnTo>
                  <a:pt x="1808957" y="552654"/>
                </a:lnTo>
                <a:lnTo>
                  <a:pt x="1818217" y="573778"/>
                </a:lnTo>
                <a:lnTo>
                  <a:pt x="1827478" y="595695"/>
                </a:lnTo>
                <a:lnTo>
                  <a:pt x="1835680" y="617348"/>
                </a:lnTo>
                <a:lnTo>
                  <a:pt x="1843617" y="639265"/>
                </a:lnTo>
                <a:lnTo>
                  <a:pt x="1850761" y="661446"/>
                </a:lnTo>
                <a:lnTo>
                  <a:pt x="1857640" y="684155"/>
                </a:lnTo>
                <a:lnTo>
                  <a:pt x="1863990" y="706600"/>
                </a:lnTo>
                <a:lnTo>
                  <a:pt x="1869547" y="729837"/>
                </a:lnTo>
                <a:lnTo>
                  <a:pt x="1874574" y="753074"/>
                </a:lnTo>
                <a:lnTo>
                  <a:pt x="1879072" y="776311"/>
                </a:lnTo>
                <a:lnTo>
                  <a:pt x="1883040" y="800076"/>
                </a:lnTo>
                <a:lnTo>
                  <a:pt x="1886480" y="823842"/>
                </a:lnTo>
                <a:lnTo>
                  <a:pt x="1889126" y="847871"/>
                </a:lnTo>
                <a:lnTo>
                  <a:pt x="1891242" y="871636"/>
                </a:lnTo>
                <a:lnTo>
                  <a:pt x="1892830" y="896194"/>
                </a:lnTo>
                <a:lnTo>
                  <a:pt x="1893888" y="920751"/>
                </a:lnTo>
                <a:lnTo>
                  <a:pt x="1228725" y="920751"/>
                </a:lnTo>
                <a:lnTo>
                  <a:pt x="1229254" y="910189"/>
                </a:lnTo>
                <a:lnTo>
                  <a:pt x="1229784" y="899626"/>
                </a:lnTo>
                <a:lnTo>
                  <a:pt x="1231900" y="879558"/>
                </a:lnTo>
                <a:lnTo>
                  <a:pt x="1234546" y="860018"/>
                </a:lnTo>
                <a:lnTo>
                  <a:pt x="1237457" y="840741"/>
                </a:lnTo>
                <a:lnTo>
                  <a:pt x="1241161" y="821993"/>
                </a:lnTo>
                <a:lnTo>
                  <a:pt x="1245129" y="803773"/>
                </a:lnTo>
                <a:lnTo>
                  <a:pt x="1249892" y="785817"/>
                </a:lnTo>
                <a:lnTo>
                  <a:pt x="1255184" y="768389"/>
                </a:lnTo>
                <a:lnTo>
                  <a:pt x="1260740" y="751490"/>
                </a:lnTo>
                <a:lnTo>
                  <a:pt x="1267090" y="735118"/>
                </a:lnTo>
                <a:lnTo>
                  <a:pt x="1273175" y="719010"/>
                </a:lnTo>
                <a:lnTo>
                  <a:pt x="1280054" y="703431"/>
                </a:lnTo>
                <a:lnTo>
                  <a:pt x="1287463" y="688116"/>
                </a:lnTo>
                <a:lnTo>
                  <a:pt x="1294871" y="673064"/>
                </a:lnTo>
                <a:lnTo>
                  <a:pt x="1302544" y="658805"/>
                </a:lnTo>
                <a:lnTo>
                  <a:pt x="1310482" y="644546"/>
                </a:lnTo>
                <a:lnTo>
                  <a:pt x="1319213" y="630815"/>
                </a:lnTo>
                <a:lnTo>
                  <a:pt x="1327679" y="617348"/>
                </a:lnTo>
                <a:lnTo>
                  <a:pt x="1336146" y="604409"/>
                </a:lnTo>
                <a:lnTo>
                  <a:pt x="1345142" y="591734"/>
                </a:lnTo>
                <a:lnTo>
                  <a:pt x="1353873" y="579324"/>
                </a:lnTo>
                <a:lnTo>
                  <a:pt x="1362869" y="567177"/>
                </a:lnTo>
                <a:lnTo>
                  <a:pt x="1372394" y="555294"/>
                </a:lnTo>
                <a:lnTo>
                  <a:pt x="1381390" y="543940"/>
                </a:lnTo>
                <a:lnTo>
                  <a:pt x="1390650" y="532585"/>
                </a:lnTo>
                <a:lnTo>
                  <a:pt x="1400175" y="522023"/>
                </a:lnTo>
                <a:lnTo>
                  <a:pt x="1418167" y="500634"/>
                </a:lnTo>
                <a:lnTo>
                  <a:pt x="1436423" y="480566"/>
                </a:lnTo>
                <a:lnTo>
                  <a:pt x="1453886" y="461554"/>
                </a:lnTo>
                <a:lnTo>
                  <a:pt x="1466586" y="447294"/>
                </a:lnTo>
                <a:lnTo>
                  <a:pt x="1479021" y="432771"/>
                </a:lnTo>
                <a:lnTo>
                  <a:pt x="1490663" y="418248"/>
                </a:lnTo>
                <a:lnTo>
                  <a:pt x="1502040" y="403725"/>
                </a:lnTo>
                <a:lnTo>
                  <a:pt x="1512888" y="389466"/>
                </a:lnTo>
                <a:lnTo>
                  <a:pt x="1522942" y="375207"/>
                </a:lnTo>
                <a:lnTo>
                  <a:pt x="1532467" y="361211"/>
                </a:lnTo>
                <a:lnTo>
                  <a:pt x="1541728" y="347480"/>
                </a:lnTo>
                <a:lnTo>
                  <a:pt x="1550459" y="334277"/>
                </a:lnTo>
                <a:lnTo>
                  <a:pt x="1558396" y="321339"/>
                </a:lnTo>
                <a:lnTo>
                  <a:pt x="1565805" y="308664"/>
                </a:lnTo>
                <a:lnTo>
                  <a:pt x="1572684" y="296781"/>
                </a:lnTo>
                <a:lnTo>
                  <a:pt x="1584855" y="274864"/>
                </a:lnTo>
                <a:lnTo>
                  <a:pt x="1594909" y="255588"/>
                </a:lnTo>
                <a:close/>
                <a:moveTo>
                  <a:pt x="971550" y="0"/>
                </a:moveTo>
                <a:lnTo>
                  <a:pt x="992141" y="528"/>
                </a:lnTo>
                <a:lnTo>
                  <a:pt x="1012467" y="1585"/>
                </a:lnTo>
                <a:lnTo>
                  <a:pt x="1032793" y="3434"/>
                </a:lnTo>
                <a:lnTo>
                  <a:pt x="1052856" y="5282"/>
                </a:lnTo>
                <a:lnTo>
                  <a:pt x="1072918" y="7924"/>
                </a:lnTo>
                <a:lnTo>
                  <a:pt x="1092981" y="10829"/>
                </a:lnTo>
                <a:lnTo>
                  <a:pt x="1112251" y="14263"/>
                </a:lnTo>
                <a:lnTo>
                  <a:pt x="1132049" y="17697"/>
                </a:lnTo>
                <a:lnTo>
                  <a:pt x="1151584" y="21658"/>
                </a:lnTo>
                <a:lnTo>
                  <a:pt x="1170854" y="26413"/>
                </a:lnTo>
                <a:lnTo>
                  <a:pt x="1190125" y="31167"/>
                </a:lnTo>
                <a:lnTo>
                  <a:pt x="1208867" y="36450"/>
                </a:lnTo>
                <a:lnTo>
                  <a:pt x="1227874" y="41996"/>
                </a:lnTo>
                <a:lnTo>
                  <a:pt x="1246616" y="48071"/>
                </a:lnTo>
                <a:lnTo>
                  <a:pt x="1265095" y="54674"/>
                </a:lnTo>
                <a:lnTo>
                  <a:pt x="1283573" y="61278"/>
                </a:lnTo>
                <a:lnTo>
                  <a:pt x="1301524" y="68409"/>
                </a:lnTo>
                <a:lnTo>
                  <a:pt x="1319475" y="75805"/>
                </a:lnTo>
                <a:lnTo>
                  <a:pt x="1337161" y="83728"/>
                </a:lnTo>
                <a:lnTo>
                  <a:pt x="1355112" y="91916"/>
                </a:lnTo>
                <a:lnTo>
                  <a:pt x="1372270" y="100369"/>
                </a:lnTo>
                <a:lnTo>
                  <a:pt x="1389429" y="109349"/>
                </a:lnTo>
                <a:lnTo>
                  <a:pt x="1406324" y="118593"/>
                </a:lnTo>
                <a:lnTo>
                  <a:pt x="1423482" y="128102"/>
                </a:lnTo>
                <a:lnTo>
                  <a:pt x="1439849" y="137875"/>
                </a:lnTo>
                <a:lnTo>
                  <a:pt x="1456216" y="148440"/>
                </a:lnTo>
                <a:lnTo>
                  <a:pt x="1472318" y="158741"/>
                </a:lnTo>
                <a:lnTo>
                  <a:pt x="1488157" y="169834"/>
                </a:lnTo>
                <a:lnTo>
                  <a:pt x="1503996" y="180928"/>
                </a:lnTo>
                <a:lnTo>
                  <a:pt x="1519043" y="192549"/>
                </a:lnTo>
                <a:lnTo>
                  <a:pt x="1534353" y="204435"/>
                </a:lnTo>
                <a:lnTo>
                  <a:pt x="1549400" y="216321"/>
                </a:lnTo>
                <a:lnTo>
                  <a:pt x="1540953" y="232961"/>
                </a:lnTo>
                <a:lnTo>
                  <a:pt x="1529866" y="253563"/>
                </a:lnTo>
                <a:lnTo>
                  <a:pt x="1523530" y="265185"/>
                </a:lnTo>
                <a:lnTo>
                  <a:pt x="1516403" y="277599"/>
                </a:lnTo>
                <a:lnTo>
                  <a:pt x="1508483" y="290541"/>
                </a:lnTo>
                <a:lnTo>
                  <a:pt x="1500300" y="304540"/>
                </a:lnTo>
                <a:lnTo>
                  <a:pt x="1491325" y="318274"/>
                </a:lnTo>
                <a:lnTo>
                  <a:pt x="1481294" y="333065"/>
                </a:lnTo>
                <a:lnTo>
                  <a:pt x="1471262" y="347592"/>
                </a:lnTo>
                <a:lnTo>
                  <a:pt x="1460175" y="362648"/>
                </a:lnTo>
                <a:lnTo>
                  <a:pt x="1448824" y="377967"/>
                </a:lnTo>
                <a:lnTo>
                  <a:pt x="1436681" y="393022"/>
                </a:lnTo>
                <a:lnTo>
                  <a:pt x="1424010" y="407814"/>
                </a:lnTo>
                <a:lnTo>
                  <a:pt x="1410811" y="422869"/>
                </a:lnTo>
                <a:lnTo>
                  <a:pt x="1392861" y="442414"/>
                </a:lnTo>
                <a:lnTo>
                  <a:pt x="1374118" y="463016"/>
                </a:lnTo>
                <a:lnTo>
                  <a:pt x="1355376" y="484939"/>
                </a:lnTo>
                <a:lnTo>
                  <a:pt x="1345344" y="496561"/>
                </a:lnTo>
                <a:lnTo>
                  <a:pt x="1335841" y="508446"/>
                </a:lnTo>
                <a:lnTo>
                  <a:pt x="1325810" y="520596"/>
                </a:lnTo>
                <a:lnTo>
                  <a:pt x="1316307" y="533274"/>
                </a:lnTo>
                <a:lnTo>
                  <a:pt x="1306540" y="546481"/>
                </a:lnTo>
                <a:lnTo>
                  <a:pt x="1297036" y="559687"/>
                </a:lnTo>
                <a:lnTo>
                  <a:pt x="1287533" y="573422"/>
                </a:lnTo>
                <a:lnTo>
                  <a:pt x="1278294" y="587685"/>
                </a:lnTo>
                <a:lnTo>
                  <a:pt x="1268791" y="602212"/>
                </a:lnTo>
                <a:lnTo>
                  <a:pt x="1260079" y="617003"/>
                </a:lnTo>
                <a:lnTo>
                  <a:pt x="1251368" y="632587"/>
                </a:lnTo>
                <a:lnTo>
                  <a:pt x="1242921" y="648434"/>
                </a:lnTo>
                <a:lnTo>
                  <a:pt x="1234737" y="664546"/>
                </a:lnTo>
                <a:lnTo>
                  <a:pt x="1227082" y="681450"/>
                </a:lnTo>
                <a:lnTo>
                  <a:pt x="1219427" y="698354"/>
                </a:lnTo>
                <a:lnTo>
                  <a:pt x="1212563" y="716315"/>
                </a:lnTo>
                <a:lnTo>
                  <a:pt x="1205964" y="734276"/>
                </a:lnTo>
                <a:lnTo>
                  <a:pt x="1199628" y="753029"/>
                </a:lnTo>
                <a:lnTo>
                  <a:pt x="1194085" y="772310"/>
                </a:lnTo>
                <a:lnTo>
                  <a:pt x="1188805" y="791856"/>
                </a:lnTo>
                <a:lnTo>
                  <a:pt x="1184317" y="811929"/>
                </a:lnTo>
                <a:lnTo>
                  <a:pt x="1182469" y="822230"/>
                </a:lnTo>
                <a:lnTo>
                  <a:pt x="1180358" y="832531"/>
                </a:lnTo>
                <a:lnTo>
                  <a:pt x="1178774" y="843096"/>
                </a:lnTo>
                <a:lnTo>
                  <a:pt x="1176926" y="853662"/>
                </a:lnTo>
                <a:lnTo>
                  <a:pt x="1175606" y="864755"/>
                </a:lnTo>
                <a:lnTo>
                  <a:pt x="1174550" y="875320"/>
                </a:lnTo>
                <a:lnTo>
                  <a:pt x="1173494" y="886413"/>
                </a:lnTo>
                <a:lnTo>
                  <a:pt x="1172174" y="897771"/>
                </a:lnTo>
                <a:lnTo>
                  <a:pt x="1171646" y="909129"/>
                </a:lnTo>
                <a:lnTo>
                  <a:pt x="1171118" y="920750"/>
                </a:lnTo>
                <a:lnTo>
                  <a:pt x="971550" y="920750"/>
                </a:lnTo>
                <a:lnTo>
                  <a:pt x="971550" y="0"/>
                </a:lnTo>
                <a:close/>
                <a:moveTo>
                  <a:pt x="914401" y="0"/>
                </a:moveTo>
                <a:lnTo>
                  <a:pt x="914401" y="920750"/>
                </a:lnTo>
                <a:lnTo>
                  <a:pt x="714641" y="920750"/>
                </a:lnTo>
                <a:lnTo>
                  <a:pt x="714111" y="909125"/>
                </a:lnTo>
                <a:lnTo>
                  <a:pt x="713053" y="897764"/>
                </a:lnTo>
                <a:lnTo>
                  <a:pt x="712259" y="886404"/>
                </a:lnTo>
                <a:lnTo>
                  <a:pt x="711201" y="875307"/>
                </a:lnTo>
                <a:lnTo>
                  <a:pt x="709878" y="864739"/>
                </a:lnTo>
                <a:lnTo>
                  <a:pt x="708291" y="853642"/>
                </a:lnTo>
                <a:lnTo>
                  <a:pt x="706968" y="843074"/>
                </a:lnTo>
                <a:lnTo>
                  <a:pt x="704851" y="832506"/>
                </a:lnTo>
                <a:lnTo>
                  <a:pt x="703263" y="822202"/>
                </a:lnTo>
                <a:lnTo>
                  <a:pt x="700882" y="811898"/>
                </a:lnTo>
                <a:lnTo>
                  <a:pt x="696384" y="791819"/>
                </a:lnTo>
                <a:lnTo>
                  <a:pt x="691357" y="772268"/>
                </a:lnTo>
                <a:lnTo>
                  <a:pt x="685801" y="752981"/>
                </a:lnTo>
                <a:lnTo>
                  <a:pt x="679451" y="734222"/>
                </a:lnTo>
                <a:lnTo>
                  <a:pt x="672836" y="716256"/>
                </a:lnTo>
                <a:lnTo>
                  <a:pt x="665957" y="698291"/>
                </a:lnTo>
                <a:lnTo>
                  <a:pt x="658549" y="681382"/>
                </a:lnTo>
                <a:lnTo>
                  <a:pt x="650611" y="664472"/>
                </a:lnTo>
                <a:lnTo>
                  <a:pt x="642409" y="648356"/>
                </a:lnTo>
                <a:lnTo>
                  <a:pt x="634207" y="632504"/>
                </a:lnTo>
                <a:lnTo>
                  <a:pt x="625476" y="616916"/>
                </a:lnTo>
                <a:lnTo>
                  <a:pt x="616215" y="602120"/>
                </a:lnTo>
                <a:lnTo>
                  <a:pt x="607220" y="587589"/>
                </a:lnTo>
                <a:lnTo>
                  <a:pt x="597959" y="573322"/>
                </a:lnTo>
                <a:lnTo>
                  <a:pt x="588170" y="559584"/>
                </a:lnTo>
                <a:lnTo>
                  <a:pt x="578645" y="546373"/>
                </a:lnTo>
                <a:lnTo>
                  <a:pt x="569120" y="533163"/>
                </a:lnTo>
                <a:lnTo>
                  <a:pt x="559065" y="520481"/>
                </a:lnTo>
                <a:lnTo>
                  <a:pt x="549540" y="508328"/>
                </a:lnTo>
                <a:lnTo>
                  <a:pt x="539486" y="496439"/>
                </a:lnTo>
                <a:lnTo>
                  <a:pt x="529961" y="484814"/>
                </a:lnTo>
                <a:lnTo>
                  <a:pt x="510647" y="462885"/>
                </a:lnTo>
                <a:lnTo>
                  <a:pt x="492390" y="442277"/>
                </a:lnTo>
                <a:lnTo>
                  <a:pt x="474399" y="422726"/>
                </a:lnTo>
                <a:lnTo>
                  <a:pt x="461699" y="408723"/>
                </a:lnTo>
                <a:lnTo>
                  <a:pt x="449528" y="394192"/>
                </a:lnTo>
                <a:lnTo>
                  <a:pt x="437886" y="379661"/>
                </a:lnTo>
                <a:lnTo>
                  <a:pt x="426774" y="365394"/>
                </a:lnTo>
                <a:lnTo>
                  <a:pt x="416190" y="350863"/>
                </a:lnTo>
                <a:lnTo>
                  <a:pt x="406136" y="336860"/>
                </a:lnTo>
                <a:lnTo>
                  <a:pt x="396876" y="322857"/>
                </a:lnTo>
                <a:lnTo>
                  <a:pt x="388144" y="309118"/>
                </a:lnTo>
                <a:lnTo>
                  <a:pt x="379678" y="296172"/>
                </a:lnTo>
                <a:lnTo>
                  <a:pt x="372005" y="283226"/>
                </a:lnTo>
                <a:lnTo>
                  <a:pt x="364861" y="271073"/>
                </a:lnTo>
                <a:lnTo>
                  <a:pt x="358246" y="259712"/>
                </a:lnTo>
                <a:lnTo>
                  <a:pt x="347134" y="238840"/>
                </a:lnTo>
                <a:lnTo>
                  <a:pt x="338138" y="221667"/>
                </a:lnTo>
                <a:lnTo>
                  <a:pt x="352955" y="209249"/>
                </a:lnTo>
                <a:lnTo>
                  <a:pt x="368301" y="197360"/>
                </a:lnTo>
                <a:lnTo>
                  <a:pt x="383646" y="185735"/>
                </a:lnTo>
                <a:lnTo>
                  <a:pt x="399257" y="174374"/>
                </a:lnTo>
                <a:lnTo>
                  <a:pt x="414867" y="163542"/>
                </a:lnTo>
                <a:lnTo>
                  <a:pt x="430742" y="152710"/>
                </a:lnTo>
                <a:lnTo>
                  <a:pt x="447147" y="142142"/>
                </a:lnTo>
                <a:lnTo>
                  <a:pt x="463815" y="132366"/>
                </a:lnTo>
                <a:lnTo>
                  <a:pt x="480484" y="122326"/>
                </a:lnTo>
                <a:lnTo>
                  <a:pt x="497417" y="113079"/>
                </a:lnTo>
                <a:lnTo>
                  <a:pt x="514351" y="104096"/>
                </a:lnTo>
                <a:lnTo>
                  <a:pt x="531549" y="95377"/>
                </a:lnTo>
                <a:lnTo>
                  <a:pt x="549276" y="87187"/>
                </a:lnTo>
                <a:lnTo>
                  <a:pt x="567003" y="78997"/>
                </a:lnTo>
                <a:lnTo>
                  <a:pt x="584995" y="71335"/>
                </a:lnTo>
                <a:lnTo>
                  <a:pt x="602986" y="63937"/>
                </a:lnTo>
                <a:lnTo>
                  <a:pt x="621507" y="57068"/>
                </a:lnTo>
                <a:lnTo>
                  <a:pt x="639763" y="50727"/>
                </a:lnTo>
                <a:lnTo>
                  <a:pt x="658549" y="44386"/>
                </a:lnTo>
                <a:lnTo>
                  <a:pt x="677070" y="38574"/>
                </a:lnTo>
                <a:lnTo>
                  <a:pt x="696120" y="33025"/>
                </a:lnTo>
                <a:lnTo>
                  <a:pt x="715434" y="28006"/>
                </a:lnTo>
                <a:lnTo>
                  <a:pt x="734749" y="23514"/>
                </a:lnTo>
                <a:lnTo>
                  <a:pt x="754328" y="19287"/>
                </a:lnTo>
                <a:lnTo>
                  <a:pt x="773643" y="15324"/>
                </a:lnTo>
                <a:lnTo>
                  <a:pt x="793222" y="11889"/>
                </a:lnTo>
                <a:lnTo>
                  <a:pt x="813330" y="8719"/>
                </a:lnTo>
                <a:lnTo>
                  <a:pt x="833174" y="6341"/>
                </a:lnTo>
                <a:lnTo>
                  <a:pt x="853282" y="3963"/>
                </a:lnTo>
                <a:lnTo>
                  <a:pt x="873655" y="2378"/>
                </a:lnTo>
                <a:lnTo>
                  <a:pt x="894028" y="793"/>
                </a:lnTo>
                <a:lnTo>
                  <a:pt x="91440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圆角矩形 22"/>
          <p:cNvSpPr/>
          <p:nvPr/>
        </p:nvSpPr>
        <p:spPr>
          <a:xfrm>
            <a:off x="695236"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9" name="圆角矩形 22"/>
          <p:cNvSpPr/>
          <p:nvPr/>
        </p:nvSpPr>
        <p:spPr>
          <a:xfrm>
            <a:off x="8358860"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22"/>
          <p:cNvSpPr/>
          <p:nvPr/>
        </p:nvSpPr>
        <p:spPr>
          <a:xfrm>
            <a:off x="695236"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圆角矩形 22"/>
          <p:cNvSpPr/>
          <p:nvPr/>
        </p:nvSpPr>
        <p:spPr>
          <a:xfrm>
            <a:off x="8358860"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7"/>
          <p:cNvSpPr/>
          <p:nvPr>
            <p:custDataLst>
              <p:tags r:id="rId1"/>
            </p:custDataLst>
          </p:nvPr>
        </p:nvSpPr>
        <p:spPr>
          <a:xfrm rot="5400000">
            <a:off x="5193507" y="3997766"/>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7"/>
          <p:cNvSpPr/>
          <p:nvPr>
            <p:custDataLst>
              <p:tags r:id="rId2"/>
            </p:custDataLst>
          </p:nvPr>
        </p:nvSpPr>
        <p:spPr>
          <a:xfrm rot="5400000">
            <a:off x="6498432" y="3456055"/>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4" name="MH_Other_7"/>
          <p:cNvSpPr/>
          <p:nvPr>
            <p:custDataLst>
              <p:tags r:id="rId3"/>
            </p:custDataLst>
          </p:nvPr>
        </p:nvSpPr>
        <p:spPr>
          <a:xfrm rot="5400000">
            <a:off x="5948088" y="1875433"/>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5" name="MH_Other_7"/>
          <p:cNvSpPr/>
          <p:nvPr>
            <p:custDataLst>
              <p:tags r:id="rId4"/>
            </p:custDataLst>
          </p:nvPr>
        </p:nvSpPr>
        <p:spPr>
          <a:xfrm rot="5400000">
            <a:off x="4127254" y="2799358"/>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9" name="矩形 28"/>
          <p:cNvSpPr/>
          <p:nvPr/>
        </p:nvSpPr>
        <p:spPr>
          <a:xfrm>
            <a:off x="1447925" y="2853623"/>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0" name="矩形 29"/>
          <p:cNvSpPr/>
          <p:nvPr/>
        </p:nvSpPr>
        <p:spPr>
          <a:xfrm>
            <a:off x="7924925" y="168204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1" name="矩形 30"/>
          <p:cNvSpPr/>
          <p:nvPr/>
        </p:nvSpPr>
        <p:spPr>
          <a:xfrm>
            <a:off x="8372600" y="3696566"/>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2608757" y="4835189"/>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136129" y="145963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文本框 16"/>
          <p:cNvSpPr txBox="1"/>
          <p:nvPr/>
        </p:nvSpPr>
        <p:spPr>
          <a:xfrm>
            <a:off x="471748" y="165343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1" name="MH_Other_8"/>
          <p:cNvSpPr>
            <a:spLocks noChangeAspect="1"/>
          </p:cNvSpPr>
          <p:nvPr>
            <p:custDataLst>
              <p:tags r:id="rId1"/>
            </p:custDataLst>
          </p:nvPr>
        </p:nvSpPr>
        <p:spPr bwMode="auto">
          <a:xfrm rot="5400000">
            <a:off x="3649604"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9"/>
          <p:cNvSpPr>
            <a:spLocks noChangeAspect="1"/>
          </p:cNvSpPr>
          <p:nvPr>
            <p:custDataLst>
              <p:tags r:id="rId2"/>
            </p:custDataLst>
          </p:nvPr>
        </p:nvSpPr>
        <p:spPr bwMode="auto">
          <a:xfrm rot="5400000">
            <a:off x="3836846"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3" name="矩形 22"/>
          <p:cNvSpPr/>
          <p:nvPr/>
        </p:nvSpPr>
        <p:spPr>
          <a:xfrm>
            <a:off x="2160814"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4" name="矩形 23"/>
          <p:cNvSpPr/>
          <p:nvPr>
            <p:custDataLst>
              <p:tags r:id="rId3"/>
            </p:custDataLst>
          </p:nvPr>
        </p:nvSpPr>
        <p:spPr>
          <a:xfrm>
            <a:off x="1837578"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endParaRPr lang="zh-CN" altLang="en-US" sz="1800" spc="51" dirty="0">
              <a:solidFill>
                <a:srgbClr val="FFFFFF"/>
              </a:solidFill>
            </a:endParaRPr>
          </a:p>
        </p:txBody>
      </p:sp>
      <p:sp>
        <p:nvSpPr>
          <p:cNvPr id="26" name="MH_Other_8"/>
          <p:cNvSpPr>
            <a:spLocks noChangeAspect="1"/>
          </p:cNvSpPr>
          <p:nvPr>
            <p:custDataLst>
              <p:tags r:id="rId4"/>
            </p:custDataLst>
          </p:nvPr>
        </p:nvSpPr>
        <p:spPr bwMode="auto">
          <a:xfrm rot="5400000">
            <a:off x="8305530"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7" name="MH_Other_9"/>
          <p:cNvSpPr>
            <a:spLocks noChangeAspect="1"/>
          </p:cNvSpPr>
          <p:nvPr>
            <p:custDataLst>
              <p:tags r:id="rId5"/>
            </p:custDataLst>
          </p:nvPr>
        </p:nvSpPr>
        <p:spPr bwMode="auto">
          <a:xfrm rot="5400000">
            <a:off x="8492772"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8" name="矩形 27"/>
          <p:cNvSpPr/>
          <p:nvPr/>
        </p:nvSpPr>
        <p:spPr>
          <a:xfrm>
            <a:off x="6816740"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矩形 28"/>
          <p:cNvSpPr/>
          <p:nvPr>
            <p:custDataLst>
              <p:tags r:id="rId6"/>
            </p:custDataLst>
          </p:nvPr>
        </p:nvSpPr>
        <p:spPr>
          <a:xfrm>
            <a:off x="6493504"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endParaRPr lang="zh-CN" altLang="en-US" sz="1800" spc="51" dirty="0">
              <a:solidFill>
                <a:srgbClr val="FFFFFF"/>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Freeform 48"/>
          <p:cNvSpPr/>
          <p:nvPr/>
        </p:nvSpPr>
        <p:spPr bwMode="auto">
          <a:xfrm>
            <a:off x="792163" y="2135832"/>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nvGrpSpPr>
          <p:cNvPr id="21" name="组合 20"/>
          <p:cNvGrpSpPr/>
          <p:nvPr/>
        </p:nvGrpSpPr>
        <p:grpSpPr>
          <a:xfrm>
            <a:off x="1087945" y="2441380"/>
            <a:ext cx="464602" cy="440884"/>
            <a:chOff x="6733044" y="1857149"/>
            <a:chExt cx="528638" cy="501651"/>
          </a:xfrm>
          <a:solidFill>
            <a:schemeClr val="bg1"/>
          </a:solidFill>
        </p:grpSpPr>
        <p:sp>
          <p:nvSpPr>
            <p:cNvPr id="22" name="Freeform 49"/>
            <p:cNvSpPr>
              <a:spLocks noEditPoints="1"/>
            </p:cNvSpPr>
            <p:nvPr/>
          </p:nvSpPr>
          <p:spPr bwMode="auto">
            <a:xfrm>
              <a:off x="6733044" y="1857149"/>
              <a:ext cx="528638" cy="336550"/>
            </a:xfrm>
            <a:custGeom>
              <a:avLst/>
              <a:gdLst>
                <a:gd name="T0" fmla="*/ 259 w 273"/>
                <a:gd name="T1" fmla="*/ 0 h 174"/>
                <a:gd name="T2" fmla="*/ 13 w 273"/>
                <a:gd name="T3" fmla="*/ 0 h 174"/>
                <a:gd name="T4" fmla="*/ 0 w 273"/>
                <a:gd name="T5" fmla="*/ 13 h 174"/>
                <a:gd name="T6" fmla="*/ 0 w 273"/>
                <a:gd name="T7" fmla="*/ 160 h 174"/>
                <a:gd name="T8" fmla="*/ 13 w 273"/>
                <a:gd name="T9" fmla="*/ 174 h 174"/>
                <a:gd name="T10" fmla="*/ 259 w 273"/>
                <a:gd name="T11" fmla="*/ 174 h 174"/>
                <a:gd name="T12" fmla="*/ 273 w 273"/>
                <a:gd name="T13" fmla="*/ 160 h 174"/>
                <a:gd name="T14" fmla="*/ 273 w 273"/>
                <a:gd name="T15" fmla="*/ 13 h 174"/>
                <a:gd name="T16" fmla="*/ 259 w 273"/>
                <a:gd name="T17" fmla="*/ 0 h 174"/>
                <a:gd name="T18" fmla="*/ 136 w 273"/>
                <a:gd name="T19" fmla="*/ 167 h 174"/>
                <a:gd name="T20" fmla="*/ 130 w 273"/>
                <a:gd name="T21" fmla="*/ 160 h 174"/>
                <a:gd name="T22" fmla="*/ 136 w 273"/>
                <a:gd name="T23" fmla="*/ 153 h 174"/>
                <a:gd name="T24" fmla="*/ 143 w 273"/>
                <a:gd name="T25" fmla="*/ 160 h 174"/>
                <a:gd name="T26" fmla="*/ 136 w 273"/>
                <a:gd name="T27" fmla="*/ 167 h 174"/>
                <a:gd name="T28" fmla="*/ 261 w 273"/>
                <a:gd name="T29" fmla="*/ 145 h 174"/>
                <a:gd name="T30" fmla="*/ 11 w 273"/>
                <a:gd name="T31" fmla="*/ 145 h 174"/>
                <a:gd name="T32" fmla="*/ 11 w 273"/>
                <a:gd name="T33" fmla="*/ 11 h 174"/>
                <a:gd name="T34" fmla="*/ 261 w 273"/>
                <a:gd name="T35" fmla="*/ 11 h 174"/>
                <a:gd name="T36" fmla="*/ 261 w 273"/>
                <a:gd name="T37" fmla="*/ 14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3" h="174">
                  <a:moveTo>
                    <a:pt x="259" y="0"/>
                  </a:moveTo>
                  <a:cubicBezTo>
                    <a:pt x="13" y="0"/>
                    <a:pt x="13" y="0"/>
                    <a:pt x="13" y="0"/>
                  </a:cubicBezTo>
                  <a:cubicBezTo>
                    <a:pt x="6" y="0"/>
                    <a:pt x="0" y="6"/>
                    <a:pt x="0" y="13"/>
                  </a:cubicBezTo>
                  <a:cubicBezTo>
                    <a:pt x="0" y="160"/>
                    <a:pt x="0" y="160"/>
                    <a:pt x="0" y="160"/>
                  </a:cubicBezTo>
                  <a:cubicBezTo>
                    <a:pt x="0" y="168"/>
                    <a:pt x="6" y="174"/>
                    <a:pt x="13" y="174"/>
                  </a:cubicBezTo>
                  <a:cubicBezTo>
                    <a:pt x="259" y="174"/>
                    <a:pt x="259" y="174"/>
                    <a:pt x="259" y="174"/>
                  </a:cubicBezTo>
                  <a:cubicBezTo>
                    <a:pt x="267" y="174"/>
                    <a:pt x="273" y="168"/>
                    <a:pt x="273" y="160"/>
                  </a:cubicBezTo>
                  <a:cubicBezTo>
                    <a:pt x="273" y="13"/>
                    <a:pt x="273" y="13"/>
                    <a:pt x="273" y="13"/>
                  </a:cubicBezTo>
                  <a:cubicBezTo>
                    <a:pt x="273" y="6"/>
                    <a:pt x="267" y="0"/>
                    <a:pt x="259" y="0"/>
                  </a:cubicBezTo>
                  <a:moveTo>
                    <a:pt x="136" y="167"/>
                  </a:moveTo>
                  <a:cubicBezTo>
                    <a:pt x="133" y="167"/>
                    <a:pt x="130" y="164"/>
                    <a:pt x="130" y="160"/>
                  </a:cubicBezTo>
                  <a:cubicBezTo>
                    <a:pt x="130" y="156"/>
                    <a:pt x="133" y="153"/>
                    <a:pt x="136" y="153"/>
                  </a:cubicBezTo>
                  <a:cubicBezTo>
                    <a:pt x="140" y="153"/>
                    <a:pt x="143" y="156"/>
                    <a:pt x="143" y="160"/>
                  </a:cubicBezTo>
                  <a:cubicBezTo>
                    <a:pt x="143" y="164"/>
                    <a:pt x="140" y="167"/>
                    <a:pt x="136" y="167"/>
                  </a:cubicBezTo>
                  <a:moveTo>
                    <a:pt x="261" y="145"/>
                  </a:moveTo>
                  <a:cubicBezTo>
                    <a:pt x="11" y="145"/>
                    <a:pt x="11" y="145"/>
                    <a:pt x="11" y="145"/>
                  </a:cubicBezTo>
                  <a:cubicBezTo>
                    <a:pt x="11" y="11"/>
                    <a:pt x="11" y="11"/>
                    <a:pt x="11" y="11"/>
                  </a:cubicBezTo>
                  <a:cubicBezTo>
                    <a:pt x="261" y="11"/>
                    <a:pt x="261" y="11"/>
                    <a:pt x="261" y="11"/>
                  </a:cubicBezTo>
                  <a:lnTo>
                    <a:pt x="261" y="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3" name="Freeform 50"/>
            <p:cNvSpPr/>
            <p:nvPr/>
          </p:nvSpPr>
          <p:spPr bwMode="auto">
            <a:xfrm>
              <a:off x="6925132" y="2211162"/>
              <a:ext cx="144463" cy="57150"/>
            </a:xfrm>
            <a:custGeom>
              <a:avLst/>
              <a:gdLst>
                <a:gd name="T0" fmla="*/ 91 w 91"/>
                <a:gd name="T1" fmla="*/ 36 h 36"/>
                <a:gd name="T2" fmla="*/ 0 w 91"/>
                <a:gd name="T3" fmla="*/ 36 h 36"/>
                <a:gd name="T4" fmla="*/ 7 w 91"/>
                <a:gd name="T5" fmla="*/ 0 h 36"/>
                <a:gd name="T6" fmla="*/ 83 w 91"/>
                <a:gd name="T7" fmla="*/ 0 h 36"/>
                <a:gd name="T8" fmla="*/ 91 w 91"/>
                <a:gd name="T9" fmla="*/ 36 h 36"/>
              </a:gdLst>
              <a:ahLst/>
              <a:cxnLst>
                <a:cxn ang="0">
                  <a:pos x="T0" y="T1"/>
                </a:cxn>
                <a:cxn ang="0">
                  <a:pos x="T2" y="T3"/>
                </a:cxn>
                <a:cxn ang="0">
                  <a:pos x="T4" y="T5"/>
                </a:cxn>
                <a:cxn ang="0">
                  <a:pos x="T6" y="T7"/>
                </a:cxn>
                <a:cxn ang="0">
                  <a:pos x="T8" y="T9"/>
                </a:cxn>
              </a:cxnLst>
              <a:rect l="0" t="0" r="r" b="b"/>
              <a:pathLst>
                <a:path w="91" h="36">
                  <a:moveTo>
                    <a:pt x="91" y="36"/>
                  </a:moveTo>
                  <a:lnTo>
                    <a:pt x="0" y="36"/>
                  </a:lnTo>
                  <a:lnTo>
                    <a:pt x="7" y="0"/>
                  </a:lnTo>
                  <a:lnTo>
                    <a:pt x="83" y="0"/>
                  </a:lnTo>
                  <a:lnTo>
                    <a:pt x="91"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4" name="Freeform 51"/>
            <p:cNvSpPr>
              <a:spLocks noEditPoints="1"/>
            </p:cNvSpPr>
            <p:nvPr/>
          </p:nvSpPr>
          <p:spPr bwMode="auto">
            <a:xfrm>
              <a:off x="6769557" y="2296887"/>
              <a:ext cx="454025" cy="61913"/>
            </a:xfrm>
            <a:custGeom>
              <a:avLst/>
              <a:gdLst>
                <a:gd name="T0" fmla="*/ 273 w 286"/>
                <a:gd name="T1" fmla="*/ 17 h 39"/>
                <a:gd name="T2" fmla="*/ 229 w 286"/>
                <a:gd name="T3" fmla="*/ 0 h 39"/>
                <a:gd name="T4" fmla="*/ 206 w 286"/>
                <a:gd name="T5" fmla="*/ 0 h 39"/>
                <a:gd name="T6" fmla="*/ 184 w 286"/>
                <a:gd name="T7" fmla="*/ 0 h 39"/>
                <a:gd name="T8" fmla="*/ 161 w 286"/>
                <a:gd name="T9" fmla="*/ 0 h 39"/>
                <a:gd name="T10" fmla="*/ 137 w 286"/>
                <a:gd name="T11" fmla="*/ 0 h 39"/>
                <a:gd name="T12" fmla="*/ 114 w 286"/>
                <a:gd name="T13" fmla="*/ 0 h 39"/>
                <a:gd name="T14" fmla="*/ 90 w 286"/>
                <a:gd name="T15" fmla="*/ 0 h 39"/>
                <a:gd name="T16" fmla="*/ 67 w 286"/>
                <a:gd name="T17" fmla="*/ 0 h 39"/>
                <a:gd name="T18" fmla="*/ 33 w 286"/>
                <a:gd name="T19" fmla="*/ 0 h 39"/>
                <a:gd name="T20" fmla="*/ 14 w 286"/>
                <a:gd name="T21" fmla="*/ 17 h 39"/>
                <a:gd name="T22" fmla="*/ 0 w 286"/>
                <a:gd name="T23" fmla="*/ 39 h 39"/>
                <a:gd name="T24" fmla="*/ 286 w 286"/>
                <a:gd name="T25" fmla="*/ 30 h 39"/>
                <a:gd name="T26" fmla="*/ 268 w 286"/>
                <a:gd name="T27" fmla="*/ 23 h 39"/>
                <a:gd name="T28" fmla="*/ 244 w 286"/>
                <a:gd name="T29" fmla="*/ 17 h 39"/>
                <a:gd name="T30" fmla="*/ 268 w 286"/>
                <a:gd name="T31" fmla="*/ 23 h 39"/>
                <a:gd name="T32" fmla="*/ 43 w 286"/>
                <a:gd name="T33" fmla="*/ 17 h 39"/>
                <a:gd name="T34" fmla="*/ 19 w 286"/>
                <a:gd name="T35" fmla="*/ 23 h 39"/>
                <a:gd name="T36" fmla="*/ 53 w 286"/>
                <a:gd name="T37" fmla="*/ 17 h 39"/>
                <a:gd name="T38" fmla="*/ 67 w 286"/>
                <a:gd name="T39" fmla="*/ 23 h 39"/>
                <a:gd name="T40" fmla="*/ 53 w 286"/>
                <a:gd name="T41" fmla="*/ 17 h 39"/>
                <a:gd name="T42" fmla="*/ 100 w 286"/>
                <a:gd name="T43" fmla="*/ 17 h 39"/>
                <a:gd name="T44" fmla="*/ 76 w 286"/>
                <a:gd name="T45" fmla="*/ 23 h 39"/>
                <a:gd name="T46" fmla="*/ 107 w 286"/>
                <a:gd name="T47" fmla="*/ 17 h 39"/>
                <a:gd name="T48" fmla="*/ 127 w 286"/>
                <a:gd name="T49" fmla="*/ 23 h 39"/>
                <a:gd name="T50" fmla="*/ 107 w 286"/>
                <a:gd name="T51" fmla="*/ 17 h 39"/>
                <a:gd name="T52" fmla="*/ 156 w 286"/>
                <a:gd name="T53" fmla="*/ 17 h 39"/>
                <a:gd name="T54" fmla="*/ 134 w 286"/>
                <a:gd name="T55" fmla="*/ 23 h 39"/>
                <a:gd name="T56" fmla="*/ 162 w 286"/>
                <a:gd name="T57" fmla="*/ 17 h 39"/>
                <a:gd name="T58" fmla="*/ 183 w 286"/>
                <a:gd name="T59" fmla="*/ 23 h 39"/>
                <a:gd name="T60" fmla="*/ 162 w 286"/>
                <a:gd name="T61" fmla="*/ 17 h 39"/>
                <a:gd name="T62" fmla="*/ 209 w 286"/>
                <a:gd name="T63" fmla="*/ 17 h 39"/>
                <a:gd name="T64" fmla="*/ 193 w 286"/>
                <a:gd name="T65" fmla="*/ 23 h 39"/>
                <a:gd name="T66" fmla="*/ 216 w 286"/>
                <a:gd name="T67" fmla="*/ 17 h 39"/>
                <a:gd name="T68" fmla="*/ 240 w 286"/>
                <a:gd name="T69" fmla="*/ 23 h 39"/>
                <a:gd name="T70" fmla="*/ 216 w 286"/>
                <a:gd name="T71" fmla="*/ 17 h 39"/>
                <a:gd name="T72" fmla="*/ 255 w 286"/>
                <a:gd name="T73" fmla="*/ 11 h 39"/>
                <a:gd name="T74" fmla="*/ 235 w 286"/>
                <a:gd name="T75" fmla="*/ 7 h 39"/>
                <a:gd name="T76" fmla="*/ 227 w 286"/>
                <a:gd name="T77" fmla="*/ 7 h 39"/>
                <a:gd name="T78" fmla="*/ 212 w 286"/>
                <a:gd name="T79" fmla="*/ 11 h 39"/>
                <a:gd name="T80" fmla="*/ 227 w 286"/>
                <a:gd name="T81" fmla="*/ 7 h 39"/>
                <a:gd name="T82" fmla="*/ 204 w 286"/>
                <a:gd name="T83" fmla="*/ 11 h 39"/>
                <a:gd name="T84" fmla="*/ 187 w 286"/>
                <a:gd name="T85" fmla="*/ 7 h 39"/>
                <a:gd name="T86" fmla="*/ 177 w 286"/>
                <a:gd name="T87" fmla="*/ 7 h 39"/>
                <a:gd name="T88" fmla="*/ 162 w 286"/>
                <a:gd name="T89" fmla="*/ 11 h 39"/>
                <a:gd name="T90" fmla="*/ 177 w 286"/>
                <a:gd name="T91" fmla="*/ 7 h 39"/>
                <a:gd name="T92" fmla="*/ 155 w 286"/>
                <a:gd name="T93" fmla="*/ 11 h 39"/>
                <a:gd name="T94" fmla="*/ 135 w 286"/>
                <a:gd name="T95" fmla="*/ 7 h 39"/>
                <a:gd name="T96" fmla="*/ 129 w 286"/>
                <a:gd name="T97" fmla="*/ 7 h 39"/>
                <a:gd name="T98" fmla="*/ 110 w 286"/>
                <a:gd name="T99" fmla="*/ 11 h 39"/>
                <a:gd name="T100" fmla="*/ 129 w 286"/>
                <a:gd name="T101" fmla="*/ 7 h 39"/>
                <a:gd name="T102" fmla="*/ 103 w 286"/>
                <a:gd name="T103" fmla="*/ 11 h 39"/>
                <a:gd name="T104" fmla="*/ 86 w 286"/>
                <a:gd name="T105" fmla="*/ 7 h 39"/>
                <a:gd name="T106" fmla="*/ 77 w 286"/>
                <a:gd name="T107" fmla="*/ 7 h 39"/>
                <a:gd name="T108" fmla="*/ 58 w 286"/>
                <a:gd name="T109" fmla="*/ 11 h 39"/>
                <a:gd name="T110" fmla="*/ 77 w 286"/>
                <a:gd name="T111" fmla="*/ 7 h 39"/>
                <a:gd name="T112" fmla="*/ 49 w 286"/>
                <a:gd name="T113" fmla="*/ 11 h 39"/>
                <a:gd name="T114" fmla="*/ 36 w 286"/>
                <a:gd name="T115" fmla="*/ 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6" h="39">
                  <a:moveTo>
                    <a:pt x="273" y="17"/>
                  </a:moveTo>
                  <a:lnTo>
                    <a:pt x="273" y="17"/>
                  </a:lnTo>
                  <a:lnTo>
                    <a:pt x="254" y="0"/>
                  </a:lnTo>
                  <a:lnTo>
                    <a:pt x="229" y="0"/>
                  </a:lnTo>
                  <a:lnTo>
                    <a:pt x="221" y="0"/>
                  </a:lnTo>
                  <a:lnTo>
                    <a:pt x="206" y="0"/>
                  </a:lnTo>
                  <a:lnTo>
                    <a:pt x="198" y="0"/>
                  </a:lnTo>
                  <a:lnTo>
                    <a:pt x="184" y="0"/>
                  </a:lnTo>
                  <a:lnTo>
                    <a:pt x="174" y="0"/>
                  </a:lnTo>
                  <a:lnTo>
                    <a:pt x="161" y="0"/>
                  </a:lnTo>
                  <a:lnTo>
                    <a:pt x="154" y="0"/>
                  </a:lnTo>
                  <a:lnTo>
                    <a:pt x="137" y="0"/>
                  </a:lnTo>
                  <a:lnTo>
                    <a:pt x="129" y="0"/>
                  </a:lnTo>
                  <a:lnTo>
                    <a:pt x="114" y="0"/>
                  </a:lnTo>
                  <a:lnTo>
                    <a:pt x="106" y="0"/>
                  </a:lnTo>
                  <a:lnTo>
                    <a:pt x="90" y="0"/>
                  </a:lnTo>
                  <a:lnTo>
                    <a:pt x="82" y="0"/>
                  </a:lnTo>
                  <a:lnTo>
                    <a:pt x="67" y="0"/>
                  </a:lnTo>
                  <a:lnTo>
                    <a:pt x="58" y="0"/>
                  </a:lnTo>
                  <a:lnTo>
                    <a:pt x="33" y="0"/>
                  </a:lnTo>
                  <a:lnTo>
                    <a:pt x="33" y="0"/>
                  </a:lnTo>
                  <a:lnTo>
                    <a:pt x="14" y="17"/>
                  </a:lnTo>
                  <a:lnTo>
                    <a:pt x="0" y="30"/>
                  </a:lnTo>
                  <a:lnTo>
                    <a:pt x="0" y="39"/>
                  </a:lnTo>
                  <a:lnTo>
                    <a:pt x="286" y="39"/>
                  </a:lnTo>
                  <a:lnTo>
                    <a:pt x="286" y="30"/>
                  </a:lnTo>
                  <a:lnTo>
                    <a:pt x="273" y="17"/>
                  </a:lnTo>
                  <a:close/>
                  <a:moveTo>
                    <a:pt x="268" y="23"/>
                  </a:moveTo>
                  <a:lnTo>
                    <a:pt x="249" y="23"/>
                  </a:lnTo>
                  <a:lnTo>
                    <a:pt x="244" y="17"/>
                  </a:lnTo>
                  <a:lnTo>
                    <a:pt x="262" y="17"/>
                  </a:lnTo>
                  <a:lnTo>
                    <a:pt x="268" y="23"/>
                  </a:lnTo>
                  <a:close/>
                  <a:moveTo>
                    <a:pt x="25" y="17"/>
                  </a:moveTo>
                  <a:lnTo>
                    <a:pt x="43" y="17"/>
                  </a:lnTo>
                  <a:lnTo>
                    <a:pt x="38" y="23"/>
                  </a:lnTo>
                  <a:lnTo>
                    <a:pt x="19" y="23"/>
                  </a:lnTo>
                  <a:lnTo>
                    <a:pt x="25" y="17"/>
                  </a:lnTo>
                  <a:close/>
                  <a:moveTo>
                    <a:pt x="53" y="17"/>
                  </a:moveTo>
                  <a:lnTo>
                    <a:pt x="71" y="17"/>
                  </a:lnTo>
                  <a:lnTo>
                    <a:pt x="67" y="23"/>
                  </a:lnTo>
                  <a:lnTo>
                    <a:pt x="47" y="23"/>
                  </a:lnTo>
                  <a:lnTo>
                    <a:pt x="53" y="17"/>
                  </a:lnTo>
                  <a:close/>
                  <a:moveTo>
                    <a:pt x="79" y="17"/>
                  </a:moveTo>
                  <a:lnTo>
                    <a:pt x="100" y="17"/>
                  </a:lnTo>
                  <a:lnTo>
                    <a:pt x="98" y="23"/>
                  </a:lnTo>
                  <a:lnTo>
                    <a:pt x="76" y="23"/>
                  </a:lnTo>
                  <a:lnTo>
                    <a:pt x="79" y="17"/>
                  </a:lnTo>
                  <a:close/>
                  <a:moveTo>
                    <a:pt x="107" y="17"/>
                  </a:moveTo>
                  <a:lnTo>
                    <a:pt x="128" y="17"/>
                  </a:lnTo>
                  <a:lnTo>
                    <a:pt x="127" y="23"/>
                  </a:lnTo>
                  <a:lnTo>
                    <a:pt x="105" y="23"/>
                  </a:lnTo>
                  <a:lnTo>
                    <a:pt x="107" y="17"/>
                  </a:lnTo>
                  <a:close/>
                  <a:moveTo>
                    <a:pt x="134" y="17"/>
                  </a:moveTo>
                  <a:lnTo>
                    <a:pt x="156" y="17"/>
                  </a:lnTo>
                  <a:lnTo>
                    <a:pt x="156" y="23"/>
                  </a:lnTo>
                  <a:lnTo>
                    <a:pt x="134" y="23"/>
                  </a:lnTo>
                  <a:lnTo>
                    <a:pt x="134" y="17"/>
                  </a:lnTo>
                  <a:close/>
                  <a:moveTo>
                    <a:pt x="162" y="17"/>
                  </a:moveTo>
                  <a:lnTo>
                    <a:pt x="181" y="17"/>
                  </a:lnTo>
                  <a:lnTo>
                    <a:pt x="183" y="23"/>
                  </a:lnTo>
                  <a:lnTo>
                    <a:pt x="163" y="23"/>
                  </a:lnTo>
                  <a:lnTo>
                    <a:pt x="162" y="17"/>
                  </a:lnTo>
                  <a:close/>
                  <a:moveTo>
                    <a:pt x="190" y="17"/>
                  </a:moveTo>
                  <a:lnTo>
                    <a:pt x="209" y="17"/>
                  </a:lnTo>
                  <a:lnTo>
                    <a:pt x="212" y="23"/>
                  </a:lnTo>
                  <a:lnTo>
                    <a:pt x="193" y="23"/>
                  </a:lnTo>
                  <a:lnTo>
                    <a:pt x="190" y="17"/>
                  </a:lnTo>
                  <a:close/>
                  <a:moveTo>
                    <a:pt x="216" y="17"/>
                  </a:moveTo>
                  <a:lnTo>
                    <a:pt x="235" y="17"/>
                  </a:lnTo>
                  <a:lnTo>
                    <a:pt x="240" y="23"/>
                  </a:lnTo>
                  <a:lnTo>
                    <a:pt x="219" y="23"/>
                  </a:lnTo>
                  <a:lnTo>
                    <a:pt x="216" y="17"/>
                  </a:lnTo>
                  <a:close/>
                  <a:moveTo>
                    <a:pt x="251" y="7"/>
                  </a:moveTo>
                  <a:lnTo>
                    <a:pt x="255" y="11"/>
                  </a:lnTo>
                  <a:lnTo>
                    <a:pt x="239" y="11"/>
                  </a:lnTo>
                  <a:lnTo>
                    <a:pt x="235" y="7"/>
                  </a:lnTo>
                  <a:lnTo>
                    <a:pt x="251" y="7"/>
                  </a:lnTo>
                  <a:close/>
                  <a:moveTo>
                    <a:pt x="227" y="7"/>
                  </a:moveTo>
                  <a:lnTo>
                    <a:pt x="229" y="11"/>
                  </a:lnTo>
                  <a:lnTo>
                    <a:pt x="212" y="11"/>
                  </a:lnTo>
                  <a:lnTo>
                    <a:pt x="210" y="7"/>
                  </a:lnTo>
                  <a:lnTo>
                    <a:pt x="227" y="7"/>
                  </a:lnTo>
                  <a:close/>
                  <a:moveTo>
                    <a:pt x="202" y="7"/>
                  </a:moveTo>
                  <a:lnTo>
                    <a:pt x="204" y="11"/>
                  </a:lnTo>
                  <a:lnTo>
                    <a:pt x="188" y="11"/>
                  </a:lnTo>
                  <a:lnTo>
                    <a:pt x="187" y="7"/>
                  </a:lnTo>
                  <a:lnTo>
                    <a:pt x="202" y="7"/>
                  </a:lnTo>
                  <a:close/>
                  <a:moveTo>
                    <a:pt x="177" y="7"/>
                  </a:moveTo>
                  <a:lnTo>
                    <a:pt x="178" y="11"/>
                  </a:lnTo>
                  <a:lnTo>
                    <a:pt x="162" y="11"/>
                  </a:lnTo>
                  <a:lnTo>
                    <a:pt x="161" y="7"/>
                  </a:lnTo>
                  <a:lnTo>
                    <a:pt x="177" y="7"/>
                  </a:lnTo>
                  <a:close/>
                  <a:moveTo>
                    <a:pt x="155" y="7"/>
                  </a:moveTo>
                  <a:lnTo>
                    <a:pt x="155" y="11"/>
                  </a:lnTo>
                  <a:lnTo>
                    <a:pt x="135" y="11"/>
                  </a:lnTo>
                  <a:lnTo>
                    <a:pt x="135" y="7"/>
                  </a:lnTo>
                  <a:lnTo>
                    <a:pt x="155" y="7"/>
                  </a:lnTo>
                  <a:close/>
                  <a:moveTo>
                    <a:pt x="129" y="7"/>
                  </a:moveTo>
                  <a:lnTo>
                    <a:pt x="128" y="11"/>
                  </a:lnTo>
                  <a:lnTo>
                    <a:pt x="110" y="11"/>
                  </a:lnTo>
                  <a:lnTo>
                    <a:pt x="111" y="7"/>
                  </a:lnTo>
                  <a:lnTo>
                    <a:pt x="129" y="7"/>
                  </a:lnTo>
                  <a:close/>
                  <a:moveTo>
                    <a:pt x="104" y="7"/>
                  </a:moveTo>
                  <a:lnTo>
                    <a:pt x="103" y="11"/>
                  </a:lnTo>
                  <a:lnTo>
                    <a:pt x="84" y="11"/>
                  </a:lnTo>
                  <a:lnTo>
                    <a:pt x="86" y="7"/>
                  </a:lnTo>
                  <a:lnTo>
                    <a:pt x="104" y="7"/>
                  </a:lnTo>
                  <a:close/>
                  <a:moveTo>
                    <a:pt x="77" y="7"/>
                  </a:moveTo>
                  <a:lnTo>
                    <a:pt x="76" y="11"/>
                  </a:lnTo>
                  <a:lnTo>
                    <a:pt x="58" y="11"/>
                  </a:lnTo>
                  <a:lnTo>
                    <a:pt x="61" y="7"/>
                  </a:lnTo>
                  <a:lnTo>
                    <a:pt x="77" y="7"/>
                  </a:lnTo>
                  <a:close/>
                  <a:moveTo>
                    <a:pt x="51" y="7"/>
                  </a:moveTo>
                  <a:lnTo>
                    <a:pt x="49" y="11"/>
                  </a:lnTo>
                  <a:lnTo>
                    <a:pt x="32" y="11"/>
                  </a:lnTo>
                  <a:lnTo>
                    <a:pt x="36" y="7"/>
                  </a:lnTo>
                  <a:lnTo>
                    <a:pt x="51"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sp>
        <p:nvSpPr>
          <p:cNvPr id="25" name="Oval 66"/>
          <p:cNvSpPr>
            <a:spLocks noChangeArrowheads="1"/>
          </p:cNvSpPr>
          <p:nvPr/>
        </p:nvSpPr>
        <p:spPr bwMode="auto">
          <a:xfrm>
            <a:off x="838205" y="3462317"/>
            <a:ext cx="964084" cy="962688"/>
          </a:xfrm>
          <a:prstGeom prst="ellipse">
            <a:avLst/>
          </a:pr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nvGrpSpPr>
          <p:cNvPr id="26" name="组合 25"/>
          <p:cNvGrpSpPr/>
          <p:nvPr/>
        </p:nvGrpSpPr>
        <p:grpSpPr>
          <a:xfrm>
            <a:off x="1111663" y="3703687"/>
            <a:ext cx="465997" cy="464602"/>
            <a:chOff x="6760032" y="3590699"/>
            <a:chExt cx="530225" cy="528638"/>
          </a:xfrm>
          <a:solidFill>
            <a:schemeClr val="bg1"/>
          </a:solidFill>
        </p:grpSpPr>
        <p:sp>
          <p:nvSpPr>
            <p:cNvPr id="27" name="Freeform 67"/>
            <p:cNvSpPr>
              <a:spLocks noEditPoints="1"/>
            </p:cNvSpPr>
            <p:nvPr/>
          </p:nvSpPr>
          <p:spPr bwMode="auto">
            <a:xfrm>
              <a:off x="6760032" y="3590699"/>
              <a:ext cx="196850" cy="195263"/>
            </a:xfrm>
            <a:custGeom>
              <a:avLst/>
              <a:gdLst>
                <a:gd name="T0" fmla="*/ 51 w 102"/>
                <a:gd name="T1" fmla="*/ 0 h 101"/>
                <a:gd name="T2" fmla="*/ 0 w 102"/>
                <a:gd name="T3" fmla="*/ 51 h 101"/>
                <a:gd name="T4" fmla="*/ 51 w 102"/>
                <a:gd name="T5" fmla="*/ 101 h 101"/>
                <a:gd name="T6" fmla="*/ 102 w 102"/>
                <a:gd name="T7" fmla="*/ 51 h 101"/>
                <a:gd name="T8" fmla="*/ 51 w 102"/>
                <a:gd name="T9" fmla="*/ 0 h 101"/>
                <a:gd name="T10" fmla="*/ 51 w 102"/>
                <a:gd name="T11" fmla="*/ 74 h 101"/>
                <a:gd name="T12" fmla="*/ 27 w 102"/>
                <a:gd name="T13" fmla="*/ 51 h 101"/>
                <a:gd name="T14" fmla="*/ 51 w 102"/>
                <a:gd name="T15" fmla="*/ 27 h 101"/>
                <a:gd name="T16" fmla="*/ 75 w 102"/>
                <a:gd name="T17" fmla="*/ 51 h 101"/>
                <a:gd name="T18" fmla="*/ 51 w 102"/>
                <a:gd name="T19" fmla="*/ 7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01">
                  <a:moveTo>
                    <a:pt x="51" y="0"/>
                  </a:moveTo>
                  <a:cubicBezTo>
                    <a:pt x="23" y="0"/>
                    <a:pt x="0" y="23"/>
                    <a:pt x="0" y="51"/>
                  </a:cubicBezTo>
                  <a:cubicBezTo>
                    <a:pt x="0" y="79"/>
                    <a:pt x="23" y="101"/>
                    <a:pt x="51" y="101"/>
                  </a:cubicBezTo>
                  <a:cubicBezTo>
                    <a:pt x="79" y="101"/>
                    <a:pt x="102" y="79"/>
                    <a:pt x="102" y="51"/>
                  </a:cubicBezTo>
                  <a:cubicBezTo>
                    <a:pt x="102" y="23"/>
                    <a:pt x="79" y="0"/>
                    <a:pt x="51" y="0"/>
                  </a:cubicBezTo>
                  <a:moveTo>
                    <a:pt x="51" y="74"/>
                  </a:moveTo>
                  <a:cubicBezTo>
                    <a:pt x="38" y="74"/>
                    <a:pt x="27" y="64"/>
                    <a:pt x="27" y="51"/>
                  </a:cubicBezTo>
                  <a:cubicBezTo>
                    <a:pt x="27" y="38"/>
                    <a:pt x="38" y="27"/>
                    <a:pt x="51" y="27"/>
                  </a:cubicBezTo>
                  <a:cubicBezTo>
                    <a:pt x="64" y="27"/>
                    <a:pt x="75" y="38"/>
                    <a:pt x="75" y="51"/>
                  </a:cubicBezTo>
                  <a:cubicBezTo>
                    <a:pt x="75" y="64"/>
                    <a:pt x="64" y="74"/>
                    <a:pt x="51" y="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8" name="Freeform 68"/>
            <p:cNvSpPr>
              <a:spLocks noEditPoints="1"/>
            </p:cNvSpPr>
            <p:nvPr/>
          </p:nvSpPr>
          <p:spPr bwMode="auto">
            <a:xfrm>
              <a:off x="6979107" y="3590699"/>
              <a:ext cx="195263" cy="195263"/>
            </a:xfrm>
            <a:custGeom>
              <a:avLst/>
              <a:gdLst>
                <a:gd name="T0" fmla="*/ 51 w 101"/>
                <a:gd name="T1" fmla="*/ 0 h 101"/>
                <a:gd name="T2" fmla="*/ 0 w 101"/>
                <a:gd name="T3" fmla="*/ 51 h 101"/>
                <a:gd name="T4" fmla="*/ 51 w 101"/>
                <a:gd name="T5" fmla="*/ 101 h 101"/>
                <a:gd name="T6" fmla="*/ 101 w 101"/>
                <a:gd name="T7" fmla="*/ 51 h 101"/>
                <a:gd name="T8" fmla="*/ 51 w 101"/>
                <a:gd name="T9" fmla="*/ 0 h 101"/>
                <a:gd name="T10" fmla="*/ 51 w 101"/>
                <a:gd name="T11" fmla="*/ 74 h 101"/>
                <a:gd name="T12" fmla="*/ 27 w 101"/>
                <a:gd name="T13" fmla="*/ 51 h 101"/>
                <a:gd name="T14" fmla="*/ 51 w 101"/>
                <a:gd name="T15" fmla="*/ 27 h 101"/>
                <a:gd name="T16" fmla="*/ 74 w 101"/>
                <a:gd name="T17" fmla="*/ 51 h 101"/>
                <a:gd name="T18" fmla="*/ 51 w 101"/>
                <a:gd name="T19" fmla="*/ 7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1">
                  <a:moveTo>
                    <a:pt x="51" y="0"/>
                  </a:moveTo>
                  <a:cubicBezTo>
                    <a:pt x="23" y="0"/>
                    <a:pt x="0" y="23"/>
                    <a:pt x="0" y="51"/>
                  </a:cubicBezTo>
                  <a:cubicBezTo>
                    <a:pt x="0" y="79"/>
                    <a:pt x="23" y="101"/>
                    <a:pt x="51" y="101"/>
                  </a:cubicBezTo>
                  <a:cubicBezTo>
                    <a:pt x="79" y="101"/>
                    <a:pt x="101" y="79"/>
                    <a:pt x="101" y="51"/>
                  </a:cubicBezTo>
                  <a:cubicBezTo>
                    <a:pt x="101" y="23"/>
                    <a:pt x="79" y="0"/>
                    <a:pt x="51" y="0"/>
                  </a:cubicBezTo>
                  <a:moveTo>
                    <a:pt x="51" y="74"/>
                  </a:moveTo>
                  <a:cubicBezTo>
                    <a:pt x="38" y="74"/>
                    <a:pt x="27" y="64"/>
                    <a:pt x="27" y="51"/>
                  </a:cubicBezTo>
                  <a:cubicBezTo>
                    <a:pt x="27" y="38"/>
                    <a:pt x="38" y="27"/>
                    <a:pt x="51" y="27"/>
                  </a:cubicBezTo>
                  <a:cubicBezTo>
                    <a:pt x="64" y="27"/>
                    <a:pt x="74" y="38"/>
                    <a:pt x="74" y="51"/>
                  </a:cubicBezTo>
                  <a:cubicBezTo>
                    <a:pt x="74" y="64"/>
                    <a:pt x="64" y="74"/>
                    <a:pt x="51" y="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8" name="Freeform 69"/>
            <p:cNvSpPr/>
            <p:nvPr/>
          </p:nvSpPr>
          <p:spPr bwMode="auto">
            <a:xfrm>
              <a:off x="6804482" y="3808187"/>
              <a:ext cx="327025" cy="185738"/>
            </a:xfrm>
            <a:custGeom>
              <a:avLst/>
              <a:gdLst>
                <a:gd name="T0" fmla="*/ 158 w 169"/>
                <a:gd name="T1" fmla="*/ 96 h 96"/>
                <a:gd name="T2" fmla="*/ 11 w 169"/>
                <a:gd name="T3" fmla="*/ 96 h 96"/>
                <a:gd name="T4" fmla="*/ 0 w 169"/>
                <a:gd name="T5" fmla="*/ 84 h 96"/>
                <a:gd name="T6" fmla="*/ 0 w 169"/>
                <a:gd name="T7" fmla="*/ 12 h 96"/>
                <a:gd name="T8" fmla="*/ 11 w 169"/>
                <a:gd name="T9" fmla="*/ 0 h 96"/>
                <a:gd name="T10" fmla="*/ 158 w 169"/>
                <a:gd name="T11" fmla="*/ 0 h 96"/>
                <a:gd name="T12" fmla="*/ 169 w 169"/>
                <a:gd name="T13" fmla="*/ 12 h 96"/>
                <a:gd name="T14" fmla="*/ 169 w 169"/>
                <a:gd name="T15" fmla="*/ 84 h 96"/>
                <a:gd name="T16" fmla="*/ 158 w 169"/>
                <a:gd name="T1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96">
                  <a:moveTo>
                    <a:pt x="158" y="96"/>
                  </a:moveTo>
                  <a:cubicBezTo>
                    <a:pt x="11" y="96"/>
                    <a:pt x="11" y="96"/>
                    <a:pt x="11" y="96"/>
                  </a:cubicBezTo>
                  <a:cubicBezTo>
                    <a:pt x="5" y="96"/>
                    <a:pt x="0" y="91"/>
                    <a:pt x="0" y="84"/>
                  </a:cubicBezTo>
                  <a:cubicBezTo>
                    <a:pt x="0" y="12"/>
                    <a:pt x="0" y="12"/>
                    <a:pt x="0" y="12"/>
                  </a:cubicBezTo>
                  <a:cubicBezTo>
                    <a:pt x="0" y="5"/>
                    <a:pt x="5" y="0"/>
                    <a:pt x="11" y="0"/>
                  </a:cubicBezTo>
                  <a:cubicBezTo>
                    <a:pt x="158" y="0"/>
                    <a:pt x="158" y="0"/>
                    <a:pt x="158" y="0"/>
                  </a:cubicBezTo>
                  <a:cubicBezTo>
                    <a:pt x="164" y="0"/>
                    <a:pt x="169" y="5"/>
                    <a:pt x="169" y="12"/>
                  </a:cubicBezTo>
                  <a:cubicBezTo>
                    <a:pt x="169" y="84"/>
                    <a:pt x="169" y="84"/>
                    <a:pt x="169" y="84"/>
                  </a:cubicBezTo>
                  <a:cubicBezTo>
                    <a:pt x="169" y="91"/>
                    <a:pt x="164" y="96"/>
                    <a:pt x="158" y="9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9" name="Rectangle 70"/>
            <p:cNvSpPr>
              <a:spLocks noChangeArrowheads="1"/>
            </p:cNvSpPr>
            <p:nvPr/>
          </p:nvSpPr>
          <p:spPr bwMode="auto">
            <a:xfrm>
              <a:off x="7152144" y="3838349"/>
              <a:ext cx="26988" cy="127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40" name="Freeform 71"/>
            <p:cNvSpPr/>
            <p:nvPr/>
          </p:nvSpPr>
          <p:spPr bwMode="auto">
            <a:xfrm>
              <a:off x="7201357" y="3793899"/>
              <a:ext cx="88900" cy="215900"/>
            </a:xfrm>
            <a:custGeom>
              <a:avLst/>
              <a:gdLst>
                <a:gd name="T0" fmla="*/ 56 w 56"/>
                <a:gd name="T1" fmla="*/ 136 h 136"/>
                <a:gd name="T2" fmla="*/ 0 w 56"/>
                <a:gd name="T3" fmla="*/ 108 h 136"/>
                <a:gd name="T4" fmla="*/ 0 w 56"/>
                <a:gd name="T5" fmla="*/ 28 h 136"/>
                <a:gd name="T6" fmla="*/ 56 w 56"/>
                <a:gd name="T7" fmla="*/ 0 h 136"/>
                <a:gd name="T8" fmla="*/ 56 w 56"/>
                <a:gd name="T9" fmla="*/ 136 h 136"/>
              </a:gdLst>
              <a:ahLst/>
              <a:cxnLst>
                <a:cxn ang="0">
                  <a:pos x="T0" y="T1"/>
                </a:cxn>
                <a:cxn ang="0">
                  <a:pos x="T2" y="T3"/>
                </a:cxn>
                <a:cxn ang="0">
                  <a:pos x="T4" y="T5"/>
                </a:cxn>
                <a:cxn ang="0">
                  <a:pos x="T6" y="T7"/>
                </a:cxn>
                <a:cxn ang="0">
                  <a:pos x="T8" y="T9"/>
                </a:cxn>
              </a:cxnLst>
              <a:rect l="0" t="0" r="r" b="b"/>
              <a:pathLst>
                <a:path w="56" h="136">
                  <a:moveTo>
                    <a:pt x="56" y="136"/>
                  </a:moveTo>
                  <a:lnTo>
                    <a:pt x="0" y="108"/>
                  </a:lnTo>
                  <a:lnTo>
                    <a:pt x="0" y="28"/>
                  </a:lnTo>
                  <a:lnTo>
                    <a:pt x="56" y="0"/>
                  </a:lnTo>
                  <a:lnTo>
                    <a:pt x="56" y="1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41" name="Freeform 72"/>
            <p:cNvSpPr/>
            <p:nvPr/>
          </p:nvSpPr>
          <p:spPr bwMode="auto">
            <a:xfrm>
              <a:off x="6804482" y="4016149"/>
              <a:ext cx="104775" cy="103188"/>
            </a:xfrm>
            <a:custGeom>
              <a:avLst/>
              <a:gdLst>
                <a:gd name="T0" fmla="*/ 21 w 66"/>
                <a:gd name="T1" fmla="*/ 65 h 65"/>
                <a:gd name="T2" fmla="*/ 0 w 66"/>
                <a:gd name="T3" fmla="*/ 65 h 65"/>
                <a:gd name="T4" fmla="*/ 45 w 66"/>
                <a:gd name="T5" fmla="*/ 0 h 65"/>
                <a:gd name="T6" fmla="*/ 66 w 66"/>
                <a:gd name="T7" fmla="*/ 0 h 65"/>
                <a:gd name="T8" fmla="*/ 21 w 66"/>
                <a:gd name="T9" fmla="*/ 65 h 65"/>
              </a:gdLst>
              <a:ahLst/>
              <a:cxnLst>
                <a:cxn ang="0">
                  <a:pos x="T0" y="T1"/>
                </a:cxn>
                <a:cxn ang="0">
                  <a:pos x="T2" y="T3"/>
                </a:cxn>
                <a:cxn ang="0">
                  <a:pos x="T4" y="T5"/>
                </a:cxn>
                <a:cxn ang="0">
                  <a:pos x="T6" y="T7"/>
                </a:cxn>
                <a:cxn ang="0">
                  <a:pos x="T8" y="T9"/>
                </a:cxn>
              </a:cxnLst>
              <a:rect l="0" t="0" r="r" b="b"/>
              <a:pathLst>
                <a:path w="66" h="65">
                  <a:moveTo>
                    <a:pt x="21" y="65"/>
                  </a:moveTo>
                  <a:lnTo>
                    <a:pt x="0" y="65"/>
                  </a:lnTo>
                  <a:lnTo>
                    <a:pt x="45" y="0"/>
                  </a:lnTo>
                  <a:lnTo>
                    <a:pt x="66" y="0"/>
                  </a:lnTo>
                  <a:lnTo>
                    <a:pt x="21" y="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42" name="Freeform 73"/>
            <p:cNvSpPr/>
            <p:nvPr/>
          </p:nvSpPr>
          <p:spPr bwMode="auto">
            <a:xfrm>
              <a:off x="7026732" y="4016149"/>
              <a:ext cx="103188" cy="103188"/>
            </a:xfrm>
            <a:custGeom>
              <a:avLst/>
              <a:gdLst>
                <a:gd name="T0" fmla="*/ 44 w 65"/>
                <a:gd name="T1" fmla="*/ 65 h 65"/>
                <a:gd name="T2" fmla="*/ 65 w 65"/>
                <a:gd name="T3" fmla="*/ 65 h 65"/>
                <a:gd name="T4" fmla="*/ 21 w 65"/>
                <a:gd name="T5" fmla="*/ 0 h 65"/>
                <a:gd name="T6" fmla="*/ 0 w 65"/>
                <a:gd name="T7" fmla="*/ 0 h 65"/>
                <a:gd name="T8" fmla="*/ 44 w 65"/>
                <a:gd name="T9" fmla="*/ 65 h 65"/>
              </a:gdLst>
              <a:ahLst/>
              <a:cxnLst>
                <a:cxn ang="0">
                  <a:pos x="T0" y="T1"/>
                </a:cxn>
                <a:cxn ang="0">
                  <a:pos x="T2" y="T3"/>
                </a:cxn>
                <a:cxn ang="0">
                  <a:pos x="T4" y="T5"/>
                </a:cxn>
                <a:cxn ang="0">
                  <a:pos x="T6" y="T7"/>
                </a:cxn>
                <a:cxn ang="0">
                  <a:pos x="T8" y="T9"/>
                </a:cxn>
              </a:cxnLst>
              <a:rect l="0" t="0" r="r" b="b"/>
              <a:pathLst>
                <a:path w="65" h="65">
                  <a:moveTo>
                    <a:pt x="44" y="65"/>
                  </a:moveTo>
                  <a:lnTo>
                    <a:pt x="65" y="65"/>
                  </a:lnTo>
                  <a:lnTo>
                    <a:pt x="21" y="0"/>
                  </a:lnTo>
                  <a:lnTo>
                    <a:pt x="0" y="0"/>
                  </a:lnTo>
                  <a:lnTo>
                    <a:pt x="44" y="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sp>
        <p:nvSpPr>
          <p:cNvPr id="43" name="Freeform 84"/>
          <p:cNvSpPr/>
          <p:nvPr/>
        </p:nvSpPr>
        <p:spPr bwMode="auto">
          <a:xfrm>
            <a:off x="791762" y="4702828"/>
            <a:ext cx="1057562" cy="1060351"/>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nvGrpSpPr>
          <p:cNvPr id="44" name="组合 43"/>
          <p:cNvGrpSpPr/>
          <p:nvPr/>
        </p:nvGrpSpPr>
        <p:grpSpPr>
          <a:xfrm>
            <a:off x="1069407" y="5071161"/>
            <a:ext cx="517620" cy="339032"/>
            <a:chOff x="6711951" y="5229224"/>
            <a:chExt cx="588963" cy="385761"/>
          </a:xfrm>
          <a:solidFill>
            <a:schemeClr val="bg1"/>
          </a:solidFill>
        </p:grpSpPr>
        <p:sp>
          <p:nvSpPr>
            <p:cNvPr id="45" name="Freeform 85"/>
            <p:cNvSpPr>
              <a:spLocks noEditPoints="1"/>
            </p:cNvSpPr>
            <p:nvPr/>
          </p:nvSpPr>
          <p:spPr bwMode="auto">
            <a:xfrm>
              <a:off x="6765926" y="5229224"/>
              <a:ext cx="534988" cy="341312"/>
            </a:xfrm>
            <a:custGeom>
              <a:avLst/>
              <a:gdLst>
                <a:gd name="T0" fmla="*/ 241 w 277"/>
                <a:gd name="T1" fmla="*/ 17 h 176"/>
                <a:gd name="T2" fmla="*/ 230 w 277"/>
                <a:gd name="T3" fmla="*/ 17 h 176"/>
                <a:gd name="T4" fmla="*/ 230 w 277"/>
                <a:gd name="T5" fmla="*/ 14 h 176"/>
                <a:gd name="T6" fmla="*/ 216 w 277"/>
                <a:gd name="T7" fmla="*/ 0 h 176"/>
                <a:gd name="T8" fmla="*/ 14 w 277"/>
                <a:gd name="T9" fmla="*/ 0 h 176"/>
                <a:gd name="T10" fmla="*/ 0 w 277"/>
                <a:gd name="T11" fmla="*/ 14 h 176"/>
                <a:gd name="T12" fmla="*/ 62 w 277"/>
                <a:gd name="T13" fmla="*/ 175 h 176"/>
                <a:gd name="T14" fmla="*/ 63 w 277"/>
                <a:gd name="T15" fmla="*/ 176 h 176"/>
                <a:gd name="T16" fmla="*/ 166 w 277"/>
                <a:gd name="T17" fmla="*/ 176 h 176"/>
                <a:gd name="T18" fmla="*/ 208 w 277"/>
                <a:gd name="T19" fmla="*/ 122 h 176"/>
                <a:gd name="T20" fmla="*/ 234 w 277"/>
                <a:gd name="T21" fmla="*/ 122 h 176"/>
                <a:gd name="T22" fmla="*/ 277 w 277"/>
                <a:gd name="T23" fmla="*/ 68 h 176"/>
                <a:gd name="T24" fmla="*/ 241 w 277"/>
                <a:gd name="T25" fmla="*/ 17 h 176"/>
                <a:gd name="T26" fmla="*/ 231 w 277"/>
                <a:gd name="T27" fmla="*/ 108 h 176"/>
                <a:gd name="T28" fmla="*/ 213 w 277"/>
                <a:gd name="T29" fmla="*/ 108 h 176"/>
                <a:gd name="T30" fmla="*/ 228 w 277"/>
                <a:gd name="T31" fmla="*/ 31 h 176"/>
                <a:gd name="T32" fmla="*/ 236 w 277"/>
                <a:gd name="T33" fmla="*/ 31 h 176"/>
                <a:gd name="T34" fmla="*/ 263 w 277"/>
                <a:gd name="T35" fmla="*/ 68 h 176"/>
                <a:gd name="T36" fmla="*/ 231 w 277"/>
                <a:gd name="T37" fmla="*/ 10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7" h="176">
                  <a:moveTo>
                    <a:pt x="241" y="17"/>
                  </a:moveTo>
                  <a:cubicBezTo>
                    <a:pt x="230" y="17"/>
                    <a:pt x="230" y="17"/>
                    <a:pt x="230" y="17"/>
                  </a:cubicBezTo>
                  <a:cubicBezTo>
                    <a:pt x="230" y="16"/>
                    <a:pt x="230" y="15"/>
                    <a:pt x="230" y="14"/>
                  </a:cubicBezTo>
                  <a:cubicBezTo>
                    <a:pt x="230" y="6"/>
                    <a:pt x="224" y="0"/>
                    <a:pt x="216" y="0"/>
                  </a:cubicBezTo>
                  <a:cubicBezTo>
                    <a:pt x="14" y="0"/>
                    <a:pt x="14" y="0"/>
                    <a:pt x="14" y="0"/>
                  </a:cubicBezTo>
                  <a:cubicBezTo>
                    <a:pt x="6" y="0"/>
                    <a:pt x="0" y="6"/>
                    <a:pt x="0" y="14"/>
                  </a:cubicBezTo>
                  <a:cubicBezTo>
                    <a:pt x="0" y="14"/>
                    <a:pt x="8" y="146"/>
                    <a:pt x="62" y="175"/>
                  </a:cubicBezTo>
                  <a:cubicBezTo>
                    <a:pt x="62" y="176"/>
                    <a:pt x="63" y="176"/>
                    <a:pt x="63" y="176"/>
                  </a:cubicBezTo>
                  <a:cubicBezTo>
                    <a:pt x="166" y="176"/>
                    <a:pt x="166" y="176"/>
                    <a:pt x="166" y="176"/>
                  </a:cubicBezTo>
                  <a:cubicBezTo>
                    <a:pt x="166" y="176"/>
                    <a:pt x="189" y="167"/>
                    <a:pt x="208" y="122"/>
                  </a:cubicBezTo>
                  <a:cubicBezTo>
                    <a:pt x="234" y="122"/>
                    <a:pt x="234" y="122"/>
                    <a:pt x="234" y="122"/>
                  </a:cubicBezTo>
                  <a:cubicBezTo>
                    <a:pt x="274" y="111"/>
                    <a:pt x="277" y="68"/>
                    <a:pt x="277" y="68"/>
                  </a:cubicBezTo>
                  <a:cubicBezTo>
                    <a:pt x="276" y="24"/>
                    <a:pt x="241" y="17"/>
                    <a:pt x="241" y="17"/>
                  </a:cubicBezTo>
                  <a:moveTo>
                    <a:pt x="231" y="108"/>
                  </a:moveTo>
                  <a:cubicBezTo>
                    <a:pt x="213" y="108"/>
                    <a:pt x="213" y="108"/>
                    <a:pt x="213" y="108"/>
                  </a:cubicBezTo>
                  <a:cubicBezTo>
                    <a:pt x="219" y="88"/>
                    <a:pt x="225" y="63"/>
                    <a:pt x="228" y="31"/>
                  </a:cubicBezTo>
                  <a:cubicBezTo>
                    <a:pt x="236" y="31"/>
                    <a:pt x="236" y="31"/>
                    <a:pt x="236" y="31"/>
                  </a:cubicBezTo>
                  <a:cubicBezTo>
                    <a:pt x="236" y="31"/>
                    <a:pt x="262" y="36"/>
                    <a:pt x="263" y="68"/>
                  </a:cubicBezTo>
                  <a:cubicBezTo>
                    <a:pt x="263" y="68"/>
                    <a:pt x="261" y="100"/>
                    <a:pt x="231" y="1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46" name="Freeform 86"/>
            <p:cNvSpPr/>
            <p:nvPr/>
          </p:nvSpPr>
          <p:spPr bwMode="auto">
            <a:xfrm>
              <a:off x="6711951" y="5587998"/>
              <a:ext cx="552450" cy="26987"/>
            </a:xfrm>
            <a:custGeom>
              <a:avLst/>
              <a:gdLst>
                <a:gd name="T0" fmla="*/ 276 w 286"/>
                <a:gd name="T1" fmla="*/ 14 h 14"/>
                <a:gd name="T2" fmla="*/ 11 w 286"/>
                <a:gd name="T3" fmla="*/ 14 h 14"/>
                <a:gd name="T4" fmla="*/ 2 w 286"/>
                <a:gd name="T5" fmla="*/ 0 h 14"/>
                <a:gd name="T6" fmla="*/ 284 w 286"/>
                <a:gd name="T7" fmla="*/ 0 h 14"/>
                <a:gd name="T8" fmla="*/ 276 w 286"/>
                <a:gd name="T9" fmla="*/ 14 h 14"/>
              </a:gdLst>
              <a:ahLst/>
              <a:cxnLst>
                <a:cxn ang="0">
                  <a:pos x="T0" y="T1"/>
                </a:cxn>
                <a:cxn ang="0">
                  <a:pos x="T2" y="T3"/>
                </a:cxn>
                <a:cxn ang="0">
                  <a:pos x="T4" y="T5"/>
                </a:cxn>
                <a:cxn ang="0">
                  <a:pos x="T6" y="T7"/>
                </a:cxn>
                <a:cxn ang="0">
                  <a:pos x="T8" y="T9"/>
                </a:cxn>
              </a:cxnLst>
              <a:rect l="0" t="0" r="r" b="b"/>
              <a:pathLst>
                <a:path w="286" h="14">
                  <a:moveTo>
                    <a:pt x="276" y="14"/>
                  </a:moveTo>
                  <a:cubicBezTo>
                    <a:pt x="11" y="14"/>
                    <a:pt x="11" y="14"/>
                    <a:pt x="11" y="14"/>
                  </a:cubicBezTo>
                  <a:cubicBezTo>
                    <a:pt x="8" y="14"/>
                    <a:pt x="0" y="0"/>
                    <a:pt x="2" y="0"/>
                  </a:cubicBezTo>
                  <a:cubicBezTo>
                    <a:pt x="284" y="0"/>
                    <a:pt x="284" y="0"/>
                    <a:pt x="284" y="0"/>
                  </a:cubicBezTo>
                  <a:cubicBezTo>
                    <a:pt x="286" y="0"/>
                    <a:pt x="278" y="14"/>
                    <a:pt x="276"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sp>
        <p:nvSpPr>
          <p:cNvPr id="47" name="矩形 46"/>
          <p:cNvSpPr/>
          <p:nvPr/>
        </p:nvSpPr>
        <p:spPr>
          <a:xfrm>
            <a:off x="1880419" y="2213218"/>
            <a:ext cx="5695423" cy="902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48" name="矩形 47"/>
          <p:cNvSpPr/>
          <p:nvPr/>
        </p:nvSpPr>
        <p:spPr>
          <a:xfrm>
            <a:off x="1880419" y="3492266"/>
            <a:ext cx="5695423" cy="902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49" name="矩形 48"/>
          <p:cNvSpPr/>
          <p:nvPr/>
        </p:nvSpPr>
        <p:spPr>
          <a:xfrm>
            <a:off x="1880419" y="4781608"/>
            <a:ext cx="5695423" cy="902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0" name="KSO_Shape"/>
          <p:cNvSpPr/>
          <p:nvPr/>
        </p:nvSpPr>
        <p:spPr bwMode="auto">
          <a:xfrm flipH="1">
            <a:off x="7949493" y="2244662"/>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1" name="文本框 50"/>
          <p:cNvSpPr txBox="1"/>
          <p:nvPr/>
        </p:nvSpPr>
        <p:spPr>
          <a:xfrm>
            <a:off x="8757996" y="3324965"/>
            <a:ext cx="2653908"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7805</a:t>
            </a:r>
            <a:r>
              <a:rPr lang="zh-CN" altLang="en-US" sz="2800" dirty="0">
                <a:solidFill>
                  <a:schemeClr val="accent1"/>
                </a:solidFill>
                <a:latin typeface="+mj-ea"/>
                <a:ea typeface="+mj-ea"/>
              </a:rPr>
              <a:t>万</a:t>
            </a:r>
            <a:endParaRPr lang="zh-CN" altLang="en-US" sz="4800" dirty="0">
              <a:solidFill>
                <a:schemeClr val="accent1"/>
              </a:solidFill>
              <a:latin typeface="+mj-ea"/>
              <a:ea typeface="+mj-ea"/>
            </a:endParaRPr>
          </a:p>
        </p:txBody>
      </p:sp>
      <p:sp>
        <p:nvSpPr>
          <p:cNvPr id="52" name="文本框 51"/>
          <p:cNvSpPr txBox="1"/>
          <p:nvPr/>
        </p:nvSpPr>
        <p:spPr>
          <a:xfrm>
            <a:off x="8934590" y="4425005"/>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endParaRPr lang="zh-CN" altLang="en-US" sz="2000" dirty="0">
              <a:solidFill>
                <a:srgbClr val="4C4D4D"/>
              </a:solidFill>
              <a:latin typeface="+mj-ea"/>
              <a:ea typeface="+mj-ea"/>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请输入第四章说明小标题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任意多边形: 形状 11"/>
          <p:cNvSpPr/>
          <p:nvPr/>
        </p:nvSpPr>
        <p:spPr bwMode="auto">
          <a:xfrm>
            <a:off x="998780" y="1852273"/>
            <a:ext cx="2461871" cy="2874471"/>
          </a:xfrm>
          <a:custGeom>
            <a:avLst/>
            <a:gdLst>
              <a:gd name="connsiteX0" fmla="*/ 0 w 830216"/>
              <a:gd name="connsiteY0" fmla="*/ 929962 h 969357"/>
              <a:gd name="connsiteX1" fmla="*/ 819480 w 830216"/>
              <a:gd name="connsiteY1" fmla="*/ 929962 h 969357"/>
              <a:gd name="connsiteX2" fmla="*/ 819480 w 830216"/>
              <a:gd name="connsiteY2" fmla="*/ 969357 h 969357"/>
              <a:gd name="connsiteX3" fmla="*/ 0 w 830216"/>
              <a:gd name="connsiteY3" fmla="*/ 969357 h 969357"/>
              <a:gd name="connsiteX4" fmla="*/ 10735 w 830216"/>
              <a:gd name="connsiteY4" fmla="*/ 892955 h 969357"/>
              <a:gd name="connsiteX5" fmla="*/ 801587 w 830216"/>
              <a:gd name="connsiteY5" fmla="*/ 892955 h 969357"/>
              <a:gd name="connsiteX6" fmla="*/ 801587 w 830216"/>
              <a:gd name="connsiteY6" fmla="*/ 919218 h 969357"/>
              <a:gd name="connsiteX7" fmla="*/ 10735 w 830216"/>
              <a:gd name="connsiteY7" fmla="*/ 919218 h 969357"/>
              <a:gd name="connsiteX8" fmla="*/ 580912 w 830216"/>
              <a:gd name="connsiteY8" fmla="*/ 853560 h 969357"/>
              <a:gd name="connsiteX9" fmla="*/ 790852 w 830216"/>
              <a:gd name="connsiteY9" fmla="*/ 853560 h 969357"/>
              <a:gd name="connsiteX10" fmla="*/ 790852 w 830216"/>
              <a:gd name="connsiteY10" fmla="*/ 882211 h 969357"/>
              <a:gd name="connsiteX11" fmla="*/ 580912 w 830216"/>
              <a:gd name="connsiteY11" fmla="*/ 882211 h 969357"/>
              <a:gd name="connsiteX12" fmla="*/ 308945 w 830216"/>
              <a:gd name="connsiteY12" fmla="*/ 853560 h 969357"/>
              <a:gd name="connsiteX13" fmla="*/ 518885 w 830216"/>
              <a:gd name="connsiteY13" fmla="*/ 853560 h 969357"/>
              <a:gd name="connsiteX14" fmla="*/ 518885 w 830216"/>
              <a:gd name="connsiteY14" fmla="*/ 882211 h 969357"/>
              <a:gd name="connsiteX15" fmla="*/ 308945 w 830216"/>
              <a:gd name="connsiteY15" fmla="*/ 882211 h 969357"/>
              <a:gd name="connsiteX16" fmla="*/ 36978 w 830216"/>
              <a:gd name="connsiteY16" fmla="*/ 853560 h 969357"/>
              <a:gd name="connsiteX17" fmla="*/ 246918 w 830216"/>
              <a:gd name="connsiteY17" fmla="*/ 853560 h 969357"/>
              <a:gd name="connsiteX18" fmla="*/ 246918 w 830216"/>
              <a:gd name="connsiteY18" fmla="*/ 882211 h 969357"/>
              <a:gd name="connsiteX19" fmla="*/ 36978 w 830216"/>
              <a:gd name="connsiteY19" fmla="*/ 882211 h 969357"/>
              <a:gd name="connsiteX20" fmla="*/ 580912 w 830216"/>
              <a:gd name="connsiteY20" fmla="*/ 808196 h 969357"/>
              <a:gd name="connsiteX21" fmla="*/ 790852 w 830216"/>
              <a:gd name="connsiteY21" fmla="*/ 808196 h 969357"/>
              <a:gd name="connsiteX22" fmla="*/ 790852 w 830216"/>
              <a:gd name="connsiteY22" fmla="*/ 836847 h 969357"/>
              <a:gd name="connsiteX23" fmla="*/ 580912 w 830216"/>
              <a:gd name="connsiteY23" fmla="*/ 836847 h 969357"/>
              <a:gd name="connsiteX24" fmla="*/ 308945 w 830216"/>
              <a:gd name="connsiteY24" fmla="*/ 808196 h 969357"/>
              <a:gd name="connsiteX25" fmla="*/ 518885 w 830216"/>
              <a:gd name="connsiteY25" fmla="*/ 808196 h 969357"/>
              <a:gd name="connsiteX26" fmla="*/ 518885 w 830216"/>
              <a:gd name="connsiteY26" fmla="*/ 836847 h 969357"/>
              <a:gd name="connsiteX27" fmla="*/ 308945 w 830216"/>
              <a:gd name="connsiteY27" fmla="*/ 836847 h 969357"/>
              <a:gd name="connsiteX28" fmla="*/ 36978 w 830216"/>
              <a:gd name="connsiteY28" fmla="*/ 808196 h 969357"/>
              <a:gd name="connsiteX29" fmla="*/ 246918 w 830216"/>
              <a:gd name="connsiteY29" fmla="*/ 808196 h 969357"/>
              <a:gd name="connsiteX30" fmla="*/ 246918 w 830216"/>
              <a:gd name="connsiteY30" fmla="*/ 836847 h 969357"/>
              <a:gd name="connsiteX31" fmla="*/ 36978 w 830216"/>
              <a:gd name="connsiteY31" fmla="*/ 836847 h 969357"/>
              <a:gd name="connsiteX32" fmla="*/ 580912 w 830216"/>
              <a:gd name="connsiteY32" fmla="*/ 490648 h 969357"/>
              <a:gd name="connsiteX33" fmla="*/ 790852 w 830216"/>
              <a:gd name="connsiteY33" fmla="*/ 490648 h 969357"/>
              <a:gd name="connsiteX34" fmla="*/ 790852 w 830216"/>
              <a:gd name="connsiteY34" fmla="*/ 521687 h 969357"/>
              <a:gd name="connsiteX35" fmla="*/ 739561 w 830216"/>
              <a:gd name="connsiteY35" fmla="*/ 521687 h 969357"/>
              <a:gd name="connsiteX36" fmla="*/ 739561 w 830216"/>
              <a:gd name="connsiteY36" fmla="*/ 799839 h 969357"/>
              <a:gd name="connsiteX37" fmla="*/ 634591 w 830216"/>
              <a:gd name="connsiteY37" fmla="*/ 799839 h 969357"/>
              <a:gd name="connsiteX38" fmla="*/ 634591 w 830216"/>
              <a:gd name="connsiteY38" fmla="*/ 521687 h 969357"/>
              <a:gd name="connsiteX39" fmla="*/ 580912 w 830216"/>
              <a:gd name="connsiteY39" fmla="*/ 521687 h 969357"/>
              <a:gd name="connsiteX40" fmla="*/ 308945 w 830216"/>
              <a:gd name="connsiteY40" fmla="*/ 490648 h 969357"/>
              <a:gd name="connsiteX41" fmla="*/ 518885 w 830216"/>
              <a:gd name="connsiteY41" fmla="*/ 490648 h 969357"/>
              <a:gd name="connsiteX42" fmla="*/ 518885 w 830216"/>
              <a:gd name="connsiteY42" fmla="*/ 521687 h 969357"/>
              <a:gd name="connsiteX43" fmla="*/ 467593 w 830216"/>
              <a:gd name="connsiteY43" fmla="*/ 521687 h 969357"/>
              <a:gd name="connsiteX44" fmla="*/ 467593 w 830216"/>
              <a:gd name="connsiteY44" fmla="*/ 799839 h 969357"/>
              <a:gd name="connsiteX45" fmla="*/ 362623 w 830216"/>
              <a:gd name="connsiteY45" fmla="*/ 799839 h 969357"/>
              <a:gd name="connsiteX46" fmla="*/ 362623 w 830216"/>
              <a:gd name="connsiteY46" fmla="*/ 521687 h 969357"/>
              <a:gd name="connsiteX47" fmla="*/ 308945 w 830216"/>
              <a:gd name="connsiteY47" fmla="*/ 521687 h 969357"/>
              <a:gd name="connsiteX48" fmla="*/ 36978 w 830216"/>
              <a:gd name="connsiteY48" fmla="*/ 490648 h 969357"/>
              <a:gd name="connsiteX49" fmla="*/ 246918 w 830216"/>
              <a:gd name="connsiteY49" fmla="*/ 490648 h 969357"/>
              <a:gd name="connsiteX50" fmla="*/ 246918 w 830216"/>
              <a:gd name="connsiteY50" fmla="*/ 521687 h 969357"/>
              <a:gd name="connsiteX51" fmla="*/ 187276 w 830216"/>
              <a:gd name="connsiteY51" fmla="*/ 521687 h 969357"/>
              <a:gd name="connsiteX52" fmla="*/ 187276 w 830216"/>
              <a:gd name="connsiteY52" fmla="*/ 799839 h 969357"/>
              <a:gd name="connsiteX53" fmla="*/ 82306 w 830216"/>
              <a:gd name="connsiteY53" fmla="*/ 799839 h 969357"/>
              <a:gd name="connsiteX54" fmla="*/ 82306 w 830216"/>
              <a:gd name="connsiteY54" fmla="*/ 521687 h 969357"/>
              <a:gd name="connsiteX55" fmla="*/ 36978 w 830216"/>
              <a:gd name="connsiteY55" fmla="*/ 521687 h 969357"/>
              <a:gd name="connsiteX56" fmla="*/ 580912 w 830216"/>
              <a:gd name="connsiteY56" fmla="*/ 445284 h 969357"/>
              <a:gd name="connsiteX57" fmla="*/ 790852 w 830216"/>
              <a:gd name="connsiteY57" fmla="*/ 445284 h 969357"/>
              <a:gd name="connsiteX58" fmla="*/ 790852 w 830216"/>
              <a:gd name="connsiteY58" fmla="*/ 476323 h 969357"/>
              <a:gd name="connsiteX59" fmla="*/ 580912 w 830216"/>
              <a:gd name="connsiteY59" fmla="*/ 476323 h 969357"/>
              <a:gd name="connsiteX60" fmla="*/ 308945 w 830216"/>
              <a:gd name="connsiteY60" fmla="*/ 445284 h 969357"/>
              <a:gd name="connsiteX61" fmla="*/ 518885 w 830216"/>
              <a:gd name="connsiteY61" fmla="*/ 445284 h 969357"/>
              <a:gd name="connsiteX62" fmla="*/ 518885 w 830216"/>
              <a:gd name="connsiteY62" fmla="*/ 476323 h 969357"/>
              <a:gd name="connsiteX63" fmla="*/ 308945 w 830216"/>
              <a:gd name="connsiteY63" fmla="*/ 476323 h 969357"/>
              <a:gd name="connsiteX64" fmla="*/ 36978 w 830216"/>
              <a:gd name="connsiteY64" fmla="*/ 445284 h 969357"/>
              <a:gd name="connsiteX65" fmla="*/ 246918 w 830216"/>
              <a:gd name="connsiteY65" fmla="*/ 445284 h 969357"/>
              <a:gd name="connsiteX66" fmla="*/ 246918 w 830216"/>
              <a:gd name="connsiteY66" fmla="*/ 476323 h 969357"/>
              <a:gd name="connsiteX67" fmla="*/ 36978 w 830216"/>
              <a:gd name="connsiteY67" fmla="*/ 476323 h 969357"/>
              <a:gd name="connsiteX68" fmla="*/ 413915 w 830216"/>
              <a:gd name="connsiteY68" fmla="*/ 0 h 969357"/>
              <a:gd name="connsiteX69" fmla="*/ 830216 w 830216"/>
              <a:gd name="connsiteY69" fmla="*/ 430958 h 969357"/>
              <a:gd name="connsiteX70" fmla="*/ 0 w 830216"/>
              <a:gd name="connsiteY70" fmla="*/ 430958 h 96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830216" h="969357">
                <a:moveTo>
                  <a:pt x="0" y="929962"/>
                </a:moveTo>
                <a:lnTo>
                  <a:pt x="819480" y="929962"/>
                </a:lnTo>
                <a:lnTo>
                  <a:pt x="819480" y="969357"/>
                </a:lnTo>
                <a:lnTo>
                  <a:pt x="0" y="969357"/>
                </a:lnTo>
                <a:close/>
                <a:moveTo>
                  <a:pt x="10735" y="892955"/>
                </a:moveTo>
                <a:lnTo>
                  <a:pt x="801587" y="892955"/>
                </a:lnTo>
                <a:lnTo>
                  <a:pt x="801587" y="919218"/>
                </a:lnTo>
                <a:lnTo>
                  <a:pt x="10735" y="919218"/>
                </a:lnTo>
                <a:close/>
                <a:moveTo>
                  <a:pt x="580912" y="853560"/>
                </a:moveTo>
                <a:lnTo>
                  <a:pt x="790852" y="853560"/>
                </a:lnTo>
                <a:lnTo>
                  <a:pt x="790852" y="882211"/>
                </a:lnTo>
                <a:lnTo>
                  <a:pt x="580912" y="882211"/>
                </a:lnTo>
                <a:close/>
                <a:moveTo>
                  <a:pt x="308945" y="853560"/>
                </a:moveTo>
                <a:lnTo>
                  <a:pt x="518885" y="853560"/>
                </a:lnTo>
                <a:lnTo>
                  <a:pt x="518885" y="882211"/>
                </a:lnTo>
                <a:lnTo>
                  <a:pt x="308945" y="882211"/>
                </a:lnTo>
                <a:close/>
                <a:moveTo>
                  <a:pt x="36978" y="853560"/>
                </a:moveTo>
                <a:lnTo>
                  <a:pt x="246918" y="853560"/>
                </a:lnTo>
                <a:lnTo>
                  <a:pt x="246918" y="882211"/>
                </a:lnTo>
                <a:lnTo>
                  <a:pt x="36978" y="882211"/>
                </a:lnTo>
                <a:close/>
                <a:moveTo>
                  <a:pt x="580912" y="808196"/>
                </a:moveTo>
                <a:lnTo>
                  <a:pt x="790852" y="808196"/>
                </a:lnTo>
                <a:lnTo>
                  <a:pt x="790852" y="836847"/>
                </a:lnTo>
                <a:lnTo>
                  <a:pt x="580912" y="836847"/>
                </a:lnTo>
                <a:close/>
                <a:moveTo>
                  <a:pt x="308945" y="808196"/>
                </a:moveTo>
                <a:lnTo>
                  <a:pt x="518885" y="808196"/>
                </a:lnTo>
                <a:lnTo>
                  <a:pt x="518885" y="836847"/>
                </a:lnTo>
                <a:lnTo>
                  <a:pt x="308945" y="836847"/>
                </a:lnTo>
                <a:close/>
                <a:moveTo>
                  <a:pt x="36978" y="808196"/>
                </a:moveTo>
                <a:lnTo>
                  <a:pt x="246918" y="808196"/>
                </a:lnTo>
                <a:lnTo>
                  <a:pt x="246918" y="836847"/>
                </a:lnTo>
                <a:lnTo>
                  <a:pt x="36978" y="836847"/>
                </a:lnTo>
                <a:close/>
                <a:moveTo>
                  <a:pt x="580912" y="490648"/>
                </a:moveTo>
                <a:lnTo>
                  <a:pt x="790852" y="490648"/>
                </a:lnTo>
                <a:lnTo>
                  <a:pt x="790852" y="521687"/>
                </a:lnTo>
                <a:lnTo>
                  <a:pt x="739561" y="521687"/>
                </a:lnTo>
                <a:lnTo>
                  <a:pt x="739561" y="799839"/>
                </a:lnTo>
                <a:lnTo>
                  <a:pt x="634591" y="799839"/>
                </a:lnTo>
                <a:lnTo>
                  <a:pt x="634591" y="521687"/>
                </a:lnTo>
                <a:lnTo>
                  <a:pt x="580912" y="521687"/>
                </a:lnTo>
                <a:close/>
                <a:moveTo>
                  <a:pt x="308945" y="490648"/>
                </a:moveTo>
                <a:lnTo>
                  <a:pt x="518885" y="490648"/>
                </a:lnTo>
                <a:lnTo>
                  <a:pt x="518885" y="521687"/>
                </a:lnTo>
                <a:lnTo>
                  <a:pt x="467593" y="521687"/>
                </a:lnTo>
                <a:lnTo>
                  <a:pt x="467593" y="799839"/>
                </a:lnTo>
                <a:lnTo>
                  <a:pt x="362623" y="799839"/>
                </a:lnTo>
                <a:lnTo>
                  <a:pt x="362623" y="521687"/>
                </a:lnTo>
                <a:lnTo>
                  <a:pt x="308945" y="521687"/>
                </a:lnTo>
                <a:close/>
                <a:moveTo>
                  <a:pt x="36978" y="490648"/>
                </a:moveTo>
                <a:lnTo>
                  <a:pt x="246918" y="490648"/>
                </a:lnTo>
                <a:lnTo>
                  <a:pt x="246918" y="521687"/>
                </a:lnTo>
                <a:lnTo>
                  <a:pt x="187276" y="521687"/>
                </a:lnTo>
                <a:lnTo>
                  <a:pt x="187276" y="799839"/>
                </a:lnTo>
                <a:lnTo>
                  <a:pt x="82306" y="799839"/>
                </a:lnTo>
                <a:lnTo>
                  <a:pt x="82306" y="521687"/>
                </a:lnTo>
                <a:lnTo>
                  <a:pt x="36978" y="521687"/>
                </a:lnTo>
                <a:close/>
                <a:moveTo>
                  <a:pt x="580912" y="445284"/>
                </a:moveTo>
                <a:lnTo>
                  <a:pt x="790852" y="445284"/>
                </a:lnTo>
                <a:lnTo>
                  <a:pt x="790852" y="476323"/>
                </a:lnTo>
                <a:lnTo>
                  <a:pt x="580912" y="476323"/>
                </a:lnTo>
                <a:close/>
                <a:moveTo>
                  <a:pt x="308945" y="445284"/>
                </a:moveTo>
                <a:lnTo>
                  <a:pt x="518885" y="445284"/>
                </a:lnTo>
                <a:lnTo>
                  <a:pt x="518885" y="476323"/>
                </a:lnTo>
                <a:lnTo>
                  <a:pt x="308945" y="476323"/>
                </a:lnTo>
                <a:close/>
                <a:moveTo>
                  <a:pt x="36978" y="445284"/>
                </a:moveTo>
                <a:lnTo>
                  <a:pt x="246918" y="445284"/>
                </a:lnTo>
                <a:lnTo>
                  <a:pt x="246918" y="476323"/>
                </a:lnTo>
                <a:lnTo>
                  <a:pt x="36978" y="476323"/>
                </a:lnTo>
                <a:close/>
                <a:moveTo>
                  <a:pt x="413915" y="0"/>
                </a:moveTo>
                <a:lnTo>
                  <a:pt x="830216" y="430958"/>
                </a:lnTo>
                <a:lnTo>
                  <a:pt x="0" y="430958"/>
                </a:lnTo>
                <a:close/>
              </a:path>
            </a:pathLst>
          </a:custGeom>
          <a:solidFill>
            <a:schemeClr val="accent1"/>
          </a:solidFill>
          <a:ln>
            <a:noFill/>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F0502020204030204"/>
              <a:ea typeface="等线" charset="-122"/>
              <a:cs typeface="+mn-cs"/>
            </a:endParaRPr>
          </a:p>
        </p:txBody>
      </p:sp>
      <p:sp>
        <p:nvSpPr>
          <p:cNvPr id="13" name="矩形 12"/>
          <p:cNvSpPr/>
          <p:nvPr/>
        </p:nvSpPr>
        <p:spPr>
          <a:xfrm>
            <a:off x="965373" y="503350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4" name="矩形 13"/>
          <p:cNvSpPr/>
          <p:nvPr/>
        </p:nvSpPr>
        <p:spPr>
          <a:xfrm>
            <a:off x="5690349" y="1555593"/>
            <a:ext cx="5770131" cy="15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a:xfrm>
            <a:off x="4822075" y="1909979"/>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6" name="矩形 15"/>
          <p:cNvSpPr/>
          <p:nvPr/>
        </p:nvSpPr>
        <p:spPr>
          <a:xfrm>
            <a:off x="5690349" y="3202931"/>
            <a:ext cx="5770131" cy="15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KSO_Shape"/>
          <p:cNvSpPr/>
          <p:nvPr/>
        </p:nvSpPr>
        <p:spPr>
          <a:xfrm>
            <a:off x="4822075" y="3557317"/>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8" name="矩形 17"/>
          <p:cNvSpPr/>
          <p:nvPr/>
        </p:nvSpPr>
        <p:spPr>
          <a:xfrm>
            <a:off x="5690349" y="4850269"/>
            <a:ext cx="5770131" cy="15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KSO_Shape"/>
          <p:cNvSpPr/>
          <p:nvPr/>
        </p:nvSpPr>
        <p:spPr>
          <a:xfrm>
            <a:off x="4822075" y="5204655"/>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11" name="MH_Other_2"/>
          <p:cNvPicPr>
            <a:picLocks noChangeAspect="1" noChangeArrowheads="1"/>
          </p:cNvPicPr>
          <p:nvPr>
            <p:custDataLst>
              <p:tags r:id="rId1"/>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752094"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自由: 形状 8"/>
          <p:cNvSpPr/>
          <p:nvPr>
            <p:custDataLst>
              <p:tags r:id="rId3"/>
            </p:custDataLst>
          </p:nvPr>
        </p:nvSpPr>
        <p:spPr>
          <a:xfrm>
            <a:off x="754477"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13" name="MH_Other_5"/>
          <p:cNvSpPr/>
          <p:nvPr>
            <p:custDataLst>
              <p:tags r:id="rId4"/>
            </p:custDataLst>
          </p:nvPr>
        </p:nvSpPr>
        <p:spPr>
          <a:xfrm>
            <a:off x="746593"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4" name="自由: 形状 18"/>
          <p:cNvSpPr/>
          <p:nvPr>
            <p:custDataLst>
              <p:tags r:id="rId5"/>
            </p:custDataLst>
          </p:nvPr>
        </p:nvSpPr>
        <p:spPr>
          <a:xfrm>
            <a:off x="4963805"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9" name="椭圆 18"/>
          <p:cNvSpPr/>
          <p:nvPr/>
        </p:nvSpPr>
        <p:spPr>
          <a:xfrm>
            <a:off x="1324395"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0" name="矩形 19"/>
          <p:cNvSpPr/>
          <p:nvPr/>
        </p:nvSpPr>
        <p:spPr>
          <a:xfrm>
            <a:off x="2580263"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pic>
        <p:nvPicPr>
          <p:cNvPr id="21" name="MH_Other_2"/>
          <p:cNvPicPr>
            <a:picLocks noChangeAspect="1" noChangeArrowheads="1"/>
          </p:cNvPicPr>
          <p:nvPr>
            <p:custDataLst>
              <p:tags r:id="rId6"/>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6072676"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自由: 形状 23"/>
          <p:cNvSpPr/>
          <p:nvPr>
            <p:custDataLst>
              <p:tags r:id="rId7"/>
            </p:custDataLst>
          </p:nvPr>
        </p:nvSpPr>
        <p:spPr>
          <a:xfrm>
            <a:off x="6075059"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23" name="MH_Other_4"/>
          <p:cNvSpPr/>
          <p:nvPr>
            <p:custDataLst>
              <p:tags r:id="rId8"/>
            </p:custDataLst>
          </p:nvPr>
        </p:nvSpPr>
        <p:spPr>
          <a:xfrm rot="13341949">
            <a:off x="6129976" y="3375470"/>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4" name="MH_Other_5"/>
          <p:cNvSpPr/>
          <p:nvPr>
            <p:custDataLst>
              <p:tags r:id="rId9"/>
            </p:custDataLst>
          </p:nvPr>
        </p:nvSpPr>
        <p:spPr>
          <a:xfrm>
            <a:off x="6067175"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25" name="自由: 形状 26"/>
          <p:cNvSpPr/>
          <p:nvPr>
            <p:custDataLst>
              <p:tags r:id="rId10"/>
            </p:custDataLst>
          </p:nvPr>
        </p:nvSpPr>
        <p:spPr>
          <a:xfrm>
            <a:off x="10284387"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26" name="椭圆 25"/>
          <p:cNvSpPr/>
          <p:nvPr/>
        </p:nvSpPr>
        <p:spPr>
          <a:xfrm>
            <a:off x="6644977"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7" name="矩形 26"/>
          <p:cNvSpPr/>
          <p:nvPr/>
        </p:nvSpPr>
        <p:spPr>
          <a:xfrm>
            <a:off x="7900845"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1734641" y="1691274"/>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文本框 28"/>
          <p:cNvSpPr txBox="1"/>
          <p:nvPr/>
        </p:nvSpPr>
        <p:spPr>
          <a:xfrm>
            <a:off x="854180" y="196616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请输入第一章大标题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KSO_Shape"/>
          <p:cNvSpPr/>
          <p:nvPr/>
        </p:nvSpPr>
        <p:spPr bwMode="auto">
          <a:xfrm>
            <a:off x="719929" y="3312379"/>
            <a:ext cx="2597913" cy="20913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lumMod val="50000"/>
            </a:schemeClr>
          </a:solidFill>
          <a:ln>
            <a:noFill/>
          </a:ln>
        </p:spPr>
        <p:txBody>
          <a:bodyPr anchor="ctr" anchorCtr="1"/>
          <a:lstStyle/>
          <a:p>
            <a:endParaRPr lang="zh-CN" altLang="en-US">
              <a:ea typeface="宋体" panose="02010600030101010101" pitchFamily="2" charset="-122"/>
            </a:endParaRPr>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任意多边形: 形状 24"/>
          <p:cNvSpPr/>
          <p:nvPr>
            <p:custDataLst>
              <p:tags r:id="rId1"/>
            </p:custDataLst>
          </p:nvPr>
        </p:nvSpPr>
        <p:spPr>
          <a:xfrm>
            <a:off x="3989632" y="2110154"/>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26" name="矩形 25"/>
          <p:cNvSpPr/>
          <p:nvPr/>
        </p:nvSpPr>
        <p:spPr>
          <a:xfrm>
            <a:off x="6381347" y="1615451"/>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任意多边形: 形状 30"/>
          <p:cNvSpPr/>
          <p:nvPr>
            <p:custDataLst>
              <p:tags r:id="rId2"/>
            </p:custDataLst>
          </p:nvPr>
        </p:nvSpPr>
        <p:spPr>
          <a:xfrm>
            <a:off x="4735220" y="3872093"/>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32" name="矩形 31"/>
          <p:cNvSpPr/>
          <p:nvPr/>
        </p:nvSpPr>
        <p:spPr>
          <a:xfrm>
            <a:off x="7126935" y="337739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任意多边形: 形状 32"/>
          <p:cNvSpPr/>
          <p:nvPr>
            <p:custDataLst>
              <p:tags r:id="rId3"/>
            </p:custDataLst>
          </p:nvPr>
        </p:nvSpPr>
        <p:spPr>
          <a:xfrm>
            <a:off x="5480808" y="5634032"/>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34" name="矩形 33"/>
          <p:cNvSpPr/>
          <p:nvPr/>
        </p:nvSpPr>
        <p:spPr>
          <a:xfrm>
            <a:off x="7872523" y="513932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719929" y="3110877"/>
            <a:ext cx="2597913" cy="20913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E5483F"/>
          </a:solidFill>
          <a:ln>
            <a:noFill/>
          </a:ln>
        </p:spPr>
        <p:txBody>
          <a:bodyPr anchor="ctr" anchorCtr="1"/>
          <a:lstStyle/>
          <a:p>
            <a:endParaRPr lang="zh-CN" altLang="en-US">
              <a:ea typeface="宋体" panose="02010600030101010101" pitchFamily="2" charset="-122"/>
            </a:endParaRPr>
          </a:p>
        </p:txBody>
      </p:sp>
      <p:sp>
        <p:nvSpPr>
          <p:cNvPr id="37" name="Rectangle 41"/>
          <p:cNvSpPr>
            <a:spLocks noChangeArrowheads="1"/>
          </p:cNvSpPr>
          <p:nvPr/>
        </p:nvSpPr>
        <p:spPr bwMode="auto">
          <a:xfrm>
            <a:off x="645572" y="5657428"/>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38" name="Rectangle 42"/>
          <p:cNvSpPr>
            <a:spLocks noChangeArrowheads="1"/>
          </p:cNvSpPr>
          <p:nvPr/>
        </p:nvSpPr>
        <p:spPr bwMode="auto">
          <a:xfrm>
            <a:off x="831626" y="339548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solidFill>
                  <a:srgbClr val="FEFFFF"/>
                </a:solidFill>
                <a:latin typeface="+mn-lt"/>
              </a:rPr>
              <a:t>96</a:t>
            </a:r>
            <a:r>
              <a:rPr lang="en-US" altLang="zh-CN" sz="5400" dirty="0">
                <a:solidFill>
                  <a:srgbClr val="FEFFFF"/>
                </a:solidFill>
                <a:latin typeface="+mn-lt"/>
              </a:rPr>
              <a:t>%</a:t>
            </a:r>
            <a:endParaRPr lang="zh-CN" altLang="en-US" sz="7200" dirty="0">
              <a:solidFill>
                <a:srgbClr val="FEFFFF"/>
              </a:solidFill>
              <a:latin typeface="+mn-lt"/>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9" name="Freeform 12"/>
          <p:cNvSpPr/>
          <p:nvPr/>
        </p:nvSpPr>
        <p:spPr bwMode="auto">
          <a:xfrm>
            <a:off x="1203384" y="3099485"/>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40" name="Freeform 16"/>
          <p:cNvSpPr/>
          <p:nvPr/>
        </p:nvSpPr>
        <p:spPr bwMode="auto">
          <a:xfrm>
            <a:off x="3149659" y="3099485"/>
            <a:ext cx="2011363" cy="33779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41" name="Freeform 20"/>
          <p:cNvSpPr/>
          <p:nvPr/>
        </p:nvSpPr>
        <p:spPr bwMode="auto">
          <a:xfrm>
            <a:off x="5094347" y="3099485"/>
            <a:ext cx="2016125" cy="337794"/>
          </a:xfrm>
          <a:custGeom>
            <a:avLst/>
            <a:gdLst>
              <a:gd name="T0" fmla="*/ 1170 w 1270"/>
              <a:gd name="T1" fmla="*/ 177 h 177"/>
              <a:gd name="T2" fmla="*/ 0 w 1270"/>
              <a:gd name="T3" fmla="*/ 177 h 177"/>
              <a:gd name="T4" fmla="*/ 100 w 1270"/>
              <a:gd name="T5" fmla="*/ 88 h 177"/>
              <a:gd name="T6" fmla="*/ 0 w 1270"/>
              <a:gd name="T7" fmla="*/ 0 h 177"/>
              <a:gd name="T8" fmla="*/ 1170 w 1270"/>
              <a:gd name="T9" fmla="*/ 0 h 177"/>
              <a:gd name="T10" fmla="*/ 1270 w 1270"/>
              <a:gd name="T11" fmla="*/ 88 h 177"/>
              <a:gd name="T12" fmla="*/ 1170 w 1270"/>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70" h="177">
                <a:moveTo>
                  <a:pt x="1170" y="177"/>
                </a:moveTo>
                <a:lnTo>
                  <a:pt x="0" y="177"/>
                </a:lnTo>
                <a:lnTo>
                  <a:pt x="100" y="88"/>
                </a:lnTo>
                <a:lnTo>
                  <a:pt x="0" y="0"/>
                </a:lnTo>
                <a:lnTo>
                  <a:pt x="1170" y="0"/>
                </a:lnTo>
                <a:lnTo>
                  <a:pt x="1270" y="88"/>
                </a:lnTo>
                <a:lnTo>
                  <a:pt x="1170"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79" name="文本框 78"/>
          <p:cNvSpPr txBox="1"/>
          <p:nvPr/>
        </p:nvSpPr>
        <p:spPr>
          <a:xfrm>
            <a:off x="1311080" y="3503183"/>
            <a:ext cx="1730883" cy="646331"/>
          </a:xfrm>
          <a:prstGeom prst="rect">
            <a:avLst/>
          </a:prstGeom>
          <a:noFill/>
        </p:spPr>
        <p:txBody>
          <a:bodyPr wrap="square" rtlCol="0">
            <a:spAutoFit/>
          </a:bodyPr>
          <a:lstStyle/>
          <a:p>
            <a:pPr algn="ctr"/>
            <a:r>
              <a:rPr lang="en-US" altLang="zh-CN" sz="3600" b="1" dirty="0">
                <a:latin typeface="+mj-ea"/>
                <a:ea typeface="+mj-ea"/>
              </a:rPr>
              <a:t>56%</a:t>
            </a:r>
            <a:endParaRPr lang="zh-CN" altLang="en-US" sz="3600" b="1" dirty="0">
              <a:latin typeface="+mj-ea"/>
              <a:ea typeface="+mj-ea"/>
            </a:endParaRPr>
          </a:p>
        </p:txBody>
      </p:sp>
      <p:sp>
        <p:nvSpPr>
          <p:cNvPr id="80" name="文本框 79"/>
          <p:cNvSpPr txBox="1"/>
          <p:nvPr/>
        </p:nvSpPr>
        <p:spPr>
          <a:xfrm>
            <a:off x="3289898" y="3503183"/>
            <a:ext cx="1730883" cy="646331"/>
          </a:xfrm>
          <a:prstGeom prst="rect">
            <a:avLst/>
          </a:prstGeom>
          <a:noFill/>
        </p:spPr>
        <p:txBody>
          <a:bodyPr wrap="square" rtlCol="0">
            <a:spAutoFit/>
          </a:bodyPr>
          <a:lstStyle/>
          <a:p>
            <a:pPr algn="ctr"/>
            <a:r>
              <a:rPr lang="en-US" altLang="zh-CN" sz="3600" b="1" dirty="0">
                <a:latin typeface="+mj-ea"/>
                <a:ea typeface="+mj-ea"/>
              </a:rPr>
              <a:t>48%</a:t>
            </a:r>
            <a:endParaRPr lang="zh-CN" altLang="en-US" sz="3600" b="1" dirty="0">
              <a:latin typeface="+mj-ea"/>
              <a:ea typeface="+mj-ea"/>
            </a:endParaRPr>
          </a:p>
        </p:txBody>
      </p:sp>
      <p:sp>
        <p:nvSpPr>
          <p:cNvPr id="81" name="文本框 80"/>
          <p:cNvSpPr txBox="1"/>
          <p:nvPr/>
        </p:nvSpPr>
        <p:spPr>
          <a:xfrm>
            <a:off x="5268716" y="3503183"/>
            <a:ext cx="1730883" cy="646331"/>
          </a:xfrm>
          <a:prstGeom prst="rect">
            <a:avLst/>
          </a:prstGeom>
          <a:noFill/>
        </p:spPr>
        <p:txBody>
          <a:bodyPr wrap="square" rtlCol="0">
            <a:spAutoFit/>
          </a:bodyPr>
          <a:lstStyle/>
          <a:p>
            <a:pPr algn="ctr"/>
            <a:r>
              <a:rPr lang="en-US" altLang="zh-CN" sz="3600" b="1" dirty="0">
                <a:latin typeface="+mj-ea"/>
                <a:ea typeface="+mj-ea"/>
              </a:rPr>
              <a:t>89%</a:t>
            </a:r>
            <a:endParaRPr lang="zh-CN" altLang="en-US" sz="3600" b="1" dirty="0">
              <a:latin typeface="+mj-ea"/>
              <a:ea typeface="+mj-ea"/>
            </a:endParaRPr>
          </a:p>
        </p:txBody>
      </p:sp>
      <p:sp>
        <p:nvSpPr>
          <p:cNvPr id="83" name="Freeform 12"/>
          <p:cNvSpPr/>
          <p:nvPr/>
        </p:nvSpPr>
        <p:spPr bwMode="auto">
          <a:xfrm>
            <a:off x="7030978" y="3099485"/>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84" name="Freeform 16"/>
          <p:cNvSpPr/>
          <p:nvPr/>
        </p:nvSpPr>
        <p:spPr bwMode="auto">
          <a:xfrm>
            <a:off x="8977253" y="3099485"/>
            <a:ext cx="2011363" cy="33779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92" name="文本框 91"/>
          <p:cNvSpPr txBox="1"/>
          <p:nvPr/>
        </p:nvSpPr>
        <p:spPr>
          <a:xfrm>
            <a:off x="7138674" y="3503183"/>
            <a:ext cx="1730883" cy="646331"/>
          </a:xfrm>
          <a:prstGeom prst="rect">
            <a:avLst/>
          </a:prstGeom>
          <a:noFill/>
        </p:spPr>
        <p:txBody>
          <a:bodyPr wrap="square" rtlCol="0">
            <a:spAutoFit/>
          </a:bodyPr>
          <a:lstStyle/>
          <a:p>
            <a:pPr algn="ctr"/>
            <a:r>
              <a:rPr lang="en-US" altLang="zh-CN" sz="3600" b="1" dirty="0">
                <a:latin typeface="+mj-ea"/>
                <a:ea typeface="+mj-ea"/>
              </a:rPr>
              <a:t>88%</a:t>
            </a:r>
            <a:endParaRPr lang="zh-CN" altLang="en-US" sz="3600" b="1" dirty="0">
              <a:latin typeface="+mj-ea"/>
              <a:ea typeface="+mj-ea"/>
            </a:endParaRPr>
          </a:p>
        </p:txBody>
      </p:sp>
      <p:sp>
        <p:nvSpPr>
          <p:cNvPr id="93" name="文本框 92"/>
          <p:cNvSpPr txBox="1"/>
          <p:nvPr/>
        </p:nvSpPr>
        <p:spPr>
          <a:xfrm>
            <a:off x="9117492" y="3503183"/>
            <a:ext cx="1730883" cy="646331"/>
          </a:xfrm>
          <a:prstGeom prst="rect">
            <a:avLst/>
          </a:prstGeom>
          <a:noFill/>
        </p:spPr>
        <p:txBody>
          <a:bodyPr wrap="square" rtlCol="0">
            <a:spAutoFit/>
          </a:bodyPr>
          <a:lstStyle/>
          <a:p>
            <a:pPr algn="ctr"/>
            <a:r>
              <a:rPr lang="en-US" altLang="zh-CN" sz="3600" b="1" dirty="0">
                <a:latin typeface="+mj-ea"/>
                <a:ea typeface="+mj-ea"/>
              </a:rPr>
              <a:t>96%</a:t>
            </a:r>
            <a:endParaRPr lang="zh-CN" altLang="en-US" sz="3600" b="1" dirty="0">
              <a:latin typeface="+mj-ea"/>
              <a:ea typeface="+mj-ea"/>
            </a:endParaRPr>
          </a:p>
        </p:txBody>
      </p:sp>
      <p:grpSp>
        <p:nvGrpSpPr>
          <p:cNvPr id="96" name="组合 95"/>
          <p:cNvGrpSpPr/>
          <p:nvPr/>
        </p:nvGrpSpPr>
        <p:grpSpPr>
          <a:xfrm rot="13941683">
            <a:off x="1576064" y="2165830"/>
            <a:ext cx="928687" cy="685800"/>
            <a:chOff x="6924675" y="3671887"/>
            <a:chExt cx="928687" cy="685800"/>
          </a:xfrm>
        </p:grpSpPr>
        <p:sp>
          <p:nvSpPr>
            <p:cNvPr id="97"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5" name="组合 124"/>
          <p:cNvGrpSpPr/>
          <p:nvPr/>
        </p:nvGrpSpPr>
        <p:grpSpPr>
          <a:xfrm rot="13941683">
            <a:off x="3549268" y="2165830"/>
            <a:ext cx="928687" cy="685800"/>
            <a:chOff x="6924675" y="3671887"/>
            <a:chExt cx="928687" cy="685800"/>
          </a:xfrm>
        </p:grpSpPr>
        <p:sp>
          <p:nvSpPr>
            <p:cNvPr id="126"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54" name="组合 153"/>
          <p:cNvGrpSpPr/>
          <p:nvPr/>
        </p:nvGrpSpPr>
        <p:grpSpPr>
          <a:xfrm rot="13941683">
            <a:off x="5522472" y="2165830"/>
            <a:ext cx="928687" cy="685800"/>
            <a:chOff x="6924675" y="3671887"/>
            <a:chExt cx="928687" cy="685800"/>
          </a:xfrm>
        </p:grpSpPr>
        <p:sp>
          <p:nvSpPr>
            <p:cNvPr id="155"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3" name="组合 182"/>
          <p:cNvGrpSpPr/>
          <p:nvPr/>
        </p:nvGrpSpPr>
        <p:grpSpPr>
          <a:xfrm rot="13941683">
            <a:off x="7495676" y="2165830"/>
            <a:ext cx="928687" cy="685800"/>
            <a:chOff x="6924675" y="3671887"/>
            <a:chExt cx="928687" cy="685800"/>
          </a:xfrm>
        </p:grpSpPr>
        <p:sp>
          <p:nvSpPr>
            <p:cNvPr id="184"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2" name="组合 211"/>
          <p:cNvGrpSpPr/>
          <p:nvPr/>
        </p:nvGrpSpPr>
        <p:grpSpPr>
          <a:xfrm rot="13941683">
            <a:off x="9468880" y="2165830"/>
            <a:ext cx="928687" cy="685800"/>
            <a:chOff x="6924675" y="3671887"/>
            <a:chExt cx="928687" cy="685800"/>
          </a:xfrm>
        </p:grpSpPr>
        <p:sp>
          <p:nvSpPr>
            <p:cNvPr id="213"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1" name="矩形 240"/>
          <p:cNvSpPr/>
          <p:nvPr/>
        </p:nvSpPr>
        <p:spPr>
          <a:xfrm>
            <a:off x="1136129" y="41888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2" name="文本框 241"/>
          <p:cNvSpPr txBox="1"/>
          <p:nvPr/>
        </p:nvSpPr>
        <p:spPr>
          <a:xfrm>
            <a:off x="404621" y="434124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43" name="矩形 242"/>
          <p:cNvSpPr/>
          <p:nvPr/>
        </p:nvSpPr>
        <p:spPr>
          <a:xfrm>
            <a:off x="1136129" y="552017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4" name="文本框 243"/>
          <p:cNvSpPr txBox="1"/>
          <p:nvPr/>
        </p:nvSpPr>
        <p:spPr>
          <a:xfrm>
            <a:off x="404621" y="567257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Oval 6"/>
          <p:cNvSpPr>
            <a:spLocks noChangeArrowheads="1"/>
          </p:cNvSpPr>
          <p:nvPr/>
        </p:nvSpPr>
        <p:spPr bwMode="auto">
          <a:xfrm>
            <a:off x="4355288" y="2302457"/>
            <a:ext cx="3481425" cy="3506469"/>
          </a:xfrm>
          <a:prstGeom prst="rect">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7" name="KSO_Shape"/>
          <p:cNvSpPr/>
          <p:nvPr/>
        </p:nvSpPr>
        <p:spPr bwMode="auto">
          <a:xfrm>
            <a:off x="5118006" y="3211355"/>
            <a:ext cx="1955992" cy="168867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18" name="矩形 17"/>
          <p:cNvSpPr/>
          <p:nvPr/>
        </p:nvSpPr>
        <p:spPr>
          <a:xfrm>
            <a:off x="627829"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9" name="矩形 18"/>
          <p:cNvSpPr/>
          <p:nvPr/>
        </p:nvSpPr>
        <p:spPr>
          <a:xfrm>
            <a:off x="627829"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
        <p:nvSpPr>
          <p:cNvPr id="20" name="矩形 19"/>
          <p:cNvSpPr/>
          <p:nvPr/>
        </p:nvSpPr>
        <p:spPr>
          <a:xfrm>
            <a:off x="8084951"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1" name="矩形 20"/>
          <p:cNvSpPr/>
          <p:nvPr/>
        </p:nvSpPr>
        <p:spPr>
          <a:xfrm>
            <a:off x="8084951"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endParaRPr lang="zh-CN" altLang="en-US" dirty="0"/>
          </a:p>
        </p:txBody>
      </p:sp>
      <p:sp>
        <p:nvSpPr>
          <p:cNvPr id="9219" name="文本占位符 2"/>
          <p:cNvSpPr>
            <a:spLocks noGrp="1"/>
          </p:cNvSpPr>
          <p:nvPr>
            <p:ph type="body" idx="1"/>
          </p:nvPr>
        </p:nvSpPr>
        <p:spPr/>
        <p:txBody>
          <a:bodyPr/>
          <a:lstStyle/>
          <a:p>
            <a:r>
              <a:rPr lang="zh-CN" altLang="en-US" dirty="0"/>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1102134532"/>
  <p:tag name="MH_LIBRARY" val="GRAPHIC"/>
  <p:tag name="MH_ORDER" val="任意多边形 11"/>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1102134532"/>
  <p:tag name="MH_LIBRARY" val="GRAPHIC"/>
  <p:tag name="MH_ORDER" val="任意多边形 13"/>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21213506"/>
  <p:tag name="MH_LIBRARY" val="CONTENTS"/>
  <p:tag name="MH_TYPE" val="OTHERS"/>
  <p:tag name="ID" val="553532"/>
</p:tagLst>
</file>

<file path=ppt/tags/tag26.xml><?xml version="1.0" encoding="utf-8"?>
<p:tagLst xmlns:p="http://schemas.openxmlformats.org/presentationml/2006/main">
  <p:tag name="MH" val="20160621213506"/>
  <p:tag name="MH_LIBRARY" val="CONTENTS"/>
  <p:tag name="MH_TYPE" val="ENTRY"/>
  <p:tag name="ID" val="553532"/>
  <p:tag name="MH_ORDER" val="1"/>
</p:tagLst>
</file>

<file path=ppt/tags/tag27.xml><?xml version="1.0" encoding="utf-8"?>
<p:tagLst xmlns:p="http://schemas.openxmlformats.org/presentationml/2006/main">
  <p:tag name="MH" val="20160621213506"/>
  <p:tag name="MH_LIBRARY" val="CONTENTS"/>
  <p:tag name="MH_TYPE" val="OTHERS"/>
  <p:tag name="ID" val="553532"/>
</p:tagLst>
</file>

<file path=ppt/tags/tag28.xml><?xml version="1.0" encoding="utf-8"?>
<p:tagLst xmlns:p="http://schemas.openxmlformats.org/presentationml/2006/main">
  <p:tag name="MH" val="20160621213506"/>
  <p:tag name="MH_LIBRARY" val="CONTENTS"/>
  <p:tag name="MH_TYPE" val="NUMBER"/>
  <p:tag name="ID" val="553532"/>
  <p:tag name="MH_ORDER" val="1"/>
</p:tagLst>
</file>

<file path=ppt/tags/tag29.xml><?xml version="1.0" encoding="utf-8"?>
<p:tagLst xmlns:p="http://schemas.openxmlformats.org/presentationml/2006/main">
  <p:tag name="MH" val="20161103161419"/>
  <p:tag name="MH_LIBRARY" val="GRAPHIC"/>
  <p:tag name="MH_TYPE" val="Other"/>
  <p:tag name="MH_ORDER" val="6"/>
</p:tagLst>
</file>

<file path=ppt/tags/tag3.xml><?xml version="1.0" encoding="utf-8"?>
<p:tagLst xmlns:p="http://schemas.openxmlformats.org/presentationml/2006/main">
  <p:tag name="MH" val="20161102134532"/>
  <p:tag name="MH_LIBRARY" val="GRAPHIC"/>
  <p:tag name="MH_ORDER" val="任意多边形 12"/>
</p:tagLst>
</file>

<file path=ppt/tags/tag30.xml><?xml version="1.0" encoding="utf-8"?>
<p:tagLst xmlns:p="http://schemas.openxmlformats.org/presentationml/2006/main">
  <p:tag name="MH" val="20161103161419"/>
  <p:tag name="MH_LIBRARY" val="GRAPHIC"/>
  <p:tag name="MH_TYPE" val="Other"/>
  <p:tag name="MH_ORDER" val="6"/>
</p:tagLst>
</file>

<file path=ppt/tags/tag31.xml><?xml version="1.0" encoding="utf-8"?>
<p:tagLst xmlns:p="http://schemas.openxmlformats.org/presentationml/2006/main">
  <p:tag name="MH" val="20161103161419"/>
  <p:tag name="MH_LIBRARY" val="GRAPHIC"/>
  <p:tag name="MH_TYPE" val="Other"/>
  <p:tag name="MH_ORDER" val="6"/>
</p:tagLst>
</file>

<file path=ppt/tags/tag32.xml><?xml version="1.0" encoding="utf-8"?>
<p:tagLst xmlns:p="http://schemas.openxmlformats.org/presentationml/2006/main">
  <p:tag name="MH" val="20160614212001"/>
  <p:tag name="MH_LIBRARY" val="GRAPHIC"/>
  <p:tag name="MH_TYPE" val="Other"/>
  <p:tag name="MH_ORDER" val="3"/>
</p:tagLst>
</file>

<file path=ppt/tags/tag33.xml><?xml version="1.0" encoding="utf-8"?>
<p:tagLst xmlns:p="http://schemas.openxmlformats.org/presentationml/2006/main">
  <p:tag name="MH" val="20160614212001"/>
  <p:tag name="MH_LIBRARY" val="GRAPHIC"/>
  <p:tag name="MH_TYPE" val="Other"/>
  <p:tag name="MH_ORDER" val="3"/>
</p:tagLst>
</file>

<file path=ppt/tags/tag34.xml><?xml version="1.0" encoding="utf-8"?>
<p:tagLst xmlns:p="http://schemas.openxmlformats.org/presentationml/2006/main">
  <p:tag name="MH" val="20160614212001"/>
  <p:tag name="MH_LIBRARY" val="GRAPHIC"/>
  <p:tag name="MH_TYPE" val="Other"/>
  <p:tag name="MH_ORDER" val="3"/>
</p:tagLst>
</file>

<file path=ppt/tags/tag35.xml><?xml version="1.0" encoding="utf-8"?>
<p:tagLst xmlns:p="http://schemas.openxmlformats.org/presentationml/2006/main">
  <p:tag name="MH" val="20160614212001"/>
  <p:tag name="MH_LIBRARY" val="GRAPHIC"/>
  <p:tag name="MH_TYPE" val="Other"/>
  <p:tag name="MH_ORDER" val="3"/>
</p:tagLst>
</file>

<file path=ppt/tags/tag36.xml><?xml version="1.0" encoding="utf-8"?>
<p:tagLst xmlns:p="http://schemas.openxmlformats.org/presentationml/2006/main">
  <p:tag name="MH" val="20160624110115"/>
  <p:tag name="MH_LIBRARY" val="GRAPHIC"/>
  <p:tag name="MH_TYPE" val="Other"/>
  <p:tag name="MH_ORDER" val="1"/>
</p:tagLst>
</file>

<file path=ppt/tags/tag37.xml><?xml version="1.0" encoding="utf-8"?>
<p:tagLst xmlns:p="http://schemas.openxmlformats.org/presentationml/2006/main">
  <p:tag name="MH" val="20160623103843"/>
  <p:tag name="MH_LIBRARY" val="GRAPHIC"/>
  <p:tag name="MH_TYPE" val="Other"/>
  <p:tag name="MH_ORDER" val="5"/>
</p:tagLst>
</file>

<file path=ppt/tags/tag38.xml><?xml version="1.0" encoding="utf-8"?>
<p:tagLst xmlns:p="http://schemas.openxmlformats.org/presentationml/2006/main">
  <p:tag name="MH" val="20160623103843"/>
  <p:tag name="MH_LIBRARY" val="GRAPHIC"/>
  <p:tag name="MH_TYPE" val="Other"/>
  <p:tag name="MH_ORDER" val="5"/>
</p:tagLst>
</file>

<file path=ppt/tags/tag39.xml><?xml version="1.0" encoding="utf-8"?>
<p:tagLst xmlns:p="http://schemas.openxmlformats.org/presentationml/2006/main">
  <p:tag name="MH" val="20160623103843"/>
  <p:tag name="MH_LIBRARY" val="GRAPHIC"/>
  <p:tag name="MH_TYPE" val="Other"/>
  <p:tag name="MH_ORDER" val="5"/>
</p:tagLst>
</file>

<file path=ppt/tags/tag4.xml><?xml version="1.0" encoding="utf-8"?>
<p:tagLst xmlns:p="http://schemas.openxmlformats.org/presentationml/2006/main">
  <p:tag name="MH" val="20161102134532"/>
  <p:tag name="MH_LIBRARY" val="GRAPHIC"/>
  <p:tag name="MH_ORDER" val="任意多边形 10"/>
</p:tagLst>
</file>

<file path=ppt/tags/tag40.xml><?xml version="1.0" encoding="utf-8"?>
<p:tagLst xmlns:p="http://schemas.openxmlformats.org/presentationml/2006/main">
  <p:tag name="MH" val="20160623103843"/>
  <p:tag name="MH_LIBRARY" val="GRAPHIC"/>
  <p:tag name="MH_TYPE" val="Other"/>
  <p:tag name="MH_ORDER" val="5"/>
</p:tagLst>
</file>

<file path=ppt/tags/tag41.xml><?xml version="1.0" encoding="utf-8"?>
<p:tagLst xmlns:p="http://schemas.openxmlformats.org/presentationml/2006/main">
  <p:tag name="MH" val="20160623111113"/>
  <p:tag name="MH_LIBRARY" val="GRAPHIC"/>
  <p:tag name="MH_TYPE" val="Other"/>
  <p:tag name="MH_ORDER" val="3"/>
</p:tagLst>
</file>

<file path=ppt/tags/tag42.xml><?xml version="1.0" encoding="utf-8"?>
<p:tagLst xmlns:p="http://schemas.openxmlformats.org/presentationml/2006/main">
  <p:tag name="MH" val="20160623111113"/>
  <p:tag name="MH_LIBRARY" val="GRAPHIC"/>
  <p:tag name="MH_TYPE" val="Other"/>
  <p:tag name="MH_ORDER" val="4"/>
</p:tagLst>
</file>

<file path=ppt/tags/tag43.xml><?xml version="1.0" encoding="utf-8"?>
<p:tagLst xmlns:p="http://schemas.openxmlformats.org/presentationml/2006/main">
  <p:tag name="MH" val="20160623111113"/>
  <p:tag name="MH_LIBRARY" val="GRAPHIC"/>
  <p:tag name="MH_TYPE" val="Other"/>
  <p:tag name="MH_ORDER" val="3"/>
</p:tagLst>
</file>

<file path=ppt/tags/tag44.xml><?xml version="1.0" encoding="utf-8"?>
<p:tagLst xmlns:p="http://schemas.openxmlformats.org/presentationml/2006/main">
  <p:tag name="MH" val="20160623111113"/>
  <p:tag name="MH_LIBRARY" val="GRAPHIC"/>
  <p:tag name="MH_TYPE" val="Other"/>
  <p:tag name="MH_ORDER" val="4"/>
</p:tagLst>
</file>

<file path=ppt/tags/tag45.xml><?xml version="1.0" encoding="utf-8"?>
<p:tagLst xmlns:p="http://schemas.openxmlformats.org/presentationml/2006/main">
  <p:tag name="MH" val="20160623111113"/>
  <p:tag name="MH_LIBRARY" val="GRAPHIC"/>
  <p:tag name="MH_TYPE" val="Other"/>
  <p:tag name="MH_ORDER" val="3"/>
</p:tagLst>
</file>

<file path=ppt/tags/tag46.xml><?xml version="1.0" encoding="utf-8"?>
<p:tagLst xmlns:p="http://schemas.openxmlformats.org/presentationml/2006/main">
  <p:tag name="MH" val="20160623111113"/>
  <p:tag name="MH_LIBRARY" val="GRAPHIC"/>
  <p:tag name="MH_TYPE" val="Other"/>
  <p:tag name="MH_ORDER" val="4"/>
</p:tagLst>
</file>

<file path=ppt/tags/tag47.xml><?xml version="1.0" encoding="utf-8"?>
<p:tagLst xmlns:p="http://schemas.openxmlformats.org/presentationml/2006/main">
  <p:tag name="MH" val="20160623111113"/>
  <p:tag name="MH_LIBRARY" val="GRAPHIC"/>
  <p:tag name="MH_TYPE" val="Other"/>
  <p:tag name="MH_ORDER" val="3"/>
</p:tagLst>
</file>

<file path=ppt/tags/tag48.xml><?xml version="1.0" encoding="utf-8"?>
<p:tagLst xmlns:p="http://schemas.openxmlformats.org/presentationml/2006/main">
  <p:tag name="MH" val="20160623111113"/>
  <p:tag name="MH_LIBRARY" val="GRAPHIC"/>
  <p:tag name="MH_TYPE" val="Other"/>
  <p:tag name="MH_ORDER" val="4"/>
</p:tagLst>
</file>

<file path=ppt/tags/tag49.xml><?xml version="1.0" encoding="utf-8"?>
<p:tagLst xmlns:p="http://schemas.openxmlformats.org/presentationml/2006/main">
  <p:tag name="MH" val="20160623111113"/>
  <p:tag name="MH_LIBRARY" val="GRAPHIC"/>
  <p:tag name="MH_TYPE" val="Other"/>
  <p:tag name="MH_ORDER" val="3"/>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0623111113"/>
  <p:tag name="MH_LIBRARY" val="GRAPHIC"/>
  <p:tag name="MH_TYPE" val="Other"/>
  <p:tag name="MH_ORDER" val="4"/>
</p:tagLst>
</file>

<file path=ppt/tags/tag51.xml><?xml version="1.0" encoding="utf-8"?>
<p:tagLst xmlns:p="http://schemas.openxmlformats.org/presentationml/2006/main">
  <p:tag name="MH" val="20160623111113"/>
  <p:tag name="MH_LIBRARY" val="GRAPHIC"/>
  <p:tag name="MH_TYPE" val="Other"/>
  <p:tag name="MH_ORDER" val="3"/>
</p:tagLst>
</file>

<file path=ppt/tags/tag52.xml><?xml version="1.0" encoding="utf-8"?>
<p:tagLst xmlns:p="http://schemas.openxmlformats.org/presentationml/2006/main">
  <p:tag name="MH" val="20160623111113"/>
  <p:tag name="MH_LIBRARY" val="GRAPHIC"/>
  <p:tag name="MH_TYPE" val="Other"/>
  <p:tag name="MH_ORDER" val="4"/>
</p:tagLst>
</file>

<file path=ppt/tags/tag53.xml><?xml version="1.0" encoding="utf-8"?>
<p:tagLst xmlns:p="http://schemas.openxmlformats.org/presentationml/2006/main">
  <p:tag name="MH" val="20160623111113"/>
  <p:tag name="MH_LIBRARY" val="GRAPHIC"/>
  <p:tag name="MH_TYPE" val="Other"/>
  <p:tag name="MH_ORDER" val="3"/>
</p:tagLst>
</file>

<file path=ppt/tags/tag54.xml><?xml version="1.0" encoding="utf-8"?>
<p:tagLst xmlns:p="http://schemas.openxmlformats.org/presentationml/2006/main">
  <p:tag name="MH" val="20160623111113"/>
  <p:tag name="MH_LIBRARY" val="GRAPHIC"/>
  <p:tag name="MH_TYPE" val="Other"/>
  <p:tag name="MH_ORDER" val="4"/>
</p:tagLst>
</file>

<file path=ppt/tags/tag55.xml><?xml version="1.0" encoding="utf-8"?>
<p:tagLst xmlns:p="http://schemas.openxmlformats.org/presentationml/2006/main">
  <p:tag name="MH" val="20160623114101"/>
  <p:tag name="MH_LIBRARY" val="GRAPHIC"/>
  <p:tag name="MH_TYPE" val="Other"/>
  <p:tag name="MH_ORDER" val="7"/>
</p:tagLst>
</file>

<file path=ppt/tags/tag56.xml><?xml version="1.0" encoding="utf-8"?>
<p:tagLst xmlns:p="http://schemas.openxmlformats.org/presentationml/2006/main">
  <p:tag name="MH" val="20160623114101"/>
  <p:tag name="MH_LIBRARY" val="GRAPHIC"/>
  <p:tag name="MH_TYPE" val="Other"/>
  <p:tag name="MH_ORDER" val="7"/>
</p:tagLst>
</file>

<file path=ppt/tags/tag57.xml><?xml version="1.0" encoding="utf-8"?>
<p:tagLst xmlns:p="http://schemas.openxmlformats.org/presentationml/2006/main">
  <p:tag name="MH" val="20160623114101"/>
  <p:tag name="MH_LIBRARY" val="GRAPHIC"/>
  <p:tag name="MH_TYPE" val="Other"/>
  <p:tag name="MH_ORDER" val="7"/>
</p:tagLst>
</file>

<file path=ppt/tags/tag58.xml><?xml version="1.0" encoding="utf-8"?>
<p:tagLst xmlns:p="http://schemas.openxmlformats.org/presentationml/2006/main">
  <p:tag name="MH" val="20160623114101"/>
  <p:tag name="MH_LIBRARY" val="GRAPHIC"/>
  <p:tag name="MH_TYPE" val="Other"/>
  <p:tag name="MH_ORDER" val="7"/>
</p:tagLst>
</file>

<file path=ppt/tags/tag59.xml><?xml version="1.0" encoding="utf-8"?>
<p:tagLst xmlns:p="http://schemas.openxmlformats.org/presentationml/2006/main">
  <p:tag name="MH" val="20160623113259"/>
  <p:tag name="MH_LIBRARY" val="GRAPHIC"/>
  <p:tag name="MH_TYPE" val="Other"/>
  <p:tag name="MH_ORDER" val="8"/>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60.xml><?xml version="1.0" encoding="utf-8"?>
<p:tagLst xmlns:p="http://schemas.openxmlformats.org/presentationml/2006/main">
  <p:tag name="MH" val="20160623113259"/>
  <p:tag name="MH_LIBRARY" val="GRAPHIC"/>
  <p:tag name="MH_TYPE" val="Other"/>
  <p:tag name="MH_ORDER" val="9"/>
</p:tagLst>
</file>

<file path=ppt/tags/tag61.xml><?xml version="1.0" encoding="utf-8"?>
<p:tagLst xmlns:p="http://schemas.openxmlformats.org/presentationml/2006/main">
  <p:tag name="MH" val="20160623110603"/>
  <p:tag name="MH_LIBRARY" val="GRAPHIC"/>
  <p:tag name="MH_ORDER" val="Rectangle 5"/>
</p:tagLst>
</file>

<file path=ppt/tags/tag62.xml><?xml version="1.0" encoding="utf-8"?>
<p:tagLst xmlns:p="http://schemas.openxmlformats.org/presentationml/2006/main">
  <p:tag name="MH" val="20160623113259"/>
  <p:tag name="MH_LIBRARY" val="GRAPHIC"/>
  <p:tag name="MH_TYPE" val="Other"/>
  <p:tag name="MH_ORDER" val="8"/>
</p:tagLst>
</file>

<file path=ppt/tags/tag63.xml><?xml version="1.0" encoding="utf-8"?>
<p:tagLst xmlns:p="http://schemas.openxmlformats.org/presentationml/2006/main">
  <p:tag name="MH" val="20160623113259"/>
  <p:tag name="MH_LIBRARY" val="GRAPHIC"/>
  <p:tag name="MH_TYPE" val="Other"/>
  <p:tag name="MH_ORDER" val="9"/>
</p:tagLst>
</file>

<file path=ppt/tags/tag64.xml><?xml version="1.0" encoding="utf-8"?>
<p:tagLst xmlns:p="http://schemas.openxmlformats.org/presentationml/2006/main">
  <p:tag name="MH" val="20160623110603"/>
  <p:tag name="MH_LIBRARY" val="GRAPHIC"/>
  <p:tag name="MH_ORDER" val="Rectangle 5"/>
</p:tagLst>
</file>

<file path=ppt/tags/tag65.xml><?xml version="1.0" encoding="utf-8"?>
<p:tagLst xmlns:p="http://schemas.openxmlformats.org/presentationml/2006/main">
  <p:tag name="MH" val="20161013012315"/>
  <p:tag name="MH_LIBRARY" val="GRAPHIC"/>
  <p:tag name="MH_TYPE" val="Other"/>
  <p:tag name="MH_ORDER" val="2"/>
</p:tagLst>
</file>

<file path=ppt/tags/tag66.xml><?xml version="1.0" encoding="utf-8"?>
<p:tagLst xmlns:p="http://schemas.openxmlformats.org/presentationml/2006/main">
  <p:tag name="MH" val="20161013012315"/>
  <p:tag name="MH_LIBRARY" val="GRAPHIC"/>
  <p:tag name="MH_TYPE" val="Desc"/>
  <p:tag name="MH_ORDER" val="1"/>
</p:tagLst>
</file>

<file path=ppt/tags/tag67.xml><?xml version="1.0" encoding="utf-8"?>
<p:tagLst xmlns:p="http://schemas.openxmlformats.org/presentationml/2006/main">
  <p:tag name="MH" val="20161013012315"/>
  <p:tag name="MH_LIBRARY" val="GRAPHIC"/>
  <p:tag name="MH_TYPE" val="Other"/>
  <p:tag name="MH_ORDER" val="5"/>
</p:tagLst>
</file>

<file path=ppt/tags/tag68.xml><?xml version="1.0" encoding="utf-8"?>
<p:tagLst xmlns:p="http://schemas.openxmlformats.org/presentationml/2006/main">
  <p:tag name="MH" val="20161013012315"/>
  <p:tag name="MH_LIBRARY" val="GRAPHIC"/>
  <p:tag name="MH_TYPE" val="Other"/>
  <p:tag name="MH_ORDER" val="5"/>
</p:tagLst>
</file>

<file path=ppt/tags/tag69.xml><?xml version="1.0" encoding="utf-8"?>
<p:tagLst xmlns:p="http://schemas.openxmlformats.org/presentationml/2006/main">
  <p:tag name="MH" val="20161013012315"/>
  <p:tag name="MH_LIBRARY" val="GRAPHIC"/>
  <p:tag name="MH_TYPE" val="Other"/>
  <p:tag name="MH_ORDER" val="2"/>
</p:tagLst>
</file>

<file path=ppt/tags/tag7.xml><?xml version="1.0" encoding="utf-8"?>
<p:tagLst xmlns:p="http://schemas.openxmlformats.org/presentationml/2006/main">
  <p:tag name="MH" val="20160621213506"/>
  <p:tag name="MH_LIBRARY" val="CONTENTS"/>
  <p:tag name="MH_TYPE" val="OTHERS"/>
  <p:tag name="ID" val="553532"/>
</p:tagLst>
</file>

<file path=ppt/tags/tag70.xml><?xml version="1.0" encoding="utf-8"?>
<p:tagLst xmlns:p="http://schemas.openxmlformats.org/presentationml/2006/main">
  <p:tag name="MH" val="20161013012315"/>
  <p:tag name="MH_LIBRARY" val="GRAPHIC"/>
  <p:tag name="MH_TYPE" val="Desc"/>
  <p:tag name="MH_ORDER" val="1"/>
</p:tagLst>
</file>

<file path=ppt/tags/tag71.xml><?xml version="1.0" encoding="utf-8"?>
<p:tagLst xmlns:p="http://schemas.openxmlformats.org/presentationml/2006/main">
  <p:tag name="MH" val="20161013012315"/>
  <p:tag name="MH_LIBRARY" val="GRAPHIC"/>
  <p:tag name="MH_TYPE" val="Other"/>
  <p:tag name="MH_ORDER" val="4"/>
</p:tagLst>
</file>

<file path=ppt/tags/tag72.xml><?xml version="1.0" encoding="utf-8"?>
<p:tagLst xmlns:p="http://schemas.openxmlformats.org/presentationml/2006/main">
  <p:tag name="MH" val="20161013012315"/>
  <p:tag name="MH_LIBRARY" val="GRAPHIC"/>
  <p:tag name="MH_TYPE" val="Other"/>
  <p:tag name="MH_ORDER" val="5"/>
</p:tagLst>
</file>

<file path=ppt/tags/tag73.xml><?xml version="1.0" encoding="utf-8"?>
<p:tagLst xmlns:p="http://schemas.openxmlformats.org/presentationml/2006/main">
  <p:tag name="MH" val="20161013012315"/>
  <p:tag name="MH_LIBRARY" val="GRAPHIC"/>
  <p:tag name="MH_TYPE" val="Other"/>
  <p:tag name="MH_ORDER" val="5"/>
</p:tagLst>
</file>

<file path=ppt/tags/tag74.xml><?xml version="1.0" encoding="utf-8"?>
<p:tagLst xmlns:p="http://schemas.openxmlformats.org/presentationml/2006/main">
  <p:tag name="MH" val="20161027160000"/>
  <p:tag name="MH_LIBRARY" val="GRAPHIC"/>
  <p:tag name="MH_TYPE" val="Other"/>
  <p:tag name="MH_ORDER" val="1"/>
</p:tagLst>
</file>

<file path=ppt/tags/tag75.xml><?xml version="1.0" encoding="utf-8"?>
<p:tagLst xmlns:p="http://schemas.openxmlformats.org/presentationml/2006/main">
  <p:tag name="MH" val="20161027160000"/>
  <p:tag name="MH_LIBRARY" val="GRAPHIC"/>
  <p:tag name="MH_TYPE" val="Other"/>
  <p:tag name="MH_ORDER" val="2"/>
</p:tagLst>
</file>

<file path=ppt/tags/tag76.xml><?xml version="1.0" encoding="utf-8"?>
<p:tagLst xmlns:p="http://schemas.openxmlformats.org/presentationml/2006/main">
  <p:tag name="MH" val="20161027160000"/>
  <p:tag name="MH_LIBRARY" val="GRAPHIC"/>
  <p:tag name="MH_TYPE" val="Other"/>
  <p:tag name="MH_ORDER" val="3"/>
</p:tagLst>
</file>

<file path=ppt/tags/tag77.xml><?xml version="1.0" encoding="utf-8"?>
<p:tagLst xmlns:p="http://schemas.openxmlformats.org/presentationml/2006/main">
  <p:tag name="MH" val="20161027160000"/>
  <p:tag name="MH_LIBRARY" val="GRAPHIC"/>
  <p:tag name="MH_TYPE" val="Other"/>
  <p:tag name="MH_ORDER" val="4"/>
</p:tagLst>
</file>

<file path=ppt/tags/tag78.xml><?xml version="1.0" encoding="utf-8"?>
<p:tagLst xmlns:p="http://schemas.openxmlformats.org/presentationml/2006/main">
  <p:tag name="MH" val="20161027160000"/>
  <p:tag name="MH_LIBRARY" val="GRAPHIC"/>
  <p:tag name="MH_TYPE" val="Other"/>
  <p:tag name="MH_ORDER" val="5"/>
</p:tagLst>
</file>

<file path=ppt/tags/tag79.xml><?xml version="1.0" encoding="utf-8"?>
<p:tagLst xmlns:p="http://schemas.openxmlformats.org/presentationml/2006/main">
  <p:tag name="MH" val="20161027160000"/>
  <p:tag name="MH_LIBRARY" val="GRAPHIC"/>
  <p:tag name="MH_TYPE" val="Other"/>
  <p:tag name="MH_ORDER" val="6"/>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85">
      <a:dk1>
        <a:srgbClr val="4D4D4D"/>
      </a:dk1>
      <a:lt1>
        <a:srgbClr val="FFFFFF"/>
      </a:lt1>
      <a:dk2>
        <a:srgbClr val="4D4D4D"/>
      </a:dk2>
      <a:lt2>
        <a:srgbClr val="FFFFFF"/>
      </a:lt2>
      <a:accent1>
        <a:srgbClr val="E5483F"/>
      </a:accent1>
      <a:accent2>
        <a:srgbClr val="CE628B"/>
      </a:accent2>
      <a:accent3>
        <a:srgbClr val="CB7BAB"/>
      </a:accent3>
      <a:accent4>
        <a:srgbClr val="59C8D6"/>
      </a:accent4>
      <a:accent5>
        <a:srgbClr val="92D050"/>
      </a:accent5>
      <a:accent6>
        <a:srgbClr val="FFCC63"/>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3486</Words>
  <Application>WPS 演示</Application>
  <PresentationFormat>宽屏</PresentationFormat>
  <Paragraphs>362</Paragraphs>
  <Slides>28</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28</vt:i4>
      </vt:variant>
    </vt:vector>
  </HeadingPairs>
  <TitlesOfParts>
    <vt:vector size="46" baseType="lpstr">
      <vt:lpstr>Arial</vt:lpstr>
      <vt:lpstr>宋体</vt:lpstr>
      <vt:lpstr>Wingdings</vt:lpstr>
      <vt:lpstr>Calibri</vt:lpstr>
      <vt:lpstr>幼圆</vt:lpstr>
      <vt:lpstr>等线 Light</vt:lpstr>
      <vt:lpstr>Tempus Sans ITC</vt:lpstr>
      <vt:lpstr>Wingdings 2</vt:lpstr>
      <vt:lpstr>方正姚体</vt:lpstr>
      <vt:lpstr>Times New Roman</vt:lpstr>
      <vt:lpstr>Bernard MT Condensed</vt:lpstr>
      <vt:lpstr>微软雅黑</vt:lpstr>
      <vt:lpstr>等线</vt:lpstr>
      <vt:lpstr>GoodVibrationsROB</vt:lpstr>
      <vt:lpstr>等线 Light</vt:lpstr>
      <vt:lpstr>等线</vt:lpstr>
      <vt:lpstr>等线</vt:lpstr>
      <vt:lpstr>A000120141119A01PPBG</vt:lpstr>
      <vt:lpstr>教育教学 粉笔撕纸模板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2017-05-10T09:33:12Z</dcterms:created>
  <dcterms:modified xsi:type="dcterms:W3CDTF">2017-05-10T09:33:12Z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