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7" r:id="rId3"/>
    <p:sldId id="258" r:id="rId5"/>
    <p:sldId id="259" r:id="rId6"/>
    <p:sldId id="294" r:id="rId7"/>
    <p:sldId id="281" r:id="rId8"/>
    <p:sldId id="286" r:id="rId9"/>
    <p:sldId id="285" r:id="rId10"/>
    <p:sldId id="284" r:id="rId11"/>
    <p:sldId id="265" r:id="rId12"/>
    <p:sldId id="264" r:id="rId13"/>
    <p:sldId id="288" r:id="rId14"/>
    <p:sldId id="278" r:id="rId15"/>
    <p:sldId id="283" r:id="rId16"/>
    <p:sldId id="260" r:id="rId17"/>
    <p:sldId id="291" r:id="rId18"/>
    <p:sldId id="270" r:id="rId19"/>
    <p:sldId id="292" r:id="rId20"/>
    <p:sldId id="261" r:id="rId21"/>
    <p:sldId id="272" r:id="rId22"/>
    <p:sldId id="289" r:id="rId23"/>
    <p:sldId id="277" r:id="rId24"/>
    <p:sldId id="274" r:id="rId25"/>
    <p:sldId id="273" r:id="rId26"/>
    <p:sldId id="290" r:id="rId27"/>
    <p:sldId id="263" r:id="rId28"/>
    <p:sldId id="293" r:id="rId29"/>
    <p:sldId id="287" r:id="rId30"/>
    <p:sldId id="280" r:id="rId31"/>
  </p:sldIdLst>
  <p:sldSz cx="12192000" cy="6858000"/>
  <p:notesSz cx="6858000" cy="9144000"/>
  <p:defaultTextStyle>
    <a:defPPr>
      <a:defRPr lang="zh-CN"/>
    </a:defPPr>
    <a:lvl1pPr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1pPr>
    <a:lvl2pPr marL="608330" indent="-1511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2pPr>
    <a:lvl3pPr marL="1217930" indent="-3035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3pPr>
    <a:lvl4pPr marL="1827530" indent="-4559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4pPr>
    <a:lvl5pPr marL="2437130" indent="-6083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5pPr>
    <a:lvl6pPr marL="22860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6pPr>
    <a:lvl7pPr marL="27432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7pPr>
    <a:lvl8pPr marL="32004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8pPr>
    <a:lvl9pPr marL="36576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FFFF"/>
    <a:srgbClr val="E5483F"/>
    <a:srgbClr val="404040"/>
    <a:srgbClr val="EEE8F4"/>
    <a:srgbClr val="C7994C"/>
    <a:srgbClr val="59C8D6"/>
    <a:srgbClr val="FFCC63"/>
    <a:srgbClr val="EF5263"/>
    <a:srgbClr val="0084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61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4" Type="http://schemas.openxmlformats.org/officeDocument/2006/relationships/tableStyles" Target="tableStyles.xml"/><Relationship Id="rId33" Type="http://schemas.openxmlformats.org/officeDocument/2006/relationships/viewProps" Target="viewProps.xml"/><Relationship Id="rId32" Type="http://schemas.openxmlformats.org/officeDocument/2006/relationships/presProps" Target="presProps.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C2A628-5979-4657-85CB-1651BBF7C987}"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7188B5-F242-46A8-BC70-F730184234EA}"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备注占位符 2"/>
          <p:cNvSpPr>
            <a:spLocks noGrp="1"/>
          </p:cNvSpPr>
          <p:nvPr>
            <p:ph type="body" idx="1"/>
          </p:nvPr>
        </p:nvSpPr>
        <p:spPr/>
        <p:txBody>
          <a:bodyPr/>
          <a:lstStyle/>
          <a:p>
            <a:pPr defTabSz="1218565" eaLnBrk="1" fontAlgn="auto" hangingPunct="1">
              <a:spcBef>
                <a:spcPts val="0"/>
              </a:spcBef>
              <a:spcAft>
                <a:spcPts val="0"/>
              </a:spcAft>
              <a:defRPr/>
            </a:pPr>
            <a:r>
              <a:rPr lang="zh-CN" altLang="en-US" sz="1865" dirty="0"/>
              <a:t>更多模板请关注：https://haosc.taobao.com</a:t>
            </a:r>
            <a:endParaRPr lang="zh-CN" altLang="en-US" sz="1865" dirty="0"/>
          </a:p>
        </p:txBody>
      </p:sp>
      <p:sp>
        <p:nvSpPr>
          <p:cNvPr id="717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spcBef>
                <a:spcPct val="30000"/>
              </a:spcBef>
              <a:buFont typeface="Arial" panose="020B0604020202020204" pitchFamily="34" charset="0"/>
              <a:defRPr>
                <a:solidFill>
                  <a:srgbClr val="FF0000"/>
                </a:solidFill>
                <a:latin typeface="Calibri" panose="020F0502020204030204" pitchFamily="34" charset="0"/>
                <a:ea typeface="宋体" panose="02010600030101010101" pitchFamily="2" charset="-122"/>
              </a:defRPr>
            </a:lvl1pPr>
            <a:lvl2pPr marL="742950" indent="-285750">
              <a:spcBef>
                <a:spcPct val="30000"/>
              </a:spcBef>
              <a:defRPr sz="1600">
                <a:solidFill>
                  <a:schemeClr val="tx1"/>
                </a:solidFill>
                <a:latin typeface="Calibri" panose="020F0502020204030204" pitchFamily="34" charset="0"/>
                <a:ea typeface="宋体" panose="02010600030101010101" pitchFamily="2" charset="-122"/>
              </a:defRPr>
            </a:lvl2pPr>
            <a:lvl3pPr marL="1143000" indent="-228600">
              <a:spcBef>
                <a:spcPct val="30000"/>
              </a:spcBef>
              <a:defRPr sz="1600">
                <a:solidFill>
                  <a:schemeClr val="tx1"/>
                </a:solidFill>
                <a:latin typeface="Calibri" panose="020F0502020204030204" pitchFamily="34" charset="0"/>
                <a:ea typeface="宋体" panose="02010600030101010101" pitchFamily="2" charset="-122"/>
              </a:defRPr>
            </a:lvl3pPr>
            <a:lvl4pPr marL="1600200" indent="-228600">
              <a:spcBef>
                <a:spcPct val="30000"/>
              </a:spcBef>
              <a:defRPr sz="1600">
                <a:solidFill>
                  <a:schemeClr val="tx1"/>
                </a:solidFill>
                <a:latin typeface="Calibri" panose="020F0502020204030204" pitchFamily="34" charset="0"/>
                <a:ea typeface="宋体" panose="02010600030101010101" pitchFamily="2" charset="-122"/>
              </a:defRPr>
            </a:lvl4pPr>
            <a:lvl5pPr marL="2057400" indent="-228600">
              <a:spcBef>
                <a:spcPct val="30000"/>
              </a:spcBef>
              <a:defRPr sz="1600">
                <a:solidFill>
                  <a:schemeClr val="tx1"/>
                </a:solidFill>
                <a:latin typeface="Calibri" panose="020F0502020204030204" pitchFamily="34" charset="0"/>
                <a:ea typeface="宋体" panose="02010600030101010101" pitchFamily="2" charset="-122"/>
              </a:defRPr>
            </a:lvl5pPr>
            <a:lvl6pPr marL="25146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6pPr>
            <a:lvl7pPr marL="29718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7pPr>
            <a:lvl8pPr marL="34290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8pPr>
            <a:lvl9pPr marL="38862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9pPr>
          </a:lstStyle>
          <a:p>
            <a:pPr defTabSz="1217295" fontAlgn="base">
              <a:spcBef>
                <a:spcPct val="0"/>
              </a:spcBef>
              <a:spcAft>
                <a:spcPct val="0"/>
              </a:spcAft>
              <a:buFontTx/>
              <a:buNone/>
            </a:pPr>
            <a:fld id="{FADC5A8A-2915-45FF-8245-75070A7CF0E2}" type="slidenum">
              <a:rPr lang="zh-CN" altLang="en-US" smtClean="0">
                <a:solidFill>
                  <a:schemeClr val="tx1"/>
                </a:solidFill>
              </a:rPr>
            </a:fld>
            <a:endParaRPr lang="zh-CN" altLang="en-US">
              <a:solidFill>
                <a:schemeClr val="tx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8" name="矩形 7"/>
          <p:cNvSpPr/>
          <p:nvPr userDrawn="1"/>
        </p:nvSpPr>
        <p:spPr>
          <a:xfrm>
            <a:off x="0" y="0"/>
            <a:ext cx="12192000" cy="6858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3" name="Subtitle 2"/>
          <p:cNvSpPr>
            <a:spLocks noGrp="1"/>
          </p:cNvSpPr>
          <p:nvPr>
            <p:ph type="subTitle" idx="1" hasCustomPrompt="1"/>
          </p:nvPr>
        </p:nvSpPr>
        <p:spPr>
          <a:xfrm>
            <a:off x="5898806" y="4556672"/>
            <a:ext cx="6071161" cy="666489"/>
          </a:xfrm>
          <a:noFill/>
        </p:spPr>
        <p:txBody>
          <a:bodyPr>
            <a:normAutofit/>
          </a:bodyPr>
          <a:lstStyle>
            <a:lvl1pPr marL="0" indent="0" algn="ctr">
              <a:lnSpc>
                <a:spcPct val="150000"/>
              </a:lnSpc>
              <a:buNone/>
              <a:defRPr sz="2000">
                <a:solidFill>
                  <a:schemeClr val="accent1">
                    <a:lumMod val="20000"/>
                    <a:lumOff val="8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endParaRPr lang="en-US" dirty="0"/>
          </a:p>
        </p:txBody>
      </p:sp>
      <p:sp>
        <p:nvSpPr>
          <p:cNvPr id="29"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30" name="Footer Placeholder 4"/>
          <p:cNvSpPr>
            <a:spLocks noGrp="1"/>
          </p:cNvSpPr>
          <p:nvPr>
            <p:ph type="ftr" sz="quarter" idx="11"/>
          </p:nvPr>
        </p:nvSpPr>
        <p:spPr/>
        <p:txBody>
          <a:bodyPr/>
          <a:lstStyle>
            <a:lvl1pPr>
              <a:defRPr/>
            </a:lvl1pPr>
          </a:lstStyle>
          <a:p>
            <a:endParaRPr lang="zh-CN" altLang="en-US"/>
          </a:p>
        </p:txBody>
      </p:sp>
      <p:sp>
        <p:nvSpPr>
          <p:cNvPr id="31"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
        <p:nvSpPr>
          <p:cNvPr id="2" name="Title 1"/>
          <p:cNvSpPr>
            <a:spLocks noGrp="1"/>
          </p:cNvSpPr>
          <p:nvPr>
            <p:ph type="ctrTitle"/>
          </p:nvPr>
        </p:nvSpPr>
        <p:spPr>
          <a:xfrm>
            <a:off x="5902035" y="1330034"/>
            <a:ext cx="6096001" cy="2628595"/>
          </a:xfrm>
          <a:noFill/>
        </p:spPr>
        <p:txBody>
          <a:bodyPr anchor="ctr">
            <a:normAutofit/>
          </a:bodyPr>
          <a:lstStyle>
            <a:lvl1pPr algn="ctr">
              <a:lnSpc>
                <a:spcPct val="150000"/>
              </a:lnSpc>
              <a:defRPr sz="4400" b="1" i="0">
                <a:ln>
                  <a:noFill/>
                </a:ln>
                <a:solidFill>
                  <a:schemeClr val="tx1"/>
                </a:solidFill>
                <a:effectLst/>
              </a:defRPr>
            </a:lvl1pPr>
          </a:lstStyle>
          <a:p>
            <a:r>
              <a:rPr lang="zh-CN" altLang="en-US" dirty="0"/>
              <a:t>单击此处编辑母版标题样式</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838201"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9" name="矩形 8"/>
          <p:cNvSpPr/>
          <p:nvPr userDrawn="1"/>
        </p:nvSpPr>
        <p:spPr>
          <a:xfrm>
            <a:off x="0" y="0"/>
            <a:ext cx="12192000" cy="6858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2" name="Title 1"/>
          <p:cNvSpPr>
            <a:spLocks noGrp="1"/>
          </p:cNvSpPr>
          <p:nvPr>
            <p:ph type="title"/>
          </p:nvPr>
        </p:nvSpPr>
        <p:spPr>
          <a:xfrm>
            <a:off x="5929745" y="1021579"/>
            <a:ext cx="6088560" cy="2882900"/>
          </a:xfrm>
        </p:spPr>
        <p:txBody>
          <a:bodyPr anchor="ctr"/>
          <a:lstStyle>
            <a:lvl1pPr algn="ctr">
              <a:lnSpc>
                <a:spcPct val="150000"/>
              </a:lnSpc>
              <a:defRPr sz="4800" b="0">
                <a:ln>
                  <a:noFill/>
                </a:ln>
                <a:solidFill>
                  <a:schemeClr val="accent1">
                    <a:lumMod val="20000"/>
                    <a:lumOff val="80000"/>
                  </a:schemeClr>
                </a:solidFill>
              </a:defRPr>
            </a:lvl1pPr>
          </a:lstStyle>
          <a:p>
            <a:r>
              <a:rPr lang="zh-CN" altLang="en-US" dirty="0"/>
              <a:t>单击此处编辑母版标题样式</a:t>
            </a:r>
            <a:endParaRPr lang="en-US" dirty="0"/>
          </a:p>
        </p:txBody>
      </p:sp>
      <p:sp>
        <p:nvSpPr>
          <p:cNvPr id="3" name="Text Placeholder 2"/>
          <p:cNvSpPr>
            <a:spLocks noGrp="1"/>
          </p:cNvSpPr>
          <p:nvPr>
            <p:ph type="body" idx="1" hasCustomPrompt="1"/>
          </p:nvPr>
        </p:nvSpPr>
        <p:spPr>
          <a:xfrm>
            <a:off x="5931921" y="4041003"/>
            <a:ext cx="6086384" cy="917032"/>
          </a:xfrm>
        </p:spPr>
        <p:txBody>
          <a:bodyPr/>
          <a:lstStyle>
            <a:lvl1pPr marL="0" indent="0" algn="ctr">
              <a:lnSpc>
                <a:spcPct val="150000"/>
              </a:lnSpc>
              <a:buNone/>
              <a:defRPr sz="2800">
                <a:ln>
                  <a:noFill/>
                </a:ln>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endParaRPr lang="zh-CN" altLang="en-US"/>
          </a:p>
        </p:txBody>
      </p:sp>
      <p:sp>
        <p:nvSpPr>
          <p:cNvPr id="11"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12" name="Footer Placeholder 4"/>
          <p:cNvSpPr>
            <a:spLocks noGrp="1"/>
          </p:cNvSpPr>
          <p:nvPr>
            <p:ph type="ftr" sz="quarter" idx="11"/>
          </p:nvPr>
        </p:nvSpPr>
        <p:spPr/>
        <p:txBody>
          <a:bodyPr/>
          <a:lstStyle>
            <a:lvl1pPr>
              <a:defRPr/>
            </a:lvl1pPr>
          </a:lstStyle>
          <a:p>
            <a:endParaRPr lang="zh-CN" altLang="en-US"/>
          </a:p>
        </p:txBody>
      </p:sp>
      <p:sp>
        <p:nvSpPr>
          <p:cNvPr id="13"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Content Placeholder 3"/>
          <p:cNvSpPr>
            <a:spLocks noGrp="1"/>
          </p:cNvSpPr>
          <p:nvPr>
            <p:ph sz="half" idx="2" hasCustomPrompt="1"/>
          </p:nvPr>
        </p:nvSpPr>
        <p:spPr>
          <a:xfrm>
            <a:off x="839789"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hasCustomPrompt="1"/>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Content Placeholder 5"/>
          <p:cNvSpPr>
            <a:spLocks noGrp="1"/>
          </p:cNvSpPr>
          <p:nvPr>
            <p:ph sz="quarter" idx="4" hasCustomPrompt="1"/>
          </p:nvPr>
        </p:nvSpPr>
        <p:spPr>
          <a:xfrm>
            <a:off x="6172201"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8" name="Footer Placeholder 4"/>
          <p:cNvSpPr>
            <a:spLocks noGrp="1"/>
          </p:cNvSpPr>
          <p:nvPr>
            <p:ph type="ftr" sz="quarter" idx="11"/>
          </p:nvPr>
        </p:nvSpPr>
        <p:spPr/>
        <p:txBody>
          <a:bodyPr/>
          <a:lstStyle>
            <a:lvl1pPr>
              <a:defRPr/>
            </a:lvl1pPr>
          </a:lstStyle>
          <a:p>
            <a:endParaRPr lang="zh-CN" altLang="en-US"/>
          </a:p>
        </p:txBody>
      </p:sp>
      <p:sp>
        <p:nvSpPr>
          <p:cNvPr id="9"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4" name="Footer Placeholder 4"/>
          <p:cNvSpPr>
            <a:spLocks noGrp="1"/>
          </p:cNvSpPr>
          <p:nvPr>
            <p:ph type="ftr" sz="quarter" idx="11"/>
          </p:nvPr>
        </p:nvSpPr>
        <p:spPr/>
        <p:txBody>
          <a:bodyPr/>
          <a:lstStyle>
            <a:lvl1pPr>
              <a:defRPr/>
            </a:lvl1pPr>
          </a:lstStyle>
          <a:p>
            <a:endParaRPr lang="zh-CN" altLang="en-US"/>
          </a:p>
        </p:txBody>
      </p:sp>
      <p:sp>
        <p:nvSpPr>
          <p:cNvPr id="5"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bg>
      <p:bgPr>
        <a:solidFill>
          <a:schemeClr val="bg1"/>
        </a:solidFill>
        <a:effectLst/>
      </p:bgPr>
    </p:bg>
    <p:spTree>
      <p:nvGrpSpPr>
        <p:cNvPr id="1" name=""/>
        <p:cNvGrpSpPr/>
        <p:nvPr/>
      </p:nvGrpSpPr>
      <p:grpSpPr>
        <a:xfrm>
          <a:off x="0" y="0"/>
          <a:ext cx="0" cy="0"/>
          <a:chOff x="0" y="0"/>
          <a:chExt cx="0" cy="0"/>
        </a:xfrm>
      </p:grpSpPr>
      <p:sp>
        <p:nvSpPr>
          <p:cNvPr id="2" name="矩形 1"/>
          <p:cNvSpPr/>
          <p:nvPr/>
        </p:nvSpPr>
        <p:spPr>
          <a:xfrm>
            <a:off x="0" y="0"/>
            <a:ext cx="12192000" cy="6858000"/>
          </a:xfrm>
          <a:prstGeom prst="rect">
            <a:avLst/>
          </a:prstGeom>
          <a:solidFill>
            <a:srgbClr val="EEE8F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lvl="0" algn="ctr"/>
            <a:endParaRPr lang="zh-CN" altLang="en-US"/>
          </a:p>
        </p:txBody>
      </p:sp>
      <p:sp>
        <p:nvSpPr>
          <p:cNvPr id="3" name="Date Placeholder 1"/>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4" name="Footer Placeholder 2"/>
          <p:cNvSpPr>
            <a:spLocks noGrp="1"/>
          </p:cNvSpPr>
          <p:nvPr>
            <p:ph type="ftr" sz="quarter" idx="11"/>
          </p:nvPr>
        </p:nvSpPr>
        <p:spPr/>
        <p:txBody>
          <a:bodyPr/>
          <a:lstStyle>
            <a:lvl1pPr>
              <a:defRPr/>
            </a:lvl1pPr>
          </a:lstStyle>
          <a:p>
            <a:endParaRPr lang="zh-CN" altLang="en-US"/>
          </a:p>
        </p:txBody>
      </p:sp>
      <p:sp>
        <p:nvSpPr>
          <p:cNvPr id="5" name="Slide Number Placeholder 3"/>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Content Placeholder 2"/>
          <p:cNvSpPr>
            <a:spLocks noGrp="1"/>
          </p:cNvSpPr>
          <p:nvPr>
            <p:ph idx="1" hasCustomPrompt="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矩形 10"/>
          <p:cNvSpPr/>
          <p:nvPr userDrawn="1"/>
        </p:nvSpPr>
        <p:spPr>
          <a:xfrm>
            <a:off x="0" y="0"/>
            <a:ext cx="12192000" cy="6858000"/>
          </a:xfrm>
          <a:prstGeom prst="rect">
            <a:avLst/>
          </a:prstGeom>
          <a:blipFill dpi="0" rotWithShape="1">
            <a:blip r:embed="rId1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1027" name="Text Placeholder 2"/>
          <p:cNvSpPr>
            <a:spLocks noGrp="1"/>
          </p:cNvSpPr>
          <p:nvPr>
            <p:ph type="body" idx="1"/>
          </p:nvPr>
        </p:nvSpPr>
        <p:spPr bwMode="auto">
          <a:xfrm>
            <a:off x="754063" y="1585055"/>
            <a:ext cx="10680700" cy="4771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dirty="0"/>
              <a:t>单击此处编辑母版文本样式</a:t>
            </a:r>
            <a:endParaRPr lang="zh-CN" altLang="en-US" dirty="0"/>
          </a:p>
          <a:p>
            <a:pPr lvl="1"/>
            <a:r>
              <a:rPr lang="zh-CN" altLang="en-US" dirty="0"/>
              <a:t>第二级</a:t>
            </a:r>
            <a:endParaRPr lang="zh-CN" alt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defTabSz="1218565" eaLnBrk="1" fontAlgn="auto" hangingPunct="1">
              <a:spcBef>
                <a:spcPts val="0"/>
              </a:spcBef>
              <a:spcAft>
                <a:spcPts val="0"/>
              </a:spcAft>
              <a:defRPr sz="1200">
                <a:solidFill>
                  <a:schemeClr val="bg1">
                    <a:lumMod val="65000"/>
                  </a:schemeClr>
                </a:solidFill>
                <a:latin typeface="+mn-lt"/>
                <a:ea typeface="+mn-ea"/>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defTabSz="1218565" eaLnBrk="1" fontAlgn="auto" hangingPunct="1">
              <a:spcBef>
                <a:spcPts val="0"/>
              </a:spcBef>
              <a:spcAft>
                <a:spcPts val="0"/>
              </a:spcAft>
              <a:defRPr sz="1200">
                <a:solidFill>
                  <a:schemeClr val="bg1">
                    <a:lumMod val="65000"/>
                  </a:schemeClr>
                </a:solidFill>
                <a:latin typeface="+mn-lt"/>
                <a:ea typeface="+mn-ea"/>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defTabSz="1218565" eaLnBrk="1" fontAlgn="auto" hangingPunct="1">
              <a:spcBef>
                <a:spcPts val="0"/>
              </a:spcBef>
              <a:spcAft>
                <a:spcPts val="0"/>
              </a:spcAft>
              <a:defRPr sz="1200">
                <a:solidFill>
                  <a:schemeClr val="bg1">
                    <a:lumMod val="65000"/>
                  </a:schemeClr>
                </a:solidFill>
                <a:latin typeface="+mn-lt"/>
                <a:ea typeface="+mn-ea"/>
              </a:defRPr>
            </a:lvl1pPr>
          </a:lstStyle>
          <a:p>
            <a:fld id="{3E3CA578-6D8C-4084-809D-66D25A20E1A2}" type="slidenum">
              <a:rPr lang="zh-CN" altLang="en-US" smtClean="0"/>
            </a:fld>
            <a:endParaRPr lang="zh-CN" altLang="en-US"/>
          </a:p>
        </p:txBody>
      </p:sp>
      <p:sp>
        <p:nvSpPr>
          <p:cNvPr id="1031" name="Title Placeholder 1"/>
          <p:cNvSpPr>
            <a:spLocks noGrp="1"/>
          </p:cNvSpPr>
          <p:nvPr>
            <p:ph type="title"/>
          </p:nvPr>
        </p:nvSpPr>
        <p:spPr bwMode="auto">
          <a:xfrm>
            <a:off x="2881745" y="243605"/>
            <a:ext cx="8214086" cy="848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a:t>单击此处编辑母版标题样式</a:t>
            </a:r>
            <a:endParaRPr lang="en-US" altLang="zh-CN"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lnSpc>
          <a:spcPct val="90000"/>
        </a:lnSpc>
        <a:spcBef>
          <a:spcPct val="0"/>
        </a:spcBef>
        <a:spcAft>
          <a:spcPct val="0"/>
        </a:spcAft>
        <a:defRPr sz="3600" kern="1200">
          <a:solidFill>
            <a:schemeClr val="accent1"/>
          </a:solidFill>
          <a:latin typeface="+mj-lt"/>
          <a:ea typeface="+mj-ea"/>
          <a:cs typeface="+mj-cs"/>
        </a:defRPr>
      </a:lvl1pPr>
      <a:lvl2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2pPr>
      <a:lvl3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3pPr>
      <a:lvl4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4pPr>
      <a:lvl5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5pPr>
      <a:lvl6pPr marL="4572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6pPr>
      <a:lvl7pPr marL="9144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7pPr>
      <a:lvl8pPr marL="13716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8pPr>
      <a:lvl9pPr marL="18288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9pPr>
    </p:titleStyle>
    <p:bodyStyle>
      <a:lvl1pPr marL="357505" indent="-357505" algn="l" rtl="0" eaLnBrk="1" fontAlgn="base" hangingPunct="1">
        <a:lnSpc>
          <a:spcPct val="90000"/>
        </a:lnSpc>
        <a:spcBef>
          <a:spcPts val="1800"/>
        </a:spcBef>
        <a:spcAft>
          <a:spcPct val="0"/>
        </a:spcAft>
        <a:buClr>
          <a:schemeClr val="tx1"/>
        </a:buClr>
        <a:buSzPct val="80000"/>
        <a:buFont typeface="Wingdings 2" panose="05020102010507070707" pitchFamily="18" charset="2"/>
        <a:buChar char="ê"/>
        <a:defRPr sz="2400" kern="1200">
          <a:solidFill>
            <a:schemeClr val="tx1"/>
          </a:solidFill>
          <a:latin typeface="+mn-lt"/>
          <a:ea typeface="+mn-ea"/>
          <a:cs typeface="+mn-cs"/>
        </a:defRPr>
      </a:lvl1pPr>
      <a:lvl2pPr marL="357505" indent="-357505" algn="l" rtl="0" eaLnBrk="1" fontAlgn="base" hangingPunct="1">
        <a:lnSpc>
          <a:spcPct val="130000"/>
        </a:lnSpc>
        <a:spcBef>
          <a:spcPct val="0"/>
        </a:spcBef>
        <a:spcAft>
          <a:spcPct val="0"/>
        </a:spcAft>
        <a:buClr>
          <a:schemeClr val="tx1"/>
        </a:buClr>
        <a:buFont typeface="Wingdings 2" panose="05020102010507070707" pitchFamily="18" charset="2"/>
        <a:buChar char="ê"/>
        <a:defRPr sz="16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rgbClr val="262626"/>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6" Type="http://schemas.openxmlformats.org/officeDocument/2006/relationships/notesSlide" Target="../notesSlides/notesSlide1.xml"/><Relationship Id="rId5" Type="http://schemas.openxmlformats.org/officeDocument/2006/relationships/slideLayout" Target="../slideLayouts/slideLayout1.xml"/><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36.xml"/></Relationships>
</file>

<file path=ppt/slides/_rels/slide12.xml.rels><?xml version="1.0" encoding="UTF-8" standalone="yes"?>
<Relationships xmlns="http://schemas.openxmlformats.org/package/2006/relationships"><Relationship Id="rId5" Type="http://schemas.openxmlformats.org/officeDocument/2006/relationships/slideLayout" Target="../slideLayouts/slideLayout6.xml"/><Relationship Id="rId4" Type="http://schemas.openxmlformats.org/officeDocument/2006/relationships/tags" Target="../tags/tag40.xml"/><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tags" Target="../tags/tag3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9" Type="http://schemas.openxmlformats.org/officeDocument/2006/relationships/tags" Target="../tags/tag49.xml"/><Relationship Id="rId8" Type="http://schemas.openxmlformats.org/officeDocument/2006/relationships/tags" Target="../tags/tag48.xml"/><Relationship Id="rId7" Type="http://schemas.openxmlformats.org/officeDocument/2006/relationships/tags" Target="../tags/tag47.xml"/><Relationship Id="rId6" Type="http://schemas.openxmlformats.org/officeDocument/2006/relationships/tags" Target="../tags/tag46.xml"/><Relationship Id="rId5" Type="http://schemas.openxmlformats.org/officeDocument/2006/relationships/tags" Target="../tags/tag45.xml"/><Relationship Id="rId4" Type="http://schemas.openxmlformats.org/officeDocument/2006/relationships/tags" Target="../tags/tag44.xml"/><Relationship Id="rId3" Type="http://schemas.openxmlformats.org/officeDocument/2006/relationships/tags" Target="../tags/tag43.xml"/><Relationship Id="rId2" Type="http://schemas.openxmlformats.org/officeDocument/2006/relationships/tags" Target="../tags/tag42.xml"/><Relationship Id="rId15" Type="http://schemas.openxmlformats.org/officeDocument/2006/relationships/slideLayout" Target="../slideLayouts/slideLayout6.xml"/><Relationship Id="rId14" Type="http://schemas.openxmlformats.org/officeDocument/2006/relationships/tags" Target="../tags/tag54.xml"/><Relationship Id="rId13" Type="http://schemas.openxmlformats.org/officeDocument/2006/relationships/tags" Target="../tags/tag53.xml"/><Relationship Id="rId12" Type="http://schemas.openxmlformats.org/officeDocument/2006/relationships/tags" Target="../tags/tag52.xml"/><Relationship Id="rId11" Type="http://schemas.openxmlformats.org/officeDocument/2006/relationships/tags" Target="../tags/tag51.xml"/><Relationship Id="rId10" Type="http://schemas.openxmlformats.org/officeDocument/2006/relationships/tags" Target="../tags/tag50.xml"/><Relationship Id="rId1" Type="http://schemas.openxmlformats.org/officeDocument/2006/relationships/tags" Target="../tags/tag4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5" Type="http://schemas.openxmlformats.org/officeDocument/2006/relationships/slideLayout" Target="../slideLayouts/slideLayout6.xml"/><Relationship Id="rId4" Type="http://schemas.openxmlformats.org/officeDocument/2006/relationships/tags" Target="../tags/tag58.xml"/><Relationship Id="rId3" Type="http://schemas.openxmlformats.org/officeDocument/2006/relationships/tags" Target="../tags/tag57.xml"/><Relationship Id="rId2" Type="http://schemas.openxmlformats.org/officeDocument/2006/relationships/tags" Target="../tags/tag56.xml"/><Relationship Id="rId1" Type="http://schemas.openxmlformats.org/officeDocument/2006/relationships/tags" Target="../tags/tag55.xml"/></Relationships>
</file>

<file path=ppt/slides/_rels/slide2.xml.rels><?xml version="1.0" encoding="UTF-8" standalone="yes"?>
<Relationships xmlns="http://schemas.openxmlformats.org/package/2006/relationships"><Relationship Id="rId9" Type="http://schemas.openxmlformats.org/officeDocument/2006/relationships/tags" Target="../tags/tag12.xml"/><Relationship Id="rId8" Type="http://schemas.openxmlformats.org/officeDocument/2006/relationships/tags" Target="../tags/tag11.xml"/><Relationship Id="rId7" Type="http://schemas.openxmlformats.org/officeDocument/2006/relationships/tags" Target="../tags/tag10.xml"/><Relationship Id="rId6" Type="http://schemas.openxmlformats.org/officeDocument/2006/relationships/tags" Target="../tags/tag9.xml"/><Relationship Id="rId5" Type="http://schemas.openxmlformats.org/officeDocument/2006/relationships/tags" Target="../tags/tag8.xml"/><Relationship Id="rId4" Type="http://schemas.openxmlformats.org/officeDocument/2006/relationships/tags" Target="../tags/tag7.xml"/><Relationship Id="rId3" Type="http://schemas.openxmlformats.org/officeDocument/2006/relationships/tags" Target="../tags/tag6.xml"/><Relationship Id="rId26" Type="http://schemas.openxmlformats.org/officeDocument/2006/relationships/slideLayout" Target="../slideLayouts/slideLayout7.xml"/><Relationship Id="rId25" Type="http://schemas.openxmlformats.org/officeDocument/2006/relationships/tags" Target="../tags/tag28.xml"/><Relationship Id="rId24" Type="http://schemas.openxmlformats.org/officeDocument/2006/relationships/tags" Target="../tags/tag27.xml"/><Relationship Id="rId23" Type="http://schemas.openxmlformats.org/officeDocument/2006/relationships/tags" Target="../tags/tag26.xml"/><Relationship Id="rId22" Type="http://schemas.openxmlformats.org/officeDocument/2006/relationships/tags" Target="../tags/tag25.xml"/><Relationship Id="rId21" Type="http://schemas.openxmlformats.org/officeDocument/2006/relationships/tags" Target="../tags/tag24.xml"/><Relationship Id="rId20" Type="http://schemas.openxmlformats.org/officeDocument/2006/relationships/tags" Target="../tags/tag23.xml"/><Relationship Id="rId2" Type="http://schemas.openxmlformats.org/officeDocument/2006/relationships/slide" Target="slide3.xml"/><Relationship Id="rId19" Type="http://schemas.openxmlformats.org/officeDocument/2006/relationships/tags" Target="../tags/tag22.xml"/><Relationship Id="rId18" Type="http://schemas.openxmlformats.org/officeDocument/2006/relationships/tags" Target="../tags/tag21.xml"/><Relationship Id="rId17" Type="http://schemas.openxmlformats.org/officeDocument/2006/relationships/tags" Target="../tags/tag20.xml"/><Relationship Id="rId16" Type="http://schemas.openxmlformats.org/officeDocument/2006/relationships/tags" Target="../tags/tag19.xml"/><Relationship Id="rId15" Type="http://schemas.openxmlformats.org/officeDocument/2006/relationships/tags" Target="../tags/tag18.xml"/><Relationship Id="rId14" Type="http://schemas.openxmlformats.org/officeDocument/2006/relationships/tags" Target="../tags/tag17.xml"/><Relationship Id="rId13" Type="http://schemas.openxmlformats.org/officeDocument/2006/relationships/tags" Target="../tags/tag16.xml"/><Relationship Id="rId12" Type="http://schemas.openxmlformats.org/officeDocument/2006/relationships/tags" Target="../tags/tag15.xml"/><Relationship Id="rId11" Type="http://schemas.openxmlformats.org/officeDocument/2006/relationships/tags" Target="../tags/tag14.xml"/><Relationship Id="rId10" Type="http://schemas.openxmlformats.org/officeDocument/2006/relationships/tags" Target="../tags/tag13.xml"/><Relationship Id="rId1" Type="http://schemas.openxmlformats.org/officeDocument/2006/relationships/tags" Target="../tags/tag5.xml"/></Relationships>
</file>

<file path=ppt/slides/_rels/slide20.xml.rels><?xml version="1.0" encoding="UTF-8" standalone="yes"?>
<Relationships xmlns="http://schemas.openxmlformats.org/package/2006/relationships"><Relationship Id="rId7" Type="http://schemas.openxmlformats.org/officeDocument/2006/relationships/slideLayout" Target="../slideLayouts/slideLayout6.xml"/><Relationship Id="rId6" Type="http://schemas.openxmlformats.org/officeDocument/2006/relationships/tags" Target="../tags/tag64.xml"/><Relationship Id="rId5" Type="http://schemas.openxmlformats.org/officeDocument/2006/relationships/tags" Target="../tags/tag63.xml"/><Relationship Id="rId4" Type="http://schemas.openxmlformats.org/officeDocument/2006/relationships/tags" Target="../tags/tag62.xml"/><Relationship Id="rId3" Type="http://schemas.openxmlformats.org/officeDocument/2006/relationships/tags" Target="../tags/tag61.xml"/><Relationship Id="rId2" Type="http://schemas.openxmlformats.org/officeDocument/2006/relationships/tags" Target="../tags/tag60.xml"/><Relationship Id="rId1" Type="http://schemas.openxmlformats.org/officeDocument/2006/relationships/tags" Target="../tags/tag5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9" Type="http://schemas.openxmlformats.org/officeDocument/2006/relationships/tags" Target="../tags/tag72.xml"/><Relationship Id="rId8" Type="http://schemas.openxmlformats.org/officeDocument/2006/relationships/tags" Target="../tags/tag71.xml"/><Relationship Id="rId7" Type="http://schemas.openxmlformats.org/officeDocument/2006/relationships/tags" Target="../tags/tag70.xml"/><Relationship Id="rId6" Type="http://schemas.openxmlformats.org/officeDocument/2006/relationships/tags" Target="../tags/tag69.xml"/><Relationship Id="rId5" Type="http://schemas.openxmlformats.org/officeDocument/2006/relationships/tags" Target="../tags/tag68.xml"/><Relationship Id="rId4" Type="http://schemas.openxmlformats.org/officeDocument/2006/relationships/tags" Target="../tags/tag67.xml"/><Relationship Id="rId3" Type="http://schemas.openxmlformats.org/officeDocument/2006/relationships/tags" Target="../tags/tag66.xml"/><Relationship Id="rId2" Type="http://schemas.openxmlformats.org/officeDocument/2006/relationships/image" Target="../media/image3.png"/><Relationship Id="rId11" Type="http://schemas.openxmlformats.org/officeDocument/2006/relationships/slideLayout" Target="../slideLayouts/slideLayout6.xml"/><Relationship Id="rId10" Type="http://schemas.openxmlformats.org/officeDocument/2006/relationships/tags" Target="../tags/tag73.xml"/><Relationship Id="rId1" Type="http://schemas.openxmlformats.org/officeDocument/2006/relationships/tags" Target="../tags/tag6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7" Type="http://schemas.openxmlformats.org/officeDocument/2006/relationships/slideLayout" Target="../slideLayouts/slideLayout6.xml"/><Relationship Id="rId6" Type="http://schemas.openxmlformats.org/officeDocument/2006/relationships/tags" Target="../tags/tag79.xml"/><Relationship Id="rId5" Type="http://schemas.openxmlformats.org/officeDocument/2006/relationships/tags" Target="../tags/tag78.xml"/><Relationship Id="rId4" Type="http://schemas.openxmlformats.org/officeDocument/2006/relationships/tags" Target="../tags/tag77.xml"/><Relationship Id="rId3" Type="http://schemas.openxmlformats.org/officeDocument/2006/relationships/tags" Target="../tags/tag76.xml"/><Relationship Id="rId2" Type="http://schemas.openxmlformats.org/officeDocument/2006/relationships/tags" Target="../tags/tag75.xml"/><Relationship Id="rId1" Type="http://schemas.openxmlformats.org/officeDocument/2006/relationships/tags" Target="../tags/tag7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6.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tags" Target="../tags/tag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5" Type="http://schemas.openxmlformats.org/officeDocument/2006/relationships/slideLayout" Target="../slideLayouts/slideLayout6.xml"/><Relationship Id="rId4" Type="http://schemas.openxmlformats.org/officeDocument/2006/relationships/tags" Target="../tags/tag35.xml"/><Relationship Id="rId3" Type="http://schemas.openxmlformats.org/officeDocument/2006/relationships/tags" Target="../tags/tag34.xml"/><Relationship Id="rId2" Type="http://schemas.openxmlformats.org/officeDocument/2006/relationships/tags" Target="../tags/tag33.xml"/><Relationship Id="rId1" Type="http://schemas.openxmlformats.org/officeDocument/2006/relationships/tags" Target="../tags/tag3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标题 6"/>
          <p:cNvSpPr>
            <a:spLocks noGrp="1"/>
          </p:cNvSpPr>
          <p:nvPr>
            <p:ph type="subTitle" idx="1"/>
          </p:nvPr>
        </p:nvSpPr>
        <p:spPr/>
        <p:txBody>
          <a:bodyPr/>
          <a:lstStyle/>
          <a:p>
            <a:r>
              <a:rPr dirty="0">
                <a:latin typeface="+mn-ea"/>
              </a:rPr>
              <a:t>讲课人：情缘素材   时间：2017年12月30日</a:t>
            </a:r>
            <a:endParaRPr dirty="0">
              <a:latin typeface="+mn-ea"/>
            </a:endParaRPr>
          </a:p>
        </p:txBody>
      </p:sp>
      <p:sp>
        <p:nvSpPr>
          <p:cNvPr id="6146" name="标题 5"/>
          <p:cNvSpPr>
            <a:spLocks noGrp="1"/>
          </p:cNvSpPr>
          <p:nvPr>
            <p:ph type="ctrTitle"/>
          </p:nvPr>
        </p:nvSpPr>
        <p:spPr/>
        <p:txBody>
          <a:bodyPr>
            <a:noAutofit/>
          </a:bodyPr>
          <a:lstStyle/>
          <a:p>
            <a:r>
              <a:rPr lang="zh-CN" altLang="en-US" sz="6000" dirty="0"/>
              <a:t>教育教学</a:t>
            </a:r>
            <a:br>
              <a:rPr lang="en-US" altLang="zh-CN" sz="6000" dirty="0"/>
            </a:br>
            <a:r>
              <a:rPr lang="zh-CN" altLang="en-US" sz="6000" dirty="0"/>
              <a:t>粉笔撕纸模板</a:t>
            </a:r>
            <a:endParaRPr lang="zh-CN" altLang="en-US" sz="6000" dirty="0"/>
          </a:p>
        </p:txBody>
      </p:sp>
      <p:sp>
        <p:nvSpPr>
          <p:cNvPr id="4" name="任意多边形 11"/>
          <p:cNvSpPr/>
          <p:nvPr>
            <p:custDataLst>
              <p:tags r:id="rId1"/>
            </p:custDataLst>
          </p:nvPr>
        </p:nvSpPr>
        <p:spPr>
          <a:xfrm>
            <a:off x="1250471" y="1071432"/>
            <a:ext cx="861287" cy="844875"/>
          </a:xfrm>
          <a:custGeom>
            <a:avLst/>
            <a:gdLst>
              <a:gd name="connsiteX0" fmla="*/ 0 w 1268627"/>
              <a:gd name="connsiteY0" fmla="*/ 296562 h 1408671"/>
              <a:gd name="connsiteX1" fmla="*/ 32952 w 1268627"/>
              <a:gd name="connsiteY1" fmla="*/ 1383957 h 1408671"/>
              <a:gd name="connsiteX2" fmla="*/ 1260389 w 1268627"/>
              <a:gd name="connsiteY2" fmla="*/ 1408671 h 1408671"/>
              <a:gd name="connsiteX3" fmla="*/ 1268627 w 1268627"/>
              <a:gd name="connsiteY3" fmla="*/ 288325 h 1408671"/>
              <a:gd name="connsiteX4" fmla="*/ 205946 w 1268627"/>
              <a:gd name="connsiteY4" fmla="*/ 0 h 1408671"/>
              <a:gd name="connsiteX5" fmla="*/ 0 w 1268627"/>
              <a:gd name="connsiteY5" fmla="*/ 296562 h 1408671"/>
              <a:gd name="connsiteX0-1" fmla="*/ 77698 w 1346325"/>
              <a:gd name="connsiteY0-2" fmla="*/ 296562 h 1534851"/>
              <a:gd name="connsiteX1-3" fmla="*/ 110650 w 1346325"/>
              <a:gd name="connsiteY1-4" fmla="*/ 1383957 h 1534851"/>
              <a:gd name="connsiteX2-5" fmla="*/ 1338087 w 1346325"/>
              <a:gd name="connsiteY2-6" fmla="*/ 1408671 h 1534851"/>
              <a:gd name="connsiteX3-7" fmla="*/ 1346325 w 1346325"/>
              <a:gd name="connsiteY3-8" fmla="*/ 288325 h 1534851"/>
              <a:gd name="connsiteX4-9" fmla="*/ 283644 w 1346325"/>
              <a:gd name="connsiteY4-10" fmla="*/ 0 h 1534851"/>
              <a:gd name="connsiteX5-11" fmla="*/ 77698 w 1346325"/>
              <a:gd name="connsiteY5-12" fmla="*/ 296562 h 1534851"/>
              <a:gd name="connsiteX0-13" fmla="*/ 77698 w 1346325"/>
              <a:gd name="connsiteY0-14" fmla="*/ 296562 h 1614698"/>
              <a:gd name="connsiteX1-15" fmla="*/ 110650 w 1346325"/>
              <a:gd name="connsiteY1-16" fmla="*/ 1383957 h 1614698"/>
              <a:gd name="connsiteX2-17" fmla="*/ 1338087 w 1346325"/>
              <a:gd name="connsiteY2-18" fmla="*/ 1408671 h 1614698"/>
              <a:gd name="connsiteX3-19" fmla="*/ 1346325 w 1346325"/>
              <a:gd name="connsiteY3-20" fmla="*/ 288325 h 1614698"/>
              <a:gd name="connsiteX4-21" fmla="*/ 283644 w 1346325"/>
              <a:gd name="connsiteY4-22" fmla="*/ 0 h 1614698"/>
              <a:gd name="connsiteX5-23" fmla="*/ 77698 w 1346325"/>
              <a:gd name="connsiteY5-24" fmla="*/ 296562 h 1614698"/>
              <a:gd name="connsiteX0-25" fmla="*/ 77698 w 1346331"/>
              <a:gd name="connsiteY0-26" fmla="*/ 305516 h 1623652"/>
              <a:gd name="connsiteX1-27" fmla="*/ 110650 w 1346331"/>
              <a:gd name="connsiteY1-28" fmla="*/ 1392911 h 1623652"/>
              <a:gd name="connsiteX2-29" fmla="*/ 1338087 w 1346331"/>
              <a:gd name="connsiteY2-30" fmla="*/ 1417625 h 1623652"/>
              <a:gd name="connsiteX3-31" fmla="*/ 1346325 w 1346331"/>
              <a:gd name="connsiteY3-32" fmla="*/ 297279 h 1623652"/>
              <a:gd name="connsiteX4-33" fmla="*/ 283644 w 1346331"/>
              <a:gd name="connsiteY4-34" fmla="*/ 8954 h 1623652"/>
              <a:gd name="connsiteX5-35" fmla="*/ 77698 w 1346331"/>
              <a:gd name="connsiteY5-36" fmla="*/ 305516 h 1623652"/>
              <a:gd name="connsiteX0-37" fmla="*/ 77698 w 1346325"/>
              <a:gd name="connsiteY0-38" fmla="*/ 327165 h 1645301"/>
              <a:gd name="connsiteX1-39" fmla="*/ 110650 w 1346325"/>
              <a:gd name="connsiteY1-40" fmla="*/ 1414560 h 1645301"/>
              <a:gd name="connsiteX2-41" fmla="*/ 1338087 w 1346325"/>
              <a:gd name="connsiteY2-42" fmla="*/ 1439274 h 1645301"/>
              <a:gd name="connsiteX3-43" fmla="*/ 1346325 w 1346325"/>
              <a:gd name="connsiteY3-44" fmla="*/ 318928 h 1645301"/>
              <a:gd name="connsiteX4-45" fmla="*/ 283644 w 1346325"/>
              <a:gd name="connsiteY4-46" fmla="*/ 30603 h 1645301"/>
              <a:gd name="connsiteX5-47" fmla="*/ 77698 w 1346325"/>
              <a:gd name="connsiteY5-48" fmla="*/ 327165 h 1645301"/>
              <a:gd name="connsiteX0-49" fmla="*/ 89860 w 1358487"/>
              <a:gd name="connsiteY0-50" fmla="*/ 327165 h 1645301"/>
              <a:gd name="connsiteX1-51" fmla="*/ 122812 w 1358487"/>
              <a:gd name="connsiteY1-52" fmla="*/ 1414560 h 1645301"/>
              <a:gd name="connsiteX2-53" fmla="*/ 1350249 w 1358487"/>
              <a:gd name="connsiteY2-54" fmla="*/ 1439274 h 1645301"/>
              <a:gd name="connsiteX3-55" fmla="*/ 1358487 w 1358487"/>
              <a:gd name="connsiteY3-56" fmla="*/ 318928 h 1645301"/>
              <a:gd name="connsiteX4-57" fmla="*/ 295806 w 1358487"/>
              <a:gd name="connsiteY4-58" fmla="*/ 30603 h 1645301"/>
              <a:gd name="connsiteX5-59" fmla="*/ 89860 w 1358487"/>
              <a:gd name="connsiteY5-60" fmla="*/ 327165 h 1645301"/>
              <a:gd name="connsiteX0-61" fmla="*/ 66492 w 1384546"/>
              <a:gd name="connsiteY0-62" fmla="*/ 440965 h 1612372"/>
              <a:gd name="connsiteX1-63" fmla="*/ 148871 w 1384546"/>
              <a:gd name="connsiteY1-64" fmla="*/ 1388317 h 1612372"/>
              <a:gd name="connsiteX2-65" fmla="*/ 1376308 w 1384546"/>
              <a:gd name="connsiteY2-66" fmla="*/ 1413031 h 1612372"/>
              <a:gd name="connsiteX3-67" fmla="*/ 1384546 w 1384546"/>
              <a:gd name="connsiteY3-68" fmla="*/ 292685 h 1612372"/>
              <a:gd name="connsiteX4-69" fmla="*/ 321865 w 1384546"/>
              <a:gd name="connsiteY4-70" fmla="*/ 4360 h 1612372"/>
              <a:gd name="connsiteX5-71" fmla="*/ 66492 w 1384546"/>
              <a:gd name="connsiteY5-72" fmla="*/ 440965 h 1612372"/>
              <a:gd name="connsiteX0-73" fmla="*/ 46037 w 1421756"/>
              <a:gd name="connsiteY0-74" fmla="*/ 363886 h 1612943"/>
              <a:gd name="connsiteX1-75" fmla="*/ 186081 w 1421756"/>
              <a:gd name="connsiteY1-76" fmla="*/ 1385379 h 1612943"/>
              <a:gd name="connsiteX2-77" fmla="*/ 1413518 w 1421756"/>
              <a:gd name="connsiteY2-78" fmla="*/ 1410093 h 1612943"/>
              <a:gd name="connsiteX3-79" fmla="*/ 1421756 w 1421756"/>
              <a:gd name="connsiteY3-80" fmla="*/ 289747 h 1612943"/>
              <a:gd name="connsiteX4-81" fmla="*/ 359075 w 1421756"/>
              <a:gd name="connsiteY4-82" fmla="*/ 1422 h 1612943"/>
              <a:gd name="connsiteX5-83" fmla="*/ 46037 w 1421756"/>
              <a:gd name="connsiteY5-84" fmla="*/ 363886 h 1612943"/>
              <a:gd name="connsiteX0-85" fmla="*/ 49570 w 1523441"/>
              <a:gd name="connsiteY0-86" fmla="*/ 363461 h 1482445"/>
              <a:gd name="connsiteX1-87" fmla="*/ 189614 w 1523441"/>
              <a:gd name="connsiteY1-88" fmla="*/ 1384954 h 1482445"/>
              <a:gd name="connsiteX2-89" fmla="*/ 1491191 w 1523441"/>
              <a:gd name="connsiteY2-90" fmla="*/ 1187246 h 1482445"/>
              <a:gd name="connsiteX3-91" fmla="*/ 1425289 w 1523441"/>
              <a:gd name="connsiteY3-92" fmla="*/ 289322 h 1482445"/>
              <a:gd name="connsiteX4-93" fmla="*/ 362608 w 1523441"/>
              <a:gd name="connsiteY4-94" fmla="*/ 997 h 1482445"/>
              <a:gd name="connsiteX5-95" fmla="*/ 49570 w 1523441"/>
              <a:gd name="connsiteY5-96" fmla="*/ 363461 h 1482445"/>
              <a:gd name="connsiteX0-97" fmla="*/ 49570 w 1545313"/>
              <a:gd name="connsiteY0-98" fmla="*/ 363461 h 1468199"/>
              <a:gd name="connsiteX1-99" fmla="*/ 189614 w 1545313"/>
              <a:gd name="connsiteY1-100" fmla="*/ 1384954 h 1468199"/>
              <a:gd name="connsiteX2-101" fmla="*/ 1491191 w 1545313"/>
              <a:gd name="connsiteY2-102" fmla="*/ 1187246 h 1468199"/>
              <a:gd name="connsiteX3-103" fmla="*/ 1425289 w 1545313"/>
              <a:gd name="connsiteY3-104" fmla="*/ 289322 h 1468199"/>
              <a:gd name="connsiteX4-105" fmla="*/ 362608 w 1545313"/>
              <a:gd name="connsiteY4-106" fmla="*/ 997 h 1468199"/>
              <a:gd name="connsiteX5-107" fmla="*/ 49570 w 1545313"/>
              <a:gd name="connsiteY5-108" fmla="*/ 363461 h 1468199"/>
              <a:gd name="connsiteX0-109" fmla="*/ 82423 w 1495787"/>
              <a:gd name="connsiteY0-110" fmla="*/ 338226 h 1469481"/>
              <a:gd name="connsiteX1-111" fmla="*/ 140088 w 1495787"/>
              <a:gd name="connsiteY1-112" fmla="*/ 1384433 h 1469481"/>
              <a:gd name="connsiteX2-113" fmla="*/ 1441665 w 1495787"/>
              <a:gd name="connsiteY2-114" fmla="*/ 1186725 h 1469481"/>
              <a:gd name="connsiteX3-115" fmla="*/ 1375763 w 1495787"/>
              <a:gd name="connsiteY3-116" fmla="*/ 288801 h 1469481"/>
              <a:gd name="connsiteX4-117" fmla="*/ 313082 w 1495787"/>
              <a:gd name="connsiteY4-118" fmla="*/ 476 h 1469481"/>
              <a:gd name="connsiteX5-119" fmla="*/ 82423 w 1495787"/>
              <a:gd name="connsiteY5-120" fmla="*/ 338226 h 1469481"/>
              <a:gd name="connsiteX0-121" fmla="*/ 78189 w 1481300"/>
              <a:gd name="connsiteY0-122" fmla="*/ 321819 h 1453074"/>
              <a:gd name="connsiteX1-123" fmla="*/ 135854 w 1481300"/>
              <a:gd name="connsiteY1-124" fmla="*/ 1368026 h 1453074"/>
              <a:gd name="connsiteX2-125" fmla="*/ 1437431 w 1481300"/>
              <a:gd name="connsiteY2-126" fmla="*/ 1170318 h 1453074"/>
              <a:gd name="connsiteX3-127" fmla="*/ 1371529 w 1481300"/>
              <a:gd name="connsiteY3-128" fmla="*/ 272394 h 1453074"/>
              <a:gd name="connsiteX4-129" fmla="*/ 473604 w 1481300"/>
              <a:gd name="connsiteY4-130" fmla="*/ 544 h 1453074"/>
              <a:gd name="connsiteX5-131" fmla="*/ 78189 w 1481300"/>
              <a:gd name="connsiteY5-132" fmla="*/ 321819 h 145307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1481300" h="1453074">
                <a:moveTo>
                  <a:pt x="78189" y="321819"/>
                </a:moveTo>
                <a:cubicBezTo>
                  <a:pt x="21897" y="549733"/>
                  <a:pt x="-90686" y="1226610"/>
                  <a:pt x="135854" y="1368026"/>
                </a:cubicBezTo>
                <a:cubicBezTo>
                  <a:pt x="362394" y="1509442"/>
                  <a:pt x="1393496" y="1494340"/>
                  <a:pt x="1437431" y="1170318"/>
                </a:cubicBezTo>
                <a:cubicBezTo>
                  <a:pt x="1481366" y="846296"/>
                  <a:pt x="1532167" y="467356"/>
                  <a:pt x="1371529" y="272394"/>
                </a:cubicBezTo>
                <a:cubicBezTo>
                  <a:pt x="1210891" y="77432"/>
                  <a:pt x="689161" y="-7693"/>
                  <a:pt x="473604" y="544"/>
                </a:cubicBezTo>
                <a:cubicBezTo>
                  <a:pt x="258047" y="8781"/>
                  <a:pt x="134481" y="93905"/>
                  <a:pt x="78189" y="321819"/>
                </a:cubicBezTo>
                <a:close/>
              </a:path>
            </a:pathLst>
          </a:custGeom>
          <a:solidFill>
            <a:srgbClr val="E5483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a:latin typeface="方正姚体" panose="02010601030101010101" pitchFamily="2" charset="-122"/>
                <a:ea typeface="方正姚体" panose="02010601030101010101" pitchFamily="2" charset="-122"/>
              </a:rPr>
              <a:t>年</a:t>
            </a:r>
            <a:endParaRPr lang="zh-CN" altLang="en-US" sz="3200" dirty="0">
              <a:latin typeface="方正姚体" panose="02010601030101010101" pitchFamily="2" charset="-122"/>
              <a:ea typeface="方正姚体" panose="02010601030101010101" pitchFamily="2" charset="-122"/>
            </a:endParaRPr>
          </a:p>
        </p:txBody>
      </p:sp>
      <p:sp>
        <p:nvSpPr>
          <p:cNvPr id="5" name="任意多边形 13"/>
          <p:cNvSpPr/>
          <p:nvPr>
            <p:custDataLst>
              <p:tags r:id="rId2"/>
            </p:custDataLst>
          </p:nvPr>
        </p:nvSpPr>
        <p:spPr>
          <a:xfrm>
            <a:off x="2782508" y="957286"/>
            <a:ext cx="861287" cy="844875"/>
          </a:xfrm>
          <a:custGeom>
            <a:avLst/>
            <a:gdLst>
              <a:gd name="connsiteX0" fmla="*/ 0 w 1268627"/>
              <a:gd name="connsiteY0" fmla="*/ 296562 h 1408671"/>
              <a:gd name="connsiteX1" fmla="*/ 32952 w 1268627"/>
              <a:gd name="connsiteY1" fmla="*/ 1383957 h 1408671"/>
              <a:gd name="connsiteX2" fmla="*/ 1260389 w 1268627"/>
              <a:gd name="connsiteY2" fmla="*/ 1408671 h 1408671"/>
              <a:gd name="connsiteX3" fmla="*/ 1268627 w 1268627"/>
              <a:gd name="connsiteY3" fmla="*/ 288325 h 1408671"/>
              <a:gd name="connsiteX4" fmla="*/ 205946 w 1268627"/>
              <a:gd name="connsiteY4" fmla="*/ 0 h 1408671"/>
              <a:gd name="connsiteX5" fmla="*/ 0 w 1268627"/>
              <a:gd name="connsiteY5" fmla="*/ 296562 h 1408671"/>
              <a:gd name="connsiteX0-1" fmla="*/ 77698 w 1346325"/>
              <a:gd name="connsiteY0-2" fmla="*/ 296562 h 1534851"/>
              <a:gd name="connsiteX1-3" fmla="*/ 110650 w 1346325"/>
              <a:gd name="connsiteY1-4" fmla="*/ 1383957 h 1534851"/>
              <a:gd name="connsiteX2-5" fmla="*/ 1338087 w 1346325"/>
              <a:gd name="connsiteY2-6" fmla="*/ 1408671 h 1534851"/>
              <a:gd name="connsiteX3-7" fmla="*/ 1346325 w 1346325"/>
              <a:gd name="connsiteY3-8" fmla="*/ 288325 h 1534851"/>
              <a:gd name="connsiteX4-9" fmla="*/ 283644 w 1346325"/>
              <a:gd name="connsiteY4-10" fmla="*/ 0 h 1534851"/>
              <a:gd name="connsiteX5-11" fmla="*/ 77698 w 1346325"/>
              <a:gd name="connsiteY5-12" fmla="*/ 296562 h 1534851"/>
              <a:gd name="connsiteX0-13" fmla="*/ 77698 w 1346325"/>
              <a:gd name="connsiteY0-14" fmla="*/ 296562 h 1614698"/>
              <a:gd name="connsiteX1-15" fmla="*/ 110650 w 1346325"/>
              <a:gd name="connsiteY1-16" fmla="*/ 1383957 h 1614698"/>
              <a:gd name="connsiteX2-17" fmla="*/ 1338087 w 1346325"/>
              <a:gd name="connsiteY2-18" fmla="*/ 1408671 h 1614698"/>
              <a:gd name="connsiteX3-19" fmla="*/ 1346325 w 1346325"/>
              <a:gd name="connsiteY3-20" fmla="*/ 288325 h 1614698"/>
              <a:gd name="connsiteX4-21" fmla="*/ 283644 w 1346325"/>
              <a:gd name="connsiteY4-22" fmla="*/ 0 h 1614698"/>
              <a:gd name="connsiteX5-23" fmla="*/ 77698 w 1346325"/>
              <a:gd name="connsiteY5-24" fmla="*/ 296562 h 1614698"/>
              <a:gd name="connsiteX0-25" fmla="*/ 77698 w 1346331"/>
              <a:gd name="connsiteY0-26" fmla="*/ 305516 h 1623652"/>
              <a:gd name="connsiteX1-27" fmla="*/ 110650 w 1346331"/>
              <a:gd name="connsiteY1-28" fmla="*/ 1392911 h 1623652"/>
              <a:gd name="connsiteX2-29" fmla="*/ 1338087 w 1346331"/>
              <a:gd name="connsiteY2-30" fmla="*/ 1417625 h 1623652"/>
              <a:gd name="connsiteX3-31" fmla="*/ 1346325 w 1346331"/>
              <a:gd name="connsiteY3-32" fmla="*/ 297279 h 1623652"/>
              <a:gd name="connsiteX4-33" fmla="*/ 283644 w 1346331"/>
              <a:gd name="connsiteY4-34" fmla="*/ 8954 h 1623652"/>
              <a:gd name="connsiteX5-35" fmla="*/ 77698 w 1346331"/>
              <a:gd name="connsiteY5-36" fmla="*/ 305516 h 1623652"/>
              <a:gd name="connsiteX0-37" fmla="*/ 77698 w 1346325"/>
              <a:gd name="connsiteY0-38" fmla="*/ 327165 h 1645301"/>
              <a:gd name="connsiteX1-39" fmla="*/ 110650 w 1346325"/>
              <a:gd name="connsiteY1-40" fmla="*/ 1414560 h 1645301"/>
              <a:gd name="connsiteX2-41" fmla="*/ 1338087 w 1346325"/>
              <a:gd name="connsiteY2-42" fmla="*/ 1439274 h 1645301"/>
              <a:gd name="connsiteX3-43" fmla="*/ 1346325 w 1346325"/>
              <a:gd name="connsiteY3-44" fmla="*/ 318928 h 1645301"/>
              <a:gd name="connsiteX4-45" fmla="*/ 283644 w 1346325"/>
              <a:gd name="connsiteY4-46" fmla="*/ 30603 h 1645301"/>
              <a:gd name="connsiteX5-47" fmla="*/ 77698 w 1346325"/>
              <a:gd name="connsiteY5-48" fmla="*/ 327165 h 1645301"/>
              <a:gd name="connsiteX0-49" fmla="*/ 89860 w 1358487"/>
              <a:gd name="connsiteY0-50" fmla="*/ 327165 h 1645301"/>
              <a:gd name="connsiteX1-51" fmla="*/ 122812 w 1358487"/>
              <a:gd name="connsiteY1-52" fmla="*/ 1414560 h 1645301"/>
              <a:gd name="connsiteX2-53" fmla="*/ 1350249 w 1358487"/>
              <a:gd name="connsiteY2-54" fmla="*/ 1439274 h 1645301"/>
              <a:gd name="connsiteX3-55" fmla="*/ 1358487 w 1358487"/>
              <a:gd name="connsiteY3-56" fmla="*/ 318928 h 1645301"/>
              <a:gd name="connsiteX4-57" fmla="*/ 295806 w 1358487"/>
              <a:gd name="connsiteY4-58" fmla="*/ 30603 h 1645301"/>
              <a:gd name="connsiteX5-59" fmla="*/ 89860 w 1358487"/>
              <a:gd name="connsiteY5-60" fmla="*/ 327165 h 1645301"/>
              <a:gd name="connsiteX0-61" fmla="*/ 66492 w 1384546"/>
              <a:gd name="connsiteY0-62" fmla="*/ 440965 h 1612372"/>
              <a:gd name="connsiteX1-63" fmla="*/ 148871 w 1384546"/>
              <a:gd name="connsiteY1-64" fmla="*/ 1388317 h 1612372"/>
              <a:gd name="connsiteX2-65" fmla="*/ 1376308 w 1384546"/>
              <a:gd name="connsiteY2-66" fmla="*/ 1413031 h 1612372"/>
              <a:gd name="connsiteX3-67" fmla="*/ 1384546 w 1384546"/>
              <a:gd name="connsiteY3-68" fmla="*/ 292685 h 1612372"/>
              <a:gd name="connsiteX4-69" fmla="*/ 321865 w 1384546"/>
              <a:gd name="connsiteY4-70" fmla="*/ 4360 h 1612372"/>
              <a:gd name="connsiteX5-71" fmla="*/ 66492 w 1384546"/>
              <a:gd name="connsiteY5-72" fmla="*/ 440965 h 1612372"/>
              <a:gd name="connsiteX0-73" fmla="*/ 46037 w 1421756"/>
              <a:gd name="connsiteY0-74" fmla="*/ 363886 h 1612943"/>
              <a:gd name="connsiteX1-75" fmla="*/ 186081 w 1421756"/>
              <a:gd name="connsiteY1-76" fmla="*/ 1385379 h 1612943"/>
              <a:gd name="connsiteX2-77" fmla="*/ 1413518 w 1421756"/>
              <a:gd name="connsiteY2-78" fmla="*/ 1410093 h 1612943"/>
              <a:gd name="connsiteX3-79" fmla="*/ 1421756 w 1421756"/>
              <a:gd name="connsiteY3-80" fmla="*/ 289747 h 1612943"/>
              <a:gd name="connsiteX4-81" fmla="*/ 359075 w 1421756"/>
              <a:gd name="connsiteY4-82" fmla="*/ 1422 h 1612943"/>
              <a:gd name="connsiteX5-83" fmla="*/ 46037 w 1421756"/>
              <a:gd name="connsiteY5-84" fmla="*/ 363886 h 1612943"/>
              <a:gd name="connsiteX0-85" fmla="*/ 49570 w 1523441"/>
              <a:gd name="connsiteY0-86" fmla="*/ 363461 h 1482445"/>
              <a:gd name="connsiteX1-87" fmla="*/ 189614 w 1523441"/>
              <a:gd name="connsiteY1-88" fmla="*/ 1384954 h 1482445"/>
              <a:gd name="connsiteX2-89" fmla="*/ 1491191 w 1523441"/>
              <a:gd name="connsiteY2-90" fmla="*/ 1187246 h 1482445"/>
              <a:gd name="connsiteX3-91" fmla="*/ 1425289 w 1523441"/>
              <a:gd name="connsiteY3-92" fmla="*/ 289322 h 1482445"/>
              <a:gd name="connsiteX4-93" fmla="*/ 362608 w 1523441"/>
              <a:gd name="connsiteY4-94" fmla="*/ 997 h 1482445"/>
              <a:gd name="connsiteX5-95" fmla="*/ 49570 w 1523441"/>
              <a:gd name="connsiteY5-96" fmla="*/ 363461 h 1482445"/>
              <a:gd name="connsiteX0-97" fmla="*/ 49570 w 1545313"/>
              <a:gd name="connsiteY0-98" fmla="*/ 363461 h 1468199"/>
              <a:gd name="connsiteX1-99" fmla="*/ 189614 w 1545313"/>
              <a:gd name="connsiteY1-100" fmla="*/ 1384954 h 1468199"/>
              <a:gd name="connsiteX2-101" fmla="*/ 1491191 w 1545313"/>
              <a:gd name="connsiteY2-102" fmla="*/ 1187246 h 1468199"/>
              <a:gd name="connsiteX3-103" fmla="*/ 1425289 w 1545313"/>
              <a:gd name="connsiteY3-104" fmla="*/ 289322 h 1468199"/>
              <a:gd name="connsiteX4-105" fmla="*/ 362608 w 1545313"/>
              <a:gd name="connsiteY4-106" fmla="*/ 997 h 1468199"/>
              <a:gd name="connsiteX5-107" fmla="*/ 49570 w 1545313"/>
              <a:gd name="connsiteY5-108" fmla="*/ 363461 h 1468199"/>
              <a:gd name="connsiteX0-109" fmla="*/ 82423 w 1495787"/>
              <a:gd name="connsiteY0-110" fmla="*/ 338226 h 1469481"/>
              <a:gd name="connsiteX1-111" fmla="*/ 140088 w 1495787"/>
              <a:gd name="connsiteY1-112" fmla="*/ 1384433 h 1469481"/>
              <a:gd name="connsiteX2-113" fmla="*/ 1441665 w 1495787"/>
              <a:gd name="connsiteY2-114" fmla="*/ 1186725 h 1469481"/>
              <a:gd name="connsiteX3-115" fmla="*/ 1375763 w 1495787"/>
              <a:gd name="connsiteY3-116" fmla="*/ 288801 h 1469481"/>
              <a:gd name="connsiteX4-117" fmla="*/ 313082 w 1495787"/>
              <a:gd name="connsiteY4-118" fmla="*/ 476 h 1469481"/>
              <a:gd name="connsiteX5-119" fmla="*/ 82423 w 1495787"/>
              <a:gd name="connsiteY5-120" fmla="*/ 338226 h 1469481"/>
              <a:gd name="connsiteX0-121" fmla="*/ 78189 w 1481300"/>
              <a:gd name="connsiteY0-122" fmla="*/ 321819 h 1453074"/>
              <a:gd name="connsiteX1-123" fmla="*/ 135854 w 1481300"/>
              <a:gd name="connsiteY1-124" fmla="*/ 1368026 h 1453074"/>
              <a:gd name="connsiteX2-125" fmla="*/ 1437431 w 1481300"/>
              <a:gd name="connsiteY2-126" fmla="*/ 1170318 h 1453074"/>
              <a:gd name="connsiteX3-127" fmla="*/ 1371529 w 1481300"/>
              <a:gd name="connsiteY3-128" fmla="*/ 272394 h 1453074"/>
              <a:gd name="connsiteX4-129" fmla="*/ 473604 w 1481300"/>
              <a:gd name="connsiteY4-130" fmla="*/ 544 h 1453074"/>
              <a:gd name="connsiteX5-131" fmla="*/ 78189 w 1481300"/>
              <a:gd name="connsiteY5-132" fmla="*/ 321819 h 145307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1481300" h="1453074">
                <a:moveTo>
                  <a:pt x="78189" y="321819"/>
                </a:moveTo>
                <a:cubicBezTo>
                  <a:pt x="21897" y="549733"/>
                  <a:pt x="-90686" y="1226610"/>
                  <a:pt x="135854" y="1368026"/>
                </a:cubicBezTo>
                <a:cubicBezTo>
                  <a:pt x="362394" y="1509442"/>
                  <a:pt x="1393496" y="1494340"/>
                  <a:pt x="1437431" y="1170318"/>
                </a:cubicBezTo>
                <a:cubicBezTo>
                  <a:pt x="1481366" y="846296"/>
                  <a:pt x="1532167" y="467356"/>
                  <a:pt x="1371529" y="272394"/>
                </a:cubicBezTo>
                <a:cubicBezTo>
                  <a:pt x="1210891" y="77432"/>
                  <a:pt x="689161" y="-7693"/>
                  <a:pt x="473604" y="544"/>
                </a:cubicBezTo>
                <a:cubicBezTo>
                  <a:pt x="258047" y="8781"/>
                  <a:pt x="134481" y="93905"/>
                  <a:pt x="78189" y="321819"/>
                </a:cubicBezTo>
                <a:close/>
              </a:path>
            </a:pathLst>
          </a:custGeom>
          <a:solidFill>
            <a:srgbClr val="E5483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a:latin typeface="方正姚体" panose="02010601030101010101" pitchFamily="2" charset="-122"/>
                <a:ea typeface="方正姚体" panose="02010601030101010101" pitchFamily="2" charset="-122"/>
              </a:rPr>
              <a:t>班</a:t>
            </a:r>
            <a:endParaRPr lang="zh-CN" altLang="en-US" sz="3200" dirty="0">
              <a:latin typeface="方正姚体" panose="02010601030101010101" pitchFamily="2" charset="-122"/>
              <a:ea typeface="方正姚体" panose="02010601030101010101" pitchFamily="2" charset="-122"/>
            </a:endParaRPr>
          </a:p>
        </p:txBody>
      </p:sp>
      <p:sp>
        <p:nvSpPr>
          <p:cNvPr id="6" name="任意多边形 12"/>
          <p:cNvSpPr/>
          <p:nvPr>
            <p:custDataLst>
              <p:tags r:id="rId3"/>
            </p:custDataLst>
          </p:nvPr>
        </p:nvSpPr>
        <p:spPr>
          <a:xfrm rot="1162033">
            <a:off x="2055820" y="907597"/>
            <a:ext cx="861287" cy="844875"/>
          </a:xfrm>
          <a:custGeom>
            <a:avLst/>
            <a:gdLst>
              <a:gd name="connsiteX0" fmla="*/ 0 w 1268627"/>
              <a:gd name="connsiteY0" fmla="*/ 296562 h 1408671"/>
              <a:gd name="connsiteX1" fmla="*/ 32952 w 1268627"/>
              <a:gd name="connsiteY1" fmla="*/ 1383957 h 1408671"/>
              <a:gd name="connsiteX2" fmla="*/ 1260389 w 1268627"/>
              <a:gd name="connsiteY2" fmla="*/ 1408671 h 1408671"/>
              <a:gd name="connsiteX3" fmla="*/ 1268627 w 1268627"/>
              <a:gd name="connsiteY3" fmla="*/ 288325 h 1408671"/>
              <a:gd name="connsiteX4" fmla="*/ 205946 w 1268627"/>
              <a:gd name="connsiteY4" fmla="*/ 0 h 1408671"/>
              <a:gd name="connsiteX5" fmla="*/ 0 w 1268627"/>
              <a:gd name="connsiteY5" fmla="*/ 296562 h 1408671"/>
              <a:gd name="connsiteX0-1" fmla="*/ 77698 w 1346325"/>
              <a:gd name="connsiteY0-2" fmla="*/ 296562 h 1534851"/>
              <a:gd name="connsiteX1-3" fmla="*/ 110650 w 1346325"/>
              <a:gd name="connsiteY1-4" fmla="*/ 1383957 h 1534851"/>
              <a:gd name="connsiteX2-5" fmla="*/ 1338087 w 1346325"/>
              <a:gd name="connsiteY2-6" fmla="*/ 1408671 h 1534851"/>
              <a:gd name="connsiteX3-7" fmla="*/ 1346325 w 1346325"/>
              <a:gd name="connsiteY3-8" fmla="*/ 288325 h 1534851"/>
              <a:gd name="connsiteX4-9" fmla="*/ 283644 w 1346325"/>
              <a:gd name="connsiteY4-10" fmla="*/ 0 h 1534851"/>
              <a:gd name="connsiteX5-11" fmla="*/ 77698 w 1346325"/>
              <a:gd name="connsiteY5-12" fmla="*/ 296562 h 1534851"/>
              <a:gd name="connsiteX0-13" fmla="*/ 77698 w 1346325"/>
              <a:gd name="connsiteY0-14" fmla="*/ 296562 h 1614698"/>
              <a:gd name="connsiteX1-15" fmla="*/ 110650 w 1346325"/>
              <a:gd name="connsiteY1-16" fmla="*/ 1383957 h 1614698"/>
              <a:gd name="connsiteX2-17" fmla="*/ 1338087 w 1346325"/>
              <a:gd name="connsiteY2-18" fmla="*/ 1408671 h 1614698"/>
              <a:gd name="connsiteX3-19" fmla="*/ 1346325 w 1346325"/>
              <a:gd name="connsiteY3-20" fmla="*/ 288325 h 1614698"/>
              <a:gd name="connsiteX4-21" fmla="*/ 283644 w 1346325"/>
              <a:gd name="connsiteY4-22" fmla="*/ 0 h 1614698"/>
              <a:gd name="connsiteX5-23" fmla="*/ 77698 w 1346325"/>
              <a:gd name="connsiteY5-24" fmla="*/ 296562 h 1614698"/>
              <a:gd name="connsiteX0-25" fmla="*/ 77698 w 1346331"/>
              <a:gd name="connsiteY0-26" fmla="*/ 305516 h 1623652"/>
              <a:gd name="connsiteX1-27" fmla="*/ 110650 w 1346331"/>
              <a:gd name="connsiteY1-28" fmla="*/ 1392911 h 1623652"/>
              <a:gd name="connsiteX2-29" fmla="*/ 1338087 w 1346331"/>
              <a:gd name="connsiteY2-30" fmla="*/ 1417625 h 1623652"/>
              <a:gd name="connsiteX3-31" fmla="*/ 1346325 w 1346331"/>
              <a:gd name="connsiteY3-32" fmla="*/ 297279 h 1623652"/>
              <a:gd name="connsiteX4-33" fmla="*/ 283644 w 1346331"/>
              <a:gd name="connsiteY4-34" fmla="*/ 8954 h 1623652"/>
              <a:gd name="connsiteX5-35" fmla="*/ 77698 w 1346331"/>
              <a:gd name="connsiteY5-36" fmla="*/ 305516 h 1623652"/>
              <a:gd name="connsiteX0-37" fmla="*/ 77698 w 1346325"/>
              <a:gd name="connsiteY0-38" fmla="*/ 327165 h 1645301"/>
              <a:gd name="connsiteX1-39" fmla="*/ 110650 w 1346325"/>
              <a:gd name="connsiteY1-40" fmla="*/ 1414560 h 1645301"/>
              <a:gd name="connsiteX2-41" fmla="*/ 1338087 w 1346325"/>
              <a:gd name="connsiteY2-42" fmla="*/ 1439274 h 1645301"/>
              <a:gd name="connsiteX3-43" fmla="*/ 1346325 w 1346325"/>
              <a:gd name="connsiteY3-44" fmla="*/ 318928 h 1645301"/>
              <a:gd name="connsiteX4-45" fmla="*/ 283644 w 1346325"/>
              <a:gd name="connsiteY4-46" fmla="*/ 30603 h 1645301"/>
              <a:gd name="connsiteX5-47" fmla="*/ 77698 w 1346325"/>
              <a:gd name="connsiteY5-48" fmla="*/ 327165 h 1645301"/>
              <a:gd name="connsiteX0-49" fmla="*/ 89860 w 1358487"/>
              <a:gd name="connsiteY0-50" fmla="*/ 327165 h 1645301"/>
              <a:gd name="connsiteX1-51" fmla="*/ 122812 w 1358487"/>
              <a:gd name="connsiteY1-52" fmla="*/ 1414560 h 1645301"/>
              <a:gd name="connsiteX2-53" fmla="*/ 1350249 w 1358487"/>
              <a:gd name="connsiteY2-54" fmla="*/ 1439274 h 1645301"/>
              <a:gd name="connsiteX3-55" fmla="*/ 1358487 w 1358487"/>
              <a:gd name="connsiteY3-56" fmla="*/ 318928 h 1645301"/>
              <a:gd name="connsiteX4-57" fmla="*/ 295806 w 1358487"/>
              <a:gd name="connsiteY4-58" fmla="*/ 30603 h 1645301"/>
              <a:gd name="connsiteX5-59" fmla="*/ 89860 w 1358487"/>
              <a:gd name="connsiteY5-60" fmla="*/ 327165 h 1645301"/>
              <a:gd name="connsiteX0-61" fmla="*/ 66492 w 1384546"/>
              <a:gd name="connsiteY0-62" fmla="*/ 440965 h 1612372"/>
              <a:gd name="connsiteX1-63" fmla="*/ 148871 w 1384546"/>
              <a:gd name="connsiteY1-64" fmla="*/ 1388317 h 1612372"/>
              <a:gd name="connsiteX2-65" fmla="*/ 1376308 w 1384546"/>
              <a:gd name="connsiteY2-66" fmla="*/ 1413031 h 1612372"/>
              <a:gd name="connsiteX3-67" fmla="*/ 1384546 w 1384546"/>
              <a:gd name="connsiteY3-68" fmla="*/ 292685 h 1612372"/>
              <a:gd name="connsiteX4-69" fmla="*/ 321865 w 1384546"/>
              <a:gd name="connsiteY4-70" fmla="*/ 4360 h 1612372"/>
              <a:gd name="connsiteX5-71" fmla="*/ 66492 w 1384546"/>
              <a:gd name="connsiteY5-72" fmla="*/ 440965 h 1612372"/>
              <a:gd name="connsiteX0-73" fmla="*/ 46037 w 1421756"/>
              <a:gd name="connsiteY0-74" fmla="*/ 363886 h 1612943"/>
              <a:gd name="connsiteX1-75" fmla="*/ 186081 w 1421756"/>
              <a:gd name="connsiteY1-76" fmla="*/ 1385379 h 1612943"/>
              <a:gd name="connsiteX2-77" fmla="*/ 1413518 w 1421756"/>
              <a:gd name="connsiteY2-78" fmla="*/ 1410093 h 1612943"/>
              <a:gd name="connsiteX3-79" fmla="*/ 1421756 w 1421756"/>
              <a:gd name="connsiteY3-80" fmla="*/ 289747 h 1612943"/>
              <a:gd name="connsiteX4-81" fmla="*/ 359075 w 1421756"/>
              <a:gd name="connsiteY4-82" fmla="*/ 1422 h 1612943"/>
              <a:gd name="connsiteX5-83" fmla="*/ 46037 w 1421756"/>
              <a:gd name="connsiteY5-84" fmla="*/ 363886 h 1612943"/>
              <a:gd name="connsiteX0-85" fmla="*/ 49570 w 1523441"/>
              <a:gd name="connsiteY0-86" fmla="*/ 363461 h 1482445"/>
              <a:gd name="connsiteX1-87" fmla="*/ 189614 w 1523441"/>
              <a:gd name="connsiteY1-88" fmla="*/ 1384954 h 1482445"/>
              <a:gd name="connsiteX2-89" fmla="*/ 1491191 w 1523441"/>
              <a:gd name="connsiteY2-90" fmla="*/ 1187246 h 1482445"/>
              <a:gd name="connsiteX3-91" fmla="*/ 1425289 w 1523441"/>
              <a:gd name="connsiteY3-92" fmla="*/ 289322 h 1482445"/>
              <a:gd name="connsiteX4-93" fmla="*/ 362608 w 1523441"/>
              <a:gd name="connsiteY4-94" fmla="*/ 997 h 1482445"/>
              <a:gd name="connsiteX5-95" fmla="*/ 49570 w 1523441"/>
              <a:gd name="connsiteY5-96" fmla="*/ 363461 h 1482445"/>
              <a:gd name="connsiteX0-97" fmla="*/ 49570 w 1545313"/>
              <a:gd name="connsiteY0-98" fmla="*/ 363461 h 1468199"/>
              <a:gd name="connsiteX1-99" fmla="*/ 189614 w 1545313"/>
              <a:gd name="connsiteY1-100" fmla="*/ 1384954 h 1468199"/>
              <a:gd name="connsiteX2-101" fmla="*/ 1491191 w 1545313"/>
              <a:gd name="connsiteY2-102" fmla="*/ 1187246 h 1468199"/>
              <a:gd name="connsiteX3-103" fmla="*/ 1425289 w 1545313"/>
              <a:gd name="connsiteY3-104" fmla="*/ 289322 h 1468199"/>
              <a:gd name="connsiteX4-105" fmla="*/ 362608 w 1545313"/>
              <a:gd name="connsiteY4-106" fmla="*/ 997 h 1468199"/>
              <a:gd name="connsiteX5-107" fmla="*/ 49570 w 1545313"/>
              <a:gd name="connsiteY5-108" fmla="*/ 363461 h 1468199"/>
              <a:gd name="connsiteX0-109" fmla="*/ 82423 w 1495787"/>
              <a:gd name="connsiteY0-110" fmla="*/ 338226 h 1469481"/>
              <a:gd name="connsiteX1-111" fmla="*/ 140088 w 1495787"/>
              <a:gd name="connsiteY1-112" fmla="*/ 1384433 h 1469481"/>
              <a:gd name="connsiteX2-113" fmla="*/ 1441665 w 1495787"/>
              <a:gd name="connsiteY2-114" fmla="*/ 1186725 h 1469481"/>
              <a:gd name="connsiteX3-115" fmla="*/ 1375763 w 1495787"/>
              <a:gd name="connsiteY3-116" fmla="*/ 288801 h 1469481"/>
              <a:gd name="connsiteX4-117" fmla="*/ 313082 w 1495787"/>
              <a:gd name="connsiteY4-118" fmla="*/ 476 h 1469481"/>
              <a:gd name="connsiteX5-119" fmla="*/ 82423 w 1495787"/>
              <a:gd name="connsiteY5-120" fmla="*/ 338226 h 1469481"/>
              <a:gd name="connsiteX0-121" fmla="*/ 78189 w 1481300"/>
              <a:gd name="connsiteY0-122" fmla="*/ 321819 h 1453074"/>
              <a:gd name="connsiteX1-123" fmla="*/ 135854 w 1481300"/>
              <a:gd name="connsiteY1-124" fmla="*/ 1368026 h 1453074"/>
              <a:gd name="connsiteX2-125" fmla="*/ 1437431 w 1481300"/>
              <a:gd name="connsiteY2-126" fmla="*/ 1170318 h 1453074"/>
              <a:gd name="connsiteX3-127" fmla="*/ 1371529 w 1481300"/>
              <a:gd name="connsiteY3-128" fmla="*/ 272394 h 1453074"/>
              <a:gd name="connsiteX4-129" fmla="*/ 473604 w 1481300"/>
              <a:gd name="connsiteY4-130" fmla="*/ 544 h 1453074"/>
              <a:gd name="connsiteX5-131" fmla="*/ 78189 w 1481300"/>
              <a:gd name="connsiteY5-132" fmla="*/ 321819 h 145307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1481300" h="1453074">
                <a:moveTo>
                  <a:pt x="78189" y="321819"/>
                </a:moveTo>
                <a:cubicBezTo>
                  <a:pt x="21897" y="549733"/>
                  <a:pt x="-90686" y="1226610"/>
                  <a:pt x="135854" y="1368026"/>
                </a:cubicBezTo>
                <a:cubicBezTo>
                  <a:pt x="362394" y="1509442"/>
                  <a:pt x="1393496" y="1494340"/>
                  <a:pt x="1437431" y="1170318"/>
                </a:cubicBezTo>
                <a:cubicBezTo>
                  <a:pt x="1481366" y="846296"/>
                  <a:pt x="1532167" y="467356"/>
                  <a:pt x="1371529" y="272394"/>
                </a:cubicBezTo>
                <a:cubicBezTo>
                  <a:pt x="1210891" y="77432"/>
                  <a:pt x="689161" y="-7693"/>
                  <a:pt x="473604" y="544"/>
                </a:cubicBezTo>
                <a:cubicBezTo>
                  <a:pt x="258047" y="8781"/>
                  <a:pt x="134481" y="93905"/>
                  <a:pt x="78189" y="321819"/>
                </a:cubicBezTo>
                <a:close/>
              </a:path>
            </a:pathLst>
          </a:custGeom>
          <a:solidFill>
            <a:srgbClr val="E5483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a:latin typeface="方正姚体" panose="02010601030101010101" pitchFamily="2" charset="-122"/>
                <a:ea typeface="方正姚体" panose="02010601030101010101" pitchFamily="2" charset="-122"/>
              </a:rPr>
              <a:t>二</a:t>
            </a:r>
            <a:endParaRPr lang="zh-CN" altLang="en-US" sz="3200" dirty="0">
              <a:latin typeface="方正姚体" panose="02010601030101010101" pitchFamily="2" charset="-122"/>
              <a:ea typeface="方正姚体" panose="02010601030101010101" pitchFamily="2" charset="-122"/>
            </a:endParaRPr>
          </a:p>
        </p:txBody>
      </p:sp>
      <p:sp>
        <p:nvSpPr>
          <p:cNvPr id="8" name="任意多边形 10"/>
          <p:cNvSpPr/>
          <p:nvPr>
            <p:custDataLst>
              <p:tags r:id="rId4"/>
            </p:custDataLst>
          </p:nvPr>
        </p:nvSpPr>
        <p:spPr>
          <a:xfrm rot="20162435">
            <a:off x="363864" y="539352"/>
            <a:ext cx="1065158" cy="1044862"/>
          </a:xfrm>
          <a:custGeom>
            <a:avLst/>
            <a:gdLst>
              <a:gd name="connsiteX0" fmla="*/ 0 w 1268627"/>
              <a:gd name="connsiteY0" fmla="*/ 296562 h 1408671"/>
              <a:gd name="connsiteX1" fmla="*/ 32952 w 1268627"/>
              <a:gd name="connsiteY1" fmla="*/ 1383957 h 1408671"/>
              <a:gd name="connsiteX2" fmla="*/ 1260389 w 1268627"/>
              <a:gd name="connsiteY2" fmla="*/ 1408671 h 1408671"/>
              <a:gd name="connsiteX3" fmla="*/ 1268627 w 1268627"/>
              <a:gd name="connsiteY3" fmla="*/ 288325 h 1408671"/>
              <a:gd name="connsiteX4" fmla="*/ 205946 w 1268627"/>
              <a:gd name="connsiteY4" fmla="*/ 0 h 1408671"/>
              <a:gd name="connsiteX5" fmla="*/ 0 w 1268627"/>
              <a:gd name="connsiteY5" fmla="*/ 296562 h 1408671"/>
              <a:gd name="connsiteX0-1" fmla="*/ 77698 w 1346325"/>
              <a:gd name="connsiteY0-2" fmla="*/ 296562 h 1534851"/>
              <a:gd name="connsiteX1-3" fmla="*/ 110650 w 1346325"/>
              <a:gd name="connsiteY1-4" fmla="*/ 1383957 h 1534851"/>
              <a:gd name="connsiteX2-5" fmla="*/ 1338087 w 1346325"/>
              <a:gd name="connsiteY2-6" fmla="*/ 1408671 h 1534851"/>
              <a:gd name="connsiteX3-7" fmla="*/ 1346325 w 1346325"/>
              <a:gd name="connsiteY3-8" fmla="*/ 288325 h 1534851"/>
              <a:gd name="connsiteX4-9" fmla="*/ 283644 w 1346325"/>
              <a:gd name="connsiteY4-10" fmla="*/ 0 h 1534851"/>
              <a:gd name="connsiteX5-11" fmla="*/ 77698 w 1346325"/>
              <a:gd name="connsiteY5-12" fmla="*/ 296562 h 1534851"/>
              <a:gd name="connsiteX0-13" fmla="*/ 77698 w 1346325"/>
              <a:gd name="connsiteY0-14" fmla="*/ 296562 h 1614698"/>
              <a:gd name="connsiteX1-15" fmla="*/ 110650 w 1346325"/>
              <a:gd name="connsiteY1-16" fmla="*/ 1383957 h 1614698"/>
              <a:gd name="connsiteX2-17" fmla="*/ 1338087 w 1346325"/>
              <a:gd name="connsiteY2-18" fmla="*/ 1408671 h 1614698"/>
              <a:gd name="connsiteX3-19" fmla="*/ 1346325 w 1346325"/>
              <a:gd name="connsiteY3-20" fmla="*/ 288325 h 1614698"/>
              <a:gd name="connsiteX4-21" fmla="*/ 283644 w 1346325"/>
              <a:gd name="connsiteY4-22" fmla="*/ 0 h 1614698"/>
              <a:gd name="connsiteX5-23" fmla="*/ 77698 w 1346325"/>
              <a:gd name="connsiteY5-24" fmla="*/ 296562 h 1614698"/>
              <a:gd name="connsiteX0-25" fmla="*/ 77698 w 1346331"/>
              <a:gd name="connsiteY0-26" fmla="*/ 305516 h 1623652"/>
              <a:gd name="connsiteX1-27" fmla="*/ 110650 w 1346331"/>
              <a:gd name="connsiteY1-28" fmla="*/ 1392911 h 1623652"/>
              <a:gd name="connsiteX2-29" fmla="*/ 1338087 w 1346331"/>
              <a:gd name="connsiteY2-30" fmla="*/ 1417625 h 1623652"/>
              <a:gd name="connsiteX3-31" fmla="*/ 1346325 w 1346331"/>
              <a:gd name="connsiteY3-32" fmla="*/ 297279 h 1623652"/>
              <a:gd name="connsiteX4-33" fmla="*/ 283644 w 1346331"/>
              <a:gd name="connsiteY4-34" fmla="*/ 8954 h 1623652"/>
              <a:gd name="connsiteX5-35" fmla="*/ 77698 w 1346331"/>
              <a:gd name="connsiteY5-36" fmla="*/ 305516 h 1623652"/>
              <a:gd name="connsiteX0-37" fmla="*/ 77698 w 1346325"/>
              <a:gd name="connsiteY0-38" fmla="*/ 327165 h 1645301"/>
              <a:gd name="connsiteX1-39" fmla="*/ 110650 w 1346325"/>
              <a:gd name="connsiteY1-40" fmla="*/ 1414560 h 1645301"/>
              <a:gd name="connsiteX2-41" fmla="*/ 1338087 w 1346325"/>
              <a:gd name="connsiteY2-42" fmla="*/ 1439274 h 1645301"/>
              <a:gd name="connsiteX3-43" fmla="*/ 1346325 w 1346325"/>
              <a:gd name="connsiteY3-44" fmla="*/ 318928 h 1645301"/>
              <a:gd name="connsiteX4-45" fmla="*/ 283644 w 1346325"/>
              <a:gd name="connsiteY4-46" fmla="*/ 30603 h 1645301"/>
              <a:gd name="connsiteX5-47" fmla="*/ 77698 w 1346325"/>
              <a:gd name="connsiteY5-48" fmla="*/ 327165 h 1645301"/>
              <a:gd name="connsiteX0-49" fmla="*/ 89860 w 1358487"/>
              <a:gd name="connsiteY0-50" fmla="*/ 327165 h 1645301"/>
              <a:gd name="connsiteX1-51" fmla="*/ 122812 w 1358487"/>
              <a:gd name="connsiteY1-52" fmla="*/ 1414560 h 1645301"/>
              <a:gd name="connsiteX2-53" fmla="*/ 1350249 w 1358487"/>
              <a:gd name="connsiteY2-54" fmla="*/ 1439274 h 1645301"/>
              <a:gd name="connsiteX3-55" fmla="*/ 1358487 w 1358487"/>
              <a:gd name="connsiteY3-56" fmla="*/ 318928 h 1645301"/>
              <a:gd name="connsiteX4-57" fmla="*/ 295806 w 1358487"/>
              <a:gd name="connsiteY4-58" fmla="*/ 30603 h 1645301"/>
              <a:gd name="connsiteX5-59" fmla="*/ 89860 w 1358487"/>
              <a:gd name="connsiteY5-60" fmla="*/ 327165 h 1645301"/>
              <a:gd name="connsiteX0-61" fmla="*/ 66492 w 1384546"/>
              <a:gd name="connsiteY0-62" fmla="*/ 440965 h 1612372"/>
              <a:gd name="connsiteX1-63" fmla="*/ 148871 w 1384546"/>
              <a:gd name="connsiteY1-64" fmla="*/ 1388317 h 1612372"/>
              <a:gd name="connsiteX2-65" fmla="*/ 1376308 w 1384546"/>
              <a:gd name="connsiteY2-66" fmla="*/ 1413031 h 1612372"/>
              <a:gd name="connsiteX3-67" fmla="*/ 1384546 w 1384546"/>
              <a:gd name="connsiteY3-68" fmla="*/ 292685 h 1612372"/>
              <a:gd name="connsiteX4-69" fmla="*/ 321865 w 1384546"/>
              <a:gd name="connsiteY4-70" fmla="*/ 4360 h 1612372"/>
              <a:gd name="connsiteX5-71" fmla="*/ 66492 w 1384546"/>
              <a:gd name="connsiteY5-72" fmla="*/ 440965 h 1612372"/>
              <a:gd name="connsiteX0-73" fmla="*/ 46037 w 1421756"/>
              <a:gd name="connsiteY0-74" fmla="*/ 363886 h 1612943"/>
              <a:gd name="connsiteX1-75" fmla="*/ 186081 w 1421756"/>
              <a:gd name="connsiteY1-76" fmla="*/ 1385379 h 1612943"/>
              <a:gd name="connsiteX2-77" fmla="*/ 1413518 w 1421756"/>
              <a:gd name="connsiteY2-78" fmla="*/ 1410093 h 1612943"/>
              <a:gd name="connsiteX3-79" fmla="*/ 1421756 w 1421756"/>
              <a:gd name="connsiteY3-80" fmla="*/ 289747 h 1612943"/>
              <a:gd name="connsiteX4-81" fmla="*/ 359075 w 1421756"/>
              <a:gd name="connsiteY4-82" fmla="*/ 1422 h 1612943"/>
              <a:gd name="connsiteX5-83" fmla="*/ 46037 w 1421756"/>
              <a:gd name="connsiteY5-84" fmla="*/ 363886 h 1612943"/>
              <a:gd name="connsiteX0-85" fmla="*/ 49570 w 1523441"/>
              <a:gd name="connsiteY0-86" fmla="*/ 363461 h 1482445"/>
              <a:gd name="connsiteX1-87" fmla="*/ 189614 w 1523441"/>
              <a:gd name="connsiteY1-88" fmla="*/ 1384954 h 1482445"/>
              <a:gd name="connsiteX2-89" fmla="*/ 1491191 w 1523441"/>
              <a:gd name="connsiteY2-90" fmla="*/ 1187246 h 1482445"/>
              <a:gd name="connsiteX3-91" fmla="*/ 1425289 w 1523441"/>
              <a:gd name="connsiteY3-92" fmla="*/ 289322 h 1482445"/>
              <a:gd name="connsiteX4-93" fmla="*/ 362608 w 1523441"/>
              <a:gd name="connsiteY4-94" fmla="*/ 997 h 1482445"/>
              <a:gd name="connsiteX5-95" fmla="*/ 49570 w 1523441"/>
              <a:gd name="connsiteY5-96" fmla="*/ 363461 h 1482445"/>
              <a:gd name="connsiteX0-97" fmla="*/ 49570 w 1545313"/>
              <a:gd name="connsiteY0-98" fmla="*/ 363461 h 1468199"/>
              <a:gd name="connsiteX1-99" fmla="*/ 189614 w 1545313"/>
              <a:gd name="connsiteY1-100" fmla="*/ 1384954 h 1468199"/>
              <a:gd name="connsiteX2-101" fmla="*/ 1491191 w 1545313"/>
              <a:gd name="connsiteY2-102" fmla="*/ 1187246 h 1468199"/>
              <a:gd name="connsiteX3-103" fmla="*/ 1425289 w 1545313"/>
              <a:gd name="connsiteY3-104" fmla="*/ 289322 h 1468199"/>
              <a:gd name="connsiteX4-105" fmla="*/ 362608 w 1545313"/>
              <a:gd name="connsiteY4-106" fmla="*/ 997 h 1468199"/>
              <a:gd name="connsiteX5-107" fmla="*/ 49570 w 1545313"/>
              <a:gd name="connsiteY5-108" fmla="*/ 363461 h 1468199"/>
              <a:gd name="connsiteX0-109" fmla="*/ 82423 w 1495787"/>
              <a:gd name="connsiteY0-110" fmla="*/ 338226 h 1469481"/>
              <a:gd name="connsiteX1-111" fmla="*/ 140088 w 1495787"/>
              <a:gd name="connsiteY1-112" fmla="*/ 1384433 h 1469481"/>
              <a:gd name="connsiteX2-113" fmla="*/ 1441665 w 1495787"/>
              <a:gd name="connsiteY2-114" fmla="*/ 1186725 h 1469481"/>
              <a:gd name="connsiteX3-115" fmla="*/ 1375763 w 1495787"/>
              <a:gd name="connsiteY3-116" fmla="*/ 288801 h 1469481"/>
              <a:gd name="connsiteX4-117" fmla="*/ 313082 w 1495787"/>
              <a:gd name="connsiteY4-118" fmla="*/ 476 h 1469481"/>
              <a:gd name="connsiteX5-119" fmla="*/ 82423 w 1495787"/>
              <a:gd name="connsiteY5-120" fmla="*/ 338226 h 1469481"/>
              <a:gd name="connsiteX0-121" fmla="*/ 78189 w 1481300"/>
              <a:gd name="connsiteY0-122" fmla="*/ 321819 h 1453074"/>
              <a:gd name="connsiteX1-123" fmla="*/ 135854 w 1481300"/>
              <a:gd name="connsiteY1-124" fmla="*/ 1368026 h 1453074"/>
              <a:gd name="connsiteX2-125" fmla="*/ 1437431 w 1481300"/>
              <a:gd name="connsiteY2-126" fmla="*/ 1170318 h 1453074"/>
              <a:gd name="connsiteX3-127" fmla="*/ 1371529 w 1481300"/>
              <a:gd name="connsiteY3-128" fmla="*/ 272394 h 1453074"/>
              <a:gd name="connsiteX4-129" fmla="*/ 473604 w 1481300"/>
              <a:gd name="connsiteY4-130" fmla="*/ 544 h 1453074"/>
              <a:gd name="connsiteX5-131" fmla="*/ 78189 w 1481300"/>
              <a:gd name="connsiteY5-132" fmla="*/ 321819 h 145307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1481300" h="1453074">
                <a:moveTo>
                  <a:pt x="78189" y="321819"/>
                </a:moveTo>
                <a:cubicBezTo>
                  <a:pt x="21897" y="549733"/>
                  <a:pt x="-90686" y="1226610"/>
                  <a:pt x="135854" y="1368026"/>
                </a:cubicBezTo>
                <a:cubicBezTo>
                  <a:pt x="362394" y="1509442"/>
                  <a:pt x="1393496" y="1494340"/>
                  <a:pt x="1437431" y="1170318"/>
                </a:cubicBezTo>
                <a:cubicBezTo>
                  <a:pt x="1481366" y="846296"/>
                  <a:pt x="1532167" y="467356"/>
                  <a:pt x="1371529" y="272394"/>
                </a:cubicBezTo>
                <a:cubicBezTo>
                  <a:pt x="1210891" y="77432"/>
                  <a:pt x="689161" y="-7693"/>
                  <a:pt x="473604" y="544"/>
                </a:cubicBezTo>
                <a:cubicBezTo>
                  <a:pt x="258047" y="8781"/>
                  <a:pt x="134481" y="93905"/>
                  <a:pt x="78189" y="321819"/>
                </a:cubicBezTo>
                <a:close/>
              </a:path>
            </a:pathLst>
          </a:custGeom>
          <a:solidFill>
            <a:srgbClr val="E5483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a:latin typeface="方正姚体" panose="02010601030101010101" pitchFamily="2" charset="-122"/>
                <a:ea typeface="方正姚体" panose="02010601030101010101" pitchFamily="2" charset="-122"/>
              </a:rPr>
              <a:t>三</a:t>
            </a:r>
            <a:endParaRPr lang="zh-CN" altLang="en-US" sz="3200" dirty="0">
              <a:latin typeface="方正姚体" panose="02010601030101010101" pitchFamily="2" charset="-122"/>
              <a:ea typeface="方正姚体" panose="02010601030101010101" pitchFamily="2" charset="-122"/>
            </a:endParaRP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86" name="MH_SubTitle_2"/>
          <p:cNvSpPr/>
          <p:nvPr/>
        </p:nvSpPr>
        <p:spPr>
          <a:xfrm>
            <a:off x="1753500" y="2193086"/>
            <a:ext cx="1602644" cy="1602644"/>
          </a:xfrm>
          <a:prstGeom prst="diamond">
            <a:avLst/>
          </a:prstGeom>
          <a:solidFill>
            <a:schemeClr val="accent1"/>
          </a:solidFill>
          <a:ln w="9525">
            <a:noFill/>
            <a:miter/>
          </a:ln>
        </p:spPr>
        <p:txBody>
          <a:bodyPr lIns="0" tIns="0" rIns="0" bIns="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eaLnBrk="1" hangingPunct="1"/>
            <a:r>
              <a:rPr lang="zh-CN" altLang="en-US" dirty="0">
                <a:solidFill>
                  <a:srgbClr val="FFFFFF"/>
                </a:solidFill>
                <a:latin typeface="微软雅黑" panose="020B0503020204020204" pitchFamily="34" charset="-122"/>
                <a:ea typeface="微软雅黑" panose="020B0503020204020204" pitchFamily="34" charset="-122"/>
              </a:rPr>
              <a:t>文本</a:t>
            </a:r>
            <a:endParaRPr lang="zh-CN" altLang="en-US" dirty="0">
              <a:solidFill>
                <a:srgbClr val="FFFFFF"/>
              </a:solidFill>
              <a:latin typeface="微软雅黑" panose="020B0503020204020204" pitchFamily="34" charset="-122"/>
              <a:ea typeface="微软雅黑" panose="020B0503020204020204" pitchFamily="34" charset="-122"/>
            </a:endParaRPr>
          </a:p>
        </p:txBody>
      </p:sp>
      <p:sp>
        <p:nvSpPr>
          <p:cNvPr id="87" name="MH_SubTitle_4"/>
          <p:cNvSpPr/>
          <p:nvPr/>
        </p:nvSpPr>
        <p:spPr>
          <a:xfrm>
            <a:off x="1753500" y="3806807"/>
            <a:ext cx="1602644" cy="1604491"/>
          </a:xfrm>
          <a:prstGeom prst="diamond">
            <a:avLst/>
          </a:prstGeom>
          <a:solidFill>
            <a:schemeClr val="accent1"/>
          </a:solidFill>
          <a:ln w="9525">
            <a:noFill/>
            <a:miter/>
          </a:ln>
        </p:spPr>
        <p:txBody>
          <a:bodyPr lIns="0" tIns="0" rIns="0" bIns="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eaLnBrk="1" hangingPunct="1"/>
            <a:r>
              <a:rPr lang="zh-CN" altLang="en-US" dirty="0">
                <a:solidFill>
                  <a:srgbClr val="FFFFFF"/>
                </a:solidFill>
                <a:latin typeface="微软雅黑" panose="020B0503020204020204" pitchFamily="34" charset="-122"/>
                <a:ea typeface="微软雅黑" panose="020B0503020204020204" pitchFamily="34" charset="-122"/>
              </a:rPr>
              <a:t>文本</a:t>
            </a:r>
            <a:endParaRPr lang="zh-CN" altLang="en-US" dirty="0">
              <a:solidFill>
                <a:srgbClr val="FFFFFF"/>
              </a:solidFill>
              <a:latin typeface="微软雅黑" panose="020B0503020204020204" pitchFamily="34" charset="-122"/>
              <a:ea typeface="微软雅黑" panose="020B0503020204020204" pitchFamily="34" charset="-122"/>
            </a:endParaRPr>
          </a:p>
        </p:txBody>
      </p:sp>
      <p:sp>
        <p:nvSpPr>
          <p:cNvPr id="88" name="MH_SubTitle_3"/>
          <p:cNvSpPr/>
          <p:nvPr/>
        </p:nvSpPr>
        <p:spPr>
          <a:xfrm>
            <a:off x="928176" y="2999947"/>
            <a:ext cx="1604490" cy="1604490"/>
          </a:xfrm>
          <a:prstGeom prst="diamond">
            <a:avLst/>
          </a:prstGeom>
          <a:solidFill>
            <a:schemeClr val="accent1"/>
          </a:solidFill>
          <a:ln w="9525">
            <a:noFill/>
            <a:miter/>
          </a:ln>
        </p:spPr>
        <p:txBody>
          <a:bodyPr lIns="0" tIns="0" rIns="0" bIns="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eaLnBrk="1" hangingPunct="1"/>
            <a:r>
              <a:rPr lang="zh-CN" altLang="en-US" dirty="0">
                <a:solidFill>
                  <a:srgbClr val="FFFFFF"/>
                </a:solidFill>
                <a:latin typeface="微软雅黑" panose="020B0503020204020204" pitchFamily="34" charset="-122"/>
                <a:ea typeface="微软雅黑" panose="020B0503020204020204" pitchFamily="34" charset="-122"/>
              </a:rPr>
              <a:t>文本</a:t>
            </a:r>
            <a:endParaRPr lang="zh-CN" altLang="en-US" dirty="0">
              <a:solidFill>
                <a:srgbClr val="FFFFFF"/>
              </a:solidFill>
              <a:latin typeface="微软雅黑" panose="020B0503020204020204" pitchFamily="34" charset="-122"/>
              <a:ea typeface="微软雅黑" panose="020B0503020204020204" pitchFamily="34" charset="-122"/>
            </a:endParaRPr>
          </a:p>
        </p:txBody>
      </p:sp>
      <p:sp>
        <p:nvSpPr>
          <p:cNvPr id="89" name="MH_SubTitle_1"/>
          <p:cNvSpPr/>
          <p:nvPr/>
        </p:nvSpPr>
        <p:spPr>
          <a:xfrm>
            <a:off x="2580671" y="2049069"/>
            <a:ext cx="3506245" cy="3504398"/>
          </a:xfrm>
          <a:prstGeom prst="diamond">
            <a:avLst/>
          </a:prstGeom>
          <a:solidFill>
            <a:schemeClr val="accent1">
              <a:lumMod val="75000"/>
            </a:schemeClr>
          </a:solidFill>
          <a:ln w="9525">
            <a:noFill/>
            <a:miter/>
          </a:ln>
        </p:spPr>
        <p:txBody>
          <a:bodyPr lIns="0" tIns="0" rIns="0" bIns="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eaLnBrk="1" hangingPunct="1"/>
            <a:r>
              <a:rPr lang="zh-CN" altLang="en-US" sz="4000" b="1" dirty="0">
                <a:solidFill>
                  <a:schemeClr val="bg1"/>
                </a:solidFill>
                <a:latin typeface="微软雅黑" panose="020B0503020204020204" pitchFamily="34" charset="-122"/>
                <a:ea typeface="微软雅黑" panose="020B0503020204020204" pitchFamily="34" charset="-122"/>
              </a:rPr>
              <a:t>文本</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sp>
        <p:nvSpPr>
          <p:cNvPr id="90" name="MH_SubTitle_2"/>
          <p:cNvSpPr/>
          <p:nvPr/>
        </p:nvSpPr>
        <p:spPr>
          <a:xfrm flipH="1">
            <a:off x="8835857" y="2193086"/>
            <a:ext cx="1602644" cy="1602644"/>
          </a:xfrm>
          <a:prstGeom prst="diamond">
            <a:avLst/>
          </a:prstGeom>
          <a:solidFill>
            <a:schemeClr val="accent1"/>
          </a:solidFill>
          <a:ln w="9525">
            <a:noFill/>
            <a:miter/>
          </a:ln>
        </p:spPr>
        <p:txBody>
          <a:bodyPr lIns="0" tIns="0" rIns="0" bIns="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eaLnBrk="1" hangingPunct="1"/>
            <a:r>
              <a:rPr lang="zh-CN" altLang="en-US" dirty="0">
                <a:solidFill>
                  <a:srgbClr val="FFFFFF"/>
                </a:solidFill>
                <a:latin typeface="微软雅黑" panose="020B0503020204020204" pitchFamily="34" charset="-122"/>
                <a:ea typeface="微软雅黑" panose="020B0503020204020204" pitchFamily="34" charset="-122"/>
              </a:rPr>
              <a:t>文本</a:t>
            </a:r>
            <a:endParaRPr lang="zh-CN" altLang="en-US" dirty="0">
              <a:solidFill>
                <a:srgbClr val="FFFFFF"/>
              </a:solidFill>
              <a:latin typeface="微软雅黑" panose="020B0503020204020204" pitchFamily="34" charset="-122"/>
              <a:ea typeface="微软雅黑" panose="020B0503020204020204" pitchFamily="34" charset="-122"/>
            </a:endParaRPr>
          </a:p>
        </p:txBody>
      </p:sp>
      <p:sp>
        <p:nvSpPr>
          <p:cNvPr id="91" name="MH_SubTitle_4"/>
          <p:cNvSpPr/>
          <p:nvPr/>
        </p:nvSpPr>
        <p:spPr>
          <a:xfrm flipH="1">
            <a:off x="8835857" y="3806807"/>
            <a:ext cx="1602644" cy="1604491"/>
          </a:xfrm>
          <a:prstGeom prst="diamond">
            <a:avLst/>
          </a:prstGeom>
          <a:solidFill>
            <a:schemeClr val="accent1"/>
          </a:solidFill>
          <a:ln w="9525">
            <a:noFill/>
            <a:miter/>
          </a:ln>
        </p:spPr>
        <p:txBody>
          <a:bodyPr lIns="0" tIns="0" rIns="0" bIns="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eaLnBrk="1" hangingPunct="1"/>
            <a:r>
              <a:rPr lang="zh-CN" altLang="en-US" dirty="0">
                <a:solidFill>
                  <a:srgbClr val="FFFFFF"/>
                </a:solidFill>
                <a:latin typeface="微软雅黑" panose="020B0503020204020204" pitchFamily="34" charset="-122"/>
                <a:ea typeface="微软雅黑" panose="020B0503020204020204" pitchFamily="34" charset="-122"/>
              </a:rPr>
              <a:t>文本</a:t>
            </a:r>
            <a:endParaRPr lang="zh-CN" altLang="en-US" dirty="0">
              <a:solidFill>
                <a:srgbClr val="FFFFFF"/>
              </a:solidFill>
              <a:latin typeface="微软雅黑" panose="020B0503020204020204" pitchFamily="34" charset="-122"/>
              <a:ea typeface="微软雅黑" panose="020B0503020204020204" pitchFamily="34" charset="-122"/>
            </a:endParaRPr>
          </a:p>
        </p:txBody>
      </p:sp>
      <p:sp>
        <p:nvSpPr>
          <p:cNvPr id="92" name="MH_SubTitle_3"/>
          <p:cNvSpPr/>
          <p:nvPr/>
        </p:nvSpPr>
        <p:spPr>
          <a:xfrm flipH="1">
            <a:off x="9659335" y="2999947"/>
            <a:ext cx="1604490" cy="1604490"/>
          </a:xfrm>
          <a:prstGeom prst="diamond">
            <a:avLst/>
          </a:prstGeom>
          <a:solidFill>
            <a:schemeClr val="accent1"/>
          </a:solidFill>
          <a:ln w="9525">
            <a:noFill/>
            <a:miter/>
          </a:ln>
        </p:spPr>
        <p:txBody>
          <a:bodyPr lIns="0" tIns="0" rIns="0" bIns="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eaLnBrk="1" hangingPunct="1"/>
            <a:r>
              <a:rPr lang="zh-CN" altLang="en-US" dirty="0">
                <a:solidFill>
                  <a:srgbClr val="FFFFFF"/>
                </a:solidFill>
                <a:latin typeface="微软雅黑" panose="020B0503020204020204" pitchFamily="34" charset="-122"/>
                <a:ea typeface="微软雅黑" panose="020B0503020204020204" pitchFamily="34" charset="-122"/>
              </a:rPr>
              <a:t>文本</a:t>
            </a:r>
            <a:endParaRPr lang="zh-CN" altLang="en-US" dirty="0">
              <a:solidFill>
                <a:srgbClr val="FFFFFF"/>
              </a:solidFill>
              <a:latin typeface="微软雅黑" panose="020B0503020204020204" pitchFamily="34" charset="-122"/>
              <a:ea typeface="微软雅黑" panose="020B0503020204020204" pitchFamily="34" charset="-122"/>
            </a:endParaRPr>
          </a:p>
        </p:txBody>
      </p:sp>
      <p:sp>
        <p:nvSpPr>
          <p:cNvPr id="93" name="MH_SubTitle_1"/>
          <p:cNvSpPr/>
          <p:nvPr/>
        </p:nvSpPr>
        <p:spPr>
          <a:xfrm flipH="1">
            <a:off x="6105085" y="2049069"/>
            <a:ext cx="3506245" cy="3504398"/>
          </a:xfrm>
          <a:prstGeom prst="diamond">
            <a:avLst/>
          </a:prstGeom>
          <a:solidFill>
            <a:schemeClr val="accent1">
              <a:lumMod val="75000"/>
            </a:schemeClr>
          </a:solidFill>
          <a:ln w="9525">
            <a:noFill/>
            <a:miter/>
          </a:ln>
        </p:spPr>
        <p:txBody>
          <a:bodyPr lIns="0" tIns="0" rIns="0" bIns="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eaLnBrk="1" hangingPunct="1"/>
            <a:r>
              <a:rPr lang="zh-CN" altLang="en-US" sz="4000" b="1" dirty="0">
                <a:solidFill>
                  <a:schemeClr val="bg1"/>
                </a:solidFill>
                <a:latin typeface="微软雅黑" panose="020B0503020204020204" pitchFamily="34" charset="-122"/>
                <a:ea typeface="微软雅黑" panose="020B0503020204020204" pitchFamily="34" charset="-122"/>
              </a:rPr>
              <a:t>文本</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sp>
        <p:nvSpPr>
          <p:cNvPr id="94" name="矩形 93"/>
          <p:cNvSpPr/>
          <p:nvPr/>
        </p:nvSpPr>
        <p:spPr>
          <a:xfrm>
            <a:off x="1327133" y="5564544"/>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95" name="矩形 94"/>
          <p:cNvSpPr/>
          <p:nvPr/>
        </p:nvSpPr>
        <p:spPr>
          <a:xfrm>
            <a:off x="6912005" y="5564544"/>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69" name="任意多边形 68"/>
          <p:cNvSpPr/>
          <p:nvPr>
            <p:custDataLst>
              <p:tags r:id="rId1"/>
            </p:custDataLst>
          </p:nvPr>
        </p:nvSpPr>
        <p:spPr>
          <a:xfrm>
            <a:off x="5253038" y="2259353"/>
            <a:ext cx="1685925" cy="3603625"/>
          </a:xfrm>
          <a:custGeom>
            <a:avLst/>
            <a:gdLst>
              <a:gd name="connsiteX0" fmla="*/ 1505916 w 1685925"/>
              <a:gd name="connsiteY0" fmla="*/ 1872344 h 3603625"/>
              <a:gd name="connsiteX1" fmla="*/ 1558755 w 1685925"/>
              <a:gd name="connsiteY1" fmla="*/ 1925185 h 3603625"/>
              <a:gd name="connsiteX2" fmla="*/ 1505916 w 1685925"/>
              <a:gd name="connsiteY2" fmla="*/ 1978025 h 3603625"/>
              <a:gd name="connsiteX3" fmla="*/ 1453079 w 1685925"/>
              <a:gd name="connsiteY3" fmla="*/ 1925185 h 3603625"/>
              <a:gd name="connsiteX4" fmla="*/ 1505916 w 1685925"/>
              <a:gd name="connsiteY4" fmla="*/ 1872344 h 3603625"/>
              <a:gd name="connsiteX5" fmla="*/ 180009 w 1685925"/>
              <a:gd name="connsiteY5" fmla="*/ 1872344 h 3603625"/>
              <a:gd name="connsiteX6" fmla="*/ 232847 w 1685925"/>
              <a:gd name="connsiteY6" fmla="*/ 1925185 h 3603625"/>
              <a:gd name="connsiteX7" fmla="*/ 180009 w 1685925"/>
              <a:gd name="connsiteY7" fmla="*/ 1978025 h 3603625"/>
              <a:gd name="connsiteX8" fmla="*/ 127171 w 1685925"/>
              <a:gd name="connsiteY8" fmla="*/ 1925185 h 3603625"/>
              <a:gd name="connsiteX9" fmla="*/ 180009 w 1685925"/>
              <a:gd name="connsiteY9" fmla="*/ 1872344 h 3603625"/>
              <a:gd name="connsiteX10" fmla="*/ 1505916 w 1685925"/>
              <a:gd name="connsiteY10" fmla="*/ 1625600 h 3603625"/>
              <a:gd name="connsiteX11" fmla="*/ 1558755 w 1685925"/>
              <a:gd name="connsiteY11" fmla="*/ 1678441 h 3603625"/>
              <a:gd name="connsiteX12" fmla="*/ 1505916 w 1685925"/>
              <a:gd name="connsiteY12" fmla="*/ 1731281 h 3603625"/>
              <a:gd name="connsiteX13" fmla="*/ 1453079 w 1685925"/>
              <a:gd name="connsiteY13" fmla="*/ 1678441 h 3603625"/>
              <a:gd name="connsiteX14" fmla="*/ 1505916 w 1685925"/>
              <a:gd name="connsiteY14" fmla="*/ 1625600 h 3603625"/>
              <a:gd name="connsiteX15" fmla="*/ 180009 w 1685925"/>
              <a:gd name="connsiteY15" fmla="*/ 1625600 h 3603625"/>
              <a:gd name="connsiteX16" fmla="*/ 232847 w 1685925"/>
              <a:gd name="connsiteY16" fmla="*/ 1678441 h 3603625"/>
              <a:gd name="connsiteX17" fmla="*/ 180009 w 1685925"/>
              <a:gd name="connsiteY17" fmla="*/ 1731281 h 3603625"/>
              <a:gd name="connsiteX18" fmla="*/ 127171 w 1685925"/>
              <a:gd name="connsiteY18" fmla="*/ 1678441 h 3603625"/>
              <a:gd name="connsiteX19" fmla="*/ 180009 w 1685925"/>
              <a:gd name="connsiteY19" fmla="*/ 1625600 h 3603625"/>
              <a:gd name="connsiteX20" fmla="*/ 851476 w 1685925"/>
              <a:gd name="connsiteY20" fmla="*/ 0 h 3603625"/>
              <a:gd name="connsiteX21" fmla="*/ 1685925 w 1685925"/>
              <a:gd name="connsiteY21" fmla="*/ 834497 h 3603625"/>
              <a:gd name="connsiteX22" fmla="*/ 1318024 w 1685925"/>
              <a:gd name="connsiteY22" fmla="*/ 1526475 h 3603625"/>
              <a:gd name="connsiteX23" fmla="*/ 1205082 w 1685925"/>
              <a:gd name="connsiteY23" fmla="*/ 1587782 h 3603625"/>
              <a:gd name="connsiteX24" fmla="*/ 1205771 w 1685925"/>
              <a:gd name="connsiteY24" fmla="*/ 1588271 h 3603625"/>
              <a:gd name="connsiteX25" fmla="*/ 1137435 w 1685925"/>
              <a:gd name="connsiteY25" fmla="*/ 1629298 h 3603625"/>
              <a:gd name="connsiteX26" fmla="*/ 1094547 w 1685925"/>
              <a:gd name="connsiteY26" fmla="*/ 1664724 h 3603625"/>
              <a:gd name="connsiteX27" fmla="*/ 1151739 w 1685925"/>
              <a:gd name="connsiteY27" fmla="*/ 1641753 h 3603625"/>
              <a:gd name="connsiteX28" fmla="*/ 1440348 w 1685925"/>
              <a:gd name="connsiteY28" fmla="*/ 1643363 h 3603625"/>
              <a:gd name="connsiteX29" fmla="*/ 1437812 w 1685925"/>
              <a:gd name="connsiteY29" fmla="*/ 1662230 h 3603625"/>
              <a:gd name="connsiteX30" fmla="*/ 1097373 w 1685925"/>
              <a:gd name="connsiteY30" fmla="*/ 1681633 h 3603625"/>
              <a:gd name="connsiteX31" fmla="*/ 1052576 w 1685925"/>
              <a:gd name="connsiteY31" fmla="*/ 1713074 h 3603625"/>
              <a:gd name="connsiteX32" fmla="*/ 1039643 w 1685925"/>
              <a:gd name="connsiteY32" fmla="*/ 1730968 h 3603625"/>
              <a:gd name="connsiteX33" fmla="*/ 1022277 w 1685925"/>
              <a:gd name="connsiteY33" fmla="*/ 1766087 h 3603625"/>
              <a:gd name="connsiteX34" fmla="*/ 1016919 w 1685925"/>
              <a:gd name="connsiteY34" fmla="*/ 1801813 h 3603625"/>
              <a:gd name="connsiteX35" fmla="*/ 1022277 w 1685925"/>
              <a:gd name="connsiteY35" fmla="*/ 1837539 h 3603625"/>
              <a:gd name="connsiteX36" fmla="*/ 1039643 w 1685925"/>
              <a:gd name="connsiteY36" fmla="*/ 1872657 h 3603625"/>
              <a:gd name="connsiteX37" fmla="*/ 1052576 w 1685925"/>
              <a:gd name="connsiteY37" fmla="*/ 1890551 h 3603625"/>
              <a:gd name="connsiteX38" fmla="*/ 1097373 w 1685925"/>
              <a:gd name="connsiteY38" fmla="*/ 1921993 h 3603625"/>
              <a:gd name="connsiteX39" fmla="*/ 1437812 w 1685925"/>
              <a:gd name="connsiteY39" fmla="*/ 1941395 h 3603625"/>
              <a:gd name="connsiteX40" fmla="*/ 1440348 w 1685925"/>
              <a:gd name="connsiteY40" fmla="*/ 1960263 h 3603625"/>
              <a:gd name="connsiteX41" fmla="*/ 1151739 w 1685925"/>
              <a:gd name="connsiteY41" fmla="*/ 1961872 h 3603625"/>
              <a:gd name="connsiteX42" fmla="*/ 1094547 w 1685925"/>
              <a:gd name="connsiteY42" fmla="*/ 1938902 h 3603625"/>
              <a:gd name="connsiteX43" fmla="*/ 1137435 w 1685925"/>
              <a:gd name="connsiteY43" fmla="*/ 1974327 h 3603625"/>
              <a:gd name="connsiteX44" fmla="*/ 1205771 w 1685925"/>
              <a:gd name="connsiteY44" fmla="*/ 2015354 h 3603625"/>
              <a:gd name="connsiteX45" fmla="*/ 1205082 w 1685925"/>
              <a:gd name="connsiteY45" fmla="*/ 2015843 h 3603625"/>
              <a:gd name="connsiteX46" fmla="*/ 1318024 w 1685925"/>
              <a:gd name="connsiteY46" fmla="*/ 2077151 h 3603625"/>
              <a:gd name="connsiteX47" fmla="*/ 1685925 w 1685925"/>
              <a:gd name="connsiteY47" fmla="*/ 2769128 h 3603625"/>
              <a:gd name="connsiteX48" fmla="*/ 851476 w 1685925"/>
              <a:gd name="connsiteY48" fmla="*/ 3603625 h 3603625"/>
              <a:gd name="connsiteX49" fmla="*/ 843089 w 1685925"/>
              <a:gd name="connsiteY49" fmla="*/ 3602780 h 3603625"/>
              <a:gd name="connsiteX50" fmla="*/ 843089 w 1685925"/>
              <a:gd name="connsiteY50" fmla="*/ 3585823 h 3603625"/>
              <a:gd name="connsiteX51" fmla="*/ 851476 w 1685925"/>
              <a:gd name="connsiteY51" fmla="*/ 3586668 h 3603625"/>
              <a:gd name="connsiteX52" fmla="*/ 1668969 w 1685925"/>
              <a:gd name="connsiteY52" fmla="*/ 2769128 h 3603625"/>
              <a:gd name="connsiteX53" fmla="*/ 1308545 w 1685925"/>
              <a:gd name="connsiteY53" fmla="*/ 2091210 h 3603625"/>
              <a:gd name="connsiteX54" fmla="*/ 1189757 w 1685925"/>
              <a:gd name="connsiteY54" fmla="*/ 2026731 h 3603625"/>
              <a:gd name="connsiteX55" fmla="*/ 1188738 w 1685925"/>
              <a:gd name="connsiteY55" fmla="*/ 2027456 h 3603625"/>
              <a:gd name="connsiteX56" fmla="*/ 1065384 w 1685925"/>
              <a:gd name="connsiteY56" fmla="*/ 1937143 h 3603625"/>
              <a:gd name="connsiteX57" fmla="*/ 1034775 w 1685925"/>
              <a:gd name="connsiteY57" fmla="*/ 1898683 h 3603625"/>
              <a:gd name="connsiteX58" fmla="*/ 1034217 w 1685925"/>
              <a:gd name="connsiteY58" fmla="*/ 1898257 h 3603625"/>
              <a:gd name="connsiteX59" fmla="*/ 1033002 w 1685925"/>
              <a:gd name="connsiteY59" fmla="*/ 1896457 h 3603625"/>
              <a:gd name="connsiteX60" fmla="*/ 1026488 w 1685925"/>
              <a:gd name="connsiteY60" fmla="*/ 1888271 h 3603625"/>
              <a:gd name="connsiteX61" fmla="*/ 1024230 w 1685925"/>
              <a:gd name="connsiteY61" fmla="*/ 1883452 h 3603625"/>
              <a:gd name="connsiteX62" fmla="*/ 1006805 w 1685925"/>
              <a:gd name="connsiteY62" fmla="*/ 1857621 h 3603625"/>
              <a:gd name="connsiteX63" fmla="*/ 996707 w 1685925"/>
              <a:gd name="connsiteY63" fmla="*/ 1812525 h 3603625"/>
              <a:gd name="connsiteX64" fmla="*/ 998209 w 1685925"/>
              <a:gd name="connsiteY64" fmla="*/ 1801813 h 3603625"/>
              <a:gd name="connsiteX65" fmla="*/ 996707 w 1685925"/>
              <a:gd name="connsiteY65" fmla="*/ 1791101 h 3603625"/>
              <a:gd name="connsiteX66" fmla="*/ 1006805 w 1685925"/>
              <a:gd name="connsiteY66" fmla="*/ 1746004 h 3603625"/>
              <a:gd name="connsiteX67" fmla="*/ 1024230 w 1685925"/>
              <a:gd name="connsiteY67" fmla="*/ 1720174 h 3603625"/>
              <a:gd name="connsiteX68" fmla="*/ 1026488 w 1685925"/>
              <a:gd name="connsiteY68" fmla="*/ 1715354 h 3603625"/>
              <a:gd name="connsiteX69" fmla="*/ 1033002 w 1685925"/>
              <a:gd name="connsiteY69" fmla="*/ 1707169 h 3603625"/>
              <a:gd name="connsiteX70" fmla="*/ 1034217 w 1685925"/>
              <a:gd name="connsiteY70" fmla="*/ 1705369 h 3603625"/>
              <a:gd name="connsiteX71" fmla="*/ 1034775 w 1685925"/>
              <a:gd name="connsiteY71" fmla="*/ 1704942 h 3603625"/>
              <a:gd name="connsiteX72" fmla="*/ 1065384 w 1685925"/>
              <a:gd name="connsiteY72" fmla="*/ 1666482 h 3603625"/>
              <a:gd name="connsiteX73" fmla="*/ 1188738 w 1685925"/>
              <a:gd name="connsiteY73" fmla="*/ 1576170 h 3603625"/>
              <a:gd name="connsiteX74" fmla="*/ 1189757 w 1685925"/>
              <a:gd name="connsiteY74" fmla="*/ 1576894 h 3603625"/>
              <a:gd name="connsiteX75" fmla="*/ 1308545 w 1685925"/>
              <a:gd name="connsiteY75" fmla="*/ 1512415 h 3603625"/>
              <a:gd name="connsiteX76" fmla="*/ 1668969 w 1685925"/>
              <a:gd name="connsiteY76" fmla="*/ 834497 h 3603625"/>
              <a:gd name="connsiteX77" fmla="*/ 851476 w 1685925"/>
              <a:gd name="connsiteY77" fmla="*/ 16957 h 3603625"/>
              <a:gd name="connsiteX78" fmla="*/ 843089 w 1685925"/>
              <a:gd name="connsiteY78" fmla="*/ 17803 h 3603625"/>
              <a:gd name="connsiteX79" fmla="*/ 843089 w 1685925"/>
              <a:gd name="connsiteY79" fmla="*/ 846 h 3603625"/>
              <a:gd name="connsiteX80" fmla="*/ 834450 w 1685925"/>
              <a:gd name="connsiteY80" fmla="*/ 0 h 3603625"/>
              <a:gd name="connsiteX81" fmla="*/ 842837 w 1685925"/>
              <a:gd name="connsiteY81" fmla="*/ 846 h 3603625"/>
              <a:gd name="connsiteX82" fmla="*/ 842837 w 1685925"/>
              <a:gd name="connsiteY82" fmla="*/ 17803 h 3603625"/>
              <a:gd name="connsiteX83" fmla="*/ 834450 w 1685925"/>
              <a:gd name="connsiteY83" fmla="*/ 16957 h 3603625"/>
              <a:gd name="connsiteX84" fmla="*/ 16956 w 1685925"/>
              <a:gd name="connsiteY84" fmla="*/ 834497 h 3603625"/>
              <a:gd name="connsiteX85" fmla="*/ 377381 w 1685925"/>
              <a:gd name="connsiteY85" fmla="*/ 1512415 h 3603625"/>
              <a:gd name="connsiteX86" fmla="*/ 496168 w 1685925"/>
              <a:gd name="connsiteY86" fmla="*/ 1576894 h 3603625"/>
              <a:gd name="connsiteX87" fmla="*/ 497188 w 1685925"/>
              <a:gd name="connsiteY87" fmla="*/ 1576170 h 3603625"/>
              <a:gd name="connsiteX88" fmla="*/ 620541 w 1685925"/>
              <a:gd name="connsiteY88" fmla="*/ 1666482 h 3603625"/>
              <a:gd name="connsiteX89" fmla="*/ 651151 w 1685925"/>
              <a:gd name="connsiteY89" fmla="*/ 1704942 h 3603625"/>
              <a:gd name="connsiteX90" fmla="*/ 651709 w 1685925"/>
              <a:gd name="connsiteY90" fmla="*/ 1705369 h 3603625"/>
              <a:gd name="connsiteX91" fmla="*/ 652923 w 1685925"/>
              <a:gd name="connsiteY91" fmla="*/ 1707169 h 3603625"/>
              <a:gd name="connsiteX92" fmla="*/ 659438 w 1685925"/>
              <a:gd name="connsiteY92" fmla="*/ 1715354 h 3603625"/>
              <a:gd name="connsiteX93" fmla="*/ 661696 w 1685925"/>
              <a:gd name="connsiteY93" fmla="*/ 1720173 h 3603625"/>
              <a:gd name="connsiteX94" fmla="*/ 679120 w 1685925"/>
              <a:gd name="connsiteY94" fmla="*/ 1746004 h 3603625"/>
              <a:gd name="connsiteX95" fmla="*/ 689218 w 1685925"/>
              <a:gd name="connsiteY95" fmla="*/ 1791101 h 3603625"/>
              <a:gd name="connsiteX96" fmla="*/ 687716 w 1685925"/>
              <a:gd name="connsiteY96" fmla="*/ 1801813 h 3603625"/>
              <a:gd name="connsiteX97" fmla="*/ 689218 w 1685925"/>
              <a:gd name="connsiteY97" fmla="*/ 1812525 h 3603625"/>
              <a:gd name="connsiteX98" fmla="*/ 679120 w 1685925"/>
              <a:gd name="connsiteY98" fmla="*/ 1857621 h 3603625"/>
              <a:gd name="connsiteX99" fmla="*/ 661696 w 1685925"/>
              <a:gd name="connsiteY99" fmla="*/ 1883452 h 3603625"/>
              <a:gd name="connsiteX100" fmla="*/ 659438 w 1685925"/>
              <a:gd name="connsiteY100" fmla="*/ 1888271 h 3603625"/>
              <a:gd name="connsiteX101" fmla="*/ 652923 w 1685925"/>
              <a:gd name="connsiteY101" fmla="*/ 1896457 h 3603625"/>
              <a:gd name="connsiteX102" fmla="*/ 651709 w 1685925"/>
              <a:gd name="connsiteY102" fmla="*/ 1898257 h 3603625"/>
              <a:gd name="connsiteX103" fmla="*/ 651151 w 1685925"/>
              <a:gd name="connsiteY103" fmla="*/ 1898683 h 3603625"/>
              <a:gd name="connsiteX104" fmla="*/ 620541 w 1685925"/>
              <a:gd name="connsiteY104" fmla="*/ 1937143 h 3603625"/>
              <a:gd name="connsiteX105" fmla="*/ 497188 w 1685925"/>
              <a:gd name="connsiteY105" fmla="*/ 2027456 h 3603625"/>
              <a:gd name="connsiteX106" fmla="*/ 496168 w 1685925"/>
              <a:gd name="connsiteY106" fmla="*/ 2026731 h 3603625"/>
              <a:gd name="connsiteX107" fmla="*/ 377381 w 1685925"/>
              <a:gd name="connsiteY107" fmla="*/ 2091210 h 3603625"/>
              <a:gd name="connsiteX108" fmla="*/ 16956 w 1685925"/>
              <a:gd name="connsiteY108" fmla="*/ 2769128 h 3603625"/>
              <a:gd name="connsiteX109" fmla="*/ 834450 w 1685925"/>
              <a:gd name="connsiteY109" fmla="*/ 3586668 h 3603625"/>
              <a:gd name="connsiteX110" fmla="*/ 842837 w 1685925"/>
              <a:gd name="connsiteY110" fmla="*/ 3585823 h 3603625"/>
              <a:gd name="connsiteX111" fmla="*/ 842837 w 1685925"/>
              <a:gd name="connsiteY111" fmla="*/ 3602780 h 3603625"/>
              <a:gd name="connsiteX112" fmla="*/ 834450 w 1685925"/>
              <a:gd name="connsiteY112" fmla="*/ 3603625 h 3603625"/>
              <a:gd name="connsiteX113" fmla="*/ 0 w 1685925"/>
              <a:gd name="connsiteY113" fmla="*/ 2769128 h 3603625"/>
              <a:gd name="connsiteX114" fmla="*/ 367901 w 1685925"/>
              <a:gd name="connsiteY114" fmla="*/ 2077151 h 3603625"/>
              <a:gd name="connsiteX115" fmla="*/ 480844 w 1685925"/>
              <a:gd name="connsiteY115" fmla="*/ 2015843 h 3603625"/>
              <a:gd name="connsiteX116" fmla="*/ 480154 w 1685925"/>
              <a:gd name="connsiteY116" fmla="*/ 2015354 h 3603625"/>
              <a:gd name="connsiteX117" fmla="*/ 548490 w 1685925"/>
              <a:gd name="connsiteY117" fmla="*/ 1974327 h 3603625"/>
              <a:gd name="connsiteX118" fmla="*/ 591378 w 1685925"/>
              <a:gd name="connsiteY118" fmla="*/ 1938902 h 3603625"/>
              <a:gd name="connsiteX119" fmla="*/ 534187 w 1685925"/>
              <a:gd name="connsiteY119" fmla="*/ 1961872 h 3603625"/>
              <a:gd name="connsiteX120" fmla="*/ 245577 w 1685925"/>
              <a:gd name="connsiteY120" fmla="*/ 1960263 h 3603625"/>
              <a:gd name="connsiteX121" fmla="*/ 248113 w 1685925"/>
              <a:gd name="connsiteY121" fmla="*/ 1941395 h 3603625"/>
              <a:gd name="connsiteX122" fmla="*/ 588553 w 1685925"/>
              <a:gd name="connsiteY122" fmla="*/ 1921993 h 3603625"/>
              <a:gd name="connsiteX123" fmla="*/ 633350 w 1685925"/>
              <a:gd name="connsiteY123" fmla="*/ 1890551 h 3603625"/>
              <a:gd name="connsiteX124" fmla="*/ 646282 w 1685925"/>
              <a:gd name="connsiteY124" fmla="*/ 1872657 h 3603625"/>
              <a:gd name="connsiteX125" fmla="*/ 663648 w 1685925"/>
              <a:gd name="connsiteY125" fmla="*/ 1837539 h 3603625"/>
              <a:gd name="connsiteX126" fmla="*/ 669006 w 1685925"/>
              <a:gd name="connsiteY126" fmla="*/ 1801813 h 3603625"/>
              <a:gd name="connsiteX127" fmla="*/ 663648 w 1685925"/>
              <a:gd name="connsiteY127" fmla="*/ 1766087 h 3603625"/>
              <a:gd name="connsiteX128" fmla="*/ 646282 w 1685925"/>
              <a:gd name="connsiteY128" fmla="*/ 1730968 h 3603625"/>
              <a:gd name="connsiteX129" fmla="*/ 633350 w 1685925"/>
              <a:gd name="connsiteY129" fmla="*/ 1713074 h 3603625"/>
              <a:gd name="connsiteX130" fmla="*/ 588553 w 1685925"/>
              <a:gd name="connsiteY130" fmla="*/ 1681633 h 3603625"/>
              <a:gd name="connsiteX131" fmla="*/ 248113 w 1685925"/>
              <a:gd name="connsiteY131" fmla="*/ 1662230 h 3603625"/>
              <a:gd name="connsiteX132" fmla="*/ 245577 w 1685925"/>
              <a:gd name="connsiteY132" fmla="*/ 1643363 h 3603625"/>
              <a:gd name="connsiteX133" fmla="*/ 534187 w 1685925"/>
              <a:gd name="connsiteY133" fmla="*/ 1641753 h 3603625"/>
              <a:gd name="connsiteX134" fmla="*/ 591378 w 1685925"/>
              <a:gd name="connsiteY134" fmla="*/ 1664724 h 3603625"/>
              <a:gd name="connsiteX135" fmla="*/ 548490 w 1685925"/>
              <a:gd name="connsiteY135" fmla="*/ 1629298 h 3603625"/>
              <a:gd name="connsiteX136" fmla="*/ 480154 w 1685925"/>
              <a:gd name="connsiteY136" fmla="*/ 1588271 h 3603625"/>
              <a:gd name="connsiteX137" fmla="*/ 480844 w 1685925"/>
              <a:gd name="connsiteY137" fmla="*/ 1587782 h 3603625"/>
              <a:gd name="connsiteX138" fmla="*/ 367901 w 1685925"/>
              <a:gd name="connsiteY138" fmla="*/ 1526475 h 3603625"/>
              <a:gd name="connsiteX139" fmla="*/ 0 w 1685925"/>
              <a:gd name="connsiteY139" fmla="*/ 834497 h 3603625"/>
              <a:gd name="connsiteX140" fmla="*/ 834450 w 1685925"/>
              <a:gd name="connsiteY140" fmla="*/ 0 h 3603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Lst>
            <a:rect l="l" t="t" r="r" b="b"/>
            <a:pathLst>
              <a:path w="1685925" h="3603625">
                <a:moveTo>
                  <a:pt x="1505916" y="1872344"/>
                </a:moveTo>
                <a:cubicBezTo>
                  <a:pt x="1535098" y="1872344"/>
                  <a:pt x="1558755" y="1896001"/>
                  <a:pt x="1558755" y="1925185"/>
                </a:cubicBezTo>
                <a:cubicBezTo>
                  <a:pt x="1558755" y="1954367"/>
                  <a:pt x="1535098" y="1978025"/>
                  <a:pt x="1505916" y="1978025"/>
                </a:cubicBezTo>
                <a:cubicBezTo>
                  <a:pt x="1476735" y="1978025"/>
                  <a:pt x="1453079" y="1954367"/>
                  <a:pt x="1453079" y="1925185"/>
                </a:cubicBezTo>
                <a:cubicBezTo>
                  <a:pt x="1453079" y="1896001"/>
                  <a:pt x="1476735" y="1872344"/>
                  <a:pt x="1505916" y="1872344"/>
                </a:cubicBezTo>
                <a:close/>
                <a:moveTo>
                  <a:pt x="180009" y="1872344"/>
                </a:moveTo>
                <a:cubicBezTo>
                  <a:pt x="209190" y="1872344"/>
                  <a:pt x="232847" y="1896001"/>
                  <a:pt x="232847" y="1925185"/>
                </a:cubicBezTo>
                <a:cubicBezTo>
                  <a:pt x="232847" y="1954367"/>
                  <a:pt x="209190" y="1978025"/>
                  <a:pt x="180009" y="1978025"/>
                </a:cubicBezTo>
                <a:cubicBezTo>
                  <a:pt x="150827" y="1978025"/>
                  <a:pt x="127171" y="1954367"/>
                  <a:pt x="127171" y="1925185"/>
                </a:cubicBezTo>
                <a:cubicBezTo>
                  <a:pt x="127171" y="1896001"/>
                  <a:pt x="150827" y="1872344"/>
                  <a:pt x="180009" y="1872344"/>
                </a:cubicBezTo>
                <a:close/>
                <a:moveTo>
                  <a:pt x="1505916" y="1625600"/>
                </a:moveTo>
                <a:cubicBezTo>
                  <a:pt x="1535098" y="1625600"/>
                  <a:pt x="1558755" y="1649258"/>
                  <a:pt x="1558755" y="1678441"/>
                </a:cubicBezTo>
                <a:cubicBezTo>
                  <a:pt x="1558755" y="1707625"/>
                  <a:pt x="1535098" y="1731281"/>
                  <a:pt x="1505916" y="1731281"/>
                </a:cubicBezTo>
                <a:cubicBezTo>
                  <a:pt x="1476735" y="1731281"/>
                  <a:pt x="1453079" y="1707625"/>
                  <a:pt x="1453079" y="1678441"/>
                </a:cubicBezTo>
                <a:cubicBezTo>
                  <a:pt x="1453079" y="1649258"/>
                  <a:pt x="1476735" y="1625600"/>
                  <a:pt x="1505916" y="1625600"/>
                </a:cubicBezTo>
                <a:close/>
                <a:moveTo>
                  <a:pt x="180009" y="1625600"/>
                </a:moveTo>
                <a:cubicBezTo>
                  <a:pt x="209190" y="1625600"/>
                  <a:pt x="232847" y="1649258"/>
                  <a:pt x="232847" y="1678441"/>
                </a:cubicBezTo>
                <a:cubicBezTo>
                  <a:pt x="232847" y="1707625"/>
                  <a:pt x="209190" y="1731281"/>
                  <a:pt x="180009" y="1731281"/>
                </a:cubicBezTo>
                <a:cubicBezTo>
                  <a:pt x="150827" y="1731281"/>
                  <a:pt x="127171" y="1707625"/>
                  <a:pt x="127171" y="1678441"/>
                </a:cubicBezTo>
                <a:cubicBezTo>
                  <a:pt x="127171" y="1649258"/>
                  <a:pt x="150827" y="1625600"/>
                  <a:pt x="180009" y="1625600"/>
                </a:cubicBezTo>
                <a:close/>
                <a:moveTo>
                  <a:pt x="851476" y="0"/>
                </a:moveTo>
                <a:cubicBezTo>
                  <a:pt x="1312330" y="0"/>
                  <a:pt x="1685925" y="373616"/>
                  <a:pt x="1685925" y="834497"/>
                </a:cubicBezTo>
                <a:cubicBezTo>
                  <a:pt x="1685925" y="1122548"/>
                  <a:pt x="1539990" y="1376510"/>
                  <a:pt x="1318024" y="1526475"/>
                </a:cubicBezTo>
                <a:lnTo>
                  <a:pt x="1205082" y="1587782"/>
                </a:lnTo>
                <a:lnTo>
                  <a:pt x="1205771" y="1588271"/>
                </a:lnTo>
                <a:cubicBezTo>
                  <a:pt x="1180610" y="1601218"/>
                  <a:pt x="1157803" y="1614981"/>
                  <a:pt x="1137435" y="1629298"/>
                </a:cubicBezTo>
                <a:lnTo>
                  <a:pt x="1094547" y="1664724"/>
                </a:lnTo>
                <a:lnTo>
                  <a:pt x="1151739" y="1641753"/>
                </a:lnTo>
                <a:cubicBezTo>
                  <a:pt x="1232229" y="1619938"/>
                  <a:pt x="1335061" y="1619970"/>
                  <a:pt x="1440348" y="1643363"/>
                </a:cubicBezTo>
                <a:lnTo>
                  <a:pt x="1437812" y="1662230"/>
                </a:lnTo>
                <a:cubicBezTo>
                  <a:pt x="1305888" y="1632538"/>
                  <a:pt x="1178047" y="1639824"/>
                  <a:pt x="1097373" y="1681633"/>
                </a:cubicBezTo>
                <a:cubicBezTo>
                  <a:pt x="1079436" y="1690928"/>
                  <a:pt x="1064532" y="1701496"/>
                  <a:pt x="1052576" y="1713074"/>
                </a:cubicBezTo>
                <a:lnTo>
                  <a:pt x="1039643" y="1730968"/>
                </a:lnTo>
                <a:lnTo>
                  <a:pt x="1022277" y="1766087"/>
                </a:lnTo>
                <a:lnTo>
                  <a:pt x="1016919" y="1801813"/>
                </a:lnTo>
                <a:lnTo>
                  <a:pt x="1022277" y="1837539"/>
                </a:lnTo>
                <a:lnTo>
                  <a:pt x="1039643" y="1872657"/>
                </a:lnTo>
                <a:lnTo>
                  <a:pt x="1052576" y="1890551"/>
                </a:lnTo>
                <a:cubicBezTo>
                  <a:pt x="1064532" y="1902130"/>
                  <a:pt x="1079436" y="1912697"/>
                  <a:pt x="1097373" y="1921993"/>
                </a:cubicBezTo>
                <a:cubicBezTo>
                  <a:pt x="1178047" y="1963801"/>
                  <a:pt x="1305888" y="1971087"/>
                  <a:pt x="1437812" y="1941395"/>
                </a:cubicBezTo>
                <a:lnTo>
                  <a:pt x="1440348" y="1960263"/>
                </a:lnTo>
                <a:cubicBezTo>
                  <a:pt x="1335061" y="1983655"/>
                  <a:pt x="1232229" y="1983687"/>
                  <a:pt x="1151739" y="1961872"/>
                </a:cubicBezTo>
                <a:lnTo>
                  <a:pt x="1094547" y="1938902"/>
                </a:lnTo>
                <a:lnTo>
                  <a:pt x="1137435" y="1974327"/>
                </a:lnTo>
                <a:cubicBezTo>
                  <a:pt x="1157803" y="1988644"/>
                  <a:pt x="1180610" y="2002407"/>
                  <a:pt x="1205771" y="2015354"/>
                </a:cubicBezTo>
                <a:lnTo>
                  <a:pt x="1205082" y="2015843"/>
                </a:lnTo>
                <a:lnTo>
                  <a:pt x="1318024" y="2077151"/>
                </a:lnTo>
                <a:cubicBezTo>
                  <a:pt x="1539990" y="2227115"/>
                  <a:pt x="1685925" y="2481077"/>
                  <a:pt x="1685925" y="2769128"/>
                </a:cubicBezTo>
                <a:cubicBezTo>
                  <a:pt x="1685925" y="3230009"/>
                  <a:pt x="1312330" y="3603625"/>
                  <a:pt x="851476" y="3603625"/>
                </a:cubicBezTo>
                <a:lnTo>
                  <a:pt x="843089" y="3602780"/>
                </a:lnTo>
                <a:lnTo>
                  <a:pt x="843089" y="3585823"/>
                </a:lnTo>
                <a:lnTo>
                  <a:pt x="851476" y="3586668"/>
                </a:lnTo>
                <a:cubicBezTo>
                  <a:pt x="1302965" y="3586668"/>
                  <a:pt x="1668969" y="3220644"/>
                  <a:pt x="1668969" y="2769128"/>
                </a:cubicBezTo>
                <a:cubicBezTo>
                  <a:pt x="1668969" y="2486932"/>
                  <a:pt x="1525999" y="2238129"/>
                  <a:pt x="1308545" y="2091210"/>
                </a:cubicBezTo>
                <a:lnTo>
                  <a:pt x="1189757" y="2026731"/>
                </a:lnTo>
                <a:lnTo>
                  <a:pt x="1188738" y="2027456"/>
                </a:lnTo>
                <a:cubicBezTo>
                  <a:pt x="1137823" y="2000070"/>
                  <a:pt x="1096487" y="1969255"/>
                  <a:pt x="1065384" y="1937143"/>
                </a:cubicBezTo>
                <a:lnTo>
                  <a:pt x="1034775" y="1898683"/>
                </a:lnTo>
                <a:lnTo>
                  <a:pt x="1034217" y="1898257"/>
                </a:lnTo>
                <a:lnTo>
                  <a:pt x="1033002" y="1896457"/>
                </a:lnTo>
                <a:lnTo>
                  <a:pt x="1026488" y="1888271"/>
                </a:lnTo>
                <a:lnTo>
                  <a:pt x="1024230" y="1883452"/>
                </a:lnTo>
                <a:lnTo>
                  <a:pt x="1006805" y="1857621"/>
                </a:lnTo>
                <a:cubicBezTo>
                  <a:pt x="1000581" y="1843243"/>
                  <a:pt x="997242" y="1828122"/>
                  <a:pt x="996707" y="1812525"/>
                </a:cubicBezTo>
                <a:lnTo>
                  <a:pt x="998209" y="1801813"/>
                </a:lnTo>
                <a:lnTo>
                  <a:pt x="996707" y="1791101"/>
                </a:lnTo>
                <a:cubicBezTo>
                  <a:pt x="997242" y="1775503"/>
                  <a:pt x="1000581" y="1760382"/>
                  <a:pt x="1006805" y="1746004"/>
                </a:cubicBezTo>
                <a:lnTo>
                  <a:pt x="1024230" y="1720174"/>
                </a:lnTo>
                <a:lnTo>
                  <a:pt x="1026488" y="1715354"/>
                </a:lnTo>
                <a:lnTo>
                  <a:pt x="1033002" y="1707169"/>
                </a:lnTo>
                <a:lnTo>
                  <a:pt x="1034217" y="1705369"/>
                </a:lnTo>
                <a:lnTo>
                  <a:pt x="1034775" y="1704942"/>
                </a:lnTo>
                <a:lnTo>
                  <a:pt x="1065384" y="1666482"/>
                </a:lnTo>
                <a:cubicBezTo>
                  <a:pt x="1096487" y="1634371"/>
                  <a:pt x="1137823" y="1603555"/>
                  <a:pt x="1188738" y="1576170"/>
                </a:cubicBezTo>
                <a:lnTo>
                  <a:pt x="1189757" y="1576894"/>
                </a:lnTo>
                <a:lnTo>
                  <a:pt x="1308545" y="1512415"/>
                </a:lnTo>
                <a:cubicBezTo>
                  <a:pt x="1525999" y="1365497"/>
                  <a:pt x="1668969" y="1116694"/>
                  <a:pt x="1668969" y="834497"/>
                </a:cubicBezTo>
                <a:cubicBezTo>
                  <a:pt x="1668969" y="382982"/>
                  <a:pt x="1302965" y="16957"/>
                  <a:pt x="851476" y="16957"/>
                </a:cubicBezTo>
                <a:lnTo>
                  <a:pt x="843089" y="17803"/>
                </a:lnTo>
                <a:lnTo>
                  <a:pt x="843089" y="846"/>
                </a:lnTo>
                <a:close/>
                <a:moveTo>
                  <a:pt x="834450" y="0"/>
                </a:moveTo>
                <a:lnTo>
                  <a:pt x="842837" y="846"/>
                </a:lnTo>
                <a:lnTo>
                  <a:pt x="842837" y="17803"/>
                </a:lnTo>
                <a:lnTo>
                  <a:pt x="834450" y="16957"/>
                </a:lnTo>
                <a:cubicBezTo>
                  <a:pt x="382960" y="16957"/>
                  <a:pt x="16956" y="382982"/>
                  <a:pt x="16956" y="834497"/>
                </a:cubicBezTo>
                <a:cubicBezTo>
                  <a:pt x="16956" y="1116694"/>
                  <a:pt x="159927" y="1365497"/>
                  <a:pt x="377381" y="1512415"/>
                </a:cubicBezTo>
                <a:lnTo>
                  <a:pt x="496168" y="1576894"/>
                </a:lnTo>
                <a:lnTo>
                  <a:pt x="497188" y="1576170"/>
                </a:lnTo>
                <a:cubicBezTo>
                  <a:pt x="548103" y="1603555"/>
                  <a:pt x="589439" y="1634371"/>
                  <a:pt x="620541" y="1666482"/>
                </a:cubicBezTo>
                <a:lnTo>
                  <a:pt x="651151" y="1704942"/>
                </a:lnTo>
                <a:lnTo>
                  <a:pt x="651709" y="1705369"/>
                </a:lnTo>
                <a:lnTo>
                  <a:pt x="652923" y="1707169"/>
                </a:lnTo>
                <a:lnTo>
                  <a:pt x="659438" y="1715354"/>
                </a:lnTo>
                <a:lnTo>
                  <a:pt x="661696" y="1720173"/>
                </a:lnTo>
                <a:lnTo>
                  <a:pt x="679120" y="1746004"/>
                </a:lnTo>
                <a:cubicBezTo>
                  <a:pt x="685344" y="1760382"/>
                  <a:pt x="688683" y="1775503"/>
                  <a:pt x="689218" y="1791101"/>
                </a:cubicBezTo>
                <a:lnTo>
                  <a:pt x="687716" y="1801813"/>
                </a:lnTo>
                <a:lnTo>
                  <a:pt x="689218" y="1812525"/>
                </a:lnTo>
                <a:cubicBezTo>
                  <a:pt x="688683" y="1828122"/>
                  <a:pt x="685344" y="1843243"/>
                  <a:pt x="679120" y="1857621"/>
                </a:cubicBezTo>
                <a:lnTo>
                  <a:pt x="661696" y="1883452"/>
                </a:lnTo>
                <a:lnTo>
                  <a:pt x="659438" y="1888271"/>
                </a:lnTo>
                <a:lnTo>
                  <a:pt x="652923" y="1896457"/>
                </a:lnTo>
                <a:lnTo>
                  <a:pt x="651709" y="1898257"/>
                </a:lnTo>
                <a:lnTo>
                  <a:pt x="651151" y="1898683"/>
                </a:lnTo>
                <a:lnTo>
                  <a:pt x="620541" y="1937143"/>
                </a:lnTo>
                <a:cubicBezTo>
                  <a:pt x="589439" y="1969255"/>
                  <a:pt x="548103" y="2000070"/>
                  <a:pt x="497188" y="2027456"/>
                </a:cubicBezTo>
                <a:lnTo>
                  <a:pt x="496168" y="2026731"/>
                </a:lnTo>
                <a:lnTo>
                  <a:pt x="377381" y="2091210"/>
                </a:lnTo>
                <a:cubicBezTo>
                  <a:pt x="159927" y="2238129"/>
                  <a:pt x="16956" y="2486932"/>
                  <a:pt x="16956" y="2769128"/>
                </a:cubicBezTo>
                <a:cubicBezTo>
                  <a:pt x="16956" y="3220644"/>
                  <a:pt x="382960" y="3586668"/>
                  <a:pt x="834450" y="3586668"/>
                </a:cubicBezTo>
                <a:lnTo>
                  <a:pt x="842837" y="3585823"/>
                </a:lnTo>
                <a:lnTo>
                  <a:pt x="842837" y="3602780"/>
                </a:lnTo>
                <a:lnTo>
                  <a:pt x="834450" y="3603625"/>
                </a:lnTo>
                <a:cubicBezTo>
                  <a:pt x="373596" y="3603625"/>
                  <a:pt x="0" y="3230009"/>
                  <a:pt x="0" y="2769128"/>
                </a:cubicBezTo>
                <a:cubicBezTo>
                  <a:pt x="0" y="2481077"/>
                  <a:pt x="145936" y="2227115"/>
                  <a:pt x="367901" y="2077151"/>
                </a:cubicBezTo>
                <a:lnTo>
                  <a:pt x="480844" y="2015843"/>
                </a:lnTo>
                <a:lnTo>
                  <a:pt x="480154" y="2015354"/>
                </a:lnTo>
                <a:cubicBezTo>
                  <a:pt x="505316" y="2002407"/>
                  <a:pt x="528123" y="1988644"/>
                  <a:pt x="548490" y="1974327"/>
                </a:cubicBezTo>
                <a:lnTo>
                  <a:pt x="591378" y="1938902"/>
                </a:lnTo>
                <a:lnTo>
                  <a:pt x="534187" y="1961872"/>
                </a:lnTo>
                <a:cubicBezTo>
                  <a:pt x="453696" y="1983687"/>
                  <a:pt x="350865" y="1983655"/>
                  <a:pt x="245577" y="1960263"/>
                </a:cubicBezTo>
                <a:lnTo>
                  <a:pt x="248113" y="1941395"/>
                </a:lnTo>
                <a:cubicBezTo>
                  <a:pt x="380037" y="1971087"/>
                  <a:pt x="507879" y="1963801"/>
                  <a:pt x="588553" y="1921993"/>
                </a:cubicBezTo>
                <a:cubicBezTo>
                  <a:pt x="606490" y="1912697"/>
                  <a:pt x="621394" y="1902130"/>
                  <a:pt x="633350" y="1890551"/>
                </a:cubicBezTo>
                <a:lnTo>
                  <a:pt x="646282" y="1872657"/>
                </a:lnTo>
                <a:lnTo>
                  <a:pt x="663648" y="1837539"/>
                </a:lnTo>
                <a:lnTo>
                  <a:pt x="669006" y="1801813"/>
                </a:lnTo>
                <a:lnTo>
                  <a:pt x="663648" y="1766087"/>
                </a:lnTo>
                <a:lnTo>
                  <a:pt x="646282" y="1730968"/>
                </a:lnTo>
                <a:lnTo>
                  <a:pt x="633350" y="1713074"/>
                </a:lnTo>
                <a:cubicBezTo>
                  <a:pt x="621394" y="1701496"/>
                  <a:pt x="606490" y="1690928"/>
                  <a:pt x="588553" y="1681633"/>
                </a:cubicBezTo>
                <a:cubicBezTo>
                  <a:pt x="507879" y="1639824"/>
                  <a:pt x="380037" y="1632538"/>
                  <a:pt x="248113" y="1662230"/>
                </a:cubicBezTo>
                <a:lnTo>
                  <a:pt x="245577" y="1643363"/>
                </a:lnTo>
                <a:cubicBezTo>
                  <a:pt x="350865" y="1619970"/>
                  <a:pt x="453696" y="1619938"/>
                  <a:pt x="534187" y="1641753"/>
                </a:cubicBezTo>
                <a:lnTo>
                  <a:pt x="591378" y="1664724"/>
                </a:lnTo>
                <a:lnTo>
                  <a:pt x="548490" y="1629298"/>
                </a:lnTo>
                <a:cubicBezTo>
                  <a:pt x="528123" y="1614981"/>
                  <a:pt x="505316" y="1601218"/>
                  <a:pt x="480154" y="1588271"/>
                </a:cubicBezTo>
                <a:lnTo>
                  <a:pt x="480844" y="1587782"/>
                </a:lnTo>
                <a:lnTo>
                  <a:pt x="367901" y="1526475"/>
                </a:lnTo>
                <a:cubicBezTo>
                  <a:pt x="145936" y="1376510"/>
                  <a:pt x="0" y="1122548"/>
                  <a:pt x="0" y="834497"/>
                </a:cubicBezTo>
                <a:cubicBezTo>
                  <a:pt x="0" y="373616"/>
                  <a:pt x="373596" y="0"/>
                  <a:pt x="83445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bIns="0" anchor="b">
            <a:noAutofit/>
          </a:bodyPr>
          <a:lstStyle/>
          <a:p>
            <a:pPr algn="ctr">
              <a:defRPr/>
            </a:pPr>
            <a:endParaRPr lang="zh-CN" altLang="en-US" sz="2400" dirty="0">
              <a:solidFill>
                <a:schemeClr val="tx1"/>
              </a:solidFill>
            </a:endParaRPr>
          </a:p>
        </p:txBody>
      </p:sp>
      <p:sp>
        <p:nvSpPr>
          <p:cNvPr id="70" name="椭圆 69"/>
          <p:cNvSpPr/>
          <p:nvPr/>
        </p:nvSpPr>
        <p:spPr>
          <a:xfrm>
            <a:off x="5376862" y="2381249"/>
            <a:ext cx="1438275" cy="14382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endParaRPr lang="zh-CN" altLang="en-US" sz="2000" dirty="0">
              <a:solidFill>
                <a:srgbClr val="FFFFFF"/>
              </a:solidFill>
            </a:endParaRPr>
          </a:p>
        </p:txBody>
      </p:sp>
      <p:sp>
        <p:nvSpPr>
          <p:cNvPr id="71" name="椭圆 70"/>
          <p:cNvSpPr/>
          <p:nvPr/>
        </p:nvSpPr>
        <p:spPr>
          <a:xfrm>
            <a:off x="5376862" y="4314824"/>
            <a:ext cx="1438275" cy="14382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endParaRPr lang="zh-CN" altLang="en-US" sz="2000" dirty="0">
              <a:solidFill>
                <a:srgbClr val="FFFFFF"/>
              </a:solidFill>
            </a:endParaRPr>
          </a:p>
        </p:txBody>
      </p:sp>
      <p:sp>
        <p:nvSpPr>
          <p:cNvPr id="72" name="圆角矩形 71"/>
          <p:cNvSpPr/>
          <p:nvPr/>
        </p:nvSpPr>
        <p:spPr>
          <a:xfrm>
            <a:off x="1883456" y="3848713"/>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accent1"/>
                </a:solidFill>
                <a:latin typeface="幼圆" panose="02010509060101010101" pitchFamily="49" charset="-122"/>
                <a:ea typeface="幼圆" panose="02010509060101010101" pitchFamily="49" charset="-122"/>
              </a:rPr>
              <a:t>请在此输入您的文本</a:t>
            </a:r>
            <a:endParaRPr lang="zh-CN" altLang="zh-CN" sz="1800" dirty="0">
              <a:solidFill>
                <a:schemeClr val="accent1"/>
              </a:solidFill>
              <a:latin typeface="幼圆" panose="02010509060101010101" pitchFamily="49" charset="-122"/>
              <a:ea typeface="幼圆" panose="02010509060101010101" pitchFamily="49" charset="-122"/>
            </a:endParaRPr>
          </a:p>
        </p:txBody>
      </p:sp>
      <p:sp>
        <p:nvSpPr>
          <p:cNvPr id="73" name="圆角矩形 72"/>
          <p:cNvSpPr/>
          <p:nvPr/>
        </p:nvSpPr>
        <p:spPr>
          <a:xfrm>
            <a:off x="7154923" y="3848713"/>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accent1"/>
                </a:solidFill>
                <a:latin typeface="幼圆" panose="02010509060101010101" pitchFamily="49" charset="-122"/>
                <a:ea typeface="幼圆" panose="02010509060101010101" pitchFamily="49" charset="-122"/>
              </a:rPr>
              <a:t>请在此输入您的文本</a:t>
            </a:r>
            <a:endParaRPr lang="zh-CN" altLang="zh-CN" sz="1800" dirty="0">
              <a:solidFill>
                <a:schemeClr val="accent1"/>
              </a:solidFill>
              <a:latin typeface="幼圆" panose="02010509060101010101" pitchFamily="49" charset="-122"/>
              <a:ea typeface="幼圆" panose="02010509060101010101" pitchFamily="49" charset="-122"/>
            </a:endParaRPr>
          </a:p>
        </p:txBody>
      </p:sp>
      <p:sp>
        <p:nvSpPr>
          <p:cNvPr id="74" name="矩形 73"/>
          <p:cNvSpPr/>
          <p:nvPr/>
        </p:nvSpPr>
        <p:spPr>
          <a:xfrm>
            <a:off x="2197045" y="238124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75" name="矩形 74"/>
          <p:cNvSpPr/>
          <p:nvPr/>
        </p:nvSpPr>
        <p:spPr>
          <a:xfrm>
            <a:off x="2197045" y="439675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76" name="矩形 75"/>
          <p:cNvSpPr/>
          <p:nvPr/>
        </p:nvSpPr>
        <p:spPr>
          <a:xfrm>
            <a:off x="7468512" y="238124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77" name="矩形 76"/>
          <p:cNvSpPr/>
          <p:nvPr/>
        </p:nvSpPr>
        <p:spPr>
          <a:xfrm>
            <a:off x="7468512" y="439675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3" name="圆角矩形 22"/>
          <p:cNvSpPr/>
          <p:nvPr/>
        </p:nvSpPr>
        <p:spPr>
          <a:xfrm>
            <a:off x="2758164" y="2206398"/>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accent1"/>
                </a:solidFill>
                <a:latin typeface="幼圆" panose="02010509060101010101" pitchFamily="49" charset="-122"/>
                <a:ea typeface="幼圆" panose="02010509060101010101" pitchFamily="49" charset="-122"/>
              </a:rPr>
              <a:t>请在此输入您的文本</a:t>
            </a:r>
            <a:endParaRPr lang="zh-CN" altLang="zh-CN" sz="1800" dirty="0">
              <a:solidFill>
                <a:schemeClr val="accent1"/>
              </a:solidFill>
              <a:latin typeface="幼圆" panose="02010509060101010101" pitchFamily="49" charset="-122"/>
              <a:ea typeface="幼圆" panose="02010509060101010101" pitchFamily="49" charset="-122"/>
            </a:endParaRPr>
          </a:p>
        </p:txBody>
      </p:sp>
      <p:sp>
        <p:nvSpPr>
          <p:cNvPr id="25" name="任意多边形 24"/>
          <p:cNvSpPr/>
          <p:nvPr>
            <p:custDataLst>
              <p:tags r:id="rId1"/>
            </p:custDataLst>
          </p:nvPr>
        </p:nvSpPr>
        <p:spPr>
          <a:xfrm rot="5400000">
            <a:off x="1476139" y="1869232"/>
            <a:ext cx="664367" cy="1480583"/>
          </a:xfrm>
          <a:custGeom>
            <a:avLst/>
            <a:gdLst>
              <a:gd name="connsiteX0" fmla="*/ 177032 w 1097031"/>
              <a:gd name="connsiteY0" fmla="*/ 0 h 2444804"/>
              <a:gd name="connsiteX1" fmla="*/ 354063 w 1097031"/>
              <a:gd name="connsiteY1" fmla="*/ 379061 h 2444804"/>
              <a:gd name="connsiteX2" fmla="*/ 265547 w 1097031"/>
              <a:gd name="connsiteY2" fmla="*/ 379061 h 2444804"/>
              <a:gd name="connsiteX3" fmla="*/ 265547 w 1097031"/>
              <a:gd name="connsiteY3" fmla="*/ 1340800 h 2444804"/>
              <a:gd name="connsiteX4" fmla="*/ 1003131 w 1097031"/>
              <a:gd name="connsiteY4" fmla="*/ 1340800 h 2444804"/>
              <a:gd name="connsiteX5" fmla="*/ 1003131 w 1097031"/>
              <a:gd name="connsiteY5" fmla="*/ 1341682 h 2444804"/>
              <a:gd name="connsiteX6" fmla="*/ 1006610 w 1097031"/>
              <a:gd name="connsiteY6" fmla="*/ 1340846 h 2444804"/>
              <a:gd name="connsiteX7" fmla="*/ 1053735 w 1097031"/>
              <a:gd name="connsiteY7" fmla="*/ 1355327 h 2444804"/>
              <a:gd name="connsiteX8" fmla="*/ 1096838 w 1097031"/>
              <a:gd name="connsiteY8" fmla="*/ 1440035 h 2444804"/>
              <a:gd name="connsiteX9" fmla="*/ 1095862 w 1097031"/>
              <a:gd name="connsiteY9" fmla="*/ 1439973 h 2444804"/>
              <a:gd name="connsiteX10" fmla="*/ 1095862 w 1097031"/>
              <a:gd name="connsiteY10" fmla="*/ 2444804 h 2444804"/>
              <a:gd name="connsiteX11" fmla="*/ 910401 w 1097031"/>
              <a:gd name="connsiteY11" fmla="*/ 2444804 h 2444804"/>
              <a:gd name="connsiteX12" fmla="*/ 910401 w 1097031"/>
              <a:gd name="connsiteY12" fmla="*/ 1527287 h 2444804"/>
              <a:gd name="connsiteX13" fmla="*/ 177617 w 1097031"/>
              <a:gd name="connsiteY13" fmla="*/ 1527287 h 2444804"/>
              <a:gd name="connsiteX14" fmla="*/ 177617 w 1097031"/>
              <a:gd name="connsiteY14" fmla="*/ 1525868 h 2444804"/>
              <a:gd name="connsiteX15" fmla="*/ 168907 w 1097031"/>
              <a:gd name="connsiteY15" fmla="*/ 1526311 h 2444804"/>
              <a:gd name="connsiteX16" fmla="*/ 89706 w 1097031"/>
              <a:gd name="connsiteY16" fmla="*/ 1423069 h 2444804"/>
              <a:gd name="connsiteX17" fmla="*/ 90992 w 1097031"/>
              <a:gd name="connsiteY17" fmla="*/ 1419113 h 2444804"/>
              <a:gd name="connsiteX18" fmla="*/ 88516 w 1097031"/>
              <a:gd name="connsiteY18" fmla="*/ 1419113 h 2444804"/>
              <a:gd name="connsiteX19" fmla="*/ 88516 w 1097031"/>
              <a:gd name="connsiteY19" fmla="*/ 379061 h 2444804"/>
              <a:gd name="connsiteX20" fmla="*/ 0 w 1097031"/>
              <a:gd name="connsiteY20" fmla="*/ 379061 h 2444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97031" h="2444804">
                <a:moveTo>
                  <a:pt x="177032" y="0"/>
                </a:moveTo>
                <a:lnTo>
                  <a:pt x="354063" y="379061"/>
                </a:lnTo>
                <a:lnTo>
                  <a:pt x="265547" y="379061"/>
                </a:lnTo>
                <a:lnTo>
                  <a:pt x="265547" y="1340800"/>
                </a:lnTo>
                <a:lnTo>
                  <a:pt x="1003131" y="1340800"/>
                </a:lnTo>
                <a:lnTo>
                  <a:pt x="1003131" y="1341682"/>
                </a:lnTo>
                <a:lnTo>
                  <a:pt x="1006610" y="1340846"/>
                </a:lnTo>
                <a:cubicBezTo>
                  <a:pt x="1023047" y="1341355"/>
                  <a:pt x="1039350" y="1346201"/>
                  <a:pt x="1053735" y="1355327"/>
                </a:cubicBezTo>
                <a:cubicBezTo>
                  <a:pt x="1082505" y="1373580"/>
                  <a:pt x="1099028" y="1406054"/>
                  <a:pt x="1096838" y="1440035"/>
                </a:cubicBezTo>
                <a:lnTo>
                  <a:pt x="1095862" y="1439973"/>
                </a:lnTo>
                <a:lnTo>
                  <a:pt x="1095862" y="2444804"/>
                </a:lnTo>
                <a:lnTo>
                  <a:pt x="910401" y="2444804"/>
                </a:lnTo>
                <a:lnTo>
                  <a:pt x="910401" y="1527287"/>
                </a:lnTo>
                <a:lnTo>
                  <a:pt x="177617" y="1527287"/>
                </a:lnTo>
                <a:lnTo>
                  <a:pt x="177617" y="1525868"/>
                </a:lnTo>
                <a:lnTo>
                  <a:pt x="168907" y="1526311"/>
                </a:lnTo>
                <a:cubicBezTo>
                  <a:pt x="118874" y="1519020"/>
                  <a:pt x="83755" y="1473240"/>
                  <a:pt x="89706" y="1423069"/>
                </a:cubicBezTo>
                <a:lnTo>
                  <a:pt x="90992" y="1419113"/>
                </a:lnTo>
                <a:lnTo>
                  <a:pt x="88516" y="1419113"/>
                </a:lnTo>
                <a:lnTo>
                  <a:pt x="88516" y="379061"/>
                </a:lnTo>
                <a:lnTo>
                  <a:pt x="0" y="379061"/>
                </a:lnTo>
                <a:close/>
              </a:path>
            </a:pathLst>
          </a:custGeom>
          <a:solidFill>
            <a:schemeClr val="accent1"/>
          </a:solidFill>
          <a:ln w="28575" cap="flat" cmpd="sng" algn="ctr">
            <a:noFill/>
            <a:prstDash val="solid"/>
          </a:ln>
          <a:effectLst>
            <a:outerShdw blurRad="317500" dist="165100" dir="2700000" algn="tl" rotWithShape="0">
              <a:prstClr val="black">
                <a:alpha val="40000"/>
              </a:prstClr>
            </a:outerShdw>
          </a:effectLst>
        </p:spPr>
        <p:txBody>
          <a:bodyPr wrap="square" anchor="ctr">
            <a:noAutofit/>
          </a:bodyPr>
          <a:lstStyle/>
          <a:p>
            <a:pPr algn="ctr">
              <a:defRPr/>
            </a:pPr>
            <a:endParaRPr lang="zh-CN" altLang="en-US" kern="0">
              <a:solidFill>
                <a:prstClr val="white"/>
              </a:solidFill>
            </a:endParaRPr>
          </a:p>
        </p:txBody>
      </p:sp>
      <p:sp>
        <p:nvSpPr>
          <p:cNvPr id="28" name="Oval 15"/>
          <p:cNvSpPr>
            <a:spLocks noChangeArrowheads="1"/>
          </p:cNvSpPr>
          <p:nvPr/>
        </p:nvSpPr>
        <p:spPr bwMode="auto">
          <a:xfrm>
            <a:off x="667206" y="2631301"/>
            <a:ext cx="583381" cy="593303"/>
          </a:xfrm>
          <a:prstGeom prst="ellipse">
            <a:avLst/>
          </a:prstGeom>
          <a:solidFill>
            <a:schemeClr val="accent1"/>
          </a:solidFill>
          <a:ln w="38100">
            <a:solidFill>
              <a:schemeClr val="accent1">
                <a:lumMod val="20000"/>
                <a:lumOff val="80000"/>
              </a:schemeClr>
            </a:solidFill>
            <a:round/>
          </a:ln>
        </p:spPr>
        <p:txBody>
          <a:bodyPr/>
          <a:lstStyle/>
          <a:p>
            <a:endParaRPr lang="zh-CN" altLang="en-US"/>
          </a:p>
        </p:txBody>
      </p:sp>
      <p:sp>
        <p:nvSpPr>
          <p:cNvPr id="44" name="矩形 43"/>
          <p:cNvSpPr/>
          <p:nvPr/>
        </p:nvSpPr>
        <p:spPr>
          <a:xfrm>
            <a:off x="2657748" y="2765772"/>
            <a:ext cx="3234988" cy="9846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29" name="圆角矩形 22"/>
          <p:cNvSpPr/>
          <p:nvPr/>
        </p:nvSpPr>
        <p:spPr>
          <a:xfrm>
            <a:off x="8371173" y="2206398"/>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accent1"/>
                </a:solidFill>
                <a:latin typeface="幼圆" panose="02010509060101010101" pitchFamily="49" charset="-122"/>
                <a:ea typeface="幼圆" panose="02010509060101010101" pitchFamily="49" charset="-122"/>
              </a:rPr>
              <a:t>请在此输入您的文本</a:t>
            </a:r>
            <a:endParaRPr lang="zh-CN" altLang="zh-CN" sz="1800" dirty="0">
              <a:solidFill>
                <a:schemeClr val="accent1"/>
              </a:solidFill>
              <a:latin typeface="幼圆" panose="02010509060101010101" pitchFamily="49" charset="-122"/>
              <a:ea typeface="幼圆" panose="02010509060101010101" pitchFamily="49" charset="-122"/>
            </a:endParaRPr>
          </a:p>
        </p:txBody>
      </p:sp>
      <p:sp>
        <p:nvSpPr>
          <p:cNvPr id="30" name="任意多边形 24"/>
          <p:cNvSpPr/>
          <p:nvPr>
            <p:custDataLst>
              <p:tags r:id="rId2"/>
            </p:custDataLst>
          </p:nvPr>
        </p:nvSpPr>
        <p:spPr>
          <a:xfrm rot="5400000">
            <a:off x="7089148" y="1869232"/>
            <a:ext cx="664367" cy="1480583"/>
          </a:xfrm>
          <a:custGeom>
            <a:avLst/>
            <a:gdLst>
              <a:gd name="connsiteX0" fmla="*/ 177032 w 1097031"/>
              <a:gd name="connsiteY0" fmla="*/ 0 h 2444804"/>
              <a:gd name="connsiteX1" fmla="*/ 354063 w 1097031"/>
              <a:gd name="connsiteY1" fmla="*/ 379061 h 2444804"/>
              <a:gd name="connsiteX2" fmla="*/ 265547 w 1097031"/>
              <a:gd name="connsiteY2" fmla="*/ 379061 h 2444804"/>
              <a:gd name="connsiteX3" fmla="*/ 265547 w 1097031"/>
              <a:gd name="connsiteY3" fmla="*/ 1340800 h 2444804"/>
              <a:gd name="connsiteX4" fmla="*/ 1003131 w 1097031"/>
              <a:gd name="connsiteY4" fmla="*/ 1340800 h 2444804"/>
              <a:gd name="connsiteX5" fmla="*/ 1003131 w 1097031"/>
              <a:gd name="connsiteY5" fmla="*/ 1341682 h 2444804"/>
              <a:gd name="connsiteX6" fmla="*/ 1006610 w 1097031"/>
              <a:gd name="connsiteY6" fmla="*/ 1340846 h 2444804"/>
              <a:gd name="connsiteX7" fmla="*/ 1053735 w 1097031"/>
              <a:gd name="connsiteY7" fmla="*/ 1355327 h 2444804"/>
              <a:gd name="connsiteX8" fmla="*/ 1096838 w 1097031"/>
              <a:gd name="connsiteY8" fmla="*/ 1440035 h 2444804"/>
              <a:gd name="connsiteX9" fmla="*/ 1095862 w 1097031"/>
              <a:gd name="connsiteY9" fmla="*/ 1439973 h 2444804"/>
              <a:gd name="connsiteX10" fmla="*/ 1095862 w 1097031"/>
              <a:gd name="connsiteY10" fmla="*/ 2444804 h 2444804"/>
              <a:gd name="connsiteX11" fmla="*/ 910401 w 1097031"/>
              <a:gd name="connsiteY11" fmla="*/ 2444804 h 2444804"/>
              <a:gd name="connsiteX12" fmla="*/ 910401 w 1097031"/>
              <a:gd name="connsiteY12" fmla="*/ 1527287 h 2444804"/>
              <a:gd name="connsiteX13" fmla="*/ 177617 w 1097031"/>
              <a:gd name="connsiteY13" fmla="*/ 1527287 h 2444804"/>
              <a:gd name="connsiteX14" fmla="*/ 177617 w 1097031"/>
              <a:gd name="connsiteY14" fmla="*/ 1525868 h 2444804"/>
              <a:gd name="connsiteX15" fmla="*/ 168907 w 1097031"/>
              <a:gd name="connsiteY15" fmla="*/ 1526311 h 2444804"/>
              <a:gd name="connsiteX16" fmla="*/ 89706 w 1097031"/>
              <a:gd name="connsiteY16" fmla="*/ 1423069 h 2444804"/>
              <a:gd name="connsiteX17" fmla="*/ 90992 w 1097031"/>
              <a:gd name="connsiteY17" fmla="*/ 1419113 h 2444804"/>
              <a:gd name="connsiteX18" fmla="*/ 88516 w 1097031"/>
              <a:gd name="connsiteY18" fmla="*/ 1419113 h 2444804"/>
              <a:gd name="connsiteX19" fmla="*/ 88516 w 1097031"/>
              <a:gd name="connsiteY19" fmla="*/ 379061 h 2444804"/>
              <a:gd name="connsiteX20" fmla="*/ 0 w 1097031"/>
              <a:gd name="connsiteY20" fmla="*/ 379061 h 2444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97031" h="2444804">
                <a:moveTo>
                  <a:pt x="177032" y="0"/>
                </a:moveTo>
                <a:lnTo>
                  <a:pt x="354063" y="379061"/>
                </a:lnTo>
                <a:lnTo>
                  <a:pt x="265547" y="379061"/>
                </a:lnTo>
                <a:lnTo>
                  <a:pt x="265547" y="1340800"/>
                </a:lnTo>
                <a:lnTo>
                  <a:pt x="1003131" y="1340800"/>
                </a:lnTo>
                <a:lnTo>
                  <a:pt x="1003131" y="1341682"/>
                </a:lnTo>
                <a:lnTo>
                  <a:pt x="1006610" y="1340846"/>
                </a:lnTo>
                <a:cubicBezTo>
                  <a:pt x="1023047" y="1341355"/>
                  <a:pt x="1039350" y="1346201"/>
                  <a:pt x="1053735" y="1355327"/>
                </a:cubicBezTo>
                <a:cubicBezTo>
                  <a:pt x="1082505" y="1373580"/>
                  <a:pt x="1099028" y="1406054"/>
                  <a:pt x="1096838" y="1440035"/>
                </a:cubicBezTo>
                <a:lnTo>
                  <a:pt x="1095862" y="1439973"/>
                </a:lnTo>
                <a:lnTo>
                  <a:pt x="1095862" y="2444804"/>
                </a:lnTo>
                <a:lnTo>
                  <a:pt x="910401" y="2444804"/>
                </a:lnTo>
                <a:lnTo>
                  <a:pt x="910401" y="1527287"/>
                </a:lnTo>
                <a:lnTo>
                  <a:pt x="177617" y="1527287"/>
                </a:lnTo>
                <a:lnTo>
                  <a:pt x="177617" y="1525868"/>
                </a:lnTo>
                <a:lnTo>
                  <a:pt x="168907" y="1526311"/>
                </a:lnTo>
                <a:cubicBezTo>
                  <a:pt x="118874" y="1519020"/>
                  <a:pt x="83755" y="1473240"/>
                  <a:pt x="89706" y="1423069"/>
                </a:cubicBezTo>
                <a:lnTo>
                  <a:pt x="90992" y="1419113"/>
                </a:lnTo>
                <a:lnTo>
                  <a:pt x="88516" y="1419113"/>
                </a:lnTo>
                <a:lnTo>
                  <a:pt x="88516" y="379061"/>
                </a:lnTo>
                <a:lnTo>
                  <a:pt x="0" y="379061"/>
                </a:lnTo>
                <a:close/>
              </a:path>
            </a:pathLst>
          </a:custGeom>
          <a:solidFill>
            <a:schemeClr val="accent1"/>
          </a:solidFill>
          <a:ln w="28575" cap="flat" cmpd="sng" algn="ctr">
            <a:noFill/>
            <a:prstDash val="solid"/>
          </a:ln>
          <a:effectLst>
            <a:outerShdw blurRad="317500" dist="165100" dir="2700000" algn="tl" rotWithShape="0">
              <a:prstClr val="black">
                <a:alpha val="40000"/>
              </a:prstClr>
            </a:outerShdw>
          </a:effectLst>
        </p:spPr>
        <p:txBody>
          <a:bodyPr wrap="square" anchor="ctr">
            <a:noAutofit/>
          </a:bodyPr>
          <a:lstStyle/>
          <a:p>
            <a:pPr algn="ctr">
              <a:defRPr/>
            </a:pPr>
            <a:endParaRPr lang="zh-CN" altLang="en-US" kern="0">
              <a:solidFill>
                <a:prstClr val="white"/>
              </a:solidFill>
            </a:endParaRPr>
          </a:p>
        </p:txBody>
      </p:sp>
      <p:sp>
        <p:nvSpPr>
          <p:cNvPr id="31" name="Oval 15"/>
          <p:cNvSpPr>
            <a:spLocks noChangeArrowheads="1"/>
          </p:cNvSpPr>
          <p:nvPr/>
        </p:nvSpPr>
        <p:spPr bwMode="auto">
          <a:xfrm>
            <a:off x="6280215" y="2631301"/>
            <a:ext cx="583381" cy="593303"/>
          </a:xfrm>
          <a:prstGeom prst="ellipse">
            <a:avLst/>
          </a:prstGeom>
          <a:solidFill>
            <a:schemeClr val="accent1"/>
          </a:solidFill>
          <a:ln w="38100">
            <a:solidFill>
              <a:schemeClr val="accent1">
                <a:lumMod val="20000"/>
                <a:lumOff val="80000"/>
              </a:schemeClr>
            </a:solidFill>
            <a:round/>
          </a:ln>
        </p:spPr>
        <p:txBody>
          <a:bodyPr/>
          <a:lstStyle/>
          <a:p>
            <a:endParaRPr lang="zh-CN" altLang="en-US"/>
          </a:p>
        </p:txBody>
      </p:sp>
      <p:sp>
        <p:nvSpPr>
          <p:cNvPr id="33" name="矩形 32"/>
          <p:cNvSpPr/>
          <p:nvPr/>
        </p:nvSpPr>
        <p:spPr>
          <a:xfrm>
            <a:off x="8270757" y="2765772"/>
            <a:ext cx="3234988" cy="9846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34" name="圆角矩形 22"/>
          <p:cNvSpPr/>
          <p:nvPr/>
        </p:nvSpPr>
        <p:spPr>
          <a:xfrm>
            <a:off x="2758164" y="4490725"/>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accent1"/>
                </a:solidFill>
                <a:latin typeface="幼圆" panose="02010509060101010101" pitchFamily="49" charset="-122"/>
                <a:ea typeface="幼圆" panose="02010509060101010101" pitchFamily="49" charset="-122"/>
              </a:rPr>
              <a:t>请在此输入您的文本</a:t>
            </a:r>
            <a:endParaRPr lang="zh-CN" altLang="zh-CN" sz="1800" dirty="0">
              <a:solidFill>
                <a:schemeClr val="accent1"/>
              </a:solidFill>
              <a:latin typeface="幼圆" panose="02010509060101010101" pitchFamily="49" charset="-122"/>
              <a:ea typeface="幼圆" panose="02010509060101010101" pitchFamily="49" charset="-122"/>
            </a:endParaRPr>
          </a:p>
        </p:txBody>
      </p:sp>
      <p:sp>
        <p:nvSpPr>
          <p:cNvPr id="35" name="任意多边形 24"/>
          <p:cNvSpPr/>
          <p:nvPr>
            <p:custDataLst>
              <p:tags r:id="rId3"/>
            </p:custDataLst>
          </p:nvPr>
        </p:nvSpPr>
        <p:spPr>
          <a:xfrm rot="5400000">
            <a:off x="1476139" y="4153559"/>
            <a:ext cx="664367" cy="1480583"/>
          </a:xfrm>
          <a:custGeom>
            <a:avLst/>
            <a:gdLst>
              <a:gd name="connsiteX0" fmla="*/ 177032 w 1097031"/>
              <a:gd name="connsiteY0" fmla="*/ 0 h 2444804"/>
              <a:gd name="connsiteX1" fmla="*/ 354063 w 1097031"/>
              <a:gd name="connsiteY1" fmla="*/ 379061 h 2444804"/>
              <a:gd name="connsiteX2" fmla="*/ 265547 w 1097031"/>
              <a:gd name="connsiteY2" fmla="*/ 379061 h 2444804"/>
              <a:gd name="connsiteX3" fmla="*/ 265547 w 1097031"/>
              <a:gd name="connsiteY3" fmla="*/ 1340800 h 2444804"/>
              <a:gd name="connsiteX4" fmla="*/ 1003131 w 1097031"/>
              <a:gd name="connsiteY4" fmla="*/ 1340800 h 2444804"/>
              <a:gd name="connsiteX5" fmla="*/ 1003131 w 1097031"/>
              <a:gd name="connsiteY5" fmla="*/ 1341682 h 2444804"/>
              <a:gd name="connsiteX6" fmla="*/ 1006610 w 1097031"/>
              <a:gd name="connsiteY6" fmla="*/ 1340846 h 2444804"/>
              <a:gd name="connsiteX7" fmla="*/ 1053735 w 1097031"/>
              <a:gd name="connsiteY7" fmla="*/ 1355327 h 2444804"/>
              <a:gd name="connsiteX8" fmla="*/ 1096838 w 1097031"/>
              <a:gd name="connsiteY8" fmla="*/ 1440035 h 2444804"/>
              <a:gd name="connsiteX9" fmla="*/ 1095862 w 1097031"/>
              <a:gd name="connsiteY9" fmla="*/ 1439973 h 2444804"/>
              <a:gd name="connsiteX10" fmla="*/ 1095862 w 1097031"/>
              <a:gd name="connsiteY10" fmla="*/ 2444804 h 2444804"/>
              <a:gd name="connsiteX11" fmla="*/ 910401 w 1097031"/>
              <a:gd name="connsiteY11" fmla="*/ 2444804 h 2444804"/>
              <a:gd name="connsiteX12" fmla="*/ 910401 w 1097031"/>
              <a:gd name="connsiteY12" fmla="*/ 1527287 h 2444804"/>
              <a:gd name="connsiteX13" fmla="*/ 177617 w 1097031"/>
              <a:gd name="connsiteY13" fmla="*/ 1527287 h 2444804"/>
              <a:gd name="connsiteX14" fmla="*/ 177617 w 1097031"/>
              <a:gd name="connsiteY14" fmla="*/ 1525868 h 2444804"/>
              <a:gd name="connsiteX15" fmla="*/ 168907 w 1097031"/>
              <a:gd name="connsiteY15" fmla="*/ 1526311 h 2444804"/>
              <a:gd name="connsiteX16" fmla="*/ 89706 w 1097031"/>
              <a:gd name="connsiteY16" fmla="*/ 1423069 h 2444804"/>
              <a:gd name="connsiteX17" fmla="*/ 90992 w 1097031"/>
              <a:gd name="connsiteY17" fmla="*/ 1419113 h 2444804"/>
              <a:gd name="connsiteX18" fmla="*/ 88516 w 1097031"/>
              <a:gd name="connsiteY18" fmla="*/ 1419113 h 2444804"/>
              <a:gd name="connsiteX19" fmla="*/ 88516 w 1097031"/>
              <a:gd name="connsiteY19" fmla="*/ 379061 h 2444804"/>
              <a:gd name="connsiteX20" fmla="*/ 0 w 1097031"/>
              <a:gd name="connsiteY20" fmla="*/ 379061 h 2444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97031" h="2444804">
                <a:moveTo>
                  <a:pt x="177032" y="0"/>
                </a:moveTo>
                <a:lnTo>
                  <a:pt x="354063" y="379061"/>
                </a:lnTo>
                <a:lnTo>
                  <a:pt x="265547" y="379061"/>
                </a:lnTo>
                <a:lnTo>
                  <a:pt x="265547" y="1340800"/>
                </a:lnTo>
                <a:lnTo>
                  <a:pt x="1003131" y="1340800"/>
                </a:lnTo>
                <a:lnTo>
                  <a:pt x="1003131" y="1341682"/>
                </a:lnTo>
                <a:lnTo>
                  <a:pt x="1006610" y="1340846"/>
                </a:lnTo>
                <a:cubicBezTo>
                  <a:pt x="1023047" y="1341355"/>
                  <a:pt x="1039350" y="1346201"/>
                  <a:pt x="1053735" y="1355327"/>
                </a:cubicBezTo>
                <a:cubicBezTo>
                  <a:pt x="1082505" y="1373580"/>
                  <a:pt x="1099028" y="1406054"/>
                  <a:pt x="1096838" y="1440035"/>
                </a:cubicBezTo>
                <a:lnTo>
                  <a:pt x="1095862" y="1439973"/>
                </a:lnTo>
                <a:lnTo>
                  <a:pt x="1095862" y="2444804"/>
                </a:lnTo>
                <a:lnTo>
                  <a:pt x="910401" y="2444804"/>
                </a:lnTo>
                <a:lnTo>
                  <a:pt x="910401" y="1527287"/>
                </a:lnTo>
                <a:lnTo>
                  <a:pt x="177617" y="1527287"/>
                </a:lnTo>
                <a:lnTo>
                  <a:pt x="177617" y="1525868"/>
                </a:lnTo>
                <a:lnTo>
                  <a:pt x="168907" y="1526311"/>
                </a:lnTo>
                <a:cubicBezTo>
                  <a:pt x="118874" y="1519020"/>
                  <a:pt x="83755" y="1473240"/>
                  <a:pt x="89706" y="1423069"/>
                </a:cubicBezTo>
                <a:lnTo>
                  <a:pt x="90992" y="1419113"/>
                </a:lnTo>
                <a:lnTo>
                  <a:pt x="88516" y="1419113"/>
                </a:lnTo>
                <a:lnTo>
                  <a:pt x="88516" y="379061"/>
                </a:lnTo>
                <a:lnTo>
                  <a:pt x="0" y="379061"/>
                </a:lnTo>
                <a:close/>
              </a:path>
            </a:pathLst>
          </a:custGeom>
          <a:solidFill>
            <a:schemeClr val="accent1"/>
          </a:solidFill>
          <a:ln w="28575" cap="flat" cmpd="sng" algn="ctr">
            <a:noFill/>
            <a:prstDash val="solid"/>
          </a:ln>
          <a:effectLst>
            <a:outerShdw blurRad="317500" dist="165100" dir="2700000" algn="tl" rotWithShape="0">
              <a:prstClr val="black">
                <a:alpha val="40000"/>
              </a:prstClr>
            </a:outerShdw>
          </a:effectLst>
        </p:spPr>
        <p:txBody>
          <a:bodyPr wrap="square" anchor="ctr">
            <a:noAutofit/>
          </a:bodyPr>
          <a:lstStyle/>
          <a:p>
            <a:pPr algn="ctr">
              <a:defRPr/>
            </a:pPr>
            <a:endParaRPr lang="zh-CN" altLang="en-US" kern="0">
              <a:solidFill>
                <a:prstClr val="white"/>
              </a:solidFill>
            </a:endParaRPr>
          </a:p>
        </p:txBody>
      </p:sp>
      <p:sp>
        <p:nvSpPr>
          <p:cNvPr id="38" name="Oval 15"/>
          <p:cNvSpPr>
            <a:spLocks noChangeArrowheads="1"/>
          </p:cNvSpPr>
          <p:nvPr/>
        </p:nvSpPr>
        <p:spPr bwMode="auto">
          <a:xfrm>
            <a:off x="667206" y="4915628"/>
            <a:ext cx="583381" cy="593303"/>
          </a:xfrm>
          <a:prstGeom prst="ellipse">
            <a:avLst/>
          </a:prstGeom>
          <a:solidFill>
            <a:schemeClr val="accent1"/>
          </a:solidFill>
          <a:ln w="38100">
            <a:solidFill>
              <a:schemeClr val="accent1">
                <a:lumMod val="20000"/>
                <a:lumOff val="80000"/>
              </a:schemeClr>
            </a:solidFill>
            <a:round/>
          </a:ln>
        </p:spPr>
        <p:txBody>
          <a:bodyPr/>
          <a:lstStyle/>
          <a:p>
            <a:endParaRPr lang="zh-CN" altLang="en-US"/>
          </a:p>
        </p:txBody>
      </p:sp>
      <p:sp>
        <p:nvSpPr>
          <p:cNvPr id="49" name="矩形 48"/>
          <p:cNvSpPr/>
          <p:nvPr/>
        </p:nvSpPr>
        <p:spPr>
          <a:xfrm>
            <a:off x="2657748" y="5050099"/>
            <a:ext cx="3234988" cy="9846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50" name="圆角矩形 22"/>
          <p:cNvSpPr/>
          <p:nvPr/>
        </p:nvSpPr>
        <p:spPr>
          <a:xfrm>
            <a:off x="8371173" y="4490725"/>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accent1"/>
                </a:solidFill>
                <a:latin typeface="幼圆" panose="02010509060101010101" pitchFamily="49" charset="-122"/>
                <a:ea typeface="幼圆" panose="02010509060101010101" pitchFamily="49" charset="-122"/>
              </a:rPr>
              <a:t>请在此输入您的文本</a:t>
            </a:r>
            <a:endParaRPr lang="zh-CN" altLang="zh-CN" sz="1800" dirty="0">
              <a:solidFill>
                <a:schemeClr val="accent1"/>
              </a:solidFill>
              <a:latin typeface="幼圆" panose="02010509060101010101" pitchFamily="49" charset="-122"/>
              <a:ea typeface="幼圆" panose="02010509060101010101" pitchFamily="49" charset="-122"/>
            </a:endParaRPr>
          </a:p>
        </p:txBody>
      </p:sp>
      <p:sp>
        <p:nvSpPr>
          <p:cNvPr id="51" name="任意多边形 24"/>
          <p:cNvSpPr/>
          <p:nvPr>
            <p:custDataLst>
              <p:tags r:id="rId4"/>
            </p:custDataLst>
          </p:nvPr>
        </p:nvSpPr>
        <p:spPr>
          <a:xfrm rot="5400000">
            <a:off x="7089148" y="4153559"/>
            <a:ext cx="664367" cy="1480583"/>
          </a:xfrm>
          <a:custGeom>
            <a:avLst/>
            <a:gdLst>
              <a:gd name="connsiteX0" fmla="*/ 177032 w 1097031"/>
              <a:gd name="connsiteY0" fmla="*/ 0 h 2444804"/>
              <a:gd name="connsiteX1" fmla="*/ 354063 w 1097031"/>
              <a:gd name="connsiteY1" fmla="*/ 379061 h 2444804"/>
              <a:gd name="connsiteX2" fmla="*/ 265547 w 1097031"/>
              <a:gd name="connsiteY2" fmla="*/ 379061 h 2444804"/>
              <a:gd name="connsiteX3" fmla="*/ 265547 w 1097031"/>
              <a:gd name="connsiteY3" fmla="*/ 1340800 h 2444804"/>
              <a:gd name="connsiteX4" fmla="*/ 1003131 w 1097031"/>
              <a:gd name="connsiteY4" fmla="*/ 1340800 h 2444804"/>
              <a:gd name="connsiteX5" fmla="*/ 1003131 w 1097031"/>
              <a:gd name="connsiteY5" fmla="*/ 1341682 h 2444804"/>
              <a:gd name="connsiteX6" fmla="*/ 1006610 w 1097031"/>
              <a:gd name="connsiteY6" fmla="*/ 1340846 h 2444804"/>
              <a:gd name="connsiteX7" fmla="*/ 1053735 w 1097031"/>
              <a:gd name="connsiteY7" fmla="*/ 1355327 h 2444804"/>
              <a:gd name="connsiteX8" fmla="*/ 1096838 w 1097031"/>
              <a:gd name="connsiteY8" fmla="*/ 1440035 h 2444804"/>
              <a:gd name="connsiteX9" fmla="*/ 1095862 w 1097031"/>
              <a:gd name="connsiteY9" fmla="*/ 1439973 h 2444804"/>
              <a:gd name="connsiteX10" fmla="*/ 1095862 w 1097031"/>
              <a:gd name="connsiteY10" fmla="*/ 2444804 h 2444804"/>
              <a:gd name="connsiteX11" fmla="*/ 910401 w 1097031"/>
              <a:gd name="connsiteY11" fmla="*/ 2444804 h 2444804"/>
              <a:gd name="connsiteX12" fmla="*/ 910401 w 1097031"/>
              <a:gd name="connsiteY12" fmla="*/ 1527287 h 2444804"/>
              <a:gd name="connsiteX13" fmla="*/ 177617 w 1097031"/>
              <a:gd name="connsiteY13" fmla="*/ 1527287 h 2444804"/>
              <a:gd name="connsiteX14" fmla="*/ 177617 w 1097031"/>
              <a:gd name="connsiteY14" fmla="*/ 1525868 h 2444804"/>
              <a:gd name="connsiteX15" fmla="*/ 168907 w 1097031"/>
              <a:gd name="connsiteY15" fmla="*/ 1526311 h 2444804"/>
              <a:gd name="connsiteX16" fmla="*/ 89706 w 1097031"/>
              <a:gd name="connsiteY16" fmla="*/ 1423069 h 2444804"/>
              <a:gd name="connsiteX17" fmla="*/ 90992 w 1097031"/>
              <a:gd name="connsiteY17" fmla="*/ 1419113 h 2444804"/>
              <a:gd name="connsiteX18" fmla="*/ 88516 w 1097031"/>
              <a:gd name="connsiteY18" fmla="*/ 1419113 h 2444804"/>
              <a:gd name="connsiteX19" fmla="*/ 88516 w 1097031"/>
              <a:gd name="connsiteY19" fmla="*/ 379061 h 2444804"/>
              <a:gd name="connsiteX20" fmla="*/ 0 w 1097031"/>
              <a:gd name="connsiteY20" fmla="*/ 379061 h 2444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97031" h="2444804">
                <a:moveTo>
                  <a:pt x="177032" y="0"/>
                </a:moveTo>
                <a:lnTo>
                  <a:pt x="354063" y="379061"/>
                </a:lnTo>
                <a:lnTo>
                  <a:pt x="265547" y="379061"/>
                </a:lnTo>
                <a:lnTo>
                  <a:pt x="265547" y="1340800"/>
                </a:lnTo>
                <a:lnTo>
                  <a:pt x="1003131" y="1340800"/>
                </a:lnTo>
                <a:lnTo>
                  <a:pt x="1003131" y="1341682"/>
                </a:lnTo>
                <a:lnTo>
                  <a:pt x="1006610" y="1340846"/>
                </a:lnTo>
                <a:cubicBezTo>
                  <a:pt x="1023047" y="1341355"/>
                  <a:pt x="1039350" y="1346201"/>
                  <a:pt x="1053735" y="1355327"/>
                </a:cubicBezTo>
                <a:cubicBezTo>
                  <a:pt x="1082505" y="1373580"/>
                  <a:pt x="1099028" y="1406054"/>
                  <a:pt x="1096838" y="1440035"/>
                </a:cubicBezTo>
                <a:lnTo>
                  <a:pt x="1095862" y="1439973"/>
                </a:lnTo>
                <a:lnTo>
                  <a:pt x="1095862" y="2444804"/>
                </a:lnTo>
                <a:lnTo>
                  <a:pt x="910401" y="2444804"/>
                </a:lnTo>
                <a:lnTo>
                  <a:pt x="910401" y="1527287"/>
                </a:lnTo>
                <a:lnTo>
                  <a:pt x="177617" y="1527287"/>
                </a:lnTo>
                <a:lnTo>
                  <a:pt x="177617" y="1525868"/>
                </a:lnTo>
                <a:lnTo>
                  <a:pt x="168907" y="1526311"/>
                </a:lnTo>
                <a:cubicBezTo>
                  <a:pt x="118874" y="1519020"/>
                  <a:pt x="83755" y="1473240"/>
                  <a:pt x="89706" y="1423069"/>
                </a:cubicBezTo>
                <a:lnTo>
                  <a:pt x="90992" y="1419113"/>
                </a:lnTo>
                <a:lnTo>
                  <a:pt x="88516" y="1419113"/>
                </a:lnTo>
                <a:lnTo>
                  <a:pt x="88516" y="379061"/>
                </a:lnTo>
                <a:lnTo>
                  <a:pt x="0" y="379061"/>
                </a:lnTo>
                <a:close/>
              </a:path>
            </a:pathLst>
          </a:custGeom>
          <a:solidFill>
            <a:schemeClr val="accent1"/>
          </a:solidFill>
          <a:ln w="28575" cap="flat" cmpd="sng" algn="ctr">
            <a:noFill/>
            <a:prstDash val="solid"/>
          </a:ln>
          <a:effectLst>
            <a:outerShdw blurRad="317500" dist="165100" dir="2700000" algn="tl" rotWithShape="0">
              <a:prstClr val="black">
                <a:alpha val="40000"/>
              </a:prstClr>
            </a:outerShdw>
          </a:effectLst>
        </p:spPr>
        <p:txBody>
          <a:bodyPr wrap="square" anchor="ctr">
            <a:noAutofit/>
          </a:bodyPr>
          <a:lstStyle/>
          <a:p>
            <a:pPr algn="ctr">
              <a:defRPr/>
            </a:pPr>
            <a:endParaRPr lang="zh-CN" altLang="en-US" kern="0">
              <a:solidFill>
                <a:prstClr val="white"/>
              </a:solidFill>
            </a:endParaRPr>
          </a:p>
        </p:txBody>
      </p:sp>
      <p:sp>
        <p:nvSpPr>
          <p:cNvPr id="52" name="Oval 15"/>
          <p:cNvSpPr>
            <a:spLocks noChangeArrowheads="1"/>
          </p:cNvSpPr>
          <p:nvPr/>
        </p:nvSpPr>
        <p:spPr bwMode="auto">
          <a:xfrm>
            <a:off x="6280215" y="4915628"/>
            <a:ext cx="583381" cy="593303"/>
          </a:xfrm>
          <a:prstGeom prst="ellipse">
            <a:avLst/>
          </a:prstGeom>
          <a:solidFill>
            <a:schemeClr val="accent1"/>
          </a:solidFill>
          <a:ln w="38100">
            <a:solidFill>
              <a:schemeClr val="accent1">
                <a:lumMod val="20000"/>
                <a:lumOff val="80000"/>
              </a:schemeClr>
            </a:solidFill>
            <a:round/>
          </a:ln>
        </p:spPr>
        <p:txBody>
          <a:bodyPr/>
          <a:lstStyle/>
          <a:p>
            <a:endParaRPr lang="zh-CN" altLang="en-US"/>
          </a:p>
        </p:txBody>
      </p:sp>
      <p:sp>
        <p:nvSpPr>
          <p:cNvPr id="54" name="矩形 53"/>
          <p:cNvSpPr/>
          <p:nvPr/>
        </p:nvSpPr>
        <p:spPr>
          <a:xfrm>
            <a:off x="8270757" y="5050099"/>
            <a:ext cx="3234988" cy="9846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55" name="KSO_Shape"/>
          <p:cNvSpPr/>
          <p:nvPr/>
        </p:nvSpPr>
        <p:spPr bwMode="auto">
          <a:xfrm>
            <a:off x="6423602" y="2775062"/>
            <a:ext cx="296607" cy="305780"/>
          </a:xfrm>
          <a:custGeom>
            <a:avLst/>
            <a:gdLst>
              <a:gd name="T0" fmla="*/ 705908 w 4388"/>
              <a:gd name="T1" fmla="*/ 0 h 4523"/>
              <a:gd name="T2" fmla="*/ 293567 w 4388"/>
              <a:gd name="T3" fmla="*/ 424129 h 4523"/>
              <a:gd name="T4" fmla="*/ 924083 w 4388"/>
              <a:gd name="T5" fmla="*/ 624611 h 4523"/>
              <a:gd name="T6" fmla="*/ 705908 w 4388"/>
              <a:gd name="T7" fmla="*/ 0 h 4523"/>
              <a:gd name="T8" fmla="*/ 0 w 4388"/>
              <a:gd name="T9" fmla="*/ 629244 h 4523"/>
              <a:gd name="T10" fmla="*/ 0 w 4388"/>
              <a:gd name="T11" fmla="*/ 987247 h 4523"/>
              <a:gd name="T12" fmla="*/ 165526 w 4388"/>
              <a:gd name="T13" fmla="*/ 987247 h 4523"/>
              <a:gd name="T14" fmla="*/ 165526 w 4388"/>
              <a:gd name="T15" fmla="*/ 1905000 h 4523"/>
              <a:gd name="T16" fmla="*/ 1682639 w 4388"/>
              <a:gd name="T17" fmla="*/ 1905000 h 4523"/>
              <a:gd name="T18" fmla="*/ 1682639 w 4388"/>
              <a:gd name="T19" fmla="*/ 987247 h 4523"/>
              <a:gd name="T20" fmla="*/ 1848165 w 4388"/>
              <a:gd name="T21" fmla="*/ 987247 h 4523"/>
              <a:gd name="T22" fmla="*/ 1848165 w 4388"/>
              <a:gd name="T23" fmla="*/ 629244 h 4523"/>
              <a:gd name="T24" fmla="*/ 0 w 4388"/>
              <a:gd name="T25" fmla="*/ 629244 h 4523"/>
              <a:gd name="T26" fmla="*/ 1142257 w 4388"/>
              <a:gd name="T27" fmla="*/ 0 h 4523"/>
              <a:gd name="T28" fmla="*/ 924083 w 4388"/>
              <a:gd name="T29" fmla="*/ 624611 h 4523"/>
              <a:gd name="T30" fmla="*/ 1554177 w 4388"/>
              <a:gd name="T31" fmla="*/ 424129 h 4523"/>
              <a:gd name="T32" fmla="*/ 1142257 w 4388"/>
              <a:gd name="T33" fmla="*/ 0 h 452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388" h="4523">
                <a:moveTo>
                  <a:pt x="1676" y="0"/>
                </a:moveTo>
                <a:lnTo>
                  <a:pt x="697" y="1007"/>
                </a:lnTo>
                <a:lnTo>
                  <a:pt x="2194" y="1483"/>
                </a:lnTo>
                <a:lnTo>
                  <a:pt x="1676" y="0"/>
                </a:lnTo>
                <a:close/>
                <a:moveTo>
                  <a:pt x="0" y="1494"/>
                </a:moveTo>
                <a:lnTo>
                  <a:pt x="0" y="2344"/>
                </a:lnTo>
                <a:lnTo>
                  <a:pt x="393" y="2344"/>
                </a:lnTo>
                <a:lnTo>
                  <a:pt x="393" y="4523"/>
                </a:lnTo>
                <a:lnTo>
                  <a:pt x="3995" y="4523"/>
                </a:lnTo>
                <a:lnTo>
                  <a:pt x="3995" y="2344"/>
                </a:lnTo>
                <a:lnTo>
                  <a:pt x="4388" y="2344"/>
                </a:lnTo>
                <a:lnTo>
                  <a:pt x="4388" y="1494"/>
                </a:lnTo>
                <a:lnTo>
                  <a:pt x="0" y="1494"/>
                </a:lnTo>
                <a:close/>
                <a:moveTo>
                  <a:pt x="2712" y="0"/>
                </a:moveTo>
                <a:lnTo>
                  <a:pt x="2194" y="1483"/>
                </a:lnTo>
                <a:lnTo>
                  <a:pt x="3690" y="1007"/>
                </a:lnTo>
                <a:lnTo>
                  <a:pt x="2712" y="0"/>
                </a:lnTo>
                <a:close/>
              </a:path>
            </a:pathLst>
          </a:custGeom>
          <a:solidFill>
            <a:srgbClr val="FFFFFF"/>
          </a:solidFill>
          <a:ln>
            <a:noFill/>
          </a:ln>
        </p:spPr>
        <p:txBody>
          <a:bodyPr/>
          <a:lstStyle/>
          <a:p>
            <a:endParaRPr lang="zh-CN" altLang="en-US" dirty="0"/>
          </a:p>
        </p:txBody>
      </p:sp>
      <p:sp>
        <p:nvSpPr>
          <p:cNvPr id="56" name="KSO_Shape"/>
          <p:cNvSpPr/>
          <p:nvPr/>
        </p:nvSpPr>
        <p:spPr>
          <a:xfrm>
            <a:off x="6432614" y="5036332"/>
            <a:ext cx="278583" cy="351895"/>
          </a:xfrm>
          <a:custGeom>
            <a:avLst/>
            <a:gdLst>
              <a:gd name="connsiteX0" fmla="*/ 1837010 w 4772887"/>
              <a:gd name="connsiteY0" fmla="*/ 5450128 h 6032500"/>
              <a:gd name="connsiteX1" fmla="*/ 2935877 w 4772887"/>
              <a:gd name="connsiteY1" fmla="*/ 5450128 h 6032500"/>
              <a:gd name="connsiteX2" fmla="*/ 2938893 w 4772887"/>
              <a:gd name="connsiteY2" fmla="*/ 5480050 h 6032500"/>
              <a:gd name="connsiteX3" fmla="*/ 2386443 w 4772887"/>
              <a:gd name="connsiteY3" fmla="*/ 6032500 h 6032500"/>
              <a:gd name="connsiteX4" fmla="*/ 1833993 w 4772887"/>
              <a:gd name="connsiteY4" fmla="*/ 5480050 h 6032500"/>
              <a:gd name="connsiteX5" fmla="*/ 2386443 w 4772887"/>
              <a:gd name="connsiteY5" fmla="*/ 0 h 6032500"/>
              <a:gd name="connsiteX6" fmla="*/ 2938893 w 4772887"/>
              <a:gd name="connsiteY6" fmla="*/ 552450 h 6032500"/>
              <a:gd name="connsiteX7" fmla="*/ 2938893 w 4772887"/>
              <a:gd name="connsiteY7" fmla="*/ 667402 h 6032500"/>
              <a:gd name="connsiteX8" fmla="*/ 3023664 w 4772887"/>
              <a:gd name="connsiteY8" fmla="*/ 689199 h 6032500"/>
              <a:gd name="connsiteX9" fmla="*/ 4069193 w 4772887"/>
              <a:gd name="connsiteY9" fmla="*/ 2110322 h 6032500"/>
              <a:gd name="connsiteX10" fmla="*/ 4069193 w 4772887"/>
              <a:gd name="connsiteY10" fmla="*/ 3439578 h 6032500"/>
              <a:gd name="connsiteX11" fmla="*/ 4002295 w 4772887"/>
              <a:gd name="connsiteY11" fmla="*/ 3882070 h 6032500"/>
              <a:gd name="connsiteX12" fmla="*/ 3986838 w 4772887"/>
              <a:gd name="connsiteY12" fmla="*/ 3924300 h 6032500"/>
              <a:gd name="connsiteX13" fmla="*/ 4207737 w 4772887"/>
              <a:gd name="connsiteY13" fmla="*/ 3924300 h 6032500"/>
              <a:gd name="connsiteX14" fmla="*/ 4772887 w 4772887"/>
              <a:gd name="connsiteY14" fmla="*/ 4489450 h 6032500"/>
              <a:gd name="connsiteX15" fmla="*/ 4772887 w 4772887"/>
              <a:gd name="connsiteY15" fmla="*/ 4914895 h 6032500"/>
              <a:gd name="connsiteX16" fmla="*/ 4633182 w 4772887"/>
              <a:gd name="connsiteY16" fmla="*/ 5054600 h 6032500"/>
              <a:gd name="connsiteX17" fmla="*/ 139705 w 4772887"/>
              <a:gd name="connsiteY17" fmla="*/ 5054600 h 6032500"/>
              <a:gd name="connsiteX18" fmla="*/ 0 w 4772887"/>
              <a:gd name="connsiteY18" fmla="*/ 4914895 h 6032500"/>
              <a:gd name="connsiteX19" fmla="*/ 0 w 4772887"/>
              <a:gd name="connsiteY19" fmla="*/ 4489450 h 6032500"/>
              <a:gd name="connsiteX20" fmla="*/ 565150 w 4772887"/>
              <a:gd name="connsiteY20" fmla="*/ 3924300 h 6032500"/>
              <a:gd name="connsiteX21" fmla="*/ 786048 w 4772887"/>
              <a:gd name="connsiteY21" fmla="*/ 3924300 h 6032500"/>
              <a:gd name="connsiteX22" fmla="*/ 770591 w 4772887"/>
              <a:gd name="connsiteY22" fmla="*/ 3882070 h 6032500"/>
              <a:gd name="connsiteX23" fmla="*/ 703693 w 4772887"/>
              <a:gd name="connsiteY23" fmla="*/ 3439578 h 6032500"/>
              <a:gd name="connsiteX24" fmla="*/ 703693 w 4772887"/>
              <a:gd name="connsiteY24" fmla="*/ 2110322 h 6032500"/>
              <a:gd name="connsiteX25" fmla="*/ 1749223 w 4772887"/>
              <a:gd name="connsiteY25" fmla="*/ 689199 h 6032500"/>
              <a:gd name="connsiteX26" fmla="*/ 1833993 w 4772887"/>
              <a:gd name="connsiteY26" fmla="*/ 667402 h 6032500"/>
              <a:gd name="connsiteX27" fmla="*/ 1833993 w 4772887"/>
              <a:gd name="connsiteY27" fmla="*/ 552450 h 6032500"/>
              <a:gd name="connsiteX28" fmla="*/ 2386443 w 4772887"/>
              <a:gd name="connsiteY28" fmla="*/ 0 h 6032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4772887" h="6032500">
                <a:moveTo>
                  <a:pt x="1837010" y="5450128"/>
                </a:moveTo>
                <a:lnTo>
                  <a:pt x="2935877" y="5450128"/>
                </a:lnTo>
                <a:lnTo>
                  <a:pt x="2938893" y="5480050"/>
                </a:lnTo>
                <a:cubicBezTo>
                  <a:pt x="2938893" y="5785160"/>
                  <a:pt x="2691553" y="6032500"/>
                  <a:pt x="2386443" y="6032500"/>
                </a:cubicBezTo>
                <a:cubicBezTo>
                  <a:pt x="2081333" y="6032500"/>
                  <a:pt x="1833993" y="5785160"/>
                  <a:pt x="1833993" y="5480050"/>
                </a:cubicBezTo>
                <a:close/>
                <a:moveTo>
                  <a:pt x="2386443" y="0"/>
                </a:moveTo>
                <a:cubicBezTo>
                  <a:pt x="2691553" y="0"/>
                  <a:pt x="2938893" y="247340"/>
                  <a:pt x="2938893" y="552450"/>
                </a:cubicBezTo>
                <a:lnTo>
                  <a:pt x="2938893" y="667402"/>
                </a:lnTo>
                <a:lnTo>
                  <a:pt x="3023664" y="689199"/>
                </a:lnTo>
                <a:cubicBezTo>
                  <a:pt x="3629391" y="877599"/>
                  <a:pt x="4069193" y="1442600"/>
                  <a:pt x="4069193" y="2110322"/>
                </a:cubicBezTo>
                <a:lnTo>
                  <a:pt x="4069193" y="3439578"/>
                </a:lnTo>
                <a:cubicBezTo>
                  <a:pt x="4069193" y="3593668"/>
                  <a:pt x="4045772" y="3742287"/>
                  <a:pt x="4002295" y="3882070"/>
                </a:cubicBezTo>
                <a:lnTo>
                  <a:pt x="3986838" y="3924300"/>
                </a:lnTo>
                <a:lnTo>
                  <a:pt x="4207737" y="3924300"/>
                </a:lnTo>
                <a:cubicBezTo>
                  <a:pt x="4519861" y="3924300"/>
                  <a:pt x="4772887" y="4177326"/>
                  <a:pt x="4772887" y="4489450"/>
                </a:cubicBezTo>
                <a:lnTo>
                  <a:pt x="4772887" y="4914895"/>
                </a:lnTo>
                <a:cubicBezTo>
                  <a:pt x="4772887" y="4992052"/>
                  <a:pt x="4710339" y="5054600"/>
                  <a:pt x="4633182" y="5054600"/>
                </a:cubicBezTo>
                <a:lnTo>
                  <a:pt x="139705" y="5054600"/>
                </a:lnTo>
                <a:cubicBezTo>
                  <a:pt x="62548" y="5054600"/>
                  <a:pt x="0" y="4992052"/>
                  <a:pt x="0" y="4914895"/>
                </a:cubicBezTo>
                <a:lnTo>
                  <a:pt x="0" y="4489450"/>
                </a:lnTo>
                <a:cubicBezTo>
                  <a:pt x="0" y="4177326"/>
                  <a:pt x="253026" y="3924300"/>
                  <a:pt x="565150" y="3924300"/>
                </a:cubicBezTo>
                <a:lnTo>
                  <a:pt x="786048" y="3924300"/>
                </a:lnTo>
                <a:lnTo>
                  <a:pt x="770591" y="3882070"/>
                </a:lnTo>
                <a:cubicBezTo>
                  <a:pt x="727114" y="3742287"/>
                  <a:pt x="703693" y="3593668"/>
                  <a:pt x="703693" y="3439578"/>
                </a:cubicBezTo>
                <a:lnTo>
                  <a:pt x="703693" y="2110322"/>
                </a:lnTo>
                <a:cubicBezTo>
                  <a:pt x="703693" y="1442600"/>
                  <a:pt x="1143496" y="877599"/>
                  <a:pt x="1749223" y="689199"/>
                </a:cubicBezTo>
                <a:lnTo>
                  <a:pt x="1833993" y="667402"/>
                </a:lnTo>
                <a:lnTo>
                  <a:pt x="1833993" y="552450"/>
                </a:lnTo>
                <a:cubicBezTo>
                  <a:pt x="1833993" y="247340"/>
                  <a:pt x="2081333" y="0"/>
                  <a:pt x="2386443" y="0"/>
                </a:cubicBezTo>
                <a:close/>
              </a:path>
            </a:pathLst>
          </a:custGeom>
          <a:solidFill>
            <a:srgbClr val="FFFFFF"/>
          </a:solidFill>
          <a:ln>
            <a:noFill/>
          </a:ln>
        </p:spPr>
        <p:txBody>
          <a:bodyPr/>
          <a:lstStyle/>
          <a:p>
            <a:endParaRPr lang="zh-CN" altLang="en-US">
              <a:solidFill>
                <a:schemeClr val="tx1"/>
              </a:solidFill>
              <a:latin typeface="Calibri" panose="020F0502020204030204" pitchFamily="34" charset="0"/>
              <a:ea typeface="幼圆" panose="02010509060101010101" pitchFamily="49" charset="-122"/>
            </a:endParaRPr>
          </a:p>
        </p:txBody>
      </p:sp>
      <p:sp>
        <p:nvSpPr>
          <p:cNvPr id="57" name="KSO_Shape"/>
          <p:cNvSpPr/>
          <p:nvPr/>
        </p:nvSpPr>
        <p:spPr bwMode="auto">
          <a:xfrm>
            <a:off x="817767" y="2806111"/>
            <a:ext cx="282259" cy="243683"/>
          </a:xfrm>
          <a:custGeom>
            <a:avLst/>
            <a:gdLst>
              <a:gd name="T0" fmla="*/ 1814848 w 5325"/>
              <a:gd name="T1" fmla="*/ 1012065 h 4595"/>
              <a:gd name="T2" fmla="*/ 90510 w 5325"/>
              <a:gd name="T3" fmla="*/ 0 h 4595"/>
              <a:gd name="T4" fmla="*/ 0 w 5325"/>
              <a:gd name="T5" fmla="*/ 1012065 h 4595"/>
              <a:gd name="T6" fmla="*/ 459346 w 5325"/>
              <a:gd name="T7" fmla="*/ 1169473 h 4595"/>
              <a:gd name="T8" fmla="*/ 502276 w 5325"/>
              <a:gd name="T9" fmla="*/ 1643845 h 4595"/>
              <a:gd name="T10" fmla="*/ 630349 w 5325"/>
              <a:gd name="T11" fmla="*/ 1169473 h 4595"/>
              <a:gd name="T12" fmla="*/ 1275366 w 5325"/>
              <a:gd name="T13" fmla="*/ 1169473 h 4595"/>
              <a:gd name="T14" fmla="*/ 1403439 w 5325"/>
              <a:gd name="T15" fmla="*/ 1643845 h 4595"/>
              <a:gd name="T16" fmla="*/ 1446011 w 5325"/>
              <a:gd name="T17" fmla="*/ 1169473 h 4595"/>
              <a:gd name="T18" fmla="*/ 1905000 w 5325"/>
              <a:gd name="T19" fmla="*/ 1012065 h 4595"/>
              <a:gd name="T20" fmla="*/ 1653862 w 5325"/>
              <a:gd name="T21" fmla="*/ 977363 h 4595"/>
              <a:gd name="T22" fmla="*/ 1653504 w 5325"/>
              <a:gd name="T23" fmla="*/ 984518 h 4595"/>
              <a:gd name="T24" fmla="*/ 1651000 w 5325"/>
              <a:gd name="T25" fmla="*/ 990958 h 4595"/>
              <a:gd name="T26" fmla="*/ 1648138 w 5325"/>
              <a:gd name="T27" fmla="*/ 996682 h 4595"/>
              <a:gd name="T28" fmla="*/ 1643845 w 5325"/>
              <a:gd name="T29" fmla="*/ 1002048 h 4595"/>
              <a:gd name="T30" fmla="*/ 1638837 w 5325"/>
              <a:gd name="T31" fmla="*/ 1005983 h 4595"/>
              <a:gd name="T32" fmla="*/ 1632755 w 5325"/>
              <a:gd name="T33" fmla="*/ 1009561 h 4595"/>
              <a:gd name="T34" fmla="*/ 1626673 w 5325"/>
              <a:gd name="T35" fmla="*/ 1011349 h 4595"/>
              <a:gd name="T36" fmla="*/ 1619518 w 5325"/>
              <a:gd name="T37" fmla="*/ 1012065 h 4595"/>
              <a:gd name="T38" fmla="*/ 1149439 w 5325"/>
              <a:gd name="T39" fmla="*/ 1012065 h 4595"/>
              <a:gd name="T40" fmla="*/ 1142642 w 5325"/>
              <a:gd name="T41" fmla="*/ 1011349 h 4595"/>
              <a:gd name="T42" fmla="*/ 1135845 w 5325"/>
              <a:gd name="T43" fmla="*/ 1009561 h 4595"/>
              <a:gd name="T44" fmla="*/ 1130121 w 5325"/>
              <a:gd name="T45" fmla="*/ 1005983 h 4595"/>
              <a:gd name="T46" fmla="*/ 1125470 w 5325"/>
              <a:gd name="T47" fmla="*/ 1002048 h 4595"/>
              <a:gd name="T48" fmla="*/ 1120820 w 5325"/>
              <a:gd name="T49" fmla="*/ 996682 h 4595"/>
              <a:gd name="T50" fmla="*/ 1117958 w 5325"/>
              <a:gd name="T51" fmla="*/ 990958 h 4595"/>
              <a:gd name="T52" fmla="*/ 1115811 w 5325"/>
              <a:gd name="T53" fmla="*/ 984518 h 4595"/>
              <a:gd name="T54" fmla="*/ 1115454 w 5325"/>
              <a:gd name="T55" fmla="*/ 977363 h 4595"/>
              <a:gd name="T56" fmla="*/ 1115454 w 5325"/>
              <a:gd name="T57" fmla="*/ 731592 h 4595"/>
              <a:gd name="T58" fmla="*/ 1115811 w 5325"/>
              <a:gd name="T59" fmla="*/ 724437 h 4595"/>
              <a:gd name="T60" fmla="*/ 1117958 w 5325"/>
              <a:gd name="T61" fmla="*/ 718355 h 4595"/>
              <a:gd name="T62" fmla="*/ 1120820 w 5325"/>
              <a:gd name="T63" fmla="*/ 712273 h 4595"/>
              <a:gd name="T64" fmla="*/ 1125470 w 5325"/>
              <a:gd name="T65" fmla="*/ 707265 h 4595"/>
              <a:gd name="T66" fmla="*/ 1130121 w 5325"/>
              <a:gd name="T67" fmla="*/ 702972 h 4595"/>
              <a:gd name="T68" fmla="*/ 1135845 w 5325"/>
              <a:gd name="T69" fmla="*/ 699752 h 4595"/>
              <a:gd name="T70" fmla="*/ 1142642 w 5325"/>
              <a:gd name="T71" fmla="*/ 697606 h 4595"/>
              <a:gd name="T72" fmla="*/ 1149439 w 5325"/>
              <a:gd name="T73" fmla="*/ 697248 h 4595"/>
              <a:gd name="T74" fmla="*/ 1619518 w 5325"/>
              <a:gd name="T75" fmla="*/ 697248 h 4595"/>
              <a:gd name="T76" fmla="*/ 1626673 w 5325"/>
              <a:gd name="T77" fmla="*/ 697606 h 4595"/>
              <a:gd name="T78" fmla="*/ 1632755 w 5325"/>
              <a:gd name="T79" fmla="*/ 699752 h 4595"/>
              <a:gd name="T80" fmla="*/ 1638837 w 5325"/>
              <a:gd name="T81" fmla="*/ 702972 h 4595"/>
              <a:gd name="T82" fmla="*/ 1643845 w 5325"/>
              <a:gd name="T83" fmla="*/ 707265 h 4595"/>
              <a:gd name="T84" fmla="*/ 1648138 w 5325"/>
              <a:gd name="T85" fmla="*/ 712273 h 4595"/>
              <a:gd name="T86" fmla="*/ 1651000 w 5325"/>
              <a:gd name="T87" fmla="*/ 718355 h 4595"/>
              <a:gd name="T88" fmla="*/ 1653504 w 5325"/>
              <a:gd name="T89" fmla="*/ 724437 h 4595"/>
              <a:gd name="T90" fmla="*/ 1653862 w 5325"/>
              <a:gd name="T91" fmla="*/ 731592 h 459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5325" h="4595">
                <a:moveTo>
                  <a:pt x="5325" y="2829"/>
                </a:moveTo>
                <a:lnTo>
                  <a:pt x="5073" y="2829"/>
                </a:lnTo>
                <a:lnTo>
                  <a:pt x="5073" y="0"/>
                </a:lnTo>
                <a:lnTo>
                  <a:pt x="253" y="0"/>
                </a:lnTo>
                <a:lnTo>
                  <a:pt x="253" y="2829"/>
                </a:lnTo>
                <a:lnTo>
                  <a:pt x="0" y="2829"/>
                </a:lnTo>
                <a:lnTo>
                  <a:pt x="0" y="3269"/>
                </a:lnTo>
                <a:lnTo>
                  <a:pt x="1284" y="3269"/>
                </a:lnTo>
                <a:lnTo>
                  <a:pt x="926" y="4595"/>
                </a:lnTo>
                <a:lnTo>
                  <a:pt x="1404" y="4595"/>
                </a:lnTo>
                <a:lnTo>
                  <a:pt x="1762" y="3269"/>
                </a:lnTo>
                <a:lnTo>
                  <a:pt x="3565" y="3269"/>
                </a:lnTo>
                <a:lnTo>
                  <a:pt x="3764" y="4009"/>
                </a:lnTo>
                <a:lnTo>
                  <a:pt x="3923" y="4595"/>
                </a:lnTo>
                <a:lnTo>
                  <a:pt x="4400" y="4595"/>
                </a:lnTo>
                <a:lnTo>
                  <a:pt x="4042" y="3269"/>
                </a:lnTo>
                <a:lnTo>
                  <a:pt x="5325" y="3269"/>
                </a:lnTo>
                <a:lnTo>
                  <a:pt x="5325" y="2829"/>
                </a:lnTo>
                <a:close/>
                <a:moveTo>
                  <a:pt x="4623" y="2732"/>
                </a:moveTo>
                <a:lnTo>
                  <a:pt x="4623" y="2732"/>
                </a:lnTo>
                <a:lnTo>
                  <a:pt x="4623" y="2742"/>
                </a:lnTo>
                <a:lnTo>
                  <a:pt x="4622" y="2752"/>
                </a:lnTo>
                <a:lnTo>
                  <a:pt x="4619" y="2760"/>
                </a:lnTo>
                <a:lnTo>
                  <a:pt x="4615" y="2770"/>
                </a:lnTo>
                <a:lnTo>
                  <a:pt x="4612" y="2779"/>
                </a:lnTo>
                <a:lnTo>
                  <a:pt x="4607" y="2786"/>
                </a:lnTo>
                <a:lnTo>
                  <a:pt x="4601" y="2794"/>
                </a:lnTo>
                <a:lnTo>
                  <a:pt x="4595" y="2801"/>
                </a:lnTo>
                <a:lnTo>
                  <a:pt x="4588" y="2807"/>
                </a:lnTo>
                <a:lnTo>
                  <a:pt x="4581" y="2812"/>
                </a:lnTo>
                <a:lnTo>
                  <a:pt x="4573" y="2817"/>
                </a:lnTo>
                <a:lnTo>
                  <a:pt x="4564" y="2822"/>
                </a:lnTo>
                <a:lnTo>
                  <a:pt x="4555" y="2824"/>
                </a:lnTo>
                <a:lnTo>
                  <a:pt x="4547" y="2827"/>
                </a:lnTo>
                <a:lnTo>
                  <a:pt x="4537" y="2828"/>
                </a:lnTo>
                <a:lnTo>
                  <a:pt x="4527" y="2829"/>
                </a:lnTo>
                <a:lnTo>
                  <a:pt x="3213" y="2829"/>
                </a:lnTo>
                <a:lnTo>
                  <a:pt x="3203" y="2828"/>
                </a:lnTo>
                <a:lnTo>
                  <a:pt x="3194" y="2827"/>
                </a:lnTo>
                <a:lnTo>
                  <a:pt x="3185" y="2824"/>
                </a:lnTo>
                <a:lnTo>
                  <a:pt x="3175" y="2822"/>
                </a:lnTo>
                <a:lnTo>
                  <a:pt x="3168" y="2817"/>
                </a:lnTo>
                <a:lnTo>
                  <a:pt x="3159" y="2812"/>
                </a:lnTo>
                <a:lnTo>
                  <a:pt x="3152" y="2807"/>
                </a:lnTo>
                <a:lnTo>
                  <a:pt x="3146" y="2801"/>
                </a:lnTo>
                <a:lnTo>
                  <a:pt x="3140" y="2794"/>
                </a:lnTo>
                <a:lnTo>
                  <a:pt x="3133" y="2786"/>
                </a:lnTo>
                <a:lnTo>
                  <a:pt x="3129" y="2779"/>
                </a:lnTo>
                <a:lnTo>
                  <a:pt x="3125" y="2770"/>
                </a:lnTo>
                <a:lnTo>
                  <a:pt x="3121" y="2760"/>
                </a:lnTo>
                <a:lnTo>
                  <a:pt x="3119" y="2752"/>
                </a:lnTo>
                <a:lnTo>
                  <a:pt x="3118" y="2742"/>
                </a:lnTo>
                <a:lnTo>
                  <a:pt x="3118" y="2732"/>
                </a:lnTo>
                <a:lnTo>
                  <a:pt x="3118" y="2045"/>
                </a:lnTo>
                <a:lnTo>
                  <a:pt x="3118" y="2035"/>
                </a:lnTo>
                <a:lnTo>
                  <a:pt x="3119" y="2025"/>
                </a:lnTo>
                <a:lnTo>
                  <a:pt x="3121" y="2016"/>
                </a:lnTo>
                <a:lnTo>
                  <a:pt x="3125" y="2008"/>
                </a:lnTo>
                <a:lnTo>
                  <a:pt x="3129" y="1999"/>
                </a:lnTo>
                <a:lnTo>
                  <a:pt x="3133" y="1991"/>
                </a:lnTo>
                <a:lnTo>
                  <a:pt x="3140" y="1983"/>
                </a:lnTo>
                <a:lnTo>
                  <a:pt x="3146" y="1977"/>
                </a:lnTo>
                <a:lnTo>
                  <a:pt x="3152" y="1971"/>
                </a:lnTo>
                <a:lnTo>
                  <a:pt x="3159" y="1965"/>
                </a:lnTo>
                <a:lnTo>
                  <a:pt x="3168" y="1960"/>
                </a:lnTo>
                <a:lnTo>
                  <a:pt x="3175" y="1956"/>
                </a:lnTo>
                <a:lnTo>
                  <a:pt x="3185" y="1953"/>
                </a:lnTo>
                <a:lnTo>
                  <a:pt x="3194" y="1950"/>
                </a:lnTo>
                <a:lnTo>
                  <a:pt x="3203" y="1949"/>
                </a:lnTo>
                <a:lnTo>
                  <a:pt x="3213" y="1949"/>
                </a:lnTo>
                <a:lnTo>
                  <a:pt x="4527" y="1949"/>
                </a:lnTo>
                <a:lnTo>
                  <a:pt x="4537" y="1949"/>
                </a:lnTo>
                <a:lnTo>
                  <a:pt x="4547" y="1950"/>
                </a:lnTo>
                <a:lnTo>
                  <a:pt x="4555" y="1953"/>
                </a:lnTo>
                <a:lnTo>
                  <a:pt x="4564" y="1956"/>
                </a:lnTo>
                <a:lnTo>
                  <a:pt x="4573" y="1960"/>
                </a:lnTo>
                <a:lnTo>
                  <a:pt x="4581" y="1965"/>
                </a:lnTo>
                <a:lnTo>
                  <a:pt x="4588" y="1971"/>
                </a:lnTo>
                <a:lnTo>
                  <a:pt x="4595" y="1977"/>
                </a:lnTo>
                <a:lnTo>
                  <a:pt x="4601" y="1983"/>
                </a:lnTo>
                <a:lnTo>
                  <a:pt x="4607" y="1991"/>
                </a:lnTo>
                <a:lnTo>
                  <a:pt x="4612" y="1999"/>
                </a:lnTo>
                <a:lnTo>
                  <a:pt x="4615" y="2008"/>
                </a:lnTo>
                <a:lnTo>
                  <a:pt x="4619" y="2016"/>
                </a:lnTo>
                <a:lnTo>
                  <a:pt x="4622" y="2025"/>
                </a:lnTo>
                <a:lnTo>
                  <a:pt x="4623" y="2035"/>
                </a:lnTo>
                <a:lnTo>
                  <a:pt x="4623" y="2045"/>
                </a:lnTo>
                <a:lnTo>
                  <a:pt x="4623" y="2732"/>
                </a:lnTo>
                <a:close/>
              </a:path>
            </a:pathLst>
          </a:custGeom>
          <a:solidFill>
            <a:srgbClr val="FFFFFF"/>
          </a:solidFill>
          <a:ln>
            <a:noFill/>
          </a:ln>
        </p:spPr>
        <p:txBody>
          <a:bodyPr/>
          <a:lstStyle/>
          <a:p>
            <a:endParaRPr lang="zh-CN" altLang="en-US" dirty="0"/>
          </a:p>
        </p:txBody>
      </p:sp>
      <p:sp>
        <p:nvSpPr>
          <p:cNvPr id="58" name="KSO_Shape"/>
          <p:cNvSpPr/>
          <p:nvPr/>
        </p:nvSpPr>
        <p:spPr bwMode="auto">
          <a:xfrm>
            <a:off x="802303" y="5036332"/>
            <a:ext cx="313186" cy="351895"/>
          </a:xfrm>
          <a:custGeom>
            <a:avLst/>
            <a:gdLst>
              <a:gd name="T0" fmla="*/ 2147483646 w 89"/>
              <a:gd name="T1" fmla="*/ 2147483646 h 100"/>
              <a:gd name="T2" fmla="*/ 2147483646 w 89"/>
              <a:gd name="T3" fmla="*/ 2147483646 h 100"/>
              <a:gd name="T4" fmla="*/ 2147483646 w 89"/>
              <a:gd name="T5" fmla="*/ 0 h 100"/>
              <a:gd name="T6" fmla="*/ 2147483646 w 89"/>
              <a:gd name="T7" fmla="*/ 2147483646 h 100"/>
              <a:gd name="T8" fmla="*/ 2147483646 w 89"/>
              <a:gd name="T9" fmla="*/ 2147483646 h 100"/>
              <a:gd name="T10" fmla="*/ 2147483646 w 89"/>
              <a:gd name="T11" fmla="*/ 2147483646 h 100"/>
              <a:gd name="T12" fmla="*/ 2147483646 w 89"/>
              <a:gd name="T13" fmla="*/ 2147483646 h 100"/>
              <a:gd name="T14" fmla="*/ 2147483646 w 89"/>
              <a:gd name="T15" fmla="*/ 2147483646 h 100"/>
              <a:gd name="T16" fmla="*/ 2147483646 w 89"/>
              <a:gd name="T17" fmla="*/ 2147483646 h 100"/>
              <a:gd name="T18" fmla="*/ 2147483646 w 89"/>
              <a:gd name="T19" fmla="*/ 2147483646 h 100"/>
              <a:gd name="T20" fmla="*/ 0 w 89"/>
              <a:gd name="T21" fmla="*/ 2147483646 h 100"/>
              <a:gd name="T22" fmla="*/ 2147483646 w 89"/>
              <a:gd name="T23" fmla="*/ 2147483646 h 1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89" h="100">
                <a:moveTo>
                  <a:pt x="23" y="53"/>
                </a:moveTo>
                <a:cubicBezTo>
                  <a:pt x="26" y="53"/>
                  <a:pt x="29" y="54"/>
                  <a:pt x="31" y="54"/>
                </a:cubicBezTo>
                <a:cubicBezTo>
                  <a:pt x="31" y="0"/>
                  <a:pt x="31" y="0"/>
                  <a:pt x="31" y="0"/>
                </a:cubicBezTo>
                <a:cubicBezTo>
                  <a:pt x="31" y="0"/>
                  <a:pt x="77" y="15"/>
                  <a:pt x="83" y="29"/>
                </a:cubicBezTo>
                <a:cubicBezTo>
                  <a:pt x="89" y="43"/>
                  <a:pt x="70" y="65"/>
                  <a:pt x="70" y="65"/>
                </a:cubicBezTo>
                <a:cubicBezTo>
                  <a:pt x="66" y="63"/>
                  <a:pt x="66" y="63"/>
                  <a:pt x="66" y="63"/>
                </a:cubicBezTo>
                <a:cubicBezTo>
                  <a:pt x="66" y="63"/>
                  <a:pt x="74" y="46"/>
                  <a:pt x="66" y="37"/>
                </a:cubicBezTo>
                <a:cubicBezTo>
                  <a:pt x="62" y="31"/>
                  <a:pt x="53" y="30"/>
                  <a:pt x="47" y="30"/>
                </a:cubicBezTo>
                <a:cubicBezTo>
                  <a:pt x="47" y="76"/>
                  <a:pt x="47" y="76"/>
                  <a:pt x="47" y="76"/>
                </a:cubicBezTo>
                <a:cubicBezTo>
                  <a:pt x="47" y="89"/>
                  <a:pt x="36" y="100"/>
                  <a:pt x="23" y="100"/>
                </a:cubicBezTo>
                <a:cubicBezTo>
                  <a:pt x="10" y="100"/>
                  <a:pt x="0" y="89"/>
                  <a:pt x="0" y="76"/>
                </a:cubicBezTo>
                <a:cubicBezTo>
                  <a:pt x="0" y="63"/>
                  <a:pt x="10" y="53"/>
                  <a:pt x="23" y="53"/>
                </a:cubicBezTo>
                <a:close/>
              </a:path>
            </a:pathLst>
          </a:custGeom>
          <a:solidFill>
            <a:srgbClr val="FFFFFF"/>
          </a:solidFill>
          <a:ln>
            <a:noFill/>
          </a:ln>
        </p:spPr>
        <p:txBody>
          <a:bodyPr/>
          <a:lstStyle/>
          <a:p>
            <a:endParaRPr lang="zh-CN" altLang="en-US"/>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7" name="Freeform 21"/>
          <p:cNvSpPr/>
          <p:nvPr/>
        </p:nvSpPr>
        <p:spPr bwMode="auto">
          <a:xfrm>
            <a:off x="3864872" y="3218763"/>
            <a:ext cx="1388782" cy="3083563"/>
          </a:xfrm>
          <a:custGeom>
            <a:avLst/>
            <a:gdLst>
              <a:gd name="T0" fmla="*/ 0 w 215"/>
              <a:gd name="T1" fmla="*/ 0 h 478"/>
              <a:gd name="T2" fmla="*/ 0 w 215"/>
              <a:gd name="T3" fmla="*/ 1129871 h 478"/>
              <a:gd name="T4" fmla="*/ 326294 w 215"/>
              <a:gd name="T5" fmla="*/ 1455737 h 478"/>
              <a:gd name="T6" fmla="*/ 655638 w 215"/>
              <a:gd name="T7" fmla="*/ 1129871 h 478"/>
              <a:gd name="T8" fmla="*/ 655638 w 215"/>
              <a:gd name="T9" fmla="*/ 0 h 478"/>
              <a:gd name="T10" fmla="*/ 0 w 215"/>
              <a:gd name="T11" fmla="*/ 0 h 478"/>
              <a:gd name="T12" fmla="*/ 0 60000 65536"/>
              <a:gd name="T13" fmla="*/ 0 60000 65536"/>
              <a:gd name="T14" fmla="*/ 0 60000 65536"/>
              <a:gd name="T15" fmla="*/ 0 60000 65536"/>
              <a:gd name="T16" fmla="*/ 0 60000 65536"/>
              <a:gd name="T17" fmla="*/ 0 60000 65536"/>
              <a:gd name="T18" fmla="*/ 0 w 215"/>
              <a:gd name="T19" fmla="*/ 0 h 478"/>
              <a:gd name="T20" fmla="*/ 215 w 215"/>
              <a:gd name="T21" fmla="*/ 478 h 478"/>
            </a:gdLst>
            <a:ahLst/>
            <a:cxnLst>
              <a:cxn ang="T12">
                <a:pos x="T0" y="T1"/>
              </a:cxn>
              <a:cxn ang="T13">
                <a:pos x="T2" y="T3"/>
              </a:cxn>
              <a:cxn ang="T14">
                <a:pos x="T4" y="T5"/>
              </a:cxn>
              <a:cxn ang="T15">
                <a:pos x="T6" y="T7"/>
              </a:cxn>
              <a:cxn ang="T16">
                <a:pos x="T8" y="T9"/>
              </a:cxn>
              <a:cxn ang="T17">
                <a:pos x="T10" y="T11"/>
              </a:cxn>
            </a:cxnLst>
            <a:rect l="T18" t="T19" r="T20" b="T21"/>
            <a:pathLst>
              <a:path w="215" h="478">
                <a:moveTo>
                  <a:pt x="0" y="0"/>
                </a:moveTo>
                <a:cubicBezTo>
                  <a:pt x="0" y="371"/>
                  <a:pt x="0" y="371"/>
                  <a:pt x="0" y="371"/>
                </a:cubicBezTo>
                <a:cubicBezTo>
                  <a:pt x="0" y="430"/>
                  <a:pt x="48" y="478"/>
                  <a:pt x="107" y="478"/>
                </a:cubicBezTo>
                <a:cubicBezTo>
                  <a:pt x="167" y="478"/>
                  <a:pt x="215" y="430"/>
                  <a:pt x="215" y="371"/>
                </a:cubicBezTo>
                <a:cubicBezTo>
                  <a:pt x="215" y="0"/>
                  <a:pt x="215" y="0"/>
                  <a:pt x="215" y="0"/>
                </a:cubicBezTo>
                <a:lnTo>
                  <a:pt x="0" y="0"/>
                </a:lnTo>
                <a:close/>
              </a:path>
            </a:pathLst>
          </a:custGeom>
          <a:solidFill>
            <a:schemeClr val="accent1"/>
          </a:solidFill>
          <a:ln>
            <a:noFill/>
          </a:ln>
        </p:spPr>
        <p:txBody>
          <a:bodyPr/>
          <a:lstStyle/>
          <a:p>
            <a:endParaRPr lang="zh-CN" altLang="en-US">
              <a:solidFill>
                <a:schemeClr val="bg1"/>
              </a:solidFill>
            </a:endParaRPr>
          </a:p>
        </p:txBody>
      </p:sp>
      <p:sp>
        <p:nvSpPr>
          <p:cNvPr id="18" name="Oval 22"/>
          <p:cNvSpPr>
            <a:spLocks noChangeArrowheads="1"/>
          </p:cNvSpPr>
          <p:nvPr/>
        </p:nvSpPr>
        <p:spPr bwMode="auto">
          <a:xfrm>
            <a:off x="3992654" y="5051417"/>
            <a:ext cx="1133219" cy="1123130"/>
          </a:xfrm>
          <a:prstGeom prst="ellipse">
            <a:avLst/>
          </a:prstGeom>
          <a:solidFill>
            <a:srgbClr val="FFFFFF"/>
          </a:solidFill>
          <a:ln>
            <a:noFill/>
          </a:ln>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endParaRPr lang="zh-CN" altLang="zh-CN">
              <a:solidFill>
                <a:schemeClr val="bg1"/>
              </a:solidFill>
              <a:latin typeface="Calibri" panose="020F0502020204030204" pitchFamily="34" charset="0"/>
            </a:endParaRPr>
          </a:p>
        </p:txBody>
      </p:sp>
      <p:sp>
        <p:nvSpPr>
          <p:cNvPr id="19" name="Freeform 25"/>
          <p:cNvSpPr/>
          <p:nvPr/>
        </p:nvSpPr>
        <p:spPr bwMode="auto">
          <a:xfrm>
            <a:off x="6938347" y="3218763"/>
            <a:ext cx="1388782" cy="3083563"/>
          </a:xfrm>
          <a:custGeom>
            <a:avLst/>
            <a:gdLst>
              <a:gd name="T0" fmla="*/ 0 w 215"/>
              <a:gd name="T1" fmla="*/ 0 h 478"/>
              <a:gd name="T2" fmla="*/ 0 w 215"/>
              <a:gd name="T3" fmla="*/ 1129871 h 478"/>
              <a:gd name="T4" fmla="*/ 329344 w 215"/>
              <a:gd name="T5" fmla="*/ 1455737 h 478"/>
              <a:gd name="T6" fmla="*/ 655638 w 215"/>
              <a:gd name="T7" fmla="*/ 1129871 h 478"/>
              <a:gd name="T8" fmla="*/ 655638 w 215"/>
              <a:gd name="T9" fmla="*/ 0 h 478"/>
              <a:gd name="T10" fmla="*/ 0 w 215"/>
              <a:gd name="T11" fmla="*/ 0 h 478"/>
              <a:gd name="T12" fmla="*/ 0 60000 65536"/>
              <a:gd name="T13" fmla="*/ 0 60000 65536"/>
              <a:gd name="T14" fmla="*/ 0 60000 65536"/>
              <a:gd name="T15" fmla="*/ 0 60000 65536"/>
              <a:gd name="T16" fmla="*/ 0 60000 65536"/>
              <a:gd name="T17" fmla="*/ 0 60000 65536"/>
              <a:gd name="T18" fmla="*/ 0 w 215"/>
              <a:gd name="T19" fmla="*/ 0 h 478"/>
              <a:gd name="T20" fmla="*/ 215 w 215"/>
              <a:gd name="T21" fmla="*/ 478 h 478"/>
            </a:gdLst>
            <a:ahLst/>
            <a:cxnLst>
              <a:cxn ang="T12">
                <a:pos x="T0" y="T1"/>
              </a:cxn>
              <a:cxn ang="T13">
                <a:pos x="T2" y="T3"/>
              </a:cxn>
              <a:cxn ang="T14">
                <a:pos x="T4" y="T5"/>
              </a:cxn>
              <a:cxn ang="T15">
                <a:pos x="T6" y="T7"/>
              </a:cxn>
              <a:cxn ang="T16">
                <a:pos x="T8" y="T9"/>
              </a:cxn>
              <a:cxn ang="T17">
                <a:pos x="T10" y="T11"/>
              </a:cxn>
            </a:cxnLst>
            <a:rect l="T18" t="T19" r="T20" b="T21"/>
            <a:pathLst>
              <a:path w="215" h="478">
                <a:moveTo>
                  <a:pt x="0" y="0"/>
                </a:moveTo>
                <a:cubicBezTo>
                  <a:pt x="0" y="371"/>
                  <a:pt x="0" y="371"/>
                  <a:pt x="0" y="371"/>
                </a:cubicBezTo>
                <a:cubicBezTo>
                  <a:pt x="0" y="430"/>
                  <a:pt x="48" y="478"/>
                  <a:pt x="108" y="478"/>
                </a:cubicBezTo>
                <a:cubicBezTo>
                  <a:pt x="167" y="478"/>
                  <a:pt x="215" y="430"/>
                  <a:pt x="215" y="371"/>
                </a:cubicBezTo>
                <a:cubicBezTo>
                  <a:pt x="215" y="0"/>
                  <a:pt x="215" y="0"/>
                  <a:pt x="215" y="0"/>
                </a:cubicBezTo>
                <a:lnTo>
                  <a:pt x="0" y="0"/>
                </a:lnTo>
                <a:close/>
              </a:path>
            </a:pathLst>
          </a:custGeom>
          <a:solidFill>
            <a:schemeClr val="accent1"/>
          </a:solidFill>
          <a:ln>
            <a:noFill/>
          </a:ln>
        </p:spPr>
        <p:txBody>
          <a:bodyPr/>
          <a:lstStyle/>
          <a:p>
            <a:endParaRPr lang="zh-CN" altLang="en-US">
              <a:solidFill>
                <a:schemeClr val="bg1"/>
              </a:solidFill>
            </a:endParaRPr>
          </a:p>
        </p:txBody>
      </p:sp>
      <p:sp>
        <p:nvSpPr>
          <p:cNvPr id="28" name="Oval 26"/>
          <p:cNvSpPr>
            <a:spLocks noChangeArrowheads="1"/>
          </p:cNvSpPr>
          <p:nvPr/>
        </p:nvSpPr>
        <p:spPr bwMode="auto">
          <a:xfrm>
            <a:off x="7069492" y="5051417"/>
            <a:ext cx="1129855" cy="1123130"/>
          </a:xfrm>
          <a:prstGeom prst="ellipse">
            <a:avLst/>
          </a:prstGeom>
          <a:solidFill>
            <a:srgbClr val="FFFFFF"/>
          </a:solidFill>
          <a:ln>
            <a:noFill/>
          </a:ln>
        </p:spPr>
        <p:txBody>
          <a:bodyPr/>
          <a:lstStyle/>
          <a:p>
            <a:endParaRPr lang="zh-CN" altLang="zh-CN">
              <a:solidFill>
                <a:schemeClr val="bg1"/>
              </a:solidFill>
              <a:latin typeface="Calibri" panose="020F0502020204030204" pitchFamily="34" charset="0"/>
              <a:ea typeface="宋体" panose="02010600030101010101" pitchFamily="2" charset="-122"/>
            </a:endParaRPr>
          </a:p>
        </p:txBody>
      </p:sp>
      <p:sp>
        <p:nvSpPr>
          <p:cNvPr id="29" name="Freeform 33"/>
          <p:cNvSpPr>
            <a:spLocks noEditPoints="1"/>
          </p:cNvSpPr>
          <p:nvPr/>
        </p:nvSpPr>
        <p:spPr bwMode="auto">
          <a:xfrm>
            <a:off x="4312108" y="5360781"/>
            <a:ext cx="494310" cy="504398"/>
          </a:xfrm>
          <a:custGeom>
            <a:avLst/>
            <a:gdLst>
              <a:gd name="T0" fmla="*/ 200025 w 77"/>
              <a:gd name="T1" fmla="*/ 36635 h 78"/>
              <a:gd name="T2" fmla="*/ 200025 w 77"/>
              <a:gd name="T3" fmla="*/ 201490 h 78"/>
              <a:gd name="T4" fmla="*/ 33337 w 77"/>
              <a:gd name="T5" fmla="*/ 201490 h 78"/>
              <a:gd name="T6" fmla="*/ 33337 w 77"/>
              <a:gd name="T7" fmla="*/ 36635 h 78"/>
              <a:gd name="T8" fmla="*/ 112135 w 77"/>
              <a:gd name="T9" fmla="*/ 219808 h 78"/>
              <a:gd name="T10" fmla="*/ 112135 w 77"/>
              <a:gd name="T11" fmla="*/ 180120 h 78"/>
              <a:gd name="T12" fmla="*/ 75767 w 77"/>
              <a:gd name="T13" fmla="*/ 189279 h 78"/>
              <a:gd name="T14" fmla="*/ 100012 w 77"/>
              <a:gd name="T15" fmla="*/ 216755 h 78"/>
              <a:gd name="T16" fmla="*/ 187902 w 77"/>
              <a:gd name="T17" fmla="*/ 48846 h 78"/>
              <a:gd name="T18" fmla="*/ 184871 w 77"/>
              <a:gd name="T19" fmla="*/ 45793 h 78"/>
              <a:gd name="T20" fmla="*/ 181840 w 77"/>
              <a:gd name="T21" fmla="*/ 112957 h 78"/>
              <a:gd name="T22" fmla="*/ 187902 w 77"/>
              <a:gd name="T23" fmla="*/ 48846 h 78"/>
              <a:gd name="T24" fmla="*/ 175779 w 77"/>
              <a:gd name="T25" fmla="*/ 39687 h 78"/>
              <a:gd name="T26" fmla="*/ 163656 w 77"/>
              <a:gd name="T27" fmla="*/ 39687 h 78"/>
              <a:gd name="T28" fmla="*/ 175779 w 77"/>
              <a:gd name="T29" fmla="*/ 39687 h 78"/>
              <a:gd name="T30" fmla="*/ 133350 w 77"/>
              <a:gd name="T31" fmla="*/ 21370 h 78"/>
              <a:gd name="T32" fmla="*/ 121227 w 77"/>
              <a:gd name="T33" fmla="*/ 58005 h 78"/>
              <a:gd name="T34" fmla="*/ 157595 w 77"/>
              <a:gd name="T35" fmla="*/ 48846 h 78"/>
              <a:gd name="T36" fmla="*/ 133350 w 77"/>
              <a:gd name="T37" fmla="*/ 21370 h 78"/>
              <a:gd name="T38" fmla="*/ 112135 w 77"/>
              <a:gd name="T39" fmla="*/ 18317 h 78"/>
              <a:gd name="T40" fmla="*/ 78798 w 77"/>
              <a:gd name="T41" fmla="*/ 42740 h 78"/>
              <a:gd name="T42" fmla="*/ 81828 w 77"/>
              <a:gd name="T43" fmla="*/ 51899 h 78"/>
              <a:gd name="T44" fmla="*/ 112135 w 77"/>
              <a:gd name="T45" fmla="*/ 18317 h 78"/>
              <a:gd name="T46" fmla="*/ 78798 w 77"/>
              <a:gd name="T47" fmla="*/ 27476 h 78"/>
              <a:gd name="T48" fmla="*/ 66675 w 77"/>
              <a:gd name="T49" fmla="*/ 45793 h 78"/>
              <a:gd name="T50" fmla="*/ 78798 w 77"/>
              <a:gd name="T51" fmla="*/ 27476 h 78"/>
              <a:gd name="T52" fmla="*/ 48491 w 77"/>
              <a:gd name="T53" fmla="*/ 45793 h 78"/>
              <a:gd name="T54" fmla="*/ 18184 w 77"/>
              <a:gd name="T55" fmla="*/ 112957 h 78"/>
              <a:gd name="T56" fmla="*/ 63644 w 77"/>
              <a:gd name="T57" fmla="*/ 54952 h 78"/>
              <a:gd name="T58" fmla="*/ 18184 w 77"/>
              <a:gd name="T59" fmla="*/ 125168 h 78"/>
              <a:gd name="T60" fmla="*/ 45460 w 77"/>
              <a:gd name="T61" fmla="*/ 189279 h 78"/>
              <a:gd name="T62" fmla="*/ 63644 w 77"/>
              <a:gd name="T63" fmla="*/ 183173 h 78"/>
              <a:gd name="T64" fmla="*/ 18184 w 77"/>
              <a:gd name="T65" fmla="*/ 125168 h 78"/>
              <a:gd name="T66" fmla="*/ 57583 w 77"/>
              <a:gd name="T67" fmla="*/ 198438 h 78"/>
              <a:gd name="T68" fmla="*/ 69706 w 77"/>
              <a:gd name="T69" fmla="*/ 198438 h 78"/>
              <a:gd name="T70" fmla="*/ 57583 w 77"/>
              <a:gd name="T71" fmla="*/ 198438 h 78"/>
              <a:gd name="T72" fmla="*/ 121227 w 77"/>
              <a:gd name="T73" fmla="*/ 219808 h 78"/>
              <a:gd name="T74" fmla="*/ 154564 w 77"/>
              <a:gd name="T75" fmla="*/ 192332 h 78"/>
              <a:gd name="T76" fmla="*/ 151534 w 77"/>
              <a:gd name="T77" fmla="*/ 186226 h 78"/>
              <a:gd name="T78" fmla="*/ 121227 w 77"/>
              <a:gd name="T79" fmla="*/ 219808 h 78"/>
              <a:gd name="T80" fmla="*/ 154564 w 77"/>
              <a:gd name="T81" fmla="*/ 210649 h 78"/>
              <a:gd name="T82" fmla="*/ 166687 w 77"/>
              <a:gd name="T83" fmla="*/ 192332 h 78"/>
              <a:gd name="T84" fmla="*/ 154564 w 77"/>
              <a:gd name="T85" fmla="*/ 210649 h 78"/>
              <a:gd name="T86" fmla="*/ 184871 w 77"/>
              <a:gd name="T87" fmla="*/ 192332 h 78"/>
              <a:gd name="T88" fmla="*/ 215178 w 77"/>
              <a:gd name="T89" fmla="*/ 125168 h 78"/>
              <a:gd name="T90" fmla="*/ 169718 w 77"/>
              <a:gd name="T91" fmla="*/ 183173 h 78"/>
              <a:gd name="T92" fmla="*/ 160626 w 77"/>
              <a:gd name="T93" fmla="*/ 58005 h 78"/>
              <a:gd name="T94" fmla="*/ 157595 w 77"/>
              <a:gd name="T95" fmla="*/ 61058 h 78"/>
              <a:gd name="T96" fmla="*/ 121227 w 77"/>
              <a:gd name="T97" fmla="*/ 112957 h 78"/>
              <a:gd name="T98" fmla="*/ 160626 w 77"/>
              <a:gd name="T99" fmla="*/ 58005 h 78"/>
              <a:gd name="T100" fmla="*/ 112135 w 77"/>
              <a:gd name="T101" fmla="*/ 67163 h 78"/>
              <a:gd name="T102" fmla="*/ 72736 w 77"/>
              <a:gd name="T103" fmla="*/ 58005 h 78"/>
              <a:gd name="T104" fmla="*/ 112135 w 77"/>
              <a:gd name="T105" fmla="*/ 112957 h 78"/>
              <a:gd name="T106" fmla="*/ 112135 w 77"/>
              <a:gd name="T107" fmla="*/ 170962 h 78"/>
              <a:gd name="T108" fmla="*/ 112135 w 77"/>
              <a:gd name="T109" fmla="*/ 125168 h 78"/>
              <a:gd name="T110" fmla="*/ 72736 w 77"/>
              <a:gd name="T111" fmla="*/ 177067 h 78"/>
              <a:gd name="T112" fmla="*/ 112135 w 77"/>
              <a:gd name="T113" fmla="*/ 170962 h 78"/>
              <a:gd name="T114" fmla="*/ 121227 w 77"/>
              <a:gd name="T115" fmla="*/ 170962 h 78"/>
              <a:gd name="T116" fmla="*/ 160626 w 77"/>
              <a:gd name="T117" fmla="*/ 177067 h 78"/>
              <a:gd name="T118" fmla="*/ 121227 w 77"/>
              <a:gd name="T119" fmla="*/ 125168 h 78"/>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77"/>
              <a:gd name="T181" fmla="*/ 0 h 78"/>
              <a:gd name="T182" fmla="*/ 77 w 77"/>
              <a:gd name="T183" fmla="*/ 78 h 78"/>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77" h="78">
                <a:moveTo>
                  <a:pt x="39" y="0"/>
                </a:moveTo>
                <a:cubicBezTo>
                  <a:pt x="49" y="0"/>
                  <a:pt x="59" y="5"/>
                  <a:pt x="66" y="12"/>
                </a:cubicBezTo>
                <a:cubicBezTo>
                  <a:pt x="73" y="19"/>
                  <a:pt x="77" y="28"/>
                  <a:pt x="77" y="39"/>
                </a:cubicBezTo>
                <a:cubicBezTo>
                  <a:pt x="77" y="50"/>
                  <a:pt x="73" y="59"/>
                  <a:pt x="66" y="66"/>
                </a:cubicBezTo>
                <a:cubicBezTo>
                  <a:pt x="59" y="73"/>
                  <a:pt x="49" y="78"/>
                  <a:pt x="39" y="78"/>
                </a:cubicBezTo>
                <a:cubicBezTo>
                  <a:pt x="28" y="78"/>
                  <a:pt x="18" y="73"/>
                  <a:pt x="11" y="66"/>
                </a:cubicBezTo>
                <a:cubicBezTo>
                  <a:pt x="4" y="59"/>
                  <a:pt x="0" y="50"/>
                  <a:pt x="0" y="39"/>
                </a:cubicBezTo>
                <a:cubicBezTo>
                  <a:pt x="0" y="28"/>
                  <a:pt x="4" y="19"/>
                  <a:pt x="11" y="12"/>
                </a:cubicBezTo>
                <a:cubicBezTo>
                  <a:pt x="18" y="5"/>
                  <a:pt x="28" y="0"/>
                  <a:pt x="39" y="0"/>
                </a:cubicBezTo>
                <a:close/>
                <a:moveTo>
                  <a:pt x="37" y="72"/>
                </a:moveTo>
                <a:cubicBezTo>
                  <a:pt x="37" y="72"/>
                  <a:pt x="37" y="72"/>
                  <a:pt x="37" y="72"/>
                </a:cubicBezTo>
                <a:cubicBezTo>
                  <a:pt x="37" y="59"/>
                  <a:pt x="37" y="59"/>
                  <a:pt x="37" y="59"/>
                </a:cubicBezTo>
                <a:cubicBezTo>
                  <a:pt x="33" y="59"/>
                  <a:pt x="30" y="60"/>
                  <a:pt x="27" y="61"/>
                </a:cubicBezTo>
                <a:cubicBezTo>
                  <a:pt x="26" y="61"/>
                  <a:pt x="26" y="62"/>
                  <a:pt x="25" y="62"/>
                </a:cubicBezTo>
                <a:cubicBezTo>
                  <a:pt x="26" y="62"/>
                  <a:pt x="26" y="63"/>
                  <a:pt x="26" y="63"/>
                </a:cubicBezTo>
                <a:cubicBezTo>
                  <a:pt x="28" y="67"/>
                  <a:pt x="30" y="70"/>
                  <a:pt x="33" y="71"/>
                </a:cubicBezTo>
                <a:cubicBezTo>
                  <a:pt x="34" y="71"/>
                  <a:pt x="35" y="72"/>
                  <a:pt x="37" y="72"/>
                </a:cubicBezTo>
                <a:close/>
                <a:moveTo>
                  <a:pt x="62" y="16"/>
                </a:moveTo>
                <a:cubicBezTo>
                  <a:pt x="62" y="16"/>
                  <a:pt x="62" y="16"/>
                  <a:pt x="62" y="16"/>
                </a:cubicBezTo>
                <a:cubicBezTo>
                  <a:pt x="61" y="16"/>
                  <a:pt x="61" y="15"/>
                  <a:pt x="61" y="15"/>
                </a:cubicBezTo>
                <a:cubicBezTo>
                  <a:pt x="59" y="16"/>
                  <a:pt x="58" y="17"/>
                  <a:pt x="56" y="18"/>
                </a:cubicBezTo>
                <a:cubicBezTo>
                  <a:pt x="58" y="23"/>
                  <a:pt x="60" y="30"/>
                  <a:pt x="60" y="37"/>
                </a:cubicBezTo>
                <a:cubicBezTo>
                  <a:pt x="71" y="37"/>
                  <a:pt x="71" y="37"/>
                  <a:pt x="71" y="37"/>
                </a:cubicBezTo>
                <a:cubicBezTo>
                  <a:pt x="71" y="29"/>
                  <a:pt x="67" y="21"/>
                  <a:pt x="62" y="16"/>
                </a:cubicBezTo>
                <a:close/>
                <a:moveTo>
                  <a:pt x="58" y="13"/>
                </a:moveTo>
                <a:cubicBezTo>
                  <a:pt x="58" y="13"/>
                  <a:pt x="58" y="13"/>
                  <a:pt x="58" y="13"/>
                </a:cubicBezTo>
                <a:cubicBezTo>
                  <a:pt x="56" y="11"/>
                  <a:pt x="54" y="10"/>
                  <a:pt x="51" y="9"/>
                </a:cubicBezTo>
                <a:cubicBezTo>
                  <a:pt x="52" y="10"/>
                  <a:pt x="53" y="11"/>
                  <a:pt x="54" y="13"/>
                </a:cubicBezTo>
                <a:cubicBezTo>
                  <a:pt x="54" y="13"/>
                  <a:pt x="55" y="14"/>
                  <a:pt x="55" y="15"/>
                </a:cubicBezTo>
                <a:cubicBezTo>
                  <a:pt x="56" y="14"/>
                  <a:pt x="57" y="13"/>
                  <a:pt x="58" y="13"/>
                </a:cubicBezTo>
                <a:close/>
                <a:moveTo>
                  <a:pt x="44" y="7"/>
                </a:moveTo>
                <a:cubicBezTo>
                  <a:pt x="44" y="7"/>
                  <a:pt x="44" y="7"/>
                  <a:pt x="44" y="7"/>
                </a:cubicBezTo>
                <a:cubicBezTo>
                  <a:pt x="43" y="6"/>
                  <a:pt x="42" y="6"/>
                  <a:pt x="40" y="6"/>
                </a:cubicBezTo>
                <a:cubicBezTo>
                  <a:pt x="40" y="19"/>
                  <a:pt x="40" y="19"/>
                  <a:pt x="40" y="19"/>
                </a:cubicBezTo>
                <a:cubicBezTo>
                  <a:pt x="44" y="19"/>
                  <a:pt x="47" y="18"/>
                  <a:pt x="50" y="17"/>
                </a:cubicBezTo>
                <a:cubicBezTo>
                  <a:pt x="51" y="17"/>
                  <a:pt x="51" y="16"/>
                  <a:pt x="52" y="16"/>
                </a:cubicBezTo>
                <a:cubicBezTo>
                  <a:pt x="51" y="16"/>
                  <a:pt x="51" y="15"/>
                  <a:pt x="51" y="14"/>
                </a:cubicBezTo>
                <a:cubicBezTo>
                  <a:pt x="49" y="11"/>
                  <a:pt x="47" y="8"/>
                  <a:pt x="44" y="7"/>
                </a:cubicBezTo>
                <a:close/>
                <a:moveTo>
                  <a:pt x="37" y="6"/>
                </a:moveTo>
                <a:cubicBezTo>
                  <a:pt x="37" y="6"/>
                  <a:pt x="37" y="6"/>
                  <a:pt x="37" y="6"/>
                </a:cubicBezTo>
                <a:cubicBezTo>
                  <a:pt x="35" y="6"/>
                  <a:pt x="34" y="6"/>
                  <a:pt x="33" y="7"/>
                </a:cubicBezTo>
                <a:cubicBezTo>
                  <a:pt x="30" y="8"/>
                  <a:pt x="28" y="11"/>
                  <a:pt x="26" y="14"/>
                </a:cubicBezTo>
                <a:cubicBezTo>
                  <a:pt x="26" y="15"/>
                  <a:pt x="26" y="16"/>
                  <a:pt x="25" y="16"/>
                </a:cubicBezTo>
                <a:cubicBezTo>
                  <a:pt x="26" y="16"/>
                  <a:pt x="26" y="17"/>
                  <a:pt x="27" y="17"/>
                </a:cubicBezTo>
                <a:cubicBezTo>
                  <a:pt x="30" y="18"/>
                  <a:pt x="33" y="19"/>
                  <a:pt x="37" y="19"/>
                </a:cubicBezTo>
                <a:cubicBezTo>
                  <a:pt x="37" y="6"/>
                  <a:pt x="37" y="6"/>
                  <a:pt x="37" y="6"/>
                </a:cubicBezTo>
                <a:close/>
                <a:moveTo>
                  <a:pt x="26" y="9"/>
                </a:moveTo>
                <a:cubicBezTo>
                  <a:pt x="26" y="9"/>
                  <a:pt x="26" y="9"/>
                  <a:pt x="26" y="9"/>
                </a:cubicBezTo>
                <a:cubicBezTo>
                  <a:pt x="23" y="10"/>
                  <a:pt x="21" y="11"/>
                  <a:pt x="19" y="13"/>
                </a:cubicBezTo>
                <a:cubicBezTo>
                  <a:pt x="20" y="13"/>
                  <a:pt x="21" y="14"/>
                  <a:pt x="22" y="15"/>
                </a:cubicBezTo>
                <a:cubicBezTo>
                  <a:pt x="22" y="14"/>
                  <a:pt x="23" y="13"/>
                  <a:pt x="23" y="13"/>
                </a:cubicBezTo>
                <a:cubicBezTo>
                  <a:pt x="24" y="11"/>
                  <a:pt x="25" y="10"/>
                  <a:pt x="26" y="9"/>
                </a:cubicBezTo>
                <a:close/>
                <a:moveTo>
                  <a:pt x="16" y="15"/>
                </a:moveTo>
                <a:cubicBezTo>
                  <a:pt x="16" y="15"/>
                  <a:pt x="16" y="15"/>
                  <a:pt x="16" y="15"/>
                </a:cubicBezTo>
                <a:cubicBezTo>
                  <a:pt x="16" y="15"/>
                  <a:pt x="16" y="16"/>
                  <a:pt x="15" y="16"/>
                </a:cubicBezTo>
                <a:cubicBezTo>
                  <a:pt x="10" y="21"/>
                  <a:pt x="6" y="29"/>
                  <a:pt x="6" y="37"/>
                </a:cubicBezTo>
                <a:cubicBezTo>
                  <a:pt x="17" y="37"/>
                  <a:pt x="17" y="37"/>
                  <a:pt x="17" y="37"/>
                </a:cubicBezTo>
                <a:cubicBezTo>
                  <a:pt x="17" y="30"/>
                  <a:pt x="19" y="23"/>
                  <a:pt x="21" y="18"/>
                </a:cubicBezTo>
                <a:cubicBezTo>
                  <a:pt x="19" y="17"/>
                  <a:pt x="18" y="16"/>
                  <a:pt x="16" y="15"/>
                </a:cubicBezTo>
                <a:close/>
                <a:moveTo>
                  <a:pt x="6" y="41"/>
                </a:moveTo>
                <a:cubicBezTo>
                  <a:pt x="6" y="41"/>
                  <a:pt x="6" y="41"/>
                  <a:pt x="6" y="41"/>
                </a:cubicBezTo>
                <a:cubicBezTo>
                  <a:pt x="6" y="49"/>
                  <a:pt x="10" y="57"/>
                  <a:pt x="15" y="62"/>
                </a:cubicBezTo>
                <a:cubicBezTo>
                  <a:pt x="16" y="63"/>
                  <a:pt x="16" y="63"/>
                  <a:pt x="16" y="63"/>
                </a:cubicBezTo>
                <a:cubicBezTo>
                  <a:pt x="18" y="62"/>
                  <a:pt x="19" y="61"/>
                  <a:pt x="21" y="60"/>
                </a:cubicBezTo>
                <a:cubicBezTo>
                  <a:pt x="19" y="54"/>
                  <a:pt x="17" y="48"/>
                  <a:pt x="17" y="41"/>
                </a:cubicBezTo>
                <a:cubicBezTo>
                  <a:pt x="6" y="41"/>
                  <a:pt x="6" y="41"/>
                  <a:pt x="6" y="41"/>
                </a:cubicBezTo>
                <a:close/>
                <a:moveTo>
                  <a:pt x="19" y="65"/>
                </a:moveTo>
                <a:cubicBezTo>
                  <a:pt x="19" y="65"/>
                  <a:pt x="19" y="65"/>
                  <a:pt x="19" y="65"/>
                </a:cubicBezTo>
                <a:cubicBezTo>
                  <a:pt x="21" y="67"/>
                  <a:pt x="23" y="68"/>
                  <a:pt x="26" y="69"/>
                </a:cubicBezTo>
                <a:cubicBezTo>
                  <a:pt x="25" y="68"/>
                  <a:pt x="24" y="67"/>
                  <a:pt x="23" y="65"/>
                </a:cubicBezTo>
                <a:cubicBezTo>
                  <a:pt x="23" y="65"/>
                  <a:pt x="22" y="64"/>
                  <a:pt x="22" y="63"/>
                </a:cubicBezTo>
                <a:cubicBezTo>
                  <a:pt x="21" y="64"/>
                  <a:pt x="20" y="65"/>
                  <a:pt x="19" y="65"/>
                </a:cubicBezTo>
                <a:close/>
                <a:moveTo>
                  <a:pt x="40" y="72"/>
                </a:moveTo>
                <a:cubicBezTo>
                  <a:pt x="40" y="72"/>
                  <a:pt x="40" y="72"/>
                  <a:pt x="40" y="72"/>
                </a:cubicBezTo>
                <a:cubicBezTo>
                  <a:pt x="42" y="72"/>
                  <a:pt x="43" y="71"/>
                  <a:pt x="44" y="71"/>
                </a:cubicBezTo>
                <a:cubicBezTo>
                  <a:pt x="47" y="70"/>
                  <a:pt x="49" y="67"/>
                  <a:pt x="51" y="63"/>
                </a:cubicBezTo>
                <a:cubicBezTo>
                  <a:pt x="51" y="63"/>
                  <a:pt x="51" y="62"/>
                  <a:pt x="52" y="62"/>
                </a:cubicBezTo>
                <a:cubicBezTo>
                  <a:pt x="51" y="62"/>
                  <a:pt x="51" y="61"/>
                  <a:pt x="50" y="61"/>
                </a:cubicBezTo>
                <a:cubicBezTo>
                  <a:pt x="47" y="60"/>
                  <a:pt x="44" y="59"/>
                  <a:pt x="40" y="59"/>
                </a:cubicBezTo>
                <a:cubicBezTo>
                  <a:pt x="40" y="72"/>
                  <a:pt x="40" y="72"/>
                  <a:pt x="40" y="72"/>
                </a:cubicBezTo>
                <a:close/>
                <a:moveTo>
                  <a:pt x="51" y="69"/>
                </a:moveTo>
                <a:cubicBezTo>
                  <a:pt x="51" y="69"/>
                  <a:pt x="51" y="69"/>
                  <a:pt x="51" y="69"/>
                </a:cubicBezTo>
                <a:cubicBezTo>
                  <a:pt x="54" y="68"/>
                  <a:pt x="56" y="67"/>
                  <a:pt x="58" y="65"/>
                </a:cubicBezTo>
                <a:cubicBezTo>
                  <a:pt x="57" y="65"/>
                  <a:pt x="56" y="64"/>
                  <a:pt x="55" y="63"/>
                </a:cubicBezTo>
                <a:cubicBezTo>
                  <a:pt x="55" y="64"/>
                  <a:pt x="54" y="65"/>
                  <a:pt x="54" y="65"/>
                </a:cubicBezTo>
                <a:cubicBezTo>
                  <a:pt x="53" y="67"/>
                  <a:pt x="52" y="68"/>
                  <a:pt x="51" y="69"/>
                </a:cubicBezTo>
                <a:close/>
                <a:moveTo>
                  <a:pt x="61" y="63"/>
                </a:moveTo>
                <a:cubicBezTo>
                  <a:pt x="61" y="63"/>
                  <a:pt x="61" y="63"/>
                  <a:pt x="61" y="63"/>
                </a:cubicBezTo>
                <a:cubicBezTo>
                  <a:pt x="62" y="62"/>
                  <a:pt x="62" y="62"/>
                  <a:pt x="62" y="62"/>
                </a:cubicBezTo>
                <a:cubicBezTo>
                  <a:pt x="67" y="57"/>
                  <a:pt x="71" y="49"/>
                  <a:pt x="71" y="41"/>
                </a:cubicBezTo>
                <a:cubicBezTo>
                  <a:pt x="60" y="41"/>
                  <a:pt x="60" y="41"/>
                  <a:pt x="60" y="41"/>
                </a:cubicBezTo>
                <a:cubicBezTo>
                  <a:pt x="60" y="48"/>
                  <a:pt x="58" y="54"/>
                  <a:pt x="56" y="60"/>
                </a:cubicBezTo>
                <a:cubicBezTo>
                  <a:pt x="58" y="61"/>
                  <a:pt x="59" y="62"/>
                  <a:pt x="61" y="63"/>
                </a:cubicBezTo>
                <a:close/>
                <a:moveTo>
                  <a:pt x="53" y="19"/>
                </a:moveTo>
                <a:cubicBezTo>
                  <a:pt x="53" y="19"/>
                  <a:pt x="53" y="19"/>
                  <a:pt x="53" y="19"/>
                </a:cubicBezTo>
                <a:cubicBezTo>
                  <a:pt x="53" y="20"/>
                  <a:pt x="52" y="20"/>
                  <a:pt x="52" y="20"/>
                </a:cubicBezTo>
                <a:cubicBezTo>
                  <a:pt x="48" y="21"/>
                  <a:pt x="44" y="22"/>
                  <a:pt x="40" y="22"/>
                </a:cubicBezTo>
                <a:cubicBezTo>
                  <a:pt x="40" y="37"/>
                  <a:pt x="40" y="37"/>
                  <a:pt x="40" y="37"/>
                </a:cubicBezTo>
                <a:cubicBezTo>
                  <a:pt x="56" y="37"/>
                  <a:pt x="56" y="37"/>
                  <a:pt x="56" y="37"/>
                </a:cubicBezTo>
                <a:cubicBezTo>
                  <a:pt x="56" y="31"/>
                  <a:pt x="55" y="24"/>
                  <a:pt x="53" y="19"/>
                </a:cubicBezTo>
                <a:close/>
                <a:moveTo>
                  <a:pt x="37" y="22"/>
                </a:moveTo>
                <a:cubicBezTo>
                  <a:pt x="37" y="22"/>
                  <a:pt x="37" y="22"/>
                  <a:pt x="37" y="22"/>
                </a:cubicBezTo>
                <a:cubicBezTo>
                  <a:pt x="33" y="22"/>
                  <a:pt x="29" y="21"/>
                  <a:pt x="25" y="20"/>
                </a:cubicBezTo>
                <a:cubicBezTo>
                  <a:pt x="25" y="20"/>
                  <a:pt x="24" y="20"/>
                  <a:pt x="24" y="19"/>
                </a:cubicBezTo>
                <a:cubicBezTo>
                  <a:pt x="22" y="24"/>
                  <a:pt x="21" y="31"/>
                  <a:pt x="21" y="37"/>
                </a:cubicBezTo>
                <a:cubicBezTo>
                  <a:pt x="37" y="37"/>
                  <a:pt x="37" y="37"/>
                  <a:pt x="37" y="37"/>
                </a:cubicBezTo>
                <a:cubicBezTo>
                  <a:pt x="37" y="22"/>
                  <a:pt x="37" y="22"/>
                  <a:pt x="37" y="22"/>
                </a:cubicBezTo>
                <a:close/>
                <a:moveTo>
                  <a:pt x="37" y="56"/>
                </a:moveTo>
                <a:cubicBezTo>
                  <a:pt x="37" y="56"/>
                  <a:pt x="37" y="56"/>
                  <a:pt x="37" y="56"/>
                </a:cubicBezTo>
                <a:cubicBezTo>
                  <a:pt x="37" y="41"/>
                  <a:pt x="37" y="41"/>
                  <a:pt x="37" y="41"/>
                </a:cubicBezTo>
                <a:cubicBezTo>
                  <a:pt x="21" y="41"/>
                  <a:pt x="21" y="41"/>
                  <a:pt x="21" y="41"/>
                </a:cubicBezTo>
                <a:cubicBezTo>
                  <a:pt x="21" y="47"/>
                  <a:pt x="22" y="53"/>
                  <a:pt x="24" y="58"/>
                </a:cubicBezTo>
                <a:cubicBezTo>
                  <a:pt x="24" y="58"/>
                  <a:pt x="25" y="58"/>
                  <a:pt x="25" y="58"/>
                </a:cubicBezTo>
                <a:cubicBezTo>
                  <a:pt x="29" y="57"/>
                  <a:pt x="33" y="56"/>
                  <a:pt x="37" y="56"/>
                </a:cubicBezTo>
                <a:close/>
                <a:moveTo>
                  <a:pt x="40" y="56"/>
                </a:moveTo>
                <a:cubicBezTo>
                  <a:pt x="40" y="56"/>
                  <a:pt x="40" y="56"/>
                  <a:pt x="40" y="56"/>
                </a:cubicBezTo>
                <a:cubicBezTo>
                  <a:pt x="44" y="56"/>
                  <a:pt x="48" y="57"/>
                  <a:pt x="52" y="58"/>
                </a:cubicBezTo>
                <a:cubicBezTo>
                  <a:pt x="52" y="58"/>
                  <a:pt x="53" y="58"/>
                  <a:pt x="53" y="58"/>
                </a:cubicBezTo>
                <a:cubicBezTo>
                  <a:pt x="55" y="53"/>
                  <a:pt x="56" y="47"/>
                  <a:pt x="56" y="41"/>
                </a:cubicBezTo>
                <a:cubicBezTo>
                  <a:pt x="40" y="41"/>
                  <a:pt x="40" y="41"/>
                  <a:pt x="40" y="41"/>
                </a:cubicBezTo>
                <a:cubicBezTo>
                  <a:pt x="40" y="56"/>
                  <a:pt x="40" y="56"/>
                  <a:pt x="40" y="56"/>
                </a:cubicBezTo>
                <a:close/>
              </a:path>
            </a:pathLst>
          </a:custGeom>
          <a:solidFill>
            <a:schemeClr val="accent1"/>
          </a:solidFill>
          <a:ln>
            <a:noFill/>
          </a:ln>
        </p:spPr>
        <p:txBody>
          <a:bodyPr/>
          <a:lstStyle/>
          <a:p>
            <a:endParaRPr lang="zh-CN" altLang="en-US">
              <a:solidFill>
                <a:schemeClr val="bg1"/>
              </a:solidFill>
            </a:endParaRPr>
          </a:p>
        </p:txBody>
      </p:sp>
      <p:sp>
        <p:nvSpPr>
          <p:cNvPr id="30" name="KSO_Shape"/>
          <p:cNvSpPr/>
          <p:nvPr/>
        </p:nvSpPr>
        <p:spPr bwMode="auto">
          <a:xfrm>
            <a:off x="7272052" y="5371154"/>
            <a:ext cx="724733" cy="494027"/>
          </a:xfrm>
          <a:custGeom>
            <a:avLst/>
            <a:gdLst/>
            <a:ahLst/>
            <a:cxnLst/>
            <a:rect l="0" t="0" r="r" b="b"/>
            <a:pathLst>
              <a:path w="2608263" h="1778000">
                <a:moveTo>
                  <a:pt x="1956693" y="381000"/>
                </a:moveTo>
                <a:lnTo>
                  <a:pt x="1966217" y="381397"/>
                </a:lnTo>
                <a:lnTo>
                  <a:pt x="1975740" y="382192"/>
                </a:lnTo>
                <a:lnTo>
                  <a:pt x="1986057" y="382986"/>
                </a:lnTo>
                <a:lnTo>
                  <a:pt x="1995581" y="384575"/>
                </a:lnTo>
                <a:lnTo>
                  <a:pt x="2005501" y="386562"/>
                </a:lnTo>
                <a:lnTo>
                  <a:pt x="2015819" y="388548"/>
                </a:lnTo>
                <a:lnTo>
                  <a:pt x="2025739" y="391726"/>
                </a:lnTo>
                <a:lnTo>
                  <a:pt x="2035263" y="394904"/>
                </a:lnTo>
                <a:lnTo>
                  <a:pt x="2045580" y="398876"/>
                </a:lnTo>
                <a:lnTo>
                  <a:pt x="2055500" y="403246"/>
                </a:lnTo>
                <a:lnTo>
                  <a:pt x="2065421" y="408807"/>
                </a:lnTo>
                <a:lnTo>
                  <a:pt x="2075738" y="414766"/>
                </a:lnTo>
                <a:lnTo>
                  <a:pt x="2101927" y="438998"/>
                </a:lnTo>
                <a:lnTo>
                  <a:pt x="2143990" y="446149"/>
                </a:lnTo>
                <a:lnTo>
                  <a:pt x="2147958" y="448929"/>
                </a:lnTo>
                <a:lnTo>
                  <a:pt x="2151926" y="452107"/>
                </a:lnTo>
                <a:lnTo>
                  <a:pt x="2155497" y="455683"/>
                </a:lnTo>
                <a:lnTo>
                  <a:pt x="2158672" y="459655"/>
                </a:lnTo>
                <a:lnTo>
                  <a:pt x="2161847" y="464025"/>
                </a:lnTo>
                <a:lnTo>
                  <a:pt x="2164624" y="468395"/>
                </a:lnTo>
                <a:lnTo>
                  <a:pt x="2169783" y="477531"/>
                </a:lnTo>
                <a:lnTo>
                  <a:pt x="2173751" y="485874"/>
                </a:lnTo>
                <a:lnTo>
                  <a:pt x="2176529" y="493024"/>
                </a:lnTo>
                <a:lnTo>
                  <a:pt x="2179306" y="499380"/>
                </a:lnTo>
                <a:lnTo>
                  <a:pt x="2182878" y="516064"/>
                </a:lnTo>
                <a:lnTo>
                  <a:pt x="2186052" y="532749"/>
                </a:lnTo>
                <a:lnTo>
                  <a:pt x="2188036" y="549433"/>
                </a:lnTo>
                <a:lnTo>
                  <a:pt x="2189623" y="565720"/>
                </a:lnTo>
                <a:lnTo>
                  <a:pt x="2190417" y="582008"/>
                </a:lnTo>
                <a:lnTo>
                  <a:pt x="2190814" y="598692"/>
                </a:lnTo>
                <a:lnTo>
                  <a:pt x="2190814" y="615376"/>
                </a:lnTo>
                <a:lnTo>
                  <a:pt x="2190417" y="632855"/>
                </a:lnTo>
                <a:lnTo>
                  <a:pt x="2190020" y="642389"/>
                </a:lnTo>
                <a:lnTo>
                  <a:pt x="2188830" y="656293"/>
                </a:lnTo>
                <a:lnTo>
                  <a:pt x="2185259" y="692840"/>
                </a:lnTo>
                <a:lnTo>
                  <a:pt x="2183671" y="711908"/>
                </a:lnTo>
                <a:lnTo>
                  <a:pt x="2182878" y="730578"/>
                </a:lnTo>
                <a:lnTo>
                  <a:pt x="2182084" y="746468"/>
                </a:lnTo>
                <a:lnTo>
                  <a:pt x="2182481" y="753221"/>
                </a:lnTo>
                <a:lnTo>
                  <a:pt x="2182878" y="758386"/>
                </a:lnTo>
                <a:lnTo>
                  <a:pt x="2183671" y="765139"/>
                </a:lnTo>
                <a:lnTo>
                  <a:pt x="2184862" y="771098"/>
                </a:lnTo>
                <a:lnTo>
                  <a:pt x="2186449" y="775865"/>
                </a:lnTo>
                <a:lnTo>
                  <a:pt x="2188433" y="779837"/>
                </a:lnTo>
                <a:lnTo>
                  <a:pt x="2192798" y="787782"/>
                </a:lnTo>
                <a:lnTo>
                  <a:pt x="2195179" y="792152"/>
                </a:lnTo>
                <a:lnTo>
                  <a:pt x="2198353" y="798508"/>
                </a:lnTo>
                <a:lnTo>
                  <a:pt x="2200734" y="804069"/>
                </a:lnTo>
                <a:lnTo>
                  <a:pt x="2202719" y="810028"/>
                </a:lnTo>
                <a:lnTo>
                  <a:pt x="2204306" y="815987"/>
                </a:lnTo>
                <a:lnTo>
                  <a:pt x="2205496" y="822343"/>
                </a:lnTo>
                <a:lnTo>
                  <a:pt x="2206687" y="829096"/>
                </a:lnTo>
                <a:lnTo>
                  <a:pt x="2207480" y="835452"/>
                </a:lnTo>
                <a:lnTo>
                  <a:pt x="2207877" y="842205"/>
                </a:lnTo>
                <a:lnTo>
                  <a:pt x="2207877" y="848561"/>
                </a:lnTo>
                <a:lnTo>
                  <a:pt x="2207480" y="862465"/>
                </a:lnTo>
                <a:lnTo>
                  <a:pt x="2206290" y="875177"/>
                </a:lnTo>
                <a:lnTo>
                  <a:pt x="2204306" y="887889"/>
                </a:lnTo>
                <a:lnTo>
                  <a:pt x="2202321" y="899806"/>
                </a:lnTo>
                <a:lnTo>
                  <a:pt x="2199544" y="913312"/>
                </a:lnTo>
                <a:lnTo>
                  <a:pt x="2197560" y="920463"/>
                </a:lnTo>
                <a:lnTo>
                  <a:pt x="2195179" y="927613"/>
                </a:lnTo>
                <a:lnTo>
                  <a:pt x="2192798" y="934367"/>
                </a:lnTo>
                <a:lnTo>
                  <a:pt x="2190020" y="941517"/>
                </a:lnTo>
                <a:lnTo>
                  <a:pt x="2186846" y="947873"/>
                </a:lnTo>
                <a:lnTo>
                  <a:pt x="2183275" y="953037"/>
                </a:lnTo>
                <a:lnTo>
                  <a:pt x="2181291" y="955818"/>
                </a:lnTo>
                <a:lnTo>
                  <a:pt x="2178909" y="958201"/>
                </a:lnTo>
                <a:lnTo>
                  <a:pt x="2176132" y="960188"/>
                </a:lnTo>
                <a:lnTo>
                  <a:pt x="2173354" y="961777"/>
                </a:lnTo>
                <a:lnTo>
                  <a:pt x="2167799" y="965749"/>
                </a:lnTo>
                <a:lnTo>
                  <a:pt x="2162243" y="968530"/>
                </a:lnTo>
                <a:lnTo>
                  <a:pt x="2156291" y="971708"/>
                </a:lnTo>
                <a:lnTo>
                  <a:pt x="2151133" y="975283"/>
                </a:lnTo>
                <a:lnTo>
                  <a:pt x="2147958" y="977269"/>
                </a:lnTo>
                <a:lnTo>
                  <a:pt x="2145974" y="979653"/>
                </a:lnTo>
                <a:lnTo>
                  <a:pt x="2143593" y="982434"/>
                </a:lnTo>
                <a:lnTo>
                  <a:pt x="2142006" y="985612"/>
                </a:lnTo>
                <a:lnTo>
                  <a:pt x="2139625" y="990379"/>
                </a:lnTo>
                <a:lnTo>
                  <a:pt x="2137641" y="995543"/>
                </a:lnTo>
                <a:lnTo>
                  <a:pt x="2136450" y="1000707"/>
                </a:lnTo>
                <a:lnTo>
                  <a:pt x="2135260" y="1005871"/>
                </a:lnTo>
                <a:lnTo>
                  <a:pt x="2134466" y="1011433"/>
                </a:lnTo>
                <a:lnTo>
                  <a:pt x="2133673" y="1016597"/>
                </a:lnTo>
                <a:lnTo>
                  <a:pt x="2132879" y="1028514"/>
                </a:lnTo>
                <a:lnTo>
                  <a:pt x="2132085" y="1039637"/>
                </a:lnTo>
                <a:lnTo>
                  <a:pt x="2131292" y="1051158"/>
                </a:lnTo>
                <a:lnTo>
                  <a:pt x="2130895" y="1056719"/>
                </a:lnTo>
                <a:lnTo>
                  <a:pt x="2130101" y="1061883"/>
                </a:lnTo>
                <a:lnTo>
                  <a:pt x="2128911" y="1067445"/>
                </a:lnTo>
                <a:lnTo>
                  <a:pt x="2127721" y="1072212"/>
                </a:lnTo>
                <a:lnTo>
                  <a:pt x="2125736" y="1078170"/>
                </a:lnTo>
                <a:lnTo>
                  <a:pt x="2123355" y="1082937"/>
                </a:lnTo>
                <a:lnTo>
                  <a:pt x="2120578" y="1087307"/>
                </a:lnTo>
                <a:lnTo>
                  <a:pt x="2117800" y="1091280"/>
                </a:lnTo>
                <a:lnTo>
                  <a:pt x="2112245" y="1098430"/>
                </a:lnTo>
                <a:lnTo>
                  <a:pt x="2106293" y="1105183"/>
                </a:lnTo>
                <a:lnTo>
                  <a:pt x="2103515" y="1109156"/>
                </a:lnTo>
                <a:lnTo>
                  <a:pt x="2101134" y="1112731"/>
                </a:lnTo>
                <a:lnTo>
                  <a:pt x="2098356" y="1116703"/>
                </a:lnTo>
                <a:lnTo>
                  <a:pt x="2096372" y="1121470"/>
                </a:lnTo>
                <a:lnTo>
                  <a:pt x="2093991" y="1126237"/>
                </a:lnTo>
                <a:lnTo>
                  <a:pt x="2092801" y="1131799"/>
                </a:lnTo>
                <a:lnTo>
                  <a:pt x="2091610" y="1138155"/>
                </a:lnTo>
                <a:lnTo>
                  <a:pt x="2090817" y="1145305"/>
                </a:lnTo>
                <a:lnTo>
                  <a:pt x="2127721" y="1150470"/>
                </a:lnTo>
                <a:lnTo>
                  <a:pt x="2138435" y="1173907"/>
                </a:lnTo>
                <a:lnTo>
                  <a:pt x="2144783" y="1187016"/>
                </a:lnTo>
                <a:lnTo>
                  <a:pt x="2152323" y="1201317"/>
                </a:lnTo>
                <a:lnTo>
                  <a:pt x="2159863" y="1214426"/>
                </a:lnTo>
                <a:lnTo>
                  <a:pt x="2163831" y="1220782"/>
                </a:lnTo>
                <a:lnTo>
                  <a:pt x="2167799" y="1226741"/>
                </a:lnTo>
                <a:lnTo>
                  <a:pt x="2171767" y="1231905"/>
                </a:lnTo>
                <a:lnTo>
                  <a:pt x="2175735" y="1236672"/>
                </a:lnTo>
                <a:lnTo>
                  <a:pt x="2180497" y="1240645"/>
                </a:lnTo>
                <a:lnTo>
                  <a:pt x="2184862" y="1243823"/>
                </a:lnTo>
                <a:lnTo>
                  <a:pt x="2241606" y="1259713"/>
                </a:lnTo>
                <a:lnTo>
                  <a:pt x="2293192" y="1281164"/>
                </a:lnTo>
                <a:lnTo>
                  <a:pt x="2345572" y="1303807"/>
                </a:lnTo>
                <a:lnTo>
                  <a:pt x="2397951" y="1326053"/>
                </a:lnTo>
                <a:lnTo>
                  <a:pt x="2449140" y="1347902"/>
                </a:lnTo>
                <a:lnTo>
                  <a:pt x="2461045" y="1352669"/>
                </a:lnTo>
                <a:lnTo>
                  <a:pt x="2472552" y="1356641"/>
                </a:lnTo>
                <a:lnTo>
                  <a:pt x="2496361" y="1365381"/>
                </a:lnTo>
                <a:lnTo>
                  <a:pt x="2519773" y="1373723"/>
                </a:lnTo>
                <a:lnTo>
                  <a:pt x="2530884" y="1378093"/>
                </a:lnTo>
                <a:lnTo>
                  <a:pt x="2541995" y="1382860"/>
                </a:lnTo>
                <a:lnTo>
                  <a:pt x="2552312" y="1388421"/>
                </a:lnTo>
                <a:lnTo>
                  <a:pt x="2562233" y="1394380"/>
                </a:lnTo>
                <a:lnTo>
                  <a:pt x="2566597" y="1397558"/>
                </a:lnTo>
                <a:lnTo>
                  <a:pt x="2571756" y="1400736"/>
                </a:lnTo>
                <a:lnTo>
                  <a:pt x="2576121" y="1404311"/>
                </a:lnTo>
                <a:lnTo>
                  <a:pt x="2580089" y="1407886"/>
                </a:lnTo>
                <a:lnTo>
                  <a:pt x="2584057" y="1411859"/>
                </a:lnTo>
                <a:lnTo>
                  <a:pt x="2587629" y="1416228"/>
                </a:lnTo>
                <a:lnTo>
                  <a:pt x="2591200" y="1420598"/>
                </a:lnTo>
                <a:lnTo>
                  <a:pt x="2594375" y="1425365"/>
                </a:lnTo>
                <a:lnTo>
                  <a:pt x="2597946" y="1430132"/>
                </a:lnTo>
                <a:lnTo>
                  <a:pt x="2600723" y="1435296"/>
                </a:lnTo>
                <a:lnTo>
                  <a:pt x="2603105" y="1440858"/>
                </a:lnTo>
                <a:lnTo>
                  <a:pt x="2605089" y="1446817"/>
                </a:lnTo>
                <a:lnTo>
                  <a:pt x="2605485" y="1465487"/>
                </a:lnTo>
                <a:lnTo>
                  <a:pt x="2605882" y="1488528"/>
                </a:lnTo>
                <a:lnTo>
                  <a:pt x="2607073" y="1542951"/>
                </a:lnTo>
                <a:lnTo>
                  <a:pt x="2608263" y="1599757"/>
                </a:lnTo>
                <a:lnTo>
                  <a:pt x="2608263" y="1625975"/>
                </a:lnTo>
                <a:lnTo>
                  <a:pt x="2608263" y="1649413"/>
                </a:lnTo>
                <a:lnTo>
                  <a:pt x="2308271" y="1649413"/>
                </a:lnTo>
                <a:lnTo>
                  <a:pt x="2307081" y="1594196"/>
                </a:lnTo>
                <a:lnTo>
                  <a:pt x="2305493" y="1538581"/>
                </a:lnTo>
                <a:lnTo>
                  <a:pt x="2305097" y="1494486"/>
                </a:lnTo>
                <a:lnTo>
                  <a:pt x="2305097" y="1482172"/>
                </a:lnTo>
                <a:lnTo>
                  <a:pt x="2301129" y="1470651"/>
                </a:lnTo>
                <a:lnTo>
                  <a:pt x="2297557" y="1461117"/>
                </a:lnTo>
                <a:lnTo>
                  <a:pt x="2293986" y="1451981"/>
                </a:lnTo>
                <a:lnTo>
                  <a:pt x="2289224" y="1443241"/>
                </a:lnTo>
                <a:lnTo>
                  <a:pt x="2284859" y="1434899"/>
                </a:lnTo>
                <a:lnTo>
                  <a:pt x="2280097" y="1426954"/>
                </a:lnTo>
                <a:lnTo>
                  <a:pt x="2275335" y="1419406"/>
                </a:lnTo>
                <a:lnTo>
                  <a:pt x="2270177" y="1411859"/>
                </a:lnTo>
                <a:lnTo>
                  <a:pt x="2264621" y="1405106"/>
                </a:lnTo>
                <a:lnTo>
                  <a:pt x="2258669" y="1398352"/>
                </a:lnTo>
                <a:lnTo>
                  <a:pt x="2252717" y="1391996"/>
                </a:lnTo>
                <a:lnTo>
                  <a:pt x="2246765" y="1386435"/>
                </a:lnTo>
                <a:lnTo>
                  <a:pt x="2240416" y="1380079"/>
                </a:lnTo>
                <a:lnTo>
                  <a:pt x="2234067" y="1374915"/>
                </a:lnTo>
                <a:lnTo>
                  <a:pt x="2226924" y="1369750"/>
                </a:lnTo>
                <a:lnTo>
                  <a:pt x="2220178" y="1364983"/>
                </a:lnTo>
                <a:lnTo>
                  <a:pt x="2213433" y="1360217"/>
                </a:lnTo>
                <a:lnTo>
                  <a:pt x="2206290" y="1355450"/>
                </a:lnTo>
                <a:lnTo>
                  <a:pt x="2198750" y="1351080"/>
                </a:lnTo>
                <a:lnTo>
                  <a:pt x="2184465" y="1343532"/>
                </a:lnTo>
                <a:lnTo>
                  <a:pt x="2169386" y="1336382"/>
                </a:lnTo>
                <a:lnTo>
                  <a:pt x="2154307" y="1330026"/>
                </a:lnTo>
                <a:lnTo>
                  <a:pt x="2139228" y="1323670"/>
                </a:lnTo>
                <a:lnTo>
                  <a:pt x="2124546" y="1318108"/>
                </a:lnTo>
                <a:lnTo>
                  <a:pt x="2095578" y="1307780"/>
                </a:lnTo>
                <a:lnTo>
                  <a:pt x="2067405" y="1297849"/>
                </a:lnTo>
                <a:lnTo>
                  <a:pt x="2053913" y="1293082"/>
                </a:lnTo>
                <a:lnTo>
                  <a:pt x="2041215" y="1287917"/>
                </a:lnTo>
                <a:lnTo>
                  <a:pt x="1985264" y="1263685"/>
                </a:lnTo>
                <a:lnTo>
                  <a:pt x="1926932" y="1239056"/>
                </a:lnTo>
                <a:lnTo>
                  <a:pt x="1840427" y="1202112"/>
                </a:lnTo>
                <a:lnTo>
                  <a:pt x="1797571" y="1183441"/>
                </a:lnTo>
                <a:lnTo>
                  <a:pt x="1755111" y="1166359"/>
                </a:lnTo>
                <a:lnTo>
                  <a:pt x="1762651" y="1150470"/>
                </a:lnTo>
                <a:lnTo>
                  <a:pt x="1790031" y="1143716"/>
                </a:lnTo>
                <a:lnTo>
                  <a:pt x="1788047" y="1138155"/>
                </a:lnTo>
                <a:lnTo>
                  <a:pt x="1786460" y="1132196"/>
                </a:lnTo>
                <a:lnTo>
                  <a:pt x="1784873" y="1127429"/>
                </a:lnTo>
                <a:lnTo>
                  <a:pt x="1782492" y="1123457"/>
                </a:lnTo>
                <a:lnTo>
                  <a:pt x="1780111" y="1119484"/>
                </a:lnTo>
                <a:lnTo>
                  <a:pt x="1777730" y="1115909"/>
                </a:lnTo>
                <a:lnTo>
                  <a:pt x="1772571" y="1109950"/>
                </a:lnTo>
                <a:lnTo>
                  <a:pt x="1767413" y="1103594"/>
                </a:lnTo>
                <a:lnTo>
                  <a:pt x="1762254" y="1097636"/>
                </a:lnTo>
                <a:lnTo>
                  <a:pt x="1759476" y="1094458"/>
                </a:lnTo>
                <a:lnTo>
                  <a:pt x="1757095" y="1091280"/>
                </a:lnTo>
                <a:lnTo>
                  <a:pt x="1755111" y="1087307"/>
                </a:lnTo>
                <a:lnTo>
                  <a:pt x="1753524" y="1082937"/>
                </a:lnTo>
                <a:lnTo>
                  <a:pt x="1743207" y="973694"/>
                </a:lnTo>
                <a:lnTo>
                  <a:pt x="1743207" y="974091"/>
                </a:lnTo>
                <a:lnTo>
                  <a:pt x="1742413" y="974091"/>
                </a:lnTo>
                <a:lnTo>
                  <a:pt x="1739636" y="973694"/>
                </a:lnTo>
                <a:lnTo>
                  <a:pt x="1730112" y="972105"/>
                </a:lnTo>
                <a:lnTo>
                  <a:pt x="1720985" y="969324"/>
                </a:lnTo>
                <a:lnTo>
                  <a:pt x="1717414" y="968133"/>
                </a:lnTo>
                <a:lnTo>
                  <a:pt x="1715033" y="967338"/>
                </a:lnTo>
                <a:lnTo>
                  <a:pt x="1711065" y="963763"/>
                </a:lnTo>
                <a:lnTo>
                  <a:pt x="1707097" y="960188"/>
                </a:lnTo>
                <a:lnTo>
                  <a:pt x="1703129" y="955818"/>
                </a:lnTo>
                <a:lnTo>
                  <a:pt x="1699954" y="950654"/>
                </a:lnTo>
                <a:lnTo>
                  <a:pt x="1697177" y="945490"/>
                </a:lnTo>
                <a:lnTo>
                  <a:pt x="1694399" y="939531"/>
                </a:lnTo>
                <a:lnTo>
                  <a:pt x="1692018" y="932778"/>
                </a:lnTo>
                <a:lnTo>
                  <a:pt x="1689637" y="926422"/>
                </a:lnTo>
                <a:lnTo>
                  <a:pt x="1688050" y="919668"/>
                </a:lnTo>
                <a:lnTo>
                  <a:pt x="1686066" y="912518"/>
                </a:lnTo>
                <a:lnTo>
                  <a:pt x="1683288" y="897423"/>
                </a:lnTo>
                <a:lnTo>
                  <a:pt x="1681304" y="882327"/>
                </a:lnTo>
                <a:lnTo>
                  <a:pt x="1679717" y="867232"/>
                </a:lnTo>
                <a:lnTo>
                  <a:pt x="1684875" y="862465"/>
                </a:lnTo>
                <a:lnTo>
                  <a:pt x="1689637" y="857698"/>
                </a:lnTo>
                <a:lnTo>
                  <a:pt x="1694796" y="851739"/>
                </a:lnTo>
                <a:lnTo>
                  <a:pt x="1699161" y="845780"/>
                </a:lnTo>
                <a:lnTo>
                  <a:pt x="1703525" y="839424"/>
                </a:lnTo>
                <a:lnTo>
                  <a:pt x="1707891" y="832671"/>
                </a:lnTo>
                <a:lnTo>
                  <a:pt x="1711462" y="825918"/>
                </a:lnTo>
                <a:lnTo>
                  <a:pt x="1715033" y="818767"/>
                </a:lnTo>
                <a:lnTo>
                  <a:pt x="1718208" y="811617"/>
                </a:lnTo>
                <a:lnTo>
                  <a:pt x="1720985" y="804466"/>
                </a:lnTo>
                <a:lnTo>
                  <a:pt x="1726144" y="790166"/>
                </a:lnTo>
                <a:lnTo>
                  <a:pt x="1730509" y="776262"/>
                </a:lnTo>
                <a:lnTo>
                  <a:pt x="1734080" y="762755"/>
                </a:lnTo>
                <a:lnTo>
                  <a:pt x="1736858" y="750838"/>
                </a:lnTo>
                <a:lnTo>
                  <a:pt x="1738842" y="740510"/>
                </a:lnTo>
                <a:lnTo>
                  <a:pt x="1742413" y="720647"/>
                </a:lnTo>
                <a:lnTo>
                  <a:pt x="1743604" y="709524"/>
                </a:lnTo>
                <a:lnTo>
                  <a:pt x="1745191" y="698798"/>
                </a:lnTo>
                <a:lnTo>
                  <a:pt x="1746381" y="687278"/>
                </a:lnTo>
                <a:lnTo>
                  <a:pt x="1747175" y="675361"/>
                </a:lnTo>
                <a:lnTo>
                  <a:pt x="1747572" y="663443"/>
                </a:lnTo>
                <a:lnTo>
                  <a:pt x="1747572" y="651129"/>
                </a:lnTo>
                <a:lnTo>
                  <a:pt x="1747175" y="638814"/>
                </a:lnTo>
                <a:lnTo>
                  <a:pt x="1746381" y="626102"/>
                </a:lnTo>
                <a:lnTo>
                  <a:pt x="1744794" y="613787"/>
                </a:lnTo>
                <a:lnTo>
                  <a:pt x="1742810" y="601473"/>
                </a:lnTo>
                <a:lnTo>
                  <a:pt x="1740033" y="589158"/>
                </a:lnTo>
                <a:lnTo>
                  <a:pt x="1736461" y="576843"/>
                </a:lnTo>
                <a:lnTo>
                  <a:pt x="1732096" y="564529"/>
                </a:lnTo>
                <a:lnTo>
                  <a:pt x="1726937" y="553008"/>
                </a:lnTo>
                <a:lnTo>
                  <a:pt x="1723366" y="546255"/>
                </a:lnTo>
                <a:lnTo>
                  <a:pt x="1720192" y="539899"/>
                </a:lnTo>
                <a:lnTo>
                  <a:pt x="1715033" y="530365"/>
                </a:lnTo>
                <a:lnTo>
                  <a:pt x="1712652" y="526393"/>
                </a:lnTo>
                <a:lnTo>
                  <a:pt x="1711859" y="521229"/>
                </a:lnTo>
                <a:lnTo>
                  <a:pt x="1711859" y="516064"/>
                </a:lnTo>
                <a:lnTo>
                  <a:pt x="1711462" y="509708"/>
                </a:lnTo>
                <a:lnTo>
                  <a:pt x="1712255" y="493421"/>
                </a:lnTo>
                <a:lnTo>
                  <a:pt x="1716223" y="486271"/>
                </a:lnTo>
                <a:lnTo>
                  <a:pt x="1720192" y="479915"/>
                </a:lnTo>
                <a:lnTo>
                  <a:pt x="1724557" y="473559"/>
                </a:lnTo>
                <a:lnTo>
                  <a:pt x="1728922" y="467600"/>
                </a:lnTo>
                <a:lnTo>
                  <a:pt x="1734080" y="462039"/>
                </a:lnTo>
                <a:lnTo>
                  <a:pt x="1738842" y="456477"/>
                </a:lnTo>
                <a:lnTo>
                  <a:pt x="1743604" y="451313"/>
                </a:lnTo>
                <a:lnTo>
                  <a:pt x="1748762" y="446546"/>
                </a:lnTo>
                <a:lnTo>
                  <a:pt x="1754318" y="442176"/>
                </a:lnTo>
                <a:lnTo>
                  <a:pt x="1759476" y="438204"/>
                </a:lnTo>
                <a:lnTo>
                  <a:pt x="1765429" y="434231"/>
                </a:lnTo>
                <a:lnTo>
                  <a:pt x="1771381" y="430259"/>
                </a:lnTo>
                <a:lnTo>
                  <a:pt x="1776936" y="427081"/>
                </a:lnTo>
                <a:lnTo>
                  <a:pt x="1782888" y="424300"/>
                </a:lnTo>
                <a:lnTo>
                  <a:pt x="1789634" y="421917"/>
                </a:lnTo>
                <a:lnTo>
                  <a:pt x="1795587" y="419533"/>
                </a:lnTo>
                <a:lnTo>
                  <a:pt x="1820983" y="409999"/>
                </a:lnTo>
                <a:lnTo>
                  <a:pt x="1834871" y="404438"/>
                </a:lnTo>
                <a:lnTo>
                  <a:pt x="1849950" y="399273"/>
                </a:lnTo>
                <a:lnTo>
                  <a:pt x="1865823" y="394506"/>
                </a:lnTo>
                <a:lnTo>
                  <a:pt x="1882886" y="390137"/>
                </a:lnTo>
                <a:lnTo>
                  <a:pt x="1900742" y="386562"/>
                </a:lnTo>
                <a:lnTo>
                  <a:pt x="1909472" y="384973"/>
                </a:lnTo>
                <a:lnTo>
                  <a:pt x="1918599" y="383384"/>
                </a:lnTo>
                <a:lnTo>
                  <a:pt x="1927726" y="382589"/>
                </a:lnTo>
                <a:lnTo>
                  <a:pt x="1937249" y="381795"/>
                </a:lnTo>
                <a:lnTo>
                  <a:pt x="1946773" y="381397"/>
                </a:lnTo>
                <a:lnTo>
                  <a:pt x="1956693" y="381000"/>
                </a:lnTo>
                <a:close/>
                <a:moveTo>
                  <a:pt x="674585" y="381000"/>
                </a:moveTo>
                <a:lnTo>
                  <a:pt x="684505" y="381397"/>
                </a:lnTo>
                <a:lnTo>
                  <a:pt x="694029" y="382192"/>
                </a:lnTo>
                <a:lnTo>
                  <a:pt x="703552" y="382986"/>
                </a:lnTo>
                <a:lnTo>
                  <a:pt x="713870" y="384575"/>
                </a:lnTo>
                <a:lnTo>
                  <a:pt x="723790" y="386562"/>
                </a:lnTo>
                <a:lnTo>
                  <a:pt x="733710" y="388548"/>
                </a:lnTo>
                <a:lnTo>
                  <a:pt x="743631" y="391726"/>
                </a:lnTo>
                <a:lnTo>
                  <a:pt x="753551" y="394904"/>
                </a:lnTo>
                <a:lnTo>
                  <a:pt x="763868" y="398876"/>
                </a:lnTo>
                <a:lnTo>
                  <a:pt x="773789" y="403246"/>
                </a:lnTo>
                <a:lnTo>
                  <a:pt x="783709" y="408807"/>
                </a:lnTo>
                <a:lnTo>
                  <a:pt x="793629" y="414766"/>
                </a:lnTo>
                <a:lnTo>
                  <a:pt x="820216" y="438998"/>
                </a:lnTo>
                <a:lnTo>
                  <a:pt x="861088" y="446149"/>
                </a:lnTo>
                <a:lnTo>
                  <a:pt x="863866" y="468792"/>
                </a:lnTo>
                <a:lnTo>
                  <a:pt x="867040" y="491832"/>
                </a:lnTo>
                <a:lnTo>
                  <a:pt x="871008" y="514873"/>
                </a:lnTo>
                <a:lnTo>
                  <a:pt x="876167" y="539105"/>
                </a:lnTo>
                <a:lnTo>
                  <a:pt x="871405" y="548241"/>
                </a:lnTo>
                <a:lnTo>
                  <a:pt x="868231" y="554200"/>
                </a:lnTo>
                <a:lnTo>
                  <a:pt x="864659" y="560556"/>
                </a:lnTo>
                <a:lnTo>
                  <a:pt x="861088" y="568501"/>
                </a:lnTo>
                <a:lnTo>
                  <a:pt x="858310" y="577241"/>
                </a:lnTo>
                <a:lnTo>
                  <a:pt x="855533" y="586377"/>
                </a:lnTo>
                <a:lnTo>
                  <a:pt x="854342" y="591144"/>
                </a:lnTo>
                <a:lnTo>
                  <a:pt x="853548" y="596309"/>
                </a:lnTo>
                <a:lnTo>
                  <a:pt x="853152" y="602267"/>
                </a:lnTo>
                <a:lnTo>
                  <a:pt x="852755" y="607431"/>
                </a:lnTo>
                <a:lnTo>
                  <a:pt x="852755" y="613390"/>
                </a:lnTo>
                <a:lnTo>
                  <a:pt x="853152" y="619349"/>
                </a:lnTo>
                <a:lnTo>
                  <a:pt x="854739" y="642786"/>
                </a:lnTo>
                <a:lnTo>
                  <a:pt x="856723" y="670991"/>
                </a:lnTo>
                <a:lnTo>
                  <a:pt x="857913" y="686087"/>
                </a:lnTo>
                <a:lnTo>
                  <a:pt x="859501" y="700785"/>
                </a:lnTo>
                <a:lnTo>
                  <a:pt x="861485" y="716675"/>
                </a:lnTo>
                <a:lnTo>
                  <a:pt x="863469" y="732167"/>
                </a:lnTo>
                <a:lnTo>
                  <a:pt x="866247" y="748057"/>
                </a:lnTo>
                <a:lnTo>
                  <a:pt x="869818" y="763153"/>
                </a:lnTo>
                <a:lnTo>
                  <a:pt x="873786" y="779043"/>
                </a:lnTo>
                <a:lnTo>
                  <a:pt x="878548" y="793741"/>
                </a:lnTo>
                <a:lnTo>
                  <a:pt x="883706" y="808439"/>
                </a:lnTo>
                <a:lnTo>
                  <a:pt x="886881" y="815589"/>
                </a:lnTo>
                <a:lnTo>
                  <a:pt x="890055" y="822343"/>
                </a:lnTo>
                <a:lnTo>
                  <a:pt x="893230" y="829493"/>
                </a:lnTo>
                <a:lnTo>
                  <a:pt x="896801" y="835849"/>
                </a:lnTo>
                <a:lnTo>
                  <a:pt x="901166" y="842205"/>
                </a:lnTo>
                <a:lnTo>
                  <a:pt x="905134" y="848561"/>
                </a:lnTo>
                <a:lnTo>
                  <a:pt x="909896" y="854520"/>
                </a:lnTo>
                <a:lnTo>
                  <a:pt x="914261" y="860081"/>
                </a:lnTo>
                <a:lnTo>
                  <a:pt x="919420" y="865643"/>
                </a:lnTo>
                <a:lnTo>
                  <a:pt x="924578" y="870807"/>
                </a:lnTo>
                <a:lnTo>
                  <a:pt x="922594" y="885902"/>
                </a:lnTo>
                <a:lnTo>
                  <a:pt x="920213" y="899806"/>
                </a:lnTo>
                <a:lnTo>
                  <a:pt x="917436" y="913312"/>
                </a:lnTo>
                <a:lnTo>
                  <a:pt x="915451" y="920463"/>
                </a:lnTo>
                <a:lnTo>
                  <a:pt x="913467" y="927613"/>
                </a:lnTo>
                <a:lnTo>
                  <a:pt x="911087" y="934367"/>
                </a:lnTo>
                <a:lnTo>
                  <a:pt x="908309" y="941517"/>
                </a:lnTo>
                <a:lnTo>
                  <a:pt x="905134" y="947873"/>
                </a:lnTo>
                <a:lnTo>
                  <a:pt x="901563" y="953037"/>
                </a:lnTo>
                <a:lnTo>
                  <a:pt x="899182" y="955818"/>
                </a:lnTo>
                <a:lnTo>
                  <a:pt x="896801" y="958201"/>
                </a:lnTo>
                <a:lnTo>
                  <a:pt x="894420" y="960188"/>
                </a:lnTo>
                <a:lnTo>
                  <a:pt x="891643" y="961777"/>
                </a:lnTo>
                <a:lnTo>
                  <a:pt x="886087" y="965749"/>
                </a:lnTo>
                <a:lnTo>
                  <a:pt x="880532" y="968530"/>
                </a:lnTo>
                <a:lnTo>
                  <a:pt x="874580" y="971708"/>
                </a:lnTo>
                <a:lnTo>
                  <a:pt x="869024" y="975283"/>
                </a:lnTo>
                <a:lnTo>
                  <a:pt x="866247" y="977269"/>
                </a:lnTo>
                <a:lnTo>
                  <a:pt x="863866" y="979653"/>
                </a:lnTo>
                <a:lnTo>
                  <a:pt x="861881" y="982434"/>
                </a:lnTo>
                <a:lnTo>
                  <a:pt x="859897" y="985612"/>
                </a:lnTo>
                <a:lnTo>
                  <a:pt x="857913" y="990379"/>
                </a:lnTo>
                <a:lnTo>
                  <a:pt x="855929" y="995543"/>
                </a:lnTo>
                <a:lnTo>
                  <a:pt x="854342" y="1000707"/>
                </a:lnTo>
                <a:lnTo>
                  <a:pt x="853152" y="1005871"/>
                </a:lnTo>
                <a:lnTo>
                  <a:pt x="852358" y="1011433"/>
                </a:lnTo>
                <a:lnTo>
                  <a:pt x="851961" y="1016597"/>
                </a:lnTo>
                <a:lnTo>
                  <a:pt x="851167" y="1028514"/>
                </a:lnTo>
                <a:lnTo>
                  <a:pt x="850374" y="1039637"/>
                </a:lnTo>
                <a:lnTo>
                  <a:pt x="849580" y="1051158"/>
                </a:lnTo>
                <a:lnTo>
                  <a:pt x="849183" y="1056719"/>
                </a:lnTo>
                <a:lnTo>
                  <a:pt x="848390" y="1061883"/>
                </a:lnTo>
                <a:lnTo>
                  <a:pt x="847199" y="1067445"/>
                </a:lnTo>
                <a:lnTo>
                  <a:pt x="845612" y="1072212"/>
                </a:lnTo>
                <a:lnTo>
                  <a:pt x="843231" y="1078170"/>
                </a:lnTo>
                <a:lnTo>
                  <a:pt x="841247" y="1082937"/>
                </a:lnTo>
                <a:lnTo>
                  <a:pt x="838469" y="1087307"/>
                </a:lnTo>
                <a:lnTo>
                  <a:pt x="836089" y="1091280"/>
                </a:lnTo>
                <a:lnTo>
                  <a:pt x="830136" y="1098430"/>
                </a:lnTo>
                <a:lnTo>
                  <a:pt x="824581" y="1105183"/>
                </a:lnTo>
                <a:lnTo>
                  <a:pt x="821803" y="1109156"/>
                </a:lnTo>
                <a:lnTo>
                  <a:pt x="819026" y="1112731"/>
                </a:lnTo>
                <a:lnTo>
                  <a:pt x="816248" y="1116703"/>
                </a:lnTo>
                <a:lnTo>
                  <a:pt x="814264" y="1121470"/>
                </a:lnTo>
                <a:lnTo>
                  <a:pt x="812280" y="1126237"/>
                </a:lnTo>
                <a:lnTo>
                  <a:pt x="810692" y="1131799"/>
                </a:lnTo>
                <a:lnTo>
                  <a:pt x="809899" y="1138155"/>
                </a:lnTo>
                <a:lnTo>
                  <a:pt x="809105" y="1145305"/>
                </a:lnTo>
                <a:lnTo>
                  <a:pt x="845612" y="1150470"/>
                </a:lnTo>
                <a:lnTo>
                  <a:pt x="853152" y="1166757"/>
                </a:lnTo>
                <a:lnTo>
                  <a:pt x="811089" y="1183838"/>
                </a:lnTo>
                <a:lnTo>
                  <a:pt x="768233" y="1202112"/>
                </a:lnTo>
                <a:lnTo>
                  <a:pt x="682521" y="1239056"/>
                </a:lnTo>
                <a:lnTo>
                  <a:pt x="624586" y="1263685"/>
                </a:lnTo>
                <a:lnTo>
                  <a:pt x="568635" y="1287917"/>
                </a:lnTo>
                <a:lnTo>
                  <a:pt x="555541" y="1293082"/>
                </a:lnTo>
                <a:lnTo>
                  <a:pt x="542446" y="1297849"/>
                </a:lnTo>
                <a:lnTo>
                  <a:pt x="514669" y="1307780"/>
                </a:lnTo>
                <a:lnTo>
                  <a:pt x="485304" y="1318108"/>
                </a:lnTo>
                <a:lnTo>
                  <a:pt x="470225" y="1323670"/>
                </a:lnTo>
                <a:lnTo>
                  <a:pt x="455146" y="1330026"/>
                </a:lnTo>
                <a:lnTo>
                  <a:pt x="440464" y="1336382"/>
                </a:lnTo>
                <a:lnTo>
                  <a:pt x="425385" y="1343532"/>
                </a:lnTo>
                <a:lnTo>
                  <a:pt x="410703" y="1351080"/>
                </a:lnTo>
                <a:lnTo>
                  <a:pt x="403561" y="1355450"/>
                </a:lnTo>
                <a:lnTo>
                  <a:pt x="396418" y="1360217"/>
                </a:lnTo>
                <a:lnTo>
                  <a:pt x="389275" y="1364983"/>
                </a:lnTo>
                <a:lnTo>
                  <a:pt x="382529" y="1369750"/>
                </a:lnTo>
                <a:lnTo>
                  <a:pt x="376180" y="1374915"/>
                </a:lnTo>
                <a:lnTo>
                  <a:pt x="369038" y="1380079"/>
                </a:lnTo>
                <a:lnTo>
                  <a:pt x="363085" y="1386435"/>
                </a:lnTo>
                <a:lnTo>
                  <a:pt x="356736" y="1391996"/>
                </a:lnTo>
                <a:lnTo>
                  <a:pt x="350784" y="1398352"/>
                </a:lnTo>
                <a:lnTo>
                  <a:pt x="345229" y="1405106"/>
                </a:lnTo>
                <a:lnTo>
                  <a:pt x="339277" y="1411859"/>
                </a:lnTo>
                <a:lnTo>
                  <a:pt x="334118" y="1419406"/>
                </a:lnTo>
                <a:lnTo>
                  <a:pt x="329356" y="1426954"/>
                </a:lnTo>
                <a:lnTo>
                  <a:pt x="324594" y="1434899"/>
                </a:lnTo>
                <a:lnTo>
                  <a:pt x="320229" y="1443241"/>
                </a:lnTo>
                <a:lnTo>
                  <a:pt x="315865" y="1451981"/>
                </a:lnTo>
                <a:lnTo>
                  <a:pt x="311896" y="1461117"/>
                </a:lnTo>
                <a:lnTo>
                  <a:pt x="308325" y="1470651"/>
                </a:lnTo>
                <a:lnTo>
                  <a:pt x="304357" y="1482172"/>
                </a:lnTo>
                <a:lnTo>
                  <a:pt x="304357" y="1494486"/>
                </a:lnTo>
                <a:lnTo>
                  <a:pt x="303960" y="1538581"/>
                </a:lnTo>
                <a:lnTo>
                  <a:pt x="302770" y="1594196"/>
                </a:lnTo>
                <a:lnTo>
                  <a:pt x="301182" y="1649413"/>
                </a:lnTo>
                <a:lnTo>
                  <a:pt x="0" y="1649413"/>
                </a:lnTo>
                <a:lnTo>
                  <a:pt x="0" y="1625975"/>
                </a:lnTo>
                <a:lnTo>
                  <a:pt x="0" y="1599757"/>
                </a:lnTo>
                <a:lnTo>
                  <a:pt x="1190" y="1542951"/>
                </a:lnTo>
                <a:lnTo>
                  <a:pt x="2381" y="1488528"/>
                </a:lnTo>
                <a:lnTo>
                  <a:pt x="2778" y="1465487"/>
                </a:lnTo>
                <a:lnTo>
                  <a:pt x="2778" y="1446817"/>
                </a:lnTo>
                <a:lnTo>
                  <a:pt x="5159" y="1440858"/>
                </a:lnTo>
                <a:lnTo>
                  <a:pt x="7539" y="1435296"/>
                </a:lnTo>
                <a:lnTo>
                  <a:pt x="10317" y="1430132"/>
                </a:lnTo>
                <a:lnTo>
                  <a:pt x="13889" y="1425365"/>
                </a:lnTo>
                <a:lnTo>
                  <a:pt x="17063" y="1420598"/>
                </a:lnTo>
                <a:lnTo>
                  <a:pt x="20634" y="1416228"/>
                </a:lnTo>
                <a:lnTo>
                  <a:pt x="24206" y="1411859"/>
                </a:lnTo>
                <a:lnTo>
                  <a:pt x="28174" y="1407886"/>
                </a:lnTo>
                <a:lnTo>
                  <a:pt x="32142" y="1404311"/>
                </a:lnTo>
                <a:lnTo>
                  <a:pt x="36507" y="1400736"/>
                </a:lnTo>
                <a:lnTo>
                  <a:pt x="41269" y="1397558"/>
                </a:lnTo>
                <a:lnTo>
                  <a:pt x="46031" y="1394380"/>
                </a:lnTo>
                <a:lnTo>
                  <a:pt x="55951" y="1388421"/>
                </a:lnTo>
                <a:lnTo>
                  <a:pt x="66665" y="1382860"/>
                </a:lnTo>
                <a:lnTo>
                  <a:pt x="77379" y="1378093"/>
                </a:lnTo>
                <a:lnTo>
                  <a:pt x="88490" y="1373723"/>
                </a:lnTo>
                <a:lnTo>
                  <a:pt x="111902" y="1365381"/>
                </a:lnTo>
                <a:lnTo>
                  <a:pt x="135711" y="1356641"/>
                </a:lnTo>
                <a:lnTo>
                  <a:pt x="147218" y="1352669"/>
                </a:lnTo>
                <a:lnTo>
                  <a:pt x="158726" y="1347902"/>
                </a:lnTo>
                <a:lnTo>
                  <a:pt x="210312" y="1326053"/>
                </a:lnTo>
                <a:lnTo>
                  <a:pt x="263088" y="1303807"/>
                </a:lnTo>
                <a:lnTo>
                  <a:pt x="315071" y="1281164"/>
                </a:lnTo>
                <a:lnTo>
                  <a:pt x="366260" y="1259713"/>
                </a:lnTo>
                <a:lnTo>
                  <a:pt x="423401" y="1243823"/>
                </a:lnTo>
                <a:lnTo>
                  <a:pt x="428163" y="1240645"/>
                </a:lnTo>
                <a:lnTo>
                  <a:pt x="432131" y="1236672"/>
                </a:lnTo>
                <a:lnTo>
                  <a:pt x="436496" y="1231905"/>
                </a:lnTo>
                <a:lnTo>
                  <a:pt x="440464" y="1226741"/>
                </a:lnTo>
                <a:lnTo>
                  <a:pt x="444432" y="1220782"/>
                </a:lnTo>
                <a:lnTo>
                  <a:pt x="448401" y="1214426"/>
                </a:lnTo>
                <a:lnTo>
                  <a:pt x="456337" y="1201317"/>
                </a:lnTo>
                <a:lnTo>
                  <a:pt x="463480" y="1187016"/>
                </a:lnTo>
                <a:lnTo>
                  <a:pt x="469829" y="1173907"/>
                </a:lnTo>
                <a:lnTo>
                  <a:pt x="480543" y="1150470"/>
                </a:lnTo>
                <a:lnTo>
                  <a:pt x="507526" y="1143716"/>
                </a:lnTo>
                <a:lnTo>
                  <a:pt x="506336" y="1138155"/>
                </a:lnTo>
                <a:lnTo>
                  <a:pt x="504748" y="1132196"/>
                </a:lnTo>
                <a:lnTo>
                  <a:pt x="502764" y="1127429"/>
                </a:lnTo>
                <a:lnTo>
                  <a:pt x="500780" y="1123457"/>
                </a:lnTo>
                <a:lnTo>
                  <a:pt x="498399" y="1119484"/>
                </a:lnTo>
                <a:lnTo>
                  <a:pt x="496018" y="1115909"/>
                </a:lnTo>
                <a:lnTo>
                  <a:pt x="490860" y="1109950"/>
                </a:lnTo>
                <a:lnTo>
                  <a:pt x="485701" y="1103594"/>
                </a:lnTo>
                <a:lnTo>
                  <a:pt x="480146" y="1097636"/>
                </a:lnTo>
                <a:lnTo>
                  <a:pt x="477765" y="1094458"/>
                </a:lnTo>
                <a:lnTo>
                  <a:pt x="475384" y="1091280"/>
                </a:lnTo>
                <a:lnTo>
                  <a:pt x="473400" y="1087307"/>
                </a:lnTo>
                <a:lnTo>
                  <a:pt x="471813" y="1082937"/>
                </a:lnTo>
                <a:lnTo>
                  <a:pt x="461495" y="973694"/>
                </a:lnTo>
                <a:lnTo>
                  <a:pt x="461099" y="974091"/>
                </a:lnTo>
                <a:lnTo>
                  <a:pt x="460305" y="974091"/>
                </a:lnTo>
                <a:lnTo>
                  <a:pt x="457527" y="973694"/>
                </a:lnTo>
                <a:lnTo>
                  <a:pt x="448401" y="972105"/>
                </a:lnTo>
                <a:lnTo>
                  <a:pt x="438877" y="969324"/>
                </a:lnTo>
                <a:lnTo>
                  <a:pt x="435306" y="968133"/>
                </a:lnTo>
                <a:lnTo>
                  <a:pt x="433322" y="967338"/>
                </a:lnTo>
                <a:lnTo>
                  <a:pt x="430147" y="964557"/>
                </a:lnTo>
                <a:lnTo>
                  <a:pt x="426973" y="962174"/>
                </a:lnTo>
                <a:lnTo>
                  <a:pt x="424195" y="958996"/>
                </a:lnTo>
                <a:lnTo>
                  <a:pt x="421417" y="955818"/>
                </a:lnTo>
                <a:lnTo>
                  <a:pt x="419036" y="952243"/>
                </a:lnTo>
                <a:lnTo>
                  <a:pt x="416655" y="948270"/>
                </a:lnTo>
                <a:lnTo>
                  <a:pt x="414671" y="944298"/>
                </a:lnTo>
                <a:lnTo>
                  <a:pt x="412687" y="939928"/>
                </a:lnTo>
                <a:lnTo>
                  <a:pt x="409116" y="929997"/>
                </a:lnTo>
                <a:lnTo>
                  <a:pt x="406338" y="920066"/>
                </a:lnTo>
                <a:lnTo>
                  <a:pt x="403957" y="908943"/>
                </a:lnTo>
                <a:lnTo>
                  <a:pt x="401576" y="898217"/>
                </a:lnTo>
                <a:lnTo>
                  <a:pt x="399989" y="887094"/>
                </a:lnTo>
                <a:lnTo>
                  <a:pt x="398402" y="875574"/>
                </a:lnTo>
                <a:lnTo>
                  <a:pt x="396418" y="854122"/>
                </a:lnTo>
                <a:lnTo>
                  <a:pt x="394831" y="834260"/>
                </a:lnTo>
                <a:lnTo>
                  <a:pt x="393640" y="817576"/>
                </a:lnTo>
                <a:lnTo>
                  <a:pt x="393640" y="814795"/>
                </a:lnTo>
                <a:lnTo>
                  <a:pt x="394037" y="811617"/>
                </a:lnTo>
                <a:lnTo>
                  <a:pt x="395227" y="808439"/>
                </a:lnTo>
                <a:lnTo>
                  <a:pt x="396418" y="805261"/>
                </a:lnTo>
                <a:lnTo>
                  <a:pt x="399989" y="798905"/>
                </a:lnTo>
                <a:lnTo>
                  <a:pt x="403561" y="791755"/>
                </a:lnTo>
                <a:lnTo>
                  <a:pt x="407132" y="784604"/>
                </a:lnTo>
                <a:lnTo>
                  <a:pt x="408322" y="780234"/>
                </a:lnTo>
                <a:lnTo>
                  <a:pt x="409513" y="776262"/>
                </a:lnTo>
                <a:lnTo>
                  <a:pt x="410306" y="771495"/>
                </a:lnTo>
                <a:lnTo>
                  <a:pt x="410703" y="766331"/>
                </a:lnTo>
                <a:lnTo>
                  <a:pt x="410306" y="761166"/>
                </a:lnTo>
                <a:lnTo>
                  <a:pt x="409513" y="755605"/>
                </a:lnTo>
                <a:lnTo>
                  <a:pt x="406338" y="738126"/>
                </a:lnTo>
                <a:lnTo>
                  <a:pt x="403561" y="721839"/>
                </a:lnTo>
                <a:lnTo>
                  <a:pt x="401180" y="705552"/>
                </a:lnTo>
                <a:lnTo>
                  <a:pt x="399196" y="689662"/>
                </a:lnTo>
                <a:lnTo>
                  <a:pt x="397608" y="673772"/>
                </a:lnTo>
                <a:lnTo>
                  <a:pt x="397211" y="659074"/>
                </a:lnTo>
                <a:lnTo>
                  <a:pt x="396815" y="643978"/>
                </a:lnTo>
                <a:lnTo>
                  <a:pt x="396815" y="629677"/>
                </a:lnTo>
                <a:lnTo>
                  <a:pt x="397608" y="615774"/>
                </a:lnTo>
                <a:lnTo>
                  <a:pt x="398799" y="602267"/>
                </a:lnTo>
                <a:lnTo>
                  <a:pt x="400386" y="588761"/>
                </a:lnTo>
                <a:lnTo>
                  <a:pt x="402370" y="576446"/>
                </a:lnTo>
                <a:lnTo>
                  <a:pt x="404751" y="563734"/>
                </a:lnTo>
                <a:lnTo>
                  <a:pt x="407529" y="552214"/>
                </a:lnTo>
                <a:lnTo>
                  <a:pt x="410703" y="540297"/>
                </a:lnTo>
                <a:lnTo>
                  <a:pt x="414275" y="529571"/>
                </a:lnTo>
                <a:lnTo>
                  <a:pt x="418243" y="519242"/>
                </a:lnTo>
                <a:lnTo>
                  <a:pt x="422211" y="508914"/>
                </a:lnTo>
                <a:lnTo>
                  <a:pt x="426973" y="499380"/>
                </a:lnTo>
                <a:lnTo>
                  <a:pt x="432131" y="490243"/>
                </a:lnTo>
                <a:lnTo>
                  <a:pt x="437290" y="481504"/>
                </a:lnTo>
                <a:lnTo>
                  <a:pt x="442845" y="473162"/>
                </a:lnTo>
                <a:lnTo>
                  <a:pt x="448797" y="465614"/>
                </a:lnTo>
                <a:lnTo>
                  <a:pt x="454750" y="458066"/>
                </a:lnTo>
                <a:lnTo>
                  <a:pt x="461495" y="451710"/>
                </a:lnTo>
                <a:lnTo>
                  <a:pt x="468241" y="445752"/>
                </a:lnTo>
                <a:lnTo>
                  <a:pt x="474987" y="440190"/>
                </a:lnTo>
                <a:lnTo>
                  <a:pt x="482130" y="435026"/>
                </a:lnTo>
                <a:lnTo>
                  <a:pt x="490066" y="429862"/>
                </a:lnTo>
                <a:lnTo>
                  <a:pt x="497606" y="425889"/>
                </a:lnTo>
                <a:lnTo>
                  <a:pt x="505542" y="422711"/>
                </a:lnTo>
                <a:lnTo>
                  <a:pt x="513875" y="419533"/>
                </a:lnTo>
                <a:lnTo>
                  <a:pt x="538478" y="409999"/>
                </a:lnTo>
                <a:lnTo>
                  <a:pt x="553160" y="404438"/>
                </a:lnTo>
                <a:lnTo>
                  <a:pt x="568239" y="399273"/>
                </a:lnTo>
                <a:lnTo>
                  <a:pt x="584111" y="394506"/>
                </a:lnTo>
                <a:lnTo>
                  <a:pt x="601174" y="390137"/>
                </a:lnTo>
                <a:lnTo>
                  <a:pt x="618634" y="386562"/>
                </a:lnTo>
                <a:lnTo>
                  <a:pt x="627761" y="384973"/>
                </a:lnTo>
                <a:lnTo>
                  <a:pt x="636888" y="383384"/>
                </a:lnTo>
                <a:lnTo>
                  <a:pt x="646014" y="382589"/>
                </a:lnTo>
                <a:lnTo>
                  <a:pt x="655538" y="381795"/>
                </a:lnTo>
                <a:lnTo>
                  <a:pt x="665061" y="381397"/>
                </a:lnTo>
                <a:lnTo>
                  <a:pt x="674585" y="381000"/>
                </a:lnTo>
                <a:close/>
                <a:moveTo>
                  <a:pt x="1307704" y="0"/>
                </a:moveTo>
                <a:lnTo>
                  <a:pt x="1321601" y="0"/>
                </a:lnTo>
                <a:lnTo>
                  <a:pt x="1335100" y="0"/>
                </a:lnTo>
                <a:lnTo>
                  <a:pt x="1348997" y="1191"/>
                </a:lnTo>
                <a:lnTo>
                  <a:pt x="1362496" y="2381"/>
                </a:lnTo>
                <a:lnTo>
                  <a:pt x="1376790" y="4366"/>
                </a:lnTo>
                <a:lnTo>
                  <a:pt x="1390289" y="7144"/>
                </a:lnTo>
                <a:lnTo>
                  <a:pt x="1404583" y="10319"/>
                </a:lnTo>
                <a:lnTo>
                  <a:pt x="1418480" y="14684"/>
                </a:lnTo>
                <a:lnTo>
                  <a:pt x="1432773" y="19447"/>
                </a:lnTo>
                <a:lnTo>
                  <a:pt x="1446670" y="25003"/>
                </a:lnTo>
                <a:lnTo>
                  <a:pt x="1460566" y="31353"/>
                </a:lnTo>
                <a:lnTo>
                  <a:pt x="1474463" y="38497"/>
                </a:lnTo>
                <a:lnTo>
                  <a:pt x="1488757" y="46831"/>
                </a:lnTo>
                <a:lnTo>
                  <a:pt x="1525285" y="80963"/>
                </a:lnTo>
                <a:lnTo>
                  <a:pt x="1584841" y="90884"/>
                </a:lnTo>
                <a:lnTo>
                  <a:pt x="1590400" y="94853"/>
                </a:lnTo>
                <a:lnTo>
                  <a:pt x="1595958" y="99616"/>
                </a:lnTo>
                <a:lnTo>
                  <a:pt x="1600723" y="104775"/>
                </a:lnTo>
                <a:lnTo>
                  <a:pt x="1605487" y="110331"/>
                </a:lnTo>
                <a:lnTo>
                  <a:pt x="1609855" y="115888"/>
                </a:lnTo>
                <a:lnTo>
                  <a:pt x="1613825" y="122238"/>
                </a:lnTo>
                <a:lnTo>
                  <a:pt x="1617399" y="128984"/>
                </a:lnTo>
                <a:lnTo>
                  <a:pt x="1620575" y="134938"/>
                </a:lnTo>
                <a:lnTo>
                  <a:pt x="1626531" y="146447"/>
                </a:lnTo>
                <a:lnTo>
                  <a:pt x="1630898" y="156766"/>
                </a:lnTo>
                <a:lnTo>
                  <a:pt x="1634075" y="165894"/>
                </a:lnTo>
                <a:lnTo>
                  <a:pt x="1636854" y="177403"/>
                </a:lnTo>
                <a:lnTo>
                  <a:pt x="1639236" y="189309"/>
                </a:lnTo>
                <a:lnTo>
                  <a:pt x="1641619" y="200819"/>
                </a:lnTo>
                <a:lnTo>
                  <a:pt x="1643207" y="212725"/>
                </a:lnTo>
                <a:lnTo>
                  <a:pt x="1644795" y="223838"/>
                </a:lnTo>
                <a:lnTo>
                  <a:pt x="1646383" y="235347"/>
                </a:lnTo>
                <a:lnTo>
                  <a:pt x="1648368" y="258366"/>
                </a:lnTo>
                <a:lnTo>
                  <a:pt x="1649559" y="281781"/>
                </a:lnTo>
                <a:lnTo>
                  <a:pt x="1649957" y="304800"/>
                </a:lnTo>
                <a:lnTo>
                  <a:pt x="1649957" y="328613"/>
                </a:lnTo>
                <a:lnTo>
                  <a:pt x="1649559" y="352822"/>
                </a:lnTo>
                <a:lnTo>
                  <a:pt x="1648765" y="365919"/>
                </a:lnTo>
                <a:lnTo>
                  <a:pt x="1647177" y="385763"/>
                </a:lnTo>
                <a:lnTo>
                  <a:pt x="1642413" y="436959"/>
                </a:lnTo>
                <a:lnTo>
                  <a:pt x="1640427" y="464344"/>
                </a:lnTo>
                <a:lnTo>
                  <a:pt x="1638839" y="490141"/>
                </a:lnTo>
                <a:lnTo>
                  <a:pt x="1638442" y="501650"/>
                </a:lnTo>
                <a:lnTo>
                  <a:pt x="1638045" y="511969"/>
                </a:lnTo>
                <a:lnTo>
                  <a:pt x="1638442" y="521494"/>
                </a:lnTo>
                <a:lnTo>
                  <a:pt x="1638839" y="529034"/>
                </a:lnTo>
                <a:lnTo>
                  <a:pt x="1640030" y="538559"/>
                </a:lnTo>
                <a:lnTo>
                  <a:pt x="1642016" y="546497"/>
                </a:lnTo>
                <a:lnTo>
                  <a:pt x="1644001" y="553244"/>
                </a:lnTo>
                <a:lnTo>
                  <a:pt x="1646780" y="558800"/>
                </a:lnTo>
                <a:lnTo>
                  <a:pt x="1649559" y="563959"/>
                </a:lnTo>
                <a:lnTo>
                  <a:pt x="1653133" y="569516"/>
                </a:lnTo>
                <a:lnTo>
                  <a:pt x="1656706" y="576659"/>
                </a:lnTo>
                <a:lnTo>
                  <a:pt x="1661074" y="584597"/>
                </a:lnTo>
                <a:lnTo>
                  <a:pt x="1664250" y="592534"/>
                </a:lnTo>
                <a:lnTo>
                  <a:pt x="1667029" y="600869"/>
                </a:lnTo>
                <a:lnTo>
                  <a:pt x="1669412" y="609600"/>
                </a:lnTo>
                <a:lnTo>
                  <a:pt x="1671397" y="618331"/>
                </a:lnTo>
                <a:lnTo>
                  <a:pt x="1672588" y="627459"/>
                </a:lnTo>
                <a:lnTo>
                  <a:pt x="1673382" y="636984"/>
                </a:lnTo>
                <a:lnTo>
                  <a:pt x="1673779" y="646113"/>
                </a:lnTo>
                <a:lnTo>
                  <a:pt x="1674176" y="655241"/>
                </a:lnTo>
                <a:lnTo>
                  <a:pt x="1673779" y="665163"/>
                </a:lnTo>
                <a:lnTo>
                  <a:pt x="1673382" y="674291"/>
                </a:lnTo>
                <a:lnTo>
                  <a:pt x="1671794" y="692547"/>
                </a:lnTo>
                <a:lnTo>
                  <a:pt x="1669412" y="710009"/>
                </a:lnTo>
                <a:lnTo>
                  <a:pt x="1666632" y="726678"/>
                </a:lnTo>
                <a:lnTo>
                  <a:pt x="1664647" y="735806"/>
                </a:lnTo>
                <a:lnTo>
                  <a:pt x="1662662" y="745728"/>
                </a:lnTo>
                <a:lnTo>
                  <a:pt x="1659883" y="755650"/>
                </a:lnTo>
                <a:lnTo>
                  <a:pt x="1656706" y="765572"/>
                </a:lnTo>
                <a:lnTo>
                  <a:pt x="1653133" y="775891"/>
                </a:lnTo>
                <a:lnTo>
                  <a:pt x="1649162" y="785416"/>
                </a:lnTo>
                <a:lnTo>
                  <a:pt x="1644795" y="793750"/>
                </a:lnTo>
                <a:lnTo>
                  <a:pt x="1642413" y="798116"/>
                </a:lnTo>
                <a:lnTo>
                  <a:pt x="1639633" y="802084"/>
                </a:lnTo>
                <a:lnTo>
                  <a:pt x="1636854" y="805656"/>
                </a:lnTo>
                <a:lnTo>
                  <a:pt x="1633678" y="808831"/>
                </a:lnTo>
                <a:lnTo>
                  <a:pt x="1630104" y="811609"/>
                </a:lnTo>
                <a:lnTo>
                  <a:pt x="1626531" y="814388"/>
                </a:lnTo>
                <a:lnTo>
                  <a:pt x="1618193" y="818753"/>
                </a:lnTo>
                <a:lnTo>
                  <a:pt x="1610252" y="823119"/>
                </a:lnTo>
                <a:lnTo>
                  <a:pt x="1602311" y="827881"/>
                </a:lnTo>
                <a:lnTo>
                  <a:pt x="1598341" y="830263"/>
                </a:lnTo>
                <a:lnTo>
                  <a:pt x="1593973" y="832644"/>
                </a:lnTo>
                <a:lnTo>
                  <a:pt x="1590797" y="835819"/>
                </a:lnTo>
                <a:lnTo>
                  <a:pt x="1587223" y="838994"/>
                </a:lnTo>
                <a:lnTo>
                  <a:pt x="1584444" y="842963"/>
                </a:lnTo>
                <a:lnTo>
                  <a:pt x="1581665" y="846931"/>
                </a:lnTo>
                <a:lnTo>
                  <a:pt x="1578489" y="854075"/>
                </a:lnTo>
                <a:lnTo>
                  <a:pt x="1576106" y="860822"/>
                </a:lnTo>
                <a:lnTo>
                  <a:pt x="1574121" y="867966"/>
                </a:lnTo>
                <a:lnTo>
                  <a:pt x="1572533" y="875506"/>
                </a:lnTo>
                <a:lnTo>
                  <a:pt x="1571342" y="883444"/>
                </a:lnTo>
                <a:lnTo>
                  <a:pt x="1570151" y="890984"/>
                </a:lnTo>
                <a:lnTo>
                  <a:pt x="1568959" y="906859"/>
                </a:lnTo>
                <a:lnTo>
                  <a:pt x="1568165" y="923131"/>
                </a:lnTo>
                <a:lnTo>
                  <a:pt x="1566974" y="939006"/>
                </a:lnTo>
                <a:lnTo>
                  <a:pt x="1565783" y="946944"/>
                </a:lnTo>
                <a:lnTo>
                  <a:pt x="1564989" y="954484"/>
                </a:lnTo>
                <a:lnTo>
                  <a:pt x="1563401" y="961628"/>
                </a:lnTo>
                <a:lnTo>
                  <a:pt x="1561415" y="969169"/>
                </a:lnTo>
                <a:lnTo>
                  <a:pt x="1558636" y="976709"/>
                </a:lnTo>
                <a:lnTo>
                  <a:pt x="1555460" y="983456"/>
                </a:lnTo>
                <a:lnTo>
                  <a:pt x="1551887" y="989409"/>
                </a:lnTo>
                <a:lnTo>
                  <a:pt x="1548313" y="995363"/>
                </a:lnTo>
                <a:lnTo>
                  <a:pt x="1544343" y="1000522"/>
                </a:lnTo>
                <a:lnTo>
                  <a:pt x="1539578" y="1005284"/>
                </a:lnTo>
                <a:lnTo>
                  <a:pt x="1531637" y="1014809"/>
                </a:lnTo>
                <a:lnTo>
                  <a:pt x="1527667" y="1019969"/>
                </a:lnTo>
                <a:lnTo>
                  <a:pt x="1524093" y="1025525"/>
                </a:lnTo>
                <a:lnTo>
                  <a:pt x="1520520" y="1031081"/>
                </a:lnTo>
                <a:lnTo>
                  <a:pt x="1517741" y="1037431"/>
                </a:lnTo>
                <a:lnTo>
                  <a:pt x="1514961" y="1044178"/>
                </a:lnTo>
                <a:lnTo>
                  <a:pt x="1512976" y="1052513"/>
                </a:lnTo>
                <a:lnTo>
                  <a:pt x="1510991" y="1061244"/>
                </a:lnTo>
                <a:lnTo>
                  <a:pt x="1510197" y="1070769"/>
                </a:lnTo>
                <a:lnTo>
                  <a:pt x="1561415" y="1078309"/>
                </a:lnTo>
                <a:lnTo>
                  <a:pt x="1576900" y="1111250"/>
                </a:lnTo>
                <a:lnTo>
                  <a:pt x="1585635" y="1129903"/>
                </a:lnTo>
                <a:lnTo>
                  <a:pt x="1596355" y="1149350"/>
                </a:lnTo>
                <a:lnTo>
                  <a:pt x="1601517" y="1158478"/>
                </a:lnTo>
                <a:lnTo>
                  <a:pt x="1606679" y="1168003"/>
                </a:lnTo>
                <a:lnTo>
                  <a:pt x="1612237" y="1176734"/>
                </a:lnTo>
                <a:lnTo>
                  <a:pt x="1617796" y="1184672"/>
                </a:lnTo>
                <a:lnTo>
                  <a:pt x="1624149" y="1192609"/>
                </a:lnTo>
                <a:lnTo>
                  <a:pt x="1629707" y="1198959"/>
                </a:lnTo>
                <a:lnTo>
                  <a:pt x="1635663" y="1204516"/>
                </a:lnTo>
                <a:lnTo>
                  <a:pt x="1641619" y="1209278"/>
                </a:lnTo>
                <a:lnTo>
                  <a:pt x="1721821" y="1231106"/>
                </a:lnTo>
                <a:lnTo>
                  <a:pt x="1793687" y="1261269"/>
                </a:lnTo>
                <a:lnTo>
                  <a:pt x="1867537" y="1292622"/>
                </a:lnTo>
                <a:lnTo>
                  <a:pt x="1941387" y="1324372"/>
                </a:lnTo>
                <a:lnTo>
                  <a:pt x="2013649" y="1354931"/>
                </a:lnTo>
                <a:lnTo>
                  <a:pt x="2029531" y="1361678"/>
                </a:lnTo>
                <a:lnTo>
                  <a:pt x="2046207" y="1367631"/>
                </a:lnTo>
                <a:lnTo>
                  <a:pt x="2079161" y="1379141"/>
                </a:lnTo>
                <a:lnTo>
                  <a:pt x="2095440" y="1385094"/>
                </a:lnTo>
                <a:lnTo>
                  <a:pt x="2112116" y="1391444"/>
                </a:lnTo>
                <a:lnTo>
                  <a:pt x="2127998" y="1397397"/>
                </a:lnTo>
                <a:lnTo>
                  <a:pt x="2143085" y="1404144"/>
                </a:lnTo>
                <a:lnTo>
                  <a:pt x="2150232" y="1407716"/>
                </a:lnTo>
                <a:lnTo>
                  <a:pt x="2157776" y="1411684"/>
                </a:lnTo>
                <a:lnTo>
                  <a:pt x="2164923" y="1416050"/>
                </a:lnTo>
                <a:lnTo>
                  <a:pt x="2171673" y="1420019"/>
                </a:lnTo>
                <a:lnTo>
                  <a:pt x="2178423" y="1424384"/>
                </a:lnTo>
                <a:lnTo>
                  <a:pt x="2184775" y="1429147"/>
                </a:lnTo>
                <a:lnTo>
                  <a:pt x="2191128" y="1433909"/>
                </a:lnTo>
                <a:lnTo>
                  <a:pt x="2196687" y="1439069"/>
                </a:lnTo>
                <a:lnTo>
                  <a:pt x="2202245" y="1445022"/>
                </a:lnTo>
                <a:lnTo>
                  <a:pt x="2207804" y="1450578"/>
                </a:lnTo>
                <a:lnTo>
                  <a:pt x="2212965" y="1456928"/>
                </a:lnTo>
                <a:lnTo>
                  <a:pt x="2217333" y="1463278"/>
                </a:lnTo>
                <a:lnTo>
                  <a:pt x="2221700" y="1470422"/>
                </a:lnTo>
                <a:lnTo>
                  <a:pt x="2225274" y="1477566"/>
                </a:lnTo>
                <a:lnTo>
                  <a:pt x="2228847" y="1485503"/>
                </a:lnTo>
                <a:lnTo>
                  <a:pt x="2232023" y="1493441"/>
                </a:lnTo>
                <a:lnTo>
                  <a:pt x="2232023" y="1519634"/>
                </a:lnTo>
                <a:lnTo>
                  <a:pt x="2232817" y="1552178"/>
                </a:lnTo>
                <a:lnTo>
                  <a:pt x="2234406" y="1628378"/>
                </a:lnTo>
                <a:lnTo>
                  <a:pt x="2235597" y="1668859"/>
                </a:lnTo>
                <a:lnTo>
                  <a:pt x="2236391" y="1708150"/>
                </a:lnTo>
                <a:lnTo>
                  <a:pt x="2236788" y="1745059"/>
                </a:lnTo>
                <a:lnTo>
                  <a:pt x="2236391" y="1778000"/>
                </a:lnTo>
                <a:lnTo>
                  <a:pt x="374650" y="1778000"/>
                </a:lnTo>
                <a:lnTo>
                  <a:pt x="374650" y="1745059"/>
                </a:lnTo>
                <a:lnTo>
                  <a:pt x="374650" y="1708150"/>
                </a:lnTo>
                <a:lnTo>
                  <a:pt x="375444" y="1668859"/>
                </a:lnTo>
                <a:lnTo>
                  <a:pt x="376238" y="1628378"/>
                </a:lnTo>
                <a:lnTo>
                  <a:pt x="377826" y="1552178"/>
                </a:lnTo>
                <a:lnTo>
                  <a:pt x="378620" y="1519634"/>
                </a:lnTo>
                <a:lnTo>
                  <a:pt x="379017" y="1493441"/>
                </a:lnTo>
                <a:lnTo>
                  <a:pt x="381797" y="1485503"/>
                </a:lnTo>
                <a:lnTo>
                  <a:pt x="385370" y="1477566"/>
                </a:lnTo>
                <a:lnTo>
                  <a:pt x="389341" y="1470422"/>
                </a:lnTo>
                <a:lnTo>
                  <a:pt x="393311" y="1463278"/>
                </a:lnTo>
                <a:lnTo>
                  <a:pt x="398076" y="1456928"/>
                </a:lnTo>
                <a:lnTo>
                  <a:pt x="403237" y="1450578"/>
                </a:lnTo>
                <a:lnTo>
                  <a:pt x="408399" y="1445022"/>
                </a:lnTo>
                <a:lnTo>
                  <a:pt x="413957" y="1439069"/>
                </a:lnTo>
                <a:lnTo>
                  <a:pt x="419516" y="1433909"/>
                </a:lnTo>
                <a:lnTo>
                  <a:pt x="425869" y="1429147"/>
                </a:lnTo>
                <a:lnTo>
                  <a:pt x="432618" y="1424384"/>
                </a:lnTo>
                <a:lnTo>
                  <a:pt x="438971" y="1420019"/>
                </a:lnTo>
                <a:lnTo>
                  <a:pt x="445721" y="1416050"/>
                </a:lnTo>
                <a:lnTo>
                  <a:pt x="452868" y="1411684"/>
                </a:lnTo>
                <a:lnTo>
                  <a:pt x="460412" y="1407716"/>
                </a:lnTo>
                <a:lnTo>
                  <a:pt x="467558" y="1404144"/>
                </a:lnTo>
                <a:lnTo>
                  <a:pt x="482646" y="1397397"/>
                </a:lnTo>
                <a:lnTo>
                  <a:pt x="498925" y="1391444"/>
                </a:lnTo>
                <a:lnTo>
                  <a:pt x="515204" y="1385094"/>
                </a:lnTo>
                <a:lnTo>
                  <a:pt x="531483" y="1379141"/>
                </a:lnTo>
                <a:lnTo>
                  <a:pt x="564437" y="1367631"/>
                </a:lnTo>
                <a:lnTo>
                  <a:pt x="581113" y="1361678"/>
                </a:lnTo>
                <a:lnTo>
                  <a:pt x="597392" y="1354931"/>
                </a:lnTo>
                <a:lnTo>
                  <a:pt x="669257" y="1324372"/>
                </a:lnTo>
                <a:lnTo>
                  <a:pt x="743504" y="1292622"/>
                </a:lnTo>
                <a:lnTo>
                  <a:pt x="817354" y="1261269"/>
                </a:lnTo>
                <a:lnTo>
                  <a:pt x="888822" y="1231106"/>
                </a:lnTo>
                <a:lnTo>
                  <a:pt x="969025" y="1209278"/>
                </a:lnTo>
                <a:lnTo>
                  <a:pt x="974981" y="1204516"/>
                </a:lnTo>
                <a:lnTo>
                  <a:pt x="980937" y="1198959"/>
                </a:lnTo>
                <a:lnTo>
                  <a:pt x="986892" y="1192609"/>
                </a:lnTo>
                <a:lnTo>
                  <a:pt x="992848" y="1184672"/>
                </a:lnTo>
                <a:lnTo>
                  <a:pt x="998407" y="1176734"/>
                </a:lnTo>
                <a:lnTo>
                  <a:pt x="1003965" y="1168003"/>
                </a:lnTo>
                <a:lnTo>
                  <a:pt x="1009524" y="1158478"/>
                </a:lnTo>
                <a:lnTo>
                  <a:pt x="1015083" y="1149350"/>
                </a:lnTo>
                <a:lnTo>
                  <a:pt x="1025009" y="1129903"/>
                </a:lnTo>
                <a:lnTo>
                  <a:pt x="1034141" y="1111250"/>
                </a:lnTo>
                <a:lnTo>
                  <a:pt x="1049228" y="1078309"/>
                </a:lnTo>
                <a:lnTo>
                  <a:pt x="1087345" y="1068784"/>
                </a:lnTo>
                <a:lnTo>
                  <a:pt x="1085359" y="1060450"/>
                </a:lnTo>
                <a:lnTo>
                  <a:pt x="1082977" y="1053306"/>
                </a:lnTo>
                <a:lnTo>
                  <a:pt x="1080595" y="1046163"/>
                </a:lnTo>
                <a:lnTo>
                  <a:pt x="1077419" y="1040209"/>
                </a:lnTo>
                <a:lnTo>
                  <a:pt x="1074242" y="1034653"/>
                </a:lnTo>
                <a:lnTo>
                  <a:pt x="1071066" y="1029891"/>
                </a:lnTo>
                <a:lnTo>
                  <a:pt x="1067492" y="1025525"/>
                </a:lnTo>
                <a:lnTo>
                  <a:pt x="1063125" y="1020763"/>
                </a:lnTo>
                <a:lnTo>
                  <a:pt x="1055978" y="1012825"/>
                </a:lnTo>
                <a:lnTo>
                  <a:pt x="1048434" y="1004491"/>
                </a:lnTo>
                <a:lnTo>
                  <a:pt x="1045258" y="1000125"/>
                </a:lnTo>
                <a:lnTo>
                  <a:pt x="1042082" y="995363"/>
                </a:lnTo>
                <a:lnTo>
                  <a:pt x="1038905" y="989409"/>
                </a:lnTo>
                <a:lnTo>
                  <a:pt x="1036523" y="983456"/>
                </a:lnTo>
                <a:lnTo>
                  <a:pt x="1022229" y="830659"/>
                </a:lnTo>
                <a:lnTo>
                  <a:pt x="1021832" y="831056"/>
                </a:lnTo>
                <a:lnTo>
                  <a:pt x="1020641" y="831056"/>
                </a:lnTo>
                <a:lnTo>
                  <a:pt x="1016671" y="830659"/>
                </a:lnTo>
                <a:lnTo>
                  <a:pt x="1010715" y="829469"/>
                </a:lnTo>
                <a:lnTo>
                  <a:pt x="1003965" y="828278"/>
                </a:lnTo>
                <a:lnTo>
                  <a:pt x="990863" y="824309"/>
                </a:lnTo>
                <a:lnTo>
                  <a:pt x="985701" y="822325"/>
                </a:lnTo>
                <a:lnTo>
                  <a:pt x="982525" y="821134"/>
                </a:lnTo>
                <a:lnTo>
                  <a:pt x="978157" y="817959"/>
                </a:lnTo>
                <a:lnTo>
                  <a:pt x="973790" y="814388"/>
                </a:lnTo>
                <a:lnTo>
                  <a:pt x="969819" y="810419"/>
                </a:lnTo>
                <a:lnTo>
                  <a:pt x="966246" y="805656"/>
                </a:lnTo>
                <a:lnTo>
                  <a:pt x="962673" y="800497"/>
                </a:lnTo>
                <a:lnTo>
                  <a:pt x="959496" y="794941"/>
                </a:lnTo>
                <a:lnTo>
                  <a:pt x="956717" y="788988"/>
                </a:lnTo>
                <a:lnTo>
                  <a:pt x="953541" y="783034"/>
                </a:lnTo>
                <a:lnTo>
                  <a:pt x="951158" y="776684"/>
                </a:lnTo>
                <a:lnTo>
                  <a:pt x="948776" y="769541"/>
                </a:lnTo>
                <a:lnTo>
                  <a:pt x="944409" y="755253"/>
                </a:lnTo>
                <a:lnTo>
                  <a:pt x="941232" y="740172"/>
                </a:lnTo>
                <a:lnTo>
                  <a:pt x="938056" y="724694"/>
                </a:lnTo>
                <a:lnTo>
                  <a:pt x="935674" y="708819"/>
                </a:lnTo>
                <a:lnTo>
                  <a:pt x="934085" y="693341"/>
                </a:lnTo>
                <a:lnTo>
                  <a:pt x="932497" y="677466"/>
                </a:lnTo>
                <a:lnTo>
                  <a:pt x="931306" y="662781"/>
                </a:lnTo>
                <a:lnTo>
                  <a:pt x="929321" y="635000"/>
                </a:lnTo>
                <a:lnTo>
                  <a:pt x="926939" y="611981"/>
                </a:lnTo>
                <a:lnTo>
                  <a:pt x="926939" y="607616"/>
                </a:lnTo>
                <a:lnTo>
                  <a:pt x="927733" y="603250"/>
                </a:lnTo>
                <a:lnTo>
                  <a:pt x="929321" y="598884"/>
                </a:lnTo>
                <a:lnTo>
                  <a:pt x="931306" y="594519"/>
                </a:lnTo>
                <a:lnTo>
                  <a:pt x="935674" y="585391"/>
                </a:lnTo>
                <a:lnTo>
                  <a:pt x="940835" y="575866"/>
                </a:lnTo>
                <a:lnTo>
                  <a:pt x="943217" y="570706"/>
                </a:lnTo>
                <a:lnTo>
                  <a:pt x="945600" y="565150"/>
                </a:lnTo>
                <a:lnTo>
                  <a:pt x="947585" y="559594"/>
                </a:lnTo>
                <a:lnTo>
                  <a:pt x="949173" y="553641"/>
                </a:lnTo>
                <a:lnTo>
                  <a:pt x="950364" y="547291"/>
                </a:lnTo>
                <a:lnTo>
                  <a:pt x="950761" y="539750"/>
                </a:lnTo>
                <a:lnTo>
                  <a:pt x="950364" y="532606"/>
                </a:lnTo>
                <a:lnTo>
                  <a:pt x="949173" y="524669"/>
                </a:lnTo>
                <a:lnTo>
                  <a:pt x="944409" y="500856"/>
                </a:lnTo>
                <a:lnTo>
                  <a:pt x="940438" y="477441"/>
                </a:lnTo>
                <a:lnTo>
                  <a:pt x="937262" y="454422"/>
                </a:lnTo>
                <a:lnTo>
                  <a:pt x="934880" y="432197"/>
                </a:lnTo>
                <a:lnTo>
                  <a:pt x="933291" y="410766"/>
                </a:lnTo>
                <a:lnTo>
                  <a:pt x="932100" y="389334"/>
                </a:lnTo>
                <a:lnTo>
                  <a:pt x="931703" y="368300"/>
                </a:lnTo>
                <a:lnTo>
                  <a:pt x="932100" y="348059"/>
                </a:lnTo>
                <a:lnTo>
                  <a:pt x="932894" y="328613"/>
                </a:lnTo>
                <a:lnTo>
                  <a:pt x="934483" y="309563"/>
                </a:lnTo>
                <a:lnTo>
                  <a:pt x="936468" y="290909"/>
                </a:lnTo>
                <a:lnTo>
                  <a:pt x="939247" y="273447"/>
                </a:lnTo>
                <a:lnTo>
                  <a:pt x="942423" y="255984"/>
                </a:lnTo>
                <a:lnTo>
                  <a:pt x="946394" y="239713"/>
                </a:lnTo>
                <a:lnTo>
                  <a:pt x="950761" y="223441"/>
                </a:lnTo>
                <a:lnTo>
                  <a:pt x="956320" y="207566"/>
                </a:lnTo>
                <a:lnTo>
                  <a:pt x="961482" y="193278"/>
                </a:lnTo>
                <a:lnTo>
                  <a:pt x="967437" y="178991"/>
                </a:lnTo>
                <a:lnTo>
                  <a:pt x="973790" y="165497"/>
                </a:lnTo>
                <a:lnTo>
                  <a:pt x="980937" y="152400"/>
                </a:lnTo>
                <a:lnTo>
                  <a:pt x="988481" y="140494"/>
                </a:lnTo>
                <a:lnTo>
                  <a:pt x="996421" y="129381"/>
                </a:lnTo>
                <a:lnTo>
                  <a:pt x="1004362" y="118269"/>
                </a:lnTo>
                <a:lnTo>
                  <a:pt x="1013494" y="108347"/>
                </a:lnTo>
                <a:lnTo>
                  <a:pt x="1022229" y="99219"/>
                </a:lnTo>
                <a:lnTo>
                  <a:pt x="1031758" y="90091"/>
                </a:lnTo>
                <a:lnTo>
                  <a:pt x="1041685" y="82550"/>
                </a:lnTo>
                <a:lnTo>
                  <a:pt x="1051611" y="75406"/>
                </a:lnTo>
                <a:lnTo>
                  <a:pt x="1061934" y="68659"/>
                </a:lnTo>
                <a:lnTo>
                  <a:pt x="1073051" y="63103"/>
                </a:lnTo>
                <a:lnTo>
                  <a:pt x="1084168" y="58341"/>
                </a:lnTo>
                <a:lnTo>
                  <a:pt x="1095683" y="53975"/>
                </a:lnTo>
                <a:lnTo>
                  <a:pt x="1112358" y="47228"/>
                </a:lnTo>
                <a:lnTo>
                  <a:pt x="1131019" y="40084"/>
                </a:lnTo>
                <a:lnTo>
                  <a:pt x="1150872" y="32544"/>
                </a:lnTo>
                <a:lnTo>
                  <a:pt x="1171915" y="25400"/>
                </a:lnTo>
                <a:lnTo>
                  <a:pt x="1194547" y="18653"/>
                </a:lnTo>
                <a:lnTo>
                  <a:pt x="1206458" y="15875"/>
                </a:lnTo>
                <a:lnTo>
                  <a:pt x="1218369" y="12303"/>
                </a:lnTo>
                <a:lnTo>
                  <a:pt x="1230281" y="9525"/>
                </a:lnTo>
                <a:lnTo>
                  <a:pt x="1242986" y="7144"/>
                </a:lnTo>
                <a:lnTo>
                  <a:pt x="1255294" y="5159"/>
                </a:lnTo>
                <a:lnTo>
                  <a:pt x="1268397" y="3175"/>
                </a:lnTo>
                <a:lnTo>
                  <a:pt x="1281102" y="1588"/>
                </a:lnTo>
                <a:lnTo>
                  <a:pt x="1294602" y="794"/>
                </a:lnTo>
                <a:lnTo>
                  <a:pt x="1307704"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31" name="矩形 30"/>
          <p:cNvSpPr/>
          <p:nvPr/>
        </p:nvSpPr>
        <p:spPr>
          <a:xfrm>
            <a:off x="1368880" y="1688527"/>
            <a:ext cx="9454240" cy="11841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cxnSp>
        <p:nvCxnSpPr>
          <p:cNvPr id="32" name="直接连接符 31"/>
          <p:cNvCxnSpPr/>
          <p:nvPr/>
        </p:nvCxnSpPr>
        <p:spPr>
          <a:xfrm>
            <a:off x="1158240" y="3218763"/>
            <a:ext cx="9875520" cy="0"/>
          </a:xfrm>
          <a:prstGeom prst="line">
            <a:avLst/>
          </a:prstGeom>
          <a:ln w="57150">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33" name="矩形 32"/>
          <p:cNvSpPr/>
          <p:nvPr/>
        </p:nvSpPr>
        <p:spPr>
          <a:xfrm>
            <a:off x="470986" y="3489141"/>
            <a:ext cx="3266104" cy="2123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4" name="矩形 33"/>
          <p:cNvSpPr/>
          <p:nvPr/>
        </p:nvSpPr>
        <p:spPr>
          <a:xfrm>
            <a:off x="8515757" y="3489141"/>
            <a:ext cx="3266104" cy="2123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1" name="MH_Other_3"/>
          <p:cNvSpPr/>
          <p:nvPr>
            <p:custDataLst>
              <p:tags r:id="rId1"/>
            </p:custDataLst>
          </p:nvPr>
        </p:nvSpPr>
        <p:spPr bwMode="auto">
          <a:xfrm>
            <a:off x="3371850" y="325437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22" name="MH_Other_4"/>
          <p:cNvSpPr/>
          <p:nvPr>
            <p:custDataLst>
              <p:tags r:id="rId2"/>
            </p:custDataLst>
          </p:nvPr>
        </p:nvSpPr>
        <p:spPr bwMode="auto">
          <a:xfrm>
            <a:off x="4052889" y="325437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defRPr/>
            </a:pPr>
            <a:endParaRPr lang="zh-CN" altLang="en-US" kern="0" dirty="0">
              <a:solidFill>
                <a:srgbClr val="FFFFFF"/>
              </a:solidFill>
              <a:latin typeface="+mj-ea"/>
              <a:ea typeface="+mj-ea"/>
            </a:endParaRPr>
          </a:p>
        </p:txBody>
      </p:sp>
      <p:sp>
        <p:nvSpPr>
          <p:cNvPr id="23" name="MH_Other_3"/>
          <p:cNvSpPr/>
          <p:nvPr>
            <p:custDataLst>
              <p:tags r:id="rId3"/>
            </p:custDataLst>
          </p:nvPr>
        </p:nvSpPr>
        <p:spPr bwMode="auto">
          <a:xfrm>
            <a:off x="2350293" y="346392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24" name="MH_Other_4"/>
          <p:cNvSpPr/>
          <p:nvPr>
            <p:custDataLst>
              <p:tags r:id="rId4"/>
            </p:custDataLst>
          </p:nvPr>
        </p:nvSpPr>
        <p:spPr bwMode="auto">
          <a:xfrm>
            <a:off x="3031332" y="346392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r>
              <a:rPr lang="en-US" altLang="zh-CN" kern="0" dirty="0">
                <a:solidFill>
                  <a:srgbClr val="FFFFFF"/>
                </a:solidFill>
                <a:latin typeface="+mj-ea"/>
                <a:ea typeface="+mj-ea"/>
              </a:rPr>
              <a:t>01</a:t>
            </a:r>
            <a:endParaRPr lang="zh-CN" altLang="en-US" kern="0" dirty="0">
              <a:solidFill>
                <a:srgbClr val="FFFFFF"/>
              </a:solidFill>
              <a:latin typeface="+mj-ea"/>
              <a:ea typeface="+mj-ea"/>
            </a:endParaRPr>
          </a:p>
        </p:txBody>
      </p:sp>
      <p:sp>
        <p:nvSpPr>
          <p:cNvPr id="25" name="MH_Other_3"/>
          <p:cNvSpPr/>
          <p:nvPr>
            <p:custDataLst>
              <p:tags r:id="rId5"/>
            </p:custDataLst>
          </p:nvPr>
        </p:nvSpPr>
        <p:spPr bwMode="auto">
          <a:xfrm>
            <a:off x="5414963" y="325437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26" name="MH_Other_4"/>
          <p:cNvSpPr/>
          <p:nvPr>
            <p:custDataLst>
              <p:tags r:id="rId6"/>
            </p:custDataLst>
          </p:nvPr>
        </p:nvSpPr>
        <p:spPr bwMode="auto">
          <a:xfrm>
            <a:off x="6096002" y="325437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defRPr/>
            </a:pPr>
            <a:endParaRPr lang="zh-CN" altLang="en-US" kern="0" dirty="0">
              <a:solidFill>
                <a:srgbClr val="FFFFFF"/>
              </a:solidFill>
              <a:latin typeface="+mj-ea"/>
              <a:ea typeface="+mj-ea"/>
            </a:endParaRPr>
          </a:p>
        </p:txBody>
      </p:sp>
      <p:sp>
        <p:nvSpPr>
          <p:cNvPr id="27" name="MH_Other_3"/>
          <p:cNvSpPr/>
          <p:nvPr>
            <p:custDataLst>
              <p:tags r:id="rId7"/>
            </p:custDataLst>
          </p:nvPr>
        </p:nvSpPr>
        <p:spPr bwMode="auto">
          <a:xfrm>
            <a:off x="4393406" y="346392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28" name="MH_Other_4"/>
          <p:cNvSpPr/>
          <p:nvPr>
            <p:custDataLst>
              <p:tags r:id="rId8"/>
            </p:custDataLst>
          </p:nvPr>
        </p:nvSpPr>
        <p:spPr bwMode="auto">
          <a:xfrm>
            <a:off x="5074445" y="346392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r>
              <a:rPr lang="en-US" altLang="zh-CN" kern="0" dirty="0">
                <a:solidFill>
                  <a:srgbClr val="FFFFFF"/>
                </a:solidFill>
                <a:latin typeface="+mj-ea"/>
                <a:ea typeface="+mj-ea"/>
              </a:rPr>
              <a:t>02</a:t>
            </a:r>
            <a:endParaRPr lang="zh-CN" altLang="en-US" kern="0" dirty="0">
              <a:solidFill>
                <a:srgbClr val="FFFFFF"/>
              </a:solidFill>
              <a:latin typeface="+mj-ea"/>
              <a:ea typeface="+mj-ea"/>
            </a:endParaRPr>
          </a:p>
        </p:txBody>
      </p:sp>
      <p:sp>
        <p:nvSpPr>
          <p:cNvPr id="29" name="MH_Other_3"/>
          <p:cNvSpPr/>
          <p:nvPr>
            <p:custDataLst>
              <p:tags r:id="rId9"/>
            </p:custDataLst>
          </p:nvPr>
        </p:nvSpPr>
        <p:spPr bwMode="auto">
          <a:xfrm>
            <a:off x="7458076" y="325437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30" name="MH_Other_4"/>
          <p:cNvSpPr/>
          <p:nvPr>
            <p:custDataLst>
              <p:tags r:id="rId10"/>
            </p:custDataLst>
          </p:nvPr>
        </p:nvSpPr>
        <p:spPr bwMode="auto">
          <a:xfrm>
            <a:off x="8139115" y="325437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defRPr/>
            </a:pPr>
            <a:endParaRPr lang="zh-CN" altLang="en-US" kern="0" dirty="0">
              <a:solidFill>
                <a:srgbClr val="FFFFFF"/>
              </a:solidFill>
              <a:latin typeface="+mj-ea"/>
              <a:ea typeface="+mj-ea"/>
            </a:endParaRPr>
          </a:p>
        </p:txBody>
      </p:sp>
      <p:sp>
        <p:nvSpPr>
          <p:cNvPr id="31" name="MH_Other_3"/>
          <p:cNvSpPr/>
          <p:nvPr>
            <p:custDataLst>
              <p:tags r:id="rId11"/>
            </p:custDataLst>
          </p:nvPr>
        </p:nvSpPr>
        <p:spPr bwMode="auto">
          <a:xfrm>
            <a:off x="6436519" y="346392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32" name="MH_Other_4"/>
          <p:cNvSpPr/>
          <p:nvPr>
            <p:custDataLst>
              <p:tags r:id="rId12"/>
            </p:custDataLst>
          </p:nvPr>
        </p:nvSpPr>
        <p:spPr bwMode="auto">
          <a:xfrm>
            <a:off x="7117558" y="346392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r>
              <a:rPr lang="en-US" altLang="zh-CN" kern="0" dirty="0">
                <a:solidFill>
                  <a:srgbClr val="FFFFFF"/>
                </a:solidFill>
                <a:latin typeface="+mj-ea"/>
                <a:ea typeface="+mj-ea"/>
              </a:rPr>
              <a:t>03</a:t>
            </a:r>
            <a:endParaRPr lang="zh-CN" altLang="en-US" kern="0" dirty="0">
              <a:solidFill>
                <a:srgbClr val="FFFFFF"/>
              </a:solidFill>
              <a:latin typeface="+mj-ea"/>
              <a:ea typeface="+mj-ea"/>
            </a:endParaRPr>
          </a:p>
        </p:txBody>
      </p:sp>
      <p:sp>
        <p:nvSpPr>
          <p:cNvPr id="33" name="MH_Other_3"/>
          <p:cNvSpPr/>
          <p:nvPr>
            <p:custDataLst>
              <p:tags r:id="rId13"/>
            </p:custDataLst>
          </p:nvPr>
        </p:nvSpPr>
        <p:spPr bwMode="auto">
          <a:xfrm>
            <a:off x="8479632" y="346392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34" name="MH_Other_4"/>
          <p:cNvSpPr/>
          <p:nvPr>
            <p:custDataLst>
              <p:tags r:id="rId14"/>
            </p:custDataLst>
          </p:nvPr>
        </p:nvSpPr>
        <p:spPr bwMode="auto">
          <a:xfrm>
            <a:off x="9160671" y="346392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r>
              <a:rPr lang="en-US" altLang="zh-CN" kern="0" dirty="0">
                <a:solidFill>
                  <a:srgbClr val="FFFFFF"/>
                </a:solidFill>
                <a:latin typeface="+mj-ea"/>
                <a:ea typeface="+mj-ea"/>
              </a:rPr>
              <a:t>04</a:t>
            </a:r>
            <a:endParaRPr lang="en-US" altLang="zh-CN" kern="0" dirty="0">
              <a:solidFill>
                <a:srgbClr val="FFFFFF"/>
              </a:solidFill>
              <a:latin typeface="+mj-ea"/>
              <a:ea typeface="+mj-ea"/>
            </a:endParaRPr>
          </a:p>
        </p:txBody>
      </p:sp>
      <p:cxnSp>
        <p:nvCxnSpPr>
          <p:cNvPr id="35" name="直接连接符 34"/>
          <p:cNvCxnSpPr/>
          <p:nvPr/>
        </p:nvCxnSpPr>
        <p:spPr>
          <a:xfrm>
            <a:off x="2340768" y="3895725"/>
            <a:ext cx="0" cy="2419350"/>
          </a:xfrm>
          <a:prstGeom prst="line">
            <a:avLst/>
          </a:prstGeom>
        </p:spPr>
        <p:style>
          <a:lnRef idx="1">
            <a:schemeClr val="accent1"/>
          </a:lnRef>
          <a:fillRef idx="0">
            <a:schemeClr val="accent1"/>
          </a:fillRef>
          <a:effectRef idx="0">
            <a:schemeClr val="accent1"/>
          </a:effectRef>
          <a:fontRef idx="minor">
            <a:schemeClr val="tx1"/>
          </a:fontRef>
        </p:style>
      </p:cxnSp>
      <p:sp>
        <p:nvSpPr>
          <p:cNvPr id="36" name="矩形 35"/>
          <p:cNvSpPr/>
          <p:nvPr/>
        </p:nvSpPr>
        <p:spPr>
          <a:xfrm>
            <a:off x="2350294" y="4857750"/>
            <a:ext cx="1422858" cy="12668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a:t>
            </a:r>
            <a:endParaRPr lang="zh-CN" altLang="zh-CN" sz="1800" dirty="0">
              <a:solidFill>
                <a:schemeClr val="tx1"/>
              </a:solidFill>
              <a:latin typeface="+mn-ea"/>
            </a:endParaRPr>
          </a:p>
        </p:txBody>
      </p:sp>
      <p:cxnSp>
        <p:nvCxnSpPr>
          <p:cNvPr id="37" name="直接连接符 36"/>
          <p:cNvCxnSpPr/>
          <p:nvPr/>
        </p:nvCxnSpPr>
        <p:spPr>
          <a:xfrm>
            <a:off x="4393405" y="3895725"/>
            <a:ext cx="0" cy="2419350"/>
          </a:xfrm>
          <a:prstGeom prst="line">
            <a:avLst/>
          </a:prstGeom>
        </p:spPr>
        <p:style>
          <a:lnRef idx="1">
            <a:schemeClr val="accent1"/>
          </a:lnRef>
          <a:fillRef idx="0">
            <a:schemeClr val="accent1"/>
          </a:fillRef>
          <a:effectRef idx="0">
            <a:schemeClr val="accent1"/>
          </a:effectRef>
          <a:fontRef idx="minor">
            <a:schemeClr val="tx1"/>
          </a:fontRef>
        </p:style>
      </p:cxnSp>
      <p:sp>
        <p:nvSpPr>
          <p:cNvPr id="38" name="矩形 37"/>
          <p:cNvSpPr/>
          <p:nvPr/>
        </p:nvSpPr>
        <p:spPr>
          <a:xfrm>
            <a:off x="4402931" y="4857750"/>
            <a:ext cx="1422858" cy="12668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a:t>
            </a:r>
            <a:endParaRPr lang="zh-CN" altLang="zh-CN" sz="1800" dirty="0">
              <a:solidFill>
                <a:schemeClr val="tx1"/>
              </a:solidFill>
              <a:latin typeface="+mn-ea"/>
            </a:endParaRPr>
          </a:p>
        </p:txBody>
      </p:sp>
      <p:cxnSp>
        <p:nvCxnSpPr>
          <p:cNvPr id="39" name="直接连接符 38"/>
          <p:cNvCxnSpPr/>
          <p:nvPr/>
        </p:nvCxnSpPr>
        <p:spPr>
          <a:xfrm>
            <a:off x="6436517" y="3895725"/>
            <a:ext cx="0" cy="2419350"/>
          </a:xfrm>
          <a:prstGeom prst="line">
            <a:avLst/>
          </a:prstGeom>
        </p:spPr>
        <p:style>
          <a:lnRef idx="1">
            <a:schemeClr val="accent1"/>
          </a:lnRef>
          <a:fillRef idx="0">
            <a:schemeClr val="accent1"/>
          </a:fillRef>
          <a:effectRef idx="0">
            <a:schemeClr val="accent1"/>
          </a:effectRef>
          <a:fontRef idx="minor">
            <a:schemeClr val="tx1"/>
          </a:fontRef>
        </p:style>
      </p:cxnSp>
      <p:sp>
        <p:nvSpPr>
          <p:cNvPr id="40" name="矩形 39"/>
          <p:cNvSpPr/>
          <p:nvPr/>
        </p:nvSpPr>
        <p:spPr>
          <a:xfrm>
            <a:off x="6446043" y="4857750"/>
            <a:ext cx="1422858" cy="12668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a:t>
            </a:r>
            <a:endParaRPr lang="zh-CN" altLang="zh-CN" sz="1800" dirty="0">
              <a:solidFill>
                <a:schemeClr val="tx1"/>
              </a:solidFill>
              <a:latin typeface="+mn-ea"/>
            </a:endParaRPr>
          </a:p>
        </p:txBody>
      </p:sp>
      <p:cxnSp>
        <p:nvCxnSpPr>
          <p:cNvPr id="41" name="直接连接符 40"/>
          <p:cNvCxnSpPr/>
          <p:nvPr/>
        </p:nvCxnSpPr>
        <p:spPr>
          <a:xfrm>
            <a:off x="8479629" y="3895725"/>
            <a:ext cx="0" cy="2419350"/>
          </a:xfrm>
          <a:prstGeom prst="line">
            <a:avLst/>
          </a:prstGeom>
        </p:spPr>
        <p:style>
          <a:lnRef idx="1">
            <a:schemeClr val="accent1"/>
          </a:lnRef>
          <a:fillRef idx="0">
            <a:schemeClr val="accent1"/>
          </a:fillRef>
          <a:effectRef idx="0">
            <a:schemeClr val="accent1"/>
          </a:effectRef>
          <a:fontRef idx="minor">
            <a:schemeClr val="tx1"/>
          </a:fontRef>
        </p:style>
      </p:cxnSp>
      <p:sp>
        <p:nvSpPr>
          <p:cNvPr id="42" name="矩形 41"/>
          <p:cNvSpPr/>
          <p:nvPr/>
        </p:nvSpPr>
        <p:spPr>
          <a:xfrm>
            <a:off x="8489155" y="4857750"/>
            <a:ext cx="1422858" cy="12668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a:t>
            </a:r>
            <a:endParaRPr lang="zh-CN" altLang="zh-CN" sz="1800" dirty="0">
              <a:solidFill>
                <a:schemeClr val="tx1"/>
              </a:solidFill>
              <a:latin typeface="+mn-ea"/>
            </a:endParaRPr>
          </a:p>
        </p:txBody>
      </p:sp>
      <p:sp>
        <p:nvSpPr>
          <p:cNvPr id="43" name="矩形 42"/>
          <p:cNvSpPr/>
          <p:nvPr/>
        </p:nvSpPr>
        <p:spPr>
          <a:xfrm>
            <a:off x="1136129" y="1656146"/>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4" name="文本框 43"/>
          <p:cNvSpPr txBox="1"/>
          <p:nvPr/>
        </p:nvSpPr>
        <p:spPr>
          <a:xfrm>
            <a:off x="471748" y="1849947"/>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sp>
        <p:nvSpPr>
          <p:cNvPr id="15" name="Shape 1855"/>
          <p:cNvSpPr/>
          <p:nvPr/>
        </p:nvSpPr>
        <p:spPr>
          <a:xfrm>
            <a:off x="1723991" y="3625349"/>
            <a:ext cx="280225" cy="2536886"/>
          </a:xfrm>
          <a:prstGeom prst="roundRect">
            <a:avLst>
              <a:gd name="adj" fmla="val 50000"/>
            </a:avLst>
          </a:prstGeom>
          <a:solidFill>
            <a:schemeClr val="accent1"/>
          </a:solidFill>
          <a:ln w="12700">
            <a:miter lim="400000"/>
          </a:ln>
        </p:spPr>
        <p:txBody>
          <a:bodyPr lIns="0" tIns="0" rIns="0" bIns="0"/>
          <a:lstStyle/>
          <a:p>
            <a:pPr lvl="0"/>
          </a:p>
        </p:txBody>
      </p:sp>
      <p:sp>
        <p:nvSpPr>
          <p:cNvPr id="16" name="Shape 1868"/>
          <p:cNvSpPr/>
          <p:nvPr/>
        </p:nvSpPr>
        <p:spPr>
          <a:xfrm>
            <a:off x="1463783" y="4493472"/>
            <a:ext cx="800640" cy="80064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chemeClr val="accent1"/>
          </a:solidFill>
          <a:ln w="50800" cap="flat">
            <a:solidFill>
              <a:srgbClr val="FFFFFF"/>
            </a:solidFill>
            <a:prstDash val="solid"/>
            <a:miter lim="400000"/>
          </a:ln>
          <a:effectLst>
            <a:outerShdw blurRad="63500" sx="102000" sy="102000" algn="ctr" rotWithShape="0">
              <a:prstClr val="black">
                <a:alpha val="40000"/>
              </a:prstClr>
            </a:outerShdw>
          </a:effectLst>
        </p:spPr>
        <p:txBody>
          <a:bodyPr wrap="square" lIns="38100" tIns="38100" rIns="38100" bIns="38100" numCol="1" anchor="ctr">
            <a:noAutofit/>
          </a:bodyPr>
          <a:lstStyle/>
          <a:p>
            <a:pPr lvl="0"/>
          </a:p>
        </p:txBody>
      </p:sp>
      <p:sp>
        <p:nvSpPr>
          <p:cNvPr id="17" name="KSO_Shape"/>
          <p:cNvSpPr/>
          <p:nvPr/>
        </p:nvSpPr>
        <p:spPr>
          <a:xfrm>
            <a:off x="1688200" y="4776230"/>
            <a:ext cx="351805" cy="235123"/>
          </a:xfrm>
          <a:custGeom>
            <a:avLst/>
            <a:gdLst/>
            <a:ahLst/>
            <a:cxnLst/>
            <a:rect l="l" t="t" r="r" b="b"/>
            <a:pathLst>
              <a:path w="4974795" h="3320682">
                <a:moveTo>
                  <a:pt x="1897867" y="1805825"/>
                </a:moveTo>
                <a:lnTo>
                  <a:pt x="2485737" y="2315734"/>
                </a:lnTo>
                <a:lnTo>
                  <a:pt x="3073607" y="1805825"/>
                </a:lnTo>
                <a:lnTo>
                  <a:pt x="4820061" y="3320682"/>
                </a:lnTo>
                <a:lnTo>
                  <a:pt x="151413" y="3320682"/>
                </a:lnTo>
                <a:close/>
                <a:moveTo>
                  <a:pt x="0" y="159634"/>
                </a:moveTo>
                <a:lnTo>
                  <a:pt x="1788328" y="1710812"/>
                </a:lnTo>
                <a:lnTo>
                  <a:pt x="0" y="3261996"/>
                </a:lnTo>
                <a:close/>
                <a:moveTo>
                  <a:pt x="4974795" y="156753"/>
                </a:moveTo>
                <a:lnTo>
                  <a:pt x="4974795" y="3264872"/>
                </a:lnTo>
                <a:lnTo>
                  <a:pt x="3183146" y="1710812"/>
                </a:lnTo>
                <a:close/>
                <a:moveTo>
                  <a:pt x="35040" y="0"/>
                </a:moveTo>
                <a:lnTo>
                  <a:pt x="4936434" y="0"/>
                </a:lnTo>
                <a:lnTo>
                  <a:pt x="2485737" y="2125709"/>
                </a:lnTo>
                <a:close/>
              </a:path>
            </a:pathLst>
          </a:custGeom>
          <a:solidFill>
            <a:schemeClr val="accent1"/>
          </a:solidFill>
          <a:ln w="12700" cap="flat">
            <a:solidFill>
              <a:srgbClr val="FFFFFF"/>
            </a:solidFill>
            <a:miter lim="400000"/>
          </a:ln>
          <a:effectLst/>
        </p:spPr>
        <p:txBody>
          <a:bodyPr wrap="square" lIns="0" tIns="0" rIns="0" bIns="0" numCol="1" anchor="t">
            <a:noAutofit/>
          </a:bodyPr>
          <a:lstStyle/>
          <a:p>
            <a:endParaRPr lang="en-US">
              <a:solidFill>
                <a:schemeClr val="tx1"/>
              </a:solidFill>
              <a:latin typeface="Calibri" panose="020F0502020204030204" pitchFamily="34" charset="0"/>
              <a:ea typeface="幼圆" panose="02010509060101010101" pitchFamily="49" charset="-122"/>
            </a:endParaRPr>
          </a:p>
        </p:txBody>
      </p:sp>
      <p:sp>
        <p:nvSpPr>
          <p:cNvPr id="18" name="矩形 17"/>
          <p:cNvSpPr/>
          <p:nvPr/>
        </p:nvSpPr>
        <p:spPr>
          <a:xfrm>
            <a:off x="2336440" y="4793345"/>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19" name="矩形 18"/>
          <p:cNvSpPr/>
          <p:nvPr/>
        </p:nvSpPr>
        <p:spPr>
          <a:xfrm>
            <a:off x="2336440" y="3984459"/>
            <a:ext cx="2687767" cy="4249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accent1"/>
                </a:solidFill>
                <a:latin typeface="+mj-ea"/>
                <a:ea typeface="+mj-ea"/>
              </a:rPr>
              <a:t>请在此输入您的小标题</a:t>
            </a:r>
            <a:endParaRPr lang="zh-CN" altLang="zh-CN" sz="1800" dirty="0">
              <a:solidFill>
                <a:schemeClr val="accent1"/>
              </a:solidFill>
              <a:latin typeface="+mj-ea"/>
              <a:ea typeface="+mj-ea"/>
            </a:endParaRPr>
          </a:p>
        </p:txBody>
      </p:sp>
      <p:sp>
        <p:nvSpPr>
          <p:cNvPr id="20" name="Shape 1855"/>
          <p:cNvSpPr/>
          <p:nvPr/>
        </p:nvSpPr>
        <p:spPr>
          <a:xfrm>
            <a:off x="7666272" y="1768414"/>
            <a:ext cx="280225" cy="2536886"/>
          </a:xfrm>
          <a:prstGeom prst="roundRect">
            <a:avLst>
              <a:gd name="adj" fmla="val 50000"/>
            </a:avLst>
          </a:prstGeom>
          <a:solidFill>
            <a:schemeClr val="accent1"/>
          </a:solidFill>
          <a:ln w="12700">
            <a:miter lim="400000"/>
          </a:ln>
        </p:spPr>
        <p:txBody>
          <a:bodyPr lIns="0" tIns="0" rIns="0" bIns="0"/>
          <a:lstStyle/>
          <a:p>
            <a:pPr lvl="0"/>
          </a:p>
        </p:txBody>
      </p:sp>
      <p:sp>
        <p:nvSpPr>
          <p:cNvPr id="21" name="Shape 1868"/>
          <p:cNvSpPr/>
          <p:nvPr/>
        </p:nvSpPr>
        <p:spPr>
          <a:xfrm>
            <a:off x="7406064" y="2636537"/>
            <a:ext cx="800640" cy="80064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chemeClr val="accent1"/>
          </a:solidFill>
          <a:ln w="50800" cap="flat">
            <a:solidFill>
              <a:srgbClr val="FFFFFF"/>
            </a:solidFill>
            <a:prstDash val="solid"/>
            <a:miter lim="400000"/>
          </a:ln>
          <a:effectLst>
            <a:outerShdw blurRad="63500" sx="102000" sy="102000" algn="ctr" rotWithShape="0">
              <a:prstClr val="black">
                <a:alpha val="40000"/>
              </a:prstClr>
            </a:outerShdw>
          </a:effectLst>
        </p:spPr>
        <p:txBody>
          <a:bodyPr wrap="square" lIns="38100" tIns="38100" rIns="38100" bIns="38100" numCol="1" anchor="ctr">
            <a:noAutofit/>
          </a:bodyPr>
          <a:lstStyle/>
          <a:p>
            <a:pPr lvl="0"/>
          </a:p>
        </p:txBody>
      </p:sp>
      <p:sp>
        <p:nvSpPr>
          <p:cNvPr id="22" name="矩形 21"/>
          <p:cNvSpPr/>
          <p:nvPr/>
        </p:nvSpPr>
        <p:spPr>
          <a:xfrm>
            <a:off x="8278721" y="2936410"/>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3" name="矩形 22"/>
          <p:cNvSpPr/>
          <p:nvPr/>
        </p:nvSpPr>
        <p:spPr>
          <a:xfrm>
            <a:off x="8278721" y="2127524"/>
            <a:ext cx="2687767" cy="4249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accent1"/>
                </a:solidFill>
                <a:latin typeface="+mj-ea"/>
                <a:ea typeface="+mj-ea"/>
              </a:rPr>
              <a:t>请在此输入您的小标题</a:t>
            </a:r>
            <a:endParaRPr lang="zh-CN" altLang="zh-CN" sz="1800" dirty="0">
              <a:solidFill>
                <a:schemeClr val="accent1"/>
              </a:solidFill>
              <a:latin typeface="+mj-ea"/>
              <a:ea typeface="+mj-ea"/>
            </a:endParaRPr>
          </a:p>
        </p:txBody>
      </p:sp>
      <p:sp>
        <p:nvSpPr>
          <p:cNvPr id="24" name="KSO_Shape"/>
          <p:cNvSpPr/>
          <p:nvPr/>
        </p:nvSpPr>
        <p:spPr bwMode="auto">
          <a:xfrm>
            <a:off x="7643497" y="2868354"/>
            <a:ext cx="325774" cy="337007"/>
          </a:xfrm>
          <a:custGeom>
            <a:avLst/>
            <a:gdLst>
              <a:gd name="T0" fmla="*/ 2147483646 w 90"/>
              <a:gd name="T1" fmla="*/ 2147483646 h 93"/>
              <a:gd name="T2" fmla="*/ 2147483646 w 90"/>
              <a:gd name="T3" fmla="*/ 2147483646 h 93"/>
              <a:gd name="T4" fmla="*/ 2147483646 w 90"/>
              <a:gd name="T5" fmla="*/ 2147483646 h 93"/>
              <a:gd name="T6" fmla="*/ 2147483646 w 90"/>
              <a:gd name="T7" fmla="*/ 2147483646 h 93"/>
              <a:gd name="T8" fmla="*/ 2147483646 w 90"/>
              <a:gd name="T9" fmla="*/ 2147483646 h 93"/>
              <a:gd name="T10" fmla="*/ 0 w 90"/>
              <a:gd name="T11" fmla="*/ 2147483646 h 93"/>
              <a:gd name="T12" fmla="*/ 0 w 90"/>
              <a:gd name="T13" fmla="*/ 2147483646 h 93"/>
              <a:gd name="T14" fmla="*/ 2147483646 w 90"/>
              <a:gd name="T15" fmla="*/ 2147483646 h 93"/>
              <a:gd name="T16" fmla="*/ 2147483646 w 90"/>
              <a:gd name="T17" fmla="*/ 2147483646 h 93"/>
              <a:gd name="T18" fmla="*/ 2147483646 w 90"/>
              <a:gd name="T19" fmla="*/ 2147483646 h 93"/>
              <a:gd name="T20" fmla="*/ 2147483646 w 90"/>
              <a:gd name="T21" fmla="*/ 2147483646 h 93"/>
              <a:gd name="T22" fmla="*/ 2147483646 w 90"/>
              <a:gd name="T23" fmla="*/ 2147483646 h 93"/>
              <a:gd name="T24" fmla="*/ 2147483646 w 90"/>
              <a:gd name="T25" fmla="*/ 2147483646 h 93"/>
              <a:gd name="T26" fmla="*/ 2147483646 w 90"/>
              <a:gd name="T27" fmla="*/ 2147483646 h 93"/>
              <a:gd name="T28" fmla="*/ 2147483646 w 90"/>
              <a:gd name="T29" fmla="*/ 2147483646 h 93"/>
              <a:gd name="T30" fmla="*/ 2147483646 w 90"/>
              <a:gd name="T31" fmla="*/ 2147483646 h 93"/>
              <a:gd name="T32" fmla="*/ 2147483646 w 90"/>
              <a:gd name="T33" fmla="*/ 2147483646 h 93"/>
              <a:gd name="T34" fmla="*/ 2147483646 w 90"/>
              <a:gd name="T35" fmla="*/ 2147483646 h 93"/>
              <a:gd name="T36" fmla="*/ 2147483646 w 90"/>
              <a:gd name="T37" fmla="*/ 2147483646 h 93"/>
              <a:gd name="T38" fmla="*/ 2147483646 w 90"/>
              <a:gd name="T39" fmla="*/ 2147483646 h 93"/>
              <a:gd name="T40" fmla="*/ 2147483646 w 90"/>
              <a:gd name="T41" fmla="*/ 2147483646 h 93"/>
              <a:gd name="T42" fmla="*/ 2147483646 w 90"/>
              <a:gd name="T43" fmla="*/ 2147483646 h 93"/>
              <a:gd name="T44" fmla="*/ 2147483646 w 90"/>
              <a:gd name="T45" fmla="*/ 2147483646 h 93"/>
              <a:gd name="T46" fmla="*/ 2147483646 w 90"/>
              <a:gd name="T47" fmla="*/ 2147483646 h 93"/>
              <a:gd name="T48" fmla="*/ 2147483646 w 90"/>
              <a:gd name="T49" fmla="*/ 2147483646 h 93"/>
              <a:gd name="T50" fmla="*/ 2147483646 w 90"/>
              <a:gd name="T51" fmla="*/ 2147483646 h 93"/>
              <a:gd name="T52" fmla="*/ 2147483646 w 90"/>
              <a:gd name="T53" fmla="*/ 2147483646 h 93"/>
              <a:gd name="T54" fmla="*/ 2147483646 w 90"/>
              <a:gd name="T55" fmla="*/ 2147483646 h 93"/>
              <a:gd name="T56" fmla="*/ 2147483646 w 90"/>
              <a:gd name="T57" fmla="*/ 2147483646 h 93"/>
              <a:gd name="T58" fmla="*/ 2147483646 w 90"/>
              <a:gd name="T59" fmla="*/ 2147483646 h 93"/>
              <a:gd name="T60" fmla="*/ 2147483646 w 90"/>
              <a:gd name="T61" fmla="*/ 2147483646 h 93"/>
              <a:gd name="T62" fmla="*/ 2147483646 w 90"/>
              <a:gd name="T63" fmla="*/ 2147483646 h 93"/>
              <a:gd name="T64" fmla="*/ 2147483646 w 90"/>
              <a:gd name="T65" fmla="*/ 2147483646 h 93"/>
              <a:gd name="T66" fmla="*/ 2147483646 w 90"/>
              <a:gd name="T67" fmla="*/ 2147483646 h 93"/>
              <a:gd name="T68" fmla="*/ 2147483646 w 90"/>
              <a:gd name="T69" fmla="*/ 2147483646 h 93"/>
              <a:gd name="T70" fmla="*/ 2147483646 w 90"/>
              <a:gd name="T71" fmla="*/ 2147483646 h 93"/>
              <a:gd name="T72" fmla="*/ 2147483646 w 90"/>
              <a:gd name="T73" fmla="*/ 2147483646 h 93"/>
              <a:gd name="T74" fmla="*/ 2147483646 w 90"/>
              <a:gd name="T75" fmla="*/ 2147483646 h 93"/>
              <a:gd name="T76" fmla="*/ 2147483646 w 90"/>
              <a:gd name="T77" fmla="*/ 2147483646 h 93"/>
              <a:gd name="T78" fmla="*/ 2147483646 w 90"/>
              <a:gd name="T79" fmla="*/ 2147483646 h 93"/>
              <a:gd name="T80" fmla="*/ 2147483646 w 90"/>
              <a:gd name="T81" fmla="*/ 2147483646 h 93"/>
              <a:gd name="T82" fmla="*/ 2147483646 w 90"/>
              <a:gd name="T83" fmla="*/ 2147483646 h 93"/>
              <a:gd name="T84" fmla="*/ 2147483646 w 90"/>
              <a:gd name="T85" fmla="*/ 2147483646 h 93"/>
              <a:gd name="T86" fmla="*/ 2147483646 w 90"/>
              <a:gd name="T87" fmla="*/ 2147483646 h 93"/>
              <a:gd name="T88" fmla="*/ 2147483646 w 90"/>
              <a:gd name="T89" fmla="*/ 2147483646 h 93"/>
              <a:gd name="T90" fmla="*/ 2147483646 w 90"/>
              <a:gd name="T91" fmla="*/ 2147483646 h 93"/>
              <a:gd name="T92" fmla="*/ 2147483646 w 90"/>
              <a:gd name="T93" fmla="*/ 2147483646 h 93"/>
              <a:gd name="T94" fmla="*/ 2147483646 w 90"/>
              <a:gd name="T95" fmla="*/ 2147483646 h 93"/>
              <a:gd name="T96" fmla="*/ 2147483646 w 90"/>
              <a:gd name="T97" fmla="*/ 2147483646 h 9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90" h="93">
                <a:moveTo>
                  <a:pt x="86" y="38"/>
                </a:moveTo>
                <a:cubicBezTo>
                  <a:pt x="88" y="40"/>
                  <a:pt x="90" y="43"/>
                  <a:pt x="90" y="46"/>
                </a:cubicBezTo>
                <a:cubicBezTo>
                  <a:pt x="90" y="83"/>
                  <a:pt x="90" y="83"/>
                  <a:pt x="90" y="83"/>
                </a:cubicBezTo>
                <a:cubicBezTo>
                  <a:pt x="90" y="88"/>
                  <a:pt x="86" y="93"/>
                  <a:pt x="81" y="93"/>
                </a:cubicBezTo>
                <a:cubicBezTo>
                  <a:pt x="9" y="93"/>
                  <a:pt x="9" y="93"/>
                  <a:pt x="9" y="93"/>
                </a:cubicBezTo>
                <a:cubicBezTo>
                  <a:pt x="4" y="93"/>
                  <a:pt x="0" y="88"/>
                  <a:pt x="0" y="83"/>
                </a:cubicBezTo>
                <a:cubicBezTo>
                  <a:pt x="0" y="46"/>
                  <a:pt x="0" y="46"/>
                  <a:pt x="0" y="46"/>
                </a:cubicBezTo>
                <a:cubicBezTo>
                  <a:pt x="0" y="44"/>
                  <a:pt x="1" y="41"/>
                  <a:pt x="2" y="40"/>
                </a:cubicBezTo>
                <a:cubicBezTo>
                  <a:pt x="2" y="40"/>
                  <a:pt x="2" y="40"/>
                  <a:pt x="2" y="40"/>
                </a:cubicBezTo>
                <a:cubicBezTo>
                  <a:pt x="2" y="40"/>
                  <a:pt x="2" y="40"/>
                  <a:pt x="2" y="40"/>
                </a:cubicBezTo>
                <a:cubicBezTo>
                  <a:pt x="2" y="39"/>
                  <a:pt x="2" y="39"/>
                  <a:pt x="3" y="39"/>
                </a:cubicBezTo>
                <a:cubicBezTo>
                  <a:pt x="39" y="3"/>
                  <a:pt x="39" y="3"/>
                  <a:pt x="39" y="3"/>
                </a:cubicBezTo>
                <a:cubicBezTo>
                  <a:pt x="43" y="0"/>
                  <a:pt x="46" y="0"/>
                  <a:pt x="50" y="3"/>
                </a:cubicBezTo>
                <a:cubicBezTo>
                  <a:pt x="86" y="38"/>
                  <a:pt x="86" y="38"/>
                  <a:pt x="86" y="38"/>
                </a:cubicBezTo>
                <a:close/>
                <a:moveTo>
                  <a:pt x="15" y="30"/>
                </a:moveTo>
                <a:cubicBezTo>
                  <a:pt x="15" y="52"/>
                  <a:pt x="15" y="52"/>
                  <a:pt x="15" y="52"/>
                </a:cubicBezTo>
                <a:cubicBezTo>
                  <a:pt x="45" y="75"/>
                  <a:pt x="45" y="75"/>
                  <a:pt x="45" y="75"/>
                </a:cubicBezTo>
                <a:cubicBezTo>
                  <a:pt x="72" y="54"/>
                  <a:pt x="72" y="54"/>
                  <a:pt x="72" y="54"/>
                </a:cubicBezTo>
                <a:cubicBezTo>
                  <a:pt x="72" y="30"/>
                  <a:pt x="72" y="30"/>
                  <a:pt x="72" y="30"/>
                </a:cubicBezTo>
                <a:cubicBezTo>
                  <a:pt x="15" y="30"/>
                  <a:pt x="15" y="30"/>
                  <a:pt x="15" y="30"/>
                </a:cubicBezTo>
                <a:close/>
                <a:moveTo>
                  <a:pt x="25" y="35"/>
                </a:moveTo>
                <a:cubicBezTo>
                  <a:pt x="25" y="39"/>
                  <a:pt x="25" y="39"/>
                  <a:pt x="25" y="39"/>
                </a:cubicBezTo>
                <a:cubicBezTo>
                  <a:pt x="63" y="39"/>
                  <a:pt x="63" y="39"/>
                  <a:pt x="63" y="39"/>
                </a:cubicBezTo>
                <a:cubicBezTo>
                  <a:pt x="63" y="35"/>
                  <a:pt x="63" y="35"/>
                  <a:pt x="63" y="35"/>
                </a:cubicBezTo>
                <a:cubicBezTo>
                  <a:pt x="25" y="35"/>
                  <a:pt x="25" y="35"/>
                  <a:pt x="25" y="35"/>
                </a:cubicBezTo>
                <a:close/>
                <a:moveTo>
                  <a:pt x="25" y="51"/>
                </a:moveTo>
                <a:cubicBezTo>
                  <a:pt x="25" y="55"/>
                  <a:pt x="25" y="55"/>
                  <a:pt x="25" y="55"/>
                </a:cubicBezTo>
                <a:cubicBezTo>
                  <a:pt x="63" y="55"/>
                  <a:pt x="63" y="55"/>
                  <a:pt x="63" y="55"/>
                </a:cubicBezTo>
                <a:cubicBezTo>
                  <a:pt x="63" y="51"/>
                  <a:pt x="63" y="51"/>
                  <a:pt x="63" y="51"/>
                </a:cubicBezTo>
                <a:cubicBezTo>
                  <a:pt x="25" y="51"/>
                  <a:pt x="25" y="51"/>
                  <a:pt x="25" y="51"/>
                </a:cubicBezTo>
                <a:close/>
                <a:moveTo>
                  <a:pt x="25" y="43"/>
                </a:moveTo>
                <a:cubicBezTo>
                  <a:pt x="25" y="47"/>
                  <a:pt x="25" y="47"/>
                  <a:pt x="25" y="47"/>
                </a:cubicBezTo>
                <a:cubicBezTo>
                  <a:pt x="63" y="47"/>
                  <a:pt x="63" y="47"/>
                  <a:pt x="63" y="47"/>
                </a:cubicBezTo>
                <a:cubicBezTo>
                  <a:pt x="63" y="43"/>
                  <a:pt x="63" y="43"/>
                  <a:pt x="63" y="43"/>
                </a:cubicBezTo>
                <a:cubicBezTo>
                  <a:pt x="25" y="43"/>
                  <a:pt x="25" y="43"/>
                  <a:pt x="25" y="43"/>
                </a:cubicBezTo>
                <a:close/>
                <a:moveTo>
                  <a:pt x="10" y="87"/>
                </a:moveTo>
                <a:cubicBezTo>
                  <a:pt x="28" y="69"/>
                  <a:pt x="28" y="69"/>
                  <a:pt x="28" y="69"/>
                </a:cubicBezTo>
                <a:cubicBezTo>
                  <a:pt x="28" y="69"/>
                  <a:pt x="28" y="68"/>
                  <a:pt x="28" y="67"/>
                </a:cubicBezTo>
                <a:cubicBezTo>
                  <a:pt x="27" y="66"/>
                  <a:pt x="26" y="66"/>
                  <a:pt x="25" y="67"/>
                </a:cubicBezTo>
                <a:cubicBezTo>
                  <a:pt x="7" y="84"/>
                  <a:pt x="7" y="84"/>
                  <a:pt x="7" y="84"/>
                </a:cubicBezTo>
                <a:cubicBezTo>
                  <a:pt x="6" y="85"/>
                  <a:pt x="6" y="86"/>
                  <a:pt x="7" y="87"/>
                </a:cubicBezTo>
                <a:cubicBezTo>
                  <a:pt x="8" y="87"/>
                  <a:pt x="9" y="87"/>
                  <a:pt x="10" y="87"/>
                </a:cubicBezTo>
                <a:close/>
                <a:moveTo>
                  <a:pt x="84" y="84"/>
                </a:moveTo>
                <a:cubicBezTo>
                  <a:pt x="66" y="67"/>
                  <a:pt x="66" y="67"/>
                  <a:pt x="66" y="67"/>
                </a:cubicBezTo>
                <a:cubicBezTo>
                  <a:pt x="65" y="66"/>
                  <a:pt x="64" y="66"/>
                  <a:pt x="63" y="67"/>
                </a:cubicBezTo>
                <a:cubicBezTo>
                  <a:pt x="62" y="68"/>
                  <a:pt x="62" y="69"/>
                  <a:pt x="63" y="69"/>
                </a:cubicBezTo>
                <a:cubicBezTo>
                  <a:pt x="81" y="87"/>
                  <a:pt x="81" y="87"/>
                  <a:pt x="81" y="87"/>
                </a:cubicBezTo>
                <a:cubicBezTo>
                  <a:pt x="82" y="87"/>
                  <a:pt x="83" y="87"/>
                  <a:pt x="84" y="87"/>
                </a:cubicBezTo>
                <a:cubicBezTo>
                  <a:pt x="85" y="86"/>
                  <a:pt x="85" y="85"/>
                  <a:pt x="84" y="84"/>
                </a:cubicBezTo>
                <a:close/>
              </a:path>
            </a:pathLst>
          </a:custGeom>
          <a:solidFill>
            <a:schemeClr val="accent1"/>
          </a:solidFill>
          <a:ln w="12700" cap="flat">
            <a:solidFill>
              <a:srgbClr val="FFFFFF"/>
            </a:solidFill>
            <a:miter lim="400000"/>
          </a:ln>
          <a:effectLst/>
        </p:spPr>
        <p:txBody>
          <a:bodyPr wrap="square" lIns="0" tIns="0" rIns="0" bIns="0" numCol="1" anchor="t">
            <a:noAutofit/>
          </a:bodyPr>
          <a:lstStyle/>
          <a:p>
            <a:endParaRPr lang="zh-CN" altLang="en-US"/>
          </a:p>
        </p:txBody>
      </p:sp>
      <p:grpSp>
        <p:nvGrpSpPr>
          <p:cNvPr id="27" name="组合 26"/>
          <p:cNvGrpSpPr/>
          <p:nvPr/>
        </p:nvGrpSpPr>
        <p:grpSpPr>
          <a:xfrm>
            <a:off x="2960940" y="1543526"/>
            <a:ext cx="1114693" cy="2248942"/>
            <a:chOff x="6334126" y="3233738"/>
            <a:chExt cx="1266825" cy="2555875"/>
          </a:xfrm>
        </p:grpSpPr>
        <p:sp>
          <p:nvSpPr>
            <p:cNvPr id="28" name="Freeform 12"/>
            <p:cNvSpPr/>
            <p:nvPr/>
          </p:nvSpPr>
          <p:spPr bwMode="auto">
            <a:xfrm>
              <a:off x="6334126" y="3233738"/>
              <a:ext cx="1266825" cy="2555875"/>
            </a:xfrm>
            <a:custGeom>
              <a:avLst/>
              <a:gdLst>
                <a:gd name="T0" fmla="*/ 338 w 429"/>
                <a:gd name="T1" fmla="*/ 559 h 867"/>
                <a:gd name="T2" fmla="*/ 333 w 429"/>
                <a:gd name="T3" fmla="*/ 619 h 867"/>
                <a:gd name="T4" fmla="*/ 321 w 429"/>
                <a:gd name="T5" fmla="*/ 747 h 867"/>
                <a:gd name="T6" fmla="*/ 302 w 429"/>
                <a:gd name="T7" fmla="*/ 792 h 867"/>
                <a:gd name="T8" fmla="*/ 327 w 429"/>
                <a:gd name="T9" fmla="*/ 819 h 867"/>
                <a:gd name="T10" fmla="*/ 330 w 429"/>
                <a:gd name="T11" fmla="*/ 865 h 867"/>
                <a:gd name="T12" fmla="*/ 291 w 429"/>
                <a:gd name="T13" fmla="*/ 764 h 867"/>
                <a:gd name="T14" fmla="*/ 255 w 429"/>
                <a:gd name="T15" fmla="*/ 726 h 867"/>
                <a:gd name="T16" fmla="*/ 204 w 429"/>
                <a:gd name="T17" fmla="*/ 668 h 867"/>
                <a:gd name="T18" fmla="*/ 197 w 429"/>
                <a:gd name="T19" fmla="*/ 730 h 867"/>
                <a:gd name="T20" fmla="*/ 156 w 429"/>
                <a:gd name="T21" fmla="*/ 769 h 867"/>
                <a:gd name="T22" fmla="*/ 133 w 429"/>
                <a:gd name="T23" fmla="*/ 845 h 867"/>
                <a:gd name="T24" fmla="*/ 94 w 429"/>
                <a:gd name="T25" fmla="*/ 805 h 867"/>
                <a:gd name="T26" fmla="*/ 144 w 429"/>
                <a:gd name="T27" fmla="*/ 759 h 867"/>
                <a:gd name="T28" fmla="*/ 115 w 429"/>
                <a:gd name="T29" fmla="*/ 724 h 867"/>
                <a:gd name="T30" fmla="*/ 113 w 429"/>
                <a:gd name="T31" fmla="*/ 585 h 867"/>
                <a:gd name="T32" fmla="*/ 135 w 429"/>
                <a:gd name="T33" fmla="*/ 406 h 867"/>
                <a:gd name="T34" fmla="*/ 54 w 429"/>
                <a:gd name="T35" fmla="*/ 506 h 867"/>
                <a:gd name="T36" fmla="*/ 44 w 429"/>
                <a:gd name="T37" fmla="*/ 564 h 867"/>
                <a:gd name="T38" fmla="*/ 26 w 429"/>
                <a:gd name="T39" fmla="*/ 515 h 867"/>
                <a:gd name="T40" fmla="*/ 131 w 429"/>
                <a:gd name="T41" fmla="*/ 375 h 867"/>
                <a:gd name="T42" fmla="*/ 139 w 429"/>
                <a:gd name="T43" fmla="*/ 344 h 867"/>
                <a:gd name="T44" fmla="*/ 41 w 429"/>
                <a:gd name="T45" fmla="*/ 259 h 867"/>
                <a:gd name="T46" fmla="*/ 25 w 429"/>
                <a:gd name="T47" fmla="*/ 161 h 867"/>
                <a:gd name="T48" fmla="*/ 9 w 429"/>
                <a:gd name="T49" fmla="*/ 150 h 867"/>
                <a:gd name="T50" fmla="*/ 36 w 429"/>
                <a:gd name="T51" fmla="*/ 70 h 867"/>
                <a:gd name="T52" fmla="*/ 48 w 429"/>
                <a:gd name="T53" fmla="*/ 25 h 867"/>
                <a:gd name="T54" fmla="*/ 101 w 429"/>
                <a:gd name="T55" fmla="*/ 29 h 867"/>
                <a:gd name="T56" fmla="*/ 255 w 429"/>
                <a:gd name="T57" fmla="*/ 4 h 867"/>
                <a:gd name="T58" fmla="*/ 371 w 429"/>
                <a:gd name="T59" fmla="*/ 82 h 867"/>
                <a:gd name="T60" fmla="*/ 375 w 429"/>
                <a:gd name="T61" fmla="*/ 111 h 867"/>
                <a:gd name="T62" fmla="*/ 397 w 429"/>
                <a:gd name="T63" fmla="*/ 202 h 867"/>
                <a:gd name="T64" fmla="*/ 386 w 429"/>
                <a:gd name="T65" fmla="*/ 254 h 867"/>
                <a:gd name="T66" fmla="*/ 290 w 429"/>
                <a:gd name="T67" fmla="*/ 345 h 867"/>
                <a:gd name="T68" fmla="*/ 290 w 429"/>
                <a:gd name="T69" fmla="*/ 363 h 867"/>
                <a:gd name="T70" fmla="*/ 410 w 429"/>
                <a:gd name="T71" fmla="*/ 484 h 867"/>
                <a:gd name="T72" fmla="*/ 382 w 429"/>
                <a:gd name="T73" fmla="*/ 532 h 867"/>
                <a:gd name="T74" fmla="*/ 379 w 429"/>
                <a:gd name="T75" fmla="*/ 474 h 8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29" h="867">
                  <a:moveTo>
                    <a:pt x="283" y="374"/>
                  </a:moveTo>
                  <a:cubicBezTo>
                    <a:pt x="303" y="439"/>
                    <a:pt x="321" y="499"/>
                    <a:pt x="338" y="559"/>
                  </a:cubicBezTo>
                  <a:cubicBezTo>
                    <a:pt x="341" y="571"/>
                    <a:pt x="350" y="583"/>
                    <a:pt x="333" y="595"/>
                  </a:cubicBezTo>
                  <a:cubicBezTo>
                    <a:pt x="329" y="597"/>
                    <a:pt x="332" y="611"/>
                    <a:pt x="333" y="619"/>
                  </a:cubicBezTo>
                  <a:cubicBezTo>
                    <a:pt x="336" y="655"/>
                    <a:pt x="340" y="690"/>
                    <a:pt x="343" y="725"/>
                  </a:cubicBezTo>
                  <a:cubicBezTo>
                    <a:pt x="346" y="747"/>
                    <a:pt x="343" y="750"/>
                    <a:pt x="321" y="747"/>
                  </a:cubicBezTo>
                  <a:cubicBezTo>
                    <a:pt x="304" y="745"/>
                    <a:pt x="299" y="750"/>
                    <a:pt x="302" y="766"/>
                  </a:cubicBezTo>
                  <a:cubicBezTo>
                    <a:pt x="303" y="774"/>
                    <a:pt x="302" y="783"/>
                    <a:pt x="302" y="792"/>
                  </a:cubicBezTo>
                  <a:cubicBezTo>
                    <a:pt x="302" y="801"/>
                    <a:pt x="300" y="812"/>
                    <a:pt x="304" y="819"/>
                  </a:cubicBezTo>
                  <a:cubicBezTo>
                    <a:pt x="309" y="828"/>
                    <a:pt x="319" y="818"/>
                    <a:pt x="327" y="819"/>
                  </a:cubicBezTo>
                  <a:cubicBezTo>
                    <a:pt x="342" y="820"/>
                    <a:pt x="354" y="825"/>
                    <a:pt x="355" y="841"/>
                  </a:cubicBezTo>
                  <a:cubicBezTo>
                    <a:pt x="355" y="857"/>
                    <a:pt x="344" y="863"/>
                    <a:pt x="330" y="865"/>
                  </a:cubicBezTo>
                  <a:cubicBezTo>
                    <a:pt x="304" y="867"/>
                    <a:pt x="285" y="850"/>
                    <a:pt x="286" y="824"/>
                  </a:cubicBezTo>
                  <a:cubicBezTo>
                    <a:pt x="286" y="804"/>
                    <a:pt x="288" y="784"/>
                    <a:pt x="291" y="764"/>
                  </a:cubicBezTo>
                  <a:cubicBezTo>
                    <a:pt x="292" y="752"/>
                    <a:pt x="292" y="745"/>
                    <a:pt x="278" y="749"/>
                  </a:cubicBezTo>
                  <a:cubicBezTo>
                    <a:pt x="257" y="754"/>
                    <a:pt x="251" y="745"/>
                    <a:pt x="255" y="726"/>
                  </a:cubicBezTo>
                  <a:cubicBezTo>
                    <a:pt x="256" y="723"/>
                    <a:pt x="255" y="719"/>
                    <a:pt x="255" y="716"/>
                  </a:cubicBezTo>
                  <a:cubicBezTo>
                    <a:pt x="257" y="665"/>
                    <a:pt x="255" y="663"/>
                    <a:pt x="204" y="668"/>
                  </a:cubicBezTo>
                  <a:cubicBezTo>
                    <a:pt x="196" y="669"/>
                    <a:pt x="193" y="671"/>
                    <a:pt x="194" y="680"/>
                  </a:cubicBezTo>
                  <a:cubicBezTo>
                    <a:pt x="195" y="696"/>
                    <a:pt x="196" y="713"/>
                    <a:pt x="197" y="730"/>
                  </a:cubicBezTo>
                  <a:cubicBezTo>
                    <a:pt x="198" y="747"/>
                    <a:pt x="191" y="756"/>
                    <a:pt x="174" y="752"/>
                  </a:cubicBezTo>
                  <a:cubicBezTo>
                    <a:pt x="159" y="750"/>
                    <a:pt x="155" y="756"/>
                    <a:pt x="156" y="769"/>
                  </a:cubicBezTo>
                  <a:cubicBezTo>
                    <a:pt x="157" y="783"/>
                    <a:pt x="156" y="797"/>
                    <a:pt x="156" y="811"/>
                  </a:cubicBezTo>
                  <a:cubicBezTo>
                    <a:pt x="157" y="829"/>
                    <a:pt x="149" y="839"/>
                    <a:pt x="133" y="845"/>
                  </a:cubicBezTo>
                  <a:cubicBezTo>
                    <a:pt x="115" y="851"/>
                    <a:pt x="96" y="854"/>
                    <a:pt x="80" y="840"/>
                  </a:cubicBezTo>
                  <a:cubicBezTo>
                    <a:pt x="68" y="829"/>
                    <a:pt x="76" y="810"/>
                    <a:pt x="94" y="805"/>
                  </a:cubicBezTo>
                  <a:cubicBezTo>
                    <a:pt x="105" y="802"/>
                    <a:pt x="115" y="803"/>
                    <a:pt x="140" y="811"/>
                  </a:cubicBezTo>
                  <a:cubicBezTo>
                    <a:pt x="141" y="794"/>
                    <a:pt x="142" y="776"/>
                    <a:pt x="144" y="759"/>
                  </a:cubicBezTo>
                  <a:cubicBezTo>
                    <a:pt x="144" y="750"/>
                    <a:pt x="139" y="747"/>
                    <a:pt x="132" y="747"/>
                  </a:cubicBezTo>
                  <a:cubicBezTo>
                    <a:pt x="117" y="746"/>
                    <a:pt x="114" y="738"/>
                    <a:pt x="115" y="724"/>
                  </a:cubicBezTo>
                  <a:cubicBezTo>
                    <a:pt x="117" y="684"/>
                    <a:pt x="118" y="643"/>
                    <a:pt x="120" y="603"/>
                  </a:cubicBezTo>
                  <a:cubicBezTo>
                    <a:pt x="120" y="596"/>
                    <a:pt x="123" y="589"/>
                    <a:pt x="113" y="585"/>
                  </a:cubicBezTo>
                  <a:cubicBezTo>
                    <a:pt x="102" y="580"/>
                    <a:pt x="107" y="569"/>
                    <a:pt x="108" y="562"/>
                  </a:cubicBezTo>
                  <a:cubicBezTo>
                    <a:pt x="116" y="510"/>
                    <a:pt x="124" y="458"/>
                    <a:pt x="135" y="406"/>
                  </a:cubicBezTo>
                  <a:cubicBezTo>
                    <a:pt x="137" y="400"/>
                    <a:pt x="138" y="393"/>
                    <a:pt x="140" y="383"/>
                  </a:cubicBezTo>
                  <a:cubicBezTo>
                    <a:pt x="99" y="419"/>
                    <a:pt x="71" y="458"/>
                    <a:pt x="54" y="506"/>
                  </a:cubicBezTo>
                  <a:cubicBezTo>
                    <a:pt x="51" y="515"/>
                    <a:pt x="60" y="520"/>
                    <a:pt x="62" y="527"/>
                  </a:cubicBezTo>
                  <a:cubicBezTo>
                    <a:pt x="67" y="544"/>
                    <a:pt x="59" y="559"/>
                    <a:pt x="44" y="564"/>
                  </a:cubicBezTo>
                  <a:cubicBezTo>
                    <a:pt x="30" y="568"/>
                    <a:pt x="15" y="560"/>
                    <a:pt x="11" y="545"/>
                  </a:cubicBezTo>
                  <a:cubicBezTo>
                    <a:pt x="7" y="531"/>
                    <a:pt x="12" y="519"/>
                    <a:pt x="26" y="515"/>
                  </a:cubicBezTo>
                  <a:cubicBezTo>
                    <a:pt x="36" y="512"/>
                    <a:pt x="39" y="507"/>
                    <a:pt x="42" y="498"/>
                  </a:cubicBezTo>
                  <a:cubicBezTo>
                    <a:pt x="60" y="449"/>
                    <a:pt x="90" y="408"/>
                    <a:pt x="131" y="375"/>
                  </a:cubicBezTo>
                  <a:cubicBezTo>
                    <a:pt x="136" y="372"/>
                    <a:pt x="142" y="368"/>
                    <a:pt x="145" y="364"/>
                  </a:cubicBezTo>
                  <a:cubicBezTo>
                    <a:pt x="149" y="356"/>
                    <a:pt x="152" y="348"/>
                    <a:pt x="139" y="344"/>
                  </a:cubicBezTo>
                  <a:cubicBezTo>
                    <a:pt x="99" y="331"/>
                    <a:pt x="71" y="306"/>
                    <a:pt x="54" y="268"/>
                  </a:cubicBezTo>
                  <a:cubicBezTo>
                    <a:pt x="51" y="261"/>
                    <a:pt x="49" y="259"/>
                    <a:pt x="41" y="259"/>
                  </a:cubicBezTo>
                  <a:cubicBezTo>
                    <a:pt x="18" y="260"/>
                    <a:pt x="0" y="235"/>
                    <a:pt x="13" y="217"/>
                  </a:cubicBezTo>
                  <a:cubicBezTo>
                    <a:pt x="25" y="199"/>
                    <a:pt x="22" y="180"/>
                    <a:pt x="25" y="161"/>
                  </a:cubicBezTo>
                  <a:cubicBezTo>
                    <a:pt x="26" y="157"/>
                    <a:pt x="26" y="152"/>
                    <a:pt x="27" y="147"/>
                  </a:cubicBezTo>
                  <a:cubicBezTo>
                    <a:pt x="20" y="144"/>
                    <a:pt x="15" y="155"/>
                    <a:pt x="9" y="150"/>
                  </a:cubicBezTo>
                  <a:cubicBezTo>
                    <a:pt x="4" y="144"/>
                    <a:pt x="7" y="137"/>
                    <a:pt x="8" y="130"/>
                  </a:cubicBezTo>
                  <a:cubicBezTo>
                    <a:pt x="12" y="108"/>
                    <a:pt x="18" y="86"/>
                    <a:pt x="36" y="70"/>
                  </a:cubicBezTo>
                  <a:cubicBezTo>
                    <a:pt x="41" y="65"/>
                    <a:pt x="42" y="61"/>
                    <a:pt x="41" y="54"/>
                  </a:cubicBezTo>
                  <a:cubicBezTo>
                    <a:pt x="40" y="44"/>
                    <a:pt x="44" y="35"/>
                    <a:pt x="48" y="25"/>
                  </a:cubicBezTo>
                  <a:cubicBezTo>
                    <a:pt x="52" y="16"/>
                    <a:pt x="58" y="14"/>
                    <a:pt x="64" y="23"/>
                  </a:cubicBezTo>
                  <a:cubicBezTo>
                    <a:pt x="74" y="40"/>
                    <a:pt x="83" y="41"/>
                    <a:pt x="101" y="29"/>
                  </a:cubicBezTo>
                  <a:cubicBezTo>
                    <a:pt x="145" y="1"/>
                    <a:pt x="196" y="0"/>
                    <a:pt x="247" y="0"/>
                  </a:cubicBezTo>
                  <a:cubicBezTo>
                    <a:pt x="251" y="0"/>
                    <a:pt x="256" y="1"/>
                    <a:pt x="255" y="4"/>
                  </a:cubicBezTo>
                  <a:cubicBezTo>
                    <a:pt x="253" y="23"/>
                    <a:pt x="268" y="20"/>
                    <a:pt x="278" y="23"/>
                  </a:cubicBezTo>
                  <a:cubicBezTo>
                    <a:pt x="315" y="34"/>
                    <a:pt x="347" y="52"/>
                    <a:pt x="371" y="82"/>
                  </a:cubicBezTo>
                  <a:cubicBezTo>
                    <a:pt x="375" y="87"/>
                    <a:pt x="384" y="93"/>
                    <a:pt x="374" y="102"/>
                  </a:cubicBezTo>
                  <a:cubicBezTo>
                    <a:pt x="371" y="105"/>
                    <a:pt x="373" y="108"/>
                    <a:pt x="375" y="111"/>
                  </a:cubicBezTo>
                  <a:cubicBezTo>
                    <a:pt x="387" y="134"/>
                    <a:pt x="389" y="159"/>
                    <a:pt x="388" y="185"/>
                  </a:cubicBezTo>
                  <a:cubicBezTo>
                    <a:pt x="388" y="193"/>
                    <a:pt x="389" y="198"/>
                    <a:pt x="397" y="202"/>
                  </a:cubicBezTo>
                  <a:cubicBezTo>
                    <a:pt x="409" y="208"/>
                    <a:pt x="413" y="218"/>
                    <a:pt x="410" y="231"/>
                  </a:cubicBezTo>
                  <a:cubicBezTo>
                    <a:pt x="408" y="244"/>
                    <a:pt x="400" y="253"/>
                    <a:pt x="386" y="254"/>
                  </a:cubicBezTo>
                  <a:cubicBezTo>
                    <a:pt x="375" y="255"/>
                    <a:pt x="371" y="261"/>
                    <a:pt x="368" y="271"/>
                  </a:cubicBezTo>
                  <a:cubicBezTo>
                    <a:pt x="355" y="309"/>
                    <a:pt x="327" y="332"/>
                    <a:pt x="290" y="345"/>
                  </a:cubicBezTo>
                  <a:cubicBezTo>
                    <a:pt x="284" y="346"/>
                    <a:pt x="276" y="345"/>
                    <a:pt x="276" y="353"/>
                  </a:cubicBezTo>
                  <a:cubicBezTo>
                    <a:pt x="275" y="363"/>
                    <a:pt x="284" y="361"/>
                    <a:pt x="290" y="363"/>
                  </a:cubicBezTo>
                  <a:cubicBezTo>
                    <a:pt x="340" y="380"/>
                    <a:pt x="371" y="416"/>
                    <a:pt x="392" y="462"/>
                  </a:cubicBezTo>
                  <a:cubicBezTo>
                    <a:pt x="396" y="471"/>
                    <a:pt x="399" y="480"/>
                    <a:pt x="410" y="484"/>
                  </a:cubicBezTo>
                  <a:cubicBezTo>
                    <a:pt x="426" y="491"/>
                    <a:pt x="429" y="508"/>
                    <a:pt x="421" y="522"/>
                  </a:cubicBezTo>
                  <a:cubicBezTo>
                    <a:pt x="413" y="535"/>
                    <a:pt x="396" y="540"/>
                    <a:pt x="382" y="532"/>
                  </a:cubicBezTo>
                  <a:cubicBezTo>
                    <a:pt x="369" y="524"/>
                    <a:pt x="365" y="508"/>
                    <a:pt x="375" y="494"/>
                  </a:cubicBezTo>
                  <a:cubicBezTo>
                    <a:pt x="379" y="487"/>
                    <a:pt x="381" y="482"/>
                    <a:pt x="379" y="474"/>
                  </a:cubicBezTo>
                  <a:cubicBezTo>
                    <a:pt x="363" y="428"/>
                    <a:pt x="332" y="397"/>
                    <a:pt x="283" y="374"/>
                  </a:cubicBezTo>
                  <a:close/>
                </a:path>
              </a:pathLst>
            </a:custGeom>
            <a:solidFill>
              <a:srgbClr val="3C3C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29" name="Freeform 71"/>
            <p:cNvSpPr/>
            <p:nvPr/>
          </p:nvSpPr>
          <p:spPr bwMode="auto">
            <a:xfrm>
              <a:off x="6416676" y="3265488"/>
              <a:ext cx="1020763" cy="557213"/>
            </a:xfrm>
            <a:custGeom>
              <a:avLst/>
              <a:gdLst>
                <a:gd name="T0" fmla="*/ 343 w 346"/>
                <a:gd name="T1" fmla="*/ 181 h 189"/>
                <a:gd name="T2" fmla="*/ 316 w 346"/>
                <a:gd name="T3" fmla="*/ 157 h 189"/>
                <a:gd name="T4" fmla="*/ 298 w 346"/>
                <a:gd name="T5" fmla="*/ 157 h 189"/>
                <a:gd name="T6" fmla="*/ 283 w 346"/>
                <a:gd name="T7" fmla="*/ 149 h 189"/>
                <a:gd name="T8" fmla="*/ 268 w 346"/>
                <a:gd name="T9" fmla="*/ 139 h 189"/>
                <a:gd name="T10" fmla="*/ 260 w 346"/>
                <a:gd name="T11" fmla="*/ 156 h 189"/>
                <a:gd name="T12" fmla="*/ 245 w 346"/>
                <a:gd name="T13" fmla="*/ 161 h 189"/>
                <a:gd name="T14" fmla="*/ 208 w 346"/>
                <a:gd name="T15" fmla="*/ 134 h 189"/>
                <a:gd name="T16" fmla="*/ 194 w 346"/>
                <a:gd name="T17" fmla="*/ 127 h 189"/>
                <a:gd name="T18" fmla="*/ 191 w 346"/>
                <a:gd name="T19" fmla="*/ 144 h 189"/>
                <a:gd name="T20" fmla="*/ 193 w 346"/>
                <a:gd name="T21" fmla="*/ 162 h 189"/>
                <a:gd name="T22" fmla="*/ 154 w 346"/>
                <a:gd name="T23" fmla="*/ 142 h 189"/>
                <a:gd name="T24" fmla="*/ 135 w 346"/>
                <a:gd name="T25" fmla="*/ 133 h 189"/>
                <a:gd name="T26" fmla="*/ 135 w 346"/>
                <a:gd name="T27" fmla="*/ 156 h 189"/>
                <a:gd name="T28" fmla="*/ 102 w 346"/>
                <a:gd name="T29" fmla="*/ 147 h 189"/>
                <a:gd name="T30" fmla="*/ 76 w 346"/>
                <a:gd name="T31" fmla="*/ 158 h 189"/>
                <a:gd name="T32" fmla="*/ 54 w 346"/>
                <a:gd name="T33" fmla="*/ 146 h 189"/>
                <a:gd name="T34" fmla="*/ 39 w 346"/>
                <a:gd name="T35" fmla="*/ 151 h 189"/>
                <a:gd name="T36" fmla="*/ 14 w 346"/>
                <a:gd name="T37" fmla="*/ 189 h 189"/>
                <a:gd name="T38" fmla="*/ 19 w 346"/>
                <a:gd name="T39" fmla="*/ 124 h 189"/>
                <a:gd name="T40" fmla="*/ 0 w 346"/>
                <a:gd name="T41" fmla="*/ 105 h 189"/>
                <a:gd name="T42" fmla="*/ 11 w 346"/>
                <a:gd name="T43" fmla="*/ 80 h 189"/>
                <a:gd name="T44" fmla="*/ 26 w 346"/>
                <a:gd name="T45" fmla="*/ 34 h 189"/>
                <a:gd name="T46" fmla="*/ 32 w 346"/>
                <a:gd name="T47" fmla="*/ 34 h 189"/>
                <a:gd name="T48" fmla="*/ 74 w 346"/>
                <a:gd name="T49" fmla="*/ 39 h 189"/>
                <a:gd name="T50" fmla="*/ 183 w 346"/>
                <a:gd name="T51" fmla="*/ 4 h 189"/>
                <a:gd name="T52" fmla="*/ 195 w 346"/>
                <a:gd name="T53" fmla="*/ 14 h 189"/>
                <a:gd name="T54" fmla="*/ 206 w 346"/>
                <a:gd name="T55" fmla="*/ 22 h 189"/>
                <a:gd name="T56" fmla="*/ 272 w 346"/>
                <a:gd name="T57" fmla="*/ 38 h 189"/>
                <a:gd name="T58" fmla="*/ 326 w 346"/>
                <a:gd name="T59" fmla="*/ 94 h 189"/>
                <a:gd name="T60" fmla="*/ 343 w 346"/>
                <a:gd name="T61" fmla="*/ 181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346" h="189">
                  <a:moveTo>
                    <a:pt x="343" y="181"/>
                  </a:moveTo>
                  <a:cubicBezTo>
                    <a:pt x="332" y="171"/>
                    <a:pt x="324" y="164"/>
                    <a:pt x="316" y="157"/>
                  </a:cubicBezTo>
                  <a:cubicBezTo>
                    <a:pt x="311" y="153"/>
                    <a:pt x="306" y="144"/>
                    <a:pt x="298" y="157"/>
                  </a:cubicBezTo>
                  <a:cubicBezTo>
                    <a:pt x="292" y="166"/>
                    <a:pt x="288" y="152"/>
                    <a:pt x="283" y="149"/>
                  </a:cubicBezTo>
                  <a:cubicBezTo>
                    <a:pt x="278" y="146"/>
                    <a:pt x="276" y="136"/>
                    <a:pt x="268" y="139"/>
                  </a:cubicBezTo>
                  <a:cubicBezTo>
                    <a:pt x="260" y="141"/>
                    <a:pt x="260" y="149"/>
                    <a:pt x="260" y="156"/>
                  </a:cubicBezTo>
                  <a:cubicBezTo>
                    <a:pt x="260" y="170"/>
                    <a:pt x="253" y="167"/>
                    <a:pt x="245" y="161"/>
                  </a:cubicBezTo>
                  <a:cubicBezTo>
                    <a:pt x="233" y="153"/>
                    <a:pt x="221" y="143"/>
                    <a:pt x="208" y="134"/>
                  </a:cubicBezTo>
                  <a:cubicBezTo>
                    <a:pt x="204" y="131"/>
                    <a:pt x="200" y="123"/>
                    <a:pt x="194" y="127"/>
                  </a:cubicBezTo>
                  <a:cubicBezTo>
                    <a:pt x="188" y="131"/>
                    <a:pt x="191" y="138"/>
                    <a:pt x="191" y="144"/>
                  </a:cubicBezTo>
                  <a:cubicBezTo>
                    <a:pt x="192" y="149"/>
                    <a:pt x="192" y="154"/>
                    <a:pt x="193" y="162"/>
                  </a:cubicBezTo>
                  <a:cubicBezTo>
                    <a:pt x="178" y="157"/>
                    <a:pt x="166" y="149"/>
                    <a:pt x="154" y="142"/>
                  </a:cubicBezTo>
                  <a:cubicBezTo>
                    <a:pt x="148" y="138"/>
                    <a:pt x="143" y="128"/>
                    <a:pt x="135" y="133"/>
                  </a:cubicBezTo>
                  <a:cubicBezTo>
                    <a:pt x="128" y="138"/>
                    <a:pt x="134" y="148"/>
                    <a:pt x="135" y="156"/>
                  </a:cubicBezTo>
                  <a:cubicBezTo>
                    <a:pt x="122" y="159"/>
                    <a:pt x="112" y="153"/>
                    <a:pt x="102" y="147"/>
                  </a:cubicBezTo>
                  <a:cubicBezTo>
                    <a:pt x="79" y="133"/>
                    <a:pt x="79" y="133"/>
                    <a:pt x="76" y="158"/>
                  </a:cubicBezTo>
                  <a:cubicBezTo>
                    <a:pt x="67" y="158"/>
                    <a:pt x="61" y="151"/>
                    <a:pt x="54" y="146"/>
                  </a:cubicBezTo>
                  <a:cubicBezTo>
                    <a:pt x="46" y="141"/>
                    <a:pt x="39" y="140"/>
                    <a:pt x="39" y="151"/>
                  </a:cubicBezTo>
                  <a:cubicBezTo>
                    <a:pt x="38" y="168"/>
                    <a:pt x="31" y="180"/>
                    <a:pt x="14" y="189"/>
                  </a:cubicBezTo>
                  <a:cubicBezTo>
                    <a:pt x="11" y="167"/>
                    <a:pt x="14" y="145"/>
                    <a:pt x="19" y="124"/>
                  </a:cubicBezTo>
                  <a:cubicBezTo>
                    <a:pt x="25" y="99"/>
                    <a:pt x="25" y="99"/>
                    <a:pt x="0" y="105"/>
                  </a:cubicBezTo>
                  <a:cubicBezTo>
                    <a:pt x="1" y="95"/>
                    <a:pt x="5" y="86"/>
                    <a:pt x="11" y="80"/>
                  </a:cubicBezTo>
                  <a:cubicBezTo>
                    <a:pt x="25" y="67"/>
                    <a:pt x="37" y="55"/>
                    <a:pt x="26" y="34"/>
                  </a:cubicBezTo>
                  <a:cubicBezTo>
                    <a:pt x="30" y="34"/>
                    <a:pt x="32" y="34"/>
                    <a:pt x="32" y="34"/>
                  </a:cubicBezTo>
                  <a:cubicBezTo>
                    <a:pt x="45" y="52"/>
                    <a:pt x="57" y="51"/>
                    <a:pt x="74" y="39"/>
                  </a:cubicBezTo>
                  <a:cubicBezTo>
                    <a:pt x="107" y="16"/>
                    <a:pt x="144" y="7"/>
                    <a:pt x="183" y="4"/>
                  </a:cubicBezTo>
                  <a:cubicBezTo>
                    <a:pt x="189" y="4"/>
                    <a:pt x="200" y="0"/>
                    <a:pt x="195" y="14"/>
                  </a:cubicBezTo>
                  <a:cubicBezTo>
                    <a:pt x="191" y="24"/>
                    <a:pt x="201" y="22"/>
                    <a:pt x="206" y="22"/>
                  </a:cubicBezTo>
                  <a:cubicBezTo>
                    <a:pt x="229" y="23"/>
                    <a:pt x="251" y="29"/>
                    <a:pt x="272" y="38"/>
                  </a:cubicBezTo>
                  <a:cubicBezTo>
                    <a:pt x="297" y="49"/>
                    <a:pt x="316" y="65"/>
                    <a:pt x="326" y="94"/>
                  </a:cubicBezTo>
                  <a:cubicBezTo>
                    <a:pt x="335" y="121"/>
                    <a:pt x="346" y="147"/>
                    <a:pt x="343" y="181"/>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0" name="Freeform 72"/>
            <p:cNvSpPr/>
            <p:nvPr/>
          </p:nvSpPr>
          <p:spPr bwMode="auto">
            <a:xfrm>
              <a:off x="6516689" y="3743326"/>
              <a:ext cx="876300" cy="503238"/>
            </a:xfrm>
            <a:custGeom>
              <a:avLst/>
              <a:gdLst>
                <a:gd name="T0" fmla="*/ 274 w 297"/>
                <a:gd name="T1" fmla="*/ 116 h 171"/>
                <a:gd name="T2" fmla="*/ 218 w 297"/>
                <a:gd name="T3" fmla="*/ 155 h 171"/>
                <a:gd name="T4" fmla="*/ 66 w 297"/>
                <a:gd name="T5" fmla="*/ 148 h 171"/>
                <a:gd name="T6" fmla="*/ 1 w 297"/>
                <a:gd name="T7" fmla="*/ 46 h 171"/>
                <a:gd name="T8" fmla="*/ 11 w 297"/>
                <a:gd name="T9" fmla="*/ 32 h 171"/>
                <a:gd name="T10" fmla="*/ 21 w 297"/>
                <a:gd name="T11" fmla="*/ 5 h 171"/>
                <a:gd name="T12" fmla="*/ 61 w 297"/>
                <a:gd name="T13" fmla="*/ 0 h 171"/>
                <a:gd name="T14" fmla="*/ 131 w 297"/>
                <a:gd name="T15" fmla="*/ 9 h 171"/>
                <a:gd name="T16" fmla="*/ 160 w 297"/>
                <a:gd name="T17" fmla="*/ 20 h 171"/>
                <a:gd name="T18" fmla="*/ 182 w 297"/>
                <a:gd name="T19" fmla="*/ 4 h 171"/>
                <a:gd name="T20" fmla="*/ 216 w 297"/>
                <a:gd name="T21" fmla="*/ 23 h 171"/>
                <a:gd name="T22" fmla="*/ 243 w 297"/>
                <a:gd name="T23" fmla="*/ 6 h 171"/>
                <a:gd name="T24" fmla="*/ 259 w 297"/>
                <a:gd name="T25" fmla="*/ 22 h 171"/>
                <a:gd name="T26" fmla="*/ 282 w 297"/>
                <a:gd name="T27" fmla="*/ 27 h 171"/>
                <a:gd name="T28" fmla="*/ 294 w 297"/>
                <a:gd name="T29" fmla="*/ 35 h 171"/>
                <a:gd name="T30" fmla="*/ 282 w 297"/>
                <a:gd name="T31" fmla="*/ 104 h 171"/>
                <a:gd name="T32" fmla="*/ 273 w 297"/>
                <a:gd name="T33" fmla="*/ 106 h 171"/>
                <a:gd name="T34" fmla="*/ 269 w 297"/>
                <a:gd name="T35" fmla="*/ 95 h 171"/>
                <a:gd name="T36" fmla="*/ 256 w 297"/>
                <a:gd name="T37" fmla="*/ 88 h 171"/>
                <a:gd name="T38" fmla="*/ 247 w 297"/>
                <a:gd name="T39" fmla="*/ 100 h 171"/>
                <a:gd name="T40" fmla="*/ 257 w 297"/>
                <a:gd name="T41" fmla="*/ 110 h 171"/>
                <a:gd name="T42" fmla="*/ 274 w 297"/>
                <a:gd name="T43" fmla="*/ 116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97" h="171">
                  <a:moveTo>
                    <a:pt x="274" y="116"/>
                  </a:moveTo>
                  <a:cubicBezTo>
                    <a:pt x="262" y="138"/>
                    <a:pt x="241" y="149"/>
                    <a:pt x="218" y="155"/>
                  </a:cubicBezTo>
                  <a:cubicBezTo>
                    <a:pt x="167" y="170"/>
                    <a:pt x="116" y="171"/>
                    <a:pt x="66" y="148"/>
                  </a:cubicBezTo>
                  <a:cubicBezTo>
                    <a:pt x="24" y="128"/>
                    <a:pt x="2" y="93"/>
                    <a:pt x="1" y="46"/>
                  </a:cubicBezTo>
                  <a:cubicBezTo>
                    <a:pt x="1" y="39"/>
                    <a:pt x="0" y="33"/>
                    <a:pt x="11" y="32"/>
                  </a:cubicBezTo>
                  <a:cubicBezTo>
                    <a:pt x="26" y="30"/>
                    <a:pt x="14" y="13"/>
                    <a:pt x="21" y="5"/>
                  </a:cubicBezTo>
                  <a:cubicBezTo>
                    <a:pt x="56" y="18"/>
                    <a:pt x="56" y="18"/>
                    <a:pt x="61" y="0"/>
                  </a:cubicBezTo>
                  <a:cubicBezTo>
                    <a:pt x="84" y="7"/>
                    <a:pt x="105" y="18"/>
                    <a:pt x="131" y="9"/>
                  </a:cubicBezTo>
                  <a:cubicBezTo>
                    <a:pt x="139" y="6"/>
                    <a:pt x="150" y="16"/>
                    <a:pt x="160" y="20"/>
                  </a:cubicBezTo>
                  <a:cubicBezTo>
                    <a:pt x="174" y="26"/>
                    <a:pt x="185" y="26"/>
                    <a:pt x="182" y="4"/>
                  </a:cubicBezTo>
                  <a:cubicBezTo>
                    <a:pt x="195" y="11"/>
                    <a:pt x="205" y="17"/>
                    <a:pt x="216" y="23"/>
                  </a:cubicBezTo>
                  <a:cubicBezTo>
                    <a:pt x="236" y="31"/>
                    <a:pt x="242" y="27"/>
                    <a:pt x="243" y="6"/>
                  </a:cubicBezTo>
                  <a:cubicBezTo>
                    <a:pt x="252" y="8"/>
                    <a:pt x="254" y="17"/>
                    <a:pt x="259" y="22"/>
                  </a:cubicBezTo>
                  <a:cubicBezTo>
                    <a:pt x="265" y="30"/>
                    <a:pt x="270" y="39"/>
                    <a:pt x="282" y="27"/>
                  </a:cubicBezTo>
                  <a:cubicBezTo>
                    <a:pt x="291" y="18"/>
                    <a:pt x="293" y="29"/>
                    <a:pt x="294" y="35"/>
                  </a:cubicBezTo>
                  <a:cubicBezTo>
                    <a:pt x="297" y="59"/>
                    <a:pt x="297" y="83"/>
                    <a:pt x="282" y="104"/>
                  </a:cubicBezTo>
                  <a:cubicBezTo>
                    <a:pt x="279" y="108"/>
                    <a:pt x="277" y="111"/>
                    <a:pt x="273" y="106"/>
                  </a:cubicBezTo>
                  <a:cubicBezTo>
                    <a:pt x="270" y="103"/>
                    <a:pt x="271" y="98"/>
                    <a:pt x="269" y="95"/>
                  </a:cubicBezTo>
                  <a:cubicBezTo>
                    <a:pt x="266" y="90"/>
                    <a:pt x="262" y="86"/>
                    <a:pt x="256" y="88"/>
                  </a:cubicBezTo>
                  <a:cubicBezTo>
                    <a:pt x="250" y="90"/>
                    <a:pt x="247" y="94"/>
                    <a:pt x="247" y="100"/>
                  </a:cubicBezTo>
                  <a:cubicBezTo>
                    <a:pt x="247" y="106"/>
                    <a:pt x="252" y="108"/>
                    <a:pt x="257" y="110"/>
                  </a:cubicBezTo>
                  <a:cubicBezTo>
                    <a:pt x="263" y="112"/>
                    <a:pt x="272" y="105"/>
                    <a:pt x="274" y="116"/>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1" name="Freeform 73"/>
            <p:cNvSpPr/>
            <p:nvPr/>
          </p:nvSpPr>
          <p:spPr bwMode="auto">
            <a:xfrm>
              <a:off x="6705601" y="4267201"/>
              <a:ext cx="569913" cy="649288"/>
            </a:xfrm>
            <a:custGeom>
              <a:avLst/>
              <a:gdLst>
                <a:gd name="T0" fmla="*/ 96 w 193"/>
                <a:gd name="T1" fmla="*/ 217 h 220"/>
                <a:gd name="T2" fmla="*/ 18 w 193"/>
                <a:gd name="T3" fmla="*/ 218 h 220"/>
                <a:gd name="T4" fmla="*/ 2 w 193"/>
                <a:gd name="T5" fmla="*/ 201 h 220"/>
                <a:gd name="T6" fmla="*/ 35 w 193"/>
                <a:gd name="T7" fmla="*/ 16 h 220"/>
                <a:gd name="T8" fmla="*/ 54 w 193"/>
                <a:gd name="T9" fmla="*/ 2 h 220"/>
                <a:gd name="T10" fmla="*/ 118 w 193"/>
                <a:gd name="T11" fmla="*/ 2 h 220"/>
                <a:gd name="T12" fmla="*/ 133 w 193"/>
                <a:gd name="T13" fmla="*/ 13 h 220"/>
                <a:gd name="T14" fmla="*/ 189 w 193"/>
                <a:gd name="T15" fmla="*/ 201 h 220"/>
                <a:gd name="T16" fmla="*/ 174 w 193"/>
                <a:gd name="T17" fmla="*/ 219 h 220"/>
                <a:gd name="T18" fmla="*/ 96 w 193"/>
                <a:gd name="T19" fmla="*/ 219 h 220"/>
                <a:gd name="T20" fmla="*/ 96 w 193"/>
                <a:gd name="T21" fmla="*/ 217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3" h="220">
                  <a:moveTo>
                    <a:pt x="96" y="217"/>
                  </a:moveTo>
                  <a:cubicBezTo>
                    <a:pt x="70" y="217"/>
                    <a:pt x="44" y="217"/>
                    <a:pt x="18" y="218"/>
                  </a:cubicBezTo>
                  <a:cubicBezTo>
                    <a:pt x="5" y="218"/>
                    <a:pt x="0" y="214"/>
                    <a:pt x="2" y="201"/>
                  </a:cubicBezTo>
                  <a:cubicBezTo>
                    <a:pt x="14" y="139"/>
                    <a:pt x="25" y="77"/>
                    <a:pt x="35" y="16"/>
                  </a:cubicBezTo>
                  <a:cubicBezTo>
                    <a:pt x="37" y="4"/>
                    <a:pt x="42" y="0"/>
                    <a:pt x="54" y="2"/>
                  </a:cubicBezTo>
                  <a:cubicBezTo>
                    <a:pt x="75" y="6"/>
                    <a:pt x="96" y="7"/>
                    <a:pt x="118" y="2"/>
                  </a:cubicBezTo>
                  <a:cubicBezTo>
                    <a:pt x="126" y="1"/>
                    <a:pt x="131" y="5"/>
                    <a:pt x="133" y="13"/>
                  </a:cubicBezTo>
                  <a:cubicBezTo>
                    <a:pt x="152" y="76"/>
                    <a:pt x="170" y="138"/>
                    <a:pt x="189" y="201"/>
                  </a:cubicBezTo>
                  <a:cubicBezTo>
                    <a:pt x="193" y="215"/>
                    <a:pt x="189" y="220"/>
                    <a:pt x="174" y="219"/>
                  </a:cubicBezTo>
                  <a:cubicBezTo>
                    <a:pt x="148" y="218"/>
                    <a:pt x="122" y="219"/>
                    <a:pt x="96" y="219"/>
                  </a:cubicBezTo>
                  <a:cubicBezTo>
                    <a:pt x="96" y="218"/>
                    <a:pt x="96" y="218"/>
                    <a:pt x="96" y="217"/>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2" name="Freeform 74"/>
            <p:cNvSpPr/>
            <p:nvPr/>
          </p:nvSpPr>
          <p:spPr bwMode="auto">
            <a:xfrm>
              <a:off x="6721476" y="4964113"/>
              <a:ext cx="568325" cy="430213"/>
            </a:xfrm>
            <a:custGeom>
              <a:avLst/>
              <a:gdLst>
                <a:gd name="T0" fmla="*/ 94 w 193"/>
                <a:gd name="T1" fmla="*/ 4 h 146"/>
                <a:gd name="T2" fmla="*/ 166 w 193"/>
                <a:gd name="T3" fmla="*/ 4 h 146"/>
                <a:gd name="T4" fmla="*/ 182 w 193"/>
                <a:gd name="T5" fmla="*/ 17 h 146"/>
                <a:gd name="T6" fmla="*/ 192 w 193"/>
                <a:gd name="T7" fmla="*/ 129 h 146"/>
                <a:gd name="T8" fmla="*/ 181 w 193"/>
                <a:gd name="T9" fmla="*/ 140 h 146"/>
                <a:gd name="T10" fmla="*/ 153 w 193"/>
                <a:gd name="T11" fmla="*/ 142 h 146"/>
                <a:gd name="T12" fmla="*/ 142 w 193"/>
                <a:gd name="T13" fmla="*/ 131 h 146"/>
                <a:gd name="T14" fmla="*/ 142 w 193"/>
                <a:gd name="T15" fmla="*/ 83 h 146"/>
                <a:gd name="T16" fmla="*/ 121 w 193"/>
                <a:gd name="T17" fmla="*/ 62 h 146"/>
                <a:gd name="T18" fmla="*/ 58 w 193"/>
                <a:gd name="T19" fmla="*/ 62 h 146"/>
                <a:gd name="T20" fmla="*/ 43 w 193"/>
                <a:gd name="T21" fmla="*/ 78 h 146"/>
                <a:gd name="T22" fmla="*/ 46 w 193"/>
                <a:gd name="T23" fmla="*/ 131 h 146"/>
                <a:gd name="T24" fmla="*/ 32 w 193"/>
                <a:gd name="T25" fmla="*/ 146 h 146"/>
                <a:gd name="T26" fmla="*/ 2 w 193"/>
                <a:gd name="T27" fmla="*/ 116 h 146"/>
                <a:gd name="T28" fmla="*/ 6 w 193"/>
                <a:gd name="T29" fmla="*/ 14 h 146"/>
                <a:gd name="T30" fmla="*/ 21 w 193"/>
                <a:gd name="T31" fmla="*/ 0 h 146"/>
                <a:gd name="T32" fmla="*/ 94 w 193"/>
                <a:gd name="T33" fmla="*/ 0 h 146"/>
                <a:gd name="T34" fmla="*/ 94 w 193"/>
                <a:gd name="T35" fmla="*/ 4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3" h="146">
                  <a:moveTo>
                    <a:pt x="94" y="4"/>
                  </a:moveTo>
                  <a:cubicBezTo>
                    <a:pt x="118" y="4"/>
                    <a:pt x="142" y="4"/>
                    <a:pt x="166" y="4"/>
                  </a:cubicBezTo>
                  <a:cubicBezTo>
                    <a:pt x="177" y="3"/>
                    <a:pt x="182" y="6"/>
                    <a:pt x="182" y="17"/>
                  </a:cubicBezTo>
                  <a:cubicBezTo>
                    <a:pt x="185" y="55"/>
                    <a:pt x="189" y="92"/>
                    <a:pt x="192" y="129"/>
                  </a:cubicBezTo>
                  <a:cubicBezTo>
                    <a:pt x="193" y="138"/>
                    <a:pt x="189" y="140"/>
                    <a:pt x="181" y="140"/>
                  </a:cubicBezTo>
                  <a:cubicBezTo>
                    <a:pt x="172" y="140"/>
                    <a:pt x="162" y="141"/>
                    <a:pt x="153" y="142"/>
                  </a:cubicBezTo>
                  <a:cubicBezTo>
                    <a:pt x="144" y="143"/>
                    <a:pt x="142" y="139"/>
                    <a:pt x="142" y="131"/>
                  </a:cubicBezTo>
                  <a:cubicBezTo>
                    <a:pt x="143" y="115"/>
                    <a:pt x="143" y="99"/>
                    <a:pt x="142" y="83"/>
                  </a:cubicBezTo>
                  <a:cubicBezTo>
                    <a:pt x="142" y="70"/>
                    <a:pt x="136" y="62"/>
                    <a:pt x="121" y="62"/>
                  </a:cubicBezTo>
                  <a:cubicBezTo>
                    <a:pt x="100" y="62"/>
                    <a:pt x="79" y="62"/>
                    <a:pt x="58" y="62"/>
                  </a:cubicBezTo>
                  <a:cubicBezTo>
                    <a:pt x="46" y="62"/>
                    <a:pt x="42" y="67"/>
                    <a:pt x="43" y="78"/>
                  </a:cubicBezTo>
                  <a:cubicBezTo>
                    <a:pt x="44" y="96"/>
                    <a:pt x="44" y="114"/>
                    <a:pt x="46" y="131"/>
                  </a:cubicBezTo>
                  <a:cubicBezTo>
                    <a:pt x="47" y="143"/>
                    <a:pt x="43" y="146"/>
                    <a:pt x="32" y="146"/>
                  </a:cubicBezTo>
                  <a:cubicBezTo>
                    <a:pt x="2" y="146"/>
                    <a:pt x="0" y="145"/>
                    <a:pt x="2" y="116"/>
                  </a:cubicBezTo>
                  <a:cubicBezTo>
                    <a:pt x="4" y="82"/>
                    <a:pt x="6" y="48"/>
                    <a:pt x="6" y="14"/>
                  </a:cubicBezTo>
                  <a:cubicBezTo>
                    <a:pt x="5" y="2"/>
                    <a:pt x="10" y="0"/>
                    <a:pt x="21" y="0"/>
                  </a:cubicBezTo>
                  <a:cubicBezTo>
                    <a:pt x="45" y="1"/>
                    <a:pt x="70" y="0"/>
                    <a:pt x="94" y="0"/>
                  </a:cubicBezTo>
                  <a:cubicBezTo>
                    <a:pt x="94" y="1"/>
                    <a:pt x="94" y="3"/>
                    <a:pt x="94" y="4"/>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3" name="Freeform 75"/>
            <p:cNvSpPr/>
            <p:nvPr/>
          </p:nvSpPr>
          <p:spPr bwMode="auto">
            <a:xfrm>
              <a:off x="7223126" y="3978276"/>
              <a:ext cx="127000" cy="109538"/>
            </a:xfrm>
            <a:custGeom>
              <a:avLst/>
              <a:gdLst>
                <a:gd name="T0" fmla="*/ 35 w 43"/>
                <a:gd name="T1" fmla="*/ 36 h 37"/>
                <a:gd name="T2" fmla="*/ 20 w 43"/>
                <a:gd name="T3" fmla="*/ 36 h 37"/>
                <a:gd name="T4" fmla="*/ 1 w 43"/>
                <a:gd name="T5" fmla="*/ 21 h 37"/>
                <a:gd name="T6" fmla="*/ 18 w 43"/>
                <a:gd name="T7" fmla="*/ 1 h 37"/>
                <a:gd name="T8" fmla="*/ 37 w 43"/>
                <a:gd name="T9" fmla="*/ 18 h 37"/>
                <a:gd name="T10" fmla="*/ 43 w 43"/>
                <a:gd name="T11" fmla="*/ 24 h 37"/>
                <a:gd name="T12" fmla="*/ 35 w 43"/>
                <a:gd name="T13" fmla="*/ 36 h 37"/>
              </a:gdLst>
              <a:ahLst/>
              <a:cxnLst>
                <a:cxn ang="0">
                  <a:pos x="T0" y="T1"/>
                </a:cxn>
                <a:cxn ang="0">
                  <a:pos x="T2" y="T3"/>
                </a:cxn>
                <a:cxn ang="0">
                  <a:pos x="T4" y="T5"/>
                </a:cxn>
                <a:cxn ang="0">
                  <a:pos x="T6" y="T7"/>
                </a:cxn>
                <a:cxn ang="0">
                  <a:pos x="T8" y="T9"/>
                </a:cxn>
                <a:cxn ang="0">
                  <a:pos x="T10" y="T11"/>
                </a:cxn>
                <a:cxn ang="0">
                  <a:pos x="T12" y="T13"/>
                </a:cxn>
              </a:cxnLst>
              <a:rect l="0" t="0" r="r" b="b"/>
              <a:pathLst>
                <a:path w="43" h="37">
                  <a:moveTo>
                    <a:pt x="35" y="36"/>
                  </a:moveTo>
                  <a:cubicBezTo>
                    <a:pt x="30" y="32"/>
                    <a:pt x="25" y="36"/>
                    <a:pt x="20" y="36"/>
                  </a:cubicBezTo>
                  <a:cubicBezTo>
                    <a:pt x="9" y="37"/>
                    <a:pt x="1" y="32"/>
                    <a:pt x="1" y="21"/>
                  </a:cubicBezTo>
                  <a:cubicBezTo>
                    <a:pt x="0" y="11"/>
                    <a:pt x="6" y="2"/>
                    <a:pt x="18" y="1"/>
                  </a:cubicBezTo>
                  <a:cubicBezTo>
                    <a:pt x="29" y="0"/>
                    <a:pt x="36" y="7"/>
                    <a:pt x="37" y="18"/>
                  </a:cubicBezTo>
                  <a:cubicBezTo>
                    <a:pt x="38" y="23"/>
                    <a:pt x="34" y="28"/>
                    <a:pt x="43" y="24"/>
                  </a:cubicBezTo>
                  <a:cubicBezTo>
                    <a:pt x="43" y="30"/>
                    <a:pt x="40" y="33"/>
                    <a:pt x="35" y="36"/>
                  </a:cubicBezTo>
                  <a:close/>
                </a:path>
              </a:pathLst>
            </a:custGeom>
            <a:solidFill>
              <a:srgbClr val="F4D4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4" name="Freeform 76"/>
            <p:cNvSpPr/>
            <p:nvPr/>
          </p:nvSpPr>
          <p:spPr bwMode="auto">
            <a:xfrm>
              <a:off x="6596064" y="5629276"/>
              <a:ext cx="142875" cy="65088"/>
            </a:xfrm>
            <a:custGeom>
              <a:avLst/>
              <a:gdLst>
                <a:gd name="T0" fmla="*/ 48 w 48"/>
                <a:gd name="T1" fmla="*/ 14 h 22"/>
                <a:gd name="T2" fmla="*/ 10 w 48"/>
                <a:gd name="T3" fmla="*/ 21 h 22"/>
                <a:gd name="T4" fmla="*/ 0 w 48"/>
                <a:gd name="T5" fmla="*/ 12 h 22"/>
                <a:gd name="T6" fmla="*/ 9 w 48"/>
                <a:gd name="T7" fmla="*/ 3 h 22"/>
                <a:gd name="T8" fmla="*/ 48 w 48"/>
                <a:gd name="T9" fmla="*/ 14 h 22"/>
              </a:gdLst>
              <a:ahLst/>
              <a:cxnLst>
                <a:cxn ang="0">
                  <a:pos x="T0" y="T1"/>
                </a:cxn>
                <a:cxn ang="0">
                  <a:pos x="T2" y="T3"/>
                </a:cxn>
                <a:cxn ang="0">
                  <a:pos x="T4" y="T5"/>
                </a:cxn>
                <a:cxn ang="0">
                  <a:pos x="T6" y="T7"/>
                </a:cxn>
                <a:cxn ang="0">
                  <a:pos x="T8" y="T9"/>
                </a:cxn>
              </a:cxnLst>
              <a:rect l="0" t="0" r="r" b="b"/>
              <a:pathLst>
                <a:path w="48" h="22">
                  <a:moveTo>
                    <a:pt x="48" y="14"/>
                  </a:moveTo>
                  <a:cubicBezTo>
                    <a:pt x="34" y="21"/>
                    <a:pt x="22" y="22"/>
                    <a:pt x="10" y="21"/>
                  </a:cubicBezTo>
                  <a:cubicBezTo>
                    <a:pt x="5" y="20"/>
                    <a:pt x="0" y="18"/>
                    <a:pt x="0" y="12"/>
                  </a:cubicBezTo>
                  <a:cubicBezTo>
                    <a:pt x="0" y="7"/>
                    <a:pt x="4" y="4"/>
                    <a:pt x="9" y="3"/>
                  </a:cubicBezTo>
                  <a:cubicBezTo>
                    <a:pt x="23" y="0"/>
                    <a:pt x="35" y="5"/>
                    <a:pt x="48" y="14"/>
                  </a:cubicBezTo>
                  <a:close/>
                </a:path>
              </a:pathLst>
            </a:custGeom>
            <a:solidFill>
              <a:srgbClr val="E7E7E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5" name="Freeform 77"/>
            <p:cNvSpPr/>
            <p:nvPr/>
          </p:nvSpPr>
          <p:spPr bwMode="auto">
            <a:xfrm>
              <a:off x="6402389" y="4768851"/>
              <a:ext cx="82550" cy="88900"/>
            </a:xfrm>
            <a:custGeom>
              <a:avLst/>
              <a:gdLst>
                <a:gd name="T0" fmla="*/ 14 w 28"/>
                <a:gd name="T1" fmla="*/ 1 h 30"/>
                <a:gd name="T2" fmla="*/ 26 w 28"/>
                <a:gd name="T3" fmla="*/ 14 h 30"/>
                <a:gd name="T4" fmla="*/ 15 w 28"/>
                <a:gd name="T5" fmla="*/ 29 h 30"/>
                <a:gd name="T6" fmla="*/ 0 w 28"/>
                <a:gd name="T7" fmla="*/ 17 h 30"/>
                <a:gd name="T8" fmla="*/ 14 w 28"/>
                <a:gd name="T9" fmla="*/ 1 h 30"/>
              </a:gdLst>
              <a:ahLst/>
              <a:cxnLst>
                <a:cxn ang="0">
                  <a:pos x="T0" y="T1"/>
                </a:cxn>
                <a:cxn ang="0">
                  <a:pos x="T2" y="T3"/>
                </a:cxn>
                <a:cxn ang="0">
                  <a:pos x="T4" y="T5"/>
                </a:cxn>
                <a:cxn ang="0">
                  <a:pos x="T6" y="T7"/>
                </a:cxn>
                <a:cxn ang="0">
                  <a:pos x="T8" y="T9"/>
                </a:cxn>
              </a:cxnLst>
              <a:rect l="0" t="0" r="r" b="b"/>
              <a:pathLst>
                <a:path w="28" h="30">
                  <a:moveTo>
                    <a:pt x="14" y="1"/>
                  </a:moveTo>
                  <a:cubicBezTo>
                    <a:pt x="24" y="0"/>
                    <a:pt x="25" y="7"/>
                    <a:pt x="26" y="14"/>
                  </a:cubicBezTo>
                  <a:cubicBezTo>
                    <a:pt x="28" y="23"/>
                    <a:pt x="24" y="28"/>
                    <a:pt x="15" y="29"/>
                  </a:cubicBezTo>
                  <a:cubicBezTo>
                    <a:pt x="6" y="30"/>
                    <a:pt x="1" y="25"/>
                    <a:pt x="0" y="17"/>
                  </a:cubicBezTo>
                  <a:cubicBezTo>
                    <a:pt x="0" y="7"/>
                    <a:pt x="7" y="3"/>
                    <a:pt x="14" y="1"/>
                  </a:cubicBezTo>
                  <a:close/>
                </a:path>
              </a:pathLst>
            </a:custGeom>
            <a:solidFill>
              <a:srgbClr val="ECECE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6" name="Freeform 78"/>
            <p:cNvSpPr/>
            <p:nvPr/>
          </p:nvSpPr>
          <p:spPr bwMode="auto">
            <a:xfrm>
              <a:off x="7467601" y="4686301"/>
              <a:ext cx="79375" cy="82550"/>
            </a:xfrm>
            <a:custGeom>
              <a:avLst/>
              <a:gdLst>
                <a:gd name="T0" fmla="*/ 12 w 27"/>
                <a:gd name="T1" fmla="*/ 28 h 28"/>
                <a:gd name="T2" fmla="*/ 0 w 27"/>
                <a:gd name="T3" fmla="*/ 14 h 28"/>
                <a:gd name="T4" fmla="*/ 14 w 27"/>
                <a:gd name="T5" fmla="*/ 0 h 28"/>
                <a:gd name="T6" fmla="*/ 26 w 27"/>
                <a:gd name="T7" fmla="*/ 15 h 28"/>
                <a:gd name="T8" fmla="*/ 12 w 27"/>
                <a:gd name="T9" fmla="*/ 28 h 28"/>
              </a:gdLst>
              <a:ahLst/>
              <a:cxnLst>
                <a:cxn ang="0">
                  <a:pos x="T0" y="T1"/>
                </a:cxn>
                <a:cxn ang="0">
                  <a:pos x="T2" y="T3"/>
                </a:cxn>
                <a:cxn ang="0">
                  <a:pos x="T4" y="T5"/>
                </a:cxn>
                <a:cxn ang="0">
                  <a:pos x="T6" y="T7"/>
                </a:cxn>
                <a:cxn ang="0">
                  <a:pos x="T8" y="T9"/>
                </a:cxn>
              </a:cxnLst>
              <a:rect l="0" t="0" r="r" b="b"/>
              <a:pathLst>
                <a:path w="27" h="28">
                  <a:moveTo>
                    <a:pt x="12" y="28"/>
                  </a:moveTo>
                  <a:cubicBezTo>
                    <a:pt x="5" y="26"/>
                    <a:pt x="0" y="22"/>
                    <a:pt x="0" y="14"/>
                  </a:cubicBezTo>
                  <a:cubicBezTo>
                    <a:pt x="0" y="6"/>
                    <a:pt x="5" y="0"/>
                    <a:pt x="14" y="0"/>
                  </a:cubicBezTo>
                  <a:cubicBezTo>
                    <a:pt x="22" y="1"/>
                    <a:pt x="27" y="7"/>
                    <a:pt x="26" y="15"/>
                  </a:cubicBezTo>
                  <a:cubicBezTo>
                    <a:pt x="25" y="23"/>
                    <a:pt x="20" y="27"/>
                    <a:pt x="12" y="28"/>
                  </a:cubicBezTo>
                  <a:close/>
                </a:path>
              </a:pathLst>
            </a:custGeom>
            <a:solidFill>
              <a:srgbClr val="E2E2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7" name="Freeform 79"/>
            <p:cNvSpPr/>
            <p:nvPr/>
          </p:nvSpPr>
          <p:spPr bwMode="auto">
            <a:xfrm>
              <a:off x="7231064" y="5680076"/>
              <a:ext cx="103188" cy="71438"/>
            </a:xfrm>
            <a:custGeom>
              <a:avLst/>
              <a:gdLst>
                <a:gd name="T0" fmla="*/ 0 w 35"/>
                <a:gd name="T1" fmla="*/ 17 h 24"/>
                <a:gd name="T2" fmla="*/ 2 w 35"/>
                <a:gd name="T3" fmla="*/ 12 h 24"/>
                <a:gd name="T4" fmla="*/ 31 w 35"/>
                <a:gd name="T5" fmla="*/ 7 h 24"/>
                <a:gd name="T6" fmla="*/ 32 w 35"/>
                <a:gd name="T7" fmla="*/ 15 h 24"/>
                <a:gd name="T8" fmla="*/ 0 w 35"/>
                <a:gd name="T9" fmla="*/ 17 h 24"/>
              </a:gdLst>
              <a:ahLst/>
              <a:cxnLst>
                <a:cxn ang="0">
                  <a:pos x="T0" y="T1"/>
                </a:cxn>
                <a:cxn ang="0">
                  <a:pos x="T2" y="T3"/>
                </a:cxn>
                <a:cxn ang="0">
                  <a:pos x="T4" y="T5"/>
                </a:cxn>
                <a:cxn ang="0">
                  <a:pos x="T6" y="T7"/>
                </a:cxn>
                <a:cxn ang="0">
                  <a:pos x="T8" y="T9"/>
                </a:cxn>
              </a:cxnLst>
              <a:rect l="0" t="0" r="r" b="b"/>
              <a:pathLst>
                <a:path w="35" h="24">
                  <a:moveTo>
                    <a:pt x="0" y="17"/>
                  </a:moveTo>
                  <a:cubicBezTo>
                    <a:pt x="2" y="13"/>
                    <a:pt x="2" y="13"/>
                    <a:pt x="2" y="12"/>
                  </a:cubicBezTo>
                  <a:cubicBezTo>
                    <a:pt x="11" y="8"/>
                    <a:pt x="20" y="0"/>
                    <a:pt x="31" y="7"/>
                  </a:cubicBezTo>
                  <a:cubicBezTo>
                    <a:pt x="34" y="9"/>
                    <a:pt x="35" y="13"/>
                    <a:pt x="32" y="15"/>
                  </a:cubicBezTo>
                  <a:cubicBezTo>
                    <a:pt x="23" y="24"/>
                    <a:pt x="12" y="20"/>
                    <a:pt x="0" y="17"/>
                  </a:cubicBezTo>
                  <a:close/>
                </a:path>
              </a:pathLst>
            </a:custGeom>
            <a:solidFill>
              <a:srgbClr val="DFDFD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8" name="Freeform 80"/>
            <p:cNvSpPr/>
            <p:nvPr/>
          </p:nvSpPr>
          <p:spPr bwMode="auto">
            <a:xfrm>
              <a:off x="7434264" y="3870326"/>
              <a:ext cx="60325" cy="73025"/>
            </a:xfrm>
            <a:custGeom>
              <a:avLst/>
              <a:gdLst>
                <a:gd name="T0" fmla="*/ 2 w 20"/>
                <a:gd name="T1" fmla="*/ 12 h 25"/>
                <a:gd name="T2" fmla="*/ 9 w 20"/>
                <a:gd name="T3" fmla="*/ 0 h 25"/>
                <a:gd name="T4" fmla="*/ 20 w 20"/>
                <a:gd name="T5" fmla="*/ 11 h 25"/>
                <a:gd name="T6" fmla="*/ 8 w 20"/>
                <a:gd name="T7" fmla="*/ 24 h 25"/>
                <a:gd name="T8" fmla="*/ 2 w 20"/>
                <a:gd name="T9" fmla="*/ 12 h 25"/>
              </a:gdLst>
              <a:ahLst/>
              <a:cxnLst>
                <a:cxn ang="0">
                  <a:pos x="T0" y="T1"/>
                </a:cxn>
                <a:cxn ang="0">
                  <a:pos x="T2" y="T3"/>
                </a:cxn>
                <a:cxn ang="0">
                  <a:pos x="T4" y="T5"/>
                </a:cxn>
                <a:cxn ang="0">
                  <a:pos x="T6" y="T7"/>
                </a:cxn>
                <a:cxn ang="0">
                  <a:pos x="T8" y="T9"/>
                </a:cxn>
              </a:cxnLst>
              <a:rect l="0" t="0" r="r" b="b"/>
              <a:pathLst>
                <a:path w="20" h="25">
                  <a:moveTo>
                    <a:pt x="2" y="12"/>
                  </a:moveTo>
                  <a:cubicBezTo>
                    <a:pt x="3" y="7"/>
                    <a:pt x="1" y="0"/>
                    <a:pt x="9" y="0"/>
                  </a:cubicBezTo>
                  <a:cubicBezTo>
                    <a:pt x="16" y="0"/>
                    <a:pt x="20" y="5"/>
                    <a:pt x="20" y="11"/>
                  </a:cubicBezTo>
                  <a:cubicBezTo>
                    <a:pt x="20" y="19"/>
                    <a:pt x="16" y="25"/>
                    <a:pt x="8" y="24"/>
                  </a:cubicBezTo>
                  <a:cubicBezTo>
                    <a:pt x="0" y="24"/>
                    <a:pt x="4" y="17"/>
                    <a:pt x="2" y="12"/>
                  </a:cubicBezTo>
                  <a:close/>
                </a:path>
              </a:pathLst>
            </a:custGeom>
            <a:solidFill>
              <a:srgbClr val="E8E8E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9" name="Freeform 81"/>
            <p:cNvSpPr/>
            <p:nvPr/>
          </p:nvSpPr>
          <p:spPr bwMode="auto">
            <a:xfrm>
              <a:off x="6416676" y="3881438"/>
              <a:ext cx="58738" cy="65088"/>
            </a:xfrm>
            <a:custGeom>
              <a:avLst/>
              <a:gdLst>
                <a:gd name="T0" fmla="*/ 17 w 20"/>
                <a:gd name="T1" fmla="*/ 11 h 22"/>
                <a:gd name="T2" fmla="*/ 10 w 20"/>
                <a:gd name="T3" fmla="*/ 22 h 22"/>
                <a:gd name="T4" fmla="*/ 0 w 20"/>
                <a:gd name="T5" fmla="*/ 12 h 22"/>
                <a:gd name="T6" fmla="*/ 10 w 20"/>
                <a:gd name="T7" fmla="*/ 1 h 22"/>
                <a:gd name="T8" fmla="*/ 17 w 20"/>
                <a:gd name="T9" fmla="*/ 11 h 22"/>
              </a:gdLst>
              <a:ahLst/>
              <a:cxnLst>
                <a:cxn ang="0">
                  <a:pos x="T0" y="T1"/>
                </a:cxn>
                <a:cxn ang="0">
                  <a:pos x="T2" y="T3"/>
                </a:cxn>
                <a:cxn ang="0">
                  <a:pos x="T4" y="T5"/>
                </a:cxn>
                <a:cxn ang="0">
                  <a:pos x="T6" y="T7"/>
                </a:cxn>
                <a:cxn ang="0">
                  <a:pos x="T8" y="T9"/>
                </a:cxn>
              </a:cxnLst>
              <a:rect l="0" t="0" r="r" b="b"/>
              <a:pathLst>
                <a:path w="20" h="22">
                  <a:moveTo>
                    <a:pt x="17" y="11"/>
                  </a:moveTo>
                  <a:cubicBezTo>
                    <a:pt x="17" y="17"/>
                    <a:pt x="17" y="22"/>
                    <a:pt x="10" y="22"/>
                  </a:cubicBezTo>
                  <a:cubicBezTo>
                    <a:pt x="4" y="22"/>
                    <a:pt x="0" y="18"/>
                    <a:pt x="0" y="12"/>
                  </a:cubicBezTo>
                  <a:cubicBezTo>
                    <a:pt x="0" y="6"/>
                    <a:pt x="4" y="2"/>
                    <a:pt x="10" y="1"/>
                  </a:cubicBezTo>
                  <a:cubicBezTo>
                    <a:pt x="20" y="0"/>
                    <a:pt x="15" y="8"/>
                    <a:pt x="17" y="11"/>
                  </a:cubicBezTo>
                  <a:close/>
                </a:path>
              </a:pathLst>
            </a:custGeom>
            <a:solidFill>
              <a:srgbClr val="EAEAE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0" name="Freeform 108"/>
            <p:cNvSpPr/>
            <p:nvPr/>
          </p:nvSpPr>
          <p:spPr bwMode="auto">
            <a:xfrm>
              <a:off x="6711951" y="4038601"/>
              <a:ext cx="487363" cy="161925"/>
            </a:xfrm>
            <a:custGeom>
              <a:avLst/>
              <a:gdLst>
                <a:gd name="T0" fmla="*/ 0 w 165"/>
                <a:gd name="T1" fmla="*/ 5 h 55"/>
                <a:gd name="T2" fmla="*/ 38 w 165"/>
                <a:gd name="T3" fmla="*/ 21 h 55"/>
                <a:gd name="T4" fmla="*/ 139 w 165"/>
                <a:gd name="T5" fmla="*/ 11 h 55"/>
                <a:gd name="T6" fmla="*/ 151 w 165"/>
                <a:gd name="T7" fmla="*/ 4 h 55"/>
                <a:gd name="T8" fmla="*/ 162 w 165"/>
                <a:gd name="T9" fmla="*/ 4 h 55"/>
                <a:gd name="T10" fmla="*/ 158 w 165"/>
                <a:gd name="T11" fmla="*/ 14 h 55"/>
                <a:gd name="T12" fmla="*/ 0 w 165"/>
                <a:gd name="T13" fmla="*/ 5 h 55"/>
              </a:gdLst>
              <a:ahLst/>
              <a:cxnLst>
                <a:cxn ang="0">
                  <a:pos x="T0" y="T1"/>
                </a:cxn>
                <a:cxn ang="0">
                  <a:pos x="T2" y="T3"/>
                </a:cxn>
                <a:cxn ang="0">
                  <a:pos x="T4" y="T5"/>
                </a:cxn>
                <a:cxn ang="0">
                  <a:pos x="T6" y="T7"/>
                </a:cxn>
                <a:cxn ang="0">
                  <a:pos x="T8" y="T9"/>
                </a:cxn>
                <a:cxn ang="0">
                  <a:pos x="T10" y="T11"/>
                </a:cxn>
                <a:cxn ang="0">
                  <a:pos x="T12" y="T13"/>
                </a:cxn>
              </a:cxnLst>
              <a:rect l="0" t="0" r="r" b="b"/>
              <a:pathLst>
                <a:path w="165" h="55">
                  <a:moveTo>
                    <a:pt x="0" y="5"/>
                  </a:moveTo>
                  <a:cubicBezTo>
                    <a:pt x="16" y="12"/>
                    <a:pt x="27" y="17"/>
                    <a:pt x="38" y="21"/>
                  </a:cubicBezTo>
                  <a:cubicBezTo>
                    <a:pt x="73" y="34"/>
                    <a:pt x="107" y="32"/>
                    <a:pt x="139" y="11"/>
                  </a:cubicBezTo>
                  <a:cubicBezTo>
                    <a:pt x="143" y="8"/>
                    <a:pt x="147" y="6"/>
                    <a:pt x="151" y="4"/>
                  </a:cubicBezTo>
                  <a:cubicBezTo>
                    <a:pt x="154" y="2"/>
                    <a:pt x="159" y="0"/>
                    <a:pt x="162" y="4"/>
                  </a:cubicBezTo>
                  <a:cubicBezTo>
                    <a:pt x="165" y="8"/>
                    <a:pt x="161" y="12"/>
                    <a:pt x="158" y="14"/>
                  </a:cubicBezTo>
                  <a:cubicBezTo>
                    <a:pt x="126" y="49"/>
                    <a:pt x="39" y="55"/>
                    <a:pt x="0" y="5"/>
                  </a:cubicBezTo>
                  <a:close/>
                </a:path>
              </a:pathLst>
            </a:custGeom>
            <a:solidFill>
              <a:srgbClr val="45454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1" name="Freeform 109"/>
            <p:cNvSpPr/>
            <p:nvPr/>
          </p:nvSpPr>
          <p:spPr bwMode="auto">
            <a:xfrm>
              <a:off x="6578601" y="3960813"/>
              <a:ext cx="103188" cy="100013"/>
            </a:xfrm>
            <a:custGeom>
              <a:avLst/>
              <a:gdLst>
                <a:gd name="T0" fmla="*/ 16 w 35"/>
                <a:gd name="T1" fmla="*/ 2 h 34"/>
                <a:gd name="T2" fmla="*/ 34 w 35"/>
                <a:gd name="T3" fmla="*/ 19 h 34"/>
                <a:gd name="T4" fmla="*/ 19 w 35"/>
                <a:gd name="T5" fmla="*/ 34 h 34"/>
                <a:gd name="T6" fmla="*/ 0 w 35"/>
                <a:gd name="T7" fmla="*/ 18 h 34"/>
                <a:gd name="T8" fmla="*/ 16 w 35"/>
                <a:gd name="T9" fmla="*/ 2 h 34"/>
              </a:gdLst>
              <a:ahLst/>
              <a:cxnLst>
                <a:cxn ang="0">
                  <a:pos x="T0" y="T1"/>
                </a:cxn>
                <a:cxn ang="0">
                  <a:pos x="T2" y="T3"/>
                </a:cxn>
                <a:cxn ang="0">
                  <a:pos x="T4" y="T5"/>
                </a:cxn>
                <a:cxn ang="0">
                  <a:pos x="T6" y="T7"/>
                </a:cxn>
                <a:cxn ang="0">
                  <a:pos x="T8" y="T9"/>
                </a:cxn>
              </a:cxnLst>
              <a:rect l="0" t="0" r="r" b="b"/>
              <a:pathLst>
                <a:path w="35" h="34">
                  <a:moveTo>
                    <a:pt x="16" y="2"/>
                  </a:moveTo>
                  <a:cubicBezTo>
                    <a:pt x="31" y="1"/>
                    <a:pt x="35" y="10"/>
                    <a:pt x="34" y="19"/>
                  </a:cubicBezTo>
                  <a:cubicBezTo>
                    <a:pt x="34" y="27"/>
                    <a:pt x="29" y="34"/>
                    <a:pt x="19" y="34"/>
                  </a:cubicBezTo>
                  <a:cubicBezTo>
                    <a:pt x="9" y="33"/>
                    <a:pt x="0" y="28"/>
                    <a:pt x="0" y="18"/>
                  </a:cubicBezTo>
                  <a:cubicBezTo>
                    <a:pt x="0" y="8"/>
                    <a:pt x="5" y="0"/>
                    <a:pt x="16" y="2"/>
                  </a:cubicBezTo>
                  <a:close/>
                </a:path>
              </a:pathLst>
            </a:custGeom>
            <a:solidFill>
              <a:srgbClr val="F4D6E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2" name="Freeform 110"/>
            <p:cNvSpPr/>
            <p:nvPr/>
          </p:nvSpPr>
          <p:spPr bwMode="auto">
            <a:xfrm>
              <a:off x="7035801" y="3843338"/>
              <a:ext cx="127000" cy="88900"/>
            </a:xfrm>
            <a:custGeom>
              <a:avLst/>
              <a:gdLst>
                <a:gd name="T0" fmla="*/ 2 w 43"/>
                <a:gd name="T1" fmla="*/ 29 h 30"/>
                <a:gd name="T2" fmla="*/ 18 w 43"/>
                <a:gd name="T3" fmla="*/ 2 h 30"/>
                <a:gd name="T4" fmla="*/ 41 w 43"/>
                <a:gd name="T5" fmla="*/ 17 h 30"/>
                <a:gd name="T6" fmla="*/ 39 w 43"/>
                <a:gd name="T7" fmla="*/ 28 h 30"/>
                <a:gd name="T8" fmla="*/ 32 w 43"/>
                <a:gd name="T9" fmla="*/ 27 h 30"/>
                <a:gd name="T10" fmla="*/ 2 w 43"/>
                <a:gd name="T11" fmla="*/ 29 h 30"/>
              </a:gdLst>
              <a:ahLst/>
              <a:cxnLst>
                <a:cxn ang="0">
                  <a:pos x="T0" y="T1"/>
                </a:cxn>
                <a:cxn ang="0">
                  <a:pos x="T2" y="T3"/>
                </a:cxn>
                <a:cxn ang="0">
                  <a:pos x="T4" y="T5"/>
                </a:cxn>
                <a:cxn ang="0">
                  <a:pos x="T6" y="T7"/>
                </a:cxn>
                <a:cxn ang="0">
                  <a:pos x="T8" y="T9"/>
                </a:cxn>
                <a:cxn ang="0">
                  <a:pos x="T10" y="T11"/>
                </a:cxn>
              </a:cxnLst>
              <a:rect l="0" t="0" r="r" b="b"/>
              <a:pathLst>
                <a:path w="43" h="30">
                  <a:moveTo>
                    <a:pt x="2" y="29"/>
                  </a:moveTo>
                  <a:cubicBezTo>
                    <a:pt x="0" y="12"/>
                    <a:pt x="6" y="4"/>
                    <a:pt x="18" y="2"/>
                  </a:cubicBezTo>
                  <a:cubicBezTo>
                    <a:pt x="29" y="0"/>
                    <a:pt x="37" y="7"/>
                    <a:pt x="41" y="17"/>
                  </a:cubicBezTo>
                  <a:cubicBezTo>
                    <a:pt x="43" y="20"/>
                    <a:pt x="42" y="25"/>
                    <a:pt x="39" y="28"/>
                  </a:cubicBezTo>
                  <a:cubicBezTo>
                    <a:pt x="36" y="30"/>
                    <a:pt x="33" y="29"/>
                    <a:pt x="32" y="27"/>
                  </a:cubicBezTo>
                  <a:cubicBezTo>
                    <a:pt x="24" y="4"/>
                    <a:pt x="14" y="16"/>
                    <a:pt x="2" y="29"/>
                  </a:cubicBezTo>
                  <a:close/>
                </a:path>
              </a:pathLst>
            </a:custGeom>
            <a:solidFill>
              <a:srgbClr val="4C4C4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3" name="Freeform 111"/>
            <p:cNvSpPr/>
            <p:nvPr/>
          </p:nvSpPr>
          <p:spPr bwMode="auto">
            <a:xfrm>
              <a:off x="6764339" y="3852863"/>
              <a:ext cx="112713" cy="84138"/>
            </a:xfrm>
            <a:custGeom>
              <a:avLst/>
              <a:gdLst>
                <a:gd name="T0" fmla="*/ 4 w 38"/>
                <a:gd name="T1" fmla="*/ 29 h 29"/>
                <a:gd name="T2" fmla="*/ 16 w 38"/>
                <a:gd name="T3" fmla="*/ 2 h 29"/>
                <a:gd name="T4" fmla="*/ 37 w 38"/>
                <a:gd name="T5" fmla="*/ 15 h 29"/>
                <a:gd name="T6" fmla="*/ 36 w 38"/>
                <a:gd name="T7" fmla="*/ 22 h 29"/>
                <a:gd name="T8" fmla="*/ 30 w 38"/>
                <a:gd name="T9" fmla="*/ 22 h 29"/>
                <a:gd name="T10" fmla="*/ 4 w 38"/>
                <a:gd name="T11" fmla="*/ 29 h 29"/>
              </a:gdLst>
              <a:ahLst/>
              <a:cxnLst>
                <a:cxn ang="0">
                  <a:pos x="T0" y="T1"/>
                </a:cxn>
                <a:cxn ang="0">
                  <a:pos x="T2" y="T3"/>
                </a:cxn>
                <a:cxn ang="0">
                  <a:pos x="T4" y="T5"/>
                </a:cxn>
                <a:cxn ang="0">
                  <a:pos x="T6" y="T7"/>
                </a:cxn>
                <a:cxn ang="0">
                  <a:pos x="T8" y="T9"/>
                </a:cxn>
                <a:cxn ang="0">
                  <a:pos x="T10" y="T11"/>
                </a:cxn>
              </a:cxnLst>
              <a:rect l="0" t="0" r="r" b="b"/>
              <a:pathLst>
                <a:path w="38" h="29">
                  <a:moveTo>
                    <a:pt x="4" y="29"/>
                  </a:moveTo>
                  <a:cubicBezTo>
                    <a:pt x="0" y="11"/>
                    <a:pt x="5" y="4"/>
                    <a:pt x="16" y="2"/>
                  </a:cubicBezTo>
                  <a:cubicBezTo>
                    <a:pt x="26" y="0"/>
                    <a:pt x="34" y="5"/>
                    <a:pt x="37" y="15"/>
                  </a:cubicBezTo>
                  <a:cubicBezTo>
                    <a:pt x="38" y="17"/>
                    <a:pt x="37" y="20"/>
                    <a:pt x="36" y="22"/>
                  </a:cubicBezTo>
                  <a:cubicBezTo>
                    <a:pt x="35" y="25"/>
                    <a:pt x="31" y="24"/>
                    <a:pt x="30" y="22"/>
                  </a:cubicBezTo>
                  <a:cubicBezTo>
                    <a:pt x="20" y="5"/>
                    <a:pt x="12" y="12"/>
                    <a:pt x="4" y="29"/>
                  </a:cubicBezTo>
                  <a:close/>
                </a:path>
              </a:pathLst>
            </a:custGeom>
            <a:solidFill>
              <a:srgbClr val="4A4A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grpSp>
      <p:grpSp>
        <p:nvGrpSpPr>
          <p:cNvPr id="44" name="组合 43"/>
          <p:cNvGrpSpPr/>
          <p:nvPr/>
        </p:nvGrpSpPr>
        <p:grpSpPr>
          <a:xfrm>
            <a:off x="8916492" y="4493472"/>
            <a:ext cx="1412224" cy="2251735"/>
            <a:chOff x="4468814" y="3241676"/>
            <a:chExt cx="1604963" cy="2559050"/>
          </a:xfrm>
        </p:grpSpPr>
        <p:sp>
          <p:nvSpPr>
            <p:cNvPr id="45" name="Freeform 11"/>
            <p:cNvSpPr/>
            <p:nvPr/>
          </p:nvSpPr>
          <p:spPr bwMode="auto">
            <a:xfrm>
              <a:off x="4468814" y="3241676"/>
              <a:ext cx="1604963" cy="2559050"/>
            </a:xfrm>
            <a:custGeom>
              <a:avLst/>
              <a:gdLst>
                <a:gd name="T0" fmla="*/ 248 w 544"/>
                <a:gd name="T1" fmla="*/ 711 h 868"/>
                <a:gd name="T2" fmla="*/ 172 w 544"/>
                <a:gd name="T3" fmla="*/ 702 h 868"/>
                <a:gd name="T4" fmla="*/ 215 w 544"/>
                <a:gd name="T5" fmla="*/ 393 h 868"/>
                <a:gd name="T6" fmla="*/ 205 w 544"/>
                <a:gd name="T7" fmla="*/ 392 h 868"/>
                <a:gd name="T8" fmla="*/ 100 w 544"/>
                <a:gd name="T9" fmla="*/ 471 h 868"/>
                <a:gd name="T10" fmla="*/ 58 w 544"/>
                <a:gd name="T11" fmla="*/ 447 h 868"/>
                <a:gd name="T12" fmla="*/ 115 w 544"/>
                <a:gd name="T13" fmla="*/ 439 h 868"/>
                <a:gd name="T14" fmla="*/ 222 w 544"/>
                <a:gd name="T15" fmla="*/ 326 h 868"/>
                <a:gd name="T16" fmla="*/ 102 w 544"/>
                <a:gd name="T17" fmla="*/ 217 h 868"/>
                <a:gd name="T18" fmla="*/ 98 w 544"/>
                <a:gd name="T19" fmla="*/ 181 h 868"/>
                <a:gd name="T20" fmla="*/ 115 w 544"/>
                <a:gd name="T21" fmla="*/ 126 h 868"/>
                <a:gd name="T22" fmla="*/ 0 w 544"/>
                <a:gd name="T23" fmla="*/ 142 h 868"/>
                <a:gd name="T24" fmla="*/ 32 w 544"/>
                <a:gd name="T25" fmla="*/ 93 h 868"/>
                <a:gd name="T26" fmla="*/ 88 w 544"/>
                <a:gd name="T27" fmla="*/ 21 h 868"/>
                <a:gd name="T28" fmla="*/ 155 w 544"/>
                <a:gd name="T29" fmla="*/ 60 h 868"/>
                <a:gd name="T30" fmla="*/ 412 w 544"/>
                <a:gd name="T31" fmla="*/ 40 h 868"/>
                <a:gd name="T32" fmla="*/ 508 w 544"/>
                <a:gd name="T33" fmla="*/ 46 h 868"/>
                <a:gd name="T34" fmla="*/ 527 w 544"/>
                <a:gd name="T35" fmla="*/ 112 h 868"/>
                <a:gd name="T36" fmla="*/ 438 w 544"/>
                <a:gd name="T37" fmla="*/ 146 h 868"/>
                <a:gd name="T38" fmla="*/ 474 w 544"/>
                <a:gd name="T39" fmla="*/ 178 h 868"/>
                <a:gd name="T40" fmla="*/ 443 w 544"/>
                <a:gd name="T41" fmla="*/ 214 h 868"/>
                <a:gd name="T42" fmla="*/ 354 w 544"/>
                <a:gd name="T43" fmla="*/ 341 h 868"/>
                <a:gd name="T44" fmla="*/ 471 w 544"/>
                <a:gd name="T45" fmla="*/ 393 h 868"/>
                <a:gd name="T46" fmla="*/ 522 w 544"/>
                <a:gd name="T47" fmla="*/ 376 h 868"/>
                <a:gd name="T48" fmla="*/ 497 w 544"/>
                <a:gd name="T49" fmla="*/ 417 h 868"/>
                <a:gd name="T50" fmla="*/ 371 w 544"/>
                <a:gd name="T51" fmla="*/ 376 h 868"/>
                <a:gd name="T52" fmla="*/ 458 w 544"/>
                <a:gd name="T53" fmla="*/ 645 h 868"/>
                <a:gd name="T54" fmla="*/ 384 w 544"/>
                <a:gd name="T55" fmla="*/ 681 h 868"/>
                <a:gd name="T56" fmla="*/ 383 w 544"/>
                <a:gd name="T57" fmla="*/ 807 h 868"/>
                <a:gd name="T58" fmla="*/ 406 w 544"/>
                <a:gd name="T59" fmla="*/ 816 h 868"/>
                <a:gd name="T60" fmla="*/ 432 w 544"/>
                <a:gd name="T61" fmla="*/ 852 h 868"/>
                <a:gd name="T62" fmla="*/ 369 w 544"/>
                <a:gd name="T63" fmla="*/ 828 h 868"/>
                <a:gd name="T64" fmla="*/ 346 w 544"/>
                <a:gd name="T65" fmla="*/ 686 h 868"/>
                <a:gd name="T66" fmla="*/ 260 w 544"/>
                <a:gd name="T67" fmla="*/ 717 h 868"/>
                <a:gd name="T68" fmla="*/ 181 w 544"/>
                <a:gd name="T69" fmla="*/ 852 h 868"/>
                <a:gd name="T70" fmla="*/ 194 w 544"/>
                <a:gd name="T71" fmla="*/ 813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4" h="868">
                  <a:moveTo>
                    <a:pt x="232" y="821"/>
                  </a:moveTo>
                  <a:cubicBezTo>
                    <a:pt x="237" y="783"/>
                    <a:pt x="242" y="747"/>
                    <a:pt x="248" y="711"/>
                  </a:cubicBezTo>
                  <a:cubicBezTo>
                    <a:pt x="250" y="699"/>
                    <a:pt x="242" y="702"/>
                    <a:pt x="236" y="702"/>
                  </a:cubicBezTo>
                  <a:cubicBezTo>
                    <a:pt x="214" y="702"/>
                    <a:pt x="193" y="702"/>
                    <a:pt x="172" y="702"/>
                  </a:cubicBezTo>
                  <a:cubicBezTo>
                    <a:pt x="154" y="702"/>
                    <a:pt x="150" y="695"/>
                    <a:pt x="154" y="678"/>
                  </a:cubicBezTo>
                  <a:cubicBezTo>
                    <a:pt x="172" y="583"/>
                    <a:pt x="191" y="488"/>
                    <a:pt x="215" y="393"/>
                  </a:cubicBezTo>
                  <a:cubicBezTo>
                    <a:pt x="215" y="391"/>
                    <a:pt x="216" y="388"/>
                    <a:pt x="216" y="385"/>
                  </a:cubicBezTo>
                  <a:cubicBezTo>
                    <a:pt x="210" y="385"/>
                    <a:pt x="208" y="389"/>
                    <a:pt x="205" y="392"/>
                  </a:cubicBezTo>
                  <a:cubicBezTo>
                    <a:pt x="183" y="417"/>
                    <a:pt x="156" y="436"/>
                    <a:pt x="125" y="451"/>
                  </a:cubicBezTo>
                  <a:cubicBezTo>
                    <a:pt x="115" y="456"/>
                    <a:pt x="106" y="459"/>
                    <a:pt x="100" y="471"/>
                  </a:cubicBezTo>
                  <a:cubicBezTo>
                    <a:pt x="95" y="483"/>
                    <a:pt x="72" y="486"/>
                    <a:pt x="61" y="477"/>
                  </a:cubicBezTo>
                  <a:cubicBezTo>
                    <a:pt x="50" y="469"/>
                    <a:pt x="51" y="458"/>
                    <a:pt x="58" y="447"/>
                  </a:cubicBezTo>
                  <a:cubicBezTo>
                    <a:pt x="66" y="433"/>
                    <a:pt x="79" y="429"/>
                    <a:pt x="93" y="438"/>
                  </a:cubicBezTo>
                  <a:cubicBezTo>
                    <a:pt x="101" y="444"/>
                    <a:pt x="107" y="442"/>
                    <a:pt x="115" y="439"/>
                  </a:cubicBezTo>
                  <a:cubicBezTo>
                    <a:pt x="164" y="420"/>
                    <a:pt x="199" y="385"/>
                    <a:pt x="229" y="343"/>
                  </a:cubicBezTo>
                  <a:cubicBezTo>
                    <a:pt x="236" y="334"/>
                    <a:pt x="234" y="329"/>
                    <a:pt x="222" y="326"/>
                  </a:cubicBezTo>
                  <a:cubicBezTo>
                    <a:pt x="172" y="309"/>
                    <a:pt x="134" y="279"/>
                    <a:pt x="116" y="228"/>
                  </a:cubicBezTo>
                  <a:cubicBezTo>
                    <a:pt x="114" y="220"/>
                    <a:pt x="109" y="218"/>
                    <a:pt x="102" y="217"/>
                  </a:cubicBezTo>
                  <a:cubicBezTo>
                    <a:pt x="92" y="216"/>
                    <a:pt x="87" y="209"/>
                    <a:pt x="86" y="199"/>
                  </a:cubicBezTo>
                  <a:cubicBezTo>
                    <a:pt x="85" y="191"/>
                    <a:pt x="90" y="184"/>
                    <a:pt x="98" y="181"/>
                  </a:cubicBezTo>
                  <a:cubicBezTo>
                    <a:pt x="103" y="178"/>
                    <a:pt x="110" y="178"/>
                    <a:pt x="108" y="169"/>
                  </a:cubicBezTo>
                  <a:cubicBezTo>
                    <a:pt x="106" y="154"/>
                    <a:pt x="110" y="140"/>
                    <a:pt x="115" y="126"/>
                  </a:cubicBezTo>
                  <a:cubicBezTo>
                    <a:pt x="87" y="157"/>
                    <a:pt x="53" y="163"/>
                    <a:pt x="15" y="153"/>
                  </a:cubicBezTo>
                  <a:cubicBezTo>
                    <a:pt x="9" y="151"/>
                    <a:pt x="0" y="150"/>
                    <a:pt x="0" y="142"/>
                  </a:cubicBezTo>
                  <a:cubicBezTo>
                    <a:pt x="0" y="133"/>
                    <a:pt x="8" y="135"/>
                    <a:pt x="13" y="132"/>
                  </a:cubicBezTo>
                  <a:cubicBezTo>
                    <a:pt x="29" y="124"/>
                    <a:pt x="30" y="108"/>
                    <a:pt x="32" y="93"/>
                  </a:cubicBezTo>
                  <a:cubicBezTo>
                    <a:pt x="33" y="79"/>
                    <a:pt x="34" y="66"/>
                    <a:pt x="40" y="54"/>
                  </a:cubicBezTo>
                  <a:cubicBezTo>
                    <a:pt x="50" y="34"/>
                    <a:pt x="65" y="21"/>
                    <a:pt x="88" y="21"/>
                  </a:cubicBezTo>
                  <a:cubicBezTo>
                    <a:pt x="110" y="22"/>
                    <a:pt x="124" y="33"/>
                    <a:pt x="131" y="54"/>
                  </a:cubicBezTo>
                  <a:cubicBezTo>
                    <a:pt x="135" y="66"/>
                    <a:pt x="143" y="69"/>
                    <a:pt x="155" y="60"/>
                  </a:cubicBezTo>
                  <a:cubicBezTo>
                    <a:pt x="227" y="4"/>
                    <a:pt x="310" y="1"/>
                    <a:pt x="386" y="50"/>
                  </a:cubicBezTo>
                  <a:cubicBezTo>
                    <a:pt x="396" y="56"/>
                    <a:pt x="409" y="51"/>
                    <a:pt x="412" y="40"/>
                  </a:cubicBezTo>
                  <a:cubicBezTo>
                    <a:pt x="421" y="12"/>
                    <a:pt x="436" y="0"/>
                    <a:pt x="460" y="1"/>
                  </a:cubicBezTo>
                  <a:cubicBezTo>
                    <a:pt x="485" y="2"/>
                    <a:pt x="502" y="18"/>
                    <a:pt x="508" y="46"/>
                  </a:cubicBezTo>
                  <a:cubicBezTo>
                    <a:pt x="512" y="65"/>
                    <a:pt x="513" y="85"/>
                    <a:pt x="534" y="97"/>
                  </a:cubicBezTo>
                  <a:cubicBezTo>
                    <a:pt x="544" y="103"/>
                    <a:pt x="534" y="109"/>
                    <a:pt x="527" y="112"/>
                  </a:cubicBezTo>
                  <a:cubicBezTo>
                    <a:pt x="492" y="125"/>
                    <a:pt x="459" y="132"/>
                    <a:pt x="426" y="98"/>
                  </a:cubicBezTo>
                  <a:cubicBezTo>
                    <a:pt x="431" y="117"/>
                    <a:pt x="435" y="131"/>
                    <a:pt x="438" y="146"/>
                  </a:cubicBezTo>
                  <a:cubicBezTo>
                    <a:pt x="440" y="155"/>
                    <a:pt x="444" y="158"/>
                    <a:pt x="453" y="158"/>
                  </a:cubicBezTo>
                  <a:cubicBezTo>
                    <a:pt x="466" y="158"/>
                    <a:pt x="473" y="166"/>
                    <a:pt x="474" y="178"/>
                  </a:cubicBezTo>
                  <a:cubicBezTo>
                    <a:pt x="475" y="190"/>
                    <a:pt x="467" y="199"/>
                    <a:pt x="455" y="200"/>
                  </a:cubicBezTo>
                  <a:cubicBezTo>
                    <a:pt x="445" y="200"/>
                    <a:pt x="444" y="206"/>
                    <a:pt x="443" y="214"/>
                  </a:cubicBezTo>
                  <a:cubicBezTo>
                    <a:pt x="434" y="264"/>
                    <a:pt x="406" y="300"/>
                    <a:pt x="359" y="321"/>
                  </a:cubicBezTo>
                  <a:cubicBezTo>
                    <a:pt x="346" y="326"/>
                    <a:pt x="348" y="332"/>
                    <a:pt x="354" y="341"/>
                  </a:cubicBezTo>
                  <a:cubicBezTo>
                    <a:pt x="377" y="371"/>
                    <a:pt x="410" y="382"/>
                    <a:pt x="445" y="389"/>
                  </a:cubicBezTo>
                  <a:cubicBezTo>
                    <a:pt x="454" y="391"/>
                    <a:pt x="463" y="391"/>
                    <a:pt x="471" y="393"/>
                  </a:cubicBezTo>
                  <a:cubicBezTo>
                    <a:pt x="480" y="394"/>
                    <a:pt x="486" y="393"/>
                    <a:pt x="491" y="384"/>
                  </a:cubicBezTo>
                  <a:cubicBezTo>
                    <a:pt x="498" y="372"/>
                    <a:pt x="511" y="369"/>
                    <a:pt x="522" y="376"/>
                  </a:cubicBezTo>
                  <a:cubicBezTo>
                    <a:pt x="534" y="383"/>
                    <a:pt x="536" y="396"/>
                    <a:pt x="529" y="408"/>
                  </a:cubicBezTo>
                  <a:cubicBezTo>
                    <a:pt x="522" y="420"/>
                    <a:pt x="508" y="425"/>
                    <a:pt x="497" y="417"/>
                  </a:cubicBezTo>
                  <a:cubicBezTo>
                    <a:pt x="486" y="409"/>
                    <a:pt x="476" y="409"/>
                    <a:pt x="465" y="409"/>
                  </a:cubicBezTo>
                  <a:cubicBezTo>
                    <a:pt x="431" y="409"/>
                    <a:pt x="402" y="397"/>
                    <a:pt x="371" y="376"/>
                  </a:cubicBezTo>
                  <a:cubicBezTo>
                    <a:pt x="384" y="410"/>
                    <a:pt x="396" y="439"/>
                    <a:pt x="407" y="468"/>
                  </a:cubicBezTo>
                  <a:cubicBezTo>
                    <a:pt x="428" y="526"/>
                    <a:pt x="448" y="584"/>
                    <a:pt x="458" y="645"/>
                  </a:cubicBezTo>
                  <a:cubicBezTo>
                    <a:pt x="463" y="671"/>
                    <a:pt x="460" y="673"/>
                    <a:pt x="434" y="676"/>
                  </a:cubicBezTo>
                  <a:cubicBezTo>
                    <a:pt x="417" y="678"/>
                    <a:pt x="401" y="680"/>
                    <a:pt x="384" y="681"/>
                  </a:cubicBezTo>
                  <a:cubicBezTo>
                    <a:pt x="374" y="682"/>
                    <a:pt x="372" y="686"/>
                    <a:pt x="373" y="695"/>
                  </a:cubicBezTo>
                  <a:cubicBezTo>
                    <a:pt x="377" y="732"/>
                    <a:pt x="380" y="770"/>
                    <a:pt x="383" y="807"/>
                  </a:cubicBezTo>
                  <a:cubicBezTo>
                    <a:pt x="384" y="816"/>
                    <a:pt x="386" y="821"/>
                    <a:pt x="396" y="817"/>
                  </a:cubicBezTo>
                  <a:cubicBezTo>
                    <a:pt x="399" y="816"/>
                    <a:pt x="403" y="816"/>
                    <a:pt x="406" y="816"/>
                  </a:cubicBezTo>
                  <a:cubicBezTo>
                    <a:pt x="417" y="815"/>
                    <a:pt x="428" y="817"/>
                    <a:pt x="434" y="827"/>
                  </a:cubicBezTo>
                  <a:cubicBezTo>
                    <a:pt x="439" y="835"/>
                    <a:pt x="438" y="844"/>
                    <a:pt x="432" y="852"/>
                  </a:cubicBezTo>
                  <a:cubicBezTo>
                    <a:pt x="424" y="862"/>
                    <a:pt x="413" y="864"/>
                    <a:pt x="401" y="861"/>
                  </a:cubicBezTo>
                  <a:cubicBezTo>
                    <a:pt x="384" y="856"/>
                    <a:pt x="371" y="850"/>
                    <a:pt x="369" y="828"/>
                  </a:cubicBezTo>
                  <a:cubicBezTo>
                    <a:pt x="364" y="785"/>
                    <a:pt x="359" y="743"/>
                    <a:pt x="361" y="700"/>
                  </a:cubicBezTo>
                  <a:cubicBezTo>
                    <a:pt x="362" y="687"/>
                    <a:pt x="357" y="684"/>
                    <a:pt x="346" y="686"/>
                  </a:cubicBezTo>
                  <a:cubicBezTo>
                    <a:pt x="323" y="691"/>
                    <a:pt x="301" y="695"/>
                    <a:pt x="278" y="697"/>
                  </a:cubicBezTo>
                  <a:cubicBezTo>
                    <a:pt x="264" y="698"/>
                    <a:pt x="261" y="704"/>
                    <a:pt x="260" y="717"/>
                  </a:cubicBezTo>
                  <a:cubicBezTo>
                    <a:pt x="257" y="754"/>
                    <a:pt x="253" y="791"/>
                    <a:pt x="248" y="828"/>
                  </a:cubicBezTo>
                  <a:cubicBezTo>
                    <a:pt x="245" y="853"/>
                    <a:pt x="201" y="868"/>
                    <a:pt x="181" y="852"/>
                  </a:cubicBezTo>
                  <a:cubicBezTo>
                    <a:pt x="175" y="846"/>
                    <a:pt x="174" y="840"/>
                    <a:pt x="175" y="832"/>
                  </a:cubicBezTo>
                  <a:cubicBezTo>
                    <a:pt x="177" y="822"/>
                    <a:pt x="185" y="816"/>
                    <a:pt x="194" y="813"/>
                  </a:cubicBezTo>
                  <a:cubicBezTo>
                    <a:pt x="207" y="810"/>
                    <a:pt x="219" y="813"/>
                    <a:pt x="232" y="821"/>
                  </a:cubicBezTo>
                  <a:close/>
                </a:path>
              </a:pathLst>
            </a:custGeom>
            <a:solidFill>
              <a:srgbClr val="3D3C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6" name="Freeform 44"/>
            <p:cNvSpPr/>
            <p:nvPr/>
          </p:nvSpPr>
          <p:spPr bwMode="auto">
            <a:xfrm>
              <a:off x="4976814" y="4187826"/>
              <a:ext cx="811213" cy="1076325"/>
            </a:xfrm>
            <a:custGeom>
              <a:avLst/>
              <a:gdLst>
                <a:gd name="T0" fmla="*/ 117 w 275"/>
                <a:gd name="T1" fmla="*/ 13 h 365"/>
                <a:gd name="T2" fmla="*/ 176 w 275"/>
                <a:gd name="T3" fmla="*/ 51 h 365"/>
                <a:gd name="T4" fmla="*/ 269 w 275"/>
                <a:gd name="T5" fmla="*/ 320 h 365"/>
                <a:gd name="T6" fmla="*/ 261 w 275"/>
                <a:gd name="T7" fmla="*/ 336 h 365"/>
                <a:gd name="T8" fmla="*/ 61 w 275"/>
                <a:gd name="T9" fmla="*/ 363 h 365"/>
                <a:gd name="T10" fmla="*/ 16 w 275"/>
                <a:gd name="T11" fmla="*/ 364 h 365"/>
                <a:gd name="T12" fmla="*/ 2 w 275"/>
                <a:gd name="T13" fmla="*/ 347 h 365"/>
                <a:gd name="T14" fmla="*/ 61 w 275"/>
                <a:gd name="T15" fmla="*/ 75 h 365"/>
                <a:gd name="T16" fmla="*/ 69 w 275"/>
                <a:gd name="T17" fmla="*/ 32 h 365"/>
                <a:gd name="T18" fmla="*/ 92 w 275"/>
                <a:gd name="T19" fmla="*/ 13 h 365"/>
                <a:gd name="T20" fmla="*/ 117 w 275"/>
                <a:gd name="T21" fmla="*/ 13 h 3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5" h="365">
                  <a:moveTo>
                    <a:pt x="117" y="13"/>
                  </a:moveTo>
                  <a:cubicBezTo>
                    <a:pt x="154" y="0"/>
                    <a:pt x="163" y="24"/>
                    <a:pt x="176" y="51"/>
                  </a:cubicBezTo>
                  <a:cubicBezTo>
                    <a:pt x="216" y="138"/>
                    <a:pt x="246" y="228"/>
                    <a:pt x="269" y="320"/>
                  </a:cubicBezTo>
                  <a:cubicBezTo>
                    <a:pt x="271" y="328"/>
                    <a:pt x="275" y="336"/>
                    <a:pt x="261" y="336"/>
                  </a:cubicBezTo>
                  <a:cubicBezTo>
                    <a:pt x="194" y="339"/>
                    <a:pt x="128" y="357"/>
                    <a:pt x="61" y="363"/>
                  </a:cubicBezTo>
                  <a:cubicBezTo>
                    <a:pt x="46" y="364"/>
                    <a:pt x="31" y="363"/>
                    <a:pt x="16" y="364"/>
                  </a:cubicBezTo>
                  <a:cubicBezTo>
                    <a:pt x="3" y="365"/>
                    <a:pt x="0" y="360"/>
                    <a:pt x="2" y="347"/>
                  </a:cubicBezTo>
                  <a:cubicBezTo>
                    <a:pt x="19" y="256"/>
                    <a:pt x="40" y="165"/>
                    <a:pt x="61" y="75"/>
                  </a:cubicBezTo>
                  <a:cubicBezTo>
                    <a:pt x="64" y="60"/>
                    <a:pt x="67" y="46"/>
                    <a:pt x="69" y="32"/>
                  </a:cubicBezTo>
                  <a:cubicBezTo>
                    <a:pt x="70" y="17"/>
                    <a:pt x="75" y="10"/>
                    <a:pt x="92" y="13"/>
                  </a:cubicBezTo>
                  <a:cubicBezTo>
                    <a:pt x="100" y="15"/>
                    <a:pt x="109" y="13"/>
                    <a:pt x="117" y="13"/>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7" name="Freeform 45"/>
            <p:cNvSpPr/>
            <p:nvPr/>
          </p:nvSpPr>
          <p:spPr bwMode="auto">
            <a:xfrm>
              <a:off x="4840289" y="3468688"/>
              <a:ext cx="920750" cy="719138"/>
            </a:xfrm>
            <a:custGeom>
              <a:avLst/>
              <a:gdLst>
                <a:gd name="T0" fmla="*/ 112 w 312"/>
                <a:gd name="T1" fmla="*/ 0 h 244"/>
                <a:gd name="T2" fmla="*/ 271 w 312"/>
                <a:gd name="T3" fmla="*/ 62 h 244"/>
                <a:gd name="T4" fmla="*/ 299 w 312"/>
                <a:gd name="T5" fmla="*/ 87 h 244"/>
                <a:gd name="T6" fmla="*/ 177 w 312"/>
                <a:gd name="T7" fmla="*/ 240 h 244"/>
                <a:gd name="T8" fmla="*/ 59 w 312"/>
                <a:gd name="T9" fmla="*/ 212 h 244"/>
                <a:gd name="T10" fmla="*/ 2 w 312"/>
                <a:gd name="T11" fmla="*/ 102 h 244"/>
                <a:gd name="T12" fmla="*/ 8 w 312"/>
                <a:gd name="T13" fmla="*/ 87 h 244"/>
                <a:gd name="T14" fmla="*/ 112 w 312"/>
                <a:gd name="T15" fmla="*/ 0 h 2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2" h="244">
                  <a:moveTo>
                    <a:pt x="112" y="0"/>
                  </a:moveTo>
                  <a:cubicBezTo>
                    <a:pt x="157" y="43"/>
                    <a:pt x="212" y="58"/>
                    <a:pt x="271" y="62"/>
                  </a:cubicBezTo>
                  <a:cubicBezTo>
                    <a:pt x="290" y="63"/>
                    <a:pt x="296" y="71"/>
                    <a:pt x="299" y="87"/>
                  </a:cubicBezTo>
                  <a:cubicBezTo>
                    <a:pt x="312" y="166"/>
                    <a:pt x="260" y="233"/>
                    <a:pt x="177" y="240"/>
                  </a:cubicBezTo>
                  <a:cubicBezTo>
                    <a:pt x="135" y="244"/>
                    <a:pt x="95" y="236"/>
                    <a:pt x="59" y="212"/>
                  </a:cubicBezTo>
                  <a:cubicBezTo>
                    <a:pt x="20" y="186"/>
                    <a:pt x="0" y="149"/>
                    <a:pt x="2" y="102"/>
                  </a:cubicBezTo>
                  <a:cubicBezTo>
                    <a:pt x="2" y="96"/>
                    <a:pt x="0" y="90"/>
                    <a:pt x="8" y="87"/>
                  </a:cubicBezTo>
                  <a:cubicBezTo>
                    <a:pt x="54" y="72"/>
                    <a:pt x="86" y="40"/>
                    <a:pt x="112" y="0"/>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8" name="Freeform 46"/>
            <p:cNvSpPr/>
            <p:nvPr/>
          </p:nvSpPr>
          <p:spPr bwMode="auto">
            <a:xfrm>
              <a:off x="5200651" y="3416301"/>
              <a:ext cx="439738" cy="176213"/>
            </a:xfrm>
            <a:custGeom>
              <a:avLst/>
              <a:gdLst>
                <a:gd name="T0" fmla="*/ 44 w 149"/>
                <a:gd name="T1" fmla="*/ 19 h 60"/>
                <a:gd name="T2" fmla="*/ 149 w 149"/>
                <a:gd name="T3" fmla="*/ 60 h 60"/>
                <a:gd name="T4" fmla="*/ 0 w 149"/>
                <a:gd name="T5" fmla="*/ 7 h 60"/>
                <a:gd name="T6" fmla="*/ 44 w 149"/>
                <a:gd name="T7" fmla="*/ 19 h 60"/>
              </a:gdLst>
              <a:ahLst/>
              <a:cxnLst>
                <a:cxn ang="0">
                  <a:pos x="T0" y="T1"/>
                </a:cxn>
                <a:cxn ang="0">
                  <a:pos x="T2" y="T3"/>
                </a:cxn>
                <a:cxn ang="0">
                  <a:pos x="T4" y="T5"/>
                </a:cxn>
                <a:cxn ang="0">
                  <a:pos x="T6" y="T7"/>
                </a:cxn>
              </a:cxnLst>
              <a:rect l="0" t="0" r="r" b="b"/>
              <a:pathLst>
                <a:path w="149" h="60">
                  <a:moveTo>
                    <a:pt x="44" y="19"/>
                  </a:moveTo>
                  <a:cubicBezTo>
                    <a:pt x="79" y="33"/>
                    <a:pt x="114" y="46"/>
                    <a:pt x="149" y="60"/>
                  </a:cubicBezTo>
                  <a:cubicBezTo>
                    <a:pt x="94" y="56"/>
                    <a:pt x="40" y="50"/>
                    <a:pt x="0" y="7"/>
                  </a:cubicBezTo>
                  <a:cubicBezTo>
                    <a:pt x="18" y="0"/>
                    <a:pt x="31" y="10"/>
                    <a:pt x="44" y="19"/>
                  </a:cubicBezTo>
                  <a:close/>
                </a:path>
              </a:pathLst>
            </a:custGeom>
            <a:solidFill>
              <a:srgbClr val="ECECE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9" name="Freeform 47"/>
            <p:cNvSpPr/>
            <p:nvPr/>
          </p:nvSpPr>
          <p:spPr bwMode="auto">
            <a:xfrm>
              <a:off x="5189539" y="3375026"/>
              <a:ext cx="423863" cy="158750"/>
            </a:xfrm>
            <a:custGeom>
              <a:avLst/>
              <a:gdLst>
                <a:gd name="T0" fmla="*/ 8 w 144"/>
                <a:gd name="T1" fmla="*/ 9 h 54"/>
                <a:gd name="T2" fmla="*/ 8 w 144"/>
                <a:gd name="T3" fmla="*/ 2 h 54"/>
                <a:gd name="T4" fmla="*/ 140 w 144"/>
                <a:gd name="T5" fmla="*/ 47 h 54"/>
                <a:gd name="T6" fmla="*/ 144 w 144"/>
                <a:gd name="T7" fmla="*/ 54 h 54"/>
                <a:gd name="T8" fmla="*/ 57 w 144"/>
                <a:gd name="T9" fmla="*/ 28 h 54"/>
                <a:gd name="T10" fmla="*/ 8 w 144"/>
                <a:gd name="T11" fmla="*/ 9 h 54"/>
              </a:gdLst>
              <a:ahLst/>
              <a:cxnLst>
                <a:cxn ang="0">
                  <a:pos x="T0" y="T1"/>
                </a:cxn>
                <a:cxn ang="0">
                  <a:pos x="T2" y="T3"/>
                </a:cxn>
                <a:cxn ang="0">
                  <a:pos x="T4" y="T5"/>
                </a:cxn>
                <a:cxn ang="0">
                  <a:pos x="T6" y="T7"/>
                </a:cxn>
                <a:cxn ang="0">
                  <a:pos x="T8" y="T9"/>
                </a:cxn>
                <a:cxn ang="0">
                  <a:pos x="T10" y="T11"/>
                </a:cxn>
              </a:cxnLst>
              <a:rect l="0" t="0" r="r" b="b"/>
              <a:pathLst>
                <a:path w="144" h="54">
                  <a:moveTo>
                    <a:pt x="8" y="9"/>
                  </a:moveTo>
                  <a:cubicBezTo>
                    <a:pt x="8" y="6"/>
                    <a:pt x="0" y="0"/>
                    <a:pt x="8" y="2"/>
                  </a:cubicBezTo>
                  <a:cubicBezTo>
                    <a:pt x="53" y="11"/>
                    <a:pt x="100" y="19"/>
                    <a:pt x="140" y="47"/>
                  </a:cubicBezTo>
                  <a:cubicBezTo>
                    <a:pt x="141" y="48"/>
                    <a:pt x="142" y="50"/>
                    <a:pt x="144" y="54"/>
                  </a:cubicBezTo>
                  <a:cubicBezTo>
                    <a:pt x="114" y="45"/>
                    <a:pt x="86" y="37"/>
                    <a:pt x="57" y="28"/>
                  </a:cubicBezTo>
                  <a:cubicBezTo>
                    <a:pt x="39" y="26"/>
                    <a:pt x="21" y="25"/>
                    <a:pt x="8" y="9"/>
                  </a:cubicBezTo>
                  <a:close/>
                </a:path>
              </a:pathLst>
            </a:custGeom>
            <a:solidFill>
              <a:srgbClr val="EAEAE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0" name="Freeform 48"/>
            <p:cNvSpPr/>
            <p:nvPr/>
          </p:nvSpPr>
          <p:spPr bwMode="auto">
            <a:xfrm>
              <a:off x="5180014" y="3303588"/>
              <a:ext cx="407988" cy="144463"/>
            </a:xfrm>
            <a:custGeom>
              <a:avLst/>
              <a:gdLst>
                <a:gd name="T0" fmla="*/ 138 w 138"/>
                <a:gd name="T1" fmla="*/ 49 h 49"/>
                <a:gd name="T2" fmla="*/ 0 w 138"/>
                <a:gd name="T3" fmla="*/ 17 h 49"/>
                <a:gd name="T4" fmla="*/ 138 w 138"/>
                <a:gd name="T5" fmla="*/ 49 h 49"/>
              </a:gdLst>
              <a:ahLst/>
              <a:cxnLst>
                <a:cxn ang="0">
                  <a:pos x="T0" y="T1"/>
                </a:cxn>
                <a:cxn ang="0">
                  <a:pos x="T2" y="T3"/>
                </a:cxn>
                <a:cxn ang="0">
                  <a:pos x="T4" y="T5"/>
                </a:cxn>
              </a:cxnLst>
              <a:rect l="0" t="0" r="r" b="b"/>
              <a:pathLst>
                <a:path w="138" h="49">
                  <a:moveTo>
                    <a:pt x="138" y="49"/>
                  </a:moveTo>
                  <a:cubicBezTo>
                    <a:pt x="95" y="29"/>
                    <a:pt x="49" y="24"/>
                    <a:pt x="0" y="17"/>
                  </a:cubicBezTo>
                  <a:cubicBezTo>
                    <a:pt x="49" y="0"/>
                    <a:pt x="110" y="15"/>
                    <a:pt x="138" y="49"/>
                  </a:cubicBezTo>
                  <a:close/>
                </a:path>
              </a:pathLst>
            </a:custGeom>
            <a:solidFill>
              <a:srgbClr val="E7E7E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1" name="Freeform 49"/>
            <p:cNvSpPr/>
            <p:nvPr/>
          </p:nvSpPr>
          <p:spPr bwMode="auto">
            <a:xfrm>
              <a:off x="4592639" y="3382963"/>
              <a:ext cx="206375" cy="177800"/>
            </a:xfrm>
            <a:custGeom>
              <a:avLst/>
              <a:gdLst>
                <a:gd name="T0" fmla="*/ 66 w 70"/>
                <a:gd name="T1" fmla="*/ 26 h 60"/>
                <a:gd name="T2" fmla="*/ 2 w 70"/>
                <a:gd name="T3" fmla="*/ 60 h 60"/>
                <a:gd name="T4" fmla="*/ 14 w 70"/>
                <a:gd name="T5" fmla="*/ 22 h 60"/>
                <a:gd name="T6" fmla="*/ 56 w 70"/>
                <a:gd name="T7" fmla="*/ 8 h 60"/>
                <a:gd name="T8" fmla="*/ 66 w 70"/>
                <a:gd name="T9" fmla="*/ 26 h 60"/>
              </a:gdLst>
              <a:ahLst/>
              <a:cxnLst>
                <a:cxn ang="0">
                  <a:pos x="T0" y="T1"/>
                </a:cxn>
                <a:cxn ang="0">
                  <a:pos x="T2" y="T3"/>
                </a:cxn>
                <a:cxn ang="0">
                  <a:pos x="T4" y="T5"/>
                </a:cxn>
                <a:cxn ang="0">
                  <a:pos x="T6" y="T7"/>
                </a:cxn>
                <a:cxn ang="0">
                  <a:pos x="T8" y="T9"/>
                </a:cxn>
              </a:cxnLst>
              <a:rect l="0" t="0" r="r" b="b"/>
              <a:pathLst>
                <a:path w="70" h="60">
                  <a:moveTo>
                    <a:pt x="66" y="26"/>
                  </a:moveTo>
                  <a:cubicBezTo>
                    <a:pt x="37" y="31"/>
                    <a:pt x="37" y="31"/>
                    <a:pt x="2" y="60"/>
                  </a:cubicBezTo>
                  <a:cubicBezTo>
                    <a:pt x="0" y="45"/>
                    <a:pt x="5" y="33"/>
                    <a:pt x="14" y="22"/>
                  </a:cubicBezTo>
                  <a:cubicBezTo>
                    <a:pt x="25" y="6"/>
                    <a:pt x="41" y="0"/>
                    <a:pt x="56" y="8"/>
                  </a:cubicBezTo>
                  <a:cubicBezTo>
                    <a:pt x="64" y="11"/>
                    <a:pt x="70" y="16"/>
                    <a:pt x="66" y="26"/>
                  </a:cubicBezTo>
                  <a:close/>
                </a:path>
              </a:pathLst>
            </a:custGeom>
            <a:solidFill>
              <a:srgbClr val="EEEDE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2" name="Freeform 50"/>
            <p:cNvSpPr/>
            <p:nvPr/>
          </p:nvSpPr>
          <p:spPr bwMode="auto">
            <a:xfrm>
              <a:off x="5761039" y="3409951"/>
              <a:ext cx="180975" cy="103188"/>
            </a:xfrm>
            <a:custGeom>
              <a:avLst/>
              <a:gdLst>
                <a:gd name="T0" fmla="*/ 61 w 61"/>
                <a:gd name="T1" fmla="*/ 35 h 35"/>
                <a:gd name="T2" fmla="*/ 9 w 61"/>
                <a:gd name="T3" fmla="*/ 19 h 35"/>
                <a:gd name="T4" fmla="*/ 0 w 61"/>
                <a:gd name="T5" fmla="*/ 10 h 35"/>
                <a:gd name="T6" fmla="*/ 12 w 61"/>
                <a:gd name="T7" fmla="*/ 2 h 35"/>
                <a:gd name="T8" fmla="*/ 42 w 61"/>
                <a:gd name="T9" fmla="*/ 14 h 35"/>
                <a:gd name="T10" fmla="*/ 61 w 61"/>
                <a:gd name="T11" fmla="*/ 35 h 35"/>
              </a:gdLst>
              <a:ahLst/>
              <a:cxnLst>
                <a:cxn ang="0">
                  <a:pos x="T0" y="T1"/>
                </a:cxn>
                <a:cxn ang="0">
                  <a:pos x="T2" y="T3"/>
                </a:cxn>
                <a:cxn ang="0">
                  <a:pos x="T4" y="T5"/>
                </a:cxn>
                <a:cxn ang="0">
                  <a:pos x="T6" y="T7"/>
                </a:cxn>
                <a:cxn ang="0">
                  <a:pos x="T8" y="T9"/>
                </a:cxn>
                <a:cxn ang="0">
                  <a:pos x="T10" y="T11"/>
                </a:cxn>
              </a:cxnLst>
              <a:rect l="0" t="0" r="r" b="b"/>
              <a:pathLst>
                <a:path w="61" h="35">
                  <a:moveTo>
                    <a:pt x="61" y="35"/>
                  </a:moveTo>
                  <a:cubicBezTo>
                    <a:pt x="41" y="33"/>
                    <a:pt x="25" y="27"/>
                    <a:pt x="9" y="19"/>
                  </a:cubicBezTo>
                  <a:cubicBezTo>
                    <a:pt x="5" y="17"/>
                    <a:pt x="0" y="16"/>
                    <a:pt x="0" y="10"/>
                  </a:cubicBezTo>
                  <a:cubicBezTo>
                    <a:pt x="1" y="3"/>
                    <a:pt x="8" y="3"/>
                    <a:pt x="12" y="2"/>
                  </a:cubicBezTo>
                  <a:cubicBezTo>
                    <a:pt x="24" y="0"/>
                    <a:pt x="34" y="7"/>
                    <a:pt x="42" y="14"/>
                  </a:cubicBezTo>
                  <a:cubicBezTo>
                    <a:pt x="48" y="20"/>
                    <a:pt x="54" y="27"/>
                    <a:pt x="61" y="35"/>
                  </a:cubicBezTo>
                  <a:close/>
                </a:path>
              </a:pathLst>
            </a:custGeom>
            <a:solidFill>
              <a:srgbClr val="EBEBE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3" name="Freeform 51"/>
            <p:cNvSpPr/>
            <p:nvPr/>
          </p:nvSpPr>
          <p:spPr bwMode="auto">
            <a:xfrm>
              <a:off x="4864101" y="3441701"/>
              <a:ext cx="198438" cy="201613"/>
            </a:xfrm>
            <a:custGeom>
              <a:avLst/>
              <a:gdLst>
                <a:gd name="T0" fmla="*/ 31 w 67"/>
                <a:gd name="T1" fmla="*/ 23 h 68"/>
                <a:gd name="T2" fmla="*/ 67 w 67"/>
                <a:gd name="T3" fmla="*/ 0 h 68"/>
                <a:gd name="T4" fmla="*/ 0 w 67"/>
                <a:gd name="T5" fmla="*/ 68 h 68"/>
                <a:gd name="T6" fmla="*/ 15 w 67"/>
                <a:gd name="T7" fmla="*/ 39 h 68"/>
                <a:gd name="T8" fmla="*/ 31 w 67"/>
                <a:gd name="T9" fmla="*/ 23 h 68"/>
              </a:gdLst>
              <a:ahLst/>
              <a:cxnLst>
                <a:cxn ang="0">
                  <a:pos x="T0" y="T1"/>
                </a:cxn>
                <a:cxn ang="0">
                  <a:pos x="T2" y="T3"/>
                </a:cxn>
                <a:cxn ang="0">
                  <a:pos x="T4" y="T5"/>
                </a:cxn>
                <a:cxn ang="0">
                  <a:pos x="T6" y="T7"/>
                </a:cxn>
                <a:cxn ang="0">
                  <a:pos x="T8" y="T9"/>
                </a:cxn>
              </a:cxnLst>
              <a:rect l="0" t="0" r="r" b="b"/>
              <a:pathLst>
                <a:path w="67" h="68">
                  <a:moveTo>
                    <a:pt x="31" y="23"/>
                  </a:moveTo>
                  <a:cubicBezTo>
                    <a:pt x="41" y="14"/>
                    <a:pt x="51" y="5"/>
                    <a:pt x="67" y="0"/>
                  </a:cubicBezTo>
                  <a:cubicBezTo>
                    <a:pt x="49" y="30"/>
                    <a:pt x="26" y="48"/>
                    <a:pt x="0" y="68"/>
                  </a:cubicBezTo>
                  <a:cubicBezTo>
                    <a:pt x="1" y="54"/>
                    <a:pt x="10" y="48"/>
                    <a:pt x="15" y="39"/>
                  </a:cubicBezTo>
                  <a:cubicBezTo>
                    <a:pt x="16" y="30"/>
                    <a:pt x="22" y="24"/>
                    <a:pt x="31" y="23"/>
                  </a:cubicBezTo>
                  <a:close/>
                </a:path>
              </a:pathLst>
            </a:custGeom>
            <a:solidFill>
              <a:srgbClr val="E7E7E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4" name="Freeform 52"/>
            <p:cNvSpPr/>
            <p:nvPr/>
          </p:nvSpPr>
          <p:spPr bwMode="auto">
            <a:xfrm>
              <a:off x="4902201" y="3419476"/>
              <a:ext cx="236538" cy="238125"/>
            </a:xfrm>
            <a:custGeom>
              <a:avLst/>
              <a:gdLst>
                <a:gd name="T0" fmla="*/ 80 w 80"/>
                <a:gd name="T1" fmla="*/ 0 h 81"/>
                <a:gd name="T2" fmla="*/ 0 w 80"/>
                <a:gd name="T3" fmla="*/ 81 h 81"/>
                <a:gd name="T4" fmla="*/ 80 w 80"/>
                <a:gd name="T5" fmla="*/ 0 h 81"/>
              </a:gdLst>
              <a:ahLst/>
              <a:cxnLst>
                <a:cxn ang="0">
                  <a:pos x="T0" y="T1"/>
                </a:cxn>
                <a:cxn ang="0">
                  <a:pos x="T2" y="T3"/>
                </a:cxn>
                <a:cxn ang="0">
                  <a:pos x="T4" y="T5"/>
                </a:cxn>
              </a:cxnLst>
              <a:rect l="0" t="0" r="r" b="b"/>
              <a:pathLst>
                <a:path w="80" h="81">
                  <a:moveTo>
                    <a:pt x="80" y="0"/>
                  </a:moveTo>
                  <a:cubicBezTo>
                    <a:pt x="65" y="38"/>
                    <a:pt x="36" y="63"/>
                    <a:pt x="0" y="81"/>
                  </a:cubicBezTo>
                  <a:cubicBezTo>
                    <a:pt x="29" y="56"/>
                    <a:pt x="55" y="29"/>
                    <a:pt x="80" y="0"/>
                  </a:cubicBezTo>
                  <a:close/>
                </a:path>
              </a:pathLst>
            </a:custGeom>
            <a:solidFill>
              <a:srgbClr val="D0D0D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5" name="Freeform 53"/>
            <p:cNvSpPr/>
            <p:nvPr/>
          </p:nvSpPr>
          <p:spPr bwMode="auto">
            <a:xfrm>
              <a:off x="4565651" y="3475038"/>
              <a:ext cx="206375" cy="171450"/>
            </a:xfrm>
            <a:custGeom>
              <a:avLst/>
              <a:gdLst>
                <a:gd name="T0" fmla="*/ 0 w 70"/>
                <a:gd name="T1" fmla="*/ 58 h 58"/>
                <a:gd name="T2" fmla="*/ 53 w 70"/>
                <a:gd name="T3" fmla="*/ 8 h 58"/>
                <a:gd name="T4" fmla="*/ 67 w 70"/>
                <a:gd name="T5" fmla="*/ 6 h 58"/>
                <a:gd name="T6" fmla="*/ 63 w 70"/>
                <a:gd name="T7" fmla="*/ 18 h 58"/>
                <a:gd name="T8" fmla="*/ 0 w 70"/>
                <a:gd name="T9" fmla="*/ 58 h 58"/>
              </a:gdLst>
              <a:ahLst/>
              <a:cxnLst>
                <a:cxn ang="0">
                  <a:pos x="T0" y="T1"/>
                </a:cxn>
                <a:cxn ang="0">
                  <a:pos x="T2" y="T3"/>
                </a:cxn>
                <a:cxn ang="0">
                  <a:pos x="T4" y="T5"/>
                </a:cxn>
                <a:cxn ang="0">
                  <a:pos x="T6" y="T7"/>
                </a:cxn>
                <a:cxn ang="0">
                  <a:pos x="T8" y="T9"/>
                </a:cxn>
              </a:cxnLst>
              <a:rect l="0" t="0" r="r" b="b"/>
              <a:pathLst>
                <a:path w="70" h="58">
                  <a:moveTo>
                    <a:pt x="0" y="58"/>
                  </a:moveTo>
                  <a:cubicBezTo>
                    <a:pt x="18" y="41"/>
                    <a:pt x="31" y="20"/>
                    <a:pt x="53" y="8"/>
                  </a:cubicBezTo>
                  <a:cubicBezTo>
                    <a:pt x="57" y="6"/>
                    <a:pt x="62" y="0"/>
                    <a:pt x="67" y="6"/>
                  </a:cubicBezTo>
                  <a:cubicBezTo>
                    <a:pt x="70" y="10"/>
                    <a:pt x="65" y="14"/>
                    <a:pt x="63" y="18"/>
                  </a:cubicBezTo>
                  <a:cubicBezTo>
                    <a:pt x="48" y="42"/>
                    <a:pt x="28" y="56"/>
                    <a:pt x="0" y="58"/>
                  </a:cubicBezTo>
                  <a:close/>
                </a:path>
              </a:pathLst>
            </a:custGeom>
            <a:solidFill>
              <a:srgbClr val="E4E4E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6" name="Freeform 54"/>
            <p:cNvSpPr/>
            <p:nvPr/>
          </p:nvSpPr>
          <p:spPr bwMode="auto">
            <a:xfrm>
              <a:off x="4630739" y="3321051"/>
              <a:ext cx="195263" cy="115888"/>
            </a:xfrm>
            <a:custGeom>
              <a:avLst/>
              <a:gdLst>
                <a:gd name="T0" fmla="*/ 0 w 66"/>
                <a:gd name="T1" fmla="*/ 27 h 39"/>
                <a:gd name="T2" fmla="*/ 64 w 66"/>
                <a:gd name="T3" fmla="*/ 29 h 39"/>
                <a:gd name="T4" fmla="*/ 62 w 66"/>
                <a:gd name="T5" fmla="*/ 39 h 39"/>
                <a:gd name="T6" fmla="*/ 6 w 66"/>
                <a:gd name="T7" fmla="*/ 32 h 39"/>
                <a:gd name="T8" fmla="*/ 0 w 66"/>
                <a:gd name="T9" fmla="*/ 27 h 39"/>
              </a:gdLst>
              <a:ahLst/>
              <a:cxnLst>
                <a:cxn ang="0">
                  <a:pos x="T0" y="T1"/>
                </a:cxn>
                <a:cxn ang="0">
                  <a:pos x="T2" y="T3"/>
                </a:cxn>
                <a:cxn ang="0">
                  <a:pos x="T4" y="T5"/>
                </a:cxn>
                <a:cxn ang="0">
                  <a:pos x="T6" y="T7"/>
                </a:cxn>
                <a:cxn ang="0">
                  <a:pos x="T8" y="T9"/>
                </a:cxn>
              </a:cxnLst>
              <a:rect l="0" t="0" r="r" b="b"/>
              <a:pathLst>
                <a:path w="66" h="39">
                  <a:moveTo>
                    <a:pt x="0" y="27"/>
                  </a:moveTo>
                  <a:cubicBezTo>
                    <a:pt x="23" y="0"/>
                    <a:pt x="53" y="0"/>
                    <a:pt x="64" y="29"/>
                  </a:cubicBezTo>
                  <a:cubicBezTo>
                    <a:pt x="65" y="32"/>
                    <a:pt x="66" y="36"/>
                    <a:pt x="62" y="39"/>
                  </a:cubicBezTo>
                  <a:cubicBezTo>
                    <a:pt x="44" y="28"/>
                    <a:pt x="26" y="22"/>
                    <a:pt x="6" y="32"/>
                  </a:cubicBezTo>
                  <a:cubicBezTo>
                    <a:pt x="3" y="33"/>
                    <a:pt x="0" y="31"/>
                    <a:pt x="0" y="27"/>
                  </a:cubicBezTo>
                  <a:close/>
                </a:path>
              </a:pathLst>
            </a:custGeom>
            <a:solidFill>
              <a:srgbClr val="E4E3E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7" name="Freeform 55"/>
            <p:cNvSpPr/>
            <p:nvPr/>
          </p:nvSpPr>
          <p:spPr bwMode="auto">
            <a:xfrm>
              <a:off x="5732464" y="3276601"/>
              <a:ext cx="193675" cy="112713"/>
            </a:xfrm>
            <a:custGeom>
              <a:avLst/>
              <a:gdLst>
                <a:gd name="T0" fmla="*/ 0 w 66"/>
                <a:gd name="T1" fmla="*/ 23 h 38"/>
                <a:gd name="T2" fmla="*/ 36 w 66"/>
                <a:gd name="T3" fmla="*/ 3 h 38"/>
                <a:gd name="T4" fmla="*/ 66 w 66"/>
                <a:gd name="T5" fmla="*/ 38 h 38"/>
                <a:gd name="T6" fmla="*/ 0 w 66"/>
                <a:gd name="T7" fmla="*/ 23 h 38"/>
              </a:gdLst>
              <a:ahLst/>
              <a:cxnLst>
                <a:cxn ang="0">
                  <a:pos x="T0" y="T1"/>
                </a:cxn>
                <a:cxn ang="0">
                  <a:pos x="T2" y="T3"/>
                </a:cxn>
                <a:cxn ang="0">
                  <a:pos x="T4" y="T5"/>
                </a:cxn>
                <a:cxn ang="0">
                  <a:pos x="T6" y="T7"/>
                </a:cxn>
              </a:cxnLst>
              <a:rect l="0" t="0" r="r" b="b"/>
              <a:pathLst>
                <a:path w="66" h="38">
                  <a:moveTo>
                    <a:pt x="0" y="23"/>
                  </a:moveTo>
                  <a:cubicBezTo>
                    <a:pt x="10" y="5"/>
                    <a:pt x="22" y="0"/>
                    <a:pt x="36" y="3"/>
                  </a:cubicBezTo>
                  <a:cubicBezTo>
                    <a:pt x="52" y="7"/>
                    <a:pt x="61" y="17"/>
                    <a:pt x="66" y="38"/>
                  </a:cubicBezTo>
                  <a:cubicBezTo>
                    <a:pt x="46" y="20"/>
                    <a:pt x="27" y="10"/>
                    <a:pt x="0" y="23"/>
                  </a:cubicBezTo>
                  <a:close/>
                </a:path>
              </a:pathLst>
            </a:custGeom>
            <a:solidFill>
              <a:srgbClr val="E4E4E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8" name="Freeform 56"/>
            <p:cNvSpPr/>
            <p:nvPr/>
          </p:nvSpPr>
          <p:spPr bwMode="auto">
            <a:xfrm>
              <a:off x="5756276" y="3478213"/>
              <a:ext cx="214313" cy="96838"/>
            </a:xfrm>
            <a:custGeom>
              <a:avLst/>
              <a:gdLst>
                <a:gd name="T0" fmla="*/ 73 w 73"/>
                <a:gd name="T1" fmla="*/ 22 h 33"/>
                <a:gd name="T2" fmla="*/ 8 w 73"/>
                <a:gd name="T3" fmla="*/ 17 h 33"/>
                <a:gd name="T4" fmla="*/ 3 w 73"/>
                <a:gd name="T5" fmla="*/ 6 h 33"/>
                <a:gd name="T6" fmla="*/ 13 w 73"/>
                <a:gd name="T7" fmla="*/ 7 h 33"/>
                <a:gd name="T8" fmla="*/ 73 w 73"/>
                <a:gd name="T9" fmla="*/ 22 h 33"/>
              </a:gdLst>
              <a:ahLst/>
              <a:cxnLst>
                <a:cxn ang="0">
                  <a:pos x="T0" y="T1"/>
                </a:cxn>
                <a:cxn ang="0">
                  <a:pos x="T2" y="T3"/>
                </a:cxn>
                <a:cxn ang="0">
                  <a:pos x="T4" y="T5"/>
                </a:cxn>
                <a:cxn ang="0">
                  <a:pos x="T6" y="T7"/>
                </a:cxn>
                <a:cxn ang="0">
                  <a:pos x="T8" y="T9"/>
                </a:cxn>
              </a:cxnLst>
              <a:rect l="0" t="0" r="r" b="b"/>
              <a:pathLst>
                <a:path w="73" h="33">
                  <a:moveTo>
                    <a:pt x="73" y="22"/>
                  </a:moveTo>
                  <a:cubicBezTo>
                    <a:pt x="50" y="33"/>
                    <a:pt x="29" y="31"/>
                    <a:pt x="8" y="17"/>
                  </a:cubicBezTo>
                  <a:cubicBezTo>
                    <a:pt x="5" y="14"/>
                    <a:pt x="0" y="11"/>
                    <a:pt x="3" y="6"/>
                  </a:cubicBezTo>
                  <a:cubicBezTo>
                    <a:pt x="7" y="0"/>
                    <a:pt x="10" y="5"/>
                    <a:pt x="13" y="7"/>
                  </a:cubicBezTo>
                  <a:cubicBezTo>
                    <a:pt x="32" y="17"/>
                    <a:pt x="52" y="20"/>
                    <a:pt x="73" y="22"/>
                  </a:cubicBezTo>
                  <a:close/>
                </a:path>
              </a:pathLst>
            </a:custGeom>
            <a:solidFill>
              <a:srgbClr val="D0D1D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9" name="Freeform 57"/>
            <p:cNvSpPr/>
            <p:nvPr/>
          </p:nvSpPr>
          <p:spPr bwMode="auto">
            <a:xfrm>
              <a:off x="4595814" y="3544888"/>
              <a:ext cx="188913" cy="123825"/>
            </a:xfrm>
            <a:custGeom>
              <a:avLst/>
              <a:gdLst>
                <a:gd name="T0" fmla="*/ 58 w 64"/>
                <a:gd name="T1" fmla="*/ 0 h 42"/>
                <a:gd name="T2" fmla="*/ 56 w 64"/>
                <a:gd name="T3" fmla="*/ 18 h 42"/>
                <a:gd name="T4" fmla="*/ 6 w 64"/>
                <a:gd name="T5" fmla="*/ 42 h 42"/>
                <a:gd name="T6" fmla="*/ 7 w 64"/>
                <a:gd name="T7" fmla="*/ 32 h 42"/>
                <a:gd name="T8" fmla="*/ 58 w 64"/>
                <a:gd name="T9" fmla="*/ 0 h 42"/>
              </a:gdLst>
              <a:ahLst/>
              <a:cxnLst>
                <a:cxn ang="0">
                  <a:pos x="T0" y="T1"/>
                </a:cxn>
                <a:cxn ang="0">
                  <a:pos x="T2" y="T3"/>
                </a:cxn>
                <a:cxn ang="0">
                  <a:pos x="T4" y="T5"/>
                </a:cxn>
                <a:cxn ang="0">
                  <a:pos x="T6" y="T7"/>
                </a:cxn>
                <a:cxn ang="0">
                  <a:pos x="T8" y="T9"/>
                </a:cxn>
              </a:cxnLst>
              <a:rect l="0" t="0" r="r" b="b"/>
              <a:pathLst>
                <a:path w="64" h="42">
                  <a:moveTo>
                    <a:pt x="58" y="0"/>
                  </a:moveTo>
                  <a:cubicBezTo>
                    <a:pt x="64" y="6"/>
                    <a:pt x="63" y="12"/>
                    <a:pt x="56" y="18"/>
                  </a:cubicBezTo>
                  <a:cubicBezTo>
                    <a:pt x="42" y="31"/>
                    <a:pt x="26" y="40"/>
                    <a:pt x="6" y="42"/>
                  </a:cubicBezTo>
                  <a:cubicBezTo>
                    <a:pt x="0" y="38"/>
                    <a:pt x="4" y="34"/>
                    <a:pt x="7" y="32"/>
                  </a:cubicBezTo>
                  <a:cubicBezTo>
                    <a:pt x="26" y="23"/>
                    <a:pt x="40" y="8"/>
                    <a:pt x="58" y="0"/>
                  </a:cubicBezTo>
                  <a:close/>
                </a:path>
              </a:pathLst>
            </a:custGeom>
            <a:solidFill>
              <a:srgbClr val="E3E2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0" name="Freeform 58"/>
            <p:cNvSpPr/>
            <p:nvPr/>
          </p:nvSpPr>
          <p:spPr bwMode="auto">
            <a:xfrm>
              <a:off x="4565651" y="3527426"/>
              <a:ext cx="201613" cy="160338"/>
            </a:xfrm>
            <a:custGeom>
              <a:avLst/>
              <a:gdLst>
                <a:gd name="T0" fmla="*/ 68 w 68"/>
                <a:gd name="T1" fmla="*/ 6 h 54"/>
                <a:gd name="T2" fmla="*/ 21 w 68"/>
                <a:gd name="T3" fmla="*/ 41 h 54"/>
                <a:gd name="T4" fmla="*/ 16 w 68"/>
                <a:gd name="T5" fmla="*/ 48 h 54"/>
                <a:gd name="T6" fmla="*/ 0 w 68"/>
                <a:gd name="T7" fmla="*/ 40 h 54"/>
                <a:gd name="T8" fmla="*/ 63 w 68"/>
                <a:gd name="T9" fmla="*/ 0 h 54"/>
                <a:gd name="T10" fmla="*/ 68 w 68"/>
                <a:gd name="T11" fmla="*/ 6 h 54"/>
              </a:gdLst>
              <a:ahLst/>
              <a:cxnLst>
                <a:cxn ang="0">
                  <a:pos x="T0" y="T1"/>
                </a:cxn>
                <a:cxn ang="0">
                  <a:pos x="T2" y="T3"/>
                </a:cxn>
                <a:cxn ang="0">
                  <a:pos x="T4" y="T5"/>
                </a:cxn>
                <a:cxn ang="0">
                  <a:pos x="T6" y="T7"/>
                </a:cxn>
                <a:cxn ang="0">
                  <a:pos x="T8" y="T9"/>
                </a:cxn>
                <a:cxn ang="0">
                  <a:pos x="T10" y="T11"/>
                </a:cxn>
              </a:cxnLst>
              <a:rect l="0" t="0" r="r" b="b"/>
              <a:pathLst>
                <a:path w="68" h="54">
                  <a:moveTo>
                    <a:pt x="68" y="6"/>
                  </a:moveTo>
                  <a:cubicBezTo>
                    <a:pt x="54" y="20"/>
                    <a:pt x="39" y="33"/>
                    <a:pt x="21" y="41"/>
                  </a:cubicBezTo>
                  <a:cubicBezTo>
                    <a:pt x="17" y="42"/>
                    <a:pt x="16" y="44"/>
                    <a:pt x="16" y="48"/>
                  </a:cubicBezTo>
                  <a:cubicBezTo>
                    <a:pt x="6" y="54"/>
                    <a:pt x="7" y="39"/>
                    <a:pt x="0" y="40"/>
                  </a:cubicBezTo>
                  <a:cubicBezTo>
                    <a:pt x="25" y="33"/>
                    <a:pt x="43" y="16"/>
                    <a:pt x="63" y="0"/>
                  </a:cubicBezTo>
                  <a:cubicBezTo>
                    <a:pt x="64" y="2"/>
                    <a:pt x="66" y="4"/>
                    <a:pt x="68" y="6"/>
                  </a:cubicBezTo>
                  <a:close/>
                </a:path>
              </a:pathLst>
            </a:custGeom>
            <a:solidFill>
              <a:srgbClr val="55555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1" name="Freeform 59"/>
            <p:cNvSpPr/>
            <p:nvPr/>
          </p:nvSpPr>
          <p:spPr bwMode="auto">
            <a:xfrm>
              <a:off x="4602164" y="3379788"/>
              <a:ext cx="211138" cy="80963"/>
            </a:xfrm>
            <a:custGeom>
              <a:avLst/>
              <a:gdLst>
                <a:gd name="T0" fmla="*/ 10 w 72"/>
                <a:gd name="T1" fmla="*/ 7 h 27"/>
                <a:gd name="T2" fmla="*/ 25 w 72"/>
                <a:gd name="T3" fmla="*/ 5 h 27"/>
                <a:gd name="T4" fmla="*/ 72 w 72"/>
                <a:gd name="T5" fmla="*/ 19 h 27"/>
                <a:gd name="T6" fmla="*/ 63 w 72"/>
                <a:gd name="T7" fmla="*/ 27 h 27"/>
                <a:gd name="T8" fmla="*/ 11 w 72"/>
                <a:gd name="T9" fmla="*/ 23 h 27"/>
                <a:gd name="T10" fmla="*/ 10 w 72"/>
                <a:gd name="T11" fmla="*/ 7 h 27"/>
              </a:gdLst>
              <a:ahLst/>
              <a:cxnLst>
                <a:cxn ang="0">
                  <a:pos x="T0" y="T1"/>
                </a:cxn>
                <a:cxn ang="0">
                  <a:pos x="T2" y="T3"/>
                </a:cxn>
                <a:cxn ang="0">
                  <a:pos x="T4" y="T5"/>
                </a:cxn>
                <a:cxn ang="0">
                  <a:pos x="T6" y="T7"/>
                </a:cxn>
                <a:cxn ang="0">
                  <a:pos x="T8" y="T9"/>
                </a:cxn>
                <a:cxn ang="0">
                  <a:pos x="T10" y="T11"/>
                </a:cxn>
              </a:cxnLst>
              <a:rect l="0" t="0" r="r" b="b"/>
              <a:pathLst>
                <a:path w="72" h="27">
                  <a:moveTo>
                    <a:pt x="10" y="7"/>
                  </a:moveTo>
                  <a:cubicBezTo>
                    <a:pt x="16" y="15"/>
                    <a:pt x="20" y="6"/>
                    <a:pt x="25" y="5"/>
                  </a:cubicBezTo>
                  <a:cubicBezTo>
                    <a:pt x="43" y="1"/>
                    <a:pt x="60" y="0"/>
                    <a:pt x="72" y="19"/>
                  </a:cubicBezTo>
                  <a:cubicBezTo>
                    <a:pt x="69" y="21"/>
                    <a:pt x="66" y="24"/>
                    <a:pt x="63" y="27"/>
                  </a:cubicBezTo>
                  <a:cubicBezTo>
                    <a:pt x="53" y="7"/>
                    <a:pt x="36" y="6"/>
                    <a:pt x="11" y="23"/>
                  </a:cubicBezTo>
                  <a:cubicBezTo>
                    <a:pt x="6" y="18"/>
                    <a:pt x="0" y="13"/>
                    <a:pt x="10" y="7"/>
                  </a:cubicBezTo>
                  <a:close/>
                </a:path>
              </a:pathLst>
            </a:custGeom>
            <a:solidFill>
              <a:srgbClr val="59585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2" name="Freeform 60"/>
            <p:cNvSpPr/>
            <p:nvPr/>
          </p:nvSpPr>
          <p:spPr bwMode="auto">
            <a:xfrm>
              <a:off x="5740401" y="3354388"/>
              <a:ext cx="174625" cy="82550"/>
            </a:xfrm>
            <a:custGeom>
              <a:avLst/>
              <a:gdLst>
                <a:gd name="T0" fmla="*/ 59 w 59"/>
                <a:gd name="T1" fmla="*/ 28 h 28"/>
                <a:gd name="T2" fmla="*/ 0 w 59"/>
                <a:gd name="T3" fmla="*/ 17 h 28"/>
                <a:gd name="T4" fmla="*/ 19 w 59"/>
                <a:gd name="T5" fmla="*/ 0 h 28"/>
                <a:gd name="T6" fmla="*/ 59 w 59"/>
                <a:gd name="T7" fmla="*/ 28 h 28"/>
              </a:gdLst>
              <a:ahLst/>
              <a:cxnLst>
                <a:cxn ang="0">
                  <a:pos x="T0" y="T1"/>
                </a:cxn>
                <a:cxn ang="0">
                  <a:pos x="T2" y="T3"/>
                </a:cxn>
                <a:cxn ang="0">
                  <a:pos x="T4" y="T5"/>
                </a:cxn>
                <a:cxn ang="0">
                  <a:pos x="T6" y="T7"/>
                </a:cxn>
              </a:cxnLst>
              <a:rect l="0" t="0" r="r" b="b"/>
              <a:pathLst>
                <a:path w="59" h="28">
                  <a:moveTo>
                    <a:pt x="59" y="28"/>
                  </a:moveTo>
                  <a:cubicBezTo>
                    <a:pt x="42" y="13"/>
                    <a:pt x="23" y="7"/>
                    <a:pt x="0" y="17"/>
                  </a:cubicBezTo>
                  <a:cubicBezTo>
                    <a:pt x="6" y="3"/>
                    <a:pt x="10" y="0"/>
                    <a:pt x="19" y="0"/>
                  </a:cubicBezTo>
                  <a:cubicBezTo>
                    <a:pt x="39" y="0"/>
                    <a:pt x="49" y="13"/>
                    <a:pt x="59" y="28"/>
                  </a:cubicBezTo>
                  <a:close/>
                </a:path>
              </a:pathLst>
            </a:custGeom>
            <a:solidFill>
              <a:srgbClr val="CBCBC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3" name="Freeform 61"/>
            <p:cNvSpPr/>
            <p:nvPr/>
          </p:nvSpPr>
          <p:spPr bwMode="auto">
            <a:xfrm>
              <a:off x="4664076" y="4556126"/>
              <a:ext cx="82550" cy="71438"/>
            </a:xfrm>
            <a:custGeom>
              <a:avLst/>
              <a:gdLst>
                <a:gd name="T0" fmla="*/ 14 w 28"/>
                <a:gd name="T1" fmla="*/ 0 h 24"/>
                <a:gd name="T2" fmla="*/ 27 w 28"/>
                <a:gd name="T3" fmla="*/ 9 h 24"/>
                <a:gd name="T4" fmla="*/ 13 w 28"/>
                <a:gd name="T5" fmla="*/ 24 h 24"/>
                <a:gd name="T6" fmla="*/ 0 w 28"/>
                <a:gd name="T7" fmla="*/ 14 h 24"/>
                <a:gd name="T8" fmla="*/ 14 w 28"/>
                <a:gd name="T9" fmla="*/ 0 h 24"/>
              </a:gdLst>
              <a:ahLst/>
              <a:cxnLst>
                <a:cxn ang="0">
                  <a:pos x="T0" y="T1"/>
                </a:cxn>
                <a:cxn ang="0">
                  <a:pos x="T2" y="T3"/>
                </a:cxn>
                <a:cxn ang="0">
                  <a:pos x="T4" y="T5"/>
                </a:cxn>
                <a:cxn ang="0">
                  <a:pos x="T6" y="T7"/>
                </a:cxn>
                <a:cxn ang="0">
                  <a:pos x="T8" y="T9"/>
                </a:cxn>
              </a:cxnLst>
              <a:rect l="0" t="0" r="r" b="b"/>
              <a:pathLst>
                <a:path w="28" h="24">
                  <a:moveTo>
                    <a:pt x="14" y="0"/>
                  </a:moveTo>
                  <a:cubicBezTo>
                    <a:pt x="21" y="0"/>
                    <a:pt x="27" y="1"/>
                    <a:pt x="27" y="9"/>
                  </a:cubicBezTo>
                  <a:cubicBezTo>
                    <a:pt x="28" y="19"/>
                    <a:pt x="22" y="23"/>
                    <a:pt x="13" y="24"/>
                  </a:cubicBezTo>
                  <a:cubicBezTo>
                    <a:pt x="6" y="24"/>
                    <a:pt x="0" y="21"/>
                    <a:pt x="0" y="14"/>
                  </a:cubicBezTo>
                  <a:cubicBezTo>
                    <a:pt x="0" y="5"/>
                    <a:pt x="6" y="0"/>
                    <a:pt x="14" y="0"/>
                  </a:cubicBezTo>
                  <a:close/>
                </a:path>
              </a:pathLst>
            </a:custGeom>
            <a:solidFill>
              <a:srgbClr val="E1E1E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4" name="Freeform 62"/>
            <p:cNvSpPr/>
            <p:nvPr/>
          </p:nvSpPr>
          <p:spPr bwMode="auto">
            <a:xfrm>
              <a:off x="5613401" y="5689601"/>
              <a:ext cx="98425" cy="58738"/>
            </a:xfrm>
            <a:custGeom>
              <a:avLst/>
              <a:gdLst>
                <a:gd name="T0" fmla="*/ 15 w 33"/>
                <a:gd name="T1" fmla="*/ 20 h 20"/>
                <a:gd name="T2" fmla="*/ 1 w 33"/>
                <a:gd name="T3" fmla="*/ 11 h 20"/>
                <a:gd name="T4" fmla="*/ 19 w 33"/>
                <a:gd name="T5" fmla="*/ 1 h 20"/>
                <a:gd name="T6" fmla="*/ 33 w 33"/>
                <a:gd name="T7" fmla="*/ 8 h 20"/>
                <a:gd name="T8" fmla="*/ 15 w 33"/>
                <a:gd name="T9" fmla="*/ 20 h 20"/>
              </a:gdLst>
              <a:ahLst/>
              <a:cxnLst>
                <a:cxn ang="0">
                  <a:pos x="T0" y="T1"/>
                </a:cxn>
                <a:cxn ang="0">
                  <a:pos x="T2" y="T3"/>
                </a:cxn>
                <a:cxn ang="0">
                  <a:pos x="T4" y="T5"/>
                </a:cxn>
                <a:cxn ang="0">
                  <a:pos x="T6" y="T7"/>
                </a:cxn>
                <a:cxn ang="0">
                  <a:pos x="T8" y="T9"/>
                </a:cxn>
              </a:cxnLst>
              <a:rect l="0" t="0" r="r" b="b"/>
              <a:pathLst>
                <a:path w="33" h="20">
                  <a:moveTo>
                    <a:pt x="15" y="20"/>
                  </a:moveTo>
                  <a:cubicBezTo>
                    <a:pt x="10" y="18"/>
                    <a:pt x="0" y="20"/>
                    <a:pt x="1" y="11"/>
                  </a:cubicBezTo>
                  <a:cubicBezTo>
                    <a:pt x="1" y="2"/>
                    <a:pt x="11" y="1"/>
                    <a:pt x="19" y="1"/>
                  </a:cubicBezTo>
                  <a:cubicBezTo>
                    <a:pt x="25" y="1"/>
                    <a:pt x="32" y="0"/>
                    <a:pt x="33" y="8"/>
                  </a:cubicBezTo>
                  <a:cubicBezTo>
                    <a:pt x="33" y="18"/>
                    <a:pt x="23" y="18"/>
                    <a:pt x="15" y="20"/>
                  </a:cubicBezTo>
                  <a:close/>
                </a:path>
              </a:pathLst>
            </a:custGeom>
            <a:solidFill>
              <a:srgbClr val="E2E2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5" name="Freeform 63"/>
            <p:cNvSpPr/>
            <p:nvPr/>
          </p:nvSpPr>
          <p:spPr bwMode="auto">
            <a:xfrm>
              <a:off x="5929314" y="4373563"/>
              <a:ext cx="77788" cy="77788"/>
            </a:xfrm>
            <a:custGeom>
              <a:avLst/>
              <a:gdLst>
                <a:gd name="T0" fmla="*/ 15 w 26"/>
                <a:gd name="T1" fmla="*/ 0 h 26"/>
                <a:gd name="T2" fmla="*/ 26 w 26"/>
                <a:gd name="T3" fmla="*/ 12 h 26"/>
                <a:gd name="T4" fmla="*/ 14 w 26"/>
                <a:gd name="T5" fmla="*/ 25 h 26"/>
                <a:gd name="T6" fmla="*/ 1 w 26"/>
                <a:gd name="T7" fmla="*/ 14 h 26"/>
                <a:gd name="T8" fmla="*/ 15 w 26"/>
                <a:gd name="T9" fmla="*/ 0 h 26"/>
              </a:gdLst>
              <a:ahLst/>
              <a:cxnLst>
                <a:cxn ang="0">
                  <a:pos x="T0" y="T1"/>
                </a:cxn>
                <a:cxn ang="0">
                  <a:pos x="T2" y="T3"/>
                </a:cxn>
                <a:cxn ang="0">
                  <a:pos x="T4" y="T5"/>
                </a:cxn>
                <a:cxn ang="0">
                  <a:pos x="T6" y="T7"/>
                </a:cxn>
                <a:cxn ang="0">
                  <a:pos x="T8" y="T9"/>
                </a:cxn>
              </a:cxnLst>
              <a:rect l="0" t="0" r="r" b="b"/>
              <a:pathLst>
                <a:path w="26" h="26">
                  <a:moveTo>
                    <a:pt x="15" y="0"/>
                  </a:moveTo>
                  <a:cubicBezTo>
                    <a:pt x="24" y="1"/>
                    <a:pt x="26" y="6"/>
                    <a:pt x="26" y="12"/>
                  </a:cubicBezTo>
                  <a:cubicBezTo>
                    <a:pt x="26" y="20"/>
                    <a:pt x="21" y="25"/>
                    <a:pt x="14" y="25"/>
                  </a:cubicBezTo>
                  <a:cubicBezTo>
                    <a:pt x="7" y="26"/>
                    <a:pt x="0" y="22"/>
                    <a:pt x="1" y="14"/>
                  </a:cubicBezTo>
                  <a:cubicBezTo>
                    <a:pt x="2" y="6"/>
                    <a:pt x="9" y="2"/>
                    <a:pt x="15"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6" name="Freeform 64"/>
            <p:cNvSpPr/>
            <p:nvPr/>
          </p:nvSpPr>
          <p:spPr bwMode="auto">
            <a:xfrm>
              <a:off x="4799014" y="3457576"/>
              <a:ext cx="76200" cy="100013"/>
            </a:xfrm>
            <a:custGeom>
              <a:avLst/>
              <a:gdLst>
                <a:gd name="T0" fmla="*/ 25 w 26"/>
                <a:gd name="T1" fmla="*/ 7 h 34"/>
                <a:gd name="T2" fmla="*/ 8 w 26"/>
                <a:gd name="T3" fmla="*/ 31 h 34"/>
                <a:gd name="T4" fmla="*/ 1 w 26"/>
                <a:gd name="T5" fmla="*/ 21 h 34"/>
                <a:gd name="T6" fmla="*/ 19 w 26"/>
                <a:gd name="T7" fmla="*/ 1 h 34"/>
                <a:gd name="T8" fmla="*/ 25 w 26"/>
                <a:gd name="T9" fmla="*/ 7 h 34"/>
              </a:gdLst>
              <a:ahLst/>
              <a:cxnLst>
                <a:cxn ang="0">
                  <a:pos x="T0" y="T1"/>
                </a:cxn>
                <a:cxn ang="0">
                  <a:pos x="T2" y="T3"/>
                </a:cxn>
                <a:cxn ang="0">
                  <a:pos x="T4" y="T5"/>
                </a:cxn>
                <a:cxn ang="0">
                  <a:pos x="T6" y="T7"/>
                </a:cxn>
                <a:cxn ang="0">
                  <a:pos x="T8" y="T9"/>
                </a:cxn>
              </a:cxnLst>
              <a:rect l="0" t="0" r="r" b="b"/>
              <a:pathLst>
                <a:path w="26" h="34">
                  <a:moveTo>
                    <a:pt x="25" y="7"/>
                  </a:moveTo>
                  <a:cubicBezTo>
                    <a:pt x="20" y="15"/>
                    <a:pt x="18" y="27"/>
                    <a:pt x="8" y="31"/>
                  </a:cubicBezTo>
                  <a:cubicBezTo>
                    <a:pt x="3" y="34"/>
                    <a:pt x="0" y="26"/>
                    <a:pt x="1" y="21"/>
                  </a:cubicBezTo>
                  <a:cubicBezTo>
                    <a:pt x="2" y="9"/>
                    <a:pt x="8" y="2"/>
                    <a:pt x="19" y="1"/>
                  </a:cubicBezTo>
                  <a:cubicBezTo>
                    <a:pt x="23" y="0"/>
                    <a:pt x="26" y="1"/>
                    <a:pt x="25" y="7"/>
                  </a:cubicBezTo>
                  <a:close/>
                </a:path>
              </a:pathLst>
            </a:custGeom>
            <a:solidFill>
              <a:srgbClr val="C5769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7" name="Freeform 65"/>
            <p:cNvSpPr/>
            <p:nvPr/>
          </p:nvSpPr>
          <p:spPr bwMode="auto">
            <a:xfrm>
              <a:off x="5032376" y="5676901"/>
              <a:ext cx="115888" cy="50800"/>
            </a:xfrm>
            <a:custGeom>
              <a:avLst/>
              <a:gdLst>
                <a:gd name="T0" fmla="*/ 39 w 39"/>
                <a:gd name="T1" fmla="*/ 16 h 17"/>
                <a:gd name="T2" fmla="*/ 12 w 39"/>
                <a:gd name="T3" fmla="*/ 16 h 17"/>
                <a:gd name="T4" fmla="*/ 0 w 39"/>
                <a:gd name="T5" fmla="*/ 9 h 17"/>
                <a:gd name="T6" fmla="*/ 13 w 39"/>
                <a:gd name="T7" fmla="*/ 0 h 17"/>
                <a:gd name="T8" fmla="*/ 39 w 39"/>
                <a:gd name="T9" fmla="*/ 16 h 17"/>
              </a:gdLst>
              <a:ahLst/>
              <a:cxnLst>
                <a:cxn ang="0">
                  <a:pos x="T0" y="T1"/>
                </a:cxn>
                <a:cxn ang="0">
                  <a:pos x="T2" y="T3"/>
                </a:cxn>
                <a:cxn ang="0">
                  <a:pos x="T4" y="T5"/>
                </a:cxn>
                <a:cxn ang="0">
                  <a:pos x="T6" y="T7"/>
                </a:cxn>
                <a:cxn ang="0">
                  <a:pos x="T8" y="T9"/>
                </a:cxn>
              </a:cxnLst>
              <a:rect l="0" t="0" r="r" b="b"/>
              <a:pathLst>
                <a:path w="39" h="17">
                  <a:moveTo>
                    <a:pt x="39" y="16"/>
                  </a:moveTo>
                  <a:cubicBezTo>
                    <a:pt x="28" y="16"/>
                    <a:pt x="20" y="17"/>
                    <a:pt x="12" y="16"/>
                  </a:cubicBezTo>
                  <a:cubicBezTo>
                    <a:pt x="7" y="16"/>
                    <a:pt x="0" y="15"/>
                    <a:pt x="0" y="9"/>
                  </a:cubicBezTo>
                  <a:cubicBezTo>
                    <a:pt x="0" y="0"/>
                    <a:pt x="7" y="0"/>
                    <a:pt x="13" y="0"/>
                  </a:cubicBezTo>
                  <a:cubicBezTo>
                    <a:pt x="23" y="0"/>
                    <a:pt x="31" y="3"/>
                    <a:pt x="39" y="16"/>
                  </a:cubicBezTo>
                  <a:close/>
                </a:path>
              </a:pathLst>
            </a:custGeom>
            <a:solidFill>
              <a:srgbClr val="D7D7D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8" name="Freeform 66"/>
            <p:cNvSpPr/>
            <p:nvPr/>
          </p:nvSpPr>
          <p:spPr bwMode="auto">
            <a:xfrm>
              <a:off x="5651501" y="3413126"/>
              <a:ext cx="80963" cy="79375"/>
            </a:xfrm>
            <a:custGeom>
              <a:avLst/>
              <a:gdLst>
                <a:gd name="T0" fmla="*/ 27 w 27"/>
                <a:gd name="T1" fmla="*/ 15 h 27"/>
                <a:gd name="T2" fmla="*/ 21 w 27"/>
                <a:gd name="T3" fmla="*/ 27 h 27"/>
                <a:gd name="T4" fmla="*/ 2 w 27"/>
                <a:gd name="T5" fmla="*/ 6 h 27"/>
                <a:gd name="T6" fmla="*/ 10 w 27"/>
                <a:gd name="T7" fmla="*/ 0 h 27"/>
                <a:gd name="T8" fmla="*/ 27 w 27"/>
                <a:gd name="T9" fmla="*/ 15 h 27"/>
              </a:gdLst>
              <a:ahLst/>
              <a:cxnLst>
                <a:cxn ang="0">
                  <a:pos x="T0" y="T1"/>
                </a:cxn>
                <a:cxn ang="0">
                  <a:pos x="T2" y="T3"/>
                </a:cxn>
                <a:cxn ang="0">
                  <a:pos x="T4" y="T5"/>
                </a:cxn>
                <a:cxn ang="0">
                  <a:pos x="T6" y="T7"/>
                </a:cxn>
                <a:cxn ang="0">
                  <a:pos x="T8" y="T9"/>
                </a:cxn>
              </a:cxnLst>
              <a:rect l="0" t="0" r="r" b="b"/>
              <a:pathLst>
                <a:path w="27" h="27">
                  <a:moveTo>
                    <a:pt x="27" y="15"/>
                  </a:moveTo>
                  <a:cubicBezTo>
                    <a:pt x="27" y="21"/>
                    <a:pt x="25" y="27"/>
                    <a:pt x="21" y="27"/>
                  </a:cubicBezTo>
                  <a:cubicBezTo>
                    <a:pt x="10" y="25"/>
                    <a:pt x="7" y="14"/>
                    <a:pt x="2" y="6"/>
                  </a:cubicBezTo>
                  <a:cubicBezTo>
                    <a:pt x="0" y="3"/>
                    <a:pt x="6" y="0"/>
                    <a:pt x="10" y="0"/>
                  </a:cubicBezTo>
                  <a:cubicBezTo>
                    <a:pt x="20" y="1"/>
                    <a:pt x="25" y="7"/>
                    <a:pt x="27" y="15"/>
                  </a:cubicBezTo>
                  <a:close/>
                </a:path>
              </a:pathLst>
            </a:custGeom>
            <a:solidFill>
              <a:srgbClr val="C4789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9" name="Freeform 67"/>
            <p:cNvSpPr/>
            <p:nvPr/>
          </p:nvSpPr>
          <p:spPr bwMode="auto">
            <a:xfrm>
              <a:off x="5200651" y="3400426"/>
              <a:ext cx="157163" cy="71438"/>
            </a:xfrm>
            <a:custGeom>
              <a:avLst/>
              <a:gdLst>
                <a:gd name="T0" fmla="*/ 4 w 53"/>
                <a:gd name="T1" fmla="*/ 0 h 24"/>
                <a:gd name="T2" fmla="*/ 53 w 53"/>
                <a:gd name="T3" fmla="*/ 19 h 24"/>
                <a:gd name="T4" fmla="*/ 44 w 53"/>
                <a:gd name="T5" fmla="*/ 24 h 24"/>
                <a:gd name="T6" fmla="*/ 0 w 53"/>
                <a:gd name="T7" fmla="*/ 12 h 24"/>
                <a:gd name="T8" fmla="*/ 4 w 53"/>
                <a:gd name="T9" fmla="*/ 0 h 24"/>
              </a:gdLst>
              <a:ahLst/>
              <a:cxnLst>
                <a:cxn ang="0">
                  <a:pos x="T0" y="T1"/>
                </a:cxn>
                <a:cxn ang="0">
                  <a:pos x="T2" y="T3"/>
                </a:cxn>
                <a:cxn ang="0">
                  <a:pos x="T4" y="T5"/>
                </a:cxn>
                <a:cxn ang="0">
                  <a:pos x="T6" y="T7"/>
                </a:cxn>
                <a:cxn ang="0">
                  <a:pos x="T8" y="T9"/>
                </a:cxn>
              </a:cxnLst>
              <a:rect l="0" t="0" r="r" b="b"/>
              <a:pathLst>
                <a:path w="53" h="24">
                  <a:moveTo>
                    <a:pt x="4" y="0"/>
                  </a:moveTo>
                  <a:cubicBezTo>
                    <a:pt x="20" y="6"/>
                    <a:pt x="37" y="13"/>
                    <a:pt x="53" y="19"/>
                  </a:cubicBezTo>
                  <a:cubicBezTo>
                    <a:pt x="50" y="20"/>
                    <a:pt x="46" y="20"/>
                    <a:pt x="44" y="24"/>
                  </a:cubicBezTo>
                  <a:cubicBezTo>
                    <a:pt x="28" y="24"/>
                    <a:pt x="16" y="11"/>
                    <a:pt x="0" y="12"/>
                  </a:cubicBezTo>
                  <a:cubicBezTo>
                    <a:pt x="1" y="8"/>
                    <a:pt x="3" y="4"/>
                    <a:pt x="4" y="0"/>
                  </a:cubicBezTo>
                  <a:close/>
                </a:path>
              </a:pathLst>
            </a:custGeom>
            <a:solidFill>
              <a:srgbClr val="5E5E5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0" name="Freeform 68"/>
            <p:cNvSpPr/>
            <p:nvPr/>
          </p:nvSpPr>
          <p:spPr bwMode="auto">
            <a:xfrm>
              <a:off x="4914901" y="3406776"/>
              <a:ext cx="106363" cy="117475"/>
            </a:xfrm>
            <a:custGeom>
              <a:avLst/>
              <a:gdLst>
                <a:gd name="T0" fmla="*/ 0 w 36"/>
                <a:gd name="T1" fmla="*/ 30 h 40"/>
                <a:gd name="T2" fmla="*/ 36 w 36"/>
                <a:gd name="T3" fmla="*/ 0 h 40"/>
                <a:gd name="T4" fmla="*/ 9 w 36"/>
                <a:gd name="T5" fmla="*/ 30 h 40"/>
                <a:gd name="T6" fmla="*/ 0 w 36"/>
                <a:gd name="T7" fmla="*/ 30 h 40"/>
              </a:gdLst>
              <a:ahLst/>
              <a:cxnLst>
                <a:cxn ang="0">
                  <a:pos x="T0" y="T1"/>
                </a:cxn>
                <a:cxn ang="0">
                  <a:pos x="T2" y="T3"/>
                </a:cxn>
                <a:cxn ang="0">
                  <a:pos x="T4" y="T5"/>
                </a:cxn>
                <a:cxn ang="0">
                  <a:pos x="T6" y="T7"/>
                </a:cxn>
              </a:cxnLst>
              <a:rect l="0" t="0" r="r" b="b"/>
              <a:pathLst>
                <a:path w="36" h="40">
                  <a:moveTo>
                    <a:pt x="0" y="30"/>
                  </a:moveTo>
                  <a:cubicBezTo>
                    <a:pt x="10" y="19"/>
                    <a:pt x="20" y="7"/>
                    <a:pt x="36" y="0"/>
                  </a:cubicBezTo>
                  <a:cubicBezTo>
                    <a:pt x="32" y="17"/>
                    <a:pt x="15" y="19"/>
                    <a:pt x="9" y="30"/>
                  </a:cubicBezTo>
                  <a:cubicBezTo>
                    <a:pt x="6" y="33"/>
                    <a:pt x="3" y="40"/>
                    <a:pt x="0" y="30"/>
                  </a:cubicBezTo>
                  <a:close/>
                </a:path>
              </a:pathLst>
            </a:custGeom>
            <a:solidFill>
              <a:srgbClr val="CBCBC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1" name="Freeform 69"/>
            <p:cNvSpPr/>
            <p:nvPr/>
          </p:nvSpPr>
          <p:spPr bwMode="auto">
            <a:xfrm>
              <a:off x="4857751" y="3495676"/>
              <a:ext cx="98425" cy="61913"/>
            </a:xfrm>
            <a:custGeom>
              <a:avLst/>
              <a:gdLst>
                <a:gd name="T0" fmla="*/ 19 w 33"/>
                <a:gd name="T1" fmla="*/ 0 h 21"/>
                <a:gd name="T2" fmla="*/ 28 w 33"/>
                <a:gd name="T3" fmla="*/ 0 h 21"/>
                <a:gd name="T4" fmla="*/ 33 w 33"/>
                <a:gd name="T5" fmla="*/ 5 h 21"/>
                <a:gd name="T6" fmla="*/ 17 w 33"/>
                <a:gd name="T7" fmla="*/ 21 h 21"/>
                <a:gd name="T8" fmla="*/ 19 w 33"/>
                <a:gd name="T9" fmla="*/ 0 h 21"/>
              </a:gdLst>
              <a:ahLst/>
              <a:cxnLst>
                <a:cxn ang="0">
                  <a:pos x="T0" y="T1"/>
                </a:cxn>
                <a:cxn ang="0">
                  <a:pos x="T2" y="T3"/>
                </a:cxn>
                <a:cxn ang="0">
                  <a:pos x="T4" y="T5"/>
                </a:cxn>
                <a:cxn ang="0">
                  <a:pos x="T6" y="T7"/>
                </a:cxn>
                <a:cxn ang="0">
                  <a:pos x="T8" y="T9"/>
                </a:cxn>
              </a:cxnLst>
              <a:rect l="0" t="0" r="r" b="b"/>
              <a:pathLst>
                <a:path w="33" h="21">
                  <a:moveTo>
                    <a:pt x="19" y="0"/>
                  </a:moveTo>
                  <a:cubicBezTo>
                    <a:pt x="22" y="7"/>
                    <a:pt x="25" y="0"/>
                    <a:pt x="28" y="0"/>
                  </a:cubicBezTo>
                  <a:cubicBezTo>
                    <a:pt x="30" y="2"/>
                    <a:pt x="31" y="3"/>
                    <a:pt x="33" y="5"/>
                  </a:cubicBezTo>
                  <a:cubicBezTo>
                    <a:pt x="28" y="10"/>
                    <a:pt x="22" y="16"/>
                    <a:pt x="17" y="21"/>
                  </a:cubicBezTo>
                  <a:cubicBezTo>
                    <a:pt x="0" y="12"/>
                    <a:pt x="15" y="6"/>
                    <a:pt x="19" y="0"/>
                  </a:cubicBezTo>
                  <a:close/>
                </a:path>
              </a:pathLst>
            </a:custGeom>
            <a:solidFill>
              <a:srgbClr val="6A696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2" name="Freeform 70"/>
            <p:cNvSpPr/>
            <p:nvPr/>
          </p:nvSpPr>
          <p:spPr bwMode="auto">
            <a:xfrm>
              <a:off x="5778501" y="3749676"/>
              <a:ext cx="50800" cy="49213"/>
            </a:xfrm>
            <a:custGeom>
              <a:avLst/>
              <a:gdLst>
                <a:gd name="T0" fmla="*/ 7 w 17"/>
                <a:gd name="T1" fmla="*/ 17 h 17"/>
                <a:gd name="T2" fmla="*/ 1 w 17"/>
                <a:gd name="T3" fmla="*/ 9 h 17"/>
                <a:gd name="T4" fmla="*/ 8 w 17"/>
                <a:gd name="T5" fmla="*/ 0 h 17"/>
                <a:gd name="T6" fmla="*/ 16 w 17"/>
                <a:gd name="T7" fmla="*/ 8 h 17"/>
                <a:gd name="T8" fmla="*/ 7 w 17"/>
                <a:gd name="T9" fmla="*/ 17 h 17"/>
              </a:gdLst>
              <a:ahLst/>
              <a:cxnLst>
                <a:cxn ang="0">
                  <a:pos x="T0" y="T1"/>
                </a:cxn>
                <a:cxn ang="0">
                  <a:pos x="T2" y="T3"/>
                </a:cxn>
                <a:cxn ang="0">
                  <a:pos x="T4" y="T5"/>
                </a:cxn>
                <a:cxn ang="0">
                  <a:pos x="T6" y="T7"/>
                </a:cxn>
                <a:cxn ang="0">
                  <a:pos x="T8" y="T9"/>
                </a:cxn>
              </a:cxnLst>
              <a:rect l="0" t="0" r="r" b="b"/>
              <a:pathLst>
                <a:path w="17" h="17">
                  <a:moveTo>
                    <a:pt x="7" y="17"/>
                  </a:moveTo>
                  <a:cubicBezTo>
                    <a:pt x="1" y="17"/>
                    <a:pt x="1" y="13"/>
                    <a:pt x="1" y="9"/>
                  </a:cubicBezTo>
                  <a:cubicBezTo>
                    <a:pt x="0" y="4"/>
                    <a:pt x="1" y="0"/>
                    <a:pt x="8" y="0"/>
                  </a:cubicBezTo>
                  <a:cubicBezTo>
                    <a:pt x="13" y="0"/>
                    <a:pt x="17" y="2"/>
                    <a:pt x="16" y="8"/>
                  </a:cubicBezTo>
                  <a:cubicBezTo>
                    <a:pt x="16" y="13"/>
                    <a:pt x="12" y="16"/>
                    <a:pt x="7" y="17"/>
                  </a:cubicBezTo>
                  <a:close/>
                </a:path>
              </a:pathLst>
            </a:custGeom>
            <a:solidFill>
              <a:srgbClr val="EFEFE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3" name="Freeform 102"/>
            <p:cNvSpPr/>
            <p:nvPr/>
          </p:nvSpPr>
          <p:spPr bwMode="auto">
            <a:xfrm>
              <a:off x="5348289" y="4589463"/>
              <a:ext cx="31750" cy="65088"/>
            </a:xfrm>
            <a:custGeom>
              <a:avLst/>
              <a:gdLst>
                <a:gd name="T0" fmla="*/ 0 w 11"/>
                <a:gd name="T1" fmla="*/ 0 h 22"/>
                <a:gd name="T2" fmla="*/ 11 w 11"/>
                <a:gd name="T3" fmla="*/ 22 h 22"/>
                <a:gd name="T4" fmla="*/ 0 w 11"/>
                <a:gd name="T5" fmla="*/ 0 h 22"/>
              </a:gdLst>
              <a:ahLst/>
              <a:cxnLst>
                <a:cxn ang="0">
                  <a:pos x="T0" y="T1"/>
                </a:cxn>
                <a:cxn ang="0">
                  <a:pos x="T2" y="T3"/>
                </a:cxn>
                <a:cxn ang="0">
                  <a:pos x="T4" y="T5"/>
                </a:cxn>
              </a:cxnLst>
              <a:rect l="0" t="0" r="r" b="b"/>
              <a:pathLst>
                <a:path w="11" h="22">
                  <a:moveTo>
                    <a:pt x="0" y="0"/>
                  </a:moveTo>
                  <a:cubicBezTo>
                    <a:pt x="11" y="7"/>
                    <a:pt x="10" y="15"/>
                    <a:pt x="11" y="22"/>
                  </a:cubicBezTo>
                  <a:cubicBezTo>
                    <a:pt x="5" y="17"/>
                    <a:pt x="0" y="11"/>
                    <a:pt x="0" y="0"/>
                  </a:cubicBezTo>
                  <a:close/>
                </a:path>
              </a:pathLst>
            </a:custGeom>
            <a:solidFill>
              <a:srgbClr val="FDABD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4" name="Freeform 103"/>
            <p:cNvSpPr/>
            <p:nvPr/>
          </p:nvSpPr>
          <p:spPr bwMode="auto">
            <a:xfrm>
              <a:off x="5118101" y="3960813"/>
              <a:ext cx="439738" cy="177800"/>
            </a:xfrm>
            <a:custGeom>
              <a:avLst/>
              <a:gdLst>
                <a:gd name="T0" fmla="*/ 16 w 149"/>
                <a:gd name="T1" fmla="*/ 26 h 60"/>
                <a:gd name="T2" fmla="*/ 128 w 149"/>
                <a:gd name="T3" fmla="*/ 11 h 60"/>
                <a:gd name="T4" fmla="*/ 144 w 149"/>
                <a:gd name="T5" fmla="*/ 7 h 60"/>
                <a:gd name="T6" fmla="*/ 139 w 149"/>
                <a:gd name="T7" fmla="*/ 22 h 60"/>
                <a:gd name="T8" fmla="*/ 9 w 149"/>
                <a:gd name="T9" fmla="*/ 33 h 60"/>
                <a:gd name="T10" fmla="*/ 3 w 149"/>
                <a:gd name="T11" fmla="*/ 24 h 60"/>
                <a:gd name="T12" fmla="*/ 16 w 149"/>
                <a:gd name="T13" fmla="*/ 26 h 60"/>
              </a:gdLst>
              <a:ahLst/>
              <a:cxnLst>
                <a:cxn ang="0">
                  <a:pos x="T0" y="T1"/>
                </a:cxn>
                <a:cxn ang="0">
                  <a:pos x="T2" y="T3"/>
                </a:cxn>
                <a:cxn ang="0">
                  <a:pos x="T4" y="T5"/>
                </a:cxn>
                <a:cxn ang="0">
                  <a:pos x="T6" y="T7"/>
                </a:cxn>
                <a:cxn ang="0">
                  <a:pos x="T8" y="T9"/>
                </a:cxn>
                <a:cxn ang="0">
                  <a:pos x="T10" y="T11"/>
                </a:cxn>
                <a:cxn ang="0">
                  <a:pos x="T12" y="T13"/>
                </a:cxn>
              </a:cxnLst>
              <a:rect l="0" t="0" r="r" b="b"/>
              <a:pathLst>
                <a:path w="149" h="60">
                  <a:moveTo>
                    <a:pt x="16" y="26"/>
                  </a:moveTo>
                  <a:cubicBezTo>
                    <a:pt x="57" y="46"/>
                    <a:pt x="95" y="41"/>
                    <a:pt x="128" y="11"/>
                  </a:cubicBezTo>
                  <a:cubicBezTo>
                    <a:pt x="133" y="6"/>
                    <a:pt x="138" y="0"/>
                    <a:pt x="144" y="7"/>
                  </a:cubicBezTo>
                  <a:cubicBezTo>
                    <a:pt x="149" y="13"/>
                    <a:pt x="144" y="18"/>
                    <a:pt x="139" y="22"/>
                  </a:cubicBezTo>
                  <a:cubicBezTo>
                    <a:pt x="98" y="55"/>
                    <a:pt x="55" y="60"/>
                    <a:pt x="9" y="33"/>
                  </a:cubicBezTo>
                  <a:cubicBezTo>
                    <a:pt x="4" y="32"/>
                    <a:pt x="0" y="29"/>
                    <a:pt x="3" y="24"/>
                  </a:cubicBezTo>
                  <a:cubicBezTo>
                    <a:pt x="8" y="18"/>
                    <a:pt x="12" y="23"/>
                    <a:pt x="16" y="26"/>
                  </a:cubicBezTo>
                  <a:close/>
                </a:path>
              </a:pathLst>
            </a:custGeom>
            <a:solidFill>
              <a:srgbClr val="48464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5" name="Freeform 104"/>
            <p:cNvSpPr/>
            <p:nvPr/>
          </p:nvSpPr>
          <p:spPr bwMode="auto">
            <a:xfrm>
              <a:off x="5043489" y="3956051"/>
              <a:ext cx="122238" cy="117475"/>
            </a:xfrm>
            <a:custGeom>
              <a:avLst/>
              <a:gdLst>
                <a:gd name="T0" fmla="*/ 41 w 41"/>
                <a:gd name="T1" fmla="*/ 28 h 40"/>
                <a:gd name="T2" fmla="*/ 30 w 41"/>
                <a:gd name="T3" fmla="*/ 27 h 40"/>
                <a:gd name="T4" fmla="*/ 34 w 41"/>
                <a:gd name="T5" fmla="*/ 35 h 40"/>
                <a:gd name="T6" fmla="*/ 15 w 41"/>
                <a:gd name="T7" fmla="*/ 36 h 40"/>
                <a:gd name="T8" fmla="*/ 1 w 41"/>
                <a:gd name="T9" fmla="*/ 15 h 40"/>
                <a:gd name="T10" fmla="*/ 21 w 41"/>
                <a:gd name="T11" fmla="*/ 0 h 40"/>
                <a:gd name="T12" fmla="*/ 41 w 41"/>
                <a:gd name="T13" fmla="*/ 16 h 40"/>
                <a:gd name="T14" fmla="*/ 41 w 41"/>
                <a:gd name="T15" fmla="*/ 28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40">
                  <a:moveTo>
                    <a:pt x="41" y="28"/>
                  </a:moveTo>
                  <a:cubicBezTo>
                    <a:pt x="37" y="29"/>
                    <a:pt x="33" y="23"/>
                    <a:pt x="30" y="27"/>
                  </a:cubicBezTo>
                  <a:cubicBezTo>
                    <a:pt x="28" y="31"/>
                    <a:pt x="33" y="33"/>
                    <a:pt x="34" y="35"/>
                  </a:cubicBezTo>
                  <a:cubicBezTo>
                    <a:pt x="28" y="40"/>
                    <a:pt x="22" y="38"/>
                    <a:pt x="15" y="36"/>
                  </a:cubicBezTo>
                  <a:cubicBezTo>
                    <a:pt x="5" y="33"/>
                    <a:pt x="0" y="26"/>
                    <a:pt x="1" y="15"/>
                  </a:cubicBezTo>
                  <a:cubicBezTo>
                    <a:pt x="3" y="4"/>
                    <a:pt x="11" y="0"/>
                    <a:pt x="21" y="0"/>
                  </a:cubicBezTo>
                  <a:cubicBezTo>
                    <a:pt x="32" y="0"/>
                    <a:pt x="39" y="5"/>
                    <a:pt x="41" y="16"/>
                  </a:cubicBezTo>
                  <a:cubicBezTo>
                    <a:pt x="41" y="20"/>
                    <a:pt x="41" y="24"/>
                    <a:pt x="41" y="28"/>
                  </a:cubicBezTo>
                  <a:close/>
                </a:path>
              </a:pathLst>
            </a:custGeom>
            <a:solidFill>
              <a:srgbClr val="F4D4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6" name="Freeform 105"/>
            <p:cNvSpPr/>
            <p:nvPr/>
          </p:nvSpPr>
          <p:spPr bwMode="auto">
            <a:xfrm>
              <a:off x="5495926" y="3911601"/>
              <a:ext cx="120650" cy="117475"/>
            </a:xfrm>
            <a:custGeom>
              <a:avLst/>
              <a:gdLst>
                <a:gd name="T0" fmla="*/ 11 w 41"/>
                <a:gd name="T1" fmla="*/ 39 h 40"/>
                <a:gd name="T2" fmla="*/ 14 w 41"/>
                <a:gd name="T3" fmla="*/ 25 h 40"/>
                <a:gd name="T4" fmla="*/ 0 w 41"/>
                <a:gd name="T5" fmla="*/ 28 h 40"/>
                <a:gd name="T6" fmla="*/ 0 w 41"/>
                <a:gd name="T7" fmla="*/ 18 h 40"/>
                <a:gd name="T8" fmla="*/ 23 w 41"/>
                <a:gd name="T9" fmla="*/ 0 h 40"/>
                <a:gd name="T10" fmla="*/ 40 w 41"/>
                <a:gd name="T11" fmla="*/ 14 h 40"/>
                <a:gd name="T12" fmla="*/ 23 w 41"/>
                <a:gd name="T13" fmla="*/ 38 h 40"/>
                <a:gd name="T14" fmla="*/ 11 w 41"/>
                <a:gd name="T15" fmla="*/ 39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40">
                  <a:moveTo>
                    <a:pt x="11" y="39"/>
                  </a:moveTo>
                  <a:cubicBezTo>
                    <a:pt x="11" y="34"/>
                    <a:pt x="19" y="29"/>
                    <a:pt x="14" y="25"/>
                  </a:cubicBezTo>
                  <a:cubicBezTo>
                    <a:pt x="9" y="20"/>
                    <a:pt x="5" y="27"/>
                    <a:pt x="0" y="28"/>
                  </a:cubicBezTo>
                  <a:cubicBezTo>
                    <a:pt x="0" y="24"/>
                    <a:pt x="0" y="21"/>
                    <a:pt x="0" y="18"/>
                  </a:cubicBezTo>
                  <a:cubicBezTo>
                    <a:pt x="3" y="6"/>
                    <a:pt x="12" y="0"/>
                    <a:pt x="23" y="0"/>
                  </a:cubicBezTo>
                  <a:cubicBezTo>
                    <a:pt x="31" y="0"/>
                    <a:pt x="39" y="4"/>
                    <a:pt x="40" y="14"/>
                  </a:cubicBezTo>
                  <a:cubicBezTo>
                    <a:pt x="41" y="27"/>
                    <a:pt x="34" y="34"/>
                    <a:pt x="23" y="38"/>
                  </a:cubicBezTo>
                  <a:cubicBezTo>
                    <a:pt x="19" y="40"/>
                    <a:pt x="15" y="39"/>
                    <a:pt x="11" y="39"/>
                  </a:cubicBezTo>
                  <a:close/>
                </a:path>
              </a:pathLst>
            </a:custGeom>
            <a:solidFill>
              <a:srgbClr val="F2D4E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7" name="Freeform 106"/>
            <p:cNvSpPr/>
            <p:nvPr/>
          </p:nvSpPr>
          <p:spPr bwMode="auto">
            <a:xfrm>
              <a:off x="5005389" y="3740151"/>
              <a:ext cx="157163" cy="112713"/>
            </a:xfrm>
            <a:custGeom>
              <a:avLst/>
              <a:gdLst>
                <a:gd name="T0" fmla="*/ 8 w 53"/>
                <a:gd name="T1" fmla="*/ 38 h 38"/>
                <a:gd name="T2" fmla="*/ 21 w 53"/>
                <a:gd name="T3" fmla="*/ 5 h 38"/>
                <a:gd name="T4" fmla="*/ 52 w 53"/>
                <a:gd name="T5" fmla="*/ 22 h 38"/>
                <a:gd name="T6" fmla="*/ 50 w 53"/>
                <a:gd name="T7" fmla="*/ 32 h 38"/>
                <a:gd name="T8" fmla="*/ 41 w 53"/>
                <a:gd name="T9" fmla="*/ 30 h 38"/>
                <a:gd name="T10" fmla="*/ 8 w 53"/>
                <a:gd name="T11" fmla="*/ 38 h 38"/>
              </a:gdLst>
              <a:ahLst/>
              <a:cxnLst>
                <a:cxn ang="0">
                  <a:pos x="T0" y="T1"/>
                </a:cxn>
                <a:cxn ang="0">
                  <a:pos x="T2" y="T3"/>
                </a:cxn>
                <a:cxn ang="0">
                  <a:pos x="T4" y="T5"/>
                </a:cxn>
                <a:cxn ang="0">
                  <a:pos x="T6" y="T7"/>
                </a:cxn>
                <a:cxn ang="0">
                  <a:pos x="T8" y="T9"/>
                </a:cxn>
                <a:cxn ang="0">
                  <a:pos x="T10" y="T11"/>
                </a:cxn>
              </a:cxnLst>
              <a:rect l="0" t="0" r="r" b="b"/>
              <a:pathLst>
                <a:path w="53" h="38">
                  <a:moveTo>
                    <a:pt x="8" y="38"/>
                  </a:moveTo>
                  <a:cubicBezTo>
                    <a:pt x="0" y="20"/>
                    <a:pt x="6" y="10"/>
                    <a:pt x="21" y="5"/>
                  </a:cubicBezTo>
                  <a:cubicBezTo>
                    <a:pt x="34" y="0"/>
                    <a:pt x="49" y="9"/>
                    <a:pt x="52" y="22"/>
                  </a:cubicBezTo>
                  <a:cubicBezTo>
                    <a:pt x="53" y="26"/>
                    <a:pt x="53" y="30"/>
                    <a:pt x="50" y="32"/>
                  </a:cubicBezTo>
                  <a:cubicBezTo>
                    <a:pt x="46" y="34"/>
                    <a:pt x="44" y="33"/>
                    <a:pt x="41" y="30"/>
                  </a:cubicBezTo>
                  <a:cubicBezTo>
                    <a:pt x="23" y="13"/>
                    <a:pt x="23" y="13"/>
                    <a:pt x="8" y="38"/>
                  </a:cubicBezTo>
                  <a:close/>
                </a:path>
              </a:pathLst>
            </a:custGeom>
            <a:solidFill>
              <a:srgbClr val="51515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8" name="Freeform 107"/>
            <p:cNvSpPr/>
            <p:nvPr/>
          </p:nvSpPr>
          <p:spPr bwMode="auto">
            <a:xfrm>
              <a:off x="5437189" y="3722688"/>
              <a:ext cx="131763" cy="96838"/>
            </a:xfrm>
            <a:custGeom>
              <a:avLst/>
              <a:gdLst>
                <a:gd name="T0" fmla="*/ 7 w 45"/>
                <a:gd name="T1" fmla="*/ 32 h 33"/>
                <a:gd name="T2" fmla="*/ 10 w 45"/>
                <a:gd name="T3" fmla="*/ 8 h 33"/>
                <a:gd name="T4" fmla="*/ 32 w 45"/>
                <a:gd name="T5" fmla="*/ 4 h 33"/>
                <a:gd name="T6" fmla="*/ 45 w 45"/>
                <a:gd name="T7" fmla="*/ 22 h 33"/>
                <a:gd name="T8" fmla="*/ 40 w 45"/>
                <a:gd name="T9" fmla="*/ 32 h 33"/>
                <a:gd name="T10" fmla="*/ 34 w 45"/>
                <a:gd name="T11" fmla="*/ 28 h 33"/>
                <a:gd name="T12" fmla="*/ 7 w 45"/>
                <a:gd name="T13" fmla="*/ 32 h 33"/>
              </a:gdLst>
              <a:ahLst/>
              <a:cxnLst>
                <a:cxn ang="0">
                  <a:pos x="T0" y="T1"/>
                </a:cxn>
                <a:cxn ang="0">
                  <a:pos x="T2" y="T3"/>
                </a:cxn>
                <a:cxn ang="0">
                  <a:pos x="T4" y="T5"/>
                </a:cxn>
                <a:cxn ang="0">
                  <a:pos x="T6" y="T7"/>
                </a:cxn>
                <a:cxn ang="0">
                  <a:pos x="T8" y="T9"/>
                </a:cxn>
                <a:cxn ang="0">
                  <a:pos x="T10" y="T11"/>
                </a:cxn>
                <a:cxn ang="0">
                  <a:pos x="T12" y="T13"/>
                </a:cxn>
              </a:cxnLst>
              <a:rect l="0" t="0" r="r" b="b"/>
              <a:pathLst>
                <a:path w="45" h="33">
                  <a:moveTo>
                    <a:pt x="7" y="32"/>
                  </a:moveTo>
                  <a:cubicBezTo>
                    <a:pt x="0" y="22"/>
                    <a:pt x="3" y="14"/>
                    <a:pt x="10" y="8"/>
                  </a:cubicBezTo>
                  <a:cubicBezTo>
                    <a:pt x="16" y="2"/>
                    <a:pt x="24" y="0"/>
                    <a:pt x="32" y="4"/>
                  </a:cubicBezTo>
                  <a:cubicBezTo>
                    <a:pt x="39" y="8"/>
                    <a:pt x="45" y="13"/>
                    <a:pt x="45" y="22"/>
                  </a:cubicBezTo>
                  <a:cubicBezTo>
                    <a:pt x="45" y="26"/>
                    <a:pt x="44" y="31"/>
                    <a:pt x="40" y="32"/>
                  </a:cubicBezTo>
                  <a:cubicBezTo>
                    <a:pt x="37" y="33"/>
                    <a:pt x="35" y="30"/>
                    <a:pt x="34" y="28"/>
                  </a:cubicBezTo>
                  <a:cubicBezTo>
                    <a:pt x="21" y="11"/>
                    <a:pt x="21" y="11"/>
                    <a:pt x="7" y="32"/>
                  </a:cubicBezTo>
                  <a:close/>
                </a:path>
              </a:pathLst>
            </a:custGeom>
            <a:solidFill>
              <a:srgbClr val="4F4E4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gr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nchor="b"/>
          <a:lstStyle/>
          <a:p>
            <a:r>
              <a:rPr lang="zh-CN" altLang="en-US" dirty="0"/>
              <a:t>请输入第三章大标题</a:t>
            </a:r>
            <a:endParaRPr lang="zh-CN" altLang="en-US" dirty="0"/>
          </a:p>
        </p:txBody>
      </p:sp>
      <p:sp>
        <p:nvSpPr>
          <p:cNvPr id="9219" name="文本占位符 2"/>
          <p:cNvSpPr>
            <a:spLocks noGrp="1"/>
          </p:cNvSpPr>
          <p:nvPr>
            <p:ph type="body" idx="1"/>
          </p:nvPr>
        </p:nvSpPr>
        <p:spPr/>
        <p:txBody>
          <a:bodyPr/>
          <a:lstStyle/>
          <a:p>
            <a:r>
              <a:rPr lang="zh-CN" altLang="en-US" dirty="0"/>
              <a:t>请输入第三章说明小标题</a:t>
            </a:r>
            <a:endParaRPr lang="zh-CN"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9" name="任意多边形 28"/>
          <p:cNvSpPr/>
          <p:nvPr/>
        </p:nvSpPr>
        <p:spPr bwMode="auto">
          <a:xfrm rot="16200000" flipH="1">
            <a:off x="4990246" y="1021310"/>
            <a:ext cx="2211510" cy="4002228"/>
          </a:xfrm>
          <a:custGeom>
            <a:avLst/>
            <a:gdLst>
              <a:gd name="connsiteX0" fmla="*/ 924780 w 2211510"/>
              <a:gd name="connsiteY0" fmla="*/ 3687839 h 4002228"/>
              <a:gd name="connsiteX1" fmla="*/ 1077180 w 2211510"/>
              <a:gd name="connsiteY1" fmla="*/ 3535439 h 4002228"/>
              <a:gd name="connsiteX2" fmla="*/ 1229580 w 2211510"/>
              <a:gd name="connsiteY2" fmla="*/ 3687839 h 4002228"/>
              <a:gd name="connsiteX3" fmla="*/ 1077180 w 2211510"/>
              <a:gd name="connsiteY3" fmla="*/ 3840239 h 4002228"/>
              <a:gd name="connsiteX4" fmla="*/ 924780 w 2211510"/>
              <a:gd name="connsiteY4" fmla="*/ 3687839 h 4002228"/>
              <a:gd name="connsiteX5" fmla="*/ 924780 w 2211510"/>
              <a:gd name="connsiteY5" fmla="*/ 314389 h 4002228"/>
              <a:gd name="connsiteX6" fmla="*/ 1077180 w 2211510"/>
              <a:gd name="connsiteY6" fmla="*/ 161989 h 4002228"/>
              <a:gd name="connsiteX7" fmla="*/ 1229580 w 2211510"/>
              <a:gd name="connsiteY7" fmla="*/ 314389 h 4002228"/>
              <a:gd name="connsiteX8" fmla="*/ 1077180 w 2211510"/>
              <a:gd name="connsiteY8" fmla="*/ 466789 h 4002228"/>
              <a:gd name="connsiteX9" fmla="*/ 924780 w 2211510"/>
              <a:gd name="connsiteY9" fmla="*/ 314389 h 4002228"/>
              <a:gd name="connsiteX10" fmla="*/ 0 w 2211510"/>
              <a:gd name="connsiteY10" fmla="*/ 619189 h 4002228"/>
              <a:gd name="connsiteX11" fmla="*/ 0 w 2211510"/>
              <a:gd name="connsiteY11" fmla="*/ 2000249 h 4002228"/>
              <a:gd name="connsiteX12" fmla="*/ 0 w 2211510"/>
              <a:gd name="connsiteY12" fmla="*/ 2001979 h 4002228"/>
              <a:gd name="connsiteX13" fmla="*/ 0 w 2211510"/>
              <a:gd name="connsiteY13" fmla="*/ 3383039 h 4002228"/>
              <a:gd name="connsiteX14" fmla="*/ 109599 w 2211510"/>
              <a:gd name="connsiteY14" fmla="*/ 3383039 h 4002228"/>
              <a:gd name="connsiteX15" fmla="*/ 366672 w 2211510"/>
              <a:gd name="connsiteY15" fmla="*/ 3446124 h 4002228"/>
              <a:gd name="connsiteX16" fmla="*/ 758123 w 2211510"/>
              <a:gd name="connsiteY16" fmla="*/ 3847022 h 4002228"/>
              <a:gd name="connsiteX17" fmla="*/ 1072160 w 2211510"/>
              <a:gd name="connsiteY17" fmla="*/ 4002192 h 4002228"/>
              <a:gd name="connsiteX18" fmla="*/ 1377434 w 2211510"/>
              <a:gd name="connsiteY18" fmla="*/ 3873477 h 4002228"/>
              <a:gd name="connsiteX19" fmla="*/ 1827311 w 2211510"/>
              <a:gd name="connsiteY19" fmla="*/ 3456299 h 4002228"/>
              <a:gd name="connsiteX20" fmla="*/ 2101911 w 2211510"/>
              <a:gd name="connsiteY20" fmla="*/ 3383039 h 4002228"/>
              <a:gd name="connsiteX21" fmla="*/ 2211510 w 2211510"/>
              <a:gd name="connsiteY21" fmla="*/ 3383039 h 4002228"/>
              <a:gd name="connsiteX22" fmla="*/ 2211510 w 2211510"/>
              <a:gd name="connsiteY22" fmla="*/ 2001979 h 4002228"/>
              <a:gd name="connsiteX23" fmla="*/ 2211510 w 2211510"/>
              <a:gd name="connsiteY23" fmla="*/ 2000249 h 4002228"/>
              <a:gd name="connsiteX24" fmla="*/ 2211510 w 2211510"/>
              <a:gd name="connsiteY24" fmla="*/ 619189 h 4002228"/>
              <a:gd name="connsiteX25" fmla="*/ 2101911 w 2211510"/>
              <a:gd name="connsiteY25" fmla="*/ 619189 h 4002228"/>
              <a:gd name="connsiteX26" fmla="*/ 1827311 w 2211510"/>
              <a:gd name="connsiteY26" fmla="*/ 545929 h 4002228"/>
              <a:gd name="connsiteX27" fmla="*/ 1377434 w 2211510"/>
              <a:gd name="connsiteY27" fmla="*/ 128751 h 4002228"/>
              <a:gd name="connsiteX28" fmla="*/ 1072160 w 2211510"/>
              <a:gd name="connsiteY28" fmla="*/ 36 h 4002228"/>
              <a:gd name="connsiteX29" fmla="*/ 758123 w 2211510"/>
              <a:gd name="connsiteY29" fmla="*/ 155206 h 4002228"/>
              <a:gd name="connsiteX30" fmla="*/ 366672 w 2211510"/>
              <a:gd name="connsiteY30" fmla="*/ 556104 h 4002228"/>
              <a:gd name="connsiteX31" fmla="*/ 109599 w 2211510"/>
              <a:gd name="connsiteY31" fmla="*/ 619189 h 4002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211510" h="4002228">
                <a:moveTo>
                  <a:pt x="924780" y="3687839"/>
                </a:moveTo>
                <a:cubicBezTo>
                  <a:pt x="924780" y="3603671"/>
                  <a:pt x="993012" y="3535439"/>
                  <a:pt x="1077180" y="3535439"/>
                </a:cubicBezTo>
                <a:cubicBezTo>
                  <a:pt x="1161348" y="3535439"/>
                  <a:pt x="1229580" y="3603671"/>
                  <a:pt x="1229580" y="3687839"/>
                </a:cubicBezTo>
                <a:cubicBezTo>
                  <a:pt x="1229580" y="3772007"/>
                  <a:pt x="1161348" y="3840239"/>
                  <a:pt x="1077180" y="3840239"/>
                </a:cubicBezTo>
                <a:cubicBezTo>
                  <a:pt x="993012" y="3840239"/>
                  <a:pt x="924780" y="3772007"/>
                  <a:pt x="924780" y="3687839"/>
                </a:cubicBezTo>
                <a:close/>
                <a:moveTo>
                  <a:pt x="924780" y="314389"/>
                </a:moveTo>
                <a:cubicBezTo>
                  <a:pt x="924780" y="230221"/>
                  <a:pt x="993012" y="161989"/>
                  <a:pt x="1077180" y="161989"/>
                </a:cubicBezTo>
                <a:cubicBezTo>
                  <a:pt x="1161348" y="161989"/>
                  <a:pt x="1229580" y="230221"/>
                  <a:pt x="1229580" y="314389"/>
                </a:cubicBezTo>
                <a:cubicBezTo>
                  <a:pt x="1229580" y="398557"/>
                  <a:pt x="1161348" y="466789"/>
                  <a:pt x="1077180" y="466789"/>
                </a:cubicBezTo>
                <a:cubicBezTo>
                  <a:pt x="993012" y="466789"/>
                  <a:pt x="924780" y="398557"/>
                  <a:pt x="924780" y="314389"/>
                </a:cubicBezTo>
                <a:close/>
                <a:moveTo>
                  <a:pt x="0" y="619189"/>
                </a:moveTo>
                <a:lnTo>
                  <a:pt x="0" y="2000249"/>
                </a:lnTo>
                <a:lnTo>
                  <a:pt x="0" y="2001979"/>
                </a:lnTo>
                <a:lnTo>
                  <a:pt x="0" y="3383039"/>
                </a:lnTo>
                <a:lnTo>
                  <a:pt x="109599" y="3383039"/>
                </a:lnTo>
                <a:cubicBezTo>
                  <a:pt x="168025" y="3383039"/>
                  <a:pt x="284876" y="3399319"/>
                  <a:pt x="366672" y="3446124"/>
                </a:cubicBezTo>
                <a:cubicBezTo>
                  <a:pt x="524421" y="3535665"/>
                  <a:pt x="664642" y="3747307"/>
                  <a:pt x="758123" y="3847022"/>
                </a:cubicBezTo>
                <a:cubicBezTo>
                  <a:pt x="857447" y="3957931"/>
                  <a:pt x="965534" y="4003718"/>
                  <a:pt x="1072160" y="4002192"/>
                </a:cubicBezTo>
                <a:cubicBezTo>
                  <a:pt x="1178787" y="4000666"/>
                  <a:pt x="1283953" y="3951825"/>
                  <a:pt x="1377434" y="3873477"/>
                </a:cubicBezTo>
                <a:cubicBezTo>
                  <a:pt x="1546868" y="3733061"/>
                  <a:pt x="1657877" y="3590610"/>
                  <a:pt x="1827311" y="3456299"/>
                </a:cubicBezTo>
                <a:cubicBezTo>
                  <a:pt x="1903264" y="3401354"/>
                  <a:pt x="2002588" y="3385074"/>
                  <a:pt x="2101911" y="3383039"/>
                </a:cubicBezTo>
                <a:lnTo>
                  <a:pt x="2211510" y="3383039"/>
                </a:lnTo>
                <a:lnTo>
                  <a:pt x="2211510" y="2001979"/>
                </a:lnTo>
                <a:lnTo>
                  <a:pt x="2211510" y="2000249"/>
                </a:lnTo>
                <a:lnTo>
                  <a:pt x="2211510" y="619189"/>
                </a:lnTo>
                <a:lnTo>
                  <a:pt x="2101911" y="619189"/>
                </a:lnTo>
                <a:cubicBezTo>
                  <a:pt x="2002588" y="617154"/>
                  <a:pt x="1903264" y="600874"/>
                  <a:pt x="1827311" y="545929"/>
                </a:cubicBezTo>
                <a:cubicBezTo>
                  <a:pt x="1657877" y="411618"/>
                  <a:pt x="1546868" y="269167"/>
                  <a:pt x="1377434" y="128751"/>
                </a:cubicBezTo>
                <a:cubicBezTo>
                  <a:pt x="1283953" y="50403"/>
                  <a:pt x="1178787" y="1562"/>
                  <a:pt x="1072160" y="36"/>
                </a:cubicBezTo>
                <a:cubicBezTo>
                  <a:pt x="965534" y="-1490"/>
                  <a:pt x="857447" y="44297"/>
                  <a:pt x="758123" y="155206"/>
                </a:cubicBezTo>
                <a:cubicBezTo>
                  <a:pt x="664642" y="254921"/>
                  <a:pt x="524421" y="466563"/>
                  <a:pt x="366672" y="556104"/>
                </a:cubicBezTo>
                <a:cubicBezTo>
                  <a:pt x="284876" y="602909"/>
                  <a:pt x="168025" y="619189"/>
                  <a:pt x="109599" y="619189"/>
                </a:cubicBezTo>
                <a:close/>
              </a:path>
            </a:pathLst>
          </a:custGeom>
          <a:solidFill>
            <a:schemeClr val="accent1"/>
          </a:solidFill>
          <a:ln w="9525">
            <a:noFill/>
            <a:round/>
          </a:ln>
        </p:spPr>
        <p:txBody>
          <a:bodyPr vert="horz" wrap="square" lIns="121920" tIns="60960" rIns="121920" bIns="60960" numCol="1" anchor="ctr" anchorCtr="0" compatLnSpc="1">
            <a:noAutofit/>
          </a:bodyPr>
          <a:lstStyle/>
          <a:p>
            <a:pPr algn="ctr"/>
            <a:endParaRPr lang="en-US" sz="2000" dirty="0">
              <a:solidFill>
                <a:srgbClr val="FFFFFF"/>
              </a:solidFill>
              <a:latin typeface="+mn-ea"/>
              <a:ea typeface="+mn-ea"/>
            </a:endParaRPr>
          </a:p>
        </p:txBody>
      </p:sp>
      <p:sp>
        <p:nvSpPr>
          <p:cNvPr id="9" name="任意多边形 28"/>
          <p:cNvSpPr/>
          <p:nvPr/>
        </p:nvSpPr>
        <p:spPr bwMode="auto">
          <a:xfrm rot="16200000" flipH="1">
            <a:off x="4990246" y="3232820"/>
            <a:ext cx="2211510" cy="4002228"/>
          </a:xfrm>
          <a:custGeom>
            <a:avLst/>
            <a:gdLst>
              <a:gd name="connsiteX0" fmla="*/ 924780 w 2211510"/>
              <a:gd name="connsiteY0" fmla="*/ 3687839 h 4002228"/>
              <a:gd name="connsiteX1" fmla="*/ 1077180 w 2211510"/>
              <a:gd name="connsiteY1" fmla="*/ 3535439 h 4002228"/>
              <a:gd name="connsiteX2" fmla="*/ 1229580 w 2211510"/>
              <a:gd name="connsiteY2" fmla="*/ 3687839 h 4002228"/>
              <a:gd name="connsiteX3" fmla="*/ 1077180 w 2211510"/>
              <a:gd name="connsiteY3" fmla="*/ 3840239 h 4002228"/>
              <a:gd name="connsiteX4" fmla="*/ 924780 w 2211510"/>
              <a:gd name="connsiteY4" fmla="*/ 3687839 h 4002228"/>
              <a:gd name="connsiteX5" fmla="*/ 924780 w 2211510"/>
              <a:gd name="connsiteY5" fmla="*/ 314389 h 4002228"/>
              <a:gd name="connsiteX6" fmla="*/ 1077180 w 2211510"/>
              <a:gd name="connsiteY6" fmla="*/ 161989 h 4002228"/>
              <a:gd name="connsiteX7" fmla="*/ 1229580 w 2211510"/>
              <a:gd name="connsiteY7" fmla="*/ 314389 h 4002228"/>
              <a:gd name="connsiteX8" fmla="*/ 1077180 w 2211510"/>
              <a:gd name="connsiteY8" fmla="*/ 466789 h 4002228"/>
              <a:gd name="connsiteX9" fmla="*/ 924780 w 2211510"/>
              <a:gd name="connsiteY9" fmla="*/ 314389 h 4002228"/>
              <a:gd name="connsiteX10" fmla="*/ 0 w 2211510"/>
              <a:gd name="connsiteY10" fmla="*/ 619189 h 4002228"/>
              <a:gd name="connsiteX11" fmla="*/ 0 w 2211510"/>
              <a:gd name="connsiteY11" fmla="*/ 2000249 h 4002228"/>
              <a:gd name="connsiteX12" fmla="*/ 0 w 2211510"/>
              <a:gd name="connsiteY12" fmla="*/ 2001979 h 4002228"/>
              <a:gd name="connsiteX13" fmla="*/ 0 w 2211510"/>
              <a:gd name="connsiteY13" fmla="*/ 3383039 h 4002228"/>
              <a:gd name="connsiteX14" fmla="*/ 109599 w 2211510"/>
              <a:gd name="connsiteY14" fmla="*/ 3383039 h 4002228"/>
              <a:gd name="connsiteX15" fmla="*/ 366672 w 2211510"/>
              <a:gd name="connsiteY15" fmla="*/ 3446124 h 4002228"/>
              <a:gd name="connsiteX16" fmla="*/ 758123 w 2211510"/>
              <a:gd name="connsiteY16" fmla="*/ 3847022 h 4002228"/>
              <a:gd name="connsiteX17" fmla="*/ 1072160 w 2211510"/>
              <a:gd name="connsiteY17" fmla="*/ 4002192 h 4002228"/>
              <a:gd name="connsiteX18" fmla="*/ 1377434 w 2211510"/>
              <a:gd name="connsiteY18" fmla="*/ 3873477 h 4002228"/>
              <a:gd name="connsiteX19" fmla="*/ 1827311 w 2211510"/>
              <a:gd name="connsiteY19" fmla="*/ 3456299 h 4002228"/>
              <a:gd name="connsiteX20" fmla="*/ 2101911 w 2211510"/>
              <a:gd name="connsiteY20" fmla="*/ 3383039 h 4002228"/>
              <a:gd name="connsiteX21" fmla="*/ 2211510 w 2211510"/>
              <a:gd name="connsiteY21" fmla="*/ 3383039 h 4002228"/>
              <a:gd name="connsiteX22" fmla="*/ 2211510 w 2211510"/>
              <a:gd name="connsiteY22" fmla="*/ 2001979 h 4002228"/>
              <a:gd name="connsiteX23" fmla="*/ 2211510 w 2211510"/>
              <a:gd name="connsiteY23" fmla="*/ 2000249 h 4002228"/>
              <a:gd name="connsiteX24" fmla="*/ 2211510 w 2211510"/>
              <a:gd name="connsiteY24" fmla="*/ 619189 h 4002228"/>
              <a:gd name="connsiteX25" fmla="*/ 2101911 w 2211510"/>
              <a:gd name="connsiteY25" fmla="*/ 619189 h 4002228"/>
              <a:gd name="connsiteX26" fmla="*/ 1827311 w 2211510"/>
              <a:gd name="connsiteY26" fmla="*/ 545929 h 4002228"/>
              <a:gd name="connsiteX27" fmla="*/ 1377434 w 2211510"/>
              <a:gd name="connsiteY27" fmla="*/ 128751 h 4002228"/>
              <a:gd name="connsiteX28" fmla="*/ 1072160 w 2211510"/>
              <a:gd name="connsiteY28" fmla="*/ 36 h 4002228"/>
              <a:gd name="connsiteX29" fmla="*/ 758123 w 2211510"/>
              <a:gd name="connsiteY29" fmla="*/ 155206 h 4002228"/>
              <a:gd name="connsiteX30" fmla="*/ 366672 w 2211510"/>
              <a:gd name="connsiteY30" fmla="*/ 556104 h 4002228"/>
              <a:gd name="connsiteX31" fmla="*/ 109599 w 2211510"/>
              <a:gd name="connsiteY31" fmla="*/ 619189 h 4002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211510" h="4002228">
                <a:moveTo>
                  <a:pt x="924780" y="3687839"/>
                </a:moveTo>
                <a:cubicBezTo>
                  <a:pt x="924780" y="3603671"/>
                  <a:pt x="993012" y="3535439"/>
                  <a:pt x="1077180" y="3535439"/>
                </a:cubicBezTo>
                <a:cubicBezTo>
                  <a:pt x="1161348" y="3535439"/>
                  <a:pt x="1229580" y="3603671"/>
                  <a:pt x="1229580" y="3687839"/>
                </a:cubicBezTo>
                <a:cubicBezTo>
                  <a:pt x="1229580" y="3772007"/>
                  <a:pt x="1161348" y="3840239"/>
                  <a:pt x="1077180" y="3840239"/>
                </a:cubicBezTo>
                <a:cubicBezTo>
                  <a:pt x="993012" y="3840239"/>
                  <a:pt x="924780" y="3772007"/>
                  <a:pt x="924780" y="3687839"/>
                </a:cubicBezTo>
                <a:close/>
                <a:moveTo>
                  <a:pt x="924780" y="314389"/>
                </a:moveTo>
                <a:cubicBezTo>
                  <a:pt x="924780" y="230221"/>
                  <a:pt x="993012" y="161989"/>
                  <a:pt x="1077180" y="161989"/>
                </a:cubicBezTo>
                <a:cubicBezTo>
                  <a:pt x="1161348" y="161989"/>
                  <a:pt x="1229580" y="230221"/>
                  <a:pt x="1229580" y="314389"/>
                </a:cubicBezTo>
                <a:cubicBezTo>
                  <a:pt x="1229580" y="398557"/>
                  <a:pt x="1161348" y="466789"/>
                  <a:pt x="1077180" y="466789"/>
                </a:cubicBezTo>
                <a:cubicBezTo>
                  <a:pt x="993012" y="466789"/>
                  <a:pt x="924780" y="398557"/>
                  <a:pt x="924780" y="314389"/>
                </a:cubicBezTo>
                <a:close/>
                <a:moveTo>
                  <a:pt x="0" y="619189"/>
                </a:moveTo>
                <a:lnTo>
                  <a:pt x="0" y="2000249"/>
                </a:lnTo>
                <a:lnTo>
                  <a:pt x="0" y="2001979"/>
                </a:lnTo>
                <a:lnTo>
                  <a:pt x="0" y="3383039"/>
                </a:lnTo>
                <a:lnTo>
                  <a:pt x="109599" y="3383039"/>
                </a:lnTo>
                <a:cubicBezTo>
                  <a:pt x="168025" y="3383039"/>
                  <a:pt x="284876" y="3399319"/>
                  <a:pt x="366672" y="3446124"/>
                </a:cubicBezTo>
                <a:cubicBezTo>
                  <a:pt x="524421" y="3535665"/>
                  <a:pt x="664642" y="3747307"/>
                  <a:pt x="758123" y="3847022"/>
                </a:cubicBezTo>
                <a:cubicBezTo>
                  <a:pt x="857447" y="3957931"/>
                  <a:pt x="965534" y="4003718"/>
                  <a:pt x="1072160" y="4002192"/>
                </a:cubicBezTo>
                <a:cubicBezTo>
                  <a:pt x="1178787" y="4000666"/>
                  <a:pt x="1283953" y="3951825"/>
                  <a:pt x="1377434" y="3873477"/>
                </a:cubicBezTo>
                <a:cubicBezTo>
                  <a:pt x="1546868" y="3733061"/>
                  <a:pt x="1657877" y="3590610"/>
                  <a:pt x="1827311" y="3456299"/>
                </a:cubicBezTo>
                <a:cubicBezTo>
                  <a:pt x="1903264" y="3401354"/>
                  <a:pt x="2002588" y="3385074"/>
                  <a:pt x="2101911" y="3383039"/>
                </a:cubicBezTo>
                <a:lnTo>
                  <a:pt x="2211510" y="3383039"/>
                </a:lnTo>
                <a:lnTo>
                  <a:pt x="2211510" y="2001979"/>
                </a:lnTo>
                <a:lnTo>
                  <a:pt x="2211510" y="2000249"/>
                </a:lnTo>
                <a:lnTo>
                  <a:pt x="2211510" y="619189"/>
                </a:lnTo>
                <a:lnTo>
                  <a:pt x="2101911" y="619189"/>
                </a:lnTo>
                <a:cubicBezTo>
                  <a:pt x="2002588" y="617154"/>
                  <a:pt x="1903264" y="600874"/>
                  <a:pt x="1827311" y="545929"/>
                </a:cubicBezTo>
                <a:cubicBezTo>
                  <a:pt x="1657877" y="411618"/>
                  <a:pt x="1546868" y="269167"/>
                  <a:pt x="1377434" y="128751"/>
                </a:cubicBezTo>
                <a:cubicBezTo>
                  <a:pt x="1283953" y="50403"/>
                  <a:pt x="1178787" y="1562"/>
                  <a:pt x="1072160" y="36"/>
                </a:cubicBezTo>
                <a:cubicBezTo>
                  <a:pt x="965534" y="-1490"/>
                  <a:pt x="857447" y="44297"/>
                  <a:pt x="758123" y="155206"/>
                </a:cubicBezTo>
                <a:cubicBezTo>
                  <a:pt x="664642" y="254921"/>
                  <a:pt x="524421" y="466563"/>
                  <a:pt x="366672" y="556104"/>
                </a:cubicBezTo>
                <a:cubicBezTo>
                  <a:pt x="284876" y="602909"/>
                  <a:pt x="168025" y="619189"/>
                  <a:pt x="109599" y="619189"/>
                </a:cubicBezTo>
                <a:close/>
              </a:path>
            </a:pathLst>
          </a:custGeom>
          <a:solidFill>
            <a:schemeClr val="accent1"/>
          </a:solidFill>
          <a:ln w="9525">
            <a:noFill/>
            <a:round/>
          </a:ln>
        </p:spPr>
        <p:txBody>
          <a:bodyPr vert="horz" wrap="square" lIns="121920" tIns="60960" rIns="121920" bIns="60960" numCol="1" anchor="ctr" anchorCtr="0" compatLnSpc="1">
            <a:noAutofit/>
          </a:bodyPr>
          <a:lstStyle/>
          <a:p>
            <a:pPr algn="ctr"/>
            <a:endParaRPr lang="en-US" sz="2000" dirty="0">
              <a:solidFill>
                <a:srgbClr val="FFFFFF"/>
              </a:solidFill>
              <a:latin typeface="+mn-ea"/>
              <a:ea typeface="+mn-ea"/>
            </a:endParaRPr>
          </a:p>
        </p:txBody>
      </p:sp>
      <p:sp>
        <p:nvSpPr>
          <p:cNvPr id="16" name="KSO_Shape"/>
          <p:cNvSpPr/>
          <p:nvPr/>
        </p:nvSpPr>
        <p:spPr bwMode="auto">
          <a:xfrm>
            <a:off x="5367011" y="4503656"/>
            <a:ext cx="1457980" cy="1460556"/>
          </a:xfrm>
          <a:custGeom>
            <a:avLst/>
            <a:gdLst>
              <a:gd name="T0" fmla="*/ 899406 w 2709"/>
              <a:gd name="T1" fmla="*/ 1800397 h 2710"/>
              <a:gd name="T2" fmla="*/ 0 w 2709"/>
              <a:gd name="T3" fmla="*/ 900199 h 2710"/>
              <a:gd name="T4" fmla="*/ 899406 w 2709"/>
              <a:gd name="T5" fmla="*/ 0 h 2710"/>
              <a:gd name="T6" fmla="*/ 1798149 w 2709"/>
              <a:gd name="T7" fmla="*/ 900199 h 2710"/>
              <a:gd name="T8" fmla="*/ 899406 w 2709"/>
              <a:gd name="T9" fmla="*/ 1800397 h 2710"/>
              <a:gd name="T10" fmla="*/ 1561847 w 2709"/>
              <a:gd name="T11" fmla="*/ 1448290 h 2710"/>
              <a:gd name="T12" fmla="*/ 1564502 w 2709"/>
              <a:gd name="T13" fmla="*/ 1258949 h 2710"/>
              <a:gd name="T14" fmla="*/ 1278418 w 2709"/>
              <a:gd name="T15" fmla="*/ 1262271 h 2710"/>
              <a:gd name="T16" fmla="*/ 978395 w 2709"/>
              <a:gd name="T17" fmla="*/ 1504096 h 2710"/>
              <a:gd name="T18" fmla="*/ 996980 w 2709"/>
              <a:gd name="T19" fmla="*/ 1691443 h 2710"/>
              <a:gd name="T20" fmla="*/ 1188809 w 2709"/>
              <a:gd name="T21" fmla="*/ 1710045 h 2710"/>
              <a:gd name="T22" fmla="*/ 1561847 w 2709"/>
              <a:gd name="T23" fmla="*/ 1448290 h 2710"/>
              <a:gd name="T24" fmla="*/ 322592 w 2709"/>
              <a:gd name="T25" fmla="*/ 1538642 h 2710"/>
              <a:gd name="T26" fmla="*/ 793867 w 2709"/>
              <a:gd name="T27" fmla="*/ 1754557 h 2710"/>
              <a:gd name="T28" fmla="*/ 939232 w 2709"/>
              <a:gd name="T29" fmla="*/ 1695429 h 2710"/>
              <a:gd name="T30" fmla="*/ 919319 w 2709"/>
              <a:gd name="T31" fmla="*/ 1498781 h 2710"/>
              <a:gd name="T32" fmla="*/ 610667 w 2709"/>
              <a:gd name="T33" fmla="*/ 1324720 h 2710"/>
              <a:gd name="T34" fmla="*/ 317281 w 2709"/>
              <a:gd name="T35" fmla="*/ 1405771 h 2710"/>
              <a:gd name="T36" fmla="*/ 322592 w 2709"/>
              <a:gd name="T37" fmla="*/ 1538642 h 2710"/>
              <a:gd name="T38" fmla="*/ 129435 w 2709"/>
              <a:gd name="T39" fmla="*/ 516202 h 2710"/>
              <a:gd name="T40" fmla="*/ 38499 w 2709"/>
              <a:gd name="T41" fmla="*/ 900199 h 2710"/>
              <a:gd name="T42" fmla="*/ 56420 w 2709"/>
              <a:gd name="T43" fmla="*/ 1065622 h 2710"/>
              <a:gd name="T44" fmla="*/ 148020 w 2709"/>
              <a:gd name="T45" fmla="*/ 657045 h 2710"/>
              <a:gd name="T46" fmla="*/ 129435 w 2709"/>
              <a:gd name="T47" fmla="*/ 516202 h 2710"/>
              <a:gd name="T48" fmla="*/ 191829 w 2709"/>
              <a:gd name="T49" fmla="*/ 700228 h 2710"/>
              <a:gd name="T50" fmla="*/ 104212 w 2709"/>
              <a:gd name="T51" fmla="*/ 1096847 h 2710"/>
              <a:gd name="T52" fmla="*/ 116823 w 2709"/>
              <a:gd name="T53" fmla="*/ 1098840 h 2710"/>
              <a:gd name="T54" fmla="*/ 312635 w 2709"/>
              <a:gd name="T55" fmla="*/ 1345979 h 2710"/>
              <a:gd name="T56" fmla="*/ 582125 w 2709"/>
              <a:gd name="T57" fmla="*/ 1271572 h 2710"/>
              <a:gd name="T58" fmla="*/ 661113 w 2709"/>
              <a:gd name="T59" fmla="*/ 940060 h 2710"/>
              <a:gd name="T60" fmla="*/ 414192 w 2709"/>
              <a:gd name="T61" fmla="*/ 631135 h 2710"/>
              <a:gd name="T62" fmla="*/ 191829 w 2709"/>
              <a:gd name="T63" fmla="*/ 700228 h 2710"/>
              <a:gd name="T64" fmla="*/ 899406 w 2709"/>
              <a:gd name="T65" fmla="*/ 39197 h 2710"/>
              <a:gd name="T66" fmla="*/ 448708 w 2709"/>
              <a:gd name="T67" fmla="*/ 167417 h 2710"/>
              <a:gd name="T68" fmla="*/ 575487 w 2709"/>
              <a:gd name="T69" fmla="*/ 243818 h 2710"/>
              <a:gd name="T70" fmla="*/ 837676 w 2709"/>
              <a:gd name="T71" fmla="*/ 204621 h 2710"/>
              <a:gd name="T72" fmla="*/ 1006273 w 2709"/>
              <a:gd name="T73" fmla="*/ 218572 h 2710"/>
              <a:gd name="T74" fmla="*/ 1178189 w 2709"/>
              <a:gd name="T75" fmla="*/ 86366 h 2710"/>
              <a:gd name="T76" fmla="*/ 899406 w 2709"/>
              <a:gd name="T77" fmla="*/ 39197 h 2710"/>
              <a:gd name="T78" fmla="*/ 1050746 w 2709"/>
              <a:gd name="T79" fmla="*/ 279028 h 2710"/>
              <a:gd name="T80" fmla="*/ 846969 w 2709"/>
              <a:gd name="T81" fmla="*/ 257105 h 2710"/>
              <a:gd name="T82" fmla="*/ 617969 w 2709"/>
              <a:gd name="T83" fmla="*/ 289658 h 2710"/>
              <a:gd name="T84" fmla="*/ 460655 w 2709"/>
              <a:gd name="T85" fmla="*/ 595925 h 2710"/>
              <a:gd name="T86" fmla="*/ 712224 w 2709"/>
              <a:gd name="T87" fmla="*/ 910164 h 2710"/>
              <a:gd name="T88" fmla="*/ 1060702 w 2709"/>
              <a:gd name="T89" fmla="*/ 884254 h 2710"/>
              <a:gd name="T90" fmla="*/ 1243902 w 2709"/>
              <a:gd name="T91" fmla="*/ 512881 h 2710"/>
              <a:gd name="T92" fmla="*/ 1050746 w 2709"/>
              <a:gd name="T93" fmla="*/ 279028 h 2710"/>
              <a:gd name="T94" fmla="*/ 1505427 w 2709"/>
              <a:gd name="T95" fmla="*/ 539455 h 2710"/>
              <a:gd name="T96" fmla="*/ 1295676 w 2709"/>
              <a:gd name="T97" fmla="*/ 539455 h 2710"/>
              <a:gd name="T98" fmla="*/ 1119114 w 2709"/>
              <a:gd name="T99" fmla="*/ 898205 h 2710"/>
              <a:gd name="T100" fmla="*/ 1262488 w 2709"/>
              <a:gd name="T101" fmla="*/ 1203808 h 2710"/>
              <a:gd name="T102" fmla="*/ 1582424 w 2709"/>
              <a:gd name="T103" fmla="*/ 1199822 h 2710"/>
              <a:gd name="T104" fmla="*/ 1711195 w 2709"/>
              <a:gd name="T105" fmla="*/ 900863 h 2710"/>
              <a:gd name="T106" fmla="*/ 1505427 w 2709"/>
              <a:gd name="T107" fmla="*/ 539455 h 2710"/>
              <a:gd name="T108" fmla="*/ 1564502 w 2709"/>
              <a:gd name="T109" fmla="*/ 529489 h 2710"/>
              <a:gd name="T110" fmla="*/ 1756332 w 2709"/>
              <a:gd name="T111" fmla="*/ 890898 h 2710"/>
              <a:gd name="T112" fmla="*/ 1758987 w 2709"/>
              <a:gd name="T113" fmla="*/ 890898 h 2710"/>
              <a:gd name="T114" fmla="*/ 1563175 w 2709"/>
              <a:gd name="T115" fmla="*/ 353436 h 2710"/>
              <a:gd name="T116" fmla="*/ 1564502 w 2709"/>
              <a:gd name="T117" fmla="*/ 529489 h 271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709" h="2710">
                <a:moveTo>
                  <a:pt x="1355" y="2710"/>
                </a:moveTo>
                <a:cubicBezTo>
                  <a:pt x="606" y="2710"/>
                  <a:pt x="0" y="2103"/>
                  <a:pt x="0" y="1355"/>
                </a:cubicBezTo>
                <a:cubicBezTo>
                  <a:pt x="0" y="607"/>
                  <a:pt x="606" y="0"/>
                  <a:pt x="1355" y="0"/>
                </a:cubicBezTo>
                <a:cubicBezTo>
                  <a:pt x="2103" y="0"/>
                  <a:pt x="2709" y="607"/>
                  <a:pt x="2709" y="1355"/>
                </a:cubicBezTo>
                <a:cubicBezTo>
                  <a:pt x="2709" y="2103"/>
                  <a:pt x="2103" y="2710"/>
                  <a:pt x="1355" y="2710"/>
                </a:cubicBezTo>
                <a:close/>
                <a:moveTo>
                  <a:pt x="2353" y="2180"/>
                </a:moveTo>
                <a:cubicBezTo>
                  <a:pt x="2354" y="2125"/>
                  <a:pt x="2356" y="1974"/>
                  <a:pt x="2357" y="1895"/>
                </a:cubicBezTo>
                <a:cubicBezTo>
                  <a:pt x="1926" y="1900"/>
                  <a:pt x="1926" y="1900"/>
                  <a:pt x="1926" y="1900"/>
                </a:cubicBezTo>
                <a:cubicBezTo>
                  <a:pt x="1913" y="1914"/>
                  <a:pt x="1649" y="2199"/>
                  <a:pt x="1474" y="2264"/>
                </a:cubicBezTo>
                <a:cubicBezTo>
                  <a:pt x="1502" y="2546"/>
                  <a:pt x="1502" y="2546"/>
                  <a:pt x="1502" y="2546"/>
                </a:cubicBezTo>
                <a:cubicBezTo>
                  <a:pt x="1581" y="2554"/>
                  <a:pt x="1722" y="2568"/>
                  <a:pt x="1791" y="2574"/>
                </a:cubicBezTo>
                <a:cubicBezTo>
                  <a:pt x="2012" y="2495"/>
                  <a:pt x="2206" y="2358"/>
                  <a:pt x="2353" y="2180"/>
                </a:cubicBezTo>
                <a:close/>
                <a:moveTo>
                  <a:pt x="486" y="2316"/>
                </a:moveTo>
                <a:cubicBezTo>
                  <a:pt x="679" y="2490"/>
                  <a:pt x="924" y="2607"/>
                  <a:pt x="1196" y="2641"/>
                </a:cubicBezTo>
                <a:cubicBezTo>
                  <a:pt x="1415" y="2552"/>
                  <a:pt x="1415" y="2552"/>
                  <a:pt x="1415" y="2552"/>
                </a:cubicBezTo>
                <a:cubicBezTo>
                  <a:pt x="1385" y="2256"/>
                  <a:pt x="1385" y="2256"/>
                  <a:pt x="1385" y="2256"/>
                </a:cubicBezTo>
                <a:cubicBezTo>
                  <a:pt x="1178" y="2181"/>
                  <a:pt x="1004" y="2053"/>
                  <a:pt x="920" y="1994"/>
                </a:cubicBezTo>
                <a:cubicBezTo>
                  <a:pt x="478" y="2116"/>
                  <a:pt x="478" y="2116"/>
                  <a:pt x="478" y="2116"/>
                </a:cubicBezTo>
                <a:cubicBezTo>
                  <a:pt x="480" y="2178"/>
                  <a:pt x="483" y="2260"/>
                  <a:pt x="486" y="2316"/>
                </a:cubicBezTo>
                <a:close/>
                <a:moveTo>
                  <a:pt x="195" y="777"/>
                </a:moveTo>
                <a:cubicBezTo>
                  <a:pt x="108" y="951"/>
                  <a:pt x="58" y="1147"/>
                  <a:pt x="58" y="1355"/>
                </a:cubicBezTo>
                <a:cubicBezTo>
                  <a:pt x="58" y="1441"/>
                  <a:pt x="69" y="1523"/>
                  <a:pt x="85" y="1604"/>
                </a:cubicBezTo>
                <a:cubicBezTo>
                  <a:pt x="90" y="1493"/>
                  <a:pt x="116" y="1241"/>
                  <a:pt x="223" y="989"/>
                </a:cubicBezTo>
                <a:lnTo>
                  <a:pt x="195" y="777"/>
                </a:lnTo>
                <a:close/>
                <a:moveTo>
                  <a:pt x="289" y="1054"/>
                </a:moveTo>
                <a:cubicBezTo>
                  <a:pt x="175" y="1328"/>
                  <a:pt x="159" y="1594"/>
                  <a:pt x="157" y="1651"/>
                </a:cubicBezTo>
                <a:cubicBezTo>
                  <a:pt x="176" y="1654"/>
                  <a:pt x="176" y="1654"/>
                  <a:pt x="176" y="1654"/>
                </a:cubicBezTo>
                <a:cubicBezTo>
                  <a:pt x="471" y="2026"/>
                  <a:pt x="471" y="2026"/>
                  <a:pt x="471" y="2026"/>
                </a:cubicBezTo>
                <a:cubicBezTo>
                  <a:pt x="877" y="1914"/>
                  <a:pt x="877" y="1914"/>
                  <a:pt x="877" y="1914"/>
                </a:cubicBezTo>
                <a:cubicBezTo>
                  <a:pt x="908" y="1680"/>
                  <a:pt x="971" y="1486"/>
                  <a:pt x="996" y="1415"/>
                </a:cubicBezTo>
                <a:cubicBezTo>
                  <a:pt x="624" y="950"/>
                  <a:pt x="624" y="950"/>
                  <a:pt x="624" y="950"/>
                </a:cubicBezTo>
                <a:lnTo>
                  <a:pt x="289" y="1054"/>
                </a:lnTo>
                <a:close/>
                <a:moveTo>
                  <a:pt x="1355" y="59"/>
                </a:moveTo>
                <a:cubicBezTo>
                  <a:pt x="1106" y="59"/>
                  <a:pt x="874" y="130"/>
                  <a:pt x="676" y="252"/>
                </a:cubicBezTo>
                <a:cubicBezTo>
                  <a:pt x="715" y="278"/>
                  <a:pt x="802" y="330"/>
                  <a:pt x="867" y="367"/>
                </a:cubicBezTo>
                <a:cubicBezTo>
                  <a:pt x="981" y="330"/>
                  <a:pt x="1112" y="308"/>
                  <a:pt x="1262" y="308"/>
                </a:cubicBezTo>
                <a:cubicBezTo>
                  <a:pt x="1353" y="308"/>
                  <a:pt x="1436" y="317"/>
                  <a:pt x="1516" y="329"/>
                </a:cubicBezTo>
                <a:cubicBezTo>
                  <a:pt x="1775" y="130"/>
                  <a:pt x="1775" y="130"/>
                  <a:pt x="1775" y="130"/>
                </a:cubicBezTo>
                <a:cubicBezTo>
                  <a:pt x="1643" y="85"/>
                  <a:pt x="1502" y="59"/>
                  <a:pt x="1355" y="59"/>
                </a:cubicBezTo>
                <a:close/>
                <a:moveTo>
                  <a:pt x="1583" y="420"/>
                </a:moveTo>
                <a:cubicBezTo>
                  <a:pt x="1488" y="400"/>
                  <a:pt x="1388" y="387"/>
                  <a:pt x="1276" y="387"/>
                </a:cubicBezTo>
                <a:cubicBezTo>
                  <a:pt x="1147" y="387"/>
                  <a:pt x="1032" y="405"/>
                  <a:pt x="931" y="436"/>
                </a:cubicBezTo>
                <a:cubicBezTo>
                  <a:pt x="694" y="897"/>
                  <a:pt x="694" y="897"/>
                  <a:pt x="694" y="897"/>
                </a:cubicBezTo>
                <a:cubicBezTo>
                  <a:pt x="1073" y="1370"/>
                  <a:pt x="1073" y="1370"/>
                  <a:pt x="1073" y="1370"/>
                </a:cubicBezTo>
                <a:cubicBezTo>
                  <a:pt x="1172" y="1351"/>
                  <a:pt x="1372" y="1320"/>
                  <a:pt x="1598" y="1331"/>
                </a:cubicBezTo>
                <a:cubicBezTo>
                  <a:pt x="1874" y="772"/>
                  <a:pt x="1874" y="772"/>
                  <a:pt x="1874" y="772"/>
                </a:cubicBezTo>
                <a:lnTo>
                  <a:pt x="1583" y="420"/>
                </a:lnTo>
                <a:close/>
                <a:moveTo>
                  <a:pt x="2268" y="812"/>
                </a:moveTo>
                <a:cubicBezTo>
                  <a:pt x="1952" y="812"/>
                  <a:pt x="1952" y="812"/>
                  <a:pt x="1952" y="812"/>
                </a:cubicBezTo>
                <a:cubicBezTo>
                  <a:pt x="1686" y="1352"/>
                  <a:pt x="1686" y="1352"/>
                  <a:pt x="1686" y="1352"/>
                </a:cubicBezTo>
                <a:cubicBezTo>
                  <a:pt x="1778" y="1429"/>
                  <a:pt x="1862" y="1678"/>
                  <a:pt x="1902" y="1812"/>
                </a:cubicBezTo>
                <a:cubicBezTo>
                  <a:pt x="2384" y="1806"/>
                  <a:pt x="2384" y="1806"/>
                  <a:pt x="2384" y="1806"/>
                </a:cubicBezTo>
                <a:cubicBezTo>
                  <a:pt x="2501" y="1617"/>
                  <a:pt x="2563" y="1411"/>
                  <a:pt x="2578" y="1356"/>
                </a:cubicBezTo>
                <a:cubicBezTo>
                  <a:pt x="2547" y="1258"/>
                  <a:pt x="2459" y="1025"/>
                  <a:pt x="2268" y="812"/>
                </a:cubicBezTo>
                <a:close/>
                <a:moveTo>
                  <a:pt x="2357" y="797"/>
                </a:moveTo>
                <a:cubicBezTo>
                  <a:pt x="2579" y="1064"/>
                  <a:pt x="2646" y="1341"/>
                  <a:pt x="2646" y="1341"/>
                </a:cubicBezTo>
                <a:cubicBezTo>
                  <a:pt x="2648" y="1341"/>
                  <a:pt x="2649" y="1341"/>
                  <a:pt x="2650" y="1341"/>
                </a:cubicBezTo>
                <a:cubicBezTo>
                  <a:pt x="2647" y="1033"/>
                  <a:pt x="2537" y="752"/>
                  <a:pt x="2355" y="532"/>
                </a:cubicBezTo>
                <a:cubicBezTo>
                  <a:pt x="2355" y="616"/>
                  <a:pt x="2357" y="752"/>
                  <a:pt x="2357" y="797"/>
                </a:cubicBez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7" name="KSO_Shape"/>
          <p:cNvSpPr/>
          <p:nvPr/>
        </p:nvSpPr>
        <p:spPr bwMode="auto">
          <a:xfrm>
            <a:off x="5367011" y="2294649"/>
            <a:ext cx="1457980" cy="1455550"/>
          </a:xfrm>
          <a:custGeom>
            <a:avLst/>
            <a:gdLst>
              <a:gd name="T0" fmla="*/ 1860613 w 1893888"/>
              <a:gd name="T1" fmla="*/ 1190181 h 1892300"/>
              <a:gd name="T2" fmla="*/ 1762384 w 1893888"/>
              <a:gd name="T3" fmla="*/ 1425225 h 1892300"/>
              <a:gd name="T4" fmla="*/ 1607647 w 1893888"/>
              <a:gd name="T5" fmla="*/ 1622419 h 1892300"/>
              <a:gd name="T6" fmla="*/ 1499648 w 1893888"/>
              <a:gd name="T7" fmla="*/ 1493250 h 1892300"/>
              <a:gd name="T8" fmla="*/ 1362602 w 1893888"/>
              <a:gd name="T9" fmla="*/ 1332319 h 1892300"/>
              <a:gd name="T10" fmla="*/ 1273087 w 1893888"/>
              <a:gd name="T11" fmla="*/ 1180123 h 1892300"/>
              <a:gd name="T12" fmla="*/ 1229253 w 1893888"/>
              <a:gd name="T13" fmla="*/ 988223 h 1892300"/>
              <a:gd name="T14" fmla="*/ 1180451 w 1893888"/>
              <a:gd name="T15" fmla="*/ 1066373 h 1892300"/>
              <a:gd name="T16" fmla="*/ 1243042 w 1893888"/>
              <a:gd name="T17" fmla="*/ 1250737 h 1892300"/>
              <a:gd name="T18" fmla="*/ 1345512 w 1893888"/>
              <a:gd name="T19" fmla="*/ 1403048 h 1892300"/>
              <a:gd name="T20" fmla="*/ 1487860 w 1893888"/>
              <a:gd name="T21" fmla="*/ 1576551 h 1892300"/>
              <a:gd name="T22" fmla="*/ 1485483 w 1893888"/>
              <a:gd name="T23" fmla="*/ 1723830 h 1892300"/>
              <a:gd name="T24" fmla="*/ 1299823 w 1893888"/>
              <a:gd name="T25" fmla="*/ 1824488 h 1892300"/>
              <a:gd name="T26" fmla="*/ 1091978 w 1893888"/>
              <a:gd name="T27" fmla="*/ 1881440 h 1892300"/>
              <a:gd name="T28" fmla="*/ 894028 w 1893888"/>
              <a:gd name="T29" fmla="*/ 1891505 h 1892300"/>
              <a:gd name="T30" fmla="*/ 678922 w 1893888"/>
              <a:gd name="T31" fmla="*/ 1854145 h 1892300"/>
              <a:gd name="T32" fmla="*/ 482865 w 1893888"/>
              <a:gd name="T33" fmla="*/ 1770680 h 1892300"/>
              <a:gd name="T34" fmla="*/ 361951 w 1893888"/>
              <a:gd name="T35" fmla="*/ 1634222 h 1892300"/>
              <a:gd name="T36" fmla="*/ 462228 w 1893888"/>
              <a:gd name="T37" fmla="*/ 1490876 h 1892300"/>
              <a:gd name="T38" fmla="*/ 597959 w 1893888"/>
              <a:gd name="T39" fmla="*/ 1326066 h 1892300"/>
              <a:gd name="T40" fmla="*/ 685801 w 1893888"/>
              <a:gd name="T41" fmla="*/ 1145889 h 1892300"/>
              <a:gd name="T42" fmla="*/ 713053 w 1893888"/>
              <a:gd name="T43" fmla="*/ 1000687 h 1892300"/>
              <a:gd name="T44" fmla="*/ 640564 w 1893888"/>
              <a:gd name="T45" fmla="*/ 1095063 h 1892300"/>
              <a:gd name="T46" fmla="*/ 567040 w 1893888"/>
              <a:gd name="T47" fmla="*/ 1268295 h 1892300"/>
              <a:gd name="T48" fmla="*/ 449612 w 1893888"/>
              <a:gd name="T49" fmla="*/ 1418518 h 1892300"/>
              <a:gd name="T50" fmla="*/ 333771 w 1893888"/>
              <a:gd name="T51" fmla="*/ 1567947 h 1892300"/>
              <a:gd name="T52" fmla="*/ 191747 w 1893888"/>
              <a:gd name="T53" fmla="*/ 1514523 h 1892300"/>
              <a:gd name="T54" fmla="*/ 69030 w 1893888"/>
              <a:gd name="T55" fmla="*/ 1297387 h 1892300"/>
              <a:gd name="T56" fmla="*/ 6613 w 1893888"/>
              <a:gd name="T57" fmla="*/ 1049309 h 1892300"/>
              <a:gd name="T58" fmla="*/ 355379 w 1893888"/>
              <a:gd name="T59" fmla="*/ 364290 h 1892300"/>
              <a:gd name="T60" fmla="*/ 494774 w 1893888"/>
              <a:gd name="T61" fmla="*/ 531968 h 1892300"/>
              <a:gd name="T62" fmla="*/ 590973 w 1893888"/>
              <a:gd name="T63" fmla="*/ 672670 h 1892300"/>
              <a:gd name="T64" fmla="*/ 651395 w 1893888"/>
              <a:gd name="T65" fmla="*/ 859920 h 1892300"/>
              <a:gd name="T66" fmla="*/ 14576 w 1893888"/>
              <a:gd name="T67" fmla="*/ 777668 h 1892300"/>
              <a:gd name="T68" fmla="*/ 93019 w 1893888"/>
              <a:gd name="T69" fmla="*/ 535142 h 1892300"/>
              <a:gd name="T70" fmla="*/ 230559 w 1893888"/>
              <a:gd name="T71" fmla="*/ 326205 h 1892300"/>
              <a:gd name="T72" fmla="*/ 1688307 w 1893888"/>
              <a:gd name="T73" fmla="*/ 356986 h 1892300"/>
              <a:gd name="T74" fmla="*/ 1818217 w 1893888"/>
              <a:gd name="T75" fmla="*/ 573778 h 1892300"/>
              <a:gd name="T76" fmla="*/ 1886480 w 1893888"/>
              <a:gd name="T77" fmla="*/ 823842 h 1892300"/>
              <a:gd name="T78" fmla="*/ 1241161 w 1893888"/>
              <a:gd name="T79" fmla="*/ 821993 h 1892300"/>
              <a:gd name="T80" fmla="*/ 1310482 w 1893888"/>
              <a:gd name="T81" fmla="*/ 644546 h 1892300"/>
              <a:gd name="T82" fmla="*/ 1418167 w 1893888"/>
              <a:gd name="T83" fmla="*/ 500634 h 1892300"/>
              <a:gd name="T84" fmla="*/ 1550459 w 1893888"/>
              <a:gd name="T85" fmla="*/ 334277 h 1892300"/>
              <a:gd name="T86" fmla="*/ 1072918 w 1893888"/>
              <a:gd name="T87" fmla="*/ 7924 h 1892300"/>
              <a:gd name="T88" fmla="*/ 1283573 w 1893888"/>
              <a:gd name="T89" fmla="*/ 61278 h 1892300"/>
              <a:gd name="T90" fmla="*/ 1472318 w 1893888"/>
              <a:gd name="T91" fmla="*/ 158741 h 1892300"/>
              <a:gd name="T92" fmla="*/ 1500300 w 1893888"/>
              <a:gd name="T93" fmla="*/ 304540 h 1892300"/>
              <a:gd name="T94" fmla="*/ 1355376 w 1893888"/>
              <a:gd name="T95" fmla="*/ 484939 h 1892300"/>
              <a:gd name="T96" fmla="*/ 1251368 w 1893888"/>
              <a:gd name="T97" fmla="*/ 632587 h 1892300"/>
              <a:gd name="T98" fmla="*/ 1182469 w 1893888"/>
              <a:gd name="T99" fmla="*/ 822230 h 1892300"/>
              <a:gd name="T100" fmla="*/ 971550 w 1893888"/>
              <a:gd name="T101" fmla="*/ 0 h 1892300"/>
              <a:gd name="T102" fmla="*/ 704851 w 1893888"/>
              <a:gd name="T103" fmla="*/ 832506 h 1892300"/>
              <a:gd name="T104" fmla="*/ 642409 w 1893888"/>
              <a:gd name="T105" fmla="*/ 648356 h 1892300"/>
              <a:gd name="T106" fmla="*/ 539486 w 1893888"/>
              <a:gd name="T107" fmla="*/ 496439 h 1892300"/>
              <a:gd name="T108" fmla="*/ 396876 w 1893888"/>
              <a:gd name="T109" fmla="*/ 322857 h 1892300"/>
              <a:gd name="T110" fmla="*/ 399257 w 1893888"/>
              <a:gd name="T111" fmla="*/ 174374 h 1892300"/>
              <a:gd name="T112" fmla="*/ 584995 w 1893888"/>
              <a:gd name="T113" fmla="*/ 71335 h 1892300"/>
              <a:gd name="T114" fmla="*/ 793222 w 1893888"/>
              <a:gd name="T115" fmla="*/ 11889 h 1892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893888" h="1892300">
                <a:moveTo>
                  <a:pt x="1228725" y="977900"/>
                </a:moveTo>
                <a:lnTo>
                  <a:pt x="1892300" y="977900"/>
                </a:lnTo>
                <a:lnTo>
                  <a:pt x="1891244" y="1002251"/>
                </a:lnTo>
                <a:lnTo>
                  <a:pt x="1889396" y="1026338"/>
                </a:lnTo>
                <a:lnTo>
                  <a:pt x="1887019" y="1050425"/>
                </a:lnTo>
                <a:lnTo>
                  <a:pt x="1884114" y="1074247"/>
                </a:lnTo>
                <a:lnTo>
                  <a:pt x="1880418" y="1097804"/>
                </a:lnTo>
                <a:lnTo>
                  <a:pt x="1876457" y="1121097"/>
                </a:lnTo>
                <a:lnTo>
                  <a:pt x="1871704" y="1144390"/>
                </a:lnTo>
                <a:lnTo>
                  <a:pt x="1866687" y="1167682"/>
                </a:lnTo>
                <a:lnTo>
                  <a:pt x="1860613" y="1190181"/>
                </a:lnTo>
                <a:lnTo>
                  <a:pt x="1854540" y="1212944"/>
                </a:lnTo>
                <a:lnTo>
                  <a:pt x="1847411" y="1235443"/>
                </a:lnTo>
                <a:lnTo>
                  <a:pt x="1840017" y="1257412"/>
                </a:lnTo>
                <a:lnTo>
                  <a:pt x="1832095" y="1279117"/>
                </a:lnTo>
                <a:lnTo>
                  <a:pt x="1823645" y="1301086"/>
                </a:lnTo>
                <a:lnTo>
                  <a:pt x="1814667" y="1322261"/>
                </a:lnTo>
                <a:lnTo>
                  <a:pt x="1804897" y="1343436"/>
                </a:lnTo>
                <a:lnTo>
                  <a:pt x="1795127" y="1364082"/>
                </a:lnTo>
                <a:lnTo>
                  <a:pt x="1784565" y="1384992"/>
                </a:lnTo>
                <a:lnTo>
                  <a:pt x="1773475" y="1405109"/>
                </a:lnTo>
                <a:lnTo>
                  <a:pt x="1762384" y="1425225"/>
                </a:lnTo>
                <a:lnTo>
                  <a:pt x="1750502" y="1444547"/>
                </a:lnTo>
                <a:lnTo>
                  <a:pt x="1738091" y="1463870"/>
                </a:lnTo>
                <a:lnTo>
                  <a:pt x="1725152" y="1482927"/>
                </a:lnTo>
                <a:lnTo>
                  <a:pt x="1711949" y="1501720"/>
                </a:lnTo>
                <a:lnTo>
                  <a:pt x="1698482" y="1519984"/>
                </a:lnTo>
                <a:lnTo>
                  <a:pt x="1684223" y="1537718"/>
                </a:lnTo>
                <a:lnTo>
                  <a:pt x="1669700" y="1555717"/>
                </a:lnTo>
                <a:lnTo>
                  <a:pt x="1654913" y="1572922"/>
                </a:lnTo>
                <a:lnTo>
                  <a:pt x="1639334" y="1589597"/>
                </a:lnTo>
                <a:lnTo>
                  <a:pt x="1623754" y="1606273"/>
                </a:lnTo>
                <a:lnTo>
                  <a:pt x="1607647" y="1622419"/>
                </a:lnTo>
                <a:lnTo>
                  <a:pt x="1591011" y="1638300"/>
                </a:lnTo>
                <a:lnTo>
                  <a:pt x="1580977" y="1619242"/>
                </a:lnTo>
                <a:lnTo>
                  <a:pt x="1568831" y="1597273"/>
                </a:lnTo>
                <a:lnTo>
                  <a:pt x="1561701" y="1585627"/>
                </a:lnTo>
                <a:lnTo>
                  <a:pt x="1554307" y="1573451"/>
                </a:lnTo>
                <a:lnTo>
                  <a:pt x="1546386" y="1560746"/>
                </a:lnTo>
                <a:lnTo>
                  <a:pt x="1538200" y="1547776"/>
                </a:lnTo>
                <a:lnTo>
                  <a:pt x="1529222" y="1534542"/>
                </a:lnTo>
                <a:lnTo>
                  <a:pt x="1519716" y="1521043"/>
                </a:lnTo>
                <a:lnTo>
                  <a:pt x="1509946" y="1507279"/>
                </a:lnTo>
                <a:lnTo>
                  <a:pt x="1499648" y="1493250"/>
                </a:lnTo>
                <a:lnTo>
                  <a:pt x="1488821" y="1479486"/>
                </a:lnTo>
                <a:lnTo>
                  <a:pt x="1477467" y="1465723"/>
                </a:lnTo>
                <a:lnTo>
                  <a:pt x="1465848" y="1451694"/>
                </a:lnTo>
                <a:lnTo>
                  <a:pt x="1453438" y="1438195"/>
                </a:lnTo>
                <a:lnTo>
                  <a:pt x="1436010" y="1418873"/>
                </a:lnTo>
                <a:lnTo>
                  <a:pt x="1417790" y="1398756"/>
                </a:lnTo>
                <a:lnTo>
                  <a:pt x="1399834" y="1377846"/>
                </a:lnTo>
                <a:lnTo>
                  <a:pt x="1390328" y="1366729"/>
                </a:lnTo>
                <a:lnTo>
                  <a:pt x="1381086" y="1355347"/>
                </a:lnTo>
                <a:lnTo>
                  <a:pt x="1372108" y="1343965"/>
                </a:lnTo>
                <a:lnTo>
                  <a:pt x="1362602" y="1332319"/>
                </a:lnTo>
                <a:lnTo>
                  <a:pt x="1353624" y="1320143"/>
                </a:lnTo>
                <a:lnTo>
                  <a:pt x="1344910" y="1307968"/>
                </a:lnTo>
                <a:lnTo>
                  <a:pt x="1335932" y="1294998"/>
                </a:lnTo>
                <a:lnTo>
                  <a:pt x="1327483" y="1281763"/>
                </a:lnTo>
                <a:lnTo>
                  <a:pt x="1319033" y="1268529"/>
                </a:lnTo>
                <a:lnTo>
                  <a:pt x="1310319" y="1254500"/>
                </a:lnTo>
                <a:lnTo>
                  <a:pt x="1302397" y="1240472"/>
                </a:lnTo>
                <a:lnTo>
                  <a:pt x="1294739" y="1225914"/>
                </a:lnTo>
                <a:lnTo>
                  <a:pt x="1287346" y="1211356"/>
                </a:lnTo>
                <a:lnTo>
                  <a:pt x="1279952" y="1196004"/>
                </a:lnTo>
                <a:lnTo>
                  <a:pt x="1273087" y="1180123"/>
                </a:lnTo>
                <a:lnTo>
                  <a:pt x="1267013" y="1163977"/>
                </a:lnTo>
                <a:lnTo>
                  <a:pt x="1260676" y="1147566"/>
                </a:lnTo>
                <a:lnTo>
                  <a:pt x="1255131" y="1130626"/>
                </a:lnTo>
                <a:lnTo>
                  <a:pt x="1249850" y="1112892"/>
                </a:lnTo>
                <a:lnTo>
                  <a:pt x="1245097" y="1095157"/>
                </a:lnTo>
                <a:lnTo>
                  <a:pt x="1241136" y="1076894"/>
                </a:lnTo>
                <a:lnTo>
                  <a:pt x="1237439" y="1058101"/>
                </a:lnTo>
                <a:lnTo>
                  <a:pt x="1234535" y="1038779"/>
                </a:lnTo>
                <a:lnTo>
                  <a:pt x="1231894" y="1018927"/>
                </a:lnTo>
                <a:lnTo>
                  <a:pt x="1229781" y="998810"/>
                </a:lnTo>
                <a:lnTo>
                  <a:pt x="1229253" y="988223"/>
                </a:lnTo>
                <a:lnTo>
                  <a:pt x="1228725" y="977900"/>
                </a:lnTo>
                <a:close/>
                <a:moveTo>
                  <a:pt x="971550" y="977900"/>
                </a:moveTo>
                <a:lnTo>
                  <a:pt x="1171208" y="977900"/>
                </a:lnTo>
                <a:lnTo>
                  <a:pt x="1171736" y="989555"/>
                </a:lnTo>
                <a:lnTo>
                  <a:pt x="1172264" y="1000681"/>
                </a:lnTo>
                <a:lnTo>
                  <a:pt x="1173584" y="1012071"/>
                </a:lnTo>
                <a:lnTo>
                  <a:pt x="1174641" y="1023196"/>
                </a:lnTo>
                <a:lnTo>
                  <a:pt x="1175697" y="1034057"/>
                </a:lnTo>
                <a:lnTo>
                  <a:pt x="1177018" y="1044917"/>
                </a:lnTo>
                <a:lnTo>
                  <a:pt x="1178866" y="1055513"/>
                </a:lnTo>
                <a:lnTo>
                  <a:pt x="1180451" y="1066373"/>
                </a:lnTo>
                <a:lnTo>
                  <a:pt x="1182564" y="1076439"/>
                </a:lnTo>
                <a:lnTo>
                  <a:pt x="1184412" y="1087035"/>
                </a:lnTo>
                <a:lnTo>
                  <a:pt x="1188902" y="1107166"/>
                </a:lnTo>
                <a:lnTo>
                  <a:pt x="1194184" y="1126768"/>
                </a:lnTo>
                <a:lnTo>
                  <a:pt x="1199730" y="1145840"/>
                </a:lnTo>
                <a:lnTo>
                  <a:pt x="1206068" y="1164647"/>
                </a:lnTo>
                <a:lnTo>
                  <a:pt x="1212671" y="1182660"/>
                </a:lnTo>
                <a:lnTo>
                  <a:pt x="1219537" y="1200408"/>
                </a:lnTo>
                <a:lnTo>
                  <a:pt x="1227196" y="1217625"/>
                </a:lnTo>
                <a:lnTo>
                  <a:pt x="1234855" y="1234578"/>
                </a:lnTo>
                <a:lnTo>
                  <a:pt x="1243042" y="1250737"/>
                </a:lnTo>
                <a:lnTo>
                  <a:pt x="1251493" y="1266630"/>
                </a:lnTo>
                <a:lnTo>
                  <a:pt x="1260208" y="1282259"/>
                </a:lnTo>
                <a:lnTo>
                  <a:pt x="1268923" y="1297357"/>
                </a:lnTo>
                <a:lnTo>
                  <a:pt x="1278431" y="1311661"/>
                </a:lnTo>
                <a:lnTo>
                  <a:pt x="1287674" y="1325965"/>
                </a:lnTo>
                <a:lnTo>
                  <a:pt x="1297182" y="1339740"/>
                </a:lnTo>
                <a:lnTo>
                  <a:pt x="1306689" y="1353249"/>
                </a:lnTo>
                <a:lnTo>
                  <a:pt x="1316461" y="1366229"/>
                </a:lnTo>
                <a:lnTo>
                  <a:pt x="1325968" y="1378943"/>
                </a:lnTo>
                <a:lnTo>
                  <a:pt x="1336004" y="1391128"/>
                </a:lnTo>
                <a:lnTo>
                  <a:pt x="1345512" y="1403048"/>
                </a:lnTo>
                <a:lnTo>
                  <a:pt x="1355547" y="1414704"/>
                </a:lnTo>
                <a:lnTo>
                  <a:pt x="1374298" y="1436689"/>
                </a:lnTo>
                <a:lnTo>
                  <a:pt x="1393049" y="1457351"/>
                </a:lnTo>
                <a:lnTo>
                  <a:pt x="1411008" y="1476953"/>
                </a:lnTo>
                <a:lnTo>
                  <a:pt x="1423684" y="1491257"/>
                </a:lnTo>
                <a:lnTo>
                  <a:pt x="1435569" y="1505296"/>
                </a:lnTo>
                <a:lnTo>
                  <a:pt x="1446925" y="1519865"/>
                </a:lnTo>
                <a:lnTo>
                  <a:pt x="1458017" y="1534434"/>
                </a:lnTo>
                <a:lnTo>
                  <a:pt x="1468581" y="1548473"/>
                </a:lnTo>
                <a:lnTo>
                  <a:pt x="1478352" y="1562777"/>
                </a:lnTo>
                <a:lnTo>
                  <a:pt x="1487860" y="1576551"/>
                </a:lnTo>
                <a:lnTo>
                  <a:pt x="1496575" y="1590061"/>
                </a:lnTo>
                <a:lnTo>
                  <a:pt x="1505026" y="1603305"/>
                </a:lnTo>
                <a:lnTo>
                  <a:pt x="1512685" y="1616020"/>
                </a:lnTo>
                <a:lnTo>
                  <a:pt x="1519816" y="1628205"/>
                </a:lnTo>
                <a:lnTo>
                  <a:pt x="1526154" y="1639595"/>
                </a:lnTo>
                <a:lnTo>
                  <a:pt x="1537510" y="1660521"/>
                </a:lnTo>
                <a:lnTo>
                  <a:pt x="1546225" y="1677739"/>
                </a:lnTo>
                <a:lnTo>
                  <a:pt x="1531436" y="1689659"/>
                </a:lnTo>
                <a:lnTo>
                  <a:pt x="1516382" y="1701579"/>
                </a:lnTo>
                <a:lnTo>
                  <a:pt x="1501065" y="1712970"/>
                </a:lnTo>
                <a:lnTo>
                  <a:pt x="1485483" y="1723830"/>
                </a:lnTo>
                <a:lnTo>
                  <a:pt x="1469637" y="1734691"/>
                </a:lnTo>
                <a:lnTo>
                  <a:pt x="1453527" y="1745286"/>
                </a:lnTo>
                <a:lnTo>
                  <a:pt x="1437153" y="1755352"/>
                </a:lnTo>
                <a:lnTo>
                  <a:pt x="1420779" y="1765153"/>
                </a:lnTo>
                <a:lnTo>
                  <a:pt x="1404141" y="1774689"/>
                </a:lnTo>
                <a:lnTo>
                  <a:pt x="1387239" y="1783695"/>
                </a:lnTo>
                <a:lnTo>
                  <a:pt x="1370073" y="1792437"/>
                </a:lnTo>
                <a:lnTo>
                  <a:pt x="1352642" y="1801178"/>
                </a:lnTo>
                <a:lnTo>
                  <a:pt x="1335212" y="1809389"/>
                </a:lnTo>
                <a:lnTo>
                  <a:pt x="1317517" y="1816806"/>
                </a:lnTo>
                <a:lnTo>
                  <a:pt x="1299823" y="1824488"/>
                </a:lnTo>
                <a:lnTo>
                  <a:pt x="1281600" y="1831640"/>
                </a:lnTo>
                <a:lnTo>
                  <a:pt x="1263377" y="1838263"/>
                </a:lnTo>
                <a:lnTo>
                  <a:pt x="1244891" y="1844620"/>
                </a:lnTo>
                <a:lnTo>
                  <a:pt x="1226404" y="1850712"/>
                </a:lnTo>
                <a:lnTo>
                  <a:pt x="1207653" y="1856010"/>
                </a:lnTo>
                <a:lnTo>
                  <a:pt x="1188638" y="1861573"/>
                </a:lnTo>
                <a:lnTo>
                  <a:pt x="1169887" y="1866341"/>
                </a:lnTo>
                <a:lnTo>
                  <a:pt x="1150608" y="1870579"/>
                </a:lnTo>
                <a:lnTo>
                  <a:pt x="1131065" y="1874817"/>
                </a:lnTo>
                <a:lnTo>
                  <a:pt x="1111522" y="1878261"/>
                </a:lnTo>
                <a:lnTo>
                  <a:pt x="1091978" y="1881440"/>
                </a:lnTo>
                <a:lnTo>
                  <a:pt x="1072171" y="1884353"/>
                </a:lnTo>
                <a:lnTo>
                  <a:pt x="1052100" y="1886737"/>
                </a:lnTo>
                <a:lnTo>
                  <a:pt x="1032557" y="1888857"/>
                </a:lnTo>
                <a:lnTo>
                  <a:pt x="1011957" y="1890446"/>
                </a:lnTo>
                <a:lnTo>
                  <a:pt x="992150" y="1891505"/>
                </a:lnTo>
                <a:lnTo>
                  <a:pt x="971550" y="1892300"/>
                </a:lnTo>
                <a:lnTo>
                  <a:pt x="971550" y="977900"/>
                </a:lnTo>
                <a:close/>
                <a:moveTo>
                  <a:pt x="714641" y="977900"/>
                </a:moveTo>
                <a:lnTo>
                  <a:pt x="914401" y="977900"/>
                </a:lnTo>
                <a:lnTo>
                  <a:pt x="914401" y="1892300"/>
                </a:lnTo>
                <a:lnTo>
                  <a:pt x="894028" y="1891505"/>
                </a:lnTo>
                <a:lnTo>
                  <a:pt x="873920" y="1890180"/>
                </a:lnTo>
                <a:lnTo>
                  <a:pt x="853812" y="1888326"/>
                </a:lnTo>
                <a:lnTo>
                  <a:pt x="833703" y="1886206"/>
                </a:lnTo>
                <a:lnTo>
                  <a:pt x="813859" y="1883556"/>
                </a:lnTo>
                <a:lnTo>
                  <a:pt x="794016" y="1880377"/>
                </a:lnTo>
                <a:lnTo>
                  <a:pt x="774701" y="1876932"/>
                </a:lnTo>
                <a:lnTo>
                  <a:pt x="755122" y="1873222"/>
                </a:lnTo>
                <a:lnTo>
                  <a:pt x="735807" y="1868983"/>
                </a:lnTo>
                <a:lnTo>
                  <a:pt x="716493" y="1864214"/>
                </a:lnTo>
                <a:lnTo>
                  <a:pt x="697707" y="1859444"/>
                </a:lnTo>
                <a:lnTo>
                  <a:pt x="678922" y="1854145"/>
                </a:lnTo>
                <a:lnTo>
                  <a:pt x="660136" y="1848316"/>
                </a:lnTo>
                <a:lnTo>
                  <a:pt x="641615" y="1842221"/>
                </a:lnTo>
                <a:lnTo>
                  <a:pt x="623095" y="1835597"/>
                </a:lnTo>
                <a:lnTo>
                  <a:pt x="605103" y="1828708"/>
                </a:lnTo>
                <a:lnTo>
                  <a:pt x="586847" y="1821554"/>
                </a:lnTo>
                <a:lnTo>
                  <a:pt x="569120" y="1814135"/>
                </a:lnTo>
                <a:lnTo>
                  <a:pt x="551392" y="1806186"/>
                </a:lnTo>
                <a:lnTo>
                  <a:pt x="534195" y="1797707"/>
                </a:lnTo>
                <a:lnTo>
                  <a:pt x="516997" y="1789228"/>
                </a:lnTo>
                <a:lnTo>
                  <a:pt x="499534" y="1779954"/>
                </a:lnTo>
                <a:lnTo>
                  <a:pt x="482865" y="1770680"/>
                </a:lnTo>
                <a:lnTo>
                  <a:pt x="466197" y="1761142"/>
                </a:lnTo>
                <a:lnTo>
                  <a:pt x="449792" y="1751073"/>
                </a:lnTo>
                <a:lnTo>
                  <a:pt x="433653" y="1741004"/>
                </a:lnTo>
                <a:lnTo>
                  <a:pt x="417778" y="1730405"/>
                </a:lnTo>
                <a:lnTo>
                  <a:pt x="401903" y="1719277"/>
                </a:lnTo>
                <a:lnTo>
                  <a:pt x="386292" y="1708413"/>
                </a:lnTo>
                <a:lnTo>
                  <a:pt x="371211" y="1696755"/>
                </a:lnTo>
                <a:lnTo>
                  <a:pt x="356130" y="1684831"/>
                </a:lnTo>
                <a:lnTo>
                  <a:pt x="341313" y="1672908"/>
                </a:lnTo>
                <a:lnTo>
                  <a:pt x="350838" y="1654890"/>
                </a:lnTo>
                <a:lnTo>
                  <a:pt x="361951" y="1634222"/>
                </a:lnTo>
                <a:lnTo>
                  <a:pt x="368565" y="1622829"/>
                </a:lnTo>
                <a:lnTo>
                  <a:pt x="375709" y="1610905"/>
                </a:lnTo>
                <a:lnTo>
                  <a:pt x="383382" y="1598452"/>
                </a:lnTo>
                <a:lnTo>
                  <a:pt x="391584" y="1585734"/>
                </a:lnTo>
                <a:lnTo>
                  <a:pt x="400051" y="1572750"/>
                </a:lnTo>
                <a:lnTo>
                  <a:pt x="409047" y="1559237"/>
                </a:lnTo>
                <a:lnTo>
                  <a:pt x="418572" y="1545724"/>
                </a:lnTo>
                <a:lnTo>
                  <a:pt x="428890" y="1531945"/>
                </a:lnTo>
                <a:lnTo>
                  <a:pt x="439738" y="1518432"/>
                </a:lnTo>
                <a:lnTo>
                  <a:pt x="450586" y="1504389"/>
                </a:lnTo>
                <a:lnTo>
                  <a:pt x="462228" y="1490876"/>
                </a:lnTo>
                <a:lnTo>
                  <a:pt x="474399" y="1477097"/>
                </a:lnTo>
                <a:lnTo>
                  <a:pt x="492390" y="1457490"/>
                </a:lnTo>
                <a:lnTo>
                  <a:pt x="510647" y="1436822"/>
                </a:lnTo>
                <a:lnTo>
                  <a:pt x="529961" y="1414830"/>
                </a:lnTo>
                <a:lnTo>
                  <a:pt x="539486" y="1403172"/>
                </a:lnTo>
                <a:lnTo>
                  <a:pt x="549540" y="1391248"/>
                </a:lnTo>
                <a:lnTo>
                  <a:pt x="559065" y="1379060"/>
                </a:lnTo>
                <a:lnTo>
                  <a:pt x="569120" y="1366341"/>
                </a:lnTo>
                <a:lnTo>
                  <a:pt x="578645" y="1353358"/>
                </a:lnTo>
                <a:lnTo>
                  <a:pt x="588170" y="1339845"/>
                </a:lnTo>
                <a:lnTo>
                  <a:pt x="597959" y="1326066"/>
                </a:lnTo>
                <a:lnTo>
                  <a:pt x="607220" y="1311758"/>
                </a:lnTo>
                <a:lnTo>
                  <a:pt x="616215" y="1297450"/>
                </a:lnTo>
                <a:lnTo>
                  <a:pt x="625476" y="1282347"/>
                </a:lnTo>
                <a:lnTo>
                  <a:pt x="634207" y="1266714"/>
                </a:lnTo>
                <a:lnTo>
                  <a:pt x="642409" y="1250816"/>
                </a:lnTo>
                <a:lnTo>
                  <a:pt x="650611" y="1234653"/>
                </a:lnTo>
                <a:lnTo>
                  <a:pt x="658549" y="1217695"/>
                </a:lnTo>
                <a:lnTo>
                  <a:pt x="665957" y="1200472"/>
                </a:lnTo>
                <a:lnTo>
                  <a:pt x="672836" y="1182719"/>
                </a:lnTo>
                <a:lnTo>
                  <a:pt x="679451" y="1164702"/>
                </a:lnTo>
                <a:lnTo>
                  <a:pt x="685801" y="1145889"/>
                </a:lnTo>
                <a:lnTo>
                  <a:pt x="691357" y="1126811"/>
                </a:lnTo>
                <a:lnTo>
                  <a:pt x="696384" y="1107204"/>
                </a:lnTo>
                <a:lnTo>
                  <a:pt x="700882" y="1087066"/>
                </a:lnTo>
                <a:lnTo>
                  <a:pt x="703263" y="1076468"/>
                </a:lnTo>
                <a:lnTo>
                  <a:pt x="704851" y="1066399"/>
                </a:lnTo>
                <a:lnTo>
                  <a:pt x="706968" y="1055535"/>
                </a:lnTo>
                <a:lnTo>
                  <a:pt x="708291" y="1044937"/>
                </a:lnTo>
                <a:lnTo>
                  <a:pt x="709878" y="1034073"/>
                </a:lnTo>
                <a:lnTo>
                  <a:pt x="711201" y="1023209"/>
                </a:lnTo>
                <a:lnTo>
                  <a:pt x="712259" y="1012081"/>
                </a:lnTo>
                <a:lnTo>
                  <a:pt x="713053" y="1000687"/>
                </a:lnTo>
                <a:lnTo>
                  <a:pt x="714111" y="989559"/>
                </a:lnTo>
                <a:lnTo>
                  <a:pt x="714641" y="977900"/>
                </a:lnTo>
                <a:close/>
                <a:moveTo>
                  <a:pt x="1588" y="977900"/>
                </a:moveTo>
                <a:lnTo>
                  <a:pt x="657226" y="977900"/>
                </a:lnTo>
                <a:lnTo>
                  <a:pt x="656433" y="988215"/>
                </a:lnTo>
                <a:lnTo>
                  <a:pt x="655904" y="998794"/>
                </a:lnTo>
                <a:lnTo>
                  <a:pt x="654052" y="1018894"/>
                </a:lnTo>
                <a:lnTo>
                  <a:pt x="651408" y="1038730"/>
                </a:lnTo>
                <a:lnTo>
                  <a:pt x="648234" y="1058036"/>
                </a:lnTo>
                <a:lnTo>
                  <a:pt x="644531" y="1076814"/>
                </a:lnTo>
                <a:lnTo>
                  <a:pt x="640564" y="1095063"/>
                </a:lnTo>
                <a:lnTo>
                  <a:pt x="635804" y="1112783"/>
                </a:lnTo>
                <a:lnTo>
                  <a:pt x="630778" y="1130503"/>
                </a:lnTo>
                <a:lnTo>
                  <a:pt x="625224" y="1147429"/>
                </a:lnTo>
                <a:lnTo>
                  <a:pt x="618877" y="1163827"/>
                </a:lnTo>
                <a:lnTo>
                  <a:pt x="612794" y="1179960"/>
                </a:lnTo>
                <a:lnTo>
                  <a:pt x="605918" y="1195829"/>
                </a:lnTo>
                <a:lnTo>
                  <a:pt x="598512" y="1211168"/>
                </a:lnTo>
                <a:lnTo>
                  <a:pt x="591107" y="1225714"/>
                </a:lnTo>
                <a:lnTo>
                  <a:pt x="583173" y="1240261"/>
                </a:lnTo>
                <a:lnTo>
                  <a:pt x="575238" y="1254278"/>
                </a:lnTo>
                <a:lnTo>
                  <a:pt x="567040" y="1268295"/>
                </a:lnTo>
                <a:lnTo>
                  <a:pt x="558312" y="1281519"/>
                </a:lnTo>
                <a:lnTo>
                  <a:pt x="549849" y="1294743"/>
                </a:lnTo>
                <a:lnTo>
                  <a:pt x="541121" y="1307702"/>
                </a:lnTo>
                <a:lnTo>
                  <a:pt x="532129" y="1319868"/>
                </a:lnTo>
                <a:lnTo>
                  <a:pt x="522872" y="1332034"/>
                </a:lnTo>
                <a:lnTo>
                  <a:pt x="513615" y="1343671"/>
                </a:lnTo>
                <a:lnTo>
                  <a:pt x="504623" y="1355043"/>
                </a:lnTo>
                <a:lnTo>
                  <a:pt x="495102" y="1366416"/>
                </a:lnTo>
                <a:lnTo>
                  <a:pt x="485845" y="1377524"/>
                </a:lnTo>
                <a:lnTo>
                  <a:pt x="467596" y="1398417"/>
                </a:lnTo>
                <a:lnTo>
                  <a:pt x="449612" y="1418518"/>
                </a:lnTo>
                <a:lnTo>
                  <a:pt x="432156" y="1437824"/>
                </a:lnTo>
                <a:lnTo>
                  <a:pt x="420255" y="1450784"/>
                </a:lnTo>
                <a:lnTo>
                  <a:pt x="408882" y="1464008"/>
                </a:lnTo>
                <a:lnTo>
                  <a:pt x="397774" y="1477496"/>
                </a:lnTo>
                <a:lnTo>
                  <a:pt x="387460" y="1490984"/>
                </a:lnTo>
                <a:lnTo>
                  <a:pt x="377410" y="1504208"/>
                </a:lnTo>
                <a:lnTo>
                  <a:pt x="367889" y="1517432"/>
                </a:lnTo>
                <a:lnTo>
                  <a:pt x="358632" y="1530391"/>
                </a:lnTo>
                <a:lnTo>
                  <a:pt x="349904" y="1543086"/>
                </a:lnTo>
                <a:lnTo>
                  <a:pt x="341705" y="1555781"/>
                </a:lnTo>
                <a:lnTo>
                  <a:pt x="333771" y="1567947"/>
                </a:lnTo>
                <a:lnTo>
                  <a:pt x="326895" y="1579848"/>
                </a:lnTo>
                <a:lnTo>
                  <a:pt x="319754" y="1591485"/>
                </a:lnTo>
                <a:lnTo>
                  <a:pt x="307588" y="1612643"/>
                </a:lnTo>
                <a:lnTo>
                  <a:pt x="297009" y="1631950"/>
                </a:lnTo>
                <a:lnTo>
                  <a:pt x="280876" y="1616346"/>
                </a:lnTo>
                <a:lnTo>
                  <a:pt x="265007" y="1600213"/>
                </a:lnTo>
                <a:lnTo>
                  <a:pt x="249932" y="1583815"/>
                </a:lnTo>
                <a:lnTo>
                  <a:pt x="234592" y="1566889"/>
                </a:lnTo>
                <a:lnTo>
                  <a:pt x="220046" y="1549962"/>
                </a:lnTo>
                <a:lnTo>
                  <a:pt x="205764" y="1532243"/>
                </a:lnTo>
                <a:lnTo>
                  <a:pt x="191747" y="1514523"/>
                </a:lnTo>
                <a:lnTo>
                  <a:pt x="178523" y="1496009"/>
                </a:lnTo>
                <a:lnTo>
                  <a:pt x="165564" y="1477760"/>
                </a:lnTo>
                <a:lnTo>
                  <a:pt x="153133" y="1458718"/>
                </a:lnTo>
                <a:lnTo>
                  <a:pt x="140967" y="1439411"/>
                </a:lnTo>
                <a:lnTo>
                  <a:pt x="129066" y="1420105"/>
                </a:lnTo>
                <a:lnTo>
                  <a:pt x="117958" y="1400533"/>
                </a:lnTo>
                <a:lnTo>
                  <a:pt x="107114" y="1380433"/>
                </a:lnTo>
                <a:lnTo>
                  <a:pt x="97064" y="1359804"/>
                </a:lnTo>
                <a:lnTo>
                  <a:pt x="87014" y="1339175"/>
                </a:lnTo>
                <a:lnTo>
                  <a:pt x="77757" y="1318281"/>
                </a:lnTo>
                <a:lnTo>
                  <a:pt x="69030" y="1297387"/>
                </a:lnTo>
                <a:lnTo>
                  <a:pt x="60831" y="1275965"/>
                </a:lnTo>
                <a:lnTo>
                  <a:pt x="52897" y="1254278"/>
                </a:lnTo>
                <a:lnTo>
                  <a:pt x="45491" y="1232326"/>
                </a:lnTo>
                <a:lnTo>
                  <a:pt x="38615" y="1210110"/>
                </a:lnTo>
                <a:lnTo>
                  <a:pt x="32532" y="1187894"/>
                </a:lnTo>
                <a:lnTo>
                  <a:pt x="26713" y="1165414"/>
                </a:lnTo>
                <a:lnTo>
                  <a:pt x="21688" y="1142669"/>
                </a:lnTo>
                <a:lnTo>
                  <a:pt x="17192" y="1119659"/>
                </a:lnTo>
                <a:lnTo>
                  <a:pt x="12961" y="1096385"/>
                </a:lnTo>
                <a:lnTo>
                  <a:pt x="9522" y="1073112"/>
                </a:lnTo>
                <a:lnTo>
                  <a:pt x="6613" y="1049309"/>
                </a:lnTo>
                <a:lnTo>
                  <a:pt x="4497" y="1026035"/>
                </a:lnTo>
                <a:lnTo>
                  <a:pt x="2646" y="1001967"/>
                </a:lnTo>
                <a:lnTo>
                  <a:pt x="1588" y="977900"/>
                </a:lnTo>
                <a:close/>
                <a:moveTo>
                  <a:pt x="293366" y="260350"/>
                </a:moveTo>
                <a:lnTo>
                  <a:pt x="303437" y="279657"/>
                </a:lnTo>
                <a:lnTo>
                  <a:pt x="315892" y="301344"/>
                </a:lnTo>
                <a:lnTo>
                  <a:pt x="322782" y="313246"/>
                </a:lnTo>
                <a:lnTo>
                  <a:pt x="330203" y="325411"/>
                </a:lnTo>
                <a:lnTo>
                  <a:pt x="338153" y="337842"/>
                </a:lnTo>
                <a:lnTo>
                  <a:pt x="346633" y="350801"/>
                </a:lnTo>
                <a:lnTo>
                  <a:pt x="355379" y="364290"/>
                </a:lnTo>
                <a:lnTo>
                  <a:pt x="364654" y="377778"/>
                </a:lnTo>
                <a:lnTo>
                  <a:pt x="374724" y="391266"/>
                </a:lnTo>
                <a:lnTo>
                  <a:pt x="385060" y="405284"/>
                </a:lnTo>
                <a:lnTo>
                  <a:pt x="395925" y="419036"/>
                </a:lnTo>
                <a:lnTo>
                  <a:pt x="407321" y="433318"/>
                </a:lnTo>
                <a:lnTo>
                  <a:pt x="419246" y="447071"/>
                </a:lnTo>
                <a:lnTo>
                  <a:pt x="431702" y="460824"/>
                </a:lnTo>
                <a:lnTo>
                  <a:pt x="449192" y="479866"/>
                </a:lnTo>
                <a:lnTo>
                  <a:pt x="467213" y="499967"/>
                </a:lnTo>
                <a:lnTo>
                  <a:pt x="485499" y="521389"/>
                </a:lnTo>
                <a:lnTo>
                  <a:pt x="494774" y="531968"/>
                </a:lnTo>
                <a:lnTo>
                  <a:pt x="504314" y="543341"/>
                </a:lnTo>
                <a:lnTo>
                  <a:pt x="513325" y="554713"/>
                </a:lnTo>
                <a:lnTo>
                  <a:pt x="522600" y="566615"/>
                </a:lnTo>
                <a:lnTo>
                  <a:pt x="531875" y="578781"/>
                </a:lnTo>
                <a:lnTo>
                  <a:pt x="540886" y="591211"/>
                </a:lnTo>
                <a:lnTo>
                  <a:pt x="549631" y="603906"/>
                </a:lnTo>
                <a:lnTo>
                  <a:pt x="558111" y="616866"/>
                </a:lnTo>
                <a:lnTo>
                  <a:pt x="566857" y="630354"/>
                </a:lnTo>
                <a:lnTo>
                  <a:pt x="575072" y="644107"/>
                </a:lnTo>
                <a:lnTo>
                  <a:pt x="583022" y="658389"/>
                </a:lnTo>
                <a:lnTo>
                  <a:pt x="590973" y="672670"/>
                </a:lnTo>
                <a:lnTo>
                  <a:pt x="598393" y="687746"/>
                </a:lnTo>
                <a:lnTo>
                  <a:pt x="605813" y="703085"/>
                </a:lnTo>
                <a:lnTo>
                  <a:pt x="612703" y="718689"/>
                </a:lnTo>
                <a:lnTo>
                  <a:pt x="618799" y="734822"/>
                </a:lnTo>
                <a:lnTo>
                  <a:pt x="625159" y="751220"/>
                </a:lnTo>
                <a:lnTo>
                  <a:pt x="630724" y="768147"/>
                </a:lnTo>
                <a:lnTo>
                  <a:pt x="635759" y="785602"/>
                </a:lnTo>
                <a:lnTo>
                  <a:pt x="640530" y="803587"/>
                </a:lnTo>
                <a:lnTo>
                  <a:pt x="644505" y="821835"/>
                </a:lnTo>
                <a:lnTo>
                  <a:pt x="648215" y="840613"/>
                </a:lnTo>
                <a:lnTo>
                  <a:pt x="651395" y="859920"/>
                </a:lnTo>
                <a:lnTo>
                  <a:pt x="654045" y="879492"/>
                </a:lnTo>
                <a:lnTo>
                  <a:pt x="655900" y="899592"/>
                </a:lnTo>
                <a:lnTo>
                  <a:pt x="656430" y="910171"/>
                </a:lnTo>
                <a:lnTo>
                  <a:pt x="657225" y="920750"/>
                </a:lnTo>
                <a:lnTo>
                  <a:pt x="0" y="920750"/>
                </a:lnTo>
                <a:lnTo>
                  <a:pt x="795" y="896418"/>
                </a:lnTo>
                <a:lnTo>
                  <a:pt x="2385" y="872351"/>
                </a:lnTo>
                <a:lnTo>
                  <a:pt x="4505" y="848548"/>
                </a:lnTo>
                <a:lnTo>
                  <a:pt x="7155" y="824745"/>
                </a:lnTo>
                <a:lnTo>
                  <a:pt x="10601" y="801206"/>
                </a:lnTo>
                <a:lnTo>
                  <a:pt x="14576" y="777668"/>
                </a:lnTo>
                <a:lnTo>
                  <a:pt x="18816" y="754394"/>
                </a:lnTo>
                <a:lnTo>
                  <a:pt x="23851" y="731649"/>
                </a:lnTo>
                <a:lnTo>
                  <a:pt x="29416" y="708904"/>
                </a:lnTo>
                <a:lnTo>
                  <a:pt x="35511" y="686423"/>
                </a:lnTo>
                <a:lnTo>
                  <a:pt x="42137" y="663943"/>
                </a:lnTo>
                <a:lnTo>
                  <a:pt x="49292" y="641726"/>
                </a:lnTo>
                <a:lnTo>
                  <a:pt x="56977" y="620039"/>
                </a:lnTo>
                <a:lnTo>
                  <a:pt x="65193" y="598617"/>
                </a:lnTo>
                <a:lnTo>
                  <a:pt x="73938" y="576929"/>
                </a:lnTo>
                <a:lnTo>
                  <a:pt x="83478" y="556036"/>
                </a:lnTo>
                <a:lnTo>
                  <a:pt x="93019" y="535142"/>
                </a:lnTo>
                <a:lnTo>
                  <a:pt x="103354" y="514777"/>
                </a:lnTo>
                <a:lnTo>
                  <a:pt x="113954" y="494413"/>
                </a:lnTo>
                <a:lnTo>
                  <a:pt x="125085" y="474577"/>
                </a:lnTo>
                <a:lnTo>
                  <a:pt x="136745" y="454741"/>
                </a:lnTo>
                <a:lnTo>
                  <a:pt x="148936" y="435434"/>
                </a:lnTo>
                <a:lnTo>
                  <a:pt x="161391" y="416656"/>
                </a:lnTo>
                <a:lnTo>
                  <a:pt x="174377" y="397878"/>
                </a:lnTo>
                <a:lnTo>
                  <a:pt x="187627" y="379365"/>
                </a:lnTo>
                <a:lnTo>
                  <a:pt x="201673" y="361380"/>
                </a:lnTo>
                <a:lnTo>
                  <a:pt x="215718" y="343660"/>
                </a:lnTo>
                <a:lnTo>
                  <a:pt x="230559" y="326205"/>
                </a:lnTo>
                <a:lnTo>
                  <a:pt x="245664" y="309278"/>
                </a:lnTo>
                <a:lnTo>
                  <a:pt x="261300" y="292616"/>
                </a:lnTo>
                <a:lnTo>
                  <a:pt x="277201" y="276483"/>
                </a:lnTo>
                <a:lnTo>
                  <a:pt x="293366" y="260350"/>
                </a:lnTo>
                <a:close/>
                <a:moveTo>
                  <a:pt x="1594909" y="255588"/>
                </a:moveTo>
                <a:lnTo>
                  <a:pt x="1611578" y="271696"/>
                </a:lnTo>
                <a:lnTo>
                  <a:pt x="1627717" y="287803"/>
                </a:lnTo>
                <a:lnTo>
                  <a:pt x="1643328" y="304703"/>
                </a:lnTo>
                <a:lnTo>
                  <a:pt x="1658938" y="321867"/>
                </a:lnTo>
                <a:lnTo>
                  <a:pt x="1673755" y="339031"/>
                </a:lnTo>
                <a:lnTo>
                  <a:pt x="1688307" y="356986"/>
                </a:lnTo>
                <a:lnTo>
                  <a:pt x="1702594" y="374942"/>
                </a:lnTo>
                <a:lnTo>
                  <a:pt x="1716088" y="393691"/>
                </a:lnTo>
                <a:lnTo>
                  <a:pt x="1729317" y="412175"/>
                </a:lnTo>
                <a:lnTo>
                  <a:pt x="1742017" y="431451"/>
                </a:lnTo>
                <a:lnTo>
                  <a:pt x="1754188" y="450991"/>
                </a:lnTo>
                <a:lnTo>
                  <a:pt x="1766094" y="470796"/>
                </a:lnTo>
                <a:lnTo>
                  <a:pt x="1777736" y="490864"/>
                </a:lnTo>
                <a:lnTo>
                  <a:pt x="1788584" y="511197"/>
                </a:lnTo>
                <a:lnTo>
                  <a:pt x="1799167" y="531793"/>
                </a:lnTo>
                <a:lnTo>
                  <a:pt x="1808957" y="552654"/>
                </a:lnTo>
                <a:lnTo>
                  <a:pt x="1818217" y="573778"/>
                </a:lnTo>
                <a:lnTo>
                  <a:pt x="1827478" y="595695"/>
                </a:lnTo>
                <a:lnTo>
                  <a:pt x="1835680" y="617348"/>
                </a:lnTo>
                <a:lnTo>
                  <a:pt x="1843617" y="639265"/>
                </a:lnTo>
                <a:lnTo>
                  <a:pt x="1850761" y="661446"/>
                </a:lnTo>
                <a:lnTo>
                  <a:pt x="1857640" y="684155"/>
                </a:lnTo>
                <a:lnTo>
                  <a:pt x="1863990" y="706600"/>
                </a:lnTo>
                <a:lnTo>
                  <a:pt x="1869547" y="729837"/>
                </a:lnTo>
                <a:lnTo>
                  <a:pt x="1874574" y="753074"/>
                </a:lnTo>
                <a:lnTo>
                  <a:pt x="1879072" y="776311"/>
                </a:lnTo>
                <a:lnTo>
                  <a:pt x="1883040" y="800076"/>
                </a:lnTo>
                <a:lnTo>
                  <a:pt x="1886480" y="823842"/>
                </a:lnTo>
                <a:lnTo>
                  <a:pt x="1889126" y="847871"/>
                </a:lnTo>
                <a:lnTo>
                  <a:pt x="1891242" y="871636"/>
                </a:lnTo>
                <a:lnTo>
                  <a:pt x="1892830" y="896194"/>
                </a:lnTo>
                <a:lnTo>
                  <a:pt x="1893888" y="920751"/>
                </a:lnTo>
                <a:lnTo>
                  <a:pt x="1228725" y="920751"/>
                </a:lnTo>
                <a:lnTo>
                  <a:pt x="1229254" y="910189"/>
                </a:lnTo>
                <a:lnTo>
                  <a:pt x="1229784" y="899626"/>
                </a:lnTo>
                <a:lnTo>
                  <a:pt x="1231900" y="879558"/>
                </a:lnTo>
                <a:lnTo>
                  <a:pt x="1234546" y="860018"/>
                </a:lnTo>
                <a:lnTo>
                  <a:pt x="1237457" y="840741"/>
                </a:lnTo>
                <a:lnTo>
                  <a:pt x="1241161" y="821993"/>
                </a:lnTo>
                <a:lnTo>
                  <a:pt x="1245129" y="803773"/>
                </a:lnTo>
                <a:lnTo>
                  <a:pt x="1249892" y="785817"/>
                </a:lnTo>
                <a:lnTo>
                  <a:pt x="1255184" y="768389"/>
                </a:lnTo>
                <a:lnTo>
                  <a:pt x="1260740" y="751490"/>
                </a:lnTo>
                <a:lnTo>
                  <a:pt x="1267090" y="735118"/>
                </a:lnTo>
                <a:lnTo>
                  <a:pt x="1273175" y="719010"/>
                </a:lnTo>
                <a:lnTo>
                  <a:pt x="1280054" y="703431"/>
                </a:lnTo>
                <a:lnTo>
                  <a:pt x="1287463" y="688116"/>
                </a:lnTo>
                <a:lnTo>
                  <a:pt x="1294871" y="673064"/>
                </a:lnTo>
                <a:lnTo>
                  <a:pt x="1302544" y="658805"/>
                </a:lnTo>
                <a:lnTo>
                  <a:pt x="1310482" y="644546"/>
                </a:lnTo>
                <a:lnTo>
                  <a:pt x="1319213" y="630815"/>
                </a:lnTo>
                <a:lnTo>
                  <a:pt x="1327679" y="617348"/>
                </a:lnTo>
                <a:lnTo>
                  <a:pt x="1336146" y="604409"/>
                </a:lnTo>
                <a:lnTo>
                  <a:pt x="1345142" y="591734"/>
                </a:lnTo>
                <a:lnTo>
                  <a:pt x="1353873" y="579324"/>
                </a:lnTo>
                <a:lnTo>
                  <a:pt x="1362869" y="567177"/>
                </a:lnTo>
                <a:lnTo>
                  <a:pt x="1372394" y="555294"/>
                </a:lnTo>
                <a:lnTo>
                  <a:pt x="1381390" y="543940"/>
                </a:lnTo>
                <a:lnTo>
                  <a:pt x="1390650" y="532585"/>
                </a:lnTo>
                <a:lnTo>
                  <a:pt x="1400175" y="522023"/>
                </a:lnTo>
                <a:lnTo>
                  <a:pt x="1418167" y="500634"/>
                </a:lnTo>
                <a:lnTo>
                  <a:pt x="1436423" y="480566"/>
                </a:lnTo>
                <a:lnTo>
                  <a:pt x="1453886" y="461554"/>
                </a:lnTo>
                <a:lnTo>
                  <a:pt x="1466586" y="447294"/>
                </a:lnTo>
                <a:lnTo>
                  <a:pt x="1479021" y="432771"/>
                </a:lnTo>
                <a:lnTo>
                  <a:pt x="1490663" y="418248"/>
                </a:lnTo>
                <a:lnTo>
                  <a:pt x="1502040" y="403725"/>
                </a:lnTo>
                <a:lnTo>
                  <a:pt x="1512888" y="389466"/>
                </a:lnTo>
                <a:lnTo>
                  <a:pt x="1522942" y="375207"/>
                </a:lnTo>
                <a:lnTo>
                  <a:pt x="1532467" y="361211"/>
                </a:lnTo>
                <a:lnTo>
                  <a:pt x="1541728" y="347480"/>
                </a:lnTo>
                <a:lnTo>
                  <a:pt x="1550459" y="334277"/>
                </a:lnTo>
                <a:lnTo>
                  <a:pt x="1558396" y="321339"/>
                </a:lnTo>
                <a:lnTo>
                  <a:pt x="1565805" y="308664"/>
                </a:lnTo>
                <a:lnTo>
                  <a:pt x="1572684" y="296781"/>
                </a:lnTo>
                <a:lnTo>
                  <a:pt x="1584855" y="274864"/>
                </a:lnTo>
                <a:lnTo>
                  <a:pt x="1594909" y="255588"/>
                </a:lnTo>
                <a:close/>
                <a:moveTo>
                  <a:pt x="971550" y="0"/>
                </a:moveTo>
                <a:lnTo>
                  <a:pt x="992141" y="528"/>
                </a:lnTo>
                <a:lnTo>
                  <a:pt x="1012467" y="1585"/>
                </a:lnTo>
                <a:lnTo>
                  <a:pt x="1032793" y="3434"/>
                </a:lnTo>
                <a:lnTo>
                  <a:pt x="1052856" y="5282"/>
                </a:lnTo>
                <a:lnTo>
                  <a:pt x="1072918" y="7924"/>
                </a:lnTo>
                <a:lnTo>
                  <a:pt x="1092981" y="10829"/>
                </a:lnTo>
                <a:lnTo>
                  <a:pt x="1112251" y="14263"/>
                </a:lnTo>
                <a:lnTo>
                  <a:pt x="1132049" y="17697"/>
                </a:lnTo>
                <a:lnTo>
                  <a:pt x="1151584" y="21658"/>
                </a:lnTo>
                <a:lnTo>
                  <a:pt x="1170854" y="26413"/>
                </a:lnTo>
                <a:lnTo>
                  <a:pt x="1190125" y="31167"/>
                </a:lnTo>
                <a:lnTo>
                  <a:pt x="1208867" y="36450"/>
                </a:lnTo>
                <a:lnTo>
                  <a:pt x="1227874" y="41996"/>
                </a:lnTo>
                <a:lnTo>
                  <a:pt x="1246616" y="48071"/>
                </a:lnTo>
                <a:lnTo>
                  <a:pt x="1265095" y="54674"/>
                </a:lnTo>
                <a:lnTo>
                  <a:pt x="1283573" y="61278"/>
                </a:lnTo>
                <a:lnTo>
                  <a:pt x="1301524" y="68409"/>
                </a:lnTo>
                <a:lnTo>
                  <a:pt x="1319475" y="75805"/>
                </a:lnTo>
                <a:lnTo>
                  <a:pt x="1337161" y="83728"/>
                </a:lnTo>
                <a:lnTo>
                  <a:pt x="1355112" y="91916"/>
                </a:lnTo>
                <a:lnTo>
                  <a:pt x="1372270" y="100369"/>
                </a:lnTo>
                <a:lnTo>
                  <a:pt x="1389429" y="109349"/>
                </a:lnTo>
                <a:lnTo>
                  <a:pt x="1406324" y="118593"/>
                </a:lnTo>
                <a:lnTo>
                  <a:pt x="1423482" y="128102"/>
                </a:lnTo>
                <a:lnTo>
                  <a:pt x="1439849" y="137875"/>
                </a:lnTo>
                <a:lnTo>
                  <a:pt x="1456216" y="148440"/>
                </a:lnTo>
                <a:lnTo>
                  <a:pt x="1472318" y="158741"/>
                </a:lnTo>
                <a:lnTo>
                  <a:pt x="1488157" y="169834"/>
                </a:lnTo>
                <a:lnTo>
                  <a:pt x="1503996" y="180928"/>
                </a:lnTo>
                <a:lnTo>
                  <a:pt x="1519043" y="192549"/>
                </a:lnTo>
                <a:lnTo>
                  <a:pt x="1534353" y="204435"/>
                </a:lnTo>
                <a:lnTo>
                  <a:pt x="1549400" y="216321"/>
                </a:lnTo>
                <a:lnTo>
                  <a:pt x="1540953" y="232961"/>
                </a:lnTo>
                <a:lnTo>
                  <a:pt x="1529866" y="253563"/>
                </a:lnTo>
                <a:lnTo>
                  <a:pt x="1523530" y="265185"/>
                </a:lnTo>
                <a:lnTo>
                  <a:pt x="1516403" y="277599"/>
                </a:lnTo>
                <a:lnTo>
                  <a:pt x="1508483" y="290541"/>
                </a:lnTo>
                <a:lnTo>
                  <a:pt x="1500300" y="304540"/>
                </a:lnTo>
                <a:lnTo>
                  <a:pt x="1491325" y="318274"/>
                </a:lnTo>
                <a:lnTo>
                  <a:pt x="1481294" y="333065"/>
                </a:lnTo>
                <a:lnTo>
                  <a:pt x="1471262" y="347592"/>
                </a:lnTo>
                <a:lnTo>
                  <a:pt x="1460175" y="362648"/>
                </a:lnTo>
                <a:lnTo>
                  <a:pt x="1448824" y="377967"/>
                </a:lnTo>
                <a:lnTo>
                  <a:pt x="1436681" y="393022"/>
                </a:lnTo>
                <a:lnTo>
                  <a:pt x="1424010" y="407814"/>
                </a:lnTo>
                <a:lnTo>
                  <a:pt x="1410811" y="422869"/>
                </a:lnTo>
                <a:lnTo>
                  <a:pt x="1392861" y="442414"/>
                </a:lnTo>
                <a:lnTo>
                  <a:pt x="1374118" y="463016"/>
                </a:lnTo>
                <a:lnTo>
                  <a:pt x="1355376" y="484939"/>
                </a:lnTo>
                <a:lnTo>
                  <a:pt x="1345344" y="496561"/>
                </a:lnTo>
                <a:lnTo>
                  <a:pt x="1335841" y="508446"/>
                </a:lnTo>
                <a:lnTo>
                  <a:pt x="1325810" y="520596"/>
                </a:lnTo>
                <a:lnTo>
                  <a:pt x="1316307" y="533274"/>
                </a:lnTo>
                <a:lnTo>
                  <a:pt x="1306540" y="546481"/>
                </a:lnTo>
                <a:lnTo>
                  <a:pt x="1297036" y="559687"/>
                </a:lnTo>
                <a:lnTo>
                  <a:pt x="1287533" y="573422"/>
                </a:lnTo>
                <a:lnTo>
                  <a:pt x="1278294" y="587685"/>
                </a:lnTo>
                <a:lnTo>
                  <a:pt x="1268791" y="602212"/>
                </a:lnTo>
                <a:lnTo>
                  <a:pt x="1260079" y="617003"/>
                </a:lnTo>
                <a:lnTo>
                  <a:pt x="1251368" y="632587"/>
                </a:lnTo>
                <a:lnTo>
                  <a:pt x="1242921" y="648434"/>
                </a:lnTo>
                <a:lnTo>
                  <a:pt x="1234737" y="664546"/>
                </a:lnTo>
                <a:lnTo>
                  <a:pt x="1227082" y="681450"/>
                </a:lnTo>
                <a:lnTo>
                  <a:pt x="1219427" y="698354"/>
                </a:lnTo>
                <a:lnTo>
                  <a:pt x="1212563" y="716315"/>
                </a:lnTo>
                <a:lnTo>
                  <a:pt x="1205964" y="734276"/>
                </a:lnTo>
                <a:lnTo>
                  <a:pt x="1199628" y="753029"/>
                </a:lnTo>
                <a:lnTo>
                  <a:pt x="1194085" y="772310"/>
                </a:lnTo>
                <a:lnTo>
                  <a:pt x="1188805" y="791856"/>
                </a:lnTo>
                <a:lnTo>
                  <a:pt x="1184317" y="811929"/>
                </a:lnTo>
                <a:lnTo>
                  <a:pt x="1182469" y="822230"/>
                </a:lnTo>
                <a:lnTo>
                  <a:pt x="1180358" y="832531"/>
                </a:lnTo>
                <a:lnTo>
                  <a:pt x="1178774" y="843096"/>
                </a:lnTo>
                <a:lnTo>
                  <a:pt x="1176926" y="853662"/>
                </a:lnTo>
                <a:lnTo>
                  <a:pt x="1175606" y="864755"/>
                </a:lnTo>
                <a:lnTo>
                  <a:pt x="1174550" y="875320"/>
                </a:lnTo>
                <a:lnTo>
                  <a:pt x="1173494" y="886413"/>
                </a:lnTo>
                <a:lnTo>
                  <a:pt x="1172174" y="897771"/>
                </a:lnTo>
                <a:lnTo>
                  <a:pt x="1171646" y="909129"/>
                </a:lnTo>
                <a:lnTo>
                  <a:pt x="1171118" y="920750"/>
                </a:lnTo>
                <a:lnTo>
                  <a:pt x="971550" y="920750"/>
                </a:lnTo>
                <a:lnTo>
                  <a:pt x="971550" y="0"/>
                </a:lnTo>
                <a:close/>
                <a:moveTo>
                  <a:pt x="914401" y="0"/>
                </a:moveTo>
                <a:lnTo>
                  <a:pt x="914401" y="920750"/>
                </a:lnTo>
                <a:lnTo>
                  <a:pt x="714641" y="920750"/>
                </a:lnTo>
                <a:lnTo>
                  <a:pt x="714111" y="909125"/>
                </a:lnTo>
                <a:lnTo>
                  <a:pt x="713053" y="897764"/>
                </a:lnTo>
                <a:lnTo>
                  <a:pt x="712259" y="886404"/>
                </a:lnTo>
                <a:lnTo>
                  <a:pt x="711201" y="875307"/>
                </a:lnTo>
                <a:lnTo>
                  <a:pt x="709878" y="864739"/>
                </a:lnTo>
                <a:lnTo>
                  <a:pt x="708291" y="853642"/>
                </a:lnTo>
                <a:lnTo>
                  <a:pt x="706968" y="843074"/>
                </a:lnTo>
                <a:lnTo>
                  <a:pt x="704851" y="832506"/>
                </a:lnTo>
                <a:lnTo>
                  <a:pt x="703263" y="822202"/>
                </a:lnTo>
                <a:lnTo>
                  <a:pt x="700882" y="811898"/>
                </a:lnTo>
                <a:lnTo>
                  <a:pt x="696384" y="791819"/>
                </a:lnTo>
                <a:lnTo>
                  <a:pt x="691357" y="772268"/>
                </a:lnTo>
                <a:lnTo>
                  <a:pt x="685801" y="752981"/>
                </a:lnTo>
                <a:lnTo>
                  <a:pt x="679451" y="734222"/>
                </a:lnTo>
                <a:lnTo>
                  <a:pt x="672836" y="716256"/>
                </a:lnTo>
                <a:lnTo>
                  <a:pt x="665957" y="698291"/>
                </a:lnTo>
                <a:lnTo>
                  <a:pt x="658549" y="681382"/>
                </a:lnTo>
                <a:lnTo>
                  <a:pt x="650611" y="664472"/>
                </a:lnTo>
                <a:lnTo>
                  <a:pt x="642409" y="648356"/>
                </a:lnTo>
                <a:lnTo>
                  <a:pt x="634207" y="632504"/>
                </a:lnTo>
                <a:lnTo>
                  <a:pt x="625476" y="616916"/>
                </a:lnTo>
                <a:lnTo>
                  <a:pt x="616215" y="602120"/>
                </a:lnTo>
                <a:lnTo>
                  <a:pt x="607220" y="587589"/>
                </a:lnTo>
                <a:lnTo>
                  <a:pt x="597959" y="573322"/>
                </a:lnTo>
                <a:lnTo>
                  <a:pt x="588170" y="559584"/>
                </a:lnTo>
                <a:lnTo>
                  <a:pt x="578645" y="546373"/>
                </a:lnTo>
                <a:lnTo>
                  <a:pt x="569120" y="533163"/>
                </a:lnTo>
                <a:lnTo>
                  <a:pt x="559065" y="520481"/>
                </a:lnTo>
                <a:lnTo>
                  <a:pt x="549540" y="508328"/>
                </a:lnTo>
                <a:lnTo>
                  <a:pt x="539486" y="496439"/>
                </a:lnTo>
                <a:lnTo>
                  <a:pt x="529961" y="484814"/>
                </a:lnTo>
                <a:lnTo>
                  <a:pt x="510647" y="462885"/>
                </a:lnTo>
                <a:lnTo>
                  <a:pt x="492390" y="442277"/>
                </a:lnTo>
                <a:lnTo>
                  <a:pt x="474399" y="422726"/>
                </a:lnTo>
                <a:lnTo>
                  <a:pt x="461699" y="408723"/>
                </a:lnTo>
                <a:lnTo>
                  <a:pt x="449528" y="394192"/>
                </a:lnTo>
                <a:lnTo>
                  <a:pt x="437886" y="379661"/>
                </a:lnTo>
                <a:lnTo>
                  <a:pt x="426774" y="365394"/>
                </a:lnTo>
                <a:lnTo>
                  <a:pt x="416190" y="350863"/>
                </a:lnTo>
                <a:lnTo>
                  <a:pt x="406136" y="336860"/>
                </a:lnTo>
                <a:lnTo>
                  <a:pt x="396876" y="322857"/>
                </a:lnTo>
                <a:lnTo>
                  <a:pt x="388144" y="309118"/>
                </a:lnTo>
                <a:lnTo>
                  <a:pt x="379678" y="296172"/>
                </a:lnTo>
                <a:lnTo>
                  <a:pt x="372005" y="283226"/>
                </a:lnTo>
                <a:lnTo>
                  <a:pt x="364861" y="271073"/>
                </a:lnTo>
                <a:lnTo>
                  <a:pt x="358246" y="259712"/>
                </a:lnTo>
                <a:lnTo>
                  <a:pt x="347134" y="238840"/>
                </a:lnTo>
                <a:lnTo>
                  <a:pt x="338138" y="221667"/>
                </a:lnTo>
                <a:lnTo>
                  <a:pt x="352955" y="209249"/>
                </a:lnTo>
                <a:lnTo>
                  <a:pt x="368301" y="197360"/>
                </a:lnTo>
                <a:lnTo>
                  <a:pt x="383646" y="185735"/>
                </a:lnTo>
                <a:lnTo>
                  <a:pt x="399257" y="174374"/>
                </a:lnTo>
                <a:lnTo>
                  <a:pt x="414867" y="163542"/>
                </a:lnTo>
                <a:lnTo>
                  <a:pt x="430742" y="152710"/>
                </a:lnTo>
                <a:lnTo>
                  <a:pt x="447147" y="142142"/>
                </a:lnTo>
                <a:lnTo>
                  <a:pt x="463815" y="132366"/>
                </a:lnTo>
                <a:lnTo>
                  <a:pt x="480484" y="122326"/>
                </a:lnTo>
                <a:lnTo>
                  <a:pt x="497417" y="113079"/>
                </a:lnTo>
                <a:lnTo>
                  <a:pt x="514351" y="104096"/>
                </a:lnTo>
                <a:lnTo>
                  <a:pt x="531549" y="95377"/>
                </a:lnTo>
                <a:lnTo>
                  <a:pt x="549276" y="87187"/>
                </a:lnTo>
                <a:lnTo>
                  <a:pt x="567003" y="78997"/>
                </a:lnTo>
                <a:lnTo>
                  <a:pt x="584995" y="71335"/>
                </a:lnTo>
                <a:lnTo>
                  <a:pt x="602986" y="63937"/>
                </a:lnTo>
                <a:lnTo>
                  <a:pt x="621507" y="57068"/>
                </a:lnTo>
                <a:lnTo>
                  <a:pt x="639763" y="50727"/>
                </a:lnTo>
                <a:lnTo>
                  <a:pt x="658549" y="44386"/>
                </a:lnTo>
                <a:lnTo>
                  <a:pt x="677070" y="38574"/>
                </a:lnTo>
                <a:lnTo>
                  <a:pt x="696120" y="33025"/>
                </a:lnTo>
                <a:lnTo>
                  <a:pt x="715434" y="28006"/>
                </a:lnTo>
                <a:lnTo>
                  <a:pt x="734749" y="23514"/>
                </a:lnTo>
                <a:lnTo>
                  <a:pt x="754328" y="19287"/>
                </a:lnTo>
                <a:lnTo>
                  <a:pt x="773643" y="15324"/>
                </a:lnTo>
                <a:lnTo>
                  <a:pt x="793222" y="11889"/>
                </a:lnTo>
                <a:lnTo>
                  <a:pt x="813330" y="8719"/>
                </a:lnTo>
                <a:lnTo>
                  <a:pt x="833174" y="6341"/>
                </a:lnTo>
                <a:lnTo>
                  <a:pt x="853282" y="3963"/>
                </a:lnTo>
                <a:lnTo>
                  <a:pt x="873655" y="2378"/>
                </a:lnTo>
                <a:lnTo>
                  <a:pt x="894028" y="793"/>
                </a:lnTo>
                <a:lnTo>
                  <a:pt x="914401" y="0"/>
                </a:ln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8" name="圆角矩形 22"/>
          <p:cNvSpPr/>
          <p:nvPr/>
        </p:nvSpPr>
        <p:spPr>
          <a:xfrm>
            <a:off x="695236" y="2382725"/>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9" name="圆角矩形 22"/>
          <p:cNvSpPr/>
          <p:nvPr/>
        </p:nvSpPr>
        <p:spPr>
          <a:xfrm>
            <a:off x="8358860" y="2382725"/>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0" name="圆角矩形 22"/>
          <p:cNvSpPr/>
          <p:nvPr/>
        </p:nvSpPr>
        <p:spPr>
          <a:xfrm>
            <a:off x="695236" y="4594235"/>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1" name="圆角矩形 22"/>
          <p:cNvSpPr/>
          <p:nvPr/>
        </p:nvSpPr>
        <p:spPr>
          <a:xfrm>
            <a:off x="8358860" y="4594235"/>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sp>
        <p:nvSpPr>
          <p:cNvPr id="39" name="圆角矩形 38"/>
          <p:cNvSpPr/>
          <p:nvPr/>
        </p:nvSpPr>
        <p:spPr>
          <a:xfrm>
            <a:off x="6530491" y="2271446"/>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3" name="直接连接符 42"/>
          <p:cNvCxnSpPr/>
          <p:nvPr/>
        </p:nvCxnSpPr>
        <p:spPr>
          <a:xfrm>
            <a:off x="5781469" y="3598735"/>
            <a:ext cx="565413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5" name="圆角矩形 44"/>
          <p:cNvSpPr/>
          <p:nvPr/>
        </p:nvSpPr>
        <p:spPr>
          <a:xfrm>
            <a:off x="6530491" y="3660472"/>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6" name="直接连接符 45"/>
          <p:cNvCxnSpPr/>
          <p:nvPr/>
        </p:nvCxnSpPr>
        <p:spPr>
          <a:xfrm>
            <a:off x="5781469" y="4987761"/>
            <a:ext cx="5654132"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48" name="圆角矩形 47"/>
          <p:cNvSpPr/>
          <p:nvPr/>
        </p:nvSpPr>
        <p:spPr>
          <a:xfrm>
            <a:off x="6530491" y="5049498"/>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9" name="直接连接符 48"/>
          <p:cNvCxnSpPr/>
          <p:nvPr/>
        </p:nvCxnSpPr>
        <p:spPr>
          <a:xfrm>
            <a:off x="5781469" y="6376787"/>
            <a:ext cx="5654132"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34" name="KSO_Shape"/>
          <p:cNvSpPr/>
          <p:nvPr/>
        </p:nvSpPr>
        <p:spPr bwMode="auto">
          <a:xfrm>
            <a:off x="5781469" y="2492698"/>
            <a:ext cx="528637" cy="836892"/>
          </a:xfrm>
          <a:custGeom>
            <a:avLst/>
            <a:gdLst>
              <a:gd name="T0" fmla="*/ 2147483646 w 3864"/>
              <a:gd name="T1" fmla="*/ 1817606605 h 6111"/>
              <a:gd name="T2" fmla="*/ 2147483646 w 3864"/>
              <a:gd name="T3" fmla="*/ 2147483646 h 6111"/>
              <a:gd name="T4" fmla="*/ 2147483646 w 3864"/>
              <a:gd name="T5" fmla="*/ 2147483646 h 6111"/>
              <a:gd name="T6" fmla="*/ 2147483646 w 3864"/>
              <a:gd name="T7" fmla="*/ 2147483646 h 6111"/>
              <a:gd name="T8" fmla="*/ 2147483646 w 3864"/>
              <a:gd name="T9" fmla="*/ 2147483646 h 6111"/>
              <a:gd name="T10" fmla="*/ 2147483646 w 3864"/>
              <a:gd name="T11" fmla="*/ 2147483646 h 6111"/>
              <a:gd name="T12" fmla="*/ 2147483646 w 3864"/>
              <a:gd name="T13" fmla="*/ 2147483646 h 6111"/>
              <a:gd name="T14" fmla="*/ 2147483646 w 3864"/>
              <a:gd name="T15" fmla="*/ 2147483646 h 6111"/>
              <a:gd name="T16" fmla="*/ 2147483646 w 3864"/>
              <a:gd name="T17" fmla="*/ 2147483646 h 6111"/>
              <a:gd name="T18" fmla="*/ 2147483646 w 3864"/>
              <a:gd name="T19" fmla="*/ 2147483646 h 6111"/>
              <a:gd name="T20" fmla="*/ 2147483646 w 3864"/>
              <a:gd name="T21" fmla="*/ 2147483646 h 6111"/>
              <a:gd name="T22" fmla="*/ 2147483646 w 3864"/>
              <a:gd name="T23" fmla="*/ 2147483646 h 6111"/>
              <a:gd name="T24" fmla="*/ 2147483646 w 3864"/>
              <a:gd name="T25" fmla="*/ 2147483646 h 6111"/>
              <a:gd name="T26" fmla="*/ 2147483646 w 3864"/>
              <a:gd name="T27" fmla="*/ 2147483646 h 6111"/>
              <a:gd name="T28" fmla="*/ 2147483646 w 3864"/>
              <a:gd name="T29" fmla="*/ 2147483646 h 6111"/>
              <a:gd name="T30" fmla="*/ 2147483646 w 3864"/>
              <a:gd name="T31" fmla="*/ 2147483646 h 6111"/>
              <a:gd name="T32" fmla="*/ 2147483646 w 3864"/>
              <a:gd name="T33" fmla="*/ 2147483646 h 6111"/>
              <a:gd name="T34" fmla="*/ 2147483646 w 3864"/>
              <a:gd name="T35" fmla="*/ 2147483646 h 6111"/>
              <a:gd name="T36" fmla="*/ 574134261 w 3864"/>
              <a:gd name="T37" fmla="*/ 2147483646 h 6111"/>
              <a:gd name="T38" fmla="*/ 906491754 w 3864"/>
              <a:gd name="T39" fmla="*/ 2147483646 h 6111"/>
              <a:gd name="T40" fmla="*/ 2147483646 w 3864"/>
              <a:gd name="T41" fmla="*/ 2147483646 h 6111"/>
              <a:gd name="T42" fmla="*/ 2147483646 w 3864"/>
              <a:gd name="T43" fmla="*/ 2147483646 h 6111"/>
              <a:gd name="T44" fmla="*/ 2147483646 w 3864"/>
              <a:gd name="T45" fmla="*/ 2147483646 h 6111"/>
              <a:gd name="T46" fmla="*/ 2147483646 w 3864"/>
              <a:gd name="T47" fmla="*/ 1817606605 h 6111"/>
              <a:gd name="T48" fmla="*/ 2147483646 w 3864"/>
              <a:gd name="T49" fmla="*/ 2147483646 h 6111"/>
              <a:gd name="T50" fmla="*/ 2147483646 w 3864"/>
              <a:gd name="T51" fmla="*/ 2147483646 h 6111"/>
              <a:gd name="T52" fmla="*/ 2147483646 w 3864"/>
              <a:gd name="T53" fmla="*/ 2147483646 h 6111"/>
              <a:gd name="T54" fmla="*/ 2147483646 w 3864"/>
              <a:gd name="T55" fmla="*/ 2147483646 h 6111"/>
              <a:gd name="T56" fmla="*/ 2147483646 w 3864"/>
              <a:gd name="T57" fmla="*/ 2147483646 h 6111"/>
              <a:gd name="T58" fmla="*/ 2147483646 w 3864"/>
              <a:gd name="T59" fmla="*/ 2147483646 h 6111"/>
              <a:gd name="T60" fmla="*/ 2147483646 w 3864"/>
              <a:gd name="T61" fmla="*/ 2147483646 h 6111"/>
              <a:gd name="T62" fmla="*/ 2147483646 w 3864"/>
              <a:gd name="T63" fmla="*/ 2147483646 h 6111"/>
              <a:gd name="T64" fmla="*/ 2147483646 w 3864"/>
              <a:gd name="T65" fmla="*/ 2147483646 h 6111"/>
              <a:gd name="T66" fmla="*/ 2147483646 w 3864"/>
              <a:gd name="T67" fmla="*/ 2147483646 h 6111"/>
              <a:gd name="T68" fmla="*/ 2147483646 w 3864"/>
              <a:gd name="T69" fmla="*/ 2147483646 h 6111"/>
              <a:gd name="T70" fmla="*/ 2147483646 w 3864"/>
              <a:gd name="T71" fmla="*/ 2147483646 h 6111"/>
              <a:gd name="T72" fmla="*/ 2147483646 w 3864"/>
              <a:gd name="T73" fmla="*/ 2147483646 h 6111"/>
              <a:gd name="T74" fmla="*/ 2147483646 w 3864"/>
              <a:gd name="T75" fmla="*/ 2147483646 h 6111"/>
              <a:gd name="T76" fmla="*/ 2147483646 w 3864"/>
              <a:gd name="T77" fmla="*/ 2147483646 h 6111"/>
              <a:gd name="T78" fmla="*/ 2147483646 w 3864"/>
              <a:gd name="T79" fmla="*/ 2147483646 h 6111"/>
              <a:gd name="T80" fmla="*/ 2147483646 w 3864"/>
              <a:gd name="T81" fmla="*/ 2147483646 h 6111"/>
              <a:gd name="T82" fmla="*/ 2147483646 w 3864"/>
              <a:gd name="T83" fmla="*/ 2147483646 h 6111"/>
              <a:gd name="T84" fmla="*/ 2147483646 w 3864"/>
              <a:gd name="T85" fmla="*/ 2147483646 h 6111"/>
              <a:gd name="T86" fmla="*/ 2147483646 w 3864"/>
              <a:gd name="T87" fmla="*/ 2147483646 h 6111"/>
              <a:gd name="T88" fmla="*/ 2147483646 w 3864"/>
              <a:gd name="T89" fmla="*/ 2147483646 h 6111"/>
              <a:gd name="T90" fmla="*/ 2147483646 w 3864"/>
              <a:gd name="T91" fmla="*/ 2147483646 h 6111"/>
              <a:gd name="T92" fmla="*/ 2147483646 w 3864"/>
              <a:gd name="T93" fmla="*/ 2147483646 h 6111"/>
              <a:gd name="T94" fmla="*/ 2147483646 w 3864"/>
              <a:gd name="T95" fmla="*/ 2147483646 h 6111"/>
              <a:gd name="T96" fmla="*/ 2147483646 w 3864"/>
              <a:gd name="T97" fmla="*/ 2147483646 h 6111"/>
              <a:gd name="T98" fmla="*/ 2147483646 w 3864"/>
              <a:gd name="T99" fmla="*/ 2147483646 h 6111"/>
              <a:gd name="T100" fmla="*/ 2147483646 w 3864"/>
              <a:gd name="T101" fmla="*/ 2147483646 h 6111"/>
              <a:gd name="T102" fmla="*/ 2147483646 w 3864"/>
              <a:gd name="T103" fmla="*/ 2147483646 h 6111"/>
              <a:gd name="T104" fmla="*/ 2147483646 w 3864"/>
              <a:gd name="T105" fmla="*/ 2147483646 h 6111"/>
              <a:gd name="T106" fmla="*/ 2147483646 w 3864"/>
              <a:gd name="T107" fmla="*/ 2147483646 h 6111"/>
              <a:gd name="T108" fmla="*/ 2147483646 w 3864"/>
              <a:gd name="T109" fmla="*/ 2147483646 h 6111"/>
              <a:gd name="T110" fmla="*/ 2147483646 w 3864"/>
              <a:gd name="T111" fmla="*/ 2147483646 h 6111"/>
              <a:gd name="T112" fmla="*/ 2147483646 w 3864"/>
              <a:gd name="T113" fmla="*/ 2147483646 h 6111"/>
              <a:gd name="T114" fmla="*/ 2147483646 w 3864"/>
              <a:gd name="T115" fmla="*/ 2147483646 h 6111"/>
              <a:gd name="T116" fmla="*/ 2147483646 w 3864"/>
              <a:gd name="T117" fmla="*/ 2147483646 h 6111"/>
              <a:gd name="T118" fmla="*/ 2147483646 w 3864"/>
              <a:gd name="T119" fmla="*/ 2147483646 h 611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864" h="6111">
                <a:moveTo>
                  <a:pt x="1932" y="0"/>
                </a:moveTo>
                <a:lnTo>
                  <a:pt x="1932" y="0"/>
                </a:lnTo>
                <a:lnTo>
                  <a:pt x="1982" y="0"/>
                </a:lnTo>
                <a:lnTo>
                  <a:pt x="2031" y="2"/>
                </a:lnTo>
                <a:lnTo>
                  <a:pt x="2081" y="5"/>
                </a:lnTo>
                <a:lnTo>
                  <a:pt x="2129" y="9"/>
                </a:lnTo>
                <a:lnTo>
                  <a:pt x="2178" y="15"/>
                </a:lnTo>
                <a:lnTo>
                  <a:pt x="2226" y="22"/>
                </a:lnTo>
                <a:lnTo>
                  <a:pt x="2273" y="30"/>
                </a:lnTo>
                <a:lnTo>
                  <a:pt x="2321" y="39"/>
                </a:lnTo>
                <a:lnTo>
                  <a:pt x="2367" y="48"/>
                </a:lnTo>
                <a:lnTo>
                  <a:pt x="2415" y="60"/>
                </a:lnTo>
                <a:lnTo>
                  <a:pt x="2460" y="73"/>
                </a:lnTo>
                <a:lnTo>
                  <a:pt x="2507" y="87"/>
                </a:lnTo>
                <a:lnTo>
                  <a:pt x="2551" y="101"/>
                </a:lnTo>
                <a:lnTo>
                  <a:pt x="2596" y="117"/>
                </a:lnTo>
                <a:lnTo>
                  <a:pt x="2640" y="133"/>
                </a:lnTo>
                <a:lnTo>
                  <a:pt x="2683" y="152"/>
                </a:lnTo>
                <a:lnTo>
                  <a:pt x="2727" y="170"/>
                </a:lnTo>
                <a:lnTo>
                  <a:pt x="2769" y="190"/>
                </a:lnTo>
                <a:lnTo>
                  <a:pt x="2811" y="211"/>
                </a:lnTo>
                <a:lnTo>
                  <a:pt x="2853" y="233"/>
                </a:lnTo>
                <a:lnTo>
                  <a:pt x="2893" y="255"/>
                </a:lnTo>
                <a:lnTo>
                  <a:pt x="2934" y="279"/>
                </a:lnTo>
                <a:lnTo>
                  <a:pt x="2973" y="304"/>
                </a:lnTo>
                <a:lnTo>
                  <a:pt x="3012" y="329"/>
                </a:lnTo>
                <a:lnTo>
                  <a:pt x="3050" y="356"/>
                </a:lnTo>
                <a:lnTo>
                  <a:pt x="3087" y="383"/>
                </a:lnTo>
                <a:lnTo>
                  <a:pt x="3124" y="412"/>
                </a:lnTo>
                <a:lnTo>
                  <a:pt x="3160" y="441"/>
                </a:lnTo>
                <a:lnTo>
                  <a:pt x="3196" y="471"/>
                </a:lnTo>
                <a:lnTo>
                  <a:pt x="3231" y="501"/>
                </a:lnTo>
                <a:lnTo>
                  <a:pt x="3265" y="532"/>
                </a:lnTo>
                <a:lnTo>
                  <a:pt x="3297" y="565"/>
                </a:lnTo>
                <a:lnTo>
                  <a:pt x="3330" y="599"/>
                </a:lnTo>
                <a:lnTo>
                  <a:pt x="3362" y="632"/>
                </a:lnTo>
                <a:lnTo>
                  <a:pt x="3393" y="667"/>
                </a:lnTo>
                <a:lnTo>
                  <a:pt x="3423" y="702"/>
                </a:lnTo>
                <a:lnTo>
                  <a:pt x="3452" y="739"/>
                </a:lnTo>
                <a:lnTo>
                  <a:pt x="3480" y="775"/>
                </a:lnTo>
                <a:lnTo>
                  <a:pt x="3507" y="813"/>
                </a:lnTo>
                <a:lnTo>
                  <a:pt x="3534" y="852"/>
                </a:lnTo>
                <a:lnTo>
                  <a:pt x="3560" y="890"/>
                </a:lnTo>
                <a:lnTo>
                  <a:pt x="3584" y="930"/>
                </a:lnTo>
                <a:lnTo>
                  <a:pt x="3607" y="970"/>
                </a:lnTo>
                <a:lnTo>
                  <a:pt x="3631" y="1011"/>
                </a:lnTo>
                <a:lnTo>
                  <a:pt x="3653" y="1051"/>
                </a:lnTo>
                <a:lnTo>
                  <a:pt x="3674" y="1094"/>
                </a:lnTo>
                <a:lnTo>
                  <a:pt x="3693" y="1136"/>
                </a:lnTo>
                <a:lnTo>
                  <a:pt x="3712" y="1179"/>
                </a:lnTo>
                <a:lnTo>
                  <a:pt x="3729" y="1223"/>
                </a:lnTo>
                <a:lnTo>
                  <a:pt x="3747" y="1267"/>
                </a:lnTo>
                <a:lnTo>
                  <a:pt x="3762" y="1312"/>
                </a:lnTo>
                <a:lnTo>
                  <a:pt x="3777" y="1357"/>
                </a:lnTo>
                <a:lnTo>
                  <a:pt x="3791" y="1402"/>
                </a:lnTo>
                <a:lnTo>
                  <a:pt x="3802" y="1449"/>
                </a:lnTo>
                <a:lnTo>
                  <a:pt x="3814" y="1495"/>
                </a:lnTo>
                <a:lnTo>
                  <a:pt x="3824" y="1543"/>
                </a:lnTo>
                <a:lnTo>
                  <a:pt x="3834" y="1589"/>
                </a:lnTo>
                <a:lnTo>
                  <a:pt x="3842" y="1638"/>
                </a:lnTo>
                <a:lnTo>
                  <a:pt x="3848" y="1685"/>
                </a:lnTo>
                <a:lnTo>
                  <a:pt x="3853" y="1734"/>
                </a:lnTo>
                <a:lnTo>
                  <a:pt x="3858" y="1783"/>
                </a:lnTo>
                <a:lnTo>
                  <a:pt x="3862" y="1832"/>
                </a:lnTo>
                <a:lnTo>
                  <a:pt x="3863" y="1882"/>
                </a:lnTo>
                <a:lnTo>
                  <a:pt x="3864" y="1932"/>
                </a:lnTo>
                <a:lnTo>
                  <a:pt x="3863" y="1999"/>
                </a:lnTo>
                <a:lnTo>
                  <a:pt x="3859" y="2065"/>
                </a:lnTo>
                <a:lnTo>
                  <a:pt x="3853" y="2130"/>
                </a:lnTo>
                <a:lnTo>
                  <a:pt x="3845" y="2195"/>
                </a:lnTo>
                <a:lnTo>
                  <a:pt x="3836" y="2260"/>
                </a:lnTo>
                <a:lnTo>
                  <a:pt x="3823" y="2324"/>
                </a:lnTo>
                <a:lnTo>
                  <a:pt x="3809" y="2387"/>
                </a:lnTo>
                <a:lnTo>
                  <a:pt x="3793" y="2449"/>
                </a:lnTo>
                <a:lnTo>
                  <a:pt x="3776" y="2511"/>
                </a:lnTo>
                <a:lnTo>
                  <a:pt x="3755" y="2571"/>
                </a:lnTo>
                <a:lnTo>
                  <a:pt x="3733" y="2631"/>
                </a:lnTo>
                <a:lnTo>
                  <a:pt x="3709" y="2690"/>
                </a:lnTo>
                <a:lnTo>
                  <a:pt x="3683" y="2747"/>
                </a:lnTo>
                <a:lnTo>
                  <a:pt x="3656" y="2804"/>
                </a:lnTo>
                <a:lnTo>
                  <a:pt x="3626" y="2859"/>
                </a:lnTo>
                <a:lnTo>
                  <a:pt x="3596" y="2914"/>
                </a:lnTo>
                <a:lnTo>
                  <a:pt x="3566" y="2963"/>
                </a:lnTo>
                <a:lnTo>
                  <a:pt x="3534" y="3011"/>
                </a:lnTo>
                <a:lnTo>
                  <a:pt x="3502" y="3058"/>
                </a:lnTo>
                <a:lnTo>
                  <a:pt x="3467" y="3103"/>
                </a:lnTo>
                <a:lnTo>
                  <a:pt x="3432" y="3148"/>
                </a:lnTo>
                <a:lnTo>
                  <a:pt x="3395" y="3193"/>
                </a:lnTo>
                <a:lnTo>
                  <a:pt x="3358" y="3234"/>
                </a:lnTo>
                <a:lnTo>
                  <a:pt x="3318" y="3276"/>
                </a:lnTo>
                <a:lnTo>
                  <a:pt x="3278" y="3317"/>
                </a:lnTo>
                <a:lnTo>
                  <a:pt x="3237" y="3356"/>
                </a:lnTo>
                <a:lnTo>
                  <a:pt x="3194" y="3393"/>
                </a:lnTo>
                <a:lnTo>
                  <a:pt x="3150" y="3431"/>
                </a:lnTo>
                <a:lnTo>
                  <a:pt x="3106" y="3465"/>
                </a:lnTo>
                <a:lnTo>
                  <a:pt x="3059" y="3500"/>
                </a:lnTo>
                <a:lnTo>
                  <a:pt x="3013" y="3533"/>
                </a:lnTo>
                <a:lnTo>
                  <a:pt x="2965" y="3564"/>
                </a:lnTo>
                <a:lnTo>
                  <a:pt x="2965" y="3763"/>
                </a:lnTo>
                <a:lnTo>
                  <a:pt x="3040" y="3756"/>
                </a:lnTo>
                <a:lnTo>
                  <a:pt x="3184" y="3744"/>
                </a:lnTo>
                <a:lnTo>
                  <a:pt x="3240" y="3879"/>
                </a:lnTo>
                <a:lnTo>
                  <a:pt x="3257" y="3921"/>
                </a:lnTo>
                <a:lnTo>
                  <a:pt x="3272" y="3961"/>
                </a:lnTo>
                <a:lnTo>
                  <a:pt x="3283" y="4003"/>
                </a:lnTo>
                <a:lnTo>
                  <a:pt x="3293" y="4044"/>
                </a:lnTo>
                <a:lnTo>
                  <a:pt x="3301" y="4084"/>
                </a:lnTo>
                <a:lnTo>
                  <a:pt x="3305" y="4125"/>
                </a:lnTo>
                <a:lnTo>
                  <a:pt x="3309" y="4166"/>
                </a:lnTo>
                <a:lnTo>
                  <a:pt x="3310" y="4206"/>
                </a:lnTo>
                <a:lnTo>
                  <a:pt x="3309" y="4248"/>
                </a:lnTo>
                <a:lnTo>
                  <a:pt x="3305" y="4289"/>
                </a:lnTo>
                <a:lnTo>
                  <a:pt x="3300" y="4329"/>
                </a:lnTo>
                <a:lnTo>
                  <a:pt x="3292" y="4370"/>
                </a:lnTo>
                <a:lnTo>
                  <a:pt x="3282" y="4409"/>
                </a:lnTo>
                <a:lnTo>
                  <a:pt x="3269" y="4449"/>
                </a:lnTo>
                <a:lnTo>
                  <a:pt x="3256" y="4487"/>
                </a:lnTo>
                <a:lnTo>
                  <a:pt x="3239" y="4527"/>
                </a:lnTo>
                <a:lnTo>
                  <a:pt x="3224" y="4560"/>
                </a:lnTo>
                <a:lnTo>
                  <a:pt x="3240" y="4600"/>
                </a:lnTo>
                <a:lnTo>
                  <a:pt x="3257" y="4642"/>
                </a:lnTo>
                <a:lnTo>
                  <a:pt x="3272" y="4682"/>
                </a:lnTo>
                <a:lnTo>
                  <a:pt x="3283" y="4724"/>
                </a:lnTo>
                <a:lnTo>
                  <a:pt x="3293" y="4765"/>
                </a:lnTo>
                <a:lnTo>
                  <a:pt x="3301" y="4805"/>
                </a:lnTo>
                <a:lnTo>
                  <a:pt x="3305" y="4846"/>
                </a:lnTo>
                <a:lnTo>
                  <a:pt x="3309" y="4888"/>
                </a:lnTo>
                <a:lnTo>
                  <a:pt x="3310" y="4927"/>
                </a:lnTo>
                <a:lnTo>
                  <a:pt x="3309" y="4969"/>
                </a:lnTo>
                <a:lnTo>
                  <a:pt x="3305" y="5010"/>
                </a:lnTo>
                <a:lnTo>
                  <a:pt x="3300" y="5050"/>
                </a:lnTo>
                <a:lnTo>
                  <a:pt x="3292" y="5091"/>
                </a:lnTo>
                <a:lnTo>
                  <a:pt x="3282" y="5130"/>
                </a:lnTo>
                <a:lnTo>
                  <a:pt x="3269" y="5170"/>
                </a:lnTo>
                <a:lnTo>
                  <a:pt x="3256" y="5209"/>
                </a:lnTo>
                <a:lnTo>
                  <a:pt x="3239" y="5248"/>
                </a:lnTo>
                <a:lnTo>
                  <a:pt x="3191" y="5356"/>
                </a:lnTo>
                <a:lnTo>
                  <a:pt x="3073" y="5366"/>
                </a:lnTo>
                <a:lnTo>
                  <a:pt x="886" y="5559"/>
                </a:lnTo>
                <a:lnTo>
                  <a:pt x="735" y="5573"/>
                </a:lnTo>
                <a:lnTo>
                  <a:pt x="681" y="5430"/>
                </a:lnTo>
                <a:lnTo>
                  <a:pt x="668" y="5395"/>
                </a:lnTo>
                <a:lnTo>
                  <a:pt x="656" y="5359"/>
                </a:lnTo>
                <a:lnTo>
                  <a:pt x="646" y="5323"/>
                </a:lnTo>
                <a:lnTo>
                  <a:pt x="636" y="5286"/>
                </a:lnTo>
                <a:lnTo>
                  <a:pt x="628" y="5249"/>
                </a:lnTo>
                <a:lnTo>
                  <a:pt x="623" y="5210"/>
                </a:lnTo>
                <a:lnTo>
                  <a:pt x="618" y="5172"/>
                </a:lnTo>
                <a:lnTo>
                  <a:pt x="616" y="5133"/>
                </a:lnTo>
                <a:lnTo>
                  <a:pt x="614" y="5091"/>
                </a:lnTo>
                <a:lnTo>
                  <a:pt x="617" y="5049"/>
                </a:lnTo>
                <a:lnTo>
                  <a:pt x="621" y="5006"/>
                </a:lnTo>
                <a:lnTo>
                  <a:pt x="628" y="4963"/>
                </a:lnTo>
                <a:lnTo>
                  <a:pt x="633" y="4941"/>
                </a:lnTo>
                <a:lnTo>
                  <a:pt x="638" y="4919"/>
                </a:lnTo>
                <a:lnTo>
                  <a:pt x="645" y="4897"/>
                </a:lnTo>
                <a:lnTo>
                  <a:pt x="652" y="4875"/>
                </a:lnTo>
                <a:lnTo>
                  <a:pt x="659" y="4853"/>
                </a:lnTo>
                <a:lnTo>
                  <a:pt x="668" y="4831"/>
                </a:lnTo>
                <a:lnTo>
                  <a:pt x="677" y="4808"/>
                </a:lnTo>
                <a:lnTo>
                  <a:pt x="688" y="4786"/>
                </a:lnTo>
                <a:lnTo>
                  <a:pt x="700" y="4759"/>
                </a:lnTo>
                <a:lnTo>
                  <a:pt x="681" y="4709"/>
                </a:lnTo>
                <a:lnTo>
                  <a:pt x="668" y="4674"/>
                </a:lnTo>
                <a:lnTo>
                  <a:pt x="656" y="4638"/>
                </a:lnTo>
                <a:lnTo>
                  <a:pt x="646" y="4602"/>
                </a:lnTo>
                <a:lnTo>
                  <a:pt x="636" y="4565"/>
                </a:lnTo>
                <a:lnTo>
                  <a:pt x="628" y="4528"/>
                </a:lnTo>
                <a:lnTo>
                  <a:pt x="623" y="4489"/>
                </a:lnTo>
                <a:lnTo>
                  <a:pt x="618" y="4451"/>
                </a:lnTo>
                <a:lnTo>
                  <a:pt x="616" y="4412"/>
                </a:lnTo>
                <a:lnTo>
                  <a:pt x="614" y="4370"/>
                </a:lnTo>
                <a:lnTo>
                  <a:pt x="617" y="4327"/>
                </a:lnTo>
                <a:lnTo>
                  <a:pt x="621" y="4285"/>
                </a:lnTo>
                <a:lnTo>
                  <a:pt x="628" y="4242"/>
                </a:lnTo>
                <a:lnTo>
                  <a:pt x="633" y="4220"/>
                </a:lnTo>
                <a:lnTo>
                  <a:pt x="638" y="4198"/>
                </a:lnTo>
                <a:lnTo>
                  <a:pt x="645" y="4176"/>
                </a:lnTo>
                <a:lnTo>
                  <a:pt x="652" y="4154"/>
                </a:lnTo>
                <a:lnTo>
                  <a:pt x="659" y="4132"/>
                </a:lnTo>
                <a:lnTo>
                  <a:pt x="668" y="4110"/>
                </a:lnTo>
                <a:lnTo>
                  <a:pt x="677" y="4087"/>
                </a:lnTo>
                <a:lnTo>
                  <a:pt x="688" y="4064"/>
                </a:lnTo>
                <a:lnTo>
                  <a:pt x="736" y="3960"/>
                </a:lnTo>
                <a:lnTo>
                  <a:pt x="851" y="3950"/>
                </a:lnTo>
                <a:lnTo>
                  <a:pt x="934" y="3943"/>
                </a:lnTo>
                <a:lnTo>
                  <a:pt x="934" y="3586"/>
                </a:lnTo>
                <a:lnTo>
                  <a:pt x="885" y="3555"/>
                </a:lnTo>
                <a:lnTo>
                  <a:pt x="836" y="3522"/>
                </a:lnTo>
                <a:lnTo>
                  <a:pt x="789" y="3489"/>
                </a:lnTo>
                <a:lnTo>
                  <a:pt x="742" y="3454"/>
                </a:lnTo>
                <a:lnTo>
                  <a:pt x="697" y="3417"/>
                </a:lnTo>
                <a:lnTo>
                  <a:pt x="653" y="3378"/>
                </a:lnTo>
                <a:lnTo>
                  <a:pt x="610" y="3340"/>
                </a:lnTo>
                <a:lnTo>
                  <a:pt x="568" y="3299"/>
                </a:lnTo>
                <a:lnTo>
                  <a:pt x="527" y="3258"/>
                </a:lnTo>
                <a:lnTo>
                  <a:pt x="488" y="3215"/>
                </a:lnTo>
                <a:lnTo>
                  <a:pt x="450" y="3170"/>
                </a:lnTo>
                <a:lnTo>
                  <a:pt x="414" y="3125"/>
                </a:lnTo>
                <a:lnTo>
                  <a:pt x="378" y="3079"/>
                </a:lnTo>
                <a:lnTo>
                  <a:pt x="344" y="3031"/>
                </a:lnTo>
                <a:lnTo>
                  <a:pt x="311" y="2982"/>
                </a:lnTo>
                <a:lnTo>
                  <a:pt x="280" y="2934"/>
                </a:lnTo>
                <a:lnTo>
                  <a:pt x="248" y="2878"/>
                </a:lnTo>
                <a:lnTo>
                  <a:pt x="217" y="2821"/>
                </a:lnTo>
                <a:lnTo>
                  <a:pt x="188" y="2763"/>
                </a:lnTo>
                <a:lnTo>
                  <a:pt x="162" y="2705"/>
                </a:lnTo>
                <a:lnTo>
                  <a:pt x="136" y="2644"/>
                </a:lnTo>
                <a:lnTo>
                  <a:pt x="113" y="2584"/>
                </a:lnTo>
                <a:lnTo>
                  <a:pt x="92" y="2523"/>
                </a:lnTo>
                <a:lnTo>
                  <a:pt x="73" y="2460"/>
                </a:lnTo>
                <a:lnTo>
                  <a:pt x="56" y="2396"/>
                </a:lnTo>
                <a:lnTo>
                  <a:pt x="42" y="2332"/>
                </a:lnTo>
                <a:lnTo>
                  <a:pt x="29" y="2267"/>
                </a:lnTo>
                <a:lnTo>
                  <a:pt x="19" y="2201"/>
                </a:lnTo>
                <a:lnTo>
                  <a:pt x="11" y="2135"/>
                </a:lnTo>
                <a:lnTo>
                  <a:pt x="5" y="2067"/>
                </a:lnTo>
                <a:lnTo>
                  <a:pt x="1" y="2000"/>
                </a:lnTo>
                <a:lnTo>
                  <a:pt x="0" y="1932"/>
                </a:lnTo>
                <a:lnTo>
                  <a:pt x="0" y="1882"/>
                </a:lnTo>
                <a:lnTo>
                  <a:pt x="3" y="1832"/>
                </a:lnTo>
                <a:lnTo>
                  <a:pt x="5" y="1783"/>
                </a:lnTo>
                <a:lnTo>
                  <a:pt x="10" y="1734"/>
                </a:lnTo>
                <a:lnTo>
                  <a:pt x="15" y="1685"/>
                </a:lnTo>
                <a:lnTo>
                  <a:pt x="22" y="1638"/>
                </a:lnTo>
                <a:lnTo>
                  <a:pt x="30" y="1589"/>
                </a:lnTo>
                <a:lnTo>
                  <a:pt x="39" y="1543"/>
                </a:lnTo>
                <a:lnTo>
                  <a:pt x="49" y="1495"/>
                </a:lnTo>
                <a:lnTo>
                  <a:pt x="61" y="1449"/>
                </a:lnTo>
                <a:lnTo>
                  <a:pt x="73" y="1402"/>
                </a:lnTo>
                <a:lnTo>
                  <a:pt x="86" y="1357"/>
                </a:lnTo>
                <a:lnTo>
                  <a:pt x="101" y="1312"/>
                </a:lnTo>
                <a:lnTo>
                  <a:pt x="118" y="1267"/>
                </a:lnTo>
                <a:lnTo>
                  <a:pt x="134" y="1223"/>
                </a:lnTo>
                <a:lnTo>
                  <a:pt x="151" y="1179"/>
                </a:lnTo>
                <a:lnTo>
                  <a:pt x="171" y="1136"/>
                </a:lnTo>
                <a:lnTo>
                  <a:pt x="191" y="1094"/>
                </a:lnTo>
                <a:lnTo>
                  <a:pt x="212" y="1051"/>
                </a:lnTo>
                <a:lnTo>
                  <a:pt x="232" y="1011"/>
                </a:lnTo>
                <a:lnTo>
                  <a:pt x="256" y="970"/>
                </a:lnTo>
                <a:lnTo>
                  <a:pt x="279" y="930"/>
                </a:lnTo>
                <a:lnTo>
                  <a:pt x="304" y="890"/>
                </a:lnTo>
                <a:lnTo>
                  <a:pt x="330" y="852"/>
                </a:lnTo>
                <a:lnTo>
                  <a:pt x="357" y="813"/>
                </a:lnTo>
                <a:lnTo>
                  <a:pt x="383" y="775"/>
                </a:lnTo>
                <a:lnTo>
                  <a:pt x="411" y="739"/>
                </a:lnTo>
                <a:lnTo>
                  <a:pt x="441" y="702"/>
                </a:lnTo>
                <a:lnTo>
                  <a:pt x="470" y="667"/>
                </a:lnTo>
                <a:lnTo>
                  <a:pt x="502" y="632"/>
                </a:lnTo>
                <a:lnTo>
                  <a:pt x="533" y="599"/>
                </a:lnTo>
                <a:lnTo>
                  <a:pt x="566" y="565"/>
                </a:lnTo>
                <a:lnTo>
                  <a:pt x="599" y="532"/>
                </a:lnTo>
                <a:lnTo>
                  <a:pt x="633" y="501"/>
                </a:lnTo>
                <a:lnTo>
                  <a:pt x="668" y="471"/>
                </a:lnTo>
                <a:lnTo>
                  <a:pt x="703" y="441"/>
                </a:lnTo>
                <a:lnTo>
                  <a:pt x="739" y="412"/>
                </a:lnTo>
                <a:lnTo>
                  <a:pt x="776" y="383"/>
                </a:lnTo>
                <a:lnTo>
                  <a:pt x="813" y="356"/>
                </a:lnTo>
                <a:lnTo>
                  <a:pt x="851" y="329"/>
                </a:lnTo>
                <a:lnTo>
                  <a:pt x="891" y="304"/>
                </a:lnTo>
                <a:lnTo>
                  <a:pt x="930" y="279"/>
                </a:lnTo>
                <a:lnTo>
                  <a:pt x="970" y="255"/>
                </a:lnTo>
                <a:lnTo>
                  <a:pt x="1010" y="233"/>
                </a:lnTo>
                <a:lnTo>
                  <a:pt x="1052" y="211"/>
                </a:lnTo>
                <a:lnTo>
                  <a:pt x="1094" y="190"/>
                </a:lnTo>
                <a:lnTo>
                  <a:pt x="1137" y="170"/>
                </a:lnTo>
                <a:lnTo>
                  <a:pt x="1180" y="152"/>
                </a:lnTo>
                <a:lnTo>
                  <a:pt x="1224" y="133"/>
                </a:lnTo>
                <a:lnTo>
                  <a:pt x="1268" y="117"/>
                </a:lnTo>
                <a:lnTo>
                  <a:pt x="1312" y="101"/>
                </a:lnTo>
                <a:lnTo>
                  <a:pt x="1357" y="87"/>
                </a:lnTo>
                <a:lnTo>
                  <a:pt x="1403" y="73"/>
                </a:lnTo>
                <a:lnTo>
                  <a:pt x="1449" y="60"/>
                </a:lnTo>
                <a:lnTo>
                  <a:pt x="1496" y="48"/>
                </a:lnTo>
                <a:lnTo>
                  <a:pt x="1542" y="39"/>
                </a:lnTo>
                <a:lnTo>
                  <a:pt x="1590" y="30"/>
                </a:lnTo>
                <a:lnTo>
                  <a:pt x="1637" y="22"/>
                </a:lnTo>
                <a:lnTo>
                  <a:pt x="1686" y="15"/>
                </a:lnTo>
                <a:lnTo>
                  <a:pt x="1735" y="9"/>
                </a:lnTo>
                <a:lnTo>
                  <a:pt x="1783" y="5"/>
                </a:lnTo>
                <a:lnTo>
                  <a:pt x="1832" y="2"/>
                </a:lnTo>
                <a:lnTo>
                  <a:pt x="1882" y="0"/>
                </a:lnTo>
                <a:lnTo>
                  <a:pt x="1932" y="0"/>
                </a:lnTo>
                <a:close/>
                <a:moveTo>
                  <a:pt x="1507" y="2300"/>
                </a:moveTo>
                <a:lnTo>
                  <a:pt x="1507" y="2300"/>
                </a:lnTo>
                <a:lnTo>
                  <a:pt x="1533" y="2310"/>
                </a:lnTo>
                <a:lnTo>
                  <a:pt x="1557" y="2318"/>
                </a:lnTo>
                <a:lnTo>
                  <a:pt x="1569" y="2321"/>
                </a:lnTo>
                <a:lnTo>
                  <a:pt x="1580" y="2323"/>
                </a:lnTo>
                <a:lnTo>
                  <a:pt x="1592" y="2324"/>
                </a:lnTo>
                <a:lnTo>
                  <a:pt x="1604" y="2324"/>
                </a:lnTo>
                <a:lnTo>
                  <a:pt x="1619" y="2324"/>
                </a:lnTo>
                <a:lnTo>
                  <a:pt x="1633" y="2322"/>
                </a:lnTo>
                <a:lnTo>
                  <a:pt x="1648" y="2318"/>
                </a:lnTo>
                <a:lnTo>
                  <a:pt x="1663" y="2314"/>
                </a:lnTo>
                <a:lnTo>
                  <a:pt x="1677" y="2308"/>
                </a:lnTo>
                <a:lnTo>
                  <a:pt x="1691" y="2300"/>
                </a:lnTo>
                <a:lnTo>
                  <a:pt x="1705" y="2289"/>
                </a:lnTo>
                <a:lnTo>
                  <a:pt x="1718" y="2279"/>
                </a:lnTo>
                <a:lnTo>
                  <a:pt x="1750" y="2251"/>
                </a:lnTo>
                <a:lnTo>
                  <a:pt x="1782" y="2276"/>
                </a:lnTo>
                <a:lnTo>
                  <a:pt x="1801" y="2290"/>
                </a:lnTo>
                <a:lnTo>
                  <a:pt x="1819" y="2303"/>
                </a:lnTo>
                <a:lnTo>
                  <a:pt x="1838" y="2314"/>
                </a:lnTo>
                <a:lnTo>
                  <a:pt x="1855" y="2323"/>
                </a:lnTo>
                <a:lnTo>
                  <a:pt x="1873" y="2330"/>
                </a:lnTo>
                <a:lnTo>
                  <a:pt x="1890" y="2336"/>
                </a:lnTo>
                <a:lnTo>
                  <a:pt x="1908" y="2339"/>
                </a:lnTo>
                <a:lnTo>
                  <a:pt x="1924" y="2340"/>
                </a:lnTo>
                <a:lnTo>
                  <a:pt x="1939" y="2340"/>
                </a:lnTo>
                <a:lnTo>
                  <a:pt x="1954" y="2338"/>
                </a:lnTo>
                <a:lnTo>
                  <a:pt x="1969" y="2333"/>
                </a:lnTo>
                <a:lnTo>
                  <a:pt x="1984" y="2328"/>
                </a:lnTo>
                <a:lnTo>
                  <a:pt x="1999" y="2319"/>
                </a:lnTo>
                <a:lnTo>
                  <a:pt x="2013" y="2309"/>
                </a:lnTo>
                <a:lnTo>
                  <a:pt x="2028" y="2296"/>
                </a:lnTo>
                <a:lnTo>
                  <a:pt x="2044" y="2282"/>
                </a:lnTo>
                <a:lnTo>
                  <a:pt x="2077" y="2246"/>
                </a:lnTo>
                <a:lnTo>
                  <a:pt x="2113" y="2279"/>
                </a:lnTo>
                <a:lnTo>
                  <a:pt x="2134" y="2295"/>
                </a:lnTo>
                <a:lnTo>
                  <a:pt x="2154" y="2308"/>
                </a:lnTo>
                <a:lnTo>
                  <a:pt x="2175" y="2319"/>
                </a:lnTo>
                <a:lnTo>
                  <a:pt x="2194" y="2326"/>
                </a:lnTo>
                <a:lnTo>
                  <a:pt x="2215" y="2332"/>
                </a:lnTo>
                <a:lnTo>
                  <a:pt x="2235" y="2336"/>
                </a:lnTo>
                <a:lnTo>
                  <a:pt x="2255" y="2337"/>
                </a:lnTo>
                <a:lnTo>
                  <a:pt x="2275" y="2336"/>
                </a:lnTo>
                <a:lnTo>
                  <a:pt x="2291" y="2333"/>
                </a:lnTo>
                <a:lnTo>
                  <a:pt x="2308" y="2330"/>
                </a:lnTo>
                <a:lnTo>
                  <a:pt x="2324" y="2325"/>
                </a:lnTo>
                <a:lnTo>
                  <a:pt x="2342" y="2319"/>
                </a:lnTo>
                <a:lnTo>
                  <a:pt x="2359" y="2314"/>
                </a:lnTo>
                <a:lnTo>
                  <a:pt x="2377" y="2307"/>
                </a:lnTo>
                <a:lnTo>
                  <a:pt x="2412" y="2290"/>
                </a:lnTo>
                <a:lnTo>
                  <a:pt x="2484" y="2175"/>
                </a:lnTo>
                <a:lnTo>
                  <a:pt x="2653" y="2281"/>
                </a:lnTo>
                <a:lnTo>
                  <a:pt x="2239" y="2948"/>
                </a:lnTo>
                <a:lnTo>
                  <a:pt x="2239" y="3826"/>
                </a:lnTo>
                <a:lnTo>
                  <a:pt x="2564" y="3799"/>
                </a:lnTo>
                <a:lnTo>
                  <a:pt x="2564" y="3450"/>
                </a:lnTo>
                <a:lnTo>
                  <a:pt x="2564" y="3332"/>
                </a:lnTo>
                <a:lnTo>
                  <a:pt x="2668" y="3274"/>
                </a:lnTo>
                <a:lnTo>
                  <a:pt x="2712" y="3248"/>
                </a:lnTo>
                <a:lnTo>
                  <a:pt x="2756" y="3222"/>
                </a:lnTo>
                <a:lnTo>
                  <a:pt x="2799" y="3194"/>
                </a:lnTo>
                <a:lnTo>
                  <a:pt x="2841" y="3163"/>
                </a:lnTo>
                <a:lnTo>
                  <a:pt x="2882" y="3132"/>
                </a:lnTo>
                <a:lnTo>
                  <a:pt x="2921" y="3100"/>
                </a:lnTo>
                <a:lnTo>
                  <a:pt x="2960" y="3066"/>
                </a:lnTo>
                <a:lnTo>
                  <a:pt x="2997" y="3031"/>
                </a:lnTo>
                <a:lnTo>
                  <a:pt x="3033" y="2995"/>
                </a:lnTo>
                <a:lnTo>
                  <a:pt x="3067" y="2958"/>
                </a:lnTo>
                <a:lnTo>
                  <a:pt x="3101" y="2918"/>
                </a:lnTo>
                <a:lnTo>
                  <a:pt x="3134" y="2879"/>
                </a:lnTo>
                <a:lnTo>
                  <a:pt x="3165" y="2838"/>
                </a:lnTo>
                <a:lnTo>
                  <a:pt x="3195" y="2797"/>
                </a:lnTo>
                <a:lnTo>
                  <a:pt x="3223" y="2754"/>
                </a:lnTo>
                <a:lnTo>
                  <a:pt x="3250" y="2711"/>
                </a:lnTo>
                <a:lnTo>
                  <a:pt x="3275" y="2667"/>
                </a:lnTo>
                <a:lnTo>
                  <a:pt x="3299" y="2624"/>
                </a:lnTo>
                <a:lnTo>
                  <a:pt x="3319" y="2578"/>
                </a:lnTo>
                <a:lnTo>
                  <a:pt x="3340" y="2533"/>
                </a:lnTo>
                <a:lnTo>
                  <a:pt x="3359" y="2487"/>
                </a:lnTo>
                <a:lnTo>
                  <a:pt x="3376" y="2439"/>
                </a:lnTo>
                <a:lnTo>
                  <a:pt x="3393" y="2391"/>
                </a:lnTo>
                <a:lnTo>
                  <a:pt x="3406" y="2343"/>
                </a:lnTo>
                <a:lnTo>
                  <a:pt x="3419" y="2293"/>
                </a:lnTo>
                <a:lnTo>
                  <a:pt x="3431" y="2243"/>
                </a:lnTo>
                <a:lnTo>
                  <a:pt x="3440" y="2193"/>
                </a:lnTo>
                <a:lnTo>
                  <a:pt x="3448" y="2142"/>
                </a:lnTo>
                <a:lnTo>
                  <a:pt x="3454" y="2089"/>
                </a:lnTo>
                <a:lnTo>
                  <a:pt x="3459" y="2037"/>
                </a:lnTo>
                <a:lnTo>
                  <a:pt x="3461" y="1985"/>
                </a:lnTo>
                <a:lnTo>
                  <a:pt x="3462" y="1932"/>
                </a:lnTo>
                <a:lnTo>
                  <a:pt x="3462" y="1892"/>
                </a:lnTo>
                <a:lnTo>
                  <a:pt x="3460" y="1853"/>
                </a:lnTo>
                <a:lnTo>
                  <a:pt x="3458" y="1814"/>
                </a:lnTo>
                <a:lnTo>
                  <a:pt x="3454" y="1775"/>
                </a:lnTo>
                <a:lnTo>
                  <a:pt x="3449" y="1737"/>
                </a:lnTo>
                <a:lnTo>
                  <a:pt x="3445" y="1698"/>
                </a:lnTo>
                <a:lnTo>
                  <a:pt x="3438" y="1661"/>
                </a:lnTo>
                <a:lnTo>
                  <a:pt x="3431" y="1623"/>
                </a:lnTo>
                <a:lnTo>
                  <a:pt x="3423" y="1586"/>
                </a:lnTo>
                <a:lnTo>
                  <a:pt x="3415" y="1548"/>
                </a:lnTo>
                <a:lnTo>
                  <a:pt x="3404" y="1512"/>
                </a:lnTo>
                <a:lnTo>
                  <a:pt x="3394" y="1476"/>
                </a:lnTo>
                <a:lnTo>
                  <a:pt x="3382" y="1440"/>
                </a:lnTo>
                <a:lnTo>
                  <a:pt x="3369" y="1406"/>
                </a:lnTo>
                <a:lnTo>
                  <a:pt x="3357" y="1371"/>
                </a:lnTo>
                <a:lnTo>
                  <a:pt x="3341" y="1336"/>
                </a:lnTo>
                <a:lnTo>
                  <a:pt x="3328" y="1301"/>
                </a:lnTo>
                <a:lnTo>
                  <a:pt x="3311" y="1267"/>
                </a:lnTo>
                <a:lnTo>
                  <a:pt x="3295" y="1235"/>
                </a:lnTo>
                <a:lnTo>
                  <a:pt x="3278" y="1202"/>
                </a:lnTo>
                <a:lnTo>
                  <a:pt x="3259" y="1170"/>
                </a:lnTo>
                <a:lnTo>
                  <a:pt x="3240" y="1137"/>
                </a:lnTo>
                <a:lnTo>
                  <a:pt x="3221" y="1106"/>
                </a:lnTo>
                <a:lnTo>
                  <a:pt x="3201" y="1076"/>
                </a:lnTo>
                <a:lnTo>
                  <a:pt x="3180" y="1046"/>
                </a:lnTo>
                <a:lnTo>
                  <a:pt x="3158" y="1015"/>
                </a:lnTo>
                <a:lnTo>
                  <a:pt x="3136" y="986"/>
                </a:lnTo>
                <a:lnTo>
                  <a:pt x="3113" y="957"/>
                </a:lnTo>
                <a:lnTo>
                  <a:pt x="3090" y="930"/>
                </a:lnTo>
                <a:lnTo>
                  <a:pt x="3065" y="902"/>
                </a:lnTo>
                <a:lnTo>
                  <a:pt x="3040" y="875"/>
                </a:lnTo>
                <a:lnTo>
                  <a:pt x="3014" y="849"/>
                </a:lnTo>
                <a:lnTo>
                  <a:pt x="2987" y="824"/>
                </a:lnTo>
                <a:lnTo>
                  <a:pt x="2961" y="798"/>
                </a:lnTo>
                <a:lnTo>
                  <a:pt x="2934" y="774"/>
                </a:lnTo>
                <a:lnTo>
                  <a:pt x="2905" y="751"/>
                </a:lnTo>
                <a:lnTo>
                  <a:pt x="2877" y="728"/>
                </a:lnTo>
                <a:lnTo>
                  <a:pt x="2848" y="704"/>
                </a:lnTo>
                <a:lnTo>
                  <a:pt x="2818" y="683"/>
                </a:lnTo>
                <a:lnTo>
                  <a:pt x="2788" y="663"/>
                </a:lnTo>
                <a:lnTo>
                  <a:pt x="2756" y="642"/>
                </a:lnTo>
                <a:lnTo>
                  <a:pt x="2725" y="622"/>
                </a:lnTo>
                <a:lnTo>
                  <a:pt x="2694" y="603"/>
                </a:lnTo>
                <a:lnTo>
                  <a:pt x="2661" y="586"/>
                </a:lnTo>
                <a:lnTo>
                  <a:pt x="2629" y="568"/>
                </a:lnTo>
                <a:lnTo>
                  <a:pt x="2595" y="552"/>
                </a:lnTo>
                <a:lnTo>
                  <a:pt x="2561" y="536"/>
                </a:lnTo>
                <a:lnTo>
                  <a:pt x="2528" y="521"/>
                </a:lnTo>
                <a:lnTo>
                  <a:pt x="2493" y="507"/>
                </a:lnTo>
                <a:lnTo>
                  <a:pt x="2458" y="494"/>
                </a:lnTo>
                <a:lnTo>
                  <a:pt x="2423" y="481"/>
                </a:lnTo>
                <a:lnTo>
                  <a:pt x="2387" y="470"/>
                </a:lnTo>
                <a:lnTo>
                  <a:pt x="2351" y="459"/>
                </a:lnTo>
                <a:lnTo>
                  <a:pt x="2314" y="449"/>
                </a:lnTo>
                <a:lnTo>
                  <a:pt x="2277" y="440"/>
                </a:lnTo>
                <a:lnTo>
                  <a:pt x="2240" y="431"/>
                </a:lnTo>
                <a:lnTo>
                  <a:pt x="2203" y="424"/>
                </a:lnTo>
                <a:lnTo>
                  <a:pt x="2164" y="419"/>
                </a:lnTo>
                <a:lnTo>
                  <a:pt x="2127" y="413"/>
                </a:lnTo>
                <a:lnTo>
                  <a:pt x="2088" y="408"/>
                </a:lnTo>
                <a:lnTo>
                  <a:pt x="2049" y="405"/>
                </a:lnTo>
                <a:lnTo>
                  <a:pt x="2011" y="402"/>
                </a:lnTo>
                <a:lnTo>
                  <a:pt x="1972" y="401"/>
                </a:lnTo>
                <a:lnTo>
                  <a:pt x="1932" y="401"/>
                </a:lnTo>
                <a:lnTo>
                  <a:pt x="1893" y="401"/>
                </a:lnTo>
                <a:lnTo>
                  <a:pt x="1853" y="402"/>
                </a:lnTo>
                <a:lnTo>
                  <a:pt x="1814" y="405"/>
                </a:lnTo>
                <a:lnTo>
                  <a:pt x="1775" y="408"/>
                </a:lnTo>
                <a:lnTo>
                  <a:pt x="1737" y="413"/>
                </a:lnTo>
                <a:lnTo>
                  <a:pt x="1699" y="419"/>
                </a:lnTo>
                <a:lnTo>
                  <a:pt x="1660" y="424"/>
                </a:lnTo>
                <a:lnTo>
                  <a:pt x="1623" y="431"/>
                </a:lnTo>
                <a:lnTo>
                  <a:pt x="1586" y="440"/>
                </a:lnTo>
                <a:lnTo>
                  <a:pt x="1549" y="449"/>
                </a:lnTo>
                <a:lnTo>
                  <a:pt x="1513" y="459"/>
                </a:lnTo>
                <a:lnTo>
                  <a:pt x="1477" y="470"/>
                </a:lnTo>
                <a:lnTo>
                  <a:pt x="1441" y="481"/>
                </a:lnTo>
                <a:lnTo>
                  <a:pt x="1405" y="494"/>
                </a:lnTo>
                <a:lnTo>
                  <a:pt x="1370" y="507"/>
                </a:lnTo>
                <a:lnTo>
                  <a:pt x="1335" y="521"/>
                </a:lnTo>
                <a:lnTo>
                  <a:pt x="1302" y="536"/>
                </a:lnTo>
                <a:lnTo>
                  <a:pt x="1268" y="552"/>
                </a:lnTo>
                <a:lnTo>
                  <a:pt x="1234" y="568"/>
                </a:lnTo>
                <a:lnTo>
                  <a:pt x="1202" y="586"/>
                </a:lnTo>
                <a:lnTo>
                  <a:pt x="1169" y="603"/>
                </a:lnTo>
                <a:lnTo>
                  <a:pt x="1138" y="622"/>
                </a:lnTo>
                <a:lnTo>
                  <a:pt x="1107" y="642"/>
                </a:lnTo>
                <a:lnTo>
                  <a:pt x="1076" y="663"/>
                </a:lnTo>
                <a:lnTo>
                  <a:pt x="1045" y="683"/>
                </a:lnTo>
                <a:lnTo>
                  <a:pt x="1016" y="704"/>
                </a:lnTo>
                <a:lnTo>
                  <a:pt x="987" y="728"/>
                </a:lnTo>
                <a:lnTo>
                  <a:pt x="958" y="751"/>
                </a:lnTo>
                <a:lnTo>
                  <a:pt x="930" y="774"/>
                </a:lnTo>
                <a:lnTo>
                  <a:pt x="902" y="798"/>
                </a:lnTo>
                <a:lnTo>
                  <a:pt x="876" y="824"/>
                </a:lnTo>
                <a:lnTo>
                  <a:pt x="849" y="849"/>
                </a:lnTo>
                <a:lnTo>
                  <a:pt x="823" y="875"/>
                </a:lnTo>
                <a:lnTo>
                  <a:pt x="799" y="902"/>
                </a:lnTo>
                <a:lnTo>
                  <a:pt x="775" y="930"/>
                </a:lnTo>
                <a:lnTo>
                  <a:pt x="750" y="957"/>
                </a:lnTo>
                <a:lnTo>
                  <a:pt x="728" y="986"/>
                </a:lnTo>
                <a:lnTo>
                  <a:pt x="705" y="1015"/>
                </a:lnTo>
                <a:lnTo>
                  <a:pt x="684" y="1046"/>
                </a:lnTo>
                <a:lnTo>
                  <a:pt x="662" y="1076"/>
                </a:lnTo>
                <a:lnTo>
                  <a:pt x="642" y="1106"/>
                </a:lnTo>
                <a:lnTo>
                  <a:pt x="623" y="1137"/>
                </a:lnTo>
                <a:lnTo>
                  <a:pt x="604" y="1170"/>
                </a:lnTo>
                <a:lnTo>
                  <a:pt x="585" y="1202"/>
                </a:lnTo>
                <a:lnTo>
                  <a:pt x="569" y="1235"/>
                </a:lnTo>
                <a:lnTo>
                  <a:pt x="552" y="1267"/>
                </a:lnTo>
                <a:lnTo>
                  <a:pt x="537" y="1301"/>
                </a:lnTo>
                <a:lnTo>
                  <a:pt x="522" y="1336"/>
                </a:lnTo>
                <a:lnTo>
                  <a:pt x="508" y="1371"/>
                </a:lnTo>
                <a:lnTo>
                  <a:pt x="494" y="1406"/>
                </a:lnTo>
                <a:lnTo>
                  <a:pt x="482" y="1440"/>
                </a:lnTo>
                <a:lnTo>
                  <a:pt x="470" y="1476"/>
                </a:lnTo>
                <a:lnTo>
                  <a:pt x="459" y="1512"/>
                </a:lnTo>
                <a:lnTo>
                  <a:pt x="450" y="1548"/>
                </a:lnTo>
                <a:lnTo>
                  <a:pt x="440" y="1586"/>
                </a:lnTo>
                <a:lnTo>
                  <a:pt x="432" y="1623"/>
                </a:lnTo>
                <a:lnTo>
                  <a:pt x="425" y="1661"/>
                </a:lnTo>
                <a:lnTo>
                  <a:pt x="418" y="1698"/>
                </a:lnTo>
                <a:lnTo>
                  <a:pt x="414" y="1737"/>
                </a:lnTo>
                <a:lnTo>
                  <a:pt x="409" y="1775"/>
                </a:lnTo>
                <a:lnTo>
                  <a:pt x="405" y="1814"/>
                </a:lnTo>
                <a:lnTo>
                  <a:pt x="403" y="1853"/>
                </a:lnTo>
                <a:lnTo>
                  <a:pt x="402" y="1892"/>
                </a:lnTo>
                <a:lnTo>
                  <a:pt x="401" y="1932"/>
                </a:lnTo>
                <a:lnTo>
                  <a:pt x="402" y="1986"/>
                </a:lnTo>
                <a:lnTo>
                  <a:pt x="405" y="2040"/>
                </a:lnTo>
                <a:lnTo>
                  <a:pt x="410" y="2093"/>
                </a:lnTo>
                <a:lnTo>
                  <a:pt x="416" y="2146"/>
                </a:lnTo>
                <a:lnTo>
                  <a:pt x="424" y="2199"/>
                </a:lnTo>
                <a:lnTo>
                  <a:pt x="434" y="2251"/>
                </a:lnTo>
                <a:lnTo>
                  <a:pt x="446" y="2301"/>
                </a:lnTo>
                <a:lnTo>
                  <a:pt x="459" y="2352"/>
                </a:lnTo>
                <a:lnTo>
                  <a:pt x="474" y="2402"/>
                </a:lnTo>
                <a:lnTo>
                  <a:pt x="490" y="2451"/>
                </a:lnTo>
                <a:lnTo>
                  <a:pt x="509" y="2498"/>
                </a:lnTo>
                <a:lnTo>
                  <a:pt x="529" y="2546"/>
                </a:lnTo>
                <a:lnTo>
                  <a:pt x="549" y="2592"/>
                </a:lnTo>
                <a:lnTo>
                  <a:pt x="573" y="2638"/>
                </a:lnTo>
                <a:lnTo>
                  <a:pt x="597" y="2682"/>
                </a:lnTo>
                <a:lnTo>
                  <a:pt x="623" y="2726"/>
                </a:lnTo>
                <a:lnTo>
                  <a:pt x="650" y="2770"/>
                </a:lnTo>
                <a:lnTo>
                  <a:pt x="679" y="2814"/>
                </a:lnTo>
                <a:lnTo>
                  <a:pt x="711" y="2856"/>
                </a:lnTo>
                <a:lnTo>
                  <a:pt x="743" y="2896"/>
                </a:lnTo>
                <a:lnTo>
                  <a:pt x="777" y="2937"/>
                </a:lnTo>
                <a:lnTo>
                  <a:pt x="812" y="2975"/>
                </a:lnTo>
                <a:lnTo>
                  <a:pt x="848" y="3014"/>
                </a:lnTo>
                <a:lnTo>
                  <a:pt x="885" y="3050"/>
                </a:lnTo>
                <a:lnTo>
                  <a:pt x="924" y="3085"/>
                </a:lnTo>
                <a:lnTo>
                  <a:pt x="964" y="3118"/>
                </a:lnTo>
                <a:lnTo>
                  <a:pt x="1004" y="3151"/>
                </a:lnTo>
                <a:lnTo>
                  <a:pt x="1047" y="3182"/>
                </a:lnTo>
                <a:lnTo>
                  <a:pt x="1090" y="3211"/>
                </a:lnTo>
                <a:lnTo>
                  <a:pt x="1135" y="3239"/>
                </a:lnTo>
                <a:lnTo>
                  <a:pt x="1180" y="3266"/>
                </a:lnTo>
                <a:lnTo>
                  <a:pt x="1226" y="3291"/>
                </a:lnTo>
                <a:lnTo>
                  <a:pt x="1335" y="3348"/>
                </a:lnTo>
                <a:lnTo>
                  <a:pt x="1335" y="3469"/>
                </a:lnTo>
                <a:lnTo>
                  <a:pt x="1335" y="3838"/>
                </a:lnTo>
                <a:lnTo>
                  <a:pt x="1674" y="3838"/>
                </a:lnTo>
                <a:lnTo>
                  <a:pt x="1674" y="2948"/>
                </a:lnTo>
                <a:lnTo>
                  <a:pt x="1260" y="2281"/>
                </a:lnTo>
                <a:lnTo>
                  <a:pt x="1431" y="2175"/>
                </a:lnTo>
                <a:lnTo>
                  <a:pt x="1507" y="2300"/>
                </a:lnTo>
                <a:close/>
                <a:moveTo>
                  <a:pt x="2326" y="2429"/>
                </a:moveTo>
                <a:lnTo>
                  <a:pt x="2326" y="2429"/>
                </a:lnTo>
                <a:lnTo>
                  <a:pt x="2305" y="2432"/>
                </a:lnTo>
                <a:lnTo>
                  <a:pt x="2284" y="2435"/>
                </a:lnTo>
                <a:lnTo>
                  <a:pt x="2258" y="2437"/>
                </a:lnTo>
                <a:lnTo>
                  <a:pt x="2234" y="2437"/>
                </a:lnTo>
                <a:lnTo>
                  <a:pt x="2208" y="2433"/>
                </a:lnTo>
                <a:lnTo>
                  <a:pt x="2184" y="2429"/>
                </a:lnTo>
                <a:lnTo>
                  <a:pt x="2158" y="2420"/>
                </a:lnTo>
                <a:lnTo>
                  <a:pt x="2134" y="2411"/>
                </a:lnTo>
                <a:lnTo>
                  <a:pt x="2109" y="2397"/>
                </a:lnTo>
                <a:lnTo>
                  <a:pt x="2083" y="2382"/>
                </a:lnTo>
                <a:lnTo>
                  <a:pt x="2063" y="2396"/>
                </a:lnTo>
                <a:lnTo>
                  <a:pt x="2045" y="2409"/>
                </a:lnTo>
                <a:lnTo>
                  <a:pt x="2024" y="2419"/>
                </a:lnTo>
                <a:lnTo>
                  <a:pt x="2004" y="2427"/>
                </a:lnTo>
                <a:lnTo>
                  <a:pt x="1983" y="2434"/>
                </a:lnTo>
                <a:lnTo>
                  <a:pt x="1962" y="2438"/>
                </a:lnTo>
                <a:lnTo>
                  <a:pt x="1941" y="2440"/>
                </a:lnTo>
                <a:lnTo>
                  <a:pt x="1920" y="2440"/>
                </a:lnTo>
                <a:lnTo>
                  <a:pt x="1900" y="2439"/>
                </a:lnTo>
                <a:lnTo>
                  <a:pt x="1879" y="2435"/>
                </a:lnTo>
                <a:lnTo>
                  <a:pt x="1858" y="2430"/>
                </a:lnTo>
                <a:lnTo>
                  <a:pt x="1837" y="2423"/>
                </a:lnTo>
                <a:lnTo>
                  <a:pt x="1816" y="2415"/>
                </a:lnTo>
                <a:lnTo>
                  <a:pt x="1794" y="2404"/>
                </a:lnTo>
                <a:lnTo>
                  <a:pt x="1773" y="2393"/>
                </a:lnTo>
                <a:lnTo>
                  <a:pt x="1752" y="2379"/>
                </a:lnTo>
                <a:lnTo>
                  <a:pt x="1735" y="2390"/>
                </a:lnTo>
                <a:lnTo>
                  <a:pt x="1716" y="2399"/>
                </a:lnTo>
                <a:lnTo>
                  <a:pt x="1699" y="2408"/>
                </a:lnTo>
                <a:lnTo>
                  <a:pt x="1679" y="2413"/>
                </a:lnTo>
                <a:lnTo>
                  <a:pt x="1660" y="2418"/>
                </a:lnTo>
                <a:lnTo>
                  <a:pt x="1642" y="2422"/>
                </a:lnTo>
                <a:lnTo>
                  <a:pt x="1622" y="2424"/>
                </a:lnTo>
                <a:lnTo>
                  <a:pt x="1602" y="2424"/>
                </a:lnTo>
                <a:lnTo>
                  <a:pt x="1585" y="2424"/>
                </a:lnTo>
                <a:lnTo>
                  <a:pt x="1860" y="2866"/>
                </a:lnTo>
                <a:lnTo>
                  <a:pt x="1875" y="2891"/>
                </a:lnTo>
                <a:lnTo>
                  <a:pt x="1875" y="2918"/>
                </a:lnTo>
                <a:lnTo>
                  <a:pt x="1875" y="3838"/>
                </a:lnTo>
                <a:lnTo>
                  <a:pt x="2038" y="3838"/>
                </a:lnTo>
                <a:lnTo>
                  <a:pt x="2038" y="2918"/>
                </a:lnTo>
                <a:lnTo>
                  <a:pt x="2038" y="2891"/>
                </a:lnTo>
                <a:lnTo>
                  <a:pt x="2053" y="2866"/>
                </a:lnTo>
                <a:lnTo>
                  <a:pt x="2326" y="2429"/>
                </a:lnTo>
                <a:close/>
                <a:moveTo>
                  <a:pt x="2506" y="5533"/>
                </a:moveTo>
                <a:lnTo>
                  <a:pt x="1402" y="5631"/>
                </a:lnTo>
                <a:lnTo>
                  <a:pt x="1405" y="5656"/>
                </a:lnTo>
                <a:lnTo>
                  <a:pt x="1410" y="5681"/>
                </a:lnTo>
                <a:lnTo>
                  <a:pt x="1417" y="5705"/>
                </a:lnTo>
                <a:lnTo>
                  <a:pt x="1424" y="5729"/>
                </a:lnTo>
                <a:lnTo>
                  <a:pt x="1432" y="5753"/>
                </a:lnTo>
                <a:lnTo>
                  <a:pt x="1441" y="5776"/>
                </a:lnTo>
                <a:lnTo>
                  <a:pt x="1451" y="5798"/>
                </a:lnTo>
                <a:lnTo>
                  <a:pt x="1463" y="5820"/>
                </a:lnTo>
                <a:lnTo>
                  <a:pt x="1475" y="5842"/>
                </a:lnTo>
                <a:lnTo>
                  <a:pt x="1489" y="5862"/>
                </a:lnTo>
                <a:lnTo>
                  <a:pt x="1503" y="5883"/>
                </a:lnTo>
                <a:lnTo>
                  <a:pt x="1516" y="5902"/>
                </a:lnTo>
                <a:lnTo>
                  <a:pt x="1533" y="5921"/>
                </a:lnTo>
                <a:lnTo>
                  <a:pt x="1549" y="5938"/>
                </a:lnTo>
                <a:lnTo>
                  <a:pt x="1566" y="5956"/>
                </a:lnTo>
                <a:lnTo>
                  <a:pt x="1584" y="5973"/>
                </a:lnTo>
                <a:lnTo>
                  <a:pt x="1602" y="5988"/>
                </a:lnTo>
                <a:lnTo>
                  <a:pt x="1622" y="6003"/>
                </a:lnTo>
                <a:lnTo>
                  <a:pt x="1642" y="6017"/>
                </a:lnTo>
                <a:lnTo>
                  <a:pt x="1663" y="6031"/>
                </a:lnTo>
                <a:lnTo>
                  <a:pt x="1685" y="6043"/>
                </a:lnTo>
                <a:lnTo>
                  <a:pt x="1706" y="6055"/>
                </a:lnTo>
                <a:lnTo>
                  <a:pt x="1729" y="6065"/>
                </a:lnTo>
                <a:lnTo>
                  <a:pt x="1752" y="6074"/>
                </a:lnTo>
                <a:lnTo>
                  <a:pt x="1775" y="6082"/>
                </a:lnTo>
                <a:lnTo>
                  <a:pt x="1799" y="6091"/>
                </a:lnTo>
                <a:lnTo>
                  <a:pt x="1823" y="6096"/>
                </a:lnTo>
                <a:lnTo>
                  <a:pt x="1849" y="6102"/>
                </a:lnTo>
                <a:lnTo>
                  <a:pt x="1873" y="6106"/>
                </a:lnTo>
                <a:lnTo>
                  <a:pt x="1900" y="6109"/>
                </a:lnTo>
                <a:lnTo>
                  <a:pt x="1925" y="6110"/>
                </a:lnTo>
                <a:lnTo>
                  <a:pt x="1951" y="6111"/>
                </a:lnTo>
                <a:lnTo>
                  <a:pt x="1980" y="6110"/>
                </a:lnTo>
                <a:lnTo>
                  <a:pt x="2008" y="6109"/>
                </a:lnTo>
                <a:lnTo>
                  <a:pt x="2035" y="6106"/>
                </a:lnTo>
                <a:lnTo>
                  <a:pt x="2063" y="6100"/>
                </a:lnTo>
                <a:lnTo>
                  <a:pt x="2090" y="6094"/>
                </a:lnTo>
                <a:lnTo>
                  <a:pt x="2117" y="6087"/>
                </a:lnTo>
                <a:lnTo>
                  <a:pt x="2142" y="6078"/>
                </a:lnTo>
                <a:lnTo>
                  <a:pt x="2168" y="6067"/>
                </a:lnTo>
                <a:lnTo>
                  <a:pt x="2192" y="6057"/>
                </a:lnTo>
                <a:lnTo>
                  <a:pt x="2215" y="6044"/>
                </a:lnTo>
                <a:lnTo>
                  <a:pt x="2239" y="6031"/>
                </a:lnTo>
                <a:lnTo>
                  <a:pt x="2262" y="6016"/>
                </a:lnTo>
                <a:lnTo>
                  <a:pt x="2284" y="6001"/>
                </a:lnTo>
                <a:lnTo>
                  <a:pt x="2305" y="5985"/>
                </a:lnTo>
                <a:lnTo>
                  <a:pt x="2324" y="5968"/>
                </a:lnTo>
                <a:lnTo>
                  <a:pt x="2344" y="5949"/>
                </a:lnTo>
                <a:lnTo>
                  <a:pt x="2362" y="5929"/>
                </a:lnTo>
                <a:lnTo>
                  <a:pt x="2379" y="5909"/>
                </a:lnTo>
                <a:lnTo>
                  <a:pt x="2396" y="5889"/>
                </a:lnTo>
                <a:lnTo>
                  <a:pt x="2412" y="5866"/>
                </a:lnTo>
                <a:lnTo>
                  <a:pt x="2425" y="5844"/>
                </a:lnTo>
                <a:lnTo>
                  <a:pt x="2439" y="5821"/>
                </a:lnTo>
                <a:lnTo>
                  <a:pt x="2451" y="5797"/>
                </a:lnTo>
                <a:lnTo>
                  <a:pt x="2463" y="5772"/>
                </a:lnTo>
                <a:lnTo>
                  <a:pt x="2473" y="5747"/>
                </a:lnTo>
                <a:lnTo>
                  <a:pt x="2481" y="5721"/>
                </a:lnTo>
                <a:lnTo>
                  <a:pt x="2489" y="5695"/>
                </a:lnTo>
                <a:lnTo>
                  <a:pt x="2495" y="5668"/>
                </a:lnTo>
                <a:lnTo>
                  <a:pt x="2500" y="5641"/>
                </a:lnTo>
                <a:lnTo>
                  <a:pt x="2503" y="5613"/>
                </a:lnTo>
                <a:lnTo>
                  <a:pt x="2506" y="5584"/>
                </a:lnTo>
                <a:lnTo>
                  <a:pt x="2507" y="5556"/>
                </a:lnTo>
                <a:lnTo>
                  <a:pt x="2506" y="5533"/>
                </a:lnTo>
                <a:close/>
                <a:moveTo>
                  <a:pt x="2908" y="4892"/>
                </a:moveTo>
                <a:lnTo>
                  <a:pt x="1018" y="5060"/>
                </a:lnTo>
                <a:lnTo>
                  <a:pt x="1015" y="5089"/>
                </a:lnTo>
                <a:lnTo>
                  <a:pt x="1015" y="5118"/>
                </a:lnTo>
                <a:lnTo>
                  <a:pt x="1017" y="5144"/>
                </a:lnTo>
                <a:lnTo>
                  <a:pt x="2906" y="4978"/>
                </a:lnTo>
                <a:lnTo>
                  <a:pt x="2908" y="4953"/>
                </a:lnTo>
                <a:lnTo>
                  <a:pt x="2910" y="4927"/>
                </a:lnTo>
                <a:lnTo>
                  <a:pt x="2910" y="4910"/>
                </a:lnTo>
                <a:lnTo>
                  <a:pt x="2908" y="4892"/>
                </a:lnTo>
                <a:close/>
                <a:moveTo>
                  <a:pt x="2908" y="4171"/>
                </a:moveTo>
                <a:lnTo>
                  <a:pt x="1018" y="4337"/>
                </a:lnTo>
                <a:lnTo>
                  <a:pt x="1015" y="4368"/>
                </a:lnTo>
                <a:lnTo>
                  <a:pt x="1015" y="4397"/>
                </a:lnTo>
                <a:lnTo>
                  <a:pt x="1017" y="4423"/>
                </a:lnTo>
                <a:lnTo>
                  <a:pt x="2906" y="4257"/>
                </a:lnTo>
                <a:lnTo>
                  <a:pt x="2908" y="4232"/>
                </a:lnTo>
                <a:lnTo>
                  <a:pt x="2910" y="4206"/>
                </a:lnTo>
                <a:lnTo>
                  <a:pt x="2910" y="4189"/>
                </a:lnTo>
                <a:lnTo>
                  <a:pt x="2908" y="4171"/>
                </a:lnTo>
                <a:close/>
              </a:path>
            </a:pathLst>
          </a:custGeom>
          <a:solidFill>
            <a:schemeClr val="accent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37" name="KSO_Shape"/>
          <p:cNvSpPr/>
          <p:nvPr/>
        </p:nvSpPr>
        <p:spPr bwMode="auto">
          <a:xfrm>
            <a:off x="5781469" y="3881724"/>
            <a:ext cx="528637" cy="836892"/>
          </a:xfrm>
          <a:custGeom>
            <a:avLst/>
            <a:gdLst>
              <a:gd name="T0" fmla="*/ 2147483646 w 3864"/>
              <a:gd name="T1" fmla="*/ 1817606605 h 6111"/>
              <a:gd name="T2" fmla="*/ 2147483646 w 3864"/>
              <a:gd name="T3" fmla="*/ 2147483646 h 6111"/>
              <a:gd name="T4" fmla="*/ 2147483646 w 3864"/>
              <a:gd name="T5" fmla="*/ 2147483646 h 6111"/>
              <a:gd name="T6" fmla="*/ 2147483646 w 3864"/>
              <a:gd name="T7" fmla="*/ 2147483646 h 6111"/>
              <a:gd name="T8" fmla="*/ 2147483646 w 3864"/>
              <a:gd name="T9" fmla="*/ 2147483646 h 6111"/>
              <a:gd name="T10" fmla="*/ 2147483646 w 3864"/>
              <a:gd name="T11" fmla="*/ 2147483646 h 6111"/>
              <a:gd name="T12" fmla="*/ 2147483646 w 3864"/>
              <a:gd name="T13" fmla="*/ 2147483646 h 6111"/>
              <a:gd name="T14" fmla="*/ 2147483646 w 3864"/>
              <a:gd name="T15" fmla="*/ 2147483646 h 6111"/>
              <a:gd name="T16" fmla="*/ 2147483646 w 3864"/>
              <a:gd name="T17" fmla="*/ 2147483646 h 6111"/>
              <a:gd name="T18" fmla="*/ 2147483646 w 3864"/>
              <a:gd name="T19" fmla="*/ 2147483646 h 6111"/>
              <a:gd name="T20" fmla="*/ 2147483646 w 3864"/>
              <a:gd name="T21" fmla="*/ 2147483646 h 6111"/>
              <a:gd name="T22" fmla="*/ 2147483646 w 3864"/>
              <a:gd name="T23" fmla="*/ 2147483646 h 6111"/>
              <a:gd name="T24" fmla="*/ 2147483646 w 3864"/>
              <a:gd name="T25" fmla="*/ 2147483646 h 6111"/>
              <a:gd name="T26" fmla="*/ 2147483646 w 3864"/>
              <a:gd name="T27" fmla="*/ 2147483646 h 6111"/>
              <a:gd name="T28" fmla="*/ 2147483646 w 3864"/>
              <a:gd name="T29" fmla="*/ 2147483646 h 6111"/>
              <a:gd name="T30" fmla="*/ 2147483646 w 3864"/>
              <a:gd name="T31" fmla="*/ 2147483646 h 6111"/>
              <a:gd name="T32" fmla="*/ 2147483646 w 3864"/>
              <a:gd name="T33" fmla="*/ 2147483646 h 6111"/>
              <a:gd name="T34" fmla="*/ 2147483646 w 3864"/>
              <a:gd name="T35" fmla="*/ 2147483646 h 6111"/>
              <a:gd name="T36" fmla="*/ 574134261 w 3864"/>
              <a:gd name="T37" fmla="*/ 2147483646 h 6111"/>
              <a:gd name="T38" fmla="*/ 906491754 w 3864"/>
              <a:gd name="T39" fmla="*/ 2147483646 h 6111"/>
              <a:gd name="T40" fmla="*/ 2147483646 w 3864"/>
              <a:gd name="T41" fmla="*/ 2147483646 h 6111"/>
              <a:gd name="T42" fmla="*/ 2147483646 w 3864"/>
              <a:gd name="T43" fmla="*/ 2147483646 h 6111"/>
              <a:gd name="T44" fmla="*/ 2147483646 w 3864"/>
              <a:gd name="T45" fmla="*/ 2147483646 h 6111"/>
              <a:gd name="T46" fmla="*/ 2147483646 w 3864"/>
              <a:gd name="T47" fmla="*/ 1817606605 h 6111"/>
              <a:gd name="T48" fmla="*/ 2147483646 w 3864"/>
              <a:gd name="T49" fmla="*/ 2147483646 h 6111"/>
              <a:gd name="T50" fmla="*/ 2147483646 w 3864"/>
              <a:gd name="T51" fmla="*/ 2147483646 h 6111"/>
              <a:gd name="T52" fmla="*/ 2147483646 w 3864"/>
              <a:gd name="T53" fmla="*/ 2147483646 h 6111"/>
              <a:gd name="T54" fmla="*/ 2147483646 w 3864"/>
              <a:gd name="T55" fmla="*/ 2147483646 h 6111"/>
              <a:gd name="T56" fmla="*/ 2147483646 w 3864"/>
              <a:gd name="T57" fmla="*/ 2147483646 h 6111"/>
              <a:gd name="T58" fmla="*/ 2147483646 w 3864"/>
              <a:gd name="T59" fmla="*/ 2147483646 h 6111"/>
              <a:gd name="T60" fmla="*/ 2147483646 w 3864"/>
              <a:gd name="T61" fmla="*/ 2147483646 h 6111"/>
              <a:gd name="T62" fmla="*/ 2147483646 w 3864"/>
              <a:gd name="T63" fmla="*/ 2147483646 h 6111"/>
              <a:gd name="T64" fmla="*/ 2147483646 w 3864"/>
              <a:gd name="T65" fmla="*/ 2147483646 h 6111"/>
              <a:gd name="T66" fmla="*/ 2147483646 w 3864"/>
              <a:gd name="T67" fmla="*/ 2147483646 h 6111"/>
              <a:gd name="T68" fmla="*/ 2147483646 w 3864"/>
              <a:gd name="T69" fmla="*/ 2147483646 h 6111"/>
              <a:gd name="T70" fmla="*/ 2147483646 w 3864"/>
              <a:gd name="T71" fmla="*/ 2147483646 h 6111"/>
              <a:gd name="T72" fmla="*/ 2147483646 w 3864"/>
              <a:gd name="T73" fmla="*/ 2147483646 h 6111"/>
              <a:gd name="T74" fmla="*/ 2147483646 w 3864"/>
              <a:gd name="T75" fmla="*/ 2147483646 h 6111"/>
              <a:gd name="T76" fmla="*/ 2147483646 w 3864"/>
              <a:gd name="T77" fmla="*/ 2147483646 h 6111"/>
              <a:gd name="T78" fmla="*/ 2147483646 w 3864"/>
              <a:gd name="T79" fmla="*/ 2147483646 h 6111"/>
              <a:gd name="T80" fmla="*/ 2147483646 w 3864"/>
              <a:gd name="T81" fmla="*/ 2147483646 h 6111"/>
              <a:gd name="T82" fmla="*/ 2147483646 w 3864"/>
              <a:gd name="T83" fmla="*/ 2147483646 h 6111"/>
              <a:gd name="T84" fmla="*/ 2147483646 w 3864"/>
              <a:gd name="T85" fmla="*/ 2147483646 h 6111"/>
              <a:gd name="T86" fmla="*/ 2147483646 w 3864"/>
              <a:gd name="T87" fmla="*/ 2147483646 h 6111"/>
              <a:gd name="T88" fmla="*/ 2147483646 w 3864"/>
              <a:gd name="T89" fmla="*/ 2147483646 h 6111"/>
              <a:gd name="T90" fmla="*/ 2147483646 w 3864"/>
              <a:gd name="T91" fmla="*/ 2147483646 h 6111"/>
              <a:gd name="T92" fmla="*/ 2147483646 w 3864"/>
              <a:gd name="T93" fmla="*/ 2147483646 h 6111"/>
              <a:gd name="T94" fmla="*/ 2147483646 w 3864"/>
              <a:gd name="T95" fmla="*/ 2147483646 h 6111"/>
              <a:gd name="T96" fmla="*/ 2147483646 w 3864"/>
              <a:gd name="T97" fmla="*/ 2147483646 h 6111"/>
              <a:gd name="T98" fmla="*/ 2147483646 w 3864"/>
              <a:gd name="T99" fmla="*/ 2147483646 h 6111"/>
              <a:gd name="T100" fmla="*/ 2147483646 w 3864"/>
              <a:gd name="T101" fmla="*/ 2147483646 h 6111"/>
              <a:gd name="T102" fmla="*/ 2147483646 w 3864"/>
              <a:gd name="T103" fmla="*/ 2147483646 h 6111"/>
              <a:gd name="T104" fmla="*/ 2147483646 w 3864"/>
              <a:gd name="T105" fmla="*/ 2147483646 h 6111"/>
              <a:gd name="T106" fmla="*/ 2147483646 w 3864"/>
              <a:gd name="T107" fmla="*/ 2147483646 h 6111"/>
              <a:gd name="T108" fmla="*/ 2147483646 w 3864"/>
              <a:gd name="T109" fmla="*/ 2147483646 h 6111"/>
              <a:gd name="T110" fmla="*/ 2147483646 w 3864"/>
              <a:gd name="T111" fmla="*/ 2147483646 h 6111"/>
              <a:gd name="T112" fmla="*/ 2147483646 w 3864"/>
              <a:gd name="T113" fmla="*/ 2147483646 h 6111"/>
              <a:gd name="T114" fmla="*/ 2147483646 w 3864"/>
              <a:gd name="T115" fmla="*/ 2147483646 h 6111"/>
              <a:gd name="T116" fmla="*/ 2147483646 w 3864"/>
              <a:gd name="T117" fmla="*/ 2147483646 h 6111"/>
              <a:gd name="T118" fmla="*/ 2147483646 w 3864"/>
              <a:gd name="T119" fmla="*/ 2147483646 h 611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864" h="6111">
                <a:moveTo>
                  <a:pt x="1932" y="0"/>
                </a:moveTo>
                <a:lnTo>
                  <a:pt x="1932" y="0"/>
                </a:lnTo>
                <a:lnTo>
                  <a:pt x="1982" y="0"/>
                </a:lnTo>
                <a:lnTo>
                  <a:pt x="2031" y="2"/>
                </a:lnTo>
                <a:lnTo>
                  <a:pt x="2081" y="5"/>
                </a:lnTo>
                <a:lnTo>
                  <a:pt x="2129" y="9"/>
                </a:lnTo>
                <a:lnTo>
                  <a:pt x="2178" y="15"/>
                </a:lnTo>
                <a:lnTo>
                  <a:pt x="2226" y="22"/>
                </a:lnTo>
                <a:lnTo>
                  <a:pt x="2273" y="30"/>
                </a:lnTo>
                <a:lnTo>
                  <a:pt x="2321" y="39"/>
                </a:lnTo>
                <a:lnTo>
                  <a:pt x="2367" y="48"/>
                </a:lnTo>
                <a:lnTo>
                  <a:pt x="2415" y="60"/>
                </a:lnTo>
                <a:lnTo>
                  <a:pt x="2460" y="73"/>
                </a:lnTo>
                <a:lnTo>
                  <a:pt x="2507" y="87"/>
                </a:lnTo>
                <a:lnTo>
                  <a:pt x="2551" y="101"/>
                </a:lnTo>
                <a:lnTo>
                  <a:pt x="2596" y="117"/>
                </a:lnTo>
                <a:lnTo>
                  <a:pt x="2640" y="133"/>
                </a:lnTo>
                <a:lnTo>
                  <a:pt x="2683" y="152"/>
                </a:lnTo>
                <a:lnTo>
                  <a:pt x="2727" y="170"/>
                </a:lnTo>
                <a:lnTo>
                  <a:pt x="2769" y="190"/>
                </a:lnTo>
                <a:lnTo>
                  <a:pt x="2811" y="211"/>
                </a:lnTo>
                <a:lnTo>
                  <a:pt x="2853" y="233"/>
                </a:lnTo>
                <a:lnTo>
                  <a:pt x="2893" y="255"/>
                </a:lnTo>
                <a:lnTo>
                  <a:pt x="2934" y="279"/>
                </a:lnTo>
                <a:lnTo>
                  <a:pt x="2973" y="304"/>
                </a:lnTo>
                <a:lnTo>
                  <a:pt x="3012" y="329"/>
                </a:lnTo>
                <a:lnTo>
                  <a:pt x="3050" y="356"/>
                </a:lnTo>
                <a:lnTo>
                  <a:pt x="3087" y="383"/>
                </a:lnTo>
                <a:lnTo>
                  <a:pt x="3124" y="412"/>
                </a:lnTo>
                <a:lnTo>
                  <a:pt x="3160" y="441"/>
                </a:lnTo>
                <a:lnTo>
                  <a:pt x="3196" y="471"/>
                </a:lnTo>
                <a:lnTo>
                  <a:pt x="3231" y="501"/>
                </a:lnTo>
                <a:lnTo>
                  <a:pt x="3265" y="532"/>
                </a:lnTo>
                <a:lnTo>
                  <a:pt x="3297" y="565"/>
                </a:lnTo>
                <a:lnTo>
                  <a:pt x="3330" y="599"/>
                </a:lnTo>
                <a:lnTo>
                  <a:pt x="3362" y="632"/>
                </a:lnTo>
                <a:lnTo>
                  <a:pt x="3393" y="667"/>
                </a:lnTo>
                <a:lnTo>
                  <a:pt x="3423" y="702"/>
                </a:lnTo>
                <a:lnTo>
                  <a:pt x="3452" y="739"/>
                </a:lnTo>
                <a:lnTo>
                  <a:pt x="3480" y="775"/>
                </a:lnTo>
                <a:lnTo>
                  <a:pt x="3507" y="813"/>
                </a:lnTo>
                <a:lnTo>
                  <a:pt x="3534" y="852"/>
                </a:lnTo>
                <a:lnTo>
                  <a:pt x="3560" y="890"/>
                </a:lnTo>
                <a:lnTo>
                  <a:pt x="3584" y="930"/>
                </a:lnTo>
                <a:lnTo>
                  <a:pt x="3607" y="970"/>
                </a:lnTo>
                <a:lnTo>
                  <a:pt x="3631" y="1011"/>
                </a:lnTo>
                <a:lnTo>
                  <a:pt x="3653" y="1051"/>
                </a:lnTo>
                <a:lnTo>
                  <a:pt x="3674" y="1094"/>
                </a:lnTo>
                <a:lnTo>
                  <a:pt x="3693" y="1136"/>
                </a:lnTo>
                <a:lnTo>
                  <a:pt x="3712" y="1179"/>
                </a:lnTo>
                <a:lnTo>
                  <a:pt x="3729" y="1223"/>
                </a:lnTo>
                <a:lnTo>
                  <a:pt x="3747" y="1267"/>
                </a:lnTo>
                <a:lnTo>
                  <a:pt x="3762" y="1312"/>
                </a:lnTo>
                <a:lnTo>
                  <a:pt x="3777" y="1357"/>
                </a:lnTo>
                <a:lnTo>
                  <a:pt x="3791" y="1402"/>
                </a:lnTo>
                <a:lnTo>
                  <a:pt x="3802" y="1449"/>
                </a:lnTo>
                <a:lnTo>
                  <a:pt x="3814" y="1495"/>
                </a:lnTo>
                <a:lnTo>
                  <a:pt x="3824" y="1543"/>
                </a:lnTo>
                <a:lnTo>
                  <a:pt x="3834" y="1589"/>
                </a:lnTo>
                <a:lnTo>
                  <a:pt x="3842" y="1638"/>
                </a:lnTo>
                <a:lnTo>
                  <a:pt x="3848" y="1685"/>
                </a:lnTo>
                <a:lnTo>
                  <a:pt x="3853" y="1734"/>
                </a:lnTo>
                <a:lnTo>
                  <a:pt x="3858" y="1783"/>
                </a:lnTo>
                <a:lnTo>
                  <a:pt x="3862" y="1832"/>
                </a:lnTo>
                <a:lnTo>
                  <a:pt x="3863" y="1882"/>
                </a:lnTo>
                <a:lnTo>
                  <a:pt x="3864" y="1932"/>
                </a:lnTo>
                <a:lnTo>
                  <a:pt x="3863" y="1999"/>
                </a:lnTo>
                <a:lnTo>
                  <a:pt x="3859" y="2065"/>
                </a:lnTo>
                <a:lnTo>
                  <a:pt x="3853" y="2130"/>
                </a:lnTo>
                <a:lnTo>
                  <a:pt x="3845" y="2195"/>
                </a:lnTo>
                <a:lnTo>
                  <a:pt x="3836" y="2260"/>
                </a:lnTo>
                <a:lnTo>
                  <a:pt x="3823" y="2324"/>
                </a:lnTo>
                <a:lnTo>
                  <a:pt x="3809" y="2387"/>
                </a:lnTo>
                <a:lnTo>
                  <a:pt x="3793" y="2449"/>
                </a:lnTo>
                <a:lnTo>
                  <a:pt x="3776" y="2511"/>
                </a:lnTo>
                <a:lnTo>
                  <a:pt x="3755" y="2571"/>
                </a:lnTo>
                <a:lnTo>
                  <a:pt x="3733" y="2631"/>
                </a:lnTo>
                <a:lnTo>
                  <a:pt x="3709" y="2690"/>
                </a:lnTo>
                <a:lnTo>
                  <a:pt x="3683" y="2747"/>
                </a:lnTo>
                <a:lnTo>
                  <a:pt x="3656" y="2804"/>
                </a:lnTo>
                <a:lnTo>
                  <a:pt x="3626" y="2859"/>
                </a:lnTo>
                <a:lnTo>
                  <a:pt x="3596" y="2914"/>
                </a:lnTo>
                <a:lnTo>
                  <a:pt x="3566" y="2963"/>
                </a:lnTo>
                <a:lnTo>
                  <a:pt x="3534" y="3011"/>
                </a:lnTo>
                <a:lnTo>
                  <a:pt x="3502" y="3058"/>
                </a:lnTo>
                <a:lnTo>
                  <a:pt x="3467" y="3103"/>
                </a:lnTo>
                <a:lnTo>
                  <a:pt x="3432" y="3148"/>
                </a:lnTo>
                <a:lnTo>
                  <a:pt x="3395" y="3193"/>
                </a:lnTo>
                <a:lnTo>
                  <a:pt x="3358" y="3234"/>
                </a:lnTo>
                <a:lnTo>
                  <a:pt x="3318" y="3276"/>
                </a:lnTo>
                <a:lnTo>
                  <a:pt x="3278" y="3317"/>
                </a:lnTo>
                <a:lnTo>
                  <a:pt x="3237" y="3356"/>
                </a:lnTo>
                <a:lnTo>
                  <a:pt x="3194" y="3393"/>
                </a:lnTo>
                <a:lnTo>
                  <a:pt x="3150" y="3431"/>
                </a:lnTo>
                <a:lnTo>
                  <a:pt x="3106" y="3465"/>
                </a:lnTo>
                <a:lnTo>
                  <a:pt x="3059" y="3500"/>
                </a:lnTo>
                <a:lnTo>
                  <a:pt x="3013" y="3533"/>
                </a:lnTo>
                <a:lnTo>
                  <a:pt x="2965" y="3564"/>
                </a:lnTo>
                <a:lnTo>
                  <a:pt x="2965" y="3763"/>
                </a:lnTo>
                <a:lnTo>
                  <a:pt x="3040" y="3756"/>
                </a:lnTo>
                <a:lnTo>
                  <a:pt x="3184" y="3744"/>
                </a:lnTo>
                <a:lnTo>
                  <a:pt x="3240" y="3879"/>
                </a:lnTo>
                <a:lnTo>
                  <a:pt x="3257" y="3921"/>
                </a:lnTo>
                <a:lnTo>
                  <a:pt x="3272" y="3961"/>
                </a:lnTo>
                <a:lnTo>
                  <a:pt x="3283" y="4003"/>
                </a:lnTo>
                <a:lnTo>
                  <a:pt x="3293" y="4044"/>
                </a:lnTo>
                <a:lnTo>
                  <a:pt x="3301" y="4084"/>
                </a:lnTo>
                <a:lnTo>
                  <a:pt x="3305" y="4125"/>
                </a:lnTo>
                <a:lnTo>
                  <a:pt x="3309" y="4166"/>
                </a:lnTo>
                <a:lnTo>
                  <a:pt x="3310" y="4206"/>
                </a:lnTo>
                <a:lnTo>
                  <a:pt x="3309" y="4248"/>
                </a:lnTo>
                <a:lnTo>
                  <a:pt x="3305" y="4289"/>
                </a:lnTo>
                <a:lnTo>
                  <a:pt x="3300" y="4329"/>
                </a:lnTo>
                <a:lnTo>
                  <a:pt x="3292" y="4370"/>
                </a:lnTo>
                <a:lnTo>
                  <a:pt x="3282" y="4409"/>
                </a:lnTo>
                <a:lnTo>
                  <a:pt x="3269" y="4449"/>
                </a:lnTo>
                <a:lnTo>
                  <a:pt x="3256" y="4487"/>
                </a:lnTo>
                <a:lnTo>
                  <a:pt x="3239" y="4527"/>
                </a:lnTo>
                <a:lnTo>
                  <a:pt x="3224" y="4560"/>
                </a:lnTo>
                <a:lnTo>
                  <a:pt x="3240" y="4600"/>
                </a:lnTo>
                <a:lnTo>
                  <a:pt x="3257" y="4642"/>
                </a:lnTo>
                <a:lnTo>
                  <a:pt x="3272" y="4682"/>
                </a:lnTo>
                <a:lnTo>
                  <a:pt x="3283" y="4724"/>
                </a:lnTo>
                <a:lnTo>
                  <a:pt x="3293" y="4765"/>
                </a:lnTo>
                <a:lnTo>
                  <a:pt x="3301" y="4805"/>
                </a:lnTo>
                <a:lnTo>
                  <a:pt x="3305" y="4846"/>
                </a:lnTo>
                <a:lnTo>
                  <a:pt x="3309" y="4888"/>
                </a:lnTo>
                <a:lnTo>
                  <a:pt x="3310" y="4927"/>
                </a:lnTo>
                <a:lnTo>
                  <a:pt x="3309" y="4969"/>
                </a:lnTo>
                <a:lnTo>
                  <a:pt x="3305" y="5010"/>
                </a:lnTo>
                <a:lnTo>
                  <a:pt x="3300" y="5050"/>
                </a:lnTo>
                <a:lnTo>
                  <a:pt x="3292" y="5091"/>
                </a:lnTo>
                <a:lnTo>
                  <a:pt x="3282" y="5130"/>
                </a:lnTo>
                <a:lnTo>
                  <a:pt x="3269" y="5170"/>
                </a:lnTo>
                <a:lnTo>
                  <a:pt x="3256" y="5209"/>
                </a:lnTo>
                <a:lnTo>
                  <a:pt x="3239" y="5248"/>
                </a:lnTo>
                <a:lnTo>
                  <a:pt x="3191" y="5356"/>
                </a:lnTo>
                <a:lnTo>
                  <a:pt x="3073" y="5366"/>
                </a:lnTo>
                <a:lnTo>
                  <a:pt x="886" y="5559"/>
                </a:lnTo>
                <a:lnTo>
                  <a:pt x="735" y="5573"/>
                </a:lnTo>
                <a:lnTo>
                  <a:pt x="681" y="5430"/>
                </a:lnTo>
                <a:lnTo>
                  <a:pt x="668" y="5395"/>
                </a:lnTo>
                <a:lnTo>
                  <a:pt x="656" y="5359"/>
                </a:lnTo>
                <a:lnTo>
                  <a:pt x="646" y="5323"/>
                </a:lnTo>
                <a:lnTo>
                  <a:pt x="636" y="5286"/>
                </a:lnTo>
                <a:lnTo>
                  <a:pt x="628" y="5249"/>
                </a:lnTo>
                <a:lnTo>
                  <a:pt x="623" y="5210"/>
                </a:lnTo>
                <a:lnTo>
                  <a:pt x="618" y="5172"/>
                </a:lnTo>
                <a:lnTo>
                  <a:pt x="616" y="5133"/>
                </a:lnTo>
                <a:lnTo>
                  <a:pt x="614" y="5091"/>
                </a:lnTo>
                <a:lnTo>
                  <a:pt x="617" y="5049"/>
                </a:lnTo>
                <a:lnTo>
                  <a:pt x="621" y="5006"/>
                </a:lnTo>
                <a:lnTo>
                  <a:pt x="628" y="4963"/>
                </a:lnTo>
                <a:lnTo>
                  <a:pt x="633" y="4941"/>
                </a:lnTo>
                <a:lnTo>
                  <a:pt x="638" y="4919"/>
                </a:lnTo>
                <a:lnTo>
                  <a:pt x="645" y="4897"/>
                </a:lnTo>
                <a:lnTo>
                  <a:pt x="652" y="4875"/>
                </a:lnTo>
                <a:lnTo>
                  <a:pt x="659" y="4853"/>
                </a:lnTo>
                <a:lnTo>
                  <a:pt x="668" y="4831"/>
                </a:lnTo>
                <a:lnTo>
                  <a:pt x="677" y="4808"/>
                </a:lnTo>
                <a:lnTo>
                  <a:pt x="688" y="4786"/>
                </a:lnTo>
                <a:lnTo>
                  <a:pt x="700" y="4759"/>
                </a:lnTo>
                <a:lnTo>
                  <a:pt x="681" y="4709"/>
                </a:lnTo>
                <a:lnTo>
                  <a:pt x="668" y="4674"/>
                </a:lnTo>
                <a:lnTo>
                  <a:pt x="656" y="4638"/>
                </a:lnTo>
                <a:lnTo>
                  <a:pt x="646" y="4602"/>
                </a:lnTo>
                <a:lnTo>
                  <a:pt x="636" y="4565"/>
                </a:lnTo>
                <a:lnTo>
                  <a:pt x="628" y="4528"/>
                </a:lnTo>
                <a:lnTo>
                  <a:pt x="623" y="4489"/>
                </a:lnTo>
                <a:lnTo>
                  <a:pt x="618" y="4451"/>
                </a:lnTo>
                <a:lnTo>
                  <a:pt x="616" y="4412"/>
                </a:lnTo>
                <a:lnTo>
                  <a:pt x="614" y="4370"/>
                </a:lnTo>
                <a:lnTo>
                  <a:pt x="617" y="4327"/>
                </a:lnTo>
                <a:lnTo>
                  <a:pt x="621" y="4285"/>
                </a:lnTo>
                <a:lnTo>
                  <a:pt x="628" y="4242"/>
                </a:lnTo>
                <a:lnTo>
                  <a:pt x="633" y="4220"/>
                </a:lnTo>
                <a:lnTo>
                  <a:pt x="638" y="4198"/>
                </a:lnTo>
                <a:lnTo>
                  <a:pt x="645" y="4176"/>
                </a:lnTo>
                <a:lnTo>
                  <a:pt x="652" y="4154"/>
                </a:lnTo>
                <a:lnTo>
                  <a:pt x="659" y="4132"/>
                </a:lnTo>
                <a:lnTo>
                  <a:pt x="668" y="4110"/>
                </a:lnTo>
                <a:lnTo>
                  <a:pt x="677" y="4087"/>
                </a:lnTo>
                <a:lnTo>
                  <a:pt x="688" y="4064"/>
                </a:lnTo>
                <a:lnTo>
                  <a:pt x="736" y="3960"/>
                </a:lnTo>
                <a:lnTo>
                  <a:pt x="851" y="3950"/>
                </a:lnTo>
                <a:lnTo>
                  <a:pt x="934" y="3943"/>
                </a:lnTo>
                <a:lnTo>
                  <a:pt x="934" y="3586"/>
                </a:lnTo>
                <a:lnTo>
                  <a:pt x="885" y="3555"/>
                </a:lnTo>
                <a:lnTo>
                  <a:pt x="836" y="3522"/>
                </a:lnTo>
                <a:lnTo>
                  <a:pt x="789" y="3489"/>
                </a:lnTo>
                <a:lnTo>
                  <a:pt x="742" y="3454"/>
                </a:lnTo>
                <a:lnTo>
                  <a:pt x="697" y="3417"/>
                </a:lnTo>
                <a:lnTo>
                  <a:pt x="653" y="3378"/>
                </a:lnTo>
                <a:lnTo>
                  <a:pt x="610" y="3340"/>
                </a:lnTo>
                <a:lnTo>
                  <a:pt x="568" y="3299"/>
                </a:lnTo>
                <a:lnTo>
                  <a:pt x="527" y="3258"/>
                </a:lnTo>
                <a:lnTo>
                  <a:pt x="488" y="3215"/>
                </a:lnTo>
                <a:lnTo>
                  <a:pt x="450" y="3170"/>
                </a:lnTo>
                <a:lnTo>
                  <a:pt x="414" y="3125"/>
                </a:lnTo>
                <a:lnTo>
                  <a:pt x="378" y="3079"/>
                </a:lnTo>
                <a:lnTo>
                  <a:pt x="344" y="3031"/>
                </a:lnTo>
                <a:lnTo>
                  <a:pt x="311" y="2982"/>
                </a:lnTo>
                <a:lnTo>
                  <a:pt x="280" y="2934"/>
                </a:lnTo>
                <a:lnTo>
                  <a:pt x="248" y="2878"/>
                </a:lnTo>
                <a:lnTo>
                  <a:pt x="217" y="2821"/>
                </a:lnTo>
                <a:lnTo>
                  <a:pt x="188" y="2763"/>
                </a:lnTo>
                <a:lnTo>
                  <a:pt x="162" y="2705"/>
                </a:lnTo>
                <a:lnTo>
                  <a:pt x="136" y="2644"/>
                </a:lnTo>
                <a:lnTo>
                  <a:pt x="113" y="2584"/>
                </a:lnTo>
                <a:lnTo>
                  <a:pt x="92" y="2523"/>
                </a:lnTo>
                <a:lnTo>
                  <a:pt x="73" y="2460"/>
                </a:lnTo>
                <a:lnTo>
                  <a:pt x="56" y="2396"/>
                </a:lnTo>
                <a:lnTo>
                  <a:pt x="42" y="2332"/>
                </a:lnTo>
                <a:lnTo>
                  <a:pt x="29" y="2267"/>
                </a:lnTo>
                <a:lnTo>
                  <a:pt x="19" y="2201"/>
                </a:lnTo>
                <a:lnTo>
                  <a:pt x="11" y="2135"/>
                </a:lnTo>
                <a:lnTo>
                  <a:pt x="5" y="2067"/>
                </a:lnTo>
                <a:lnTo>
                  <a:pt x="1" y="2000"/>
                </a:lnTo>
                <a:lnTo>
                  <a:pt x="0" y="1932"/>
                </a:lnTo>
                <a:lnTo>
                  <a:pt x="0" y="1882"/>
                </a:lnTo>
                <a:lnTo>
                  <a:pt x="3" y="1832"/>
                </a:lnTo>
                <a:lnTo>
                  <a:pt x="5" y="1783"/>
                </a:lnTo>
                <a:lnTo>
                  <a:pt x="10" y="1734"/>
                </a:lnTo>
                <a:lnTo>
                  <a:pt x="15" y="1685"/>
                </a:lnTo>
                <a:lnTo>
                  <a:pt x="22" y="1638"/>
                </a:lnTo>
                <a:lnTo>
                  <a:pt x="30" y="1589"/>
                </a:lnTo>
                <a:lnTo>
                  <a:pt x="39" y="1543"/>
                </a:lnTo>
                <a:lnTo>
                  <a:pt x="49" y="1495"/>
                </a:lnTo>
                <a:lnTo>
                  <a:pt x="61" y="1449"/>
                </a:lnTo>
                <a:lnTo>
                  <a:pt x="73" y="1402"/>
                </a:lnTo>
                <a:lnTo>
                  <a:pt x="86" y="1357"/>
                </a:lnTo>
                <a:lnTo>
                  <a:pt x="101" y="1312"/>
                </a:lnTo>
                <a:lnTo>
                  <a:pt x="118" y="1267"/>
                </a:lnTo>
                <a:lnTo>
                  <a:pt x="134" y="1223"/>
                </a:lnTo>
                <a:lnTo>
                  <a:pt x="151" y="1179"/>
                </a:lnTo>
                <a:lnTo>
                  <a:pt x="171" y="1136"/>
                </a:lnTo>
                <a:lnTo>
                  <a:pt x="191" y="1094"/>
                </a:lnTo>
                <a:lnTo>
                  <a:pt x="212" y="1051"/>
                </a:lnTo>
                <a:lnTo>
                  <a:pt x="232" y="1011"/>
                </a:lnTo>
                <a:lnTo>
                  <a:pt x="256" y="970"/>
                </a:lnTo>
                <a:lnTo>
                  <a:pt x="279" y="930"/>
                </a:lnTo>
                <a:lnTo>
                  <a:pt x="304" y="890"/>
                </a:lnTo>
                <a:lnTo>
                  <a:pt x="330" y="852"/>
                </a:lnTo>
                <a:lnTo>
                  <a:pt x="357" y="813"/>
                </a:lnTo>
                <a:lnTo>
                  <a:pt x="383" y="775"/>
                </a:lnTo>
                <a:lnTo>
                  <a:pt x="411" y="739"/>
                </a:lnTo>
                <a:lnTo>
                  <a:pt x="441" y="702"/>
                </a:lnTo>
                <a:lnTo>
                  <a:pt x="470" y="667"/>
                </a:lnTo>
                <a:lnTo>
                  <a:pt x="502" y="632"/>
                </a:lnTo>
                <a:lnTo>
                  <a:pt x="533" y="599"/>
                </a:lnTo>
                <a:lnTo>
                  <a:pt x="566" y="565"/>
                </a:lnTo>
                <a:lnTo>
                  <a:pt x="599" y="532"/>
                </a:lnTo>
                <a:lnTo>
                  <a:pt x="633" y="501"/>
                </a:lnTo>
                <a:lnTo>
                  <a:pt x="668" y="471"/>
                </a:lnTo>
                <a:lnTo>
                  <a:pt x="703" y="441"/>
                </a:lnTo>
                <a:lnTo>
                  <a:pt x="739" y="412"/>
                </a:lnTo>
                <a:lnTo>
                  <a:pt x="776" y="383"/>
                </a:lnTo>
                <a:lnTo>
                  <a:pt x="813" y="356"/>
                </a:lnTo>
                <a:lnTo>
                  <a:pt x="851" y="329"/>
                </a:lnTo>
                <a:lnTo>
                  <a:pt x="891" y="304"/>
                </a:lnTo>
                <a:lnTo>
                  <a:pt x="930" y="279"/>
                </a:lnTo>
                <a:lnTo>
                  <a:pt x="970" y="255"/>
                </a:lnTo>
                <a:lnTo>
                  <a:pt x="1010" y="233"/>
                </a:lnTo>
                <a:lnTo>
                  <a:pt x="1052" y="211"/>
                </a:lnTo>
                <a:lnTo>
                  <a:pt x="1094" y="190"/>
                </a:lnTo>
                <a:lnTo>
                  <a:pt x="1137" y="170"/>
                </a:lnTo>
                <a:lnTo>
                  <a:pt x="1180" y="152"/>
                </a:lnTo>
                <a:lnTo>
                  <a:pt x="1224" y="133"/>
                </a:lnTo>
                <a:lnTo>
                  <a:pt x="1268" y="117"/>
                </a:lnTo>
                <a:lnTo>
                  <a:pt x="1312" y="101"/>
                </a:lnTo>
                <a:lnTo>
                  <a:pt x="1357" y="87"/>
                </a:lnTo>
                <a:lnTo>
                  <a:pt x="1403" y="73"/>
                </a:lnTo>
                <a:lnTo>
                  <a:pt x="1449" y="60"/>
                </a:lnTo>
                <a:lnTo>
                  <a:pt x="1496" y="48"/>
                </a:lnTo>
                <a:lnTo>
                  <a:pt x="1542" y="39"/>
                </a:lnTo>
                <a:lnTo>
                  <a:pt x="1590" y="30"/>
                </a:lnTo>
                <a:lnTo>
                  <a:pt x="1637" y="22"/>
                </a:lnTo>
                <a:lnTo>
                  <a:pt x="1686" y="15"/>
                </a:lnTo>
                <a:lnTo>
                  <a:pt x="1735" y="9"/>
                </a:lnTo>
                <a:lnTo>
                  <a:pt x="1783" y="5"/>
                </a:lnTo>
                <a:lnTo>
                  <a:pt x="1832" y="2"/>
                </a:lnTo>
                <a:lnTo>
                  <a:pt x="1882" y="0"/>
                </a:lnTo>
                <a:lnTo>
                  <a:pt x="1932" y="0"/>
                </a:lnTo>
                <a:close/>
                <a:moveTo>
                  <a:pt x="1507" y="2300"/>
                </a:moveTo>
                <a:lnTo>
                  <a:pt x="1507" y="2300"/>
                </a:lnTo>
                <a:lnTo>
                  <a:pt x="1533" y="2310"/>
                </a:lnTo>
                <a:lnTo>
                  <a:pt x="1557" y="2318"/>
                </a:lnTo>
                <a:lnTo>
                  <a:pt x="1569" y="2321"/>
                </a:lnTo>
                <a:lnTo>
                  <a:pt x="1580" y="2323"/>
                </a:lnTo>
                <a:lnTo>
                  <a:pt x="1592" y="2324"/>
                </a:lnTo>
                <a:lnTo>
                  <a:pt x="1604" y="2324"/>
                </a:lnTo>
                <a:lnTo>
                  <a:pt x="1619" y="2324"/>
                </a:lnTo>
                <a:lnTo>
                  <a:pt x="1633" y="2322"/>
                </a:lnTo>
                <a:lnTo>
                  <a:pt x="1648" y="2318"/>
                </a:lnTo>
                <a:lnTo>
                  <a:pt x="1663" y="2314"/>
                </a:lnTo>
                <a:lnTo>
                  <a:pt x="1677" y="2308"/>
                </a:lnTo>
                <a:lnTo>
                  <a:pt x="1691" y="2300"/>
                </a:lnTo>
                <a:lnTo>
                  <a:pt x="1705" y="2289"/>
                </a:lnTo>
                <a:lnTo>
                  <a:pt x="1718" y="2279"/>
                </a:lnTo>
                <a:lnTo>
                  <a:pt x="1750" y="2251"/>
                </a:lnTo>
                <a:lnTo>
                  <a:pt x="1782" y="2276"/>
                </a:lnTo>
                <a:lnTo>
                  <a:pt x="1801" y="2290"/>
                </a:lnTo>
                <a:lnTo>
                  <a:pt x="1819" y="2303"/>
                </a:lnTo>
                <a:lnTo>
                  <a:pt x="1838" y="2314"/>
                </a:lnTo>
                <a:lnTo>
                  <a:pt x="1855" y="2323"/>
                </a:lnTo>
                <a:lnTo>
                  <a:pt x="1873" y="2330"/>
                </a:lnTo>
                <a:lnTo>
                  <a:pt x="1890" y="2336"/>
                </a:lnTo>
                <a:lnTo>
                  <a:pt x="1908" y="2339"/>
                </a:lnTo>
                <a:lnTo>
                  <a:pt x="1924" y="2340"/>
                </a:lnTo>
                <a:lnTo>
                  <a:pt x="1939" y="2340"/>
                </a:lnTo>
                <a:lnTo>
                  <a:pt x="1954" y="2338"/>
                </a:lnTo>
                <a:lnTo>
                  <a:pt x="1969" y="2333"/>
                </a:lnTo>
                <a:lnTo>
                  <a:pt x="1984" y="2328"/>
                </a:lnTo>
                <a:lnTo>
                  <a:pt x="1999" y="2319"/>
                </a:lnTo>
                <a:lnTo>
                  <a:pt x="2013" y="2309"/>
                </a:lnTo>
                <a:lnTo>
                  <a:pt x="2028" y="2296"/>
                </a:lnTo>
                <a:lnTo>
                  <a:pt x="2044" y="2282"/>
                </a:lnTo>
                <a:lnTo>
                  <a:pt x="2077" y="2246"/>
                </a:lnTo>
                <a:lnTo>
                  <a:pt x="2113" y="2279"/>
                </a:lnTo>
                <a:lnTo>
                  <a:pt x="2134" y="2295"/>
                </a:lnTo>
                <a:lnTo>
                  <a:pt x="2154" y="2308"/>
                </a:lnTo>
                <a:lnTo>
                  <a:pt x="2175" y="2319"/>
                </a:lnTo>
                <a:lnTo>
                  <a:pt x="2194" y="2326"/>
                </a:lnTo>
                <a:lnTo>
                  <a:pt x="2215" y="2332"/>
                </a:lnTo>
                <a:lnTo>
                  <a:pt x="2235" y="2336"/>
                </a:lnTo>
                <a:lnTo>
                  <a:pt x="2255" y="2337"/>
                </a:lnTo>
                <a:lnTo>
                  <a:pt x="2275" y="2336"/>
                </a:lnTo>
                <a:lnTo>
                  <a:pt x="2291" y="2333"/>
                </a:lnTo>
                <a:lnTo>
                  <a:pt x="2308" y="2330"/>
                </a:lnTo>
                <a:lnTo>
                  <a:pt x="2324" y="2325"/>
                </a:lnTo>
                <a:lnTo>
                  <a:pt x="2342" y="2319"/>
                </a:lnTo>
                <a:lnTo>
                  <a:pt x="2359" y="2314"/>
                </a:lnTo>
                <a:lnTo>
                  <a:pt x="2377" y="2307"/>
                </a:lnTo>
                <a:lnTo>
                  <a:pt x="2412" y="2290"/>
                </a:lnTo>
                <a:lnTo>
                  <a:pt x="2484" y="2175"/>
                </a:lnTo>
                <a:lnTo>
                  <a:pt x="2653" y="2281"/>
                </a:lnTo>
                <a:lnTo>
                  <a:pt x="2239" y="2948"/>
                </a:lnTo>
                <a:lnTo>
                  <a:pt x="2239" y="3826"/>
                </a:lnTo>
                <a:lnTo>
                  <a:pt x="2564" y="3799"/>
                </a:lnTo>
                <a:lnTo>
                  <a:pt x="2564" y="3450"/>
                </a:lnTo>
                <a:lnTo>
                  <a:pt x="2564" y="3332"/>
                </a:lnTo>
                <a:lnTo>
                  <a:pt x="2668" y="3274"/>
                </a:lnTo>
                <a:lnTo>
                  <a:pt x="2712" y="3248"/>
                </a:lnTo>
                <a:lnTo>
                  <a:pt x="2756" y="3222"/>
                </a:lnTo>
                <a:lnTo>
                  <a:pt x="2799" y="3194"/>
                </a:lnTo>
                <a:lnTo>
                  <a:pt x="2841" y="3163"/>
                </a:lnTo>
                <a:lnTo>
                  <a:pt x="2882" y="3132"/>
                </a:lnTo>
                <a:lnTo>
                  <a:pt x="2921" y="3100"/>
                </a:lnTo>
                <a:lnTo>
                  <a:pt x="2960" y="3066"/>
                </a:lnTo>
                <a:lnTo>
                  <a:pt x="2997" y="3031"/>
                </a:lnTo>
                <a:lnTo>
                  <a:pt x="3033" y="2995"/>
                </a:lnTo>
                <a:lnTo>
                  <a:pt x="3067" y="2958"/>
                </a:lnTo>
                <a:lnTo>
                  <a:pt x="3101" y="2918"/>
                </a:lnTo>
                <a:lnTo>
                  <a:pt x="3134" y="2879"/>
                </a:lnTo>
                <a:lnTo>
                  <a:pt x="3165" y="2838"/>
                </a:lnTo>
                <a:lnTo>
                  <a:pt x="3195" y="2797"/>
                </a:lnTo>
                <a:lnTo>
                  <a:pt x="3223" y="2754"/>
                </a:lnTo>
                <a:lnTo>
                  <a:pt x="3250" y="2711"/>
                </a:lnTo>
                <a:lnTo>
                  <a:pt x="3275" y="2667"/>
                </a:lnTo>
                <a:lnTo>
                  <a:pt x="3299" y="2624"/>
                </a:lnTo>
                <a:lnTo>
                  <a:pt x="3319" y="2578"/>
                </a:lnTo>
                <a:lnTo>
                  <a:pt x="3340" y="2533"/>
                </a:lnTo>
                <a:lnTo>
                  <a:pt x="3359" y="2487"/>
                </a:lnTo>
                <a:lnTo>
                  <a:pt x="3376" y="2439"/>
                </a:lnTo>
                <a:lnTo>
                  <a:pt x="3393" y="2391"/>
                </a:lnTo>
                <a:lnTo>
                  <a:pt x="3406" y="2343"/>
                </a:lnTo>
                <a:lnTo>
                  <a:pt x="3419" y="2293"/>
                </a:lnTo>
                <a:lnTo>
                  <a:pt x="3431" y="2243"/>
                </a:lnTo>
                <a:lnTo>
                  <a:pt x="3440" y="2193"/>
                </a:lnTo>
                <a:lnTo>
                  <a:pt x="3448" y="2142"/>
                </a:lnTo>
                <a:lnTo>
                  <a:pt x="3454" y="2089"/>
                </a:lnTo>
                <a:lnTo>
                  <a:pt x="3459" y="2037"/>
                </a:lnTo>
                <a:lnTo>
                  <a:pt x="3461" y="1985"/>
                </a:lnTo>
                <a:lnTo>
                  <a:pt x="3462" y="1932"/>
                </a:lnTo>
                <a:lnTo>
                  <a:pt x="3462" y="1892"/>
                </a:lnTo>
                <a:lnTo>
                  <a:pt x="3460" y="1853"/>
                </a:lnTo>
                <a:lnTo>
                  <a:pt x="3458" y="1814"/>
                </a:lnTo>
                <a:lnTo>
                  <a:pt x="3454" y="1775"/>
                </a:lnTo>
                <a:lnTo>
                  <a:pt x="3449" y="1737"/>
                </a:lnTo>
                <a:lnTo>
                  <a:pt x="3445" y="1698"/>
                </a:lnTo>
                <a:lnTo>
                  <a:pt x="3438" y="1661"/>
                </a:lnTo>
                <a:lnTo>
                  <a:pt x="3431" y="1623"/>
                </a:lnTo>
                <a:lnTo>
                  <a:pt x="3423" y="1586"/>
                </a:lnTo>
                <a:lnTo>
                  <a:pt x="3415" y="1548"/>
                </a:lnTo>
                <a:lnTo>
                  <a:pt x="3404" y="1512"/>
                </a:lnTo>
                <a:lnTo>
                  <a:pt x="3394" y="1476"/>
                </a:lnTo>
                <a:lnTo>
                  <a:pt x="3382" y="1440"/>
                </a:lnTo>
                <a:lnTo>
                  <a:pt x="3369" y="1406"/>
                </a:lnTo>
                <a:lnTo>
                  <a:pt x="3357" y="1371"/>
                </a:lnTo>
                <a:lnTo>
                  <a:pt x="3341" y="1336"/>
                </a:lnTo>
                <a:lnTo>
                  <a:pt x="3328" y="1301"/>
                </a:lnTo>
                <a:lnTo>
                  <a:pt x="3311" y="1267"/>
                </a:lnTo>
                <a:lnTo>
                  <a:pt x="3295" y="1235"/>
                </a:lnTo>
                <a:lnTo>
                  <a:pt x="3278" y="1202"/>
                </a:lnTo>
                <a:lnTo>
                  <a:pt x="3259" y="1170"/>
                </a:lnTo>
                <a:lnTo>
                  <a:pt x="3240" y="1137"/>
                </a:lnTo>
                <a:lnTo>
                  <a:pt x="3221" y="1106"/>
                </a:lnTo>
                <a:lnTo>
                  <a:pt x="3201" y="1076"/>
                </a:lnTo>
                <a:lnTo>
                  <a:pt x="3180" y="1046"/>
                </a:lnTo>
                <a:lnTo>
                  <a:pt x="3158" y="1015"/>
                </a:lnTo>
                <a:lnTo>
                  <a:pt x="3136" y="986"/>
                </a:lnTo>
                <a:lnTo>
                  <a:pt x="3113" y="957"/>
                </a:lnTo>
                <a:lnTo>
                  <a:pt x="3090" y="930"/>
                </a:lnTo>
                <a:lnTo>
                  <a:pt x="3065" y="902"/>
                </a:lnTo>
                <a:lnTo>
                  <a:pt x="3040" y="875"/>
                </a:lnTo>
                <a:lnTo>
                  <a:pt x="3014" y="849"/>
                </a:lnTo>
                <a:lnTo>
                  <a:pt x="2987" y="824"/>
                </a:lnTo>
                <a:lnTo>
                  <a:pt x="2961" y="798"/>
                </a:lnTo>
                <a:lnTo>
                  <a:pt x="2934" y="774"/>
                </a:lnTo>
                <a:lnTo>
                  <a:pt x="2905" y="751"/>
                </a:lnTo>
                <a:lnTo>
                  <a:pt x="2877" y="728"/>
                </a:lnTo>
                <a:lnTo>
                  <a:pt x="2848" y="704"/>
                </a:lnTo>
                <a:lnTo>
                  <a:pt x="2818" y="683"/>
                </a:lnTo>
                <a:lnTo>
                  <a:pt x="2788" y="663"/>
                </a:lnTo>
                <a:lnTo>
                  <a:pt x="2756" y="642"/>
                </a:lnTo>
                <a:lnTo>
                  <a:pt x="2725" y="622"/>
                </a:lnTo>
                <a:lnTo>
                  <a:pt x="2694" y="603"/>
                </a:lnTo>
                <a:lnTo>
                  <a:pt x="2661" y="586"/>
                </a:lnTo>
                <a:lnTo>
                  <a:pt x="2629" y="568"/>
                </a:lnTo>
                <a:lnTo>
                  <a:pt x="2595" y="552"/>
                </a:lnTo>
                <a:lnTo>
                  <a:pt x="2561" y="536"/>
                </a:lnTo>
                <a:lnTo>
                  <a:pt x="2528" y="521"/>
                </a:lnTo>
                <a:lnTo>
                  <a:pt x="2493" y="507"/>
                </a:lnTo>
                <a:lnTo>
                  <a:pt x="2458" y="494"/>
                </a:lnTo>
                <a:lnTo>
                  <a:pt x="2423" y="481"/>
                </a:lnTo>
                <a:lnTo>
                  <a:pt x="2387" y="470"/>
                </a:lnTo>
                <a:lnTo>
                  <a:pt x="2351" y="459"/>
                </a:lnTo>
                <a:lnTo>
                  <a:pt x="2314" y="449"/>
                </a:lnTo>
                <a:lnTo>
                  <a:pt x="2277" y="440"/>
                </a:lnTo>
                <a:lnTo>
                  <a:pt x="2240" y="431"/>
                </a:lnTo>
                <a:lnTo>
                  <a:pt x="2203" y="424"/>
                </a:lnTo>
                <a:lnTo>
                  <a:pt x="2164" y="419"/>
                </a:lnTo>
                <a:lnTo>
                  <a:pt x="2127" y="413"/>
                </a:lnTo>
                <a:lnTo>
                  <a:pt x="2088" y="408"/>
                </a:lnTo>
                <a:lnTo>
                  <a:pt x="2049" y="405"/>
                </a:lnTo>
                <a:lnTo>
                  <a:pt x="2011" y="402"/>
                </a:lnTo>
                <a:lnTo>
                  <a:pt x="1972" y="401"/>
                </a:lnTo>
                <a:lnTo>
                  <a:pt x="1932" y="401"/>
                </a:lnTo>
                <a:lnTo>
                  <a:pt x="1893" y="401"/>
                </a:lnTo>
                <a:lnTo>
                  <a:pt x="1853" y="402"/>
                </a:lnTo>
                <a:lnTo>
                  <a:pt x="1814" y="405"/>
                </a:lnTo>
                <a:lnTo>
                  <a:pt x="1775" y="408"/>
                </a:lnTo>
                <a:lnTo>
                  <a:pt x="1737" y="413"/>
                </a:lnTo>
                <a:lnTo>
                  <a:pt x="1699" y="419"/>
                </a:lnTo>
                <a:lnTo>
                  <a:pt x="1660" y="424"/>
                </a:lnTo>
                <a:lnTo>
                  <a:pt x="1623" y="431"/>
                </a:lnTo>
                <a:lnTo>
                  <a:pt x="1586" y="440"/>
                </a:lnTo>
                <a:lnTo>
                  <a:pt x="1549" y="449"/>
                </a:lnTo>
                <a:lnTo>
                  <a:pt x="1513" y="459"/>
                </a:lnTo>
                <a:lnTo>
                  <a:pt x="1477" y="470"/>
                </a:lnTo>
                <a:lnTo>
                  <a:pt x="1441" y="481"/>
                </a:lnTo>
                <a:lnTo>
                  <a:pt x="1405" y="494"/>
                </a:lnTo>
                <a:lnTo>
                  <a:pt x="1370" y="507"/>
                </a:lnTo>
                <a:lnTo>
                  <a:pt x="1335" y="521"/>
                </a:lnTo>
                <a:lnTo>
                  <a:pt x="1302" y="536"/>
                </a:lnTo>
                <a:lnTo>
                  <a:pt x="1268" y="552"/>
                </a:lnTo>
                <a:lnTo>
                  <a:pt x="1234" y="568"/>
                </a:lnTo>
                <a:lnTo>
                  <a:pt x="1202" y="586"/>
                </a:lnTo>
                <a:lnTo>
                  <a:pt x="1169" y="603"/>
                </a:lnTo>
                <a:lnTo>
                  <a:pt x="1138" y="622"/>
                </a:lnTo>
                <a:lnTo>
                  <a:pt x="1107" y="642"/>
                </a:lnTo>
                <a:lnTo>
                  <a:pt x="1076" y="663"/>
                </a:lnTo>
                <a:lnTo>
                  <a:pt x="1045" y="683"/>
                </a:lnTo>
                <a:lnTo>
                  <a:pt x="1016" y="704"/>
                </a:lnTo>
                <a:lnTo>
                  <a:pt x="987" y="728"/>
                </a:lnTo>
                <a:lnTo>
                  <a:pt x="958" y="751"/>
                </a:lnTo>
                <a:lnTo>
                  <a:pt x="930" y="774"/>
                </a:lnTo>
                <a:lnTo>
                  <a:pt x="902" y="798"/>
                </a:lnTo>
                <a:lnTo>
                  <a:pt x="876" y="824"/>
                </a:lnTo>
                <a:lnTo>
                  <a:pt x="849" y="849"/>
                </a:lnTo>
                <a:lnTo>
                  <a:pt x="823" y="875"/>
                </a:lnTo>
                <a:lnTo>
                  <a:pt x="799" y="902"/>
                </a:lnTo>
                <a:lnTo>
                  <a:pt x="775" y="930"/>
                </a:lnTo>
                <a:lnTo>
                  <a:pt x="750" y="957"/>
                </a:lnTo>
                <a:lnTo>
                  <a:pt x="728" y="986"/>
                </a:lnTo>
                <a:lnTo>
                  <a:pt x="705" y="1015"/>
                </a:lnTo>
                <a:lnTo>
                  <a:pt x="684" y="1046"/>
                </a:lnTo>
                <a:lnTo>
                  <a:pt x="662" y="1076"/>
                </a:lnTo>
                <a:lnTo>
                  <a:pt x="642" y="1106"/>
                </a:lnTo>
                <a:lnTo>
                  <a:pt x="623" y="1137"/>
                </a:lnTo>
                <a:lnTo>
                  <a:pt x="604" y="1170"/>
                </a:lnTo>
                <a:lnTo>
                  <a:pt x="585" y="1202"/>
                </a:lnTo>
                <a:lnTo>
                  <a:pt x="569" y="1235"/>
                </a:lnTo>
                <a:lnTo>
                  <a:pt x="552" y="1267"/>
                </a:lnTo>
                <a:lnTo>
                  <a:pt x="537" y="1301"/>
                </a:lnTo>
                <a:lnTo>
                  <a:pt x="522" y="1336"/>
                </a:lnTo>
                <a:lnTo>
                  <a:pt x="508" y="1371"/>
                </a:lnTo>
                <a:lnTo>
                  <a:pt x="494" y="1406"/>
                </a:lnTo>
                <a:lnTo>
                  <a:pt x="482" y="1440"/>
                </a:lnTo>
                <a:lnTo>
                  <a:pt x="470" y="1476"/>
                </a:lnTo>
                <a:lnTo>
                  <a:pt x="459" y="1512"/>
                </a:lnTo>
                <a:lnTo>
                  <a:pt x="450" y="1548"/>
                </a:lnTo>
                <a:lnTo>
                  <a:pt x="440" y="1586"/>
                </a:lnTo>
                <a:lnTo>
                  <a:pt x="432" y="1623"/>
                </a:lnTo>
                <a:lnTo>
                  <a:pt x="425" y="1661"/>
                </a:lnTo>
                <a:lnTo>
                  <a:pt x="418" y="1698"/>
                </a:lnTo>
                <a:lnTo>
                  <a:pt x="414" y="1737"/>
                </a:lnTo>
                <a:lnTo>
                  <a:pt x="409" y="1775"/>
                </a:lnTo>
                <a:lnTo>
                  <a:pt x="405" y="1814"/>
                </a:lnTo>
                <a:lnTo>
                  <a:pt x="403" y="1853"/>
                </a:lnTo>
                <a:lnTo>
                  <a:pt x="402" y="1892"/>
                </a:lnTo>
                <a:lnTo>
                  <a:pt x="401" y="1932"/>
                </a:lnTo>
                <a:lnTo>
                  <a:pt x="402" y="1986"/>
                </a:lnTo>
                <a:lnTo>
                  <a:pt x="405" y="2040"/>
                </a:lnTo>
                <a:lnTo>
                  <a:pt x="410" y="2093"/>
                </a:lnTo>
                <a:lnTo>
                  <a:pt x="416" y="2146"/>
                </a:lnTo>
                <a:lnTo>
                  <a:pt x="424" y="2199"/>
                </a:lnTo>
                <a:lnTo>
                  <a:pt x="434" y="2251"/>
                </a:lnTo>
                <a:lnTo>
                  <a:pt x="446" y="2301"/>
                </a:lnTo>
                <a:lnTo>
                  <a:pt x="459" y="2352"/>
                </a:lnTo>
                <a:lnTo>
                  <a:pt x="474" y="2402"/>
                </a:lnTo>
                <a:lnTo>
                  <a:pt x="490" y="2451"/>
                </a:lnTo>
                <a:lnTo>
                  <a:pt x="509" y="2498"/>
                </a:lnTo>
                <a:lnTo>
                  <a:pt x="529" y="2546"/>
                </a:lnTo>
                <a:lnTo>
                  <a:pt x="549" y="2592"/>
                </a:lnTo>
                <a:lnTo>
                  <a:pt x="573" y="2638"/>
                </a:lnTo>
                <a:lnTo>
                  <a:pt x="597" y="2682"/>
                </a:lnTo>
                <a:lnTo>
                  <a:pt x="623" y="2726"/>
                </a:lnTo>
                <a:lnTo>
                  <a:pt x="650" y="2770"/>
                </a:lnTo>
                <a:lnTo>
                  <a:pt x="679" y="2814"/>
                </a:lnTo>
                <a:lnTo>
                  <a:pt x="711" y="2856"/>
                </a:lnTo>
                <a:lnTo>
                  <a:pt x="743" y="2896"/>
                </a:lnTo>
                <a:lnTo>
                  <a:pt x="777" y="2937"/>
                </a:lnTo>
                <a:lnTo>
                  <a:pt x="812" y="2975"/>
                </a:lnTo>
                <a:lnTo>
                  <a:pt x="848" y="3014"/>
                </a:lnTo>
                <a:lnTo>
                  <a:pt x="885" y="3050"/>
                </a:lnTo>
                <a:lnTo>
                  <a:pt x="924" y="3085"/>
                </a:lnTo>
                <a:lnTo>
                  <a:pt x="964" y="3118"/>
                </a:lnTo>
                <a:lnTo>
                  <a:pt x="1004" y="3151"/>
                </a:lnTo>
                <a:lnTo>
                  <a:pt x="1047" y="3182"/>
                </a:lnTo>
                <a:lnTo>
                  <a:pt x="1090" y="3211"/>
                </a:lnTo>
                <a:lnTo>
                  <a:pt x="1135" y="3239"/>
                </a:lnTo>
                <a:lnTo>
                  <a:pt x="1180" y="3266"/>
                </a:lnTo>
                <a:lnTo>
                  <a:pt x="1226" y="3291"/>
                </a:lnTo>
                <a:lnTo>
                  <a:pt x="1335" y="3348"/>
                </a:lnTo>
                <a:lnTo>
                  <a:pt x="1335" y="3469"/>
                </a:lnTo>
                <a:lnTo>
                  <a:pt x="1335" y="3838"/>
                </a:lnTo>
                <a:lnTo>
                  <a:pt x="1674" y="3838"/>
                </a:lnTo>
                <a:lnTo>
                  <a:pt x="1674" y="2948"/>
                </a:lnTo>
                <a:lnTo>
                  <a:pt x="1260" y="2281"/>
                </a:lnTo>
                <a:lnTo>
                  <a:pt x="1431" y="2175"/>
                </a:lnTo>
                <a:lnTo>
                  <a:pt x="1507" y="2300"/>
                </a:lnTo>
                <a:close/>
                <a:moveTo>
                  <a:pt x="2326" y="2429"/>
                </a:moveTo>
                <a:lnTo>
                  <a:pt x="2326" y="2429"/>
                </a:lnTo>
                <a:lnTo>
                  <a:pt x="2305" y="2432"/>
                </a:lnTo>
                <a:lnTo>
                  <a:pt x="2284" y="2435"/>
                </a:lnTo>
                <a:lnTo>
                  <a:pt x="2258" y="2437"/>
                </a:lnTo>
                <a:lnTo>
                  <a:pt x="2234" y="2437"/>
                </a:lnTo>
                <a:lnTo>
                  <a:pt x="2208" y="2433"/>
                </a:lnTo>
                <a:lnTo>
                  <a:pt x="2184" y="2429"/>
                </a:lnTo>
                <a:lnTo>
                  <a:pt x="2158" y="2420"/>
                </a:lnTo>
                <a:lnTo>
                  <a:pt x="2134" y="2411"/>
                </a:lnTo>
                <a:lnTo>
                  <a:pt x="2109" y="2397"/>
                </a:lnTo>
                <a:lnTo>
                  <a:pt x="2083" y="2382"/>
                </a:lnTo>
                <a:lnTo>
                  <a:pt x="2063" y="2396"/>
                </a:lnTo>
                <a:lnTo>
                  <a:pt x="2045" y="2409"/>
                </a:lnTo>
                <a:lnTo>
                  <a:pt x="2024" y="2419"/>
                </a:lnTo>
                <a:lnTo>
                  <a:pt x="2004" y="2427"/>
                </a:lnTo>
                <a:lnTo>
                  <a:pt x="1983" y="2434"/>
                </a:lnTo>
                <a:lnTo>
                  <a:pt x="1962" y="2438"/>
                </a:lnTo>
                <a:lnTo>
                  <a:pt x="1941" y="2440"/>
                </a:lnTo>
                <a:lnTo>
                  <a:pt x="1920" y="2440"/>
                </a:lnTo>
                <a:lnTo>
                  <a:pt x="1900" y="2439"/>
                </a:lnTo>
                <a:lnTo>
                  <a:pt x="1879" y="2435"/>
                </a:lnTo>
                <a:lnTo>
                  <a:pt x="1858" y="2430"/>
                </a:lnTo>
                <a:lnTo>
                  <a:pt x="1837" y="2423"/>
                </a:lnTo>
                <a:lnTo>
                  <a:pt x="1816" y="2415"/>
                </a:lnTo>
                <a:lnTo>
                  <a:pt x="1794" y="2404"/>
                </a:lnTo>
                <a:lnTo>
                  <a:pt x="1773" y="2393"/>
                </a:lnTo>
                <a:lnTo>
                  <a:pt x="1752" y="2379"/>
                </a:lnTo>
                <a:lnTo>
                  <a:pt x="1735" y="2390"/>
                </a:lnTo>
                <a:lnTo>
                  <a:pt x="1716" y="2399"/>
                </a:lnTo>
                <a:lnTo>
                  <a:pt x="1699" y="2408"/>
                </a:lnTo>
                <a:lnTo>
                  <a:pt x="1679" y="2413"/>
                </a:lnTo>
                <a:lnTo>
                  <a:pt x="1660" y="2418"/>
                </a:lnTo>
                <a:lnTo>
                  <a:pt x="1642" y="2422"/>
                </a:lnTo>
                <a:lnTo>
                  <a:pt x="1622" y="2424"/>
                </a:lnTo>
                <a:lnTo>
                  <a:pt x="1602" y="2424"/>
                </a:lnTo>
                <a:lnTo>
                  <a:pt x="1585" y="2424"/>
                </a:lnTo>
                <a:lnTo>
                  <a:pt x="1860" y="2866"/>
                </a:lnTo>
                <a:lnTo>
                  <a:pt x="1875" y="2891"/>
                </a:lnTo>
                <a:lnTo>
                  <a:pt x="1875" y="2918"/>
                </a:lnTo>
                <a:lnTo>
                  <a:pt x="1875" y="3838"/>
                </a:lnTo>
                <a:lnTo>
                  <a:pt x="2038" y="3838"/>
                </a:lnTo>
                <a:lnTo>
                  <a:pt x="2038" y="2918"/>
                </a:lnTo>
                <a:lnTo>
                  <a:pt x="2038" y="2891"/>
                </a:lnTo>
                <a:lnTo>
                  <a:pt x="2053" y="2866"/>
                </a:lnTo>
                <a:lnTo>
                  <a:pt x="2326" y="2429"/>
                </a:lnTo>
                <a:close/>
                <a:moveTo>
                  <a:pt x="2506" y="5533"/>
                </a:moveTo>
                <a:lnTo>
                  <a:pt x="1402" y="5631"/>
                </a:lnTo>
                <a:lnTo>
                  <a:pt x="1405" y="5656"/>
                </a:lnTo>
                <a:lnTo>
                  <a:pt x="1410" y="5681"/>
                </a:lnTo>
                <a:lnTo>
                  <a:pt x="1417" y="5705"/>
                </a:lnTo>
                <a:lnTo>
                  <a:pt x="1424" y="5729"/>
                </a:lnTo>
                <a:lnTo>
                  <a:pt x="1432" y="5753"/>
                </a:lnTo>
                <a:lnTo>
                  <a:pt x="1441" y="5776"/>
                </a:lnTo>
                <a:lnTo>
                  <a:pt x="1451" y="5798"/>
                </a:lnTo>
                <a:lnTo>
                  <a:pt x="1463" y="5820"/>
                </a:lnTo>
                <a:lnTo>
                  <a:pt x="1475" y="5842"/>
                </a:lnTo>
                <a:lnTo>
                  <a:pt x="1489" y="5862"/>
                </a:lnTo>
                <a:lnTo>
                  <a:pt x="1503" y="5883"/>
                </a:lnTo>
                <a:lnTo>
                  <a:pt x="1516" y="5902"/>
                </a:lnTo>
                <a:lnTo>
                  <a:pt x="1533" y="5921"/>
                </a:lnTo>
                <a:lnTo>
                  <a:pt x="1549" y="5938"/>
                </a:lnTo>
                <a:lnTo>
                  <a:pt x="1566" y="5956"/>
                </a:lnTo>
                <a:lnTo>
                  <a:pt x="1584" y="5973"/>
                </a:lnTo>
                <a:lnTo>
                  <a:pt x="1602" y="5988"/>
                </a:lnTo>
                <a:lnTo>
                  <a:pt x="1622" y="6003"/>
                </a:lnTo>
                <a:lnTo>
                  <a:pt x="1642" y="6017"/>
                </a:lnTo>
                <a:lnTo>
                  <a:pt x="1663" y="6031"/>
                </a:lnTo>
                <a:lnTo>
                  <a:pt x="1685" y="6043"/>
                </a:lnTo>
                <a:lnTo>
                  <a:pt x="1706" y="6055"/>
                </a:lnTo>
                <a:lnTo>
                  <a:pt x="1729" y="6065"/>
                </a:lnTo>
                <a:lnTo>
                  <a:pt x="1752" y="6074"/>
                </a:lnTo>
                <a:lnTo>
                  <a:pt x="1775" y="6082"/>
                </a:lnTo>
                <a:lnTo>
                  <a:pt x="1799" y="6091"/>
                </a:lnTo>
                <a:lnTo>
                  <a:pt x="1823" y="6096"/>
                </a:lnTo>
                <a:lnTo>
                  <a:pt x="1849" y="6102"/>
                </a:lnTo>
                <a:lnTo>
                  <a:pt x="1873" y="6106"/>
                </a:lnTo>
                <a:lnTo>
                  <a:pt x="1900" y="6109"/>
                </a:lnTo>
                <a:lnTo>
                  <a:pt x="1925" y="6110"/>
                </a:lnTo>
                <a:lnTo>
                  <a:pt x="1951" y="6111"/>
                </a:lnTo>
                <a:lnTo>
                  <a:pt x="1980" y="6110"/>
                </a:lnTo>
                <a:lnTo>
                  <a:pt x="2008" y="6109"/>
                </a:lnTo>
                <a:lnTo>
                  <a:pt x="2035" y="6106"/>
                </a:lnTo>
                <a:lnTo>
                  <a:pt x="2063" y="6100"/>
                </a:lnTo>
                <a:lnTo>
                  <a:pt x="2090" y="6094"/>
                </a:lnTo>
                <a:lnTo>
                  <a:pt x="2117" y="6087"/>
                </a:lnTo>
                <a:lnTo>
                  <a:pt x="2142" y="6078"/>
                </a:lnTo>
                <a:lnTo>
                  <a:pt x="2168" y="6067"/>
                </a:lnTo>
                <a:lnTo>
                  <a:pt x="2192" y="6057"/>
                </a:lnTo>
                <a:lnTo>
                  <a:pt x="2215" y="6044"/>
                </a:lnTo>
                <a:lnTo>
                  <a:pt x="2239" y="6031"/>
                </a:lnTo>
                <a:lnTo>
                  <a:pt x="2262" y="6016"/>
                </a:lnTo>
                <a:lnTo>
                  <a:pt x="2284" y="6001"/>
                </a:lnTo>
                <a:lnTo>
                  <a:pt x="2305" y="5985"/>
                </a:lnTo>
                <a:lnTo>
                  <a:pt x="2324" y="5968"/>
                </a:lnTo>
                <a:lnTo>
                  <a:pt x="2344" y="5949"/>
                </a:lnTo>
                <a:lnTo>
                  <a:pt x="2362" y="5929"/>
                </a:lnTo>
                <a:lnTo>
                  <a:pt x="2379" y="5909"/>
                </a:lnTo>
                <a:lnTo>
                  <a:pt x="2396" y="5889"/>
                </a:lnTo>
                <a:lnTo>
                  <a:pt x="2412" y="5866"/>
                </a:lnTo>
                <a:lnTo>
                  <a:pt x="2425" y="5844"/>
                </a:lnTo>
                <a:lnTo>
                  <a:pt x="2439" y="5821"/>
                </a:lnTo>
                <a:lnTo>
                  <a:pt x="2451" y="5797"/>
                </a:lnTo>
                <a:lnTo>
                  <a:pt x="2463" y="5772"/>
                </a:lnTo>
                <a:lnTo>
                  <a:pt x="2473" y="5747"/>
                </a:lnTo>
                <a:lnTo>
                  <a:pt x="2481" y="5721"/>
                </a:lnTo>
                <a:lnTo>
                  <a:pt x="2489" y="5695"/>
                </a:lnTo>
                <a:lnTo>
                  <a:pt x="2495" y="5668"/>
                </a:lnTo>
                <a:lnTo>
                  <a:pt x="2500" y="5641"/>
                </a:lnTo>
                <a:lnTo>
                  <a:pt x="2503" y="5613"/>
                </a:lnTo>
                <a:lnTo>
                  <a:pt x="2506" y="5584"/>
                </a:lnTo>
                <a:lnTo>
                  <a:pt x="2507" y="5556"/>
                </a:lnTo>
                <a:lnTo>
                  <a:pt x="2506" y="5533"/>
                </a:lnTo>
                <a:close/>
                <a:moveTo>
                  <a:pt x="2908" y="4892"/>
                </a:moveTo>
                <a:lnTo>
                  <a:pt x="1018" y="5060"/>
                </a:lnTo>
                <a:lnTo>
                  <a:pt x="1015" y="5089"/>
                </a:lnTo>
                <a:lnTo>
                  <a:pt x="1015" y="5118"/>
                </a:lnTo>
                <a:lnTo>
                  <a:pt x="1017" y="5144"/>
                </a:lnTo>
                <a:lnTo>
                  <a:pt x="2906" y="4978"/>
                </a:lnTo>
                <a:lnTo>
                  <a:pt x="2908" y="4953"/>
                </a:lnTo>
                <a:lnTo>
                  <a:pt x="2910" y="4927"/>
                </a:lnTo>
                <a:lnTo>
                  <a:pt x="2910" y="4910"/>
                </a:lnTo>
                <a:lnTo>
                  <a:pt x="2908" y="4892"/>
                </a:lnTo>
                <a:close/>
                <a:moveTo>
                  <a:pt x="2908" y="4171"/>
                </a:moveTo>
                <a:lnTo>
                  <a:pt x="1018" y="4337"/>
                </a:lnTo>
                <a:lnTo>
                  <a:pt x="1015" y="4368"/>
                </a:lnTo>
                <a:lnTo>
                  <a:pt x="1015" y="4397"/>
                </a:lnTo>
                <a:lnTo>
                  <a:pt x="1017" y="4423"/>
                </a:lnTo>
                <a:lnTo>
                  <a:pt x="2906" y="4257"/>
                </a:lnTo>
                <a:lnTo>
                  <a:pt x="2908" y="4232"/>
                </a:lnTo>
                <a:lnTo>
                  <a:pt x="2910" y="4206"/>
                </a:lnTo>
                <a:lnTo>
                  <a:pt x="2910" y="4189"/>
                </a:lnTo>
                <a:lnTo>
                  <a:pt x="2908" y="4171"/>
                </a:lnTo>
                <a:close/>
              </a:path>
            </a:pathLst>
          </a:custGeom>
          <a:solidFill>
            <a:schemeClr val="accent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38" name="KSO_Shape"/>
          <p:cNvSpPr/>
          <p:nvPr/>
        </p:nvSpPr>
        <p:spPr bwMode="auto">
          <a:xfrm>
            <a:off x="5781469" y="5270750"/>
            <a:ext cx="528637" cy="836892"/>
          </a:xfrm>
          <a:custGeom>
            <a:avLst/>
            <a:gdLst>
              <a:gd name="T0" fmla="*/ 2147483646 w 3864"/>
              <a:gd name="T1" fmla="*/ 1817606605 h 6111"/>
              <a:gd name="T2" fmla="*/ 2147483646 w 3864"/>
              <a:gd name="T3" fmla="*/ 2147483646 h 6111"/>
              <a:gd name="T4" fmla="*/ 2147483646 w 3864"/>
              <a:gd name="T5" fmla="*/ 2147483646 h 6111"/>
              <a:gd name="T6" fmla="*/ 2147483646 w 3864"/>
              <a:gd name="T7" fmla="*/ 2147483646 h 6111"/>
              <a:gd name="T8" fmla="*/ 2147483646 w 3864"/>
              <a:gd name="T9" fmla="*/ 2147483646 h 6111"/>
              <a:gd name="T10" fmla="*/ 2147483646 w 3864"/>
              <a:gd name="T11" fmla="*/ 2147483646 h 6111"/>
              <a:gd name="T12" fmla="*/ 2147483646 w 3864"/>
              <a:gd name="T13" fmla="*/ 2147483646 h 6111"/>
              <a:gd name="T14" fmla="*/ 2147483646 w 3864"/>
              <a:gd name="T15" fmla="*/ 2147483646 h 6111"/>
              <a:gd name="T16" fmla="*/ 2147483646 w 3864"/>
              <a:gd name="T17" fmla="*/ 2147483646 h 6111"/>
              <a:gd name="T18" fmla="*/ 2147483646 w 3864"/>
              <a:gd name="T19" fmla="*/ 2147483646 h 6111"/>
              <a:gd name="T20" fmla="*/ 2147483646 w 3864"/>
              <a:gd name="T21" fmla="*/ 2147483646 h 6111"/>
              <a:gd name="T22" fmla="*/ 2147483646 w 3864"/>
              <a:gd name="T23" fmla="*/ 2147483646 h 6111"/>
              <a:gd name="T24" fmla="*/ 2147483646 w 3864"/>
              <a:gd name="T25" fmla="*/ 2147483646 h 6111"/>
              <a:gd name="T26" fmla="*/ 2147483646 w 3864"/>
              <a:gd name="T27" fmla="*/ 2147483646 h 6111"/>
              <a:gd name="T28" fmla="*/ 2147483646 w 3864"/>
              <a:gd name="T29" fmla="*/ 2147483646 h 6111"/>
              <a:gd name="T30" fmla="*/ 2147483646 w 3864"/>
              <a:gd name="T31" fmla="*/ 2147483646 h 6111"/>
              <a:gd name="T32" fmla="*/ 2147483646 w 3864"/>
              <a:gd name="T33" fmla="*/ 2147483646 h 6111"/>
              <a:gd name="T34" fmla="*/ 2147483646 w 3864"/>
              <a:gd name="T35" fmla="*/ 2147483646 h 6111"/>
              <a:gd name="T36" fmla="*/ 574134261 w 3864"/>
              <a:gd name="T37" fmla="*/ 2147483646 h 6111"/>
              <a:gd name="T38" fmla="*/ 906491754 w 3864"/>
              <a:gd name="T39" fmla="*/ 2147483646 h 6111"/>
              <a:gd name="T40" fmla="*/ 2147483646 w 3864"/>
              <a:gd name="T41" fmla="*/ 2147483646 h 6111"/>
              <a:gd name="T42" fmla="*/ 2147483646 w 3864"/>
              <a:gd name="T43" fmla="*/ 2147483646 h 6111"/>
              <a:gd name="T44" fmla="*/ 2147483646 w 3864"/>
              <a:gd name="T45" fmla="*/ 2147483646 h 6111"/>
              <a:gd name="T46" fmla="*/ 2147483646 w 3864"/>
              <a:gd name="T47" fmla="*/ 1817606605 h 6111"/>
              <a:gd name="T48" fmla="*/ 2147483646 w 3864"/>
              <a:gd name="T49" fmla="*/ 2147483646 h 6111"/>
              <a:gd name="T50" fmla="*/ 2147483646 w 3864"/>
              <a:gd name="T51" fmla="*/ 2147483646 h 6111"/>
              <a:gd name="T52" fmla="*/ 2147483646 w 3864"/>
              <a:gd name="T53" fmla="*/ 2147483646 h 6111"/>
              <a:gd name="T54" fmla="*/ 2147483646 w 3864"/>
              <a:gd name="T55" fmla="*/ 2147483646 h 6111"/>
              <a:gd name="T56" fmla="*/ 2147483646 w 3864"/>
              <a:gd name="T57" fmla="*/ 2147483646 h 6111"/>
              <a:gd name="T58" fmla="*/ 2147483646 w 3864"/>
              <a:gd name="T59" fmla="*/ 2147483646 h 6111"/>
              <a:gd name="T60" fmla="*/ 2147483646 w 3864"/>
              <a:gd name="T61" fmla="*/ 2147483646 h 6111"/>
              <a:gd name="T62" fmla="*/ 2147483646 w 3864"/>
              <a:gd name="T63" fmla="*/ 2147483646 h 6111"/>
              <a:gd name="T64" fmla="*/ 2147483646 w 3864"/>
              <a:gd name="T65" fmla="*/ 2147483646 h 6111"/>
              <a:gd name="T66" fmla="*/ 2147483646 w 3864"/>
              <a:gd name="T67" fmla="*/ 2147483646 h 6111"/>
              <a:gd name="T68" fmla="*/ 2147483646 w 3864"/>
              <a:gd name="T69" fmla="*/ 2147483646 h 6111"/>
              <a:gd name="T70" fmla="*/ 2147483646 w 3864"/>
              <a:gd name="T71" fmla="*/ 2147483646 h 6111"/>
              <a:gd name="T72" fmla="*/ 2147483646 w 3864"/>
              <a:gd name="T73" fmla="*/ 2147483646 h 6111"/>
              <a:gd name="T74" fmla="*/ 2147483646 w 3864"/>
              <a:gd name="T75" fmla="*/ 2147483646 h 6111"/>
              <a:gd name="T76" fmla="*/ 2147483646 w 3864"/>
              <a:gd name="T77" fmla="*/ 2147483646 h 6111"/>
              <a:gd name="T78" fmla="*/ 2147483646 w 3864"/>
              <a:gd name="T79" fmla="*/ 2147483646 h 6111"/>
              <a:gd name="T80" fmla="*/ 2147483646 w 3864"/>
              <a:gd name="T81" fmla="*/ 2147483646 h 6111"/>
              <a:gd name="T82" fmla="*/ 2147483646 w 3864"/>
              <a:gd name="T83" fmla="*/ 2147483646 h 6111"/>
              <a:gd name="T84" fmla="*/ 2147483646 w 3864"/>
              <a:gd name="T85" fmla="*/ 2147483646 h 6111"/>
              <a:gd name="T86" fmla="*/ 2147483646 w 3864"/>
              <a:gd name="T87" fmla="*/ 2147483646 h 6111"/>
              <a:gd name="T88" fmla="*/ 2147483646 w 3864"/>
              <a:gd name="T89" fmla="*/ 2147483646 h 6111"/>
              <a:gd name="T90" fmla="*/ 2147483646 w 3864"/>
              <a:gd name="T91" fmla="*/ 2147483646 h 6111"/>
              <a:gd name="T92" fmla="*/ 2147483646 w 3864"/>
              <a:gd name="T93" fmla="*/ 2147483646 h 6111"/>
              <a:gd name="T94" fmla="*/ 2147483646 w 3864"/>
              <a:gd name="T95" fmla="*/ 2147483646 h 6111"/>
              <a:gd name="T96" fmla="*/ 2147483646 w 3864"/>
              <a:gd name="T97" fmla="*/ 2147483646 h 6111"/>
              <a:gd name="T98" fmla="*/ 2147483646 w 3864"/>
              <a:gd name="T99" fmla="*/ 2147483646 h 6111"/>
              <a:gd name="T100" fmla="*/ 2147483646 w 3864"/>
              <a:gd name="T101" fmla="*/ 2147483646 h 6111"/>
              <a:gd name="T102" fmla="*/ 2147483646 w 3864"/>
              <a:gd name="T103" fmla="*/ 2147483646 h 6111"/>
              <a:gd name="T104" fmla="*/ 2147483646 w 3864"/>
              <a:gd name="T105" fmla="*/ 2147483646 h 6111"/>
              <a:gd name="T106" fmla="*/ 2147483646 w 3864"/>
              <a:gd name="T107" fmla="*/ 2147483646 h 6111"/>
              <a:gd name="T108" fmla="*/ 2147483646 w 3864"/>
              <a:gd name="T109" fmla="*/ 2147483646 h 6111"/>
              <a:gd name="T110" fmla="*/ 2147483646 w 3864"/>
              <a:gd name="T111" fmla="*/ 2147483646 h 6111"/>
              <a:gd name="T112" fmla="*/ 2147483646 w 3864"/>
              <a:gd name="T113" fmla="*/ 2147483646 h 6111"/>
              <a:gd name="T114" fmla="*/ 2147483646 w 3864"/>
              <a:gd name="T115" fmla="*/ 2147483646 h 6111"/>
              <a:gd name="T116" fmla="*/ 2147483646 w 3864"/>
              <a:gd name="T117" fmla="*/ 2147483646 h 6111"/>
              <a:gd name="T118" fmla="*/ 2147483646 w 3864"/>
              <a:gd name="T119" fmla="*/ 2147483646 h 611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864" h="6111">
                <a:moveTo>
                  <a:pt x="1932" y="0"/>
                </a:moveTo>
                <a:lnTo>
                  <a:pt x="1932" y="0"/>
                </a:lnTo>
                <a:lnTo>
                  <a:pt x="1982" y="0"/>
                </a:lnTo>
                <a:lnTo>
                  <a:pt x="2031" y="2"/>
                </a:lnTo>
                <a:lnTo>
                  <a:pt x="2081" y="5"/>
                </a:lnTo>
                <a:lnTo>
                  <a:pt x="2129" y="9"/>
                </a:lnTo>
                <a:lnTo>
                  <a:pt x="2178" y="15"/>
                </a:lnTo>
                <a:lnTo>
                  <a:pt x="2226" y="22"/>
                </a:lnTo>
                <a:lnTo>
                  <a:pt x="2273" y="30"/>
                </a:lnTo>
                <a:lnTo>
                  <a:pt x="2321" y="39"/>
                </a:lnTo>
                <a:lnTo>
                  <a:pt x="2367" y="48"/>
                </a:lnTo>
                <a:lnTo>
                  <a:pt x="2415" y="60"/>
                </a:lnTo>
                <a:lnTo>
                  <a:pt x="2460" y="73"/>
                </a:lnTo>
                <a:lnTo>
                  <a:pt x="2507" y="87"/>
                </a:lnTo>
                <a:lnTo>
                  <a:pt x="2551" y="101"/>
                </a:lnTo>
                <a:lnTo>
                  <a:pt x="2596" y="117"/>
                </a:lnTo>
                <a:lnTo>
                  <a:pt x="2640" y="133"/>
                </a:lnTo>
                <a:lnTo>
                  <a:pt x="2683" y="152"/>
                </a:lnTo>
                <a:lnTo>
                  <a:pt x="2727" y="170"/>
                </a:lnTo>
                <a:lnTo>
                  <a:pt x="2769" y="190"/>
                </a:lnTo>
                <a:lnTo>
                  <a:pt x="2811" y="211"/>
                </a:lnTo>
                <a:lnTo>
                  <a:pt x="2853" y="233"/>
                </a:lnTo>
                <a:lnTo>
                  <a:pt x="2893" y="255"/>
                </a:lnTo>
                <a:lnTo>
                  <a:pt x="2934" y="279"/>
                </a:lnTo>
                <a:lnTo>
                  <a:pt x="2973" y="304"/>
                </a:lnTo>
                <a:lnTo>
                  <a:pt x="3012" y="329"/>
                </a:lnTo>
                <a:lnTo>
                  <a:pt x="3050" y="356"/>
                </a:lnTo>
                <a:lnTo>
                  <a:pt x="3087" y="383"/>
                </a:lnTo>
                <a:lnTo>
                  <a:pt x="3124" y="412"/>
                </a:lnTo>
                <a:lnTo>
                  <a:pt x="3160" y="441"/>
                </a:lnTo>
                <a:lnTo>
                  <a:pt x="3196" y="471"/>
                </a:lnTo>
                <a:lnTo>
                  <a:pt x="3231" y="501"/>
                </a:lnTo>
                <a:lnTo>
                  <a:pt x="3265" y="532"/>
                </a:lnTo>
                <a:lnTo>
                  <a:pt x="3297" y="565"/>
                </a:lnTo>
                <a:lnTo>
                  <a:pt x="3330" y="599"/>
                </a:lnTo>
                <a:lnTo>
                  <a:pt x="3362" y="632"/>
                </a:lnTo>
                <a:lnTo>
                  <a:pt x="3393" y="667"/>
                </a:lnTo>
                <a:lnTo>
                  <a:pt x="3423" y="702"/>
                </a:lnTo>
                <a:lnTo>
                  <a:pt x="3452" y="739"/>
                </a:lnTo>
                <a:lnTo>
                  <a:pt x="3480" y="775"/>
                </a:lnTo>
                <a:lnTo>
                  <a:pt x="3507" y="813"/>
                </a:lnTo>
                <a:lnTo>
                  <a:pt x="3534" y="852"/>
                </a:lnTo>
                <a:lnTo>
                  <a:pt x="3560" y="890"/>
                </a:lnTo>
                <a:lnTo>
                  <a:pt x="3584" y="930"/>
                </a:lnTo>
                <a:lnTo>
                  <a:pt x="3607" y="970"/>
                </a:lnTo>
                <a:lnTo>
                  <a:pt x="3631" y="1011"/>
                </a:lnTo>
                <a:lnTo>
                  <a:pt x="3653" y="1051"/>
                </a:lnTo>
                <a:lnTo>
                  <a:pt x="3674" y="1094"/>
                </a:lnTo>
                <a:lnTo>
                  <a:pt x="3693" y="1136"/>
                </a:lnTo>
                <a:lnTo>
                  <a:pt x="3712" y="1179"/>
                </a:lnTo>
                <a:lnTo>
                  <a:pt x="3729" y="1223"/>
                </a:lnTo>
                <a:lnTo>
                  <a:pt x="3747" y="1267"/>
                </a:lnTo>
                <a:lnTo>
                  <a:pt x="3762" y="1312"/>
                </a:lnTo>
                <a:lnTo>
                  <a:pt x="3777" y="1357"/>
                </a:lnTo>
                <a:lnTo>
                  <a:pt x="3791" y="1402"/>
                </a:lnTo>
                <a:lnTo>
                  <a:pt x="3802" y="1449"/>
                </a:lnTo>
                <a:lnTo>
                  <a:pt x="3814" y="1495"/>
                </a:lnTo>
                <a:lnTo>
                  <a:pt x="3824" y="1543"/>
                </a:lnTo>
                <a:lnTo>
                  <a:pt x="3834" y="1589"/>
                </a:lnTo>
                <a:lnTo>
                  <a:pt x="3842" y="1638"/>
                </a:lnTo>
                <a:lnTo>
                  <a:pt x="3848" y="1685"/>
                </a:lnTo>
                <a:lnTo>
                  <a:pt x="3853" y="1734"/>
                </a:lnTo>
                <a:lnTo>
                  <a:pt x="3858" y="1783"/>
                </a:lnTo>
                <a:lnTo>
                  <a:pt x="3862" y="1832"/>
                </a:lnTo>
                <a:lnTo>
                  <a:pt x="3863" y="1882"/>
                </a:lnTo>
                <a:lnTo>
                  <a:pt x="3864" y="1932"/>
                </a:lnTo>
                <a:lnTo>
                  <a:pt x="3863" y="1999"/>
                </a:lnTo>
                <a:lnTo>
                  <a:pt x="3859" y="2065"/>
                </a:lnTo>
                <a:lnTo>
                  <a:pt x="3853" y="2130"/>
                </a:lnTo>
                <a:lnTo>
                  <a:pt x="3845" y="2195"/>
                </a:lnTo>
                <a:lnTo>
                  <a:pt x="3836" y="2260"/>
                </a:lnTo>
                <a:lnTo>
                  <a:pt x="3823" y="2324"/>
                </a:lnTo>
                <a:lnTo>
                  <a:pt x="3809" y="2387"/>
                </a:lnTo>
                <a:lnTo>
                  <a:pt x="3793" y="2449"/>
                </a:lnTo>
                <a:lnTo>
                  <a:pt x="3776" y="2511"/>
                </a:lnTo>
                <a:lnTo>
                  <a:pt x="3755" y="2571"/>
                </a:lnTo>
                <a:lnTo>
                  <a:pt x="3733" y="2631"/>
                </a:lnTo>
                <a:lnTo>
                  <a:pt x="3709" y="2690"/>
                </a:lnTo>
                <a:lnTo>
                  <a:pt x="3683" y="2747"/>
                </a:lnTo>
                <a:lnTo>
                  <a:pt x="3656" y="2804"/>
                </a:lnTo>
                <a:lnTo>
                  <a:pt x="3626" y="2859"/>
                </a:lnTo>
                <a:lnTo>
                  <a:pt x="3596" y="2914"/>
                </a:lnTo>
                <a:lnTo>
                  <a:pt x="3566" y="2963"/>
                </a:lnTo>
                <a:lnTo>
                  <a:pt x="3534" y="3011"/>
                </a:lnTo>
                <a:lnTo>
                  <a:pt x="3502" y="3058"/>
                </a:lnTo>
                <a:lnTo>
                  <a:pt x="3467" y="3103"/>
                </a:lnTo>
                <a:lnTo>
                  <a:pt x="3432" y="3148"/>
                </a:lnTo>
                <a:lnTo>
                  <a:pt x="3395" y="3193"/>
                </a:lnTo>
                <a:lnTo>
                  <a:pt x="3358" y="3234"/>
                </a:lnTo>
                <a:lnTo>
                  <a:pt x="3318" y="3276"/>
                </a:lnTo>
                <a:lnTo>
                  <a:pt x="3278" y="3317"/>
                </a:lnTo>
                <a:lnTo>
                  <a:pt x="3237" y="3356"/>
                </a:lnTo>
                <a:lnTo>
                  <a:pt x="3194" y="3393"/>
                </a:lnTo>
                <a:lnTo>
                  <a:pt x="3150" y="3431"/>
                </a:lnTo>
                <a:lnTo>
                  <a:pt x="3106" y="3465"/>
                </a:lnTo>
                <a:lnTo>
                  <a:pt x="3059" y="3500"/>
                </a:lnTo>
                <a:lnTo>
                  <a:pt x="3013" y="3533"/>
                </a:lnTo>
                <a:lnTo>
                  <a:pt x="2965" y="3564"/>
                </a:lnTo>
                <a:lnTo>
                  <a:pt x="2965" y="3763"/>
                </a:lnTo>
                <a:lnTo>
                  <a:pt x="3040" y="3756"/>
                </a:lnTo>
                <a:lnTo>
                  <a:pt x="3184" y="3744"/>
                </a:lnTo>
                <a:lnTo>
                  <a:pt x="3240" y="3879"/>
                </a:lnTo>
                <a:lnTo>
                  <a:pt x="3257" y="3921"/>
                </a:lnTo>
                <a:lnTo>
                  <a:pt x="3272" y="3961"/>
                </a:lnTo>
                <a:lnTo>
                  <a:pt x="3283" y="4003"/>
                </a:lnTo>
                <a:lnTo>
                  <a:pt x="3293" y="4044"/>
                </a:lnTo>
                <a:lnTo>
                  <a:pt x="3301" y="4084"/>
                </a:lnTo>
                <a:lnTo>
                  <a:pt x="3305" y="4125"/>
                </a:lnTo>
                <a:lnTo>
                  <a:pt x="3309" y="4166"/>
                </a:lnTo>
                <a:lnTo>
                  <a:pt x="3310" y="4206"/>
                </a:lnTo>
                <a:lnTo>
                  <a:pt x="3309" y="4248"/>
                </a:lnTo>
                <a:lnTo>
                  <a:pt x="3305" y="4289"/>
                </a:lnTo>
                <a:lnTo>
                  <a:pt x="3300" y="4329"/>
                </a:lnTo>
                <a:lnTo>
                  <a:pt x="3292" y="4370"/>
                </a:lnTo>
                <a:lnTo>
                  <a:pt x="3282" y="4409"/>
                </a:lnTo>
                <a:lnTo>
                  <a:pt x="3269" y="4449"/>
                </a:lnTo>
                <a:lnTo>
                  <a:pt x="3256" y="4487"/>
                </a:lnTo>
                <a:lnTo>
                  <a:pt x="3239" y="4527"/>
                </a:lnTo>
                <a:lnTo>
                  <a:pt x="3224" y="4560"/>
                </a:lnTo>
                <a:lnTo>
                  <a:pt x="3240" y="4600"/>
                </a:lnTo>
                <a:lnTo>
                  <a:pt x="3257" y="4642"/>
                </a:lnTo>
                <a:lnTo>
                  <a:pt x="3272" y="4682"/>
                </a:lnTo>
                <a:lnTo>
                  <a:pt x="3283" y="4724"/>
                </a:lnTo>
                <a:lnTo>
                  <a:pt x="3293" y="4765"/>
                </a:lnTo>
                <a:lnTo>
                  <a:pt x="3301" y="4805"/>
                </a:lnTo>
                <a:lnTo>
                  <a:pt x="3305" y="4846"/>
                </a:lnTo>
                <a:lnTo>
                  <a:pt x="3309" y="4888"/>
                </a:lnTo>
                <a:lnTo>
                  <a:pt x="3310" y="4927"/>
                </a:lnTo>
                <a:lnTo>
                  <a:pt x="3309" y="4969"/>
                </a:lnTo>
                <a:lnTo>
                  <a:pt x="3305" y="5010"/>
                </a:lnTo>
                <a:lnTo>
                  <a:pt x="3300" y="5050"/>
                </a:lnTo>
                <a:lnTo>
                  <a:pt x="3292" y="5091"/>
                </a:lnTo>
                <a:lnTo>
                  <a:pt x="3282" y="5130"/>
                </a:lnTo>
                <a:lnTo>
                  <a:pt x="3269" y="5170"/>
                </a:lnTo>
                <a:lnTo>
                  <a:pt x="3256" y="5209"/>
                </a:lnTo>
                <a:lnTo>
                  <a:pt x="3239" y="5248"/>
                </a:lnTo>
                <a:lnTo>
                  <a:pt x="3191" y="5356"/>
                </a:lnTo>
                <a:lnTo>
                  <a:pt x="3073" y="5366"/>
                </a:lnTo>
                <a:lnTo>
                  <a:pt x="886" y="5559"/>
                </a:lnTo>
                <a:lnTo>
                  <a:pt x="735" y="5573"/>
                </a:lnTo>
                <a:lnTo>
                  <a:pt x="681" y="5430"/>
                </a:lnTo>
                <a:lnTo>
                  <a:pt x="668" y="5395"/>
                </a:lnTo>
                <a:lnTo>
                  <a:pt x="656" y="5359"/>
                </a:lnTo>
                <a:lnTo>
                  <a:pt x="646" y="5323"/>
                </a:lnTo>
                <a:lnTo>
                  <a:pt x="636" y="5286"/>
                </a:lnTo>
                <a:lnTo>
                  <a:pt x="628" y="5249"/>
                </a:lnTo>
                <a:lnTo>
                  <a:pt x="623" y="5210"/>
                </a:lnTo>
                <a:lnTo>
                  <a:pt x="618" y="5172"/>
                </a:lnTo>
                <a:lnTo>
                  <a:pt x="616" y="5133"/>
                </a:lnTo>
                <a:lnTo>
                  <a:pt x="614" y="5091"/>
                </a:lnTo>
                <a:lnTo>
                  <a:pt x="617" y="5049"/>
                </a:lnTo>
                <a:lnTo>
                  <a:pt x="621" y="5006"/>
                </a:lnTo>
                <a:lnTo>
                  <a:pt x="628" y="4963"/>
                </a:lnTo>
                <a:lnTo>
                  <a:pt x="633" y="4941"/>
                </a:lnTo>
                <a:lnTo>
                  <a:pt x="638" y="4919"/>
                </a:lnTo>
                <a:lnTo>
                  <a:pt x="645" y="4897"/>
                </a:lnTo>
                <a:lnTo>
                  <a:pt x="652" y="4875"/>
                </a:lnTo>
                <a:lnTo>
                  <a:pt x="659" y="4853"/>
                </a:lnTo>
                <a:lnTo>
                  <a:pt x="668" y="4831"/>
                </a:lnTo>
                <a:lnTo>
                  <a:pt x="677" y="4808"/>
                </a:lnTo>
                <a:lnTo>
                  <a:pt x="688" y="4786"/>
                </a:lnTo>
                <a:lnTo>
                  <a:pt x="700" y="4759"/>
                </a:lnTo>
                <a:lnTo>
                  <a:pt x="681" y="4709"/>
                </a:lnTo>
                <a:lnTo>
                  <a:pt x="668" y="4674"/>
                </a:lnTo>
                <a:lnTo>
                  <a:pt x="656" y="4638"/>
                </a:lnTo>
                <a:lnTo>
                  <a:pt x="646" y="4602"/>
                </a:lnTo>
                <a:lnTo>
                  <a:pt x="636" y="4565"/>
                </a:lnTo>
                <a:lnTo>
                  <a:pt x="628" y="4528"/>
                </a:lnTo>
                <a:lnTo>
                  <a:pt x="623" y="4489"/>
                </a:lnTo>
                <a:lnTo>
                  <a:pt x="618" y="4451"/>
                </a:lnTo>
                <a:lnTo>
                  <a:pt x="616" y="4412"/>
                </a:lnTo>
                <a:lnTo>
                  <a:pt x="614" y="4370"/>
                </a:lnTo>
                <a:lnTo>
                  <a:pt x="617" y="4327"/>
                </a:lnTo>
                <a:lnTo>
                  <a:pt x="621" y="4285"/>
                </a:lnTo>
                <a:lnTo>
                  <a:pt x="628" y="4242"/>
                </a:lnTo>
                <a:lnTo>
                  <a:pt x="633" y="4220"/>
                </a:lnTo>
                <a:lnTo>
                  <a:pt x="638" y="4198"/>
                </a:lnTo>
                <a:lnTo>
                  <a:pt x="645" y="4176"/>
                </a:lnTo>
                <a:lnTo>
                  <a:pt x="652" y="4154"/>
                </a:lnTo>
                <a:lnTo>
                  <a:pt x="659" y="4132"/>
                </a:lnTo>
                <a:lnTo>
                  <a:pt x="668" y="4110"/>
                </a:lnTo>
                <a:lnTo>
                  <a:pt x="677" y="4087"/>
                </a:lnTo>
                <a:lnTo>
                  <a:pt x="688" y="4064"/>
                </a:lnTo>
                <a:lnTo>
                  <a:pt x="736" y="3960"/>
                </a:lnTo>
                <a:lnTo>
                  <a:pt x="851" y="3950"/>
                </a:lnTo>
                <a:lnTo>
                  <a:pt x="934" y="3943"/>
                </a:lnTo>
                <a:lnTo>
                  <a:pt x="934" y="3586"/>
                </a:lnTo>
                <a:lnTo>
                  <a:pt x="885" y="3555"/>
                </a:lnTo>
                <a:lnTo>
                  <a:pt x="836" y="3522"/>
                </a:lnTo>
                <a:lnTo>
                  <a:pt x="789" y="3489"/>
                </a:lnTo>
                <a:lnTo>
                  <a:pt x="742" y="3454"/>
                </a:lnTo>
                <a:lnTo>
                  <a:pt x="697" y="3417"/>
                </a:lnTo>
                <a:lnTo>
                  <a:pt x="653" y="3378"/>
                </a:lnTo>
                <a:lnTo>
                  <a:pt x="610" y="3340"/>
                </a:lnTo>
                <a:lnTo>
                  <a:pt x="568" y="3299"/>
                </a:lnTo>
                <a:lnTo>
                  <a:pt x="527" y="3258"/>
                </a:lnTo>
                <a:lnTo>
                  <a:pt x="488" y="3215"/>
                </a:lnTo>
                <a:lnTo>
                  <a:pt x="450" y="3170"/>
                </a:lnTo>
                <a:lnTo>
                  <a:pt x="414" y="3125"/>
                </a:lnTo>
                <a:lnTo>
                  <a:pt x="378" y="3079"/>
                </a:lnTo>
                <a:lnTo>
                  <a:pt x="344" y="3031"/>
                </a:lnTo>
                <a:lnTo>
                  <a:pt x="311" y="2982"/>
                </a:lnTo>
                <a:lnTo>
                  <a:pt x="280" y="2934"/>
                </a:lnTo>
                <a:lnTo>
                  <a:pt x="248" y="2878"/>
                </a:lnTo>
                <a:lnTo>
                  <a:pt x="217" y="2821"/>
                </a:lnTo>
                <a:lnTo>
                  <a:pt x="188" y="2763"/>
                </a:lnTo>
                <a:lnTo>
                  <a:pt x="162" y="2705"/>
                </a:lnTo>
                <a:lnTo>
                  <a:pt x="136" y="2644"/>
                </a:lnTo>
                <a:lnTo>
                  <a:pt x="113" y="2584"/>
                </a:lnTo>
                <a:lnTo>
                  <a:pt x="92" y="2523"/>
                </a:lnTo>
                <a:lnTo>
                  <a:pt x="73" y="2460"/>
                </a:lnTo>
                <a:lnTo>
                  <a:pt x="56" y="2396"/>
                </a:lnTo>
                <a:lnTo>
                  <a:pt x="42" y="2332"/>
                </a:lnTo>
                <a:lnTo>
                  <a:pt x="29" y="2267"/>
                </a:lnTo>
                <a:lnTo>
                  <a:pt x="19" y="2201"/>
                </a:lnTo>
                <a:lnTo>
                  <a:pt x="11" y="2135"/>
                </a:lnTo>
                <a:lnTo>
                  <a:pt x="5" y="2067"/>
                </a:lnTo>
                <a:lnTo>
                  <a:pt x="1" y="2000"/>
                </a:lnTo>
                <a:lnTo>
                  <a:pt x="0" y="1932"/>
                </a:lnTo>
                <a:lnTo>
                  <a:pt x="0" y="1882"/>
                </a:lnTo>
                <a:lnTo>
                  <a:pt x="3" y="1832"/>
                </a:lnTo>
                <a:lnTo>
                  <a:pt x="5" y="1783"/>
                </a:lnTo>
                <a:lnTo>
                  <a:pt x="10" y="1734"/>
                </a:lnTo>
                <a:lnTo>
                  <a:pt x="15" y="1685"/>
                </a:lnTo>
                <a:lnTo>
                  <a:pt x="22" y="1638"/>
                </a:lnTo>
                <a:lnTo>
                  <a:pt x="30" y="1589"/>
                </a:lnTo>
                <a:lnTo>
                  <a:pt x="39" y="1543"/>
                </a:lnTo>
                <a:lnTo>
                  <a:pt x="49" y="1495"/>
                </a:lnTo>
                <a:lnTo>
                  <a:pt x="61" y="1449"/>
                </a:lnTo>
                <a:lnTo>
                  <a:pt x="73" y="1402"/>
                </a:lnTo>
                <a:lnTo>
                  <a:pt x="86" y="1357"/>
                </a:lnTo>
                <a:lnTo>
                  <a:pt x="101" y="1312"/>
                </a:lnTo>
                <a:lnTo>
                  <a:pt x="118" y="1267"/>
                </a:lnTo>
                <a:lnTo>
                  <a:pt x="134" y="1223"/>
                </a:lnTo>
                <a:lnTo>
                  <a:pt x="151" y="1179"/>
                </a:lnTo>
                <a:lnTo>
                  <a:pt x="171" y="1136"/>
                </a:lnTo>
                <a:lnTo>
                  <a:pt x="191" y="1094"/>
                </a:lnTo>
                <a:lnTo>
                  <a:pt x="212" y="1051"/>
                </a:lnTo>
                <a:lnTo>
                  <a:pt x="232" y="1011"/>
                </a:lnTo>
                <a:lnTo>
                  <a:pt x="256" y="970"/>
                </a:lnTo>
                <a:lnTo>
                  <a:pt x="279" y="930"/>
                </a:lnTo>
                <a:lnTo>
                  <a:pt x="304" y="890"/>
                </a:lnTo>
                <a:lnTo>
                  <a:pt x="330" y="852"/>
                </a:lnTo>
                <a:lnTo>
                  <a:pt x="357" y="813"/>
                </a:lnTo>
                <a:lnTo>
                  <a:pt x="383" y="775"/>
                </a:lnTo>
                <a:lnTo>
                  <a:pt x="411" y="739"/>
                </a:lnTo>
                <a:lnTo>
                  <a:pt x="441" y="702"/>
                </a:lnTo>
                <a:lnTo>
                  <a:pt x="470" y="667"/>
                </a:lnTo>
                <a:lnTo>
                  <a:pt x="502" y="632"/>
                </a:lnTo>
                <a:lnTo>
                  <a:pt x="533" y="599"/>
                </a:lnTo>
                <a:lnTo>
                  <a:pt x="566" y="565"/>
                </a:lnTo>
                <a:lnTo>
                  <a:pt x="599" y="532"/>
                </a:lnTo>
                <a:lnTo>
                  <a:pt x="633" y="501"/>
                </a:lnTo>
                <a:lnTo>
                  <a:pt x="668" y="471"/>
                </a:lnTo>
                <a:lnTo>
                  <a:pt x="703" y="441"/>
                </a:lnTo>
                <a:lnTo>
                  <a:pt x="739" y="412"/>
                </a:lnTo>
                <a:lnTo>
                  <a:pt x="776" y="383"/>
                </a:lnTo>
                <a:lnTo>
                  <a:pt x="813" y="356"/>
                </a:lnTo>
                <a:lnTo>
                  <a:pt x="851" y="329"/>
                </a:lnTo>
                <a:lnTo>
                  <a:pt x="891" y="304"/>
                </a:lnTo>
                <a:lnTo>
                  <a:pt x="930" y="279"/>
                </a:lnTo>
                <a:lnTo>
                  <a:pt x="970" y="255"/>
                </a:lnTo>
                <a:lnTo>
                  <a:pt x="1010" y="233"/>
                </a:lnTo>
                <a:lnTo>
                  <a:pt x="1052" y="211"/>
                </a:lnTo>
                <a:lnTo>
                  <a:pt x="1094" y="190"/>
                </a:lnTo>
                <a:lnTo>
                  <a:pt x="1137" y="170"/>
                </a:lnTo>
                <a:lnTo>
                  <a:pt x="1180" y="152"/>
                </a:lnTo>
                <a:lnTo>
                  <a:pt x="1224" y="133"/>
                </a:lnTo>
                <a:lnTo>
                  <a:pt x="1268" y="117"/>
                </a:lnTo>
                <a:lnTo>
                  <a:pt x="1312" y="101"/>
                </a:lnTo>
                <a:lnTo>
                  <a:pt x="1357" y="87"/>
                </a:lnTo>
                <a:lnTo>
                  <a:pt x="1403" y="73"/>
                </a:lnTo>
                <a:lnTo>
                  <a:pt x="1449" y="60"/>
                </a:lnTo>
                <a:lnTo>
                  <a:pt x="1496" y="48"/>
                </a:lnTo>
                <a:lnTo>
                  <a:pt x="1542" y="39"/>
                </a:lnTo>
                <a:lnTo>
                  <a:pt x="1590" y="30"/>
                </a:lnTo>
                <a:lnTo>
                  <a:pt x="1637" y="22"/>
                </a:lnTo>
                <a:lnTo>
                  <a:pt x="1686" y="15"/>
                </a:lnTo>
                <a:lnTo>
                  <a:pt x="1735" y="9"/>
                </a:lnTo>
                <a:lnTo>
                  <a:pt x="1783" y="5"/>
                </a:lnTo>
                <a:lnTo>
                  <a:pt x="1832" y="2"/>
                </a:lnTo>
                <a:lnTo>
                  <a:pt x="1882" y="0"/>
                </a:lnTo>
                <a:lnTo>
                  <a:pt x="1932" y="0"/>
                </a:lnTo>
                <a:close/>
                <a:moveTo>
                  <a:pt x="1507" y="2300"/>
                </a:moveTo>
                <a:lnTo>
                  <a:pt x="1507" y="2300"/>
                </a:lnTo>
                <a:lnTo>
                  <a:pt x="1533" y="2310"/>
                </a:lnTo>
                <a:lnTo>
                  <a:pt x="1557" y="2318"/>
                </a:lnTo>
                <a:lnTo>
                  <a:pt x="1569" y="2321"/>
                </a:lnTo>
                <a:lnTo>
                  <a:pt x="1580" y="2323"/>
                </a:lnTo>
                <a:lnTo>
                  <a:pt x="1592" y="2324"/>
                </a:lnTo>
                <a:lnTo>
                  <a:pt x="1604" y="2324"/>
                </a:lnTo>
                <a:lnTo>
                  <a:pt x="1619" y="2324"/>
                </a:lnTo>
                <a:lnTo>
                  <a:pt x="1633" y="2322"/>
                </a:lnTo>
                <a:lnTo>
                  <a:pt x="1648" y="2318"/>
                </a:lnTo>
                <a:lnTo>
                  <a:pt x="1663" y="2314"/>
                </a:lnTo>
                <a:lnTo>
                  <a:pt x="1677" y="2308"/>
                </a:lnTo>
                <a:lnTo>
                  <a:pt x="1691" y="2300"/>
                </a:lnTo>
                <a:lnTo>
                  <a:pt x="1705" y="2289"/>
                </a:lnTo>
                <a:lnTo>
                  <a:pt x="1718" y="2279"/>
                </a:lnTo>
                <a:lnTo>
                  <a:pt x="1750" y="2251"/>
                </a:lnTo>
                <a:lnTo>
                  <a:pt x="1782" y="2276"/>
                </a:lnTo>
                <a:lnTo>
                  <a:pt x="1801" y="2290"/>
                </a:lnTo>
                <a:lnTo>
                  <a:pt x="1819" y="2303"/>
                </a:lnTo>
                <a:lnTo>
                  <a:pt x="1838" y="2314"/>
                </a:lnTo>
                <a:lnTo>
                  <a:pt x="1855" y="2323"/>
                </a:lnTo>
                <a:lnTo>
                  <a:pt x="1873" y="2330"/>
                </a:lnTo>
                <a:lnTo>
                  <a:pt x="1890" y="2336"/>
                </a:lnTo>
                <a:lnTo>
                  <a:pt x="1908" y="2339"/>
                </a:lnTo>
                <a:lnTo>
                  <a:pt x="1924" y="2340"/>
                </a:lnTo>
                <a:lnTo>
                  <a:pt x="1939" y="2340"/>
                </a:lnTo>
                <a:lnTo>
                  <a:pt x="1954" y="2338"/>
                </a:lnTo>
                <a:lnTo>
                  <a:pt x="1969" y="2333"/>
                </a:lnTo>
                <a:lnTo>
                  <a:pt x="1984" y="2328"/>
                </a:lnTo>
                <a:lnTo>
                  <a:pt x="1999" y="2319"/>
                </a:lnTo>
                <a:lnTo>
                  <a:pt x="2013" y="2309"/>
                </a:lnTo>
                <a:lnTo>
                  <a:pt x="2028" y="2296"/>
                </a:lnTo>
                <a:lnTo>
                  <a:pt x="2044" y="2282"/>
                </a:lnTo>
                <a:lnTo>
                  <a:pt x="2077" y="2246"/>
                </a:lnTo>
                <a:lnTo>
                  <a:pt x="2113" y="2279"/>
                </a:lnTo>
                <a:lnTo>
                  <a:pt x="2134" y="2295"/>
                </a:lnTo>
                <a:lnTo>
                  <a:pt x="2154" y="2308"/>
                </a:lnTo>
                <a:lnTo>
                  <a:pt x="2175" y="2319"/>
                </a:lnTo>
                <a:lnTo>
                  <a:pt x="2194" y="2326"/>
                </a:lnTo>
                <a:lnTo>
                  <a:pt x="2215" y="2332"/>
                </a:lnTo>
                <a:lnTo>
                  <a:pt x="2235" y="2336"/>
                </a:lnTo>
                <a:lnTo>
                  <a:pt x="2255" y="2337"/>
                </a:lnTo>
                <a:lnTo>
                  <a:pt x="2275" y="2336"/>
                </a:lnTo>
                <a:lnTo>
                  <a:pt x="2291" y="2333"/>
                </a:lnTo>
                <a:lnTo>
                  <a:pt x="2308" y="2330"/>
                </a:lnTo>
                <a:lnTo>
                  <a:pt x="2324" y="2325"/>
                </a:lnTo>
                <a:lnTo>
                  <a:pt x="2342" y="2319"/>
                </a:lnTo>
                <a:lnTo>
                  <a:pt x="2359" y="2314"/>
                </a:lnTo>
                <a:lnTo>
                  <a:pt x="2377" y="2307"/>
                </a:lnTo>
                <a:lnTo>
                  <a:pt x="2412" y="2290"/>
                </a:lnTo>
                <a:lnTo>
                  <a:pt x="2484" y="2175"/>
                </a:lnTo>
                <a:lnTo>
                  <a:pt x="2653" y="2281"/>
                </a:lnTo>
                <a:lnTo>
                  <a:pt x="2239" y="2948"/>
                </a:lnTo>
                <a:lnTo>
                  <a:pt x="2239" y="3826"/>
                </a:lnTo>
                <a:lnTo>
                  <a:pt x="2564" y="3799"/>
                </a:lnTo>
                <a:lnTo>
                  <a:pt x="2564" y="3450"/>
                </a:lnTo>
                <a:lnTo>
                  <a:pt x="2564" y="3332"/>
                </a:lnTo>
                <a:lnTo>
                  <a:pt x="2668" y="3274"/>
                </a:lnTo>
                <a:lnTo>
                  <a:pt x="2712" y="3248"/>
                </a:lnTo>
                <a:lnTo>
                  <a:pt x="2756" y="3222"/>
                </a:lnTo>
                <a:lnTo>
                  <a:pt x="2799" y="3194"/>
                </a:lnTo>
                <a:lnTo>
                  <a:pt x="2841" y="3163"/>
                </a:lnTo>
                <a:lnTo>
                  <a:pt x="2882" y="3132"/>
                </a:lnTo>
                <a:lnTo>
                  <a:pt x="2921" y="3100"/>
                </a:lnTo>
                <a:lnTo>
                  <a:pt x="2960" y="3066"/>
                </a:lnTo>
                <a:lnTo>
                  <a:pt x="2997" y="3031"/>
                </a:lnTo>
                <a:lnTo>
                  <a:pt x="3033" y="2995"/>
                </a:lnTo>
                <a:lnTo>
                  <a:pt x="3067" y="2958"/>
                </a:lnTo>
                <a:lnTo>
                  <a:pt x="3101" y="2918"/>
                </a:lnTo>
                <a:lnTo>
                  <a:pt x="3134" y="2879"/>
                </a:lnTo>
                <a:lnTo>
                  <a:pt x="3165" y="2838"/>
                </a:lnTo>
                <a:lnTo>
                  <a:pt x="3195" y="2797"/>
                </a:lnTo>
                <a:lnTo>
                  <a:pt x="3223" y="2754"/>
                </a:lnTo>
                <a:lnTo>
                  <a:pt x="3250" y="2711"/>
                </a:lnTo>
                <a:lnTo>
                  <a:pt x="3275" y="2667"/>
                </a:lnTo>
                <a:lnTo>
                  <a:pt x="3299" y="2624"/>
                </a:lnTo>
                <a:lnTo>
                  <a:pt x="3319" y="2578"/>
                </a:lnTo>
                <a:lnTo>
                  <a:pt x="3340" y="2533"/>
                </a:lnTo>
                <a:lnTo>
                  <a:pt x="3359" y="2487"/>
                </a:lnTo>
                <a:lnTo>
                  <a:pt x="3376" y="2439"/>
                </a:lnTo>
                <a:lnTo>
                  <a:pt x="3393" y="2391"/>
                </a:lnTo>
                <a:lnTo>
                  <a:pt x="3406" y="2343"/>
                </a:lnTo>
                <a:lnTo>
                  <a:pt x="3419" y="2293"/>
                </a:lnTo>
                <a:lnTo>
                  <a:pt x="3431" y="2243"/>
                </a:lnTo>
                <a:lnTo>
                  <a:pt x="3440" y="2193"/>
                </a:lnTo>
                <a:lnTo>
                  <a:pt x="3448" y="2142"/>
                </a:lnTo>
                <a:lnTo>
                  <a:pt x="3454" y="2089"/>
                </a:lnTo>
                <a:lnTo>
                  <a:pt x="3459" y="2037"/>
                </a:lnTo>
                <a:lnTo>
                  <a:pt x="3461" y="1985"/>
                </a:lnTo>
                <a:lnTo>
                  <a:pt x="3462" y="1932"/>
                </a:lnTo>
                <a:lnTo>
                  <a:pt x="3462" y="1892"/>
                </a:lnTo>
                <a:lnTo>
                  <a:pt x="3460" y="1853"/>
                </a:lnTo>
                <a:lnTo>
                  <a:pt x="3458" y="1814"/>
                </a:lnTo>
                <a:lnTo>
                  <a:pt x="3454" y="1775"/>
                </a:lnTo>
                <a:lnTo>
                  <a:pt x="3449" y="1737"/>
                </a:lnTo>
                <a:lnTo>
                  <a:pt x="3445" y="1698"/>
                </a:lnTo>
                <a:lnTo>
                  <a:pt x="3438" y="1661"/>
                </a:lnTo>
                <a:lnTo>
                  <a:pt x="3431" y="1623"/>
                </a:lnTo>
                <a:lnTo>
                  <a:pt x="3423" y="1586"/>
                </a:lnTo>
                <a:lnTo>
                  <a:pt x="3415" y="1548"/>
                </a:lnTo>
                <a:lnTo>
                  <a:pt x="3404" y="1512"/>
                </a:lnTo>
                <a:lnTo>
                  <a:pt x="3394" y="1476"/>
                </a:lnTo>
                <a:lnTo>
                  <a:pt x="3382" y="1440"/>
                </a:lnTo>
                <a:lnTo>
                  <a:pt x="3369" y="1406"/>
                </a:lnTo>
                <a:lnTo>
                  <a:pt x="3357" y="1371"/>
                </a:lnTo>
                <a:lnTo>
                  <a:pt x="3341" y="1336"/>
                </a:lnTo>
                <a:lnTo>
                  <a:pt x="3328" y="1301"/>
                </a:lnTo>
                <a:lnTo>
                  <a:pt x="3311" y="1267"/>
                </a:lnTo>
                <a:lnTo>
                  <a:pt x="3295" y="1235"/>
                </a:lnTo>
                <a:lnTo>
                  <a:pt x="3278" y="1202"/>
                </a:lnTo>
                <a:lnTo>
                  <a:pt x="3259" y="1170"/>
                </a:lnTo>
                <a:lnTo>
                  <a:pt x="3240" y="1137"/>
                </a:lnTo>
                <a:lnTo>
                  <a:pt x="3221" y="1106"/>
                </a:lnTo>
                <a:lnTo>
                  <a:pt x="3201" y="1076"/>
                </a:lnTo>
                <a:lnTo>
                  <a:pt x="3180" y="1046"/>
                </a:lnTo>
                <a:lnTo>
                  <a:pt x="3158" y="1015"/>
                </a:lnTo>
                <a:lnTo>
                  <a:pt x="3136" y="986"/>
                </a:lnTo>
                <a:lnTo>
                  <a:pt x="3113" y="957"/>
                </a:lnTo>
                <a:lnTo>
                  <a:pt x="3090" y="930"/>
                </a:lnTo>
                <a:lnTo>
                  <a:pt x="3065" y="902"/>
                </a:lnTo>
                <a:lnTo>
                  <a:pt x="3040" y="875"/>
                </a:lnTo>
                <a:lnTo>
                  <a:pt x="3014" y="849"/>
                </a:lnTo>
                <a:lnTo>
                  <a:pt x="2987" y="824"/>
                </a:lnTo>
                <a:lnTo>
                  <a:pt x="2961" y="798"/>
                </a:lnTo>
                <a:lnTo>
                  <a:pt x="2934" y="774"/>
                </a:lnTo>
                <a:lnTo>
                  <a:pt x="2905" y="751"/>
                </a:lnTo>
                <a:lnTo>
                  <a:pt x="2877" y="728"/>
                </a:lnTo>
                <a:lnTo>
                  <a:pt x="2848" y="704"/>
                </a:lnTo>
                <a:lnTo>
                  <a:pt x="2818" y="683"/>
                </a:lnTo>
                <a:lnTo>
                  <a:pt x="2788" y="663"/>
                </a:lnTo>
                <a:lnTo>
                  <a:pt x="2756" y="642"/>
                </a:lnTo>
                <a:lnTo>
                  <a:pt x="2725" y="622"/>
                </a:lnTo>
                <a:lnTo>
                  <a:pt x="2694" y="603"/>
                </a:lnTo>
                <a:lnTo>
                  <a:pt x="2661" y="586"/>
                </a:lnTo>
                <a:lnTo>
                  <a:pt x="2629" y="568"/>
                </a:lnTo>
                <a:lnTo>
                  <a:pt x="2595" y="552"/>
                </a:lnTo>
                <a:lnTo>
                  <a:pt x="2561" y="536"/>
                </a:lnTo>
                <a:lnTo>
                  <a:pt x="2528" y="521"/>
                </a:lnTo>
                <a:lnTo>
                  <a:pt x="2493" y="507"/>
                </a:lnTo>
                <a:lnTo>
                  <a:pt x="2458" y="494"/>
                </a:lnTo>
                <a:lnTo>
                  <a:pt x="2423" y="481"/>
                </a:lnTo>
                <a:lnTo>
                  <a:pt x="2387" y="470"/>
                </a:lnTo>
                <a:lnTo>
                  <a:pt x="2351" y="459"/>
                </a:lnTo>
                <a:lnTo>
                  <a:pt x="2314" y="449"/>
                </a:lnTo>
                <a:lnTo>
                  <a:pt x="2277" y="440"/>
                </a:lnTo>
                <a:lnTo>
                  <a:pt x="2240" y="431"/>
                </a:lnTo>
                <a:lnTo>
                  <a:pt x="2203" y="424"/>
                </a:lnTo>
                <a:lnTo>
                  <a:pt x="2164" y="419"/>
                </a:lnTo>
                <a:lnTo>
                  <a:pt x="2127" y="413"/>
                </a:lnTo>
                <a:lnTo>
                  <a:pt x="2088" y="408"/>
                </a:lnTo>
                <a:lnTo>
                  <a:pt x="2049" y="405"/>
                </a:lnTo>
                <a:lnTo>
                  <a:pt x="2011" y="402"/>
                </a:lnTo>
                <a:lnTo>
                  <a:pt x="1972" y="401"/>
                </a:lnTo>
                <a:lnTo>
                  <a:pt x="1932" y="401"/>
                </a:lnTo>
                <a:lnTo>
                  <a:pt x="1893" y="401"/>
                </a:lnTo>
                <a:lnTo>
                  <a:pt x="1853" y="402"/>
                </a:lnTo>
                <a:lnTo>
                  <a:pt x="1814" y="405"/>
                </a:lnTo>
                <a:lnTo>
                  <a:pt x="1775" y="408"/>
                </a:lnTo>
                <a:lnTo>
                  <a:pt x="1737" y="413"/>
                </a:lnTo>
                <a:lnTo>
                  <a:pt x="1699" y="419"/>
                </a:lnTo>
                <a:lnTo>
                  <a:pt x="1660" y="424"/>
                </a:lnTo>
                <a:lnTo>
                  <a:pt x="1623" y="431"/>
                </a:lnTo>
                <a:lnTo>
                  <a:pt x="1586" y="440"/>
                </a:lnTo>
                <a:lnTo>
                  <a:pt x="1549" y="449"/>
                </a:lnTo>
                <a:lnTo>
                  <a:pt x="1513" y="459"/>
                </a:lnTo>
                <a:lnTo>
                  <a:pt x="1477" y="470"/>
                </a:lnTo>
                <a:lnTo>
                  <a:pt x="1441" y="481"/>
                </a:lnTo>
                <a:lnTo>
                  <a:pt x="1405" y="494"/>
                </a:lnTo>
                <a:lnTo>
                  <a:pt x="1370" y="507"/>
                </a:lnTo>
                <a:lnTo>
                  <a:pt x="1335" y="521"/>
                </a:lnTo>
                <a:lnTo>
                  <a:pt x="1302" y="536"/>
                </a:lnTo>
                <a:lnTo>
                  <a:pt x="1268" y="552"/>
                </a:lnTo>
                <a:lnTo>
                  <a:pt x="1234" y="568"/>
                </a:lnTo>
                <a:lnTo>
                  <a:pt x="1202" y="586"/>
                </a:lnTo>
                <a:lnTo>
                  <a:pt x="1169" y="603"/>
                </a:lnTo>
                <a:lnTo>
                  <a:pt x="1138" y="622"/>
                </a:lnTo>
                <a:lnTo>
                  <a:pt x="1107" y="642"/>
                </a:lnTo>
                <a:lnTo>
                  <a:pt x="1076" y="663"/>
                </a:lnTo>
                <a:lnTo>
                  <a:pt x="1045" y="683"/>
                </a:lnTo>
                <a:lnTo>
                  <a:pt x="1016" y="704"/>
                </a:lnTo>
                <a:lnTo>
                  <a:pt x="987" y="728"/>
                </a:lnTo>
                <a:lnTo>
                  <a:pt x="958" y="751"/>
                </a:lnTo>
                <a:lnTo>
                  <a:pt x="930" y="774"/>
                </a:lnTo>
                <a:lnTo>
                  <a:pt x="902" y="798"/>
                </a:lnTo>
                <a:lnTo>
                  <a:pt x="876" y="824"/>
                </a:lnTo>
                <a:lnTo>
                  <a:pt x="849" y="849"/>
                </a:lnTo>
                <a:lnTo>
                  <a:pt x="823" y="875"/>
                </a:lnTo>
                <a:lnTo>
                  <a:pt x="799" y="902"/>
                </a:lnTo>
                <a:lnTo>
                  <a:pt x="775" y="930"/>
                </a:lnTo>
                <a:lnTo>
                  <a:pt x="750" y="957"/>
                </a:lnTo>
                <a:lnTo>
                  <a:pt x="728" y="986"/>
                </a:lnTo>
                <a:lnTo>
                  <a:pt x="705" y="1015"/>
                </a:lnTo>
                <a:lnTo>
                  <a:pt x="684" y="1046"/>
                </a:lnTo>
                <a:lnTo>
                  <a:pt x="662" y="1076"/>
                </a:lnTo>
                <a:lnTo>
                  <a:pt x="642" y="1106"/>
                </a:lnTo>
                <a:lnTo>
                  <a:pt x="623" y="1137"/>
                </a:lnTo>
                <a:lnTo>
                  <a:pt x="604" y="1170"/>
                </a:lnTo>
                <a:lnTo>
                  <a:pt x="585" y="1202"/>
                </a:lnTo>
                <a:lnTo>
                  <a:pt x="569" y="1235"/>
                </a:lnTo>
                <a:lnTo>
                  <a:pt x="552" y="1267"/>
                </a:lnTo>
                <a:lnTo>
                  <a:pt x="537" y="1301"/>
                </a:lnTo>
                <a:lnTo>
                  <a:pt x="522" y="1336"/>
                </a:lnTo>
                <a:lnTo>
                  <a:pt x="508" y="1371"/>
                </a:lnTo>
                <a:lnTo>
                  <a:pt x="494" y="1406"/>
                </a:lnTo>
                <a:lnTo>
                  <a:pt x="482" y="1440"/>
                </a:lnTo>
                <a:lnTo>
                  <a:pt x="470" y="1476"/>
                </a:lnTo>
                <a:lnTo>
                  <a:pt x="459" y="1512"/>
                </a:lnTo>
                <a:lnTo>
                  <a:pt x="450" y="1548"/>
                </a:lnTo>
                <a:lnTo>
                  <a:pt x="440" y="1586"/>
                </a:lnTo>
                <a:lnTo>
                  <a:pt x="432" y="1623"/>
                </a:lnTo>
                <a:lnTo>
                  <a:pt x="425" y="1661"/>
                </a:lnTo>
                <a:lnTo>
                  <a:pt x="418" y="1698"/>
                </a:lnTo>
                <a:lnTo>
                  <a:pt x="414" y="1737"/>
                </a:lnTo>
                <a:lnTo>
                  <a:pt x="409" y="1775"/>
                </a:lnTo>
                <a:lnTo>
                  <a:pt x="405" y="1814"/>
                </a:lnTo>
                <a:lnTo>
                  <a:pt x="403" y="1853"/>
                </a:lnTo>
                <a:lnTo>
                  <a:pt x="402" y="1892"/>
                </a:lnTo>
                <a:lnTo>
                  <a:pt x="401" y="1932"/>
                </a:lnTo>
                <a:lnTo>
                  <a:pt x="402" y="1986"/>
                </a:lnTo>
                <a:lnTo>
                  <a:pt x="405" y="2040"/>
                </a:lnTo>
                <a:lnTo>
                  <a:pt x="410" y="2093"/>
                </a:lnTo>
                <a:lnTo>
                  <a:pt x="416" y="2146"/>
                </a:lnTo>
                <a:lnTo>
                  <a:pt x="424" y="2199"/>
                </a:lnTo>
                <a:lnTo>
                  <a:pt x="434" y="2251"/>
                </a:lnTo>
                <a:lnTo>
                  <a:pt x="446" y="2301"/>
                </a:lnTo>
                <a:lnTo>
                  <a:pt x="459" y="2352"/>
                </a:lnTo>
                <a:lnTo>
                  <a:pt x="474" y="2402"/>
                </a:lnTo>
                <a:lnTo>
                  <a:pt x="490" y="2451"/>
                </a:lnTo>
                <a:lnTo>
                  <a:pt x="509" y="2498"/>
                </a:lnTo>
                <a:lnTo>
                  <a:pt x="529" y="2546"/>
                </a:lnTo>
                <a:lnTo>
                  <a:pt x="549" y="2592"/>
                </a:lnTo>
                <a:lnTo>
                  <a:pt x="573" y="2638"/>
                </a:lnTo>
                <a:lnTo>
                  <a:pt x="597" y="2682"/>
                </a:lnTo>
                <a:lnTo>
                  <a:pt x="623" y="2726"/>
                </a:lnTo>
                <a:lnTo>
                  <a:pt x="650" y="2770"/>
                </a:lnTo>
                <a:lnTo>
                  <a:pt x="679" y="2814"/>
                </a:lnTo>
                <a:lnTo>
                  <a:pt x="711" y="2856"/>
                </a:lnTo>
                <a:lnTo>
                  <a:pt x="743" y="2896"/>
                </a:lnTo>
                <a:lnTo>
                  <a:pt x="777" y="2937"/>
                </a:lnTo>
                <a:lnTo>
                  <a:pt x="812" y="2975"/>
                </a:lnTo>
                <a:lnTo>
                  <a:pt x="848" y="3014"/>
                </a:lnTo>
                <a:lnTo>
                  <a:pt x="885" y="3050"/>
                </a:lnTo>
                <a:lnTo>
                  <a:pt x="924" y="3085"/>
                </a:lnTo>
                <a:lnTo>
                  <a:pt x="964" y="3118"/>
                </a:lnTo>
                <a:lnTo>
                  <a:pt x="1004" y="3151"/>
                </a:lnTo>
                <a:lnTo>
                  <a:pt x="1047" y="3182"/>
                </a:lnTo>
                <a:lnTo>
                  <a:pt x="1090" y="3211"/>
                </a:lnTo>
                <a:lnTo>
                  <a:pt x="1135" y="3239"/>
                </a:lnTo>
                <a:lnTo>
                  <a:pt x="1180" y="3266"/>
                </a:lnTo>
                <a:lnTo>
                  <a:pt x="1226" y="3291"/>
                </a:lnTo>
                <a:lnTo>
                  <a:pt x="1335" y="3348"/>
                </a:lnTo>
                <a:lnTo>
                  <a:pt x="1335" y="3469"/>
                </a:lnTo>
                <a:lnTo>
                  <a:pt x="1335" y="3838"/>
                </a:lnTo>
                <a:lnTo>
                  <a:pt x="1674" y="3838"/>
                </a:lnTo>
                <a:lnTo>
                  <a:pt x="1674" y="2948"/>
                </a:lnTo>
                <a:lnTo>
                  <a:pt x="1260" y="2281"/>
                </a:lnTo>
                <a:lnTo>
                  <a:pt x="1431" y="2175"/>
                </a:lnTo>
                <a:lnTo>
                  <a:pt x="1507" y="2300"/>
                </a:lnTo>
                <a:close/>
                <a:moveTo>
                  <a:pt x="2326" y="2429"/>
                </a:moveTo>
                <a:lnTo>
                  <a:pt x="2326" y="2429"/>
                </a:lnTo>
                <a:lnTo>
                  <a:pt x="2305" y="2432"/>
                </a:lnTo>
                <a:lnTo>
                  <a:pt x="2284" y="2435"/>
                </a:lnTo>
                <a:lnTo>
                  <a:pt x="2258" y="2437"/>
                </a:lnTo>
                <a:lnTo>
                  <a:pt x="2234" y="2437"/>
                </a:lnTo>
                <a:lnTo>
                  <a:pt x="2208" y="2433"/>
                </a:lnTo>
                <a:lnTo>
                  <a:pt x="2184" y="2429"/>
                </a:lnTo>
                <a:lnTo>
                  <a:pt x="2158" y="2420"/>
                </a:lnTo>
                <a:lnTo>
                  <a:pt x="2134" y="2411"/>
                </a:lnTo>
                <a:lnTo>
                  <a:pt x="2109" y="2397"/>
                </a:lnTo>
                <a:lnTo>
                  <a:pt x="2083" y="2382"/>
                </a:lnTo>
                <a:lnTo>
                  <a:pt x="2063" y="2396"/>
                </a:lnTo>
                <a:lnTo>
                  <a:pt x="2045" y="2409"/>
                </a:lnTo>
                <a:lnTo>
                  <a:pt x="2024" y="2419"/>
                </a:lnTo>
                <a:lnTo>
                  <a:pt x="2004" y="2427"/>
                </a:lnTo>
                <a:lnTo>
                  <a:pt x="1983" y="2434"/>
                </a:lnTo>
                <a:lnTo>
                  <a:pt x="1962" y="2438"/>
                </a:lnTo>
                <a:lnTo>
                  <a:pt x="1941" y="2440"/>
                </a:lnTo>
                <a:lnTo>
                  <a:pt x="1920" y="2440"/>
                </a:lnTo>
                <a:lnTo>
                  <a:pt x="1900" y="2439"/>
                </a:lnTo>
                <a:lnTo>
                  <a:pt x="1879" y="2435"/>
                </a:lnTo>
                <a:lnTo>
                  <a:pt x="1858" y="2430"/>
                </a:lnTo>
                <a:lnTo>
                  <a:pt x="1837" y="2423"/>
                </a:lnTo>
                <a:lnTo>
                  <a:pt x="1816" y="2415"/>
                </a:lnTo>
                <a:lnTo>
                  <a:pt x="1794" y="2404"/>
                </a:lnTo>
                <a:lnTo>
                  <a:pt x="1773" y="2393"/>
                </a:lnTo>
                <a:lnTo>
                  <a:pt x="1752" y="2379"/>
                </a:lnTo>
                <a:lnTo>
                  <a:pt x="1735" y="2390"/>
                </a:lnTo>
                <a:lnTo>
                  <a:pt x="1716" y="2399"/>
                </a:lnTo>
                <a:lnTo>
                  <a:pt x="1699" y="2408"/>
                </a:lnTo>
                <a:lnTo>
                  <a:pt x="1679" y="2413"/>
                </a:lnTo>
                <a:lnTo>
                  <a:pt x="1660" y="2418"/>
                </a:lnTo>
                <a:lnTo>
                  <a:pt x="1642" y="2422"/>
                </a:lnTo>
                <a:lnTo>
                  <a:pt x="1622" y="2424"/>
                </a:lnTo>
                <a:lnTo>
                  <a:pt x="1602" y="2424"/>
                </a:lnTo>
                <a:lnTo>
                  <a:pt x="1585" y="2424"/>
                </a:lnTo>
                <a:lnTo>
                  <a:pt x="1860" y="2866"/>
                </a:lnTo>
                <a:lnTo>
                  <a:pt x="1875" y="2891"/>
                </a:lnTo>
                <a:lnTo>
                  <a:pt x="1875" y="2918"/>
                </a:lnTo>
                <a:lnTo>
                  <a:pt x="1875" y="3838"/>
                </a:lnTo>
                <a:lnTo>
                  <a:pt x="2038" y="3838"/>
                </a:lnTo>
                <a:lnTo>
                  <a:pt x="2038" y="2918"/>
                </a:lnTo>
                <a:lnTo>
                  <a:pt x="2038" y="2891"/>
                </a:lnTo>
                <a:lnTo>
                  <a:pt x="2053" y="2866"/>
                </a:lnTo>
                <a:lnTo>
                  <a:pt x="2326" y="2429"/>
                </a:lnTo>
                <a:close/>
                <a:moveTo>
                  <a:pt x="2506" y="5533"/>
                </a:moveTo>
                <a:lnTo>
                  <a:pt x="1402" y="5631"/>
                </a:lnTo>
                <a:lnTo>
                  <a:pt x="1405" y="5656"/>
                </a:lnTo>
                <a:lnTo>
                  <a:pt x="1410" y="5681"/>
                </a:lnTo>
                <a:lnTo>
                  <a:pt x="1417" y="5705"/>
                </a:lnTo>
                <a:lnTo>
                  <a:pt x="1424" y="5729"/>
                </a:lnTo>
                <a:lnTo>
                  <a:pt x="1432" y="5753"/>
                </a:lnTo>
                <a:lnTo>
                  <a:pt x="1441" y="5776"/>
                </a:lnTo>
                <a:lnTo>
                  <a:pt x="1451" y="5798"/>
                </a:lnTo>
                <a:lnTo>
                  <a:pt x="1463" y="5820"/>
                </a:lnTo>
                <a:lnTo>
                  <a:pt x="1475" y="5842"/>
                </a:lnTo>
                <a:lnTo>
                  <a:pt x="1489" y="5862"/>
                </a:lnTo>
                <a:lnTo>
                  <a:pt x="1503" y="5883"/>
                </a:lnTo>
                <a:lnTo>
                  <a:pt x="1516" y="5902"/>
                </a:lnTo>
                <a:lnTo>
                  <a:pt x="1533" y="5921"/>
                </a:lnTo>
                <a:lnTo>
                  <a:pt x="1549" y="5938"/>
                </a:lnTo>
                <a:lnTo>
                  <a:pt x="1566" y="5956"/>
                </a:lnTo>
                <a:lnTo>
                  <a:pt x="1584" y="5973"/>
                </a:lnTo>
                <a:lnTo>
                  <a:pt x="1602" y="5988"/>
                </a:lnTo>
                <a:lnTo>
                  <a:pt x="1622" y="6003"/>
                </a:lnTo>
                <a:lnTo>
                  <a:pt x="1642" y="6017"/>
                </a:lnTo>
                <a:lnTo>
                  <a:pt x="1663" y="6031"/>
                </a:lnTo>
                <a:lnTo>
                  <a:pt x="1685" y="6043"/>
                </a:lnTo>
                <a:lnTo>
                  <a:pt x="1706" y="6055"/>
                </a:lnTo>
                <a:lnTo>
                  <a:pt x="1729" y="6065"/>
                </a:lnTo>
                <a:lnTo>
                  <a:pt x="1752" y="6074"/>
                </a:lnTo>
                <a:lnTo>
                  <a:pt x="1775" y="6082"/>
                </a:lnTo>
                <a:lnTo>
                  <a:pt x="1799" y="6091"/>
                </a:lnTo>
                <a:lnTo>
                  <a:pt x="1823" y="6096"/>
                </a:lnTo>
                <a:lnTo>
                  <a:pt x="1849" y="6102"/>
                </a:lnTo>
                <a:lnTo>
                  <a:pt x="1873" y="6106"/>
                </a:lnTo>
                <a:lnTo>
                  <a:pt x="1900" y="6109"/>
                </a:lnTo>
                <a:lnTo>
                  <a:pt x="1925" y="6110"/>
                </a:lnTo>
                <a:lnTo>
                  <a:pt x="1951" y="6111"/>
                </a:lnTo>
                <a:lnTo>
                  <a:pt x="1980" y="6110"/>
                </a:lnTo>
                <a:lnTo>
                  <a:pt x="2008" y="6109"/>
                </a:lnTo>
                <a:lnTo>
                  <a:pt x="2035" y="6106"/>
                </a:lnTo>
                <a:lnTo>
                  <a:pt x="2063" y="6100"/>
                </a:lnTo>
                <a:lnTo>
                  <a:pt x="2090" y="6094"/>
                </a:lnTo>
                <a:lnTo>
                  <a:pt x="2117" y="6087"/>
                </a:lnTo>
                <a:lnTo>
                  <a:pt x="2142" y="6078"/>
                </a:lnTo>
                <a:lnTo>
                  <a:pt x="2168" y="6067"/>
                </a:lnTo>
                <a:lnTo>
                  <a:pt x="2192" y="6057"/>
                </a:lnTo>
                <a:lnTo>
                  <a:pt x="2215" y="6044"/>
                </a:lnTo>
                <a:lnTo>
                  <a:pt x="2239" y="6031"/>
                </a:lnTo>
                <a:lnTo>
                  <a:pt x="2262" y="6016"/>
                </a:lnTo>
                <a:lnTo>
                  <a:pt x="2284" y="6001"/>
                </a:lnTo>
                <a:lnTo>
                  <a:pt x="2305" y="5985"/>
                </a:lnTo>
                <a:lnTo>
                  <a:pt x="2324" y="5968"/>
                </a:lnTo>
                <a:lnTo>
                  <a:pt x="2344" y="5949"/>
                </a:lnTo>
                <a:lnTo>
                  <a:pt x="2362" y="5929"/>
                </a:lnTo>
                <a:lnTo>
                  <a:pt x="2379" y="5909"/>
                </a:lnTo>
                <a:lnTo>
                  <a:pt x="2396" y="5889"/>
                </a:lnTo>
                <a:lnTo>
                  <a:pt x="2412" y="5866"/>
                </a:lnTo>
                <a:lnTo>
                  <a:pt x="2425" y="5844"/>
                </a:lnTo>
                <a:lnTo>
                  <a:pt x="2439" y="5821"/>
                </a:lnTo>
                <a:lnTo>
                  <a:pt x="2451" y="5797"/>
                </a:lnTo>
                <a:lnTo>
                  <a:pt x="2463" y="5772"/>
                </a:lnTo>
                <a:lnTo>
                  <a:pt x="2473" y="5747"/>
                </a:lnTo>
                <a:lnTo>
                  <a:pt x="2481" y="5721"/>
                </a:lnTo>
                <a:lnTo>
                  <a:pt x="2489" y="5695"/>
                </a:lnTo>
                <a:lnTo>
                  <a:pt x="2495" y="5668"/>
                </a:lnTo>
                <a:lnTo>
                  <a:pt x="2500" y="5641"/>
                </a:lnTo>
                <a:lnTo>
                  <a:pt x="2503" y="5613"/>
                </a:lnTo>
                <a:lnTo>
                  <a:pt x="2506" y="5584"/>
                </a:lnTo>
                <a:lnTo>
                  <a:pt x="2507" y="5556"/>
                </a:lnTo>
                <a:lnTo>
                  <a:pt x="2506" y="5533"/>
                </a:lnTo>
                <a:close/>
                <a:moveTo>
                  <a:pt x="2908" y="4892"/>
                </a:moveTo>
                <a:lnTo>
                  <a:pt x="1018" y="5060"/>
                </a:lnTo>
                <a:lnTo>
                  <a:pt x="1015" y="5089"/>
                </a:lnTo>
                <a:lnTo>
                  <a:pt x="1015" y="5118"/>
                </a:lnTo>
                <a:lnTo>
                  <a:pt x="1017" y="5144"/>
                </a:lnTo>
                <a:lnTo>
                  <a:pt x="2906" y="4978"/>
                </a:lnTo>
                <a:lnTo>
                  <a:pt x="2908" y="4953"/>
                </a:lnTo>
                <a:lnTo>
                  <a:pt x="2910" y="4927"/>
                </a:lnTo>
                <a:lnTo>
                  <a:pt x="2910" y="4910"/>
                </a:lnTo>
                <a:lnTo>
                  <a:pt x="2908" y="4892"/>
                </a:lnTo>
                <a:close/>
                <a:moveTo>
                  <a:pt x="2908" y="4171"/>
                </a:moveTo>
                <a:lnTo>
                  <a:pt x="1018" y="4337"/>
                </a:lnTo>
                <a:lnTo>
                  <a:pt x="1015" y="4368"/>
                </a:lnTo>
                <a:lnTo>
                  <a:pt x="1015" y="4397"/>
                </a:lnTo>
                <a:lnTo>
                  <a:pt x="1017" y="4423"/>
                </a:lnTo>
                <a:lnTo>
                  <a:pt x="2906" y="4257"/>
                </a:lnTo>
                <a:lnTo>
                  <a:pt x="2908" y="4232"/>
                </a:lnTo>
                <a:lnTo>
                  <a:pt x="2910" y="4206"/>
                </a:lnTo>
                <a:lnTo>
                  <a:pt x="2910" y="4189"/>
                </a:lnTo>
                <a:lnTo>
                  <a:pt x="2908" y="4171"/>
                </a:lnTo>
                <a:close/>
              </a:path>
            </a:pathLst>
          </a:custGeom>
          <a:solidFill>
            <a:schemeClr val="accent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51" name="Rectangle 41"/>
          <p:cNvSpPr>
            <a:spLocks noChangeArrowheads="1"/>
          </p:cNvSpPr>
          <p:nvPr/>
        </p:nvSpPr>
        <p:spPr bwMode="auto">
          <a:xfrm>
            <a:off x="1151856" y="5757301"/>
            <a:ext cx="2761002"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buFont typeface="Arial" panose="020B0604020202020204" pitchFamily="34" charset="0"/>
              <a:buNone/>
              <a:defRPr/>
            </a:pPr>
            <a:r>
              <a:rPr lang="zh-CN" altLang="en-US" sz="3200" dirty="0">
                <a:latin typeface="+mn-lt"/>
              </a:rPr>
              <a:t>请输入文本</a:t>
            </a:r>
            <a:endParaRPr lang="zh-CN" altLang="en-US" dirty="0">
              <a:latin typeface="+mn-lt"/>
            </a:endParaRPr>
          </a:p>
        </p:txBody>
      </p:sp>
      <p:sp>
        <p:nvSpPr>
          <p:cNvPr id="52" name="Rectangle 42"/>
          <p:cNvSpPr>
            <a:spLocks noChangeArrowheads="1"/>
          </p:cNvSpPr>
          <p:nvPr/>
        </p:nvSpPr>
        <p:spPr bwMode="auto">
          <a:xfrm>
            <a:off x="1337910" y="4114338"/>
            <a:ext cx="2388892"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defRPr/>
            </a:pPr>
            <a:r>
              <a:rPr lang="en-US" altLang="zh-CN" sz="9600" dirty="0">
                <a:latin typeface="+mn-lt"/>
              </a:rPr>
              <a:t>93</a:t>
            </a:r>
            <a:r>
              <a:rPr lang="en-US" altLang="zh-CN" sz="5400" dirty="0">
                <a:latin typeface="+mn-lt"/>
              </a:rPr>
              <a:t>%</a:t>
            </a:r>
            <a:endParaRPr lang="zh-CN" altLang="en-US" sz="7200" dirty="0">
              <a:latin typeface="+mn-lt"/>
            </a:endParaRPr>
          </a:p>
        </p:txBody>
      </p:sp>
      <p:sp>
        <p:nvSpPr>
          <p:cNvPr id="15" name="KSO_Shape"/>
          <p:cNvSpPr/>
          <p:nvPr/>
        </p:nvSpPr>
        <p:spPr bwMode="auto">
          <a:xfrm>
            <a:off x="1057096" y="2125417"/>
            <a:ext cx="2831540" cy="1944324"/>
          </a:xfrm>
          <a:custGeom>
            <a:avLst/>
            <a:gdLst>
              <a:gd name="T0" fmla="*/ 2147483646 w 112"/>
              <a:gd name="T1" fmla="*/ 2147483646 h 77"/>
              <a:gd name="T2" fmla="*/ 2147483646 w 112"/>
              <a:gd name="T3" fmla="*/ 2147483646 h 77"/>
              <a:gd name="T4" fmla="*/ 2147483646 w 112"/>
              <a:gd name="T5" fmla="*/ 2147483646 h 77"/>
              <a:gd name="T6" fmla="*/ 2147483646 w 112"/>
              <a:gd name="T7" fmla="*/ 2147483646 h 77"/>
              <a:gd name="T8" fmla="*/ 2147483646 w 112"/>
              <a:gd name="T9" fmla="*/ 2147483646 h 77"/>
              <a:gd name="T10" fmla="*/ 0 w 112"/>
              <a:gd name="T11" fmla="*/ 2147483646 h 77"/>
              <a:gd name="T12" fmla="*/ 2147483646 w 112"/>
              <a:gd name="T13" fmla="*/ 2147483646 h 77"/>
              <a:gd name="T14" fmla="*/ 2147483646 w 112"/>
              <a:gd name="T15" fmla="*/ 2147483646 h 77"/>
              <a:gd name="T16" fmla="*/ 2147483646 w 112"/>
              <a:gd name="T17" fmla="*/ 2147483646 h 77"/>
              <a:gd name="T18" fmla="*/ 2147483646 w 112"/>
              <a:gd name="T19" fmla="*/ 2147483646 h 77"/>
              <a:gd name="T20" fmla="*/ 2147483646 w 112"/>
              <a:gd name="T21" fmla="*/ 2147483646 h 77"/>
              <a:gd name="T22" fmla="*/ 2147483646 w 112"/>
              <a:gd name="T23" fmla="*/ 2147483646 h 77"/>
              <a:gd name="T24" fmla="*/ 2147483646 w 112"/>
              <a:gd name="T25" fmla="*/ 2147483646 h 77"/>
              <a:gd name="T26" fmla="*/ 2147483646 w 112"/>
              <a:gd name="T27" fmla="*/ 2147483646 h 77"/>
              <a:gd name="T28" fmla="*/ 2147483646 w 112"/>
              <a:gd name="T29" fmla="*/ 2147483646 h 77"/>
              <a:gd name="T30" fmla="*/ 2147483646 w 112"/>
              <a:gd name="T31" fmla="*/ 2147483646 h 77"/>
              <a:gd name="T32" fmla="*/ 2147483646 w 112"/>
              <a:gd name="T33" fmla="*/ 2147483646 h 77"/>
              <a:gd name="T34" fmla="*/ 2147483646 w 112"/>
              <a:gd name="T35" fmla="*/ 2147483646 h 77"/>
              <a:gd name="T36" fmla="*/ 2147483646 w 112"/>
              <a:gd name="T37" fmla="*/ 2147483646 h 77"/>
              <a:gd name="T38" fmla="*/ 2147483646 w 112"/>
              <a:gd name="T39" fmla="*/ 2147483646 h 77"/>
              <a:gd name="T40" fmla="*/ 2147483646 w 112"/>
              <a:gd name="T41" fmla="*/ 2147483646 h 77"/>
              <a:gd name="T42" fmla="*/ 2147483646 w 112"/>
              <a:gd name="T43" fmla="*/ 2147483646 h 77"/>
              <a:gd name="T44" fmla="*/ 2147483646 w 112"/>
              <a:gd name="T45" fmla="*/ 2147483646 h 77"/>
              <a:gd name="T46" fmla="*/ 2147483646 w 112"/>
              <a:gd name="T47" fmla="*/ 2147483646 h 77"/>
              <a:gd name="T48" fmla="*/ 2147483646 w 112"/>
              <a:gd name="T49" fmla="*/ 2147483646 h 77"/>
              <a:gd name="T50" fmla="*/ 2147483646 w 112"/>
              <a:gd name="T51" fmla="*/ 2147483646 h 77"/>
              <a:gd name="T52" fmla="*/ 2147483646 w 112"/>
              <a:gd name="T53" fmla="*/ 2147483646 h 77"/>
              <a:gd name="T54" fmla="*/ 2147483646 w 112"/>
              <a:gd name="T55" fmla="*/ 2147483646 h 77"/>
              <a:gd name="T56" fmla="*/ 2147483646 w 112"/>
              <a:gd name="T57" fmla="*/ 2147483646 h 77"/>
              <a:gd name="T58" fmla="*/ 2147483646 w 112"/>
              <a:gd name="T59" fmla="*/ 2147483646 h 77"/>
              <a:gd name="T60" fmla="*/ 2147483646 w 112"/>
              <a:gd name="T61" fmla="*/ 2147483646 h 77"/>
              <a:gd name="T62" fmla="*/ 2147483646 w 112"/>
              <a:gd name="T63" fmla="*/ 2147483646 h 77"/>
              <a:gd name="T64" fmla="*/ 2147483646 w 112"/>
              <a:gd name="T65" fmla="*/ 2147483646 h 77"/>
              <a:gd name="T66" fmla="*/ 2147483646 w 112"/>
              <a:gd name="T67" fmla="*/ 2147483646 h 77"/>
              <a:gd name="T68" fmla="*/ 2147483646 w 112"/>
              <a:gd name="T69" fmla="*/ 2147483646 h 77"/>
              <a:gd name="T70" fmla="*/ 2147483646 w 112"/>
              <a:gd name="T71" fmla="*/ 2147483646 h 77"/>
              <a:gd name="T72" fmla="*/ 2147483646 w 112"/>
              <a:gd name="T73" fmla="*/ 2147483646 h 77"/>
              <a:gd name="T74" fmla="*/ 2147483646 w 112"/>
              <a:gd name="T75" fmla="*/ 2147483646 h 77"/>
              <a:gd name="T76" fmla="*/ 2147483646 w 112"/>
              <a:gd name="T77" fmla="*/ 2147483646 h 77"/>
              <a:gd name="T78" fmla="*/ 2147483646 w 112"/>
              <a:gd name="T79" fmla="*/ 2147483646 h 77"/>
              <a:gd name="T80" fmla="*/ 2147483646 w 112"/>
              <a:gd name="T81" fmla="*/ 2147483646 h 77"/>
              <a:gd name="T82" fmla="*/ 2147483646 w 112"/>
              <a:gd name="T83" fmla="*/ 2147483646 h 77"/>
              <a:gd name="T84" fmla="*/ 2147483646 w 112"/>
              <a:gd name="T85" fmla="*/ 2147483646 h 77"/>
              <a:gd name="T86" fmla="*/ 2147483646 w 112"/>
              <a:gd name="T87" fmla="*/ 2147483646 h 7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12" h="77">
                <a:moveTo>
                  <a:pt x="56" y="0"/>
                </a:moveTo>
                <a:cubicBezTo>
                  <a:pt x="62" y="0"/>
                  <a:pt x="66" y="4"/>
                  <a:pt x="66" y="10"/>
                </a:cubicBezTo>
                <a:cubicBezTo>
                  <a:pt x="66" y="15"/>
                  <a:pt x="62" y="20"/>
                  <a:pt x="56" y="20"/>
                </a:cubicBezTo>
                <a:cubicBezTo>
                  <a:pt x="51" y="20"/>
                  <a:pt x="46" y="15"/>
                  <a:pt x="46" y="10"/>
                </a:cubicBezTo>
                <a:cubicBezTo>
                  <a:pt x="46" y="4"/>
                  <a:pt x="51" y="0"/>
                  <a:pt x="56" y="0"/>
                </a:cubicBezTo>
                <a:close/>
                <a:moveTo>
                  <a:pt x="15" y="49"/>
                </a:moveTo>
                <a:cubicBezTo>
                  <a:pt x="15" y="66"/>
                  <a:pt x="15" y="66"/>
                  <a:pt x="15" y="66"/>
                </a:cubicBezTo>
                <a:cubicBezTo>
                  <a:pt x="10" y="66"/>
                  <a:pt x="10" y="66"/>
                  <a:pt x="10" y="66"/>
                </a:cubicBezTo>
                <a:cubicBezTo>
                  <a:pt x="10" y="52"/>
                  <a:pt x="10" y="52"/>
                  <a:pt x="10" y="52"/>
                </a:cubicBezTo>
                <a:cubicBezTo>
                  <a:pt x="9" y="52"/>
                  <a:pt x="9" y="52"/>
                  <a:pt x="9" y="52"/>
                </a:cubicBezTo>
                <a:cubicBezTo>
                  <a:pt x="9" y="66"/>
                  <a:pt x="9" y="66"/>
                  <a:pt x="9" y="66"/>
                </a:cubicBezTo>
                <a:cubicBezTo>
                  <a:pt x="4" y="66"/>
                  <a:pt x="4" y="66"/>
                  <a:pt x="4" y="66"/>
                </a:cubicBezTo>
                <a:cubicBezTo>
                  <a:pt x="4" y="49"/>
                  <a:pt x="4" y="49"/>
                  <a:pt x="4" y="49"/>
                </a:cubicBezTo>
                <a:cubicBezTo>
                  <a:pt x="4" y="46"/>
                  <a:pt x="4" y="46"/>
                  <a:pt x="4" y="46"/>
                </a:cubicBezTo>
                <a:cubicBezTo>
                  <a:pt x="4" y="37"/>
                  <a:pt x="4" y="37"/>
                  <a:pt x="4" y="37"/>
                </a:cubicBezTo>
                <a:cubicBezTo>
                  <a:pt x="4" y="37"/>
                  <a:pt x="4" y="37"/>
                  <a:pt x="4" y="37"/>
                </a:cubicBezTo>
                <a:cubicBezTo>
                  <a:pt x="4" y="46"/>
                  <a:pt x="4" y="46"/>
                  <a:pt x="4" y="46"/>
                </a:cubicBezTo>
                <a:cubicBezTo>
                  <a:pt x="0" y="46"/>
                  <a:pt x="0" y="46"/>
                  <a:pt x="0" y="46"/>
                </a:cubicBezTo>
                <a:cubicBezTo>
                  <a:pt x="0" y="33"/>
                  <a:pt x="0" y="33"/>
                  <a:pt x="0" y="33"/>
                </a:cubicBezTo>
                <a:cubicBezTo>
                  <a:pt x="0" y="31"/>
                  <a:pt x="1" y="29"/>
                  <a:pt x="4" y="29"/>
                </a:cubicBezTo>
                <a:cubicBezTo>
                  <a:pt x="13" y="29"/>
                  <a:pt x="13" y="29"/>
                  <a:pt x="13" y="29"/>
                </a:cubicBezTo>
                <a:cubicBezTo>
                  <a:pt x="13" y="30"/>
                  <a:pt x="13" y="30"/>
                  <a:pt x="13" y="31"/>
                </a:cubicBezTo>
                <a:cubicBezTo>
                  <a:pt x="13" y="49"/>
                  <a:pt x="13" y="49"/>
                  <a:pt x="13" y="49"/>
                </a:cubicBezTo>
                <a:cubicBezTo>
                  <a:pt x="15" y="49"/>
                  <a:pt x="15" y="49"/>
                  <a:pt x="15" y="49"/>
                </a:cubicBezTo>
                <a:close/>
                <a:moveTo>
                  <a:pt x="10" y="15"/>
                </a:moveTo>
                <a:cubicBezTo>
                  <a:pt x="13" y="15"/>
                  <a:pt x="16" y="18"/>
                  <a:pt x="16" y="22"/>
                </a:cubicBezTo>
                <a:cubicBezTo>
                  <a:pt x="16" y="23"/>
                  <a:pt x="16" y="24"/>
                  <a:pt x="15" y="25"/>
                </a:cubicBezTo>
                <a:cubicBezTo>
                  <a:pt x="15" y="26"/>
                  <a:pt x="15" y="26"/>
                  <a:pt x="14" y="26"/>
                </a:cubicBezTo>
                <a:cubicBezTo>
                  <a:pt x="13" y="27"/>
                  <a:pt x="12" y="28"/>
                  <a:pt x="10" y="28"/>
                </a:cubicBezTo>
                <a:cubicBezTo>
                  <a:pt x="6" y="28"/>
                  <a:pt x="3" y="25"/>
                  <a:pt x="3" y="22"/>
                </a:cubicBezTo>
                <a:cubicBezTo>
                  <a:pt x="3" y="18"/>
                  <a:pt x="6" y="15"/>
                  <a:pt x="10" y="15"/>
                </a:cubicBezTo>
                <a:close/>
                <a:moveTo>
                  <a:pt x="96" y="49"/>
                </a:moveTo>
                <a:cubicBezTo>
                  <a:pt x="96" y="66"/>
                  <a:pt x="96" y="66"/>
                  <a:pt x="96" y="66"/>
                </a:cubicBezTo>
                <a:cubicBezTo>
                  <a:pt x="101" y="66"/>
                  <a:pt x="101" y="66"/>
                  <a:pt x="101" y="66"/>
                </a:cubicBezTo>
                <a:cubicBezTo>
                  <a:pt x="101" y="52"/>
                  <a:pt x="101" y="52"/>
                  <a:pt x="101" y="52"/>
                </a:cubicBezTo>
                <a:cubicBezTo>
                  <a:pt x="102" y="52"/>
                  <a:pt x="102" y="52"/>
                  <a:pt x="102" y="52"/>
                </a:cubicBezTo>
                <a:cubicBezTo>
                  <a:pt x="102" y="66"/>
                  <a:pt x="102" y="66"/>
                  <a:pt x="102" y="66"/>
                </a:cubicBezTo>
                <a:cubicBezTo>
                  <a:pt x="107" y="66"/>
                  <a:pt x="107" y="66"/>
                  <a:pt x="107" y="66"/>
                </a:cubicBezTo>
                <a:cubicBezTo>
                  <a:pt x="107" y="49"/>
                  <a:pt x="107" y="49"/>
                  <a:pt x="107" y="49"/>
                </a:cubicBezTo>
                <a:cubicBezTo>
                  <a:pt x="107" y="46"/>
                  <a:pt x="107" y="46"/>
                  <a:pt x="107" y="46"/>
                </a:cubicBezTo>
                <a:cubicBezTo>
                  <a:pt x="107" y="37"/>
                  <a:pt x="107" y="37"/>
                  <a:pt x="107" y="37"/>
                </a:cubicBezTo>
                <a:cubicBezTo>
                  <a:pt x="107" y="37"/>
                  <a:pt x="107" y="37"/>
                  <a:pt x="107" y="37"/>
                </a:cubicBezTo>
                <a:cubicBezTo>
                  <a:pt x="107" y="46"/>
                  <a:pt x="107" y="46"/>
                  <a:pt x="107" y="46"/>
                </a:cubicBezTo>
                <a:cubicBezTo>
                  <a:pt x="112" y="46"/>
                  <a:pt x="112" y="46"/>
                  <a:pt x="112" y="46"/>
                </a:cubicBezTo>
                <a:cubicBezTo>
                  <a:pt x="112" y="33"/>
                  <a:pt x="112" y="33"/>
                  <a:pt x="112" y="33"/>
                </a:cubicBezTo>
                <a:cubicBezTo>
                  <a:pt x="112" y="31"/>
                  <a:pt x="110" y="29"/>
                  <a:pt x="107" y="29"/>
                </a:cubicBezTo>
                <a:cubicBezTo>
                  <a:pt x="98" y="29"/>
                  <a:pt x="98" y="29"/>
                  <a:pt x="98" y="29"/>
                </a:cubicBezTo>
                <a:cubicBezTo>
                  <a:pt x="98" y="30"/>
                  <a:pt x="98" y="30"/>
                  <a:pt x="98" y="31"/>
                </a:cubicBezTo>
                <a:cubicBezTo>
                  <a:pt x="98" y="49"/>
                  <a:pt x="98" y="49"/>
                  <a:pt x="98" y="49"/>
                </a:cubicBezTo>
                <a:cubicBezTo>
                  <a:pt x="96" y="49"/>
                  <a:pt x="96" y="49"/>
                  <a:pt x="96" y="49"/>
                </a:cubicBezTo>
                <a:close/>
                <a:moveTo>
                  <a:pt x="101" y="15"/>
                </a:moveTo>
                <a:cubicBezTo>
                  <a:pt x="98" y="15"/>
                  <a:pt x="95" y="18"/>
                  <a:pt x="95" y="22"/>
                </a:cubicBezTo>
                <a:cubicBezTo>
                  <a:pt x="95" y="23"/>
                  <a:pt x="95" y="24"/>
                  <a:pt x="96" y="25"/>
                </a:cubicBezTo>
                <a:cubicBezTo>
                  <a:pt x="96" y="26"/>
                  <a:pt x="97" y="26"/>
                  <a:pt x="97" y="26"/>
                </a:cubicBezTo>
                <a:cubicBezTo>
                  <a:pt x="98" y="27"/>
                  <a:pt x="100" y="28"/>
                  <a:pt x="101" y="28"/>
                </a:cubicBezTo>
                <a:cubicBezTo>
                  <a:pt x="105" y="28"/>
                  <a:pt x="108" y="25"/>
                  <a:pt x="108" y="22"/>
                </a:cubicBezTo>
                <a:cubicBezTo>
                  <a:pt x="108" y="18"/>
                  <a:pt x="105" y="15"/>
                  <a:pt x="101" y="15"/>
                </a:cubicBezTo>
                <a:close/>
                <a:moveTo>
                  <a:pt x="75" y="51"/>
                </a:moveTo>
                <a:cubicBezTo>
                  <a:pt x="75" y="72"/>
                  <a:pt x="75" y="72"/>
                  <a:pt x="75" y="72"/>
                </a:cubicBezTo>
                <a:cubicBezTo>
                  <a:pt x="80" y="72"/>
                  <a:pt x="80" y="72"/>
                  <a:pt x="80" y="72"/>
                </a:cubicBezTo>
                <a:cubicBezTo>
                  <a:pt x="80" y="54"/>
                  <a:pt x="80" y="54"/>
                  <a:pt x="80" y="54"/>
                </a:cubicBezTo>
                <a:cubicBezTo>
                  <a:pt x="82" y="54"/>
                  <a:pt x="82" y="54"/>
                  <a:pt x="82" y="54"/>
                </a:cubicBezTo>
                <a:cubicBezTo>
                  <a:pt x="82" y="72"/>
                  <a:pt x="82" y="72"/>
                  <a:pt x="82" y="72"/>
                </a:cubicBezTo>
                <a:cubicBezTo>
                  <a:pt x="87" y="72"/>
                  <a:pt x="87" y="72"/>
                  <a:pt x="87" y="72"/>
                </a:cubicBezTo>
                <a:cubicBezTo>
                  <a:pt x="87" y="51"/>
                  <a:pt x="87" y="51"/>
                  <a:pt x="87" y="51"/>
                </a:cubicBezTo>
                <a:cubicBezTo>
                  <a:pt x="87" y="47"/>
                  <a:pt x="87" y="47"/>
                  <a:pt x="87" y="47"/>
                </a:cubicBezTo>
                <a:cubicBezTo>
                  <a:pt x="87" y="36"/>
                  <a:pt x="87" y="36"/>
                  <a:pt x="87" y="36"/>
                </a:cubicBezTo>
                <a:cubicBezTo>
                  <a:pt x="88" y="36"/>
                  <a:pt x="88" y="36"/>
                  <a:pt x="88" y="36"/>
                </a:cubicBezTo>
                <a:cubicBezTo>
                  <a:pt x="88" y="47"/>
                  <a:pt x="88" y="47"/>
                  <a:pt x="88" y="47"/>
                </a:cubicBezTo>
                <a:cubicBezTo>
                  <a:pt x="94" y="47"/>
                  <a:pt x="94" y="47"/>
                  <a:pt x="94" y="47"/>
                </a:cubicBezTo>
                <a:cubicBezTo>
                  <a:pt x="94" y="31"/>
                  <a:pt x="94" y="31"/>
                  <a:pt x="94" y="31"/>
                </a:cubicBezTo>
                <a:cubicBezTo>
                  <a:pt x="94" y="28"/>
                  <a:pt x="91" y="26"/>
                  <a:pt x="88" y="26"/>
                </a:cubicBezTo>
                <a:cubicBezTo>
                  <a:pt x="77" y="26"/>
                  <a:pt x="77" y="26"/>
                  <a:pt x="77" y="26"/>
                </a:cubicBezTo>
                <a:cubicBezTo>
                  <a:pt x="77" y="27"/>
                  <a:pt x="77" y="28"/>
                  <a:pt x="77" y="28"/>
                </a:cubicBezTo>
                <a:cubicBezTo>
                  <a:pt x="77" y="51"/>
                  <a:pt x="77" y="51"/>
                  <a:pt x="77" y="51"/>
                </a:cubicBezTo>
                <a:cubicBezTo>
                  <a:pt x="75" y="51"/>
                  <a:pt x="75" y="51"/>
                  <a:pt x="75" y="51"/>
                </a:cubicBezTo>
                <a:close/>
                <a:moveTo>
                  <a:pt x="65" y="47"/>
                </a:moveTo>
                <a:cubicBezTo>
                  <a:pt x="65" y="32"/>
                  <a:pt x="65" y="32"/>
                  <a:pt x="65" y="32"/>
                </a:cubicBezTo>
                <a:cubicBezTo>
                  <a:pt x="64" y="32"/>
                  <a:pt x="64" y="32"/>
                  <a:pt x="64" y="32"/>
                </a:cubicBezTo>
                <a:cubicBezTo>
                  <a:pt x="64" y="47"/>
                  <a:pt x="64" y="47"/>
                  <a:pt x="64" y="47"/>
                </a:cubicBezTo>
                <a:cubicBezTo>
                  <a:pt x="64" y="50"/>
                  <a:pt x="64" y="50"/>
                  <a:pt x="64" y="50"/>
                </a:cubicBezTo>
                <a:cubicBezTo>
                  <a:pt x="64" y="77"/>
                  <a:pt x="64" y="77"/>
                  <a:pt x="64" y="77"/>
                </a:cubicBezTo>
                <a:cubicBezTo>
                  <a:pt x="57" y="77"/>
                  <a:pt x="57" y="77"/>
                  <a:pt x="57" y="77"/>
                </a:cubicBezTo>
                <a:cubicBezTo>
                  <a:pt x="57" y="55"/>
                  <a:pt x="57" y="55"/>
                  <a:pt x="57" y="55"/>
                </a:cubicBezTo>
                <a:cubicBezTo>
                  <a:pt x="55" y="55"/>
                  <a:pt x="55" y="55"/>
                  <a:pt x="55" y="55"/>
                </a:cubicBezTo>
                <a:cubicBezTo>
                  <a:pt x="55" y="77"/>
                  <a:pt x="55" y="77"/>
                  <a:pt x="55" y="77"/>
                </a:cubicBezTo>
                <a:cubicBezTo>
                  <a:pt x="48" y="77"/>
                  <a:pt x="48" y="77"/>
                  <a:pt x="48" y="77"/>
                </a:cubicBezTo>
                <a:cubicBezTo>
                  <a:pt x="48" y="50"/>
                  <a:pt x="48" y="50"/>
                  <a:pt x="48" y="50"/>
                </a:cubicBezTo>
                <a:cubicBezTo>
                  <a:pt x="48" y="47"/>
                  <a:pt x="48" y="47"/>
                  <a:pt x="48" y="47"/>
                </a:cubicBezTo>
                <a:cubicBezTo>
                  <a:pt x="48" y="32"/>
                  <a:pt x="48" y="32"/>
                  <a:pt x="48" y="32"/>
                </a:cubicBezTo>
                <a:cubicBezTo>
                  <a:pt x="47" y="32"/>
                  <a:pt x="47" y="32"/>
                  <a:pt x="47" y="32"/>
                </a:cubicBezTo>
                <a:cubicBezTo>
                  <a:pt x="47" y="47"/>
                  <a:pt x="47" y="47"/>
                  <a:pt x="47" y="47"/>
                </a:cubicBezTo>
                <a:cubicBezTo>
                  <a:pt x="41" y="47"/>
                  <a:pt x="41" y="47"/>
                  <a:pt x="41" y="47"/>
                </a:cubicBezTo>
                <a:cubicBezTo>
                  <a:pt x="41" y="27"/>
                  <a:pt x="41" y="27"/>
                  <a:pt x="41" y="27"/>
                </a:cubicBezTo>
                <a:cubicBezTo>
                  <a:pt x="41" y="24"/>
                  <a:pt x="44" y="21"/>
                  <a:pt x="47" y="21"/>
                </a:cubicBezTo>
                <a:cubicBezTo>
                  <a:pt x="66" y="21"/>
                  <a:pt x="46" y="21"/>
                  <a:pt x="65" y="21"/>
                </a:cubicBezTo>
                <a:cubicBezTo>
                  <a:pt x="69" y="21"/>
                  <a:pt x="71" y="24"/>
                  <a:pt x="71" y="27"/>
                </a:cubicBezTo>
                <a:cubicBezTo>
                  <a:pt x="71" y="47"/>
                  <a:pt x="71" y="47"/>
                  <a:pt x="71" y="47"/>
                </a:cubicBezTo>
                <a:cubicBezTo>
                  <a:pt x="70" y="47"/>
                  <a:pt x="68" y="47"/>
                  <a:pt x="65" y="47"/>
                </a:cubicBezTo>
                <a:close/>
                <a:moveTo>
                  <a:pt x="37" y="51"/>
                </a:moveTo>
                <a:cubicBezTo>
                  <a:pt x="37" y="72"/>
                  <a:pt x="37" y="72"/>
                  <a:pt x="37" y="72"/>
                </a:cubicBezTo>
                <a:cubicBezTo>
                  <a:pt x="31" y="72"/>
                  <a:pt x="31" y="72"/>
                  <a:pt x="31" y="72"/>
                </a:cubicBezTo>
                <a:cubicBezTo>
                  <a:pt x="31" y="54"/>
                  <a:pt x="31" y="54"/>
                  <a:pt x="31" y="54"/>
                </a:cubicBezTo>
                <a:cubicBezTo>
                  <a:pt x="30" y="54"/>
                  <a:pt x="30" y="54"/>
                  <a:pt x="30" y="54"/>
                </a:cubicBezTo>
                <a:cubicBezTo>
                  <a:pt x="30" y="72"/>
                  <a:pt x="30" y="72"/>
                  <a:pt x="30" y="72"/>
                </a:cubicBezTo>
                <a:cubicBezTo>
                  <a:pt x="24" y="72"/>
                  <a:pt x="24" y="72"/>
                  <a:pt x="24" y="72"/>
                </a:cubicBezTo>
                <a:cubicBezTo>
                  <a:pt x="24" y="51"/>
                  <a:pt x="24" y="51"/>
                  <a:pt x="24" y="51"/>
                </a:cubicBezTo>
                <a:cubicBezTo>
                  <a:pt x="24" y="47"/>
                  <a:pt x="24" y="47"/>
                  <a:pt x="24" y="47"/>
                </a:cubicBezTo>
                <a:cubicBezTo>
                  <a:pt x="24" y="36"/>
                  <a:pt x="24" y="36"/>
                  <a:pt x="24" y="36"/>
                </a:cubicBezTo>
                <a:cubicBezTo>
                  <a:pt x="23" y="36"/>
                  <a:pt x="23" y="36"/>
                  <a:pt x="23" y="36"/>
                </a:cubicBezTo>
                <a:cubicBezTo>
                  <a:pt x="23" y="47"/>
                  <a:pt x="23" y="47"/>
                  <a:pt x="23" y="47"/>
                </a:cubicBezTo>
                <a:cubicBezTo>
                  <a:pt x="18" y="47"/>
                  <a:pt x="18" y="47"/>
                  <a:pt x="18" y="47"/>
                </a:cubicBezTo>
                <a:cubicBezTo>
                  <a:pt x="18" y="31"/>
                  <a:pt x="18" y="31"/>
                  <a:pt x="18" y="31"/>
                </a:cubicBezTo>
                <a:cubicBezTo>
                  <a:pt x="18" y="28"/>
                  <a:pt x="20" y="26"/>
                  <a:pt x="23" y="26"/>
                </a:cubicBezTo>
                <a:cubicBezTo>
                  <a:pt x="35" y="26"/>
                  <a:pt x="35" y="26"/>
                  <a:pt x="35" y="26"/>
                </a:cubicBezTo>
                <a:cubicBezTo>
                  <a:pt x="35" y="27"/>
                  <a:pt x="35" y="28"/>
                  <a:pt x="35" y="28"/>
                </a:cubicBezTo>
                <a:cubicBezTo>
                  <a:pt x="35" y="51"/>
                  <a:pt x="35" y="51"/>
                  <a:pt x="35" y="51"/>
                </a:cubicBezTo>
                <a:cubicBezTo>
                  <a:pt x="37" y="51"/>
                  <a:pt x="37" y="51"/>
                  <a:pt x="37" y="51"/>
                </a:cubicBezTo>
                <a:close/>
                <a:moveTo>
                  <a:pt x="31" y="9"/>
                </a:moveTo>
                <a:cubicBezTo>
                  <a:pt x="35" y="9"/>
                  <a:pt x="39" y="12"/>
                  <a:pt x="39" y="17"/>
                </a:cubicBezTo>
                <a:cubicBezTo>
                  <a:pt x="39" y="19"/>
                  <a:pt x="38" y="20"/>
                  <a:pt x="37" y="22"/>
                </a:cubicBezTo>
                <a:cubicBezTo>
                  <a:pt x="37" y="22"/>
                  <a:pt x="37" y="22"/>
                  <a:pt x="37" y="23"/>
                </a:cubicBezTo>
                <a:cubicBezTo>
                  <a:pt x="35" y="24"/>
                  <a:pt x="33" y="25"/>
                  <a:pt x="31" y="25"/>
                </a:cubicBezTo>
                <a:cubicBezTo>
                  <a:pt x="26" y="25"/>
                  <a:pt x="22" y="21"/>
                  <a:pt x="22" y="17"/>
                </a:cubicBezTo>
                <a:cubicBezTo>
                  <a:pt x="22" y="12"/>
                  <a:pt x="26" y="9"/>
                  <a:pt x="31" y="9"/>
                </a:cubicBezTo>
                <a:close/>
                <a:moveTo>
                  <a:pt x="81" y="9"/>
                </a:moveTo>
                <a:cubicBezTo>
                  <a:pt x="76" y="9"/>
                  <a:pt x="73" y="12"/>
                  <a:pt x="73" y="17"/>
                </a:cubicBezTo>
                <a:cubicBezTo>
                  <a:pt x="73" y="19"/>
                  <a:pt x="73" y="20"/>
                  <a:pt x="74" y="22"/>
                </a:cubicBezTo>
                <a:cubicBezTo>
                  <a:pt x="75" y="22"/>
                  <a:pt x="75" y="22"/>
                  <a:pt x="75" y="23"/>
                </a:cubicBezTo>
                <a:cubicBezTo>
                  <a:pt x="77" y="24"/>
                  <a:pt x="79" y="25"/>
                  <a:pt x="81" y="25"/>
                </a:cubicBezTo>
                <a:cubicBezTo>
                  <a:pt x="85" y="25"/>
                  <a:pt x="89" y="21"/>
                  <a:pt x="89" y="17"/>
                </a:cubicBezTo>
                <a:cubicBezTo>
                  <a:pt x="89" y="12"/>
                  <a:pt x="85" y="9"/>
                  <a:pt x="81" y="9"/>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1" name="MH_Other_7"/>
          <p:cNvSpPr/>
          <p:nvPr>
            <p:custDataLst>
              <p:tags r:id="rId1"/>
            </p:custDataLst>
          </p:nvPr>
        </p:nvSpPr>
        <p:spPr>
          <a:xfrm rot="5400000">
            <a:off x="5193507" y="3997766"/>
            <a:ext cx="1566315" cy="1566315"/>
          </a:xfrm>
          <a:prstGeom prst="donut">
            <a:avLst>
              <a:gd name="adj" fmla="val 16905"/>
            </a:avLst>
          </a:prstGeom>
          <a:solidFill>
            <a:schemeClr val="accent1"/>
          </a:solidFill>
          <a:ln w="12700" cap="flat" cmpd="sng" algn="ctr">
            <a:noFill/>
            <a:prstDash val="solid"/>
            <a:miter lim="800000"/>
          </a:ln>
          <a:effectLst>
            <a:outerShdw blurRad="50800" dist="38100" dir="2700000" algn="tl" rotWithShape="0">
              <a:prstClr val="black">
                <a:alpha val="40000"/>
              </a:prstClr>
            </a:outerShdw>
          </a:effectLst>
          <a:scene3d>
            <a:camera prst="orthographicFront">
              <a:rot lat="0" lon="1500000" rev="0"/>
            </a:camera>
            <a:lightRig rig="threePt" dir="t">
              <a:rot lat="0" lon="0" rev="9600000"/>
            </a:lightRig>
          </a:scene3d>
          <a:sp3d extrusionH="1143000">
            <a:contourClr>
              <a:srgbClr val="FFFFFF"/>
            </a:contourClr>
          </a:sp3d>
        </p:spPr>
        <p:txBody>
          <a:bodyPr anchor="ctr"/>
          <a:lstStyle/>
          <a:p>
            <a:pPr algn="ctr">
              <a:defRPr/>
            </a:pPr>
            <a:endParaRPr lang="zh-CN" altLang="en-US" kern="0" dirty="0">
              <a:solidFill>
                <a:prstClr val="black"/>
              </a:solidFill>
              <a:sym typeface="Arial" panose="020B0604020202020204" pitchFamily="34" charset="0"/>
            </a:endParaRPr>
          </a:p>
        </p:txBody>
      </p:sp>
      <p:sp>
        <p:nvSpPr>
          <p:cNvPr id="22" name="MH_Other_7"/>
          <p:cNvSpPr/>
          <p:nvPr>
            <p:custDataLst>
              <p:tags r:id="rId2"/>
            </p:custDataLst>
          </p:nvPr>
        </p:nvSpPr>
        <p:spPr>
          <a:xfrm rot="5400000">
            <a:off x="6498432" y="3456055"/>
            <a:ext cx="1566315" cy="1566315"/>
          </a:xfrm>
          <a:prstGeom prst="donut">
            <a:avLst>
              <a:gd name="adj" fmla="val 16905"/>
            </a:avLst>
          </a:prstGeom>
          <a:solidFill>
            <a:schemeClr val="accent1"/>
          </a:solidFill>
          <a:ln w="12700" cap="flat" cmpd="sng" algn="ctr">
            <a:noFill/>
            <a:prstDash val="solid"/>
            <a:miter lim="800000"/>
          </a:ln>
          <a:effectLst>
            <a:outerShdw blurRad="50800" dist="38100" dir="2700000" algn="tl" rotWithShape="0">
              <a:prstClr val="black">
                <a:alpha val="40000"/>
              </a:prstClr>
            </a:outerShdw>
          </a:effectLst>
          <a:scene3d>
            <a:camera prst="orthographicFront">
              <a:rot lat="0" lon="1500000" rev="0"/>
            </a:camera>
            <a:lightRig rig="threePt" dir="t">
              <a:rot lat="0" lon="0" rev="9600000"/>
            </a:lightRig>
          </a:scene3d>
          <a:sp3d extrusionH="1143000">
            <a:contourClr>
              <a:srgbClr val="FFFFFF"/>
            </a:contourClr>
          </a:sp3d>
        </p:spPr>
        <p:txBody>
          <a:bodyPr anchor="ctr"/>
          <a:lstStyle/>
          <a:p>
            <a:pPr algn="ctr">
              <a:defRPr/>
            </a:pPr>
            <a:endParaRPr lang="zh-CN" altLang="en-US" kern="0" dirty="0">
              <a:solidFill>
                <a:prstClr val="black"/>
              </a:solidFill>
              <a:sym typeface="Arial" panose="020B0604020202020204" pitchFamily="34" charset="0"/>
            </a:endParaRPr>
          </a:p>
        </p:txBody>
      </p:sp>
      <p:sp>
        <p:nvSpPr>
          <p:cNvPr id="24" name="MH_Other_7"/>
          <p:cNvSpPr/>
          <p:nvPr>
            <p:custDataLst>
              <p:tags r:id="rId3"/>
            </p:custDataLst>
          </p:nvPr>
        </p:nvSpPr>
        <p:spPr>
          <a:xfrm rot="5400000">
            <a:off x="5948088" y="1875433"/>
            <a:ext cx="1566315" cy="1566315"/>
          </a:xfrm>
          <a:prstGeom prst="donut">
            <a:avLst>
              <a:gd name="adj" fmla="val 16905"/>
            </a:avLst>
          </a:prstGeom>
          <a:solidFill>
            <a:schemeClr val="accent1"/>
          </a:solidFill>
          <a:ln w="12700" cap="flat" cmpd="sng" algn="ctr">
            <a:noFill/>
            <a:prstDash val="solid"/>
            <a:miter lim="800000"/>
          </a:ln>
          <a:effectLst>
            <a:outerShdw blurRad="50800" dist="38100" dir="2700000" algn="tl" rotWithShape="0">
              <a:prstClr val="black">
                <a:alpha val="40000"/>
              </a:prstClr>
            </a:outerShdw>
          </a:effectLst>
          <a:scene3d>
            <a:camera prst="orthographicFront">
              <a:rot lat="0" lon="1500000" rev="0"/>
            </a:camera>
            <a:lightRig rig="threePt" dir="t">
              <a:rot lat="0" lon="0" rev="9600000"/>
            </a:lightRig>
          </a:scene3d>
          <a:sp3d extrusionH="1143000">
            <a:contourClr>
              <a:srgbClr val="FFFFFF"/>
            </a:contourClr>
          </a:sp3d>
        </p:spPr>
        <p:txBody>
          <a:bodyPr anchor="ctr"/>
          <a:lstStyle/>
          <a:p>
            <a:pPr algn="ctr">
              <a:defRPr/>
            </a:pPr>
            <a:endParaRPr lang="zh-CN" altLang="en-US" kern="0" dirty="0">
              <a:solidFill>
                <a:prstClr val="black"/>
              </a:solidFill>
              <a:sym typeface="Arial" panose="020B0604020202020204" pitchFamily="34" charset="0"/>
            </a:endParaRPr>
          </a:p>
        </p:txBody>
      </p:sp>
      <p:sp>
        <p:nvSpPr>
          <p:cNvPr id="25" name="MH_Other_7"/>
          <p:cNvSpPr/>
          <p:nvPr>
            <p:custDataLst>
              <p:tags r:id="rId4"/>
            </p:custDataLst>
          </p:nvPr>
        </p:nvSpPr>
        <p:spPr>
          <a:xfrm rot="5400000">
            <a:off x="4127254" y="2799358"/>
            <a:ext cx="1566315" cy="1566315"/>
          </a:xfrm>
          <a:prstGeom prst="donut">
            <a:avLst>
              <a:gd name="adj" fmla="val 16905"/>
            </a:avLst>
          </a:prstGeom>
          <a:solidFill>
            <a:schemeClr val="accent1"/>
          </a:solidFill>
          <a:ln w="12700" cap="flat" cmpd="sng" algn="ctr">
            <a:noFill/>
            <a:prstDash val="solid"/>
            <a:miter lim="800000"/>
          </a:ln>
          <a:effectLst>
            <a:outerShdw blurRad="50800" dist="38100" dir="2700000" algn="tl" rotWithShape="0">
              <a:prstClr val="black">
                <a:alpha val="40000"/>
              </a:prstClr>
            </a:outerShdw>
          </a:effectLst>
          <a:scene3d>
            <a:camera prst="orthographicFront">
              <a:rot lat="0" lon="1500000" rev="0"/>
            </a:camera>
            <a:lightRig rig="threePt" dir="t">
              <a:rot lat="0" lon="0" rev="9600000"/>
            </a:lightRig>
          </a:scene3d>
          <a:sp3d extrusionH="1143000">
            <a:contourClr>
              <a:srgbClr val="FFFFFF"/>
            </a:contourClr>
          </a:sp3d>
        </p:spPr>
        <p:txBody>
          <a:bodyPr anchor="ctr"/>
          <a:lstStyle/>
          <a:p>
            <a:pPr algn="ctr">
              <a:defRPr/>
            </a:pPr>
            <a:endParaRPr lang="zh-CN" altLang="en-US" kern="0" dirty="0">
              <a:solidFill>
                <a:prstClr val="black"/>
              </a:solidFill>
              <a:sym typeface="Arial" panose="020B0604020202020204" pitchFamily="34" charset="0"/>
            </a:endParaRPr>
          </a:p>
        </p:txBody>
      </p:sp>
      <p:sp>
        <p:nvSpPr>
          <p:cNvPr id="29" name="矩形 28"/>
          <p:cNvSpPr/>
          <p:nvPr/>
        </p:nvSpPr>
        <p:spPr>
          <a:xfrm>
            <a:off x="1447925" y="2853623"/>
            <a:ext cx="2276897" cy="14577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30" name="矩形 29"/>
          <p:cNvSpPr/>
          <p:nvPr/>
        </p:nvSpPr>
        <p:spPr>
          <a:xfrm>
            <a:off x="7924925" y="1682048"/>
            <a:ext cx="2276897" cy="14577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31" name="矩形 30"/>
          <p:cNvSpPr/>
          <p:nvPr/>
        </p:nvSpPr>
        <p:spPr>
          <a:xfrm>
            <a:off x="8372600" y="3696566"/>
            <a:ext cx="2276897" cy="14577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32" name="矩形 31"/>
          <p:cNvSpPr/>
          <p:nvPr/>
        </p:nvSpPr>
        <p:spPr>
          <a:xfrm>
            <a:off x="2608757" y="4835189"/>
            <a:ext cx="2276897" cy="14577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 Box 147"/>
          <p:cNvSpPr txBox="1">
            <a:spLocks noChangeArrowheads="1"/>
          </p:cNvSpPr>
          <p:nvPr/>
        </p:nvSpPr>
        <p:spPr bwMode="auto">
          <a:xfrm>
            <a:off x="2936268" y="484870"/>
            <a:ext cx="6319464"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dist">
              <a:buFont typeface="Arial" panose="020B0604020202020204" pitchFamily="34" charset="0"/>
              <a:buNone/>
              <a:defRPr/>
            </a:pPr>
            <a:r>
              <a:rPr lang="en-US" altLang="zh-CN" sz="6000" b="1" dirty="0">
                <a:solidFill>
                  <a:schemeClr val="accent1"/>
                </a:solidFill>
                <a:effectLst>
                  <a:outerShdw blurRad="38100" dist="38100" dir="2700000" algn="tl">
                    <a:srgbClr val="000000">
                      <a:alpha val="43137"/>
                    </a:srgbClr>
                  </a:outerShdw>
                </a:effectLst>
                <a:latin typeface="+mj-ea"/>
                <a:ea typeface="+mj-ea"/>
              </a:rPr>
              <a:t>CONTENTS</a:t>
            </a:r>
            <a:endParaRPr lang="en-US" altLang="zh-CN" sz="6000" b="1" dirty="0">
              <a:solidFill>
                <a:schemeClr val="accent1"/>
              </a:solidFill>
              <a:effectLst>
                <a:outerShdw blurRad="38100" dist="38100" dir="2700000" algn="tl">
                  <a:srgbClr val="000000">
                    <a:alpha val="43137"/>
                  </a:srgbClr>
                </a:outerShdw>
              </a:effectLst>
              <a:latin typeface="+mj-ea"/>
              <a:ea typeface="+mj-ea"/>
            </a:endParaRPr>
          </a:p>
        </p:txBody>
      </p:sp>
      <p:cxnSp>
        <p:nvCxnSpPr>
          <p:cNvPr id="11" name="MH_Others_1"/>
          <p:cNvCxnSpPr/>
          <p:nvPr>
            <p:custDataLst>
              <p:tags r:id="rId1"/>
            </p:custDataLst>
          </p:nvPr>
        </p:nvCxnSpPr>
        <p:spPr>
          <a:xfrm>
            <a:off x="1382112" y="3081237"/>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12" name="MH_Entry_1">
            <a:hlinkClick r:id="rId2" action="ppaction://hlinksldjump"/>
          </p:cNvPr>
          <p:cNvSpPr txBox="1"/>
          <p:nvPr>
            <p:custDataLst>
              <p:tags r:id="rId3"/>
            </p:custDataLst>
          </p:nvPr>
        </p:nvSpPr>
        <p:spPr>
          <a:xfrm>
            <a:off x="2058427" y="2635715"/>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cxnSp>
        <p:nvCxnSpPr>
          <p:cNvPr id="13" name="MH_Others_2"/>
          <p:cNvCxnSpPr/>
          <p:nvPr>
            <p:custDataLst>
              <p:tags r:id="rId4"/>
            </p:custDataLst>
          </p:nvPr>
        </p:nvCxnSpPr>
        <p:spPr>
          <a:xfrm flipH="1">
            <a:off x="1858665" y="2703046"/>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MH_Number_1">
            <a:hlinkClick r:id="rId2" action="ppaction://hlinksldjump"/>
          </p:cNvPr>
          <p:cNvSpPr txBox="1"/>
          <p:nvPr>
            <p:custDataLst>
              <p:tags r:id="rId5"/>
            </p:custDataLst>
          </p:nvPr>
        </p:nvSpPr>
        <p:spPr>
          <a:xfrm>
            <a:off x="1382111" y="2600187"/>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A</a:t>
            </a:r>
            <a:endParaRPr lang="zh-CN" altLang="en-US" sz="2800" dirty="0">
              <a:latin typeface="+mj-ea"/>
              <a:ea typeface="+mj-ea"/>
              <a:cs typeface="Times New Roman" panose="02020603050405020304" pitchFamily="18" charset="0"/>
            </a:endParaRPr>
          </a:p>
        </p:txBody>
      </p:sp>
      <p:cxnSp>
        <p:nvCxnSpPr>
          <p:cNvPr id="16" name="MH_Others_1"/>
          <p:cNvCxnSpPr/>
          <p:nvPr>
            <p:custDataLst>
              <p:tags r:id="rId6"/>
            </p:custDataLst>
          </p:nvPr>
        </p:nvCxnSpPr>
        <p:spPr>
          <a:xfrm>
            <a:off x="6576964" y="3081237"/>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17" name="MH_Entry_1">
            <a:hlinkClick r:id="rId2" action="ppaction://hlinksldjump"/>
          </p:cNvPr>
          <p:cNvSpPr txBox="1"/>
          <p:nvPr>
            <p:custDataLst>
              <p:tags r:id="rId7"/>
            </p:custDataLst>
          </p:nvPr>
        </p:nvSpPr>
        <p:spPr>
          <a:xfrm>
            <a:off x="7253279" y="2635715"/>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cxnSp>
        <p:nvCxnSpPr>
          <p:cNvPr id="18" name="MH_Others_2"/>
          <p:cNvCxnSpPr/>
          <p:nvPr>
            <p:custDataLst>
              <p:tags r:id="rId8"/>
            </p:custDataLst>
          </p:nvPr>
        </p:nvCxnSpPr>
        <p:spPr>
          <a:xfrm flipH="1">
            <a:off x="7053517" y="2703046"/>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9" name="MH_Number_1">
            <a:hlinkClick r:id="rId2" action="ppaction://hlinksldjump"/>
          </p:cNvPr>
          <p:cNvSpPr txBox="1"/>
          <p:nvPr>
            <p:custDataLst>
              <p:tags r:id="rId9"/>
            </p:custDataLst>
          </p:nvPr>
        </p:nvSpPr>
        <p:spPr>
          <a:xfrm>
            <a:off x="6576963" y="2600187"/>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B</a:t>
            </a:r>
            <a:endParaRPr lang="zh-CN" altLang="en-US" sz="2800" dirty="0">
              <a:latin typeface="+mj-ea"/>
              <a:ea typeface="+mj-ea"/>
              <a:cs typeface="Times New Roman" panose="02020603050405020304" pitchFamily="18" charset="0"/>
            </a:endParaRPr>
          </a:p>
        </p:txBody>
      </p:sp>
      <p:cxnSp>
        <p:nvCxnSpPr>
          <p:cNvPr id="20" name="MH_Others_1"/>
          <p:cNvCxnSpPr/>
          <p:nvPr>
            <p:custDataLst>
              <p:tags r:id="rId10"/>
            </p:custDataLst>
          </p:nvPr>
        </p:nvCxnSpPr>
        <p:spPr>
          <a:xfrm>
            <a:off x="1382112" y="4214951"/>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21" name="MH_Entry_1">
            <a:hlinkClick r:id="rId2" action="ppaction://hlinksldjump"/>
          </p:cNvPr>
          <p:cNvSpPr txBox="1"/>
          <p:nvPr>
            <p:custDataLst>
              <p:tags r:id="rId11"/>
            </p:custDataLst>
          </p:nvPr>
        </p:nvSpPr>
        <p:spPr>
          <a:xfrm>
            <a:off x="2058427" y="3769429"/>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cxnSp>
        <p:nvCxnSpPr>
          <p:cNvPr id="22" name="MH_Others_2"/>
          <p:cNvCxnSpPr/>
          <p:nvPr>
            <p:custDataLst>
              <p:tags r:id="rId12"/>
            </p:custDataLst>
          </p:nvPr>
        </p:nvCxnSpPr>
        <p:spPr>
          <a:xfrm flipH="1">
            <a:off x="1858665" y="3836760"/>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3" name="MH_Number_1">
            <a:hlinkClick r:id="rId2" action="ppaction://hlinksldjump"/>
          </p:cNvPr>
          <p:cNvSpPr txBox="1"/>
          <p:nvPr>
            <p:custDataLst>
              <p:tags r:id="rId13"/>
            </p:custDataLst>
          </p:nvPr>
        </p:nvSpPr>
        <p:spPr>
          <a:xfrm>
            <a:off x="1382111" y="3733901"/>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C</a:t>
            </a:r>
            <a:endParaRPr lang="zh-CN" altLang="en-US" sz="2800" dirty="0">
              <a:latin typeface="+mj-ea"/>
              <a:ea typeface="+mj-ea"/>
              <a:cs typeface="Times New Roman" panose="02020603050405020304" pitchFamily="18" charset="0"/>
            </a:endParaRPr>
          </a:p>
        </p:txBody>
      </p:sp>
      <p:cxnSp>
        <p:nvCxnSpPr>
          <p:cNvPr id="24" name="MH_Others_1"/>
          <p:cNvCxnSpPr/>
          <p:nvPr>
            <p:custDataLst>
              <p:tags r:id="rId14"/>
            </p:custDataLst>
          </p:nvPr>
        </p:nvCxnSpPr>
        <p:spPr>
          <a:xfrm>
            <a:off x="6576964" y="4214951"/>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25" name="MH_Entry_1">
            <a:hlinkClick r:id="rId2" action="ppaction://hlinksldjump"/>
          </p:cNvPr>
          <p:cNvSpPr txBox="1"/>
          <p:nvPr>
            <p:custDataLst>
              <p:tags r:id="rId15"/>
            </p:custDataLst>
          </p:nvPr>
        </p:nvSpPr>
        <p:spPr>
          <a:xfrm>
            <a:off x="7253279" y="3769429"/>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cxnSp>
        <p:nvCxnSpPr>
          <p:cNvPr id="26" name="MH_Others_2"/>
          <p:cNvCxnSpPr/>
          <p:nvPr>
            <p:custDataLst>
              <p:tags r:id="rId16"/>
            </p:custDataLst>
          </p:nvPr>
        </p:nvCxnSpPr>
        <p:spPr>
          <a:xfrm flipH="1">
            <a:off x="7053517" y="3836760"/>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7" name="MH_Number_1">
            <a:hlinkClick r:id="rId2" action="ppaction://hlinksldjump"/>
          </p:cNvPr>
          <p:cNvSpPr txBox="1"/>
          <p:nvPr>
            <p:custDataLst>
              <p:tags r:id="rId17"/>
            </p:custDataLst>
          </p:nvPr>
        </p:nvSpPr>
        <p:spPr>
          <a:xfrm>
            <a:off x="6576963" y="3733901"/>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D</a:t>
            </a:r>
            <a:endParaRPr lang="zh-CN" altLang="en-US" sz="2800" dirty="0">
              <a:latin typeface="+mj-ea"/>
              <a:ea typeface="+mj-ea"/>
              <a:cs typeface="Times New Roman" panose="02020603050405020304" pitchFamily="18" charset="0"/>
            </a:endParaRPr>
          </a:p>
        </p:txBody>
      </p:sp>
      <p:cxnSp>
        <p:nvCxnSpPr>
          <p:cNvPr id="28" name="MH_Others_1"/>
          <p:cNvCxnSpPr/>
          <p:nvPr>
            <p:custDataLst>
              <p:tags r:id="rId18"/>
            </p:custDataLst>
          </p:nvPr>
        </p:nvCxnSpPr>
        <p:spPr>
          <a:xfrm>
            <a:off x="1382112" y="5348665"/>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29" name="MH_Entry_1">
            <a:hlinkClick r:id="rId2" action="ppaction://hlinksldjump"/>
          </p:cNvPr>
          <p:cNvSpPr txBox="1"/>
          <p:nvPr>
            <p:custDataLst>
              <p:tags r:id="rId19"/>
            </p:custDataLst>
          </p:nvPr>
        </p:nvSpPr>
        <p:spPr>
          <a:xfrm>
            <a:off x="2058427" y="4903143"/>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cxnSp>
        <p:nvCxnSpPr>
          <p:cNvPr id="31" name="MH_Others_2"/>
          <p:cNvCxnSpPr/>
          <p:nvPr>
            <p:custDataLst>
              <p:tags r:id="rId20"/>
            </p:custDataLst>
          </p:nvPr>
        </p:nvCxnSpPr>
        <p:spPr>
          <a:xfrm flipH="1">
            <a:off x="1858665" y="4970474"/>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32" name="MH_Number_1">
            <a:hlinkClick r:id="rId2" action="ppaction://hlinksldjump"/>
          </p:cNvPr>
          <p:cNvSpPr txBox="1"/>
          <p:nvPr>
            <p:custDataLst>
              <p:tags r:id="rId21"/>
            </p:custDataLst>
          </p:nvPr>
        </p:nvSpPr>
        <p:spPr>
          <a:xfrm>
            <a:off x="1382111" y="4867615"/>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E</a:t>
            </a:r>
            <a:endParaRPr lang="zh-CN" altLang="en-US" sz="2800" dirty="0">
              <a:latin typeface="+mj-ea"/>
              <a:ea typeface="+mj-ea"/>
              <a:cs typeface="Times New Roman" panose="02020603050405020304" pitchFamily="18" charset="0"/>
            </a:endParaRPr>
          </a:p>
        </p:txBody>
      </p:sp>
      <p:cxnSp>
        <p:nvCxnSpPr>
          <p:cNvPr id="33" name="MH_Others_1"/>
          <p:cNvCxnSpPr/>
          <p:nvPr>
            <p:custDataLst>
              <p:tags r:id="rId22"/>
            </p:custDataLst>
          </p:nvPr>
        </p:nvCxnSpPr>
        <p:spPr>
          <a:xfrm>
            <a:off x="6576964" y="5348665"/>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34" name="MH_Entry_1">
            <a:hlinkClick r:id="rId2" action="ppaction://hlinksldjump"/>
          </p:cNvPr>
          <p:cNvSpPr txBox="1"/>
          <p:nvPr>
            <p:custDataLst>
              <p:tags r:id="rId23"/>
            </p:custDataLst>
          </p:nvPr>
        </p:nvSpPr>
        <p:spPr>
          <a:xfrm>
            <a:off x="7253279" y="4903143"/>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cxnSp>
        <p:nvCxnSpPr>
          <p:cNvPr id="36" name="MH_Others_2"/>
          <p:cNvCxnSpPr/>
          <p:nvPr>
            <p:custDataLst>
              <p:tags r:id="rId24"/>
            </p:custDataLst>
          </p:nvPr>
        </p:nvCxnSpPr>
        <p:spPr>
          <a:xfrm flipH="1">
            <a:off x="7053517" y="4970474"/>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38" name="MH_Number_1">
            <a:hlinkClick r:id="rId2" action="ppaction://hlinksldjump"/>
          </p:cNvPr>
          <p:cNvSpPr txBox="1"/>
          <p:nvPr>
            <p:custDataLst>
              <p:tags r:id="rId25"/>
            </p:custDataLst>
          </p:nvPr>
        </p:nvSpPr>
        <p:spPr>
          <a:xfrm>
            <a:off x="6576963" y="4867615"/>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F</a:t>
            </a:r>
            <a:endParaRPr lang="zh-CN" altLang="en-US" sz="2800" dirty="0">
              <a:latin typeface="+mj-ea"/>
              <a:ea typeface="+mj-ea"/>
              <a:cs typeface="Times New Roman" panose="02020603050405020304" pitchFamily="18" charset="0"/>
            </a:endParaRP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矩形 11"/>
          <p:cNvSpPr/>
          <p:nvPr/>
        </p:nvSpPr>
        <p:spPr>
          <a:xfrm>
            <a:off x="1136129" y="1459638"/>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7" name="文本框 16"/>
          <p:cNvSpPr txBox="1"/>
          <p:nvPr/>
        </p:nvSpPr>
        <p:spPr>
          <a:xfrm>
            <a:off x="471748" y="1653439"/>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
        <p:nvSpPr>
          <p:cNvPr id="21" name="MH_Other_8"/>
          <p:cNvSpPr>
            <a:spLocks noChangeAspect="1"/>
          </p:cNvSpPr>
          <p:nvPr>
            <p:custDataLst>
              <p:tags r:id="rId1"/>
            </p:custDataLst>
          </p:nvPr>
        </p:nvSpPr>
        <p:spPr bwMode="auto">
          <a:xfrm rot="5400000">
            <a:off x="3649604" y="3475607"/>
            <a:ext cx="2048326" cy="2049461"/>
          </a:xfrm>
          <a:prstGeom prst="blockArc">
            <a:avLst>
              <a:gd name="adj1" fmla="val 10800000"/>
              <a:gd name="adj2" fmla="val 21552897"/>
              <a:gd name="adj3" fmla="val 18390"/>
            </a:avLst>
          </a:prstGeom>
          <a:solidFill>
            <a:schemeClr val="accent1"/>
          </a:solidFill>
          <a:ln w="12700" cap="flat" cmpd="sng" algn="ctr">
            <a:noFill/>
            <a:prstDash val="solid"/>
            <a:miter lim="800000"/>
          </a:ln>
          <a:effectLst/>
        </p:spPr>
        <p:txBody>
          <a:bodyPr anchor="ctr"/>
          <a:lstStyle/>
          <a:p>
            <a:pPr algn="ctr">
              <a:defRPr/>
            </a:pPr>
            <a:endParaRPr lang="zh-CN" altLang="en-US" kern="0" dirty="0">
              <a:solidFill>
                <a:prstClr val="black"/>
              </a:solidFill>
              <a:sym typeface="Arial" panose="020B0604020202020204" pitchFamily="34" charset="0"/>
            </a:endParaRPr>
          </a:p>
        </p:txBody>
      </p:sp>
      <p:sp>
        <p:nvSpPr>
          <p:cNvPr id="22" name="MH_Other_9"/>
          <p:cNvSpPr>
            <a:spLocks noChangeAspect="1"/>
          </p:cNvSpPr>
          <p:nvPr>
            <p:custDataLst>
              <p:tags r:id="rId2"/>
            </p:custDataLst>
          </p:nvPr>
        </p:nvSpPr>
        <p:spPr bwMode="auto">
          <a:xfrm rot="5400000">
            <a:off x="3836846" y="3662849"/>
            <a:ext cx="1673840" cy="1674975"/>
          </a:xfrm>
          <a:prstGeom prst="blockArc">
            <a:avLst>
              <a:gd name="adj1" fmla="val 10781050"/>
              <a:gd name="adj2" fmla="val 21534958"/>
              <a:gd name="adj3" fmla="val 1589"/>
            </a:avLst>
          </a:prstGeom>
          <a:solidFill>
            <a:schemeClr val="accent1">
              <a:lumMod val="20000"/>
              <a:lumOff val="80000"/>
              <a:alpha val="39000"/>
            </a:schemeClr>
          </a:solidFill>
          <a:ln w="12700" cap="flat" cmpd="sng" algn="ctr">
            <a:noFill/>
            <a:prstDash val="solid"/>
            <a:miter lim="800000"/>
          </a:ln>
          <a:effectLst>
            <a:outerShdw blurRad="279400" dir="4800000" algn="tl" rotWithShape="0">
              <a:sysClr val="windowText" lastClr="000000"/>
            </a:outerShdw>
          </a:effectLst>
        </p:spPr>
        <p:txBody>
          <a:bodyPr anchor="ctr"/>
          <a:lstStyle/>
          <a:p>
            <a:pPr algn="ctr">
              <a:defRPr/>
            </a:pPr>
            <a:endParaRPr lang="zh-CN" altLang="en-US" kern="0" dirty="0">
              <a:solidFill>
                <a:prstClr val="black"/>
              </a:solidFill>
              <a:sym typeface="Arial" panose="020B0604020202020204" pitchFamily="34" charset="0"/>
            </a:endParaRPr>
          </a:p>
        </p:txBody>
      </p:sp>
      <p:sp>
        <p:nvSpPr>
          <p:cNvPr id="23" name="矩形 22"/>
          <p:cNvSpPr/>
          <p:nvPr/>
        </p:nvSpPr>
        <p:spPr>
          <a:xfrm>
            <a:off x="2160814" y="4300205"/>
            <a:ext cx="2276897" cy="14577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24" name="矩形 23"/>
          <p:cNvSpPr/>
          <p:nvPr>
            <p:custDataLst>
              <p:tags r:id="rId3"/>
            </p:custDataLst>
          </p:nvPr>
        </p:nvSpPr>
        <p:spPr>
          <a:xfrm>
            <a:off x="1837578" y="3476171"/>
            <a:ext cx="2844468" cy="37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zh-CN" altLang="en-US" sz="1800" spc="51" dirty="0">
                <a:solidFill>
                  <a:srgbClr val="FFFFFF"/>
                </a:solidFill>
              </a:rPr>
              <a:t>请输入您的小标题</a:t>
            </a:r>
            <a:endParaRPr lang="zh-CN" altLang="en-US" sz="1800" spc="51" dirty="0">
              <a:solidFill>
                <a:srgbClr val="FFFFFF"/>
              </a:solidFill>
            </a:endParaRPr>
          </a:p>
        </p:txBody>
      </p:sp>
      <p:sp>
        <p:nvSpPr>
          <p:cNvPr id="26" name="MH_Other_8"/>
          <p:cNvSpPr>
            <a:spLocks noChangeAspect="1"/>
          </p:cNvSpPr>
          <p:nvPr>
            <p:custDataLst>
              <p:tags r:id="rId4"/>
            </p:custDataLst>
          </p:nvPr>
        </p:nvSpPr>
        <p:spPr bwMode="auto">
          <a:xfrm rot="5400000">
            <a:off x="8305530" y="3475607"/>
            <a:ext cx="2048326" cy="2049461"/>
          </a:xfrm>
          <a:prstGeom prst="blockArc">
            <a:avLst>
              <a:gd name="adj1" fmla="val 10800000"/>
              <a:gd name="adj2" fmla="val 21552897"/>
              <a:gd name="adj3" fmla="val 18390"/>
            </a:avLst>
          </a:prstGeom>
          <a:solidFill>
            <a:schemeClr val="accent1"/>
          </a:solidFill>
          <a:ln w="12700" cap="flat" cmpd="sng" algn="ctr">
            <a:noFill/>
            <a:prstDash val="solid"/>
            <a:miter lim="800000"/>
          </a:ln>
          <a:effectLst/>
        </p:spPr>
        <p:txBody>
          <a:bodyPr anchor="ctr"/>
          <a:lstStyle/>
          <a:p>
            <a:pPr algn="ctr">
              <a:defRPr/>
            </a:pPr>
            <a:endParaRPr lang="zh-CN" altLang="en-US" kern="0" dirty="0">
              <a:solidFill>
                <a:prstClr val="black"/>
              </a:solidFill>
              <a:sym typeface="Arial" panose="020B0604020202020204" pitchFamily="34" charset="0"/>
            </a:endParaRPr>
          </a:p>
        </p:txBody>
      </p:sp>
      <p:sp>
        <p:nvSpPr>
          <p:cNvPr id="27" name="MH_Other_9"/>
          <p:cNvSpPr>
            <a:spLocks noChangeAspect="1"/>
          </p:cNvSpPr>
          <p:nvPr>
            <p:custDataLst>
              <p:tags r:id="rId5"/>
            </p:custDataLst>
          </p:nvPr>
        </p:nvSpPr>
        <p:spPr bwMode="auto">
          <a:xfrm rot="5400000">
            <a:off x="8492772" y="3662849"/>
            <a:ext cx="1673840" cy="1674975"/>
          </a:xfrm>
          <a:prstGeom prst="blockArc">
            <a:avLst>
              <a:gd name="adj1" fmla="val 10781050"/>
              <a:gd name="adj2" fmla="val 21534958"/>
              <a:gd name="adj3" fmla="val 1589"/>
            </a:avLst>
          </a:prstGeom>
          <a:solidFill>
            <a:schemeClr val="accent1">
              <a:lumMod val="20000"/>
              <a:lumOff val="80000"/>
              <a:alpha val="39000"/>
            </a:schemeClr>
          </a:solidFill>
          <a:ln w="12700" cap="flat" cmpd="sng" algn="ctr">
            <a:noFill/>
            <a:prstDash val="solid"/>
            <a:miter lim="800000"/>
          </a:ln>
          <a:effectLst>
            <a:outerShdw blurRad="279400" dir="4800000" algn="tl" rotWithShape="0">
              <a:sysClr val="windowText" lastClr="000000"/>
            </a:outerShdw>
          </a:effectLst>
        </p:spPr>
        <p:txBody>
          <a:bodyPr anchor="ctr"/>
          <a:lstStyle/>
          <a:p>
            <a:pPr algn="ctr">
              <a:defRPr/>
            </a:pPr>
            <a:endParaRPr lang="zh-CN" altLang="en-US" kern="0" dirty="0">
              <a:solidFill>
                <a:prstClr val="black"/>
              </a:solidFill>
              <a:sym typeface="Arial" panose="020B0604020202020204" pitchFamily="34" charset="0"/>
            </a:endParaRPr>
          </a:p>
        </p:txBody>
      </p:sp>
      <p:sp>
        <p:nvSpPr>
          <p:cNvPr id="28" name="矩形 27"/>
          <p:cNvSpPr/>
          <p:nvPr/>
        </p:nvSpPr>
        <p:spPr>
          <a:xfrm>
            <a:off x="6816740" y="4300205"/>
            <a:ext cx="2276897" cy="14577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29" name="矩形 28"/>
          <p:cNvSpPr/>
          <p:nvPr>
            <p:custDataLst>
              <p:tags r:id="rId6"/>
            </p:custDataLst>
          </p:nvPr>
        </p:nvSpPr>
        <p:spPr>
          <a:xfrm>
            <a:off x="6493504" y="3476171"/>
            <a:ext cx="2844468" cy="37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zh-CN" altLang="en-US" sz="1800" spc="51" dirty="0">
                <a:solidFill>
                  <a:srgbClr val="FFFFFF"/>
                </a:solidFill>
              </a:rPr>
              <a:t>请输入您的小标题</a:t>
            </a:r>
            <a:endParaRPr lang="zh-CN" altLang="en-US" sz="1800" spc="51" dirty="0">
              <a:solidFill>
                <a:srgbClr val="FFFFFF"/>
              </a:solidFill>
            </a:endParaRP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0" name="Freeform 48"/>
          <p:cNvSpPr/>
          <p:nvPr/>
        </p:nvSpPr>
        <p:spPr bwMode="auto">
          <a:xfrm>
            <a:off x="792163" y="2135832"/>
            <a:ext cx="1057562" cy="1057562"/>
          </a:xfrm>
          <a:custGeom>
            <a:avLst/>
            <a:gdLst>
              <a:gd name="T0" fmla="*/ 110 w 622"/>
              <a:gd name="T1" fmla="*/ 110 h 622"/>
              <a:gd name="T2" fmla="*/ 511 w 622"/>
              <a:gd name="T3" fmla="*/ 110 h 622"/>
              <a:gd name="T4" fmla="*/ 511 w 622"/>
              <a:gd name="T5" fmla="*/ 511 h 622"/>
              <a:gd name="T6" fmla="*/ 110 w 622"/>
              <a:gd name="T7" fmla="*/ 511 h 622"/>
              <a:gd name="T8" fmla="*/ 110 w 622"/>
              <a:gd name="T9" fmla="*/ 110 h 622"/>
            </a:gdLst>
            <a:ahLst/>
            <a:cxnLst>
              <a:cxn ang="0">
                <a:pos x="T0" y="T1"/>
              </a:cxn>
              <a:cxn ang="0">
                <a:pos x="T2" y="T3"/>
              </a:cxn>
              <a:cxn ang="0">
                <a:pos x="T4" y="T5"/>
              </a:cxn>
              <a:cxn ang="0">
                <a:pos x="T6" y="T7"/>
              </a:cxn>
              <a:cxn ang="0">
                <a:pos x="T8" y="T9"/>
              </a:cxn>
            </a:cxnLst>
            <a:rect l="0" t="0" r="r" b="b"/>
            <a:pathLst>
              <a:path w="622" h="622">
                <a:moveTo>
                  <a:pt x="110" y="110"/>
                </a:moveTo>
                <a:cubicBezTo>
                  <a:pt x="221" y="0"/>
                  <a:pt x="400" y="0"/>
                  <a:pt x="511" y="110"/>
                </a:cubicBezTo>
                <a:cubicBezTo>
                  <a:pt x="622" y="221"/>
                  <a:pt x="622" y="401"/>
                  <a:pt x="511" y="511"/>
                </a:cubicBezTo>
                <a:cubicBezTo>
                  <a:pt x="400" y="622"/>
                  <a:pt x="221" y="622"/>
                  <a:pt x="110" y="511"/>
                </a:cubicBezTo>
                <a:cubicBezTo>
                  <a:pt x="0" y="401"/>
                  <a:pt x="0" y="221"/>
                  <a:pt x="110" y="110"/>
                </a:cubicBezTo>
              </a:path>
            </a:pathLst>
          </a:custGeom>
          <a:solidFill>
            <a:schemeClr val="accent1"/>
          </a:solidFill>
          <a:ln>
            <a:noFill/>
          </a:ln>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prstClr val="black"/>
              </a:solidFill>
            </a:endParaRPr>
          </a:p>
        </p:txBody>
      </p:sp>
      <p:grpSp>
        <p:nvGrpSpPr>
          <p:cNvPr id="21" name="组合 20"/>
          <p:cNvGrpSpPr/>
          <p:nvPr/>
        </p:nvGrpSpPr>
        <p:grpSpPr>
          <a:xfrm>
            <a:off x="1087945" y="2441380"/>
            <a:ext cx="464602" cy="440884"/>
            <a:chOff x="6733044" y="1857149"/>
            <a:chExt cx="528638" cy="501651"/>
          </a:xfrm>
          <a:solidFill>
            <a:schemeClr val="bg1"/>
          </a:solidFill>
        </p:grpSpPr>
        <p:sp>
          <p:nvSpPr>
            <p:cNvPr id="22" name="Freeform 49"/>
            <p:cNvSpPr>
              <a:spLocks noEditPoints="1"/>
            </p:cNvSpPr>
            <p:nvPr/>
          </p:nvSpPr>
          <p:spPr bwMode="auto">
            <a:xfrm>
              <a:off x="6733044" y="1857149"/>
              <a:ext cx="528638" cy="336550"/>
            </a:xfrm>
            <a:custGeom>
              <a:avLst/>
              <a:gdLst>
                <a:gd name="T0" fmla="*/ 259 w 273"/>
                <a:gd name="T1" fmla="*/ 0 h 174"/>
                <a:gd name="T2" fmla="*/ 13 w 273"/>
                <a:gd name="T3" fmla="*/ 0 h 174"/>
                <a:gd name="T4" fmla="*/ 0 w 273"/>
                <a:gd name="T5" fmla="*/ 13 h 174"/>
                <a:gd name="T6" fmla="*/ 0 w 273"/>
                <a:gd name="T7" fmla="*/ 160 h 174"/>
                <a:gd name="T8" fmla="*/ 13 w 273"/>
                <a:gd name="T9" fmla="*/ 174 h 174"/>
                <a:gd name="T10" fmla="*/ 259 w 273"/>
                <a:gd name="T11" fmla="*/ 174 h 174"/>
                <a:gd name="T12" fmla="*/ 273 w 273"/>
                <a:gd name="T13" fmla="*/ 160 h 174"/>
                <a:gd name="T14" fmla="*/ 273 w 273"/>
                <a:gd name="T15" fmla="*/ 13 h 174"/>
                <a:gd name="T16" fmla="*/ 259 w 273"/>
                <a:gd name="T17" fmla="*/ 0 h 174"/>
                <a:gd name="T18" fmla="*/ 136 w 273"/>
                <a:gd name="T19" fmla="*/ 167 h 174"/>
                <a:gd name="T20" fmla="*/ 130 w 273"/>
                <a:gd name="T21" fmla="*/ 160 h 174"/>
                <a:gd name="T22" fmla="*/ 136 w 273"/>
                <a:gd name="T23" fmla="*/ 153 h 174"/>
                <a:gd name="T24" fmla="*/ 143 w 273"/>
                <a:gd name="T25" fmla="*/ 160 h 174"/>
                <a:gd name="T26" fmla="*/ 136 w 273"/>
                <a:gd name="T27" fmla="*/ 167 h 174"/>
                <a:gd name="T28" fmla="*/ 261 w 273"/>
                <a:gd name="T29" fmla="*/ 145 h 174"/>
                <a:gd name="T30" fmla="*/ 11 w 273"/>
                <a:gd name="T31" fmla="*/ 145 h 174"/>
                <a:gd name="T32" fmla="*/ 11 w 273"/>
                <a:gd name="T33" fmla="*/ 11 h 174"/>
                <a:gd name="T34" fmla="*/ 261 w 273"/>
                <a:gd name="T35" fmla="*/ 11 h 174"/>
                <a:gd name="T36" fmla="*/ 261 w 273"/>
                <a:gd name="T37" fmla="*/ 145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3" h="174">
                  <a:moveTo>
                    <a:pt x="259" y="0"/>
                  </a:moveTo>
                  <a:cubicBezTo>
                    <a:pt x="13" y="0"/>
                    <a:pt x="13" y="0"/>
                    <a:pt x="13" y="0"/>
                  </a:cubicBezTo>
                  <a:cubicBezTo>
                    <a:pt x="6" y="0"/>
                    <a:pt x="0" y="6"/>
                    <a:pt x="0" y="13"/>
                  </a:cubicBezTo>
                  <a:cubicBezTo>
                    <a:pt x="0" y="160"/>
                    <a:pt x="0" y="160"/>
                    <a:pt x="0" y="160"/>
                  </a:cubicBezTo>
                  <a:cubicBezTo>
                    <a:pt x="0" y="168"/>
                    <a:pt x="6" y="174"/>
                    <a:pt x="13" y="174"/>
                  </a:cubicBezTo>
                  <a:cubicBezTo>
                    <a:pt x="259" y="174"/>
                    <a:pt x="259" y="174"/>
                    <a:pt x="259" y="174"/>
                  </a:cubicBezTo>
                  <a:cubicBezTo>
                    <a:pt x="267" y="174"/>
                    <a:pt x="273" y="168"/>
                    <a:pt x="273" y="160"/>
                  </a:cubicBezTo>
                  <a:cubicBezTo>
                    <a:pt x="273" y="13"/>
                    <a:pt x="273" y="13"/>
                    <a:pt x="273" y="13"/>
                  </a:cubicBezTo>
                  <a:cubicBezTo>
                    <a:pt x="273" y="6"/>
                    <a:pt x="267" y="0"/>
                    <a:pt x="259" y="0"/>
                  </a:cubicBezTo>
                  <a:moveTo>
                    <a:pt x="136" y="167"/>
                  </a:moveTo>
                  <a:cubicBezTo>
                    <a:pt x="133" y="167"/>
                    <a:pt x="130" y="164"/>
                    <a:pt x="130" y="160"/>
                  </a:cubicBezTo>
                  <a:cubicBezTo>
                    <a:pt x="130" y="156"/>
                    <a:pt x="133" y="153"/>
                    <a:pt x="136" y="153"/>
                  </a:cubicBezTo>
                  <a:cubicBezTo>
                    <a:pt x="140" y="153"/>
                    <a:pt x="143" y="156"/>
                    <a:pt x="143" y="160"/>
                  </a:cubicBezTo>
                  <a:cubicBezTo>
                    <a:pt x="143" y="164"/>
                    <a:pt x="140" y="167"/>
                    <a:pt x="136" y="167"/>
                  </a:cubicBezTo>
                  <a:moveTo>
                    <a:pt x="261" y="145"/>
                  </a:moveTo>
                  <a:cubicBezTo>
                    <a:pt x="11" y="145"/>
                    <a:pt x="11" y="145"/>
                    <a:pt x="11" y="145"/>
                  </a:cubicBezTo>
                  <a:cubicBezTo>
                    <a:pt x="11" y="11"/>
                    <a:pt x="11" y="11"/>
                    <a:pt x="11" y="11"/>
                  </a:cubicBezTo>
                  <a:cubicBezTo>
                    <a:pt x="261" y="11"/>
                    <a:pt x="261" y="11"/>
                    <a:pt x="261" y="11"/>
                  </a:cubicBezTo>
                  <a:lnTo>
                    <a:pt x="261" y="14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prstClr val="black"/>
                </a:solidFill>
              </a:endParaRPr>
            </a:p>
          </p:txBody>
        </p:sp>
        <p:sp>
          <p:nvSpPr>
            <p:cNvPr id="23" name="Freeform 50"/>
            <p:cNvSpPr/>
            <p:nvPr/>
          </p:nvSpPr>
          <p:spPr bwMode="auto">
            <a:xfrm>
              <a:off x="6925132" y="2211162"/>
              <a:ext cx="144463" cy="57150"/>
            </a:xfrm>
            <a:custGeom>
              <a:avLst/>
              <a:gdLst>
                <a:gd name="T0" fmla="*/ 91 w 91"/>
                <a:gd name="T1" fmla="*/ 36 h 36"/>
                <a:gd name="T2" fmla="*/ 0 w 91"/>
                <a:gd name="T3" fmla="*/ 36 h 36"/>
                <a:gd name="T4" fmla="*/ 7 w 91"/>
                <a:gd name="T5" fmla="*/ 0 h 36"/>
                <a:gd name="T6" fmla="*/ 83 w 91"/>
                <a:gd name="T7" fmla="*/ 0 h 36"/>
                <a:gd name="T8" fmla="*/ 91 w 91"/>
                <a:gd name="T9" fmla="*/ 36 h 36"/>
              </a:gdLst>
              <a:ahLst/>
              <a:cxnLst>
                <a:cxn ang="0">
                  <a:pos x="T0" y="T1"/>
                </a:cxn>
                <a:cxn ang="0">
                  <a:pos x="T2" y="T3"/>
                </a:cxn>
                <a:cxn ang="0">
                  <a:pos x="T4" y="T5"/>
                </a:cxn>
                <a:cxn ang="0">
                  <a:pos x="T6" y="T7"/>
                </a:cxn>
                <a:cxn ang="0">
                  <a:pos x="T8" y="T9"/>
                </a:cxn>
              </a:cxnLst>
              <a:rect l="0" t="0" r="r" b="b"/>
              <a:pathLst>
                <a:path w="91" h="36">
                  <a:moveTo>
                    <a:pt x="91" y="36"/>
                  </a:moveTo>
                  <a:lnTo>
                    <a:pt x="0" y="36"/>
                  </a:lnTo>
                  <a:lnTo>
                    <a:pt x="7" y="0"/>
                  </a:lnTo>
                  <a:lnTo>
                    <a:pt x="83" y="0"/>
                  </a:lnTo>
                  <a:lnTo>
                    <a:pt x="91" y="3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prstClr val="black"/>
                </a:solidFill>
              </a:endParaRPr>
            </a:p>
          </p:txBody>
        </p:sp>
        <p:sp>
          <p:nvSpPr>
            <p:cNvPr id="24" name="Freeform 51"/>
            <p:cNvSpPr>
              <a:spLocks noEditPoints="1"/>
            </p:cNvSpPr>
            <p:nvPr/>
          </p:nvSpPr>
          <p:spPr bwMode="auto">
            <a:xfrm>
              <a:off x="6769557" y="2296887"/>
              <a:ext cx="454025" cy="61913"/>
            </a:xfrm>
            <a:custGeom>
              <a:avLst/>
              <a:gdLst>
                <a:gd name="T0" fmla="*/ 273 w 286"/>
                <a:gd name="T1" fmla="*/ 17 h 39"/>
                <a:gd name="T2" fmla="*/ 229 w 286"/>
                <a:gd name="T3" fmla="*/ 0 h 39"/>
                <a:gd name="T4" fmla="*/ 206 w 286"/>
                <a:gd name="T5" fmla="*/ 0 h 39"/>
                <a:gd name="T6" fmla="*/ 184 w 286"/>
                <a:gd name="T7" fmla="*/ 0 h 39"/>
                <a:gd name="T8" fmla="*/ 161 w 286"/>
                <a:gd name="T9" fmla="*/ 0 h 39"/>
                <a:gd name="T10" fmla="*/ 137 w 286"/>
                <a:gd name="T11" fmla="*/ 0 h 39"/>
                <a:gd name="T12" fmla="*/ 114 w 286"/>
                <a:gd name="T13" fmla="*/ 0 h 39"/>
                <a:gd name="T14" fmla="*/ 90 w 286"/>
                <a:gd name="T15" fmla="*/ 0 h 39"/>
                <a:gd name="T16" fmla="*/ 67 w 286"/>
                <a:gd name="T17" fmla="*/ 0 h 39"/>
                <a:gd name="T18" fmla="*/ 33 w 286"/>
                <a:gd name="T19" fmla="*/ 0 h 39"/>
                <a:gd name="T20" fmla="*/ 14 w 286"/>
                <a:gd name="T21" fmla="*/ 17 h 39"/>
                <a:gd name="T22" fmla="*/ 0 w 286"/>
                <a:gd name="T23" fmla="*/ 39 h 39"/>
                <a:gd name="T24" fmla="*/ 286 w 286"/>
                <a:gd name="T25" fmla="*/ 30 h 39"/>
                <a:gd name="T26" fmla="*/ 268 w 286"/>
                <a:gd name="T27" fmla="*/ 23 h 39"/>
                <a:gd name="T28" fmla="*/ 244 w 286"/>
                <a:gd name="T29" fmla="*/ 17 h 39"/>
                <a:gd name="T30" fmla="*/ 268 w 286"/>
                <a:gd name="T31" fmla="*/ 23 h 39"/>
                <a:gd name="T32" fmla="*/ 43 w 286"/>
                <a:gd name="T33" fmla="*/ 17 h 39"/>
                <a:gd name="T34" fmla="*/ 19 w 286"/>
                <a:gd name="T35" fmla="*/ 23 h 39"/>
                <a:gd name="T36" fmla="*/ 53 w 286"/>
                <a:gd name="T37" fmla="*/ 17 h 39"/>
                <a:gd name="T38" fmla="*/ 67 w 286"/>
                <a:gd name="T39" fmla="*/ 23 h 39"/>
                <a:gd name="T40" fmla="*/ 53 w 286"/>
                <a:gd name="T41" fmla="*/ 17 h 39"/>
                <a:gd name="T42" fmla="*/ 100 w 286"/>
                <a:gd name="T43" fmla="*/ 17 h 39"/>
                <a:gd name="T44" fmla="*/ 76 w 286"/>
                <a:gd name="T45" fmla="*/ 23 h 39"/>
                <a:gd name="T46" fmla="*/ 107 w 286"/>
                <a:gd name="T47" fmla="*/ 17 h 39"/>
                <a:gd name="T48" fmla="*/ 127 w 286"/>
                <a:gd name="T49" fmla="*/ 23 h 39"/>
                <a:gd name="T50" fmla="*/ 107 w 286"/>
                <a:gd name="T51" fmla="*/ 17 h 39"/>
                <a:gd name="T52" fmla="*/ 156 w 286"/>
                <a:gd name="T53" fmla="*/ 17 h 39"/>
                <a:gd name="T54" fmla="*/ 134 w 286"/>
                <a:gd name="T55" fmla="*/ 23 h 39"/>
                <a:gd name="T56" fmla="*/ 162 w 286"/>
                <a:gd name="T57" fmla="*/ 17 h 39"/>
                <a:gd name="T58" fmla="*/ 183 w 286"/>
                <a:gd name="T59" fmla="*/ 23 h 39"/>
                <a:gd name="T60" fmla="*/ 162 w 286"/>
                <a:gd name="T61" fmla="*/ 17 h 39"/>
                <a:gd name="T62" fmla="*/ 209 w 286"/>
                <a:gd name="T63" fmla="*/ 17 h 39"/>
                <a:gd name="T64" fmla="*/ 193 w 286"/>
                <a:gd name="T65" fmla="*/ 23 h 39"/>
                <a:gd name="T66" fmla="*/ 216 w 286"/>
                <a:gd name="T67" fmla="*/ 17 h 39"/>
                <a:gd name="T68" fmla="*/ 240 w 286"/>
                <a:gd name="T69" fmla="*/ 23 h 39"/>
                <a:gd name="T70" fmla="*/ 216 w 286"/>
                <a:gd name="T71" fmla="*/ 17 h 39"/>
                <a:gd name="T72" fmla="*/ 255 w 286"/>
                <a:gd name="T73" fmla="*/ 11 h 39"/>
                <a:gd name="T74" fmla="*/ 235 w 286"/>
                <a:gd name="T75" fmla="*/ 7 h 39"/>
                <a:gd name="T76" fmla="*/ 227 w 286"/>
                <a:gd name="T77" fmla="*/ 7 h 39"/>
                <a:gd name="T78" fmla="*/ 212 w 286"/>
                <a:gd name="T79" fmla="*/ 11 h 39"/>
                <a:gd name="T80" fmla="*/ 227 w 286"/>
                <a:gd name="T81" fmla="*/ 7 h 39"/>
                <a:gd name="T82" fmla="*/ 204 w 286"/>
                <a:gd name="T83" fmla="*/ 11 h 39"/>
                <a:gd name="T84" fmla="*/ 187 w 286"/>
                <a:gd name="T85" fmla="*/ 7 h 39"/>
                <a:gd name="T86" fmla="*/ 177 w 286"/>
                <a:gd name="T87" fmla="*/ 7 h 39"/>
                <a:gd name="T88" fmla="*/ 162 w 286"/>
                <a:gd name="T89" fmla="*/ 11 h 39"/>
                <a:gd name="T90" fmla="*/ 177 w 286"/>
                <a:gd name="T91" fmla="*/ 7 h 39"/>
                <a:gd name="T92" fmla="*/ 155 w 286"/>
                <a:gd name="T93" fmla="*/ 11 h 39"/>
                <a:gd name="T94" fmla="*/ 135 w 286"/>
                <a:gd name="T95" fmla="*/ 7 h 39"/>
                <a:gd name="T96" fmla="*/ 129 w 286"/>
                <a:gd name="T97" fmla="*/ 7 h 39"/>
                <a:gd name="T98" fmla="*/ 110 w 286"/>
                <a:gd name="T99" fmla="*/ 11 h 39"/>
                <a:gd name="T100" fmla="*/ 129 w 286"/>
                <a:gd name="T101" fmla="*/ 7 h 39"/>
                <a:gd name="T102" fmla="*/ 103 w 286"/>
                <a:gd name="T103" fmla="*/ 11 h 39"/>
                <a:gd name="T104" fmla="*/ 86 w 286"/>
                <a:gd name="T105" fmla="*/ 7 h 39"/>
                <a:gd name="T106" fmla="*/ 77 w 286"/>
                <a:gd name="T107" fmla="*/ 7 h 39"/>
                <a:gd name="T108" fmla="*/ 58 w 286"/>
                <a:gd name="T109" fmla="*/ 11 h 39"/>
                <a:gd name="T110" fmla="*/ 77 w 286"/>
                <a:gd name="T111" fmla="*/ 7 h 39"/>
                <a:gd name="T112" fmla="*/ 49 w 286"/>
                <a:gd name="T113" fmla="*/ 11 h 39"/>
                <a:gd name="T114" fmla="*/ 36 w 286"/>
                <a:gd name="T115" fmla="*/ 7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86" h="39">
                  <a:moveTo>
                    <a:pt x="273" y="17"/>
                  </a:moveTo>
                  <a:lnTo>
                    <a:pt x="273" y="17"/>
                  </a:lnTo>
                  <a:lnTo>
                    <a:pt x="254" y="0"/>
                  </a:lnTo>
                  <a:lnTo>
                    <a:pt x="229" y="0"/>
                  </a:lnTo>
                  <a:lnTo>
                    <a:pt x="221" y="0"/>
                  </a:lnTo>
                  <a:lnTo>
                    <a:pt x="206" y="0"/>
                  </a:lnTo>
                  <a:lnTo>
                    <a:pt x="198" y="0"/>
                  </a:lnTo>
                  <a:lnTo>
                    <a:pt x="184" y="0"/>
                  </a:lnTo>
                  <a:lnTo>
                    <a:pt x="174" y="0"/>
                  </a:lnTo>
                  <a:lnTo>
                    <a:pt x="161" y="0"/>
                  </a:lnTo>
                  <a:lnTo>
                    <a:pt x="154" y="0"/>
                  </a:lnTo>
                  <a:lnTo>
                    <a:pt x="137" y="0"/>
                  </a:lnTo>
                  <a:lnTo>
                    <a:pt x="129" y="0"/>
                  </a:lnTo>
                  <a:lnTo>
                    <a:pt x="114" y="0"/>
                  </a:lnTo>
                  <a:lnTo>
                    <a:pt x="106" y="0"/>
                  </a:lnTo>
                  <a:lnTo>
                    <a:pt x="90" y="0"/>
                  </a:lnTo>
                  <a:lnTo>
                    <a:pt x="82" y="0"/>
                  </a:lnTo>
                  <a:lnTo>
                    <a:pt x="67" y="0"/>
                  </a:lnTo>
                  <a:lnTo>
                    <a:pt x="58" y="0"/>
                  </a:lnTo>
                  <a:lnTo>
                    <a:pt x="33" y="0"/>
                  </a:lnTo>
                  <a:lnTo>
                    <a:pt x="33" y="0"/>
                  </a:lnTo>
                  <a:lnTo>
                    <a:pt x="14" y="17"/>
                  </a:lnTo>
                  <a:lnTo>
                    <a:pt x="0" y="30"/>
                  </a:lnTo>
                  <a:lnTo>
                    <a:pt x="0" y="39"/>
                  </a:lnTo>
                  <a:lnTo>
                    <a:pt x="286" y="39"/>
                  </a:lnTo>
                  <a:lnTo>
                    <a:pt x="286" y="30"/>
                  </a:lnTo>
                  <a:lnTo>
                    <a:pt x="273" y="17"/>
                  </a:lnTo>
                  <a:close/>
                  <a:moveTo>
                    <a:pt x="268" y="23"/>
                  </a:moveTo>
                  <a:lnTo>
                    <a:pt x="249" y="23"/>
                  </a:lnTo>
                  <a:lnTo>
                    <a:pt x="244" y="17"/>
                  </a:lnTo>
                  <a:lnTo>
                    <a:pt x="262" y="17"/>
                  </a:lnTo>
                  <a:lnTo>
                    <a:pt x="268" y="23"/>
                  </a:lnTo>
                  <a:close/>
                  <a:moveTo>
                    <a:pt x="25" y="17"/>
                  </a:moveTo>
                  <a:lnTo>
                    <a:pt x="43" y="17"/>
                  </a:lnTo>
                  <a:lnTo>
                    <a:pt x="38" y="23"/>
                  </a:lnTo>
                  <a:lnTo>
                    <a:pt x="19" y="23"/>
                  </a:lnTo>
                  <a:lnTo>
                    <a:pt x="25" y="17"/>
                  </a:lnTo>
                  <a:close/>
                  <a:moveTo>
                    <a:pt x="53" y="17"/>
                  </a:moveTo>
                  <a:lnTo>
                    <a:pt x="71" y="17"/>
                  </a:lnTo>
                  <a:lnTo>
                    <a:pt x="67" y="23"/>
                  </a:lnTo>
                  <a:lnTo>
                    <a:pt x="47" y="23"/>
                  </a:lnTo>
                  <a:lnTo>
                    <a:pt x="53" y="17"/>
                  </a:lnTo>
                  <a:close/>
                  <a:moveTo>
                    <a:pt x="79" y="17"/>
                  </a:moveTo>
                  <a:lnTo>
                    <a:pt x="100" y="17"/>
                  </a:lnTo>
                  <a:lnTo>
                    <a:pt x="98" y="23"/>
                  </a:lnTo>
                  <a:lnTo>
                    <a:pt x="76" y="23"/>
                  </a:lnTo>
                  <a:lnTo>
                    <a:pt x="79" y="17"/>
                  </a:lnTo>
                  <a:close/>
                  <a:moveTo>
                    <a:pt x="107" y="17"/>
                  </a:moveTo>
                  <a:lnTo>
                    <a:pt x="128" y="17"/>
                  </a:lnTo>
                  <a:lnTo>
                    <a:pt x="127" y="23"/>
                  </a:lnTo>
                  <a:lnTo>
                    <a:pt x="105" y="23"/>
                  </a:lnTo>
                  <a:lnTo>
                    <a:pt x="107" y="17"/>
                  </a:lnTo>
                  <a:close/>
                  <a:moveTo>
                    <a:pt x="134" y="17"/>
                  </a:moveTo>
                  <a:lnTo>
                    <a:pt x="156" y="17"/>
                  </a:lnTo>
                  <a:lnTo>
                    <a:pt x="156" y="23"/>
                  </a:lnTo>
                  <a:lnTo>
                    <a:pt x="134" y="23"/>
                  </a:lnTo>
                  <a:lnTo>
                    <a:pt x="134" y="17"/>
                  </a:lnTo>
                  <a:close/>
                  <a:moveTo>
                    <a:pt x="162" y="17"/>
                  </a:moveTo>
                  <a:lnTo>
                    <a:pt x="181" y="17"/>
                  </a:lnTo>
                  <a:lnTo>
                    <a:pt x="183" y="23"/>
                  </a:lnTo>
                  <a:lnTo>
                    <a:pt x="163" y="23"/>
                  </a:lnTo>
                  <a:lnTo>
                    <a:pt x="162" y="17"/>
                  </a:lnTo>
                  <a:close/>
                  <a:moveTo>
                    <a:pt x="190" y="17"/>
                  </a:moveTo>
                  <a:lnTo>
                    <a:pt x="209" y="17"/>
                  </a:lnTo>
                  <a:lnTo>
                    <a:pt x="212" y="23"/>
                  </a:lnTo>
                  <a:lnTo>
                    <a:pt x="193" y="23"/>
                  </a:lnTo>
                  <a:lnTo>
                    <a:pt x="190" y="17"/>
                  </a:lnTo>
                  <a:close/>
                  <a:moveTo>
                    <a:pt x="216" y="17"/>
                  </a:moveTo>
                  <a:lnTo>
                    <a:pt x="235" y="17"/>
                  </a:lnTo>
                  <a:lnTo>
                    <a:pt x="240" y="23"/>
                  </a:lnTo>
                  <a:lnTo>
                    <a:pt x="219" y="23"/>
                  </a:lnTo>
                  <a:lnTo>
                    <a:pt x="216" y="17"/>
                  </a:lnTo>
                  <a:close/>
                  <a:moveTo>
                    <a:pt x="251" y="7"/>
                  </a:moveTo>
                  <a:lnTo>
                    <a:pt x="255" y="11"/>
                  </a:lnTo>
                  <a:lnTo>
                    <a:pt x="239" y="11"/>
                  </a:lnTo>
                  <a:lnTo>
                    <a:pt x="235" y="7"/>
                  </a:lnTo>
                  <a:lnTo>
                    <a:pt x="251" y="7"/>
                  </a:lnTo>
                  <a:close/>
                  <a:moveTo>
                    <a:pt x="227" y="7"/>
                  </a:moveTo>
                  <a:lnTo>
                    <a:pt x="229" y="11"/>
                  </a:lnTo>
                  <a:lnTo>
                    <a:pt x="212" y="11"/>
                  </a:lnTo>
                  <a:lnTo>
                    <a:pt x="210" y="7"/>
                  </a:lnTo>
                  <a:lnTo>
                    <a:pt x="227" y="7"/>
                  </a:lnTo>
                  <a:close/>
                  <a:moveTo>
                    <a:pt x="202" y="7"/>
                  </a:moveTo>
                  <a:lnTo>
                    <a:pt x="204" y="11"/>
                  </a:lnTo>
                  <a:lnTo>
                    <a:pt x="188" y="11"/>
                  </a:lnTo>
                  <a:lnTo>
                    <a:pt x="187" y="7"/>
                  </a:lnTo>
                  <a:lnTo>
                    <a:pt x="202" y="7"/>
                  </a:lnTo>
                  <a:close/>
                  <a:moveTo>
                    <a:pt x="177" y="7"/>
                  </a:moveTo>
                  <a:lnTo>
                    <a:pt x="178" y="11"/>
                  </a:lnTo>
                  <a:lnTo>
                    <a:pt x="162" y="11"/>
                  </a:lnTo>
                  <a:lnTo>
                    <a:pt x="161" y="7"/>
                  </a:lnTo>
                  <a:lnTo>
                    <a:pt x="177" y="7"/>
                  </a:lnTo>
                  <a:close/>
                  <a:moveTo>
                    <a:pt x="155" y="7"/>
                  </a:moveTo>
                  <a:lnTo>
                    <a:pt x="155" y="11"/>
                  </a:lnTo>
                  <a:lnTo>
                    <a:pt x="135" y="11"/>
                  </a:lnTo>
                  <a:lnTo>
                    <a:pt x="135" y="7"/>
                  </a:lnTo>
                  <a:lnTo>
                    <a:pt x="155" y="7"/>
                  </a:lnTo>
                  <a:close/>
                  <a:moveTo>
                    <a:pt x="129" y="7"/>
                  </a:moveTo>
                  <a:lnTo>
                    <a:pt x="128" y="11"/>
                  </a:lnTo>
                  <a:lnTo>
                    <a:pt x="110" y="11"/>
                  </a:lnTo>
                  <a:lnTo>
                    <a:pt x="111" y="7"/>
                  </a:lnTo>
                  <a:lnTo>
                    <a:pt x="129" y="7"/>
                  </a:lnTo>
                  <a:close/>
                  <a:moveTo>
                    <a:pt x="104" y="7"/>
                  </a:moveTo>
                  <a:lnTo>
                    <a:pt x="103" y="11"/>
                  </a:lnTo>
                  <a:lnTo>
                    <a:pt x="84" y="11"/>
                  </a:lnTo>
                  <a:lnTo>
                    <a:pt x="86" y="7"/>
                  </a:lnTo>
                  <a:lnTo>
                    <a:pt x="104" y="7"/>
                  </a:lnTo>
                  <a:close/>
                  <a:moveTo>
                    <a:pt x="77" y="7"/>
                  </a:moveTo>
                  <a:lnTo>
                    <a:pt x="76" y="11"/>
                  </a:lnTo>
                  <a:lnTo>
                    <a:pt x="58" y="11"/>
                  </a:lnTo>
                  <a:lnTo>
                    <a:pt x="61" y="7"/>
                  </a:lnTo>
                  <a:lnTo>
                    <a:pt x="77" y="7"/>
                  </a:lnTo>
                  <a:close/>
                  <a:moveTo>
                    <a:pt x="51" y="7"/>
                  </a:moveTo>
                  <a:lnTo>
                    <a:pt x="49" y="11"/>
                  </a:lnTo>
                  <a:lnTo>
                    <a:pt x="32" y="11"/>
                  </a:lnTo>
                  <a:lnTo>
                    <a:pt x="36" y="7"/>
                  </a:lnTo>
                  <a:lnTo>
                    <a:pt x="51" y="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prstClr val="black"/>
                </a:solidFill>
              </a:endParaRPr>
            </a:p>
          </p:txBody>
        </p:sp>
      </p:grpSp>
      <p:sp>
        <p:nvSpPr>
          <p:cNvPr id="25" name="Oval 66"/>
          <p:cNvSpPr>
            <a:spLocks noChangeArrowheads="1"/>
          </p:cNvSpPr>
          <p:nvPr/>
        </p:nvSpPr>
        <p:spPr bwMode="auto">
          <a:xfrm>
            <a:off x="838205" y="3462317"/>
            <a:ext cx="964084" cy="962688"/>
          </a:xfrm>
          <a:prstGeom prst="ellipse">
            <a:avLst/>
          </a:prstGeom>
          <a:solidFill>
            <a:schemeClr val="accent1"/>
          </a:solidFill>
          <a:ln>
            <a:noFill/>
          </a:ln>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prstClr val="black"/>
              </a:solidFill>
            </a:endParaRPr>
          </a:p>
        </p:txBody>
      </p:sp>
      <p:grpSp>
        <p:nvGrpSpPr>
          <p:cNvPr id="26" name="组合 25"/>
          <p:cNvGrpSpPr/>
          <p:nvPr/>
        </p:nvGrpSpPr>
        <p:grpSpPr>
          <a:xfrm>
            <a:off x="1111663" y="3703687"/>
            <a:ext cx="465997" cy="464602"/>
            <a:chOff x="6760032" y="3590699"/>
            <a:chExt cx="530225" cy="528638"/>
          </a:xfrm>
          <a:solidFill>
            <a:schemeClr val="bg1"/>
          </a:solidFill>
        </p:grpSpPr>
        <p:sp>
          <p:nvSpPr>
            <p:cNvPr id="27" name="Freeform 67"/>
            <p:cNvSpPr>
              <a:spLocks noEditPoints="1"/>
            </p:cNvSpPr>
            <p:nvPr/>
          </p:nvSpPr>
          <p:spPr bwMode="auto">
            <a:xfrm>
              <a:off x="6760032" y="3590699"/>
              <a:ext cx="196850" cy="195263"/>
            </a:xfrm>
            <a:custGeom>
              <a:avLst/>
              <a:gdLst>
                <a:gd name="T0" fmla="*/ 51 w 102"/>
                <a:gd name="T1" fmla="*/ 0 h 101"/>
                <a:gd name="T2" fmla="*/ 0 w 102"/>
                <a:gd name="T3" fmla="*/ 51 h 101"/>
                <a:gd name="T4" fmla="*/ 51 w 102"/>
                <a:gd name="T5" fmla="*/ 101 h 101"/>
                <a:gd name="T6" fmla="*/ 102 w 102"/>
                <a:gd name="T7" fmla="*/ 51 h 101"/>
                <a:gd name="T8" fmla="*/ 51 w 102"/>
                <a:gd name="T9" fmla="*/ 0 h 101"/>
                <a:gd name="T10" fmla="*/ 51 w 102"/>
                <a:gd name="T11" fmla="*/ 74 h 101"/>
                <a:gd name="T12" fmla="*/ 27 w 102"/>
                <a:gd name="T13" fmla="*/ 51 h 101"/>
                <a:gd name="T14" fmla="*/ 51 w 102"/>
                <a:gd name="T15" fmla="*/ 27 h 101"/>
                <a:gd name="T16" fmla="*/ 75 w 102"/>
                <a:gd name="T17" fmla="*/ 51 h 101"/>
                <a:gd name="T18" fmla="*/ 51 w 102"/>
                <a:gd name="T19" fmla="*/ 74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2" h="101">
                  <a:moveTo>
                    <a:pt x="51" y="0"/>
                  </a:moveTo>
                  <a:cubicBezTo>
                    <a:pt x="23" y="0"/>
                    <a:pt x="0" y="23"/>
                    <a:pt x="0" y="51"/>
                  </a:cubicBezTo>
                  <a:cubicBezTo>
                    <a:pt x="0" y="79"/>
                    <a:pt x="23" y="101"/>
                    <a:pt x="51" y="101"/>
                  </a:cubicBezTo>
                  <a:cubicBezTo>
                    <a:pt x="79" y="101"/>
                    <a:pt x="102" y="79"/>
                    <a:pt x="102" y="51"/>
                  </a:cubicBezTo>
                  <a:cubicBezTo>
                    <a:pt x="102" y="23"/>
                    <a:pt x="79" y="0"/>
                    <a:pt x="51" y="0"/>
                  </a:cubicBezTo>
                  <a:moveTo>
                    <a:pt x="51" y="74"/>
                  </a:moveTo>
                  <a:cubicBezTo>
                    <a:pt x="38" y="74"/>
                    <a:pt x="27" y="64"/>
                    <a:pt x="27" y="51"/>
                  </a:cubicBezTo>
                  <a:cubicBezTo>
                    <a:pt x="27" y="38"/>
                    <a:pt x="38" y="27"/>
                    <a:pt x="51" y="27"/>
                  </a:cubicBezTo>
                  <a:cubicBezTo>
                    <a:pt x="64" y="27"/>
                    <a:pt x="75" y="38"/>
                    <a:pt x="75" y="51"/>
                  </a:cubicBezTo>
                  <a:cubicBezTo>
                    <a:pt x="75" y="64"/>
                    <a:pt x="64" y="74"/>
                    <a:pt x="51" y="74"/>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prstClr val="black"/>
                </a:solidFill>
              </a:endParaRPr>
            </a:p>
          </p:txBody>
        </p:sp>
        <p:sp>
          <p:nvSpPr>
            <p:cNvPr id="28" name="Freeform 68"/>
            <p:cNvSpPr>
              <a:spLocks noEditPoints="1"/>
            </p:cNvSpPr>
            <p:nvPr/>
          </p:nvSpPr>
          <p:spPr bwMode="auto">
            <a:xfrm>
              <a:off x="6979107" y="3590699"/>
              <a:ext cx="195263" cy="195263"/>
            </a:xfrm>
            <a:custGeom>
              <a:avLst/>
              <a:gdLst>
                <a:gd name="T0" fmla="*/ 51 w 101"/>
                <a:gd name="T1" fmla="*/ 0 h 101"/>
                <a:gd name="T2" fmla="*/ 0 w 101"/>
                <a:gd name="T3" fmla="*/ 51 h 101"/>
                <a:gd name="T4" fmla="*/ 51 w 101"/>
                <a:gd name="T5" fmla="*/ 101 h 101"/>
                <a:gd name="T6" fmla="*/ 101 w 101"/>
                <a:gd name="T7" fmla="*/ 51 h 101"/>
                <a:gd name="T8" fmla="*/ 51 w 101"/>
                <a:gd name="T9" fmla="*/ 0 h 101"/>
                <a:gd name="T10" fmla="*/ 51 w 101"/>
                <a:gd name="T11" fmla="*/ 74 h 101"/>
                <a:gd name="T12" fmla="*/ 27 w 101"/>
                <a:gd name="T13" fmla="*/ 51 h 101"/>
                <a:gd name="T14" fmla="*/ 51 w 101"/>
                <a:gd name="T15" fmla="*/ 27 h 101"/>
                <a:gd name="T16" fmla="*/ 74 w 101"/>
                <a:gd name="T17" fmla="*/ 51 h 101"/>
                <a:gd name="T18" fmla="*/ 51 w 101"/>
                <a:gd name="T19" fmla="*/ 74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1" h="101">
                  <a:moveTo>
                    <a:pt x="51" y="0"/>
                  </a:moveTo>
                  <a:cubicBezTo>
                    <a:pt x="23" y="0"/>
                    <a:pt x="0" y="23"/>
                    <a:pt x="0" y="51"/>
                  </a:cubicBezTo>
                  <a:cubicBezTo>
                    <a:pt x="0" y="79"/>
                    <a:pt x="23" y="101"/>
                    <a:pt x="51" y="101"/>
                  </a:cubicBezTo>
                  <a:cubicBezTo>
                    <a:pt x="79" y="101"/>
                    <a:pt x="101" y="79"/>
                    <a:pt x="101" y="51"/>
                  </a:cubicBezTo>
                  <a:cubicBezTo>
                    <a:pt x="101" y="23"/>
                    <a:pt x="79" y="0"/>
                    <a:pt x="51" y="0"/>
                  </a:cubicBezTo>
                  <a:moveTo>
                    <a:pt x="51" y="74"/>
                  </a:moveTo>
                  <a:cubicBezTo>
                    <a:pt x="38" y="74"/>
                    <a:pt x="27" y="64"/>
                    <a:pt x="27" y="51"/>
                  </a:cubicBezTo>
                  <a:cubicBezTo>
                    <a:pt x="27" y="38"/>
                    <a:pt x="38" y="27"/>
                    <a:pt x="51" y="27"/>
                  </a:cubicBezTo>
                  <a:cubicBezTo>
                    <a:pt x="64" y="27"/>
                    <a:pt x="74" y="38"/>
                    <a:pt x="74" y="51"/>
                  </a:cubicBezTo>
                  <a:cubicBezTo>
                    <a:pt x="74" y="64"/>
                    <a:pt x="64" y="74"/>
                    <a:pt x="51" y="74"/>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prstClr val="black"/>
                </a:solidFill>
              </a:endParaRPr>
            </a:p>
          </p:txBody>
        </p:sp>
        <p:sp>
          <p:nvSpPr>
            <p:cNvPr id="38" name="Freeform 69"/>
            <p:cNvSpPr/>
            <p:nvPr/>
          </p:nvSpPr>
          <p:spPr bwMode="auto">
            <a:xfrm>
              <a:off x="6804482" y="3808187"/>
              <a:ext cx="327025" cy="185738"/>
            </a:xfrm>
            <a:custGeom>
              <a:avLst/>
              <a:gdLst>
                <a:gd name="T0" fmla="*/ 158 w 169"/>
                <a:gd name="T1" fmla="*/ 96 h 96"/>
                <a:gd name="T2" fmla="*/ 11 w 169"/>
                <a:gd name="T3" fmla="*/ 96 h 96"/>
                <a:gd name="T4" fmla="*/ 0 w 169"/>
                <a:gd name="T5" fmla="*/ 84 h 96"/>
                <a:gd name="T6" fmla="*/ 0 w 169"/>
                <a:gd name="T7" fmla="*/ 12 h 96"/>
                <a:gd name="T8" fmla="*/ 11 w 169"/>
                <a:gd name="T9" fmla="*/ 0 h 96"/>
                <a:gd name="T10" fmla="*/ 158 w 169"/>
                <a:gd name="T11" fmla="*/ 0 h 96"/>
                <a:gd name="T12" fmla="*/ 169 w 169"/>
                <a:gd name="T13" fmla="*/ 12 h 96"/>
                <a:gd name="T14" fmla="*/ 169 w 169"/>
                <a:gd name="T15" fmla="*/ 84 h 96"/>
                <a:gd name="T16" fmla="*/ 158 w 169"/>
                <a:gd name="T17" fmla="*/ 96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9" h="96">
                  <a:moveTo>
                    <a:pt x="158" y="96"/>
                  </a:moveTo>
                  <a:cubicBezTo>
                    <a:pt x="11" y="96"/>
                    <a:pt x="11" y="96"/>
                    <a:pt x="11" y="96"/>
                  </a:cubicBezTo>
                  <a:cubicBezTo>
                    <a:pt x="5" y="96"/>
                    <a:pt x="0" y="91"/>
                    <a:pt x="0" y="84"/>
                  </a:cubicBezTo>
                  <a:cubicBezTo>
                    <a:pt x="0" y="12"/>
                    <a:pt x="0" y="12"/>
                    <a:pt x="0" y="12"/>
                  </a:cubicBezTo>
                  <a:cubicBezTo>
                    <a:pt x="0" y="5"/>
                    <a:pt x="5" y="0"/>
                    <a:pt x="11" y="0"/>
                  </a:cubicBezTo>
                  <a:cubicBezTo>
                    <a:pt x="158" y="0"/>
                    <a:pt x="158" y="0"/>
                    <a:pt x="158" y="0"/>
                  </a:cubicBezTo>
                  <a:cubicBezTo>
                    <a:pt x="164" y="0"/>
                    <a:pt x="169" y="5"/>
                    <a:pt x="169" y="12"/>
                  </a:cubicBezTo>
                  <a:cubicBezTo>
                    <a:pt x="169" y="84"/>
                    <a:pt x="169" y="84"/>
                    <a:pt x="169" y="84"/>
                  </a:cubicBezTo>
                  <a:cubicBezTo>
                    <a:pt x="169" y="91"/>
                    <a:pt x="164" y="96"/>
                    <a:pt x="158" y="96"/>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prstClr val="black"/>
                </a:solidFill>
              </a:endParaRPr>
            </a:p>
          </p:txBody>
        </p:sp>
        <p:sp>
          <p:nvSpPr>
            <p:cNvPr id="39" name="Rectangle 70"/>
            <p:cNvSpPr>
              <a:spLocks noChangeArrowheads="1"/>
            </p:cNvSpPr>
            <p:nvPr/>
          </p:nvSpPr>
          <p:spPr bwMode="auto">
            <a:xfrm>
              <a:off x="7152144" y="3838349"/>
              <a:ext cx="26988" cy="1270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prstClr val="black"/>
                </a:solidFill>
              </a:endParaRPr>
            </a:p>
          </p:txBody>
        </p:sp>
        <p:sp>
          <p:nvSpPr>
            <p:cNvPr id="40" name="Freeform 71"/>
            <p:cNvSpPr/>
            <p:nvPr/>
          </p:nvSpPr>
          <p:spPr bwMode="auto">
            <a:xfrm>
              <a:off x="7201357" y="3793899"/>
              <a:ext cx="88900" cy="215900"/>
            </a:xfrm>
            <a:custGeom>
              <a:avLst/>
              <a:gdLst>
                <a:gd name="T0" fmla="*/ 56 w 56"/>
                <a:gd name="T1" fmla="*/ 136 h 136"/>
                <a:gd name="T2" fmla="*/ 0 w 56"/>
                <a:gd name="T3" fmla="*/ 108 h 136"/>
                <a:gd name="T4" fmla="*/ 0 w 56"/>
                <a:gd name="T5" fmla="*/ 28 h 136"/>
                <a:gd name="T6" fmla="*/ 56 w 56"/>
                <a:gd name="T7" fmla="*/ 0 h 136"/>
                <a:gd name="T8" fmla="*/ 56 w 56"/>
                <a:gd name="T9" fmla="*/ 136 h 136"/>
              </a:gdLst>
              <a:ahLst/>
              <a:cxnLst>
                <a:cxn ang="0">
                  <a:pos x="T0" y="T1"/>
                </a:cxn>
                <a:cxn ang="0">
                  <a:pos x="T2" y="T3"/>
                </a:cxn>
                <a:cxn ang="0">
                  <a:pos x="T4" y="T5"/>
                </a:cxn>
                <a:cxn ang="0">
                  <a:pos x="T6" y="T7"/>
                </a:cxn>
                <a:cxn ang="0">
                  <a:pos x="T8" y="T9"/>
                </a:cxn>
              </a:cxnLst>
              <a:rect l="0" t="0" r="r" b="b"/>
              <a:pathLst>
                <a:path w="56" h="136">
                  <a:moveTo>
                    <a:pt x="56" y="136"/>
                  </a:moveTo>
                  <a:lnTo>
                    <a:pt x="0" y="108"/>
                  </a:lnTo>
                  <a:lnTo>
                    <a:pt x="0" y="28"/>
                  </a:lnTo>
                  <a:lnTo>
                    <a:pt x="56" y="0"/>
                  </a:lnTo>
                  <a:lnTo>
                    <a:pt x="56" y="13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prstClr val="black"/>
                </a:solidFill>
              </a:endParaRPr>
            </a:p>
          </p:txBody>
        </p:sp>
        <p:sp>
          <p:nvSpPr>
            <p:cNvPr id="41" name="Freeform 72"/>
            <p:cNvSpPr/>
            <p:nvPr/>
          </p:nvSpPr>
          <p:spPr bwMode="auto">
            <a:xfrm>
              <a:off x="6804482" y="4016149"/>
              <a:ext cx="104775" cy="103188"/>
            </a:xfrm>
            <a:custGeom>
              <a:avLst/>
              <a:gdLst>
                <a:gd name="T0" fmla="*/ 21 w 66"/>
                <a:gd name="T1" fmla="*/ 65 h 65"/>
                <a:gd name="T2" fmla="*/ 0 w 66"/>
                <a:gd name="T3" fmla="*/ 65 h 65"/>
                <a:gd name="T4" fmla="*/ 45 w 66"/>
                <a:gd name="T5" fmla="*/ 0 h 65"/>
                <a:gd name="T6" fmla="*/ 66 w 66"/>
                <a:gd name="T7" fmla="*/ 0 h 65"/>
                <a:gd name="T8" fmla="*/ 21 w 66"/>
                <a:gd name="T9" fmla="*/ 65 h 65"/>
              </a:gdLst>
              <a:ahLst/>
              <a:cxnLst>
                <a:cxn ang="0">
                  <a:pos x="T0" y="T1"/>
                </a:cxn>
                <a:cxn ang="0">
                  <a:pos x="T2" y="T3"/>
                </a:cxn>
                <a:cxn ang="0">
                  <a:pos x="T4" y="T5"/>
                </a:cxn>
                <a:cxn ang="0">
                  <a:pos x="T6" y="T7"/>
                </a:cxn>
                <a:cxn ang="0">
                  <a:pos x="T8" y="T9"/>
                </a:cxn>
              </a:cxnLst>
              <a:rect l="0" t="0" r="r" b="b"/>
              <a:pathLst>
                <a:path w="66" h="65">
                  <a:moveTo>
                    <a:pt x="21" y="65"/>
                  </a:moveTo>
                  <a:lnTo>
                    <a:pt x="0" y="65"/>
                  </a:lnTo>
                  <a:lnTo>
                    <a:pt x="45" y="0"/>
                  </a:lnTo>
                  <a:lnTo>
                    <a:pt x="66" y="0"/>
                  </a:lnTo>
                  <a:lnTo>
                    <a:pt x="21" y="6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prstClr val="black"/>
                </a:solidFill>
              </a:endParaRPr>
            </a:p>
          </p:txBody>
        </p:sp>
        <p:sp>
          <p:nvSpPr>
            <p:cNvPr id="42" name="Freeform 73"/>
            <p:cNvSpPr/>
            <p:nvPr/>
          </p:nvSpPr>
          <p:spPr bwMode="auto">
            <a:xfrm>
              <a:off x="7026732" y="4016149"/>
              <a:ext cx="103188" cy="103188"/>
            </a:xfrm>
            <a:custGeom>
              <a:avLst/>
              <a:gdLst>
                <a:gd name="T0" fmla="*/ 44 w 65"/>
                <a:gd name="T1" fmla="*/ 65 h 65"/>
                <a:gd name="T2" fmla="*/ 65 w 65"/>
                <a:gd name="T3" fmla="*/ 65 h 65"/>
                <a:gd name="T4" fmla="*/ 21 w 65"/>
                <a:gd name="T5" fmla="*/ 0 h 65"/>
                <a:gd name="T6" fmla="*/ 0 w 65"/>
                <a:gd name="T7" fmla="*/ 0 h 65"/>
                <a:gd name="T8" fmla="*/ 44 w 65"/>
                <a:gd name="T9" fmla="*/ 65 h 65"/>
              </a:gdLst>
              <a:ahLst/>
              <a:cxnLst>
                <a:cxn ang="0">
                  <a:pos x="T0" y="T1"/>
                </a:cxn>
                <a:cxn ang="0">
                  <a:pos x="T2" y="T3"/>
                </a:cxn>
                <a:cxn ang="0">
                  <a:pos x="T4" y="T5"/>
                </a:cxn>
                <a:cxn ang="0">
                  <a:pos x="T6" y="T7"/>
                </a:cxn>
                <a:cxn ang="0">
                  <a:pos x="T8" y="T9"/>
                </a:cxn>
              </a:cxnLst>
              <a:rect l="0" t="0" r="r" b="b"/>
              <a:pathLst>
                <a:path w="65" h="65">
                  <a:moveTo>
                    <a:pt x="44" y="65"/>
                  </a:moveTo>
                  <a:lnTo>
                    <a:pt x="65" y="65"/>
                  </a:lnTo>
                  <a:lnTo>
                    <a:pt x="21" y="0"/>
                  </a:lnTo>
                  <a:lnTo>
                    <a:pt x="0" y="0"/>
                  </a:lnTo>
                  <a:lnTo>
                    <a:pt x="44" y="6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prstClr val="black"/>
                </a:solidFill>
              </a:endParaRPr>
            </a:p>
          </p:txBody>
        </p:sp>
      </p:grpSp>
      <p:sp>
        <p:nvSpPr>
          <p:cNvPr id="43" name="Freeform 84"/>
          <p:cNvSpPr/>
          <p:nvPr/>
        </p:nvSpPr>
        <p:spPr bwMode="auto">
          <a:xfrm>
            <a:off x="791762" y="4702828"/>
            <a:ext cx="1057562" cy="1060351"/>
          </a:xfrm>
          <a:custGeom>
            <a:avLst/>
            <a:gdLst>
              <a:gd name="T0" fmla="*/ 110 w 622"/>
              <a:gd name="T1" fmla="*/ 110 h 622"/>
              <a:gd name="T2" fmla="*/ 511 w 622"/>
              <a:gd name="T3" fmla="*/ 110 h 622"/>
              <a:gd name="T4" fmla="*/ 511 w 622"/>
              <a:gd name="T5" fmla="*/ 511 h 622"/>
              <a:gd name="T6" fmla="*/ 110 w 622"/>
              <a:gd name="T7" fmla="*/ 511 h 622"/>
              <a:gd name="T8" fmla="*/ 110 w 622"/>
              <a:gd name="T9" fmla="*/ 110 h 622"/>
            </a:gdLst>
            <a:ahLst/>
            <a:cxnLst>
              <a:cxn ang="0">
                <a:pos x="T0" y="T1"/>
              </a:cxn>
              <a:cxn ang="0">
                <a:pos x="T2" y="T3"/>
              </a:cxn>
              <a:cxn ang="0">
                <a:pos x="T4" y="T5"/>
              </a:cxn>
              <a:cxn ang="0">
                <a:pos x="T6" y="T7"/>
              </a:cxn>
              <a:cxn ang="0">
                <a:pos x="T8" y="T9"/>
              </a:cxn>
            </a:cxnLst>
            <a:rect l="0" t="0" r="r" b="b"/>
            <a:pathLst>
              <a:path w="622" h="622">
                <a:moveTo>
                  <a:pt x="110" y="110"/>
                </a:moveTo>
                <a:cubicBezTo>
                  <a:pt x="221" y="0"/>
                  <a:pt x="400" y="0"/>
                  <a:pt x="511" y="110"/>
                </a:cubicBezTo>
                <a:cubicBezTo>
                  <a:pt x="622" y="221"/>
                  <a:pt x="622" y="401"/>
                  <a:pt x="511" y="511"/>
                </a:cubicBezTo>
                <a:cubicBezTo>
                  <a:pt x="400" y="622"/>
                  <a:pt x="221" y="622"/>
                  <a:pt x="110" y="511"/>
                </a:cubicBezTo>
                <a:cubicBezTo>
                  <a:pt x="0" y="401"/>
                  <a:pt x="0" y="221"/>
                  <a:pt x="110" y="110"/>
                </a:cubicBezTo>
              </a:path>
            </a:pathLst>
          </a:custGeom>
          <a:solidFill>
            <a:schemeClr val="accent1"/>
          </a:solidFill>
          <a:ln>
            <a:noFill/>
          </a:ln>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prstClr val="black"/>
              </a:solidFill>
            </a:endParaRPr>
          </a:p>
        </p:txBody>
      </p:sp>
      <p:grpSp>
        <p:nvGrpSpPr>
          <p:cNvPr id="44" name="组合 43"/>
          <p:cNvGrpSpPr/>
          <p:nvPr/>
        </p:nvGrpSpPr>
        <p:grpSpPr>
          <a:xfrm>
            <a:off x="1069407" y="5071161"/>
            <a:ext cx="517620" cy="339032"/>
            <a:chOff x="6711951" y="5229224"/>
            <a:chExt cx="588963" cy="385761"/>
          </a:xfrm>
          <a:solidFill>
            <a:schemeClr val="bg1"/>
          </a:solidFill>
        </p:grpSpPr>
        <p:sp>
          <p:nvSpPr>
            <p:cNvPr id="45" name="Freeform 85"/>
            <p:cNvSpPr>
              <a:spLocks noEditPoints="1"/>
            </p:cNvSpPr>
            <p:nvPr/>
          </p:nvSpPr>
          <p:spPr bwMode="auto">
            <a:xfrm>
              <a:off x="6765926" y="5229224"/>
              <a:ext cx="534988" cy="341312"/>
            </a:xfrm>
            <a:custGeom>
              <a:avLst/>
              <a:gdLst>
                <a:gd name="T0" fmla="*/ 241 w 277"/>
                <a:gd name="T1" fmla="*/ 17 h 176"/>
                <a:gd name="T2" fmla="*/ 230 w 277"/>
                <a:gd name="T3" fmla="*/ 17 h 176"/>
                <a:gd name="T4" fmla="*/ 230 w 277"/>
                <a:gd name="T5" fmla="*/ 14 h 176"/>
                <a:gd name="T6" fmla="*/ 216 w 277"/>
                <a:gd name="T7" fmla="*/ 0 h 176"/>
                <a:gd name="T8" fmla="*/ 14 w 277"/>
                <a:gd name="T9" fmla="*/ 0 h 176"/>
                <a:gd name="T10" fmla="*/ 0 w 277"/>
                <a:gd name="T11" fmla="*/ 14 h 176"/>
                <a:gd name="T12" fmla="*/ 62 w 277"/>
                <a:gd name="T13" fmla="*/ 175 h 176"/>
                <a:gd name="T14" fmla="*/ 63 w 277"/>
                <a:gd name="T15" fmla="*/ 176 h 176"/>
                <a:gd name="T16" fmla="*/ 166 w 277"/>
                <a:gd name="T17" fmla="*/ 176 h 176"/>
                <a:gd name="T18" fmla="*/ 208 w 277"/>
                <a:gd name="T19" fmla="*/ 122 h 176"/>
                <a:gd name="T20" fmla="*/ 234 w 277"/>
                <a:gd name="T21" fmla="*/ 122 h 176"/>
                <a:gd name="T22" fmla="*/ 277 w 277"/>
                <a:gd name="T23" fmla="*/ 68 h 176"/>
                <a:gd name="T24" fmla="*/ 241 w 277"/>
                <a:gd name="T25" fmla="*/ 17 h 176"/>
                <a:gd name="T26" fmla="*/ 231 w 277"/>
                <a:gd name="T27" fmla="*/ 108 h 176"/>
                <a:gd name="T28" fmla="*/ 213 w 277"/>
                <a:gd name="T29" fmla="*/ 108 h 176"/>
                <a:gd name="T30" fmla="*/ 228 w 277"/>
                <a:gd name="T31" fmla="*/ 31 h 176"/>
                <a:gd name="T32" fmla="*/ 236 w 277"/>
                <a:gd name="T33" fmla="*/ 31 h 176"/>
                <a:gd name="T34" fmla="*/ 263 w 277"/>
                <a:gd name="T35" fmla="*/ 68 h 176"/>
                <a:gd name="T36" fmla="*/ 231 w 277"/>
                <a:gd name="T37" fmla="*/ 108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7" h="176">
                  <a:moveTo>
                    <a:pt x="241" y="17"/>
                  </a:moveTo>
                  <a:cubicBezTo>
                    <a:pt x="230" y="17"/>
                    <a:pt x="230" y="17"/>
                    <a:pt x="230" y="17"/>
                  </a:cubicBezTo>
                  <a:cubicBezTo>
                    <a:pt x="230" y="16"/>
                    <a:pt x="230" y="15"/>
                    <a:pt x="230" y="14"/>
                  </a:cubicBezTo>
                  <a:cubicBezTo>
                    <a:pt x="230" y="6"/>
                    <a:pt x="224" y="0"/>
                    <a:pt x="216" y="0"/>
                  </a:cubicBezTo>
                  <a:cubicBezTo>
                    <a:pt x="14" y="0"/>
                    <a:pt x="14" y="0"/>
                    <a:pt x="14" y="0"/>
                  </a:cubicBezTo>
                  <a:cubicBezTo>
                    <a:pt x="6" y="0"/>
                    <a:pt x="0" y="6"/>
                    <a:pt x="0" y="14"/>
                  </a:cubicBezTo>
                  <a:cubicBezTo>
                    <a:pt x="0" y="14"/>
                    <a:pt x="8" y="146"/>
                    <a:pt x="62" y="175"/>
                  </a:cubicBezTo>
                  <a:cubicBezTo>
                    <a:pt x="62" y="176"/>
                    <a:pt x="63" y="176"/>
                    <a:pt x="63" y="176"/>
                  </a:cubicBezTo>
                  <a:cubicBezTo>
                    <a:pt x="166" y="176"/>
                    <a:pt x="166" y="176"/>
                    <a:pt x="166" y="176"/>
                  </a:cubicBezTo>
                  <a:cubicBezTo>
                    <a:pt x="166" y="176"/>
                    <a:pt x="189" y="167"/>
                    <a:pt x="208" y="122"/>
                  </a:cubicBezTo>
                  <a:cubicBezTo>
                    <a:pt x="234" y="122"/>
                    <a:pt x="234" y="122"/>
                    <a:pt x="234" y="122"/>
                  </a:cubicBezTo>
                  <a:cubicBezTo>
                    <a:pt x="274" y="111"/>
                    <a:pt x="277" y="68"/>
                    <a:pt x="277" y="68"/>
                  </a:cubicBezTo>
                  <a:cubicBezTo>
                    <a:pt x="276" y="24"/>
                    <a:pt x="241" y="17"/>
                    <a:pt x="241" y="17"/>
                  </a:cubicBezTo>
                  <a:moveTo>
                    <a:pt x="231" y="108"/>
                  </a:moveTo>
                  <a:cubicBezTo>
                    <a:pt x="213" y="108"/>
                    <a:pt x="213" y="108"/>
                    <a:pt x="213" y="108"/>
                  </a:cubicBezTo>
                  <a:cubicBezTo>
                    <a:pt x="219" y="88"/>
                    <a:pt x="225" y="63"/>
                    <a:pt x="228" y="31"/>
                  </a:cubicBezTo>
                  <a:cubicBezTo>
                    <a:pt x="236" y="31"/>
                    <a:pt x="236" y="31"/>
                    <a:pt x="236" y="31"/>
                  </a:cubicBezTo>
                  <a:cubicBezTo>
                    <a:pt x="236" y="31"/>
                    <a:pt x="262" y="36"/>
                    <a:pt x="263" y="68"/>
                  </a:cubicBezTo>
                  <a:cubicBezTo>
                    <a:pt x="263" y="68"/>
                    <a:pt x="261" y="100"/>
                    <a:pt x="231" y="108"/>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prstClr val="black"/>
                </a:solidFill>
              </a:endParaRPr>
            </a:p>
          </p:txBody>
        </p:sp>
        <p:sp>
          <p:nvSpPr>
            <p:cNvPr id="46" name="Freeform 86"/>
            <p:cNvSpPr/>
            <p:nvPr/>
          </p:nvSpPr>
          <p:spPr bwMode="auto">
            <a:xfrm>
              <a:off x="6711951" y="5587998"/>
              <a:ext cx="552450" cy="26987"/>
            </a:xfrm>
            <a:custGeom>
              <a:avLst/>
              <a:gdLst>
                <a:gd name="T0" fmla="*/ 276 w 286"/>
                <a:gd name="T1" fmla="*/ 14 h 14"/>
                <a:gd name="T2" fmla="*/ 11 w 286"/>
                <a:gd name="T3" fmla="*/ 14 h 14"/>
                <a:gd name="T4" fmla="*/ 2 w 286"/>
                <a:gd name="T5" fmla="*/ 0 h 14"/>
                <a:gd name="T6" fmla="*/ 284 w 286"/>
                <a:gd name="T7" fmla="*/ 0 h 14"/>
                <a:gd name="T8" fmla="*/ 276 w 286"/>
                <a:gd name="T9" fmla="*/ 14 h 14"/>
              </a:gdLst>
              <a:ahLst/>
              <a:cxnLst>
                <a:cxn ang="0">
                  <a:pos x="T0" y="T1"/>
                </a:cxn>
                <a:cxn ang="0">
                  <a:pos x="T2" y="T3"/>
                </a:cxn>
                <a:cxn ang="0">
                  <a:pos x="T4" y="T5"/>
                </a:cxn>
                <a:cxn ang="0">
                  <a:pos x="T6" y="T7"/>
                </a:cxn>
                <a:cxn ang="0">
                  <a:pos x="T8" y="T9"/>
                </a:cxn>
              </a:cxnLst>
              <a:rect l="0" t="0" r="r" b="b"/>
              <a:pathLst>
                <a:path w="286" h="14">
                  <a:moveTo>
                    <a:pt x="276" y="14"/>
                  </a:moveTo>
                  <a:cubicBezTo>
                    <a:pt x="11" y="14"/>
                    <a:pt x="11" y="14"/>
                    <a:pt x="11" y="14"/>
                  </a:cubicBezTo>
                  <a:cubicBezTo>
                    <a:pt x="8" y="14"/>
                    <a:pt x="0" y="0"/>
                    <a:pt x="2" y="0"/>
                  </a:cubicBezTo>
                  <a:cubicBezTo>
                    <a:pt x="284" y="0"/>
                    <a:pt x="284" y="0"/>
                    <a:pt x="284" y="0"/>
                  </a:cubicBezTo>
                  <a:cubicBezTo>
                    <a:pt x="286" y="0"/>
                    <a:pt x="278" y="14"/>
                    <a:pt x="276" y="14"/>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prstClr val="black"/>
                </a:solidFill>
              </a:endParaRPr>
            </a:p>
          </p:txBody>
        </p:sp>
      </p:grpSp>
      <p:sp>
        <p:nvSpPr>
          <p:cNvPr id="47" name="矩形 46"/>
          <p:cNvSpPr/>
          <p:nvPr/>
        </p:nvSpPr>
        <p:spPr>
          <a:xfrm>
            <a:off x="1880419" y="2213218"/>
            <a:ext cx="5695423" cy="9027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48" name="矩形 47"/>
          <p:cNvSpPr/>
          <p:nvPr/>
        </p:nvSpPr>
        <p:spPr>
          <a:xfrm>
            <a:off x="1880419" y="3492266"/>
            <a:ext cx="5695423" cy="9027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49" name="矩形 48"/>
          <p:cNvSpPr/>
          <p:nvPr/>
        </p:nvSpPr>
        <p:spPr>
          <a:xfrm>
            <a:off x="1880419" y="4781608"/>
            <a:ext cx="5695423" cy="9027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50" name="KSO_Shape"/>
          <p:cNvSpPr/>
          <p:nvPr/>
        </p:nvSpPr>
        <p:spPr bwMode="auto">
          <a:xfrm flipH="1">
            <a:off x="7949493" y="2244662"/>
            <a:ext cx="434852" cy="3463574"/>
          </a:xfrm>
          <a:custGeom>
            <a:avLst/>
            <a:gdLst>
              <a:gd name="T0" fmla="*/ 2147483646 w 41"/>
              <a:gd name="T1" fmla="*/ 2147483646 h 281"/>
              <a:gd name="T2" fmla="*/ 2147483646 w 41"/>
              <a:gd name="T3" fmla="*/ 2147483646 h 281"/>
              <a:gd name="T4" fmla="*/ 0 w 41"/>
              <a:gd name="T5" fmla="*/ 0 h 281"/>
              <a:gd name="T6" fmla="*/ 2147483646 w 41"/>
              <a:gd name="T7" fmla="*/ 2147483646 h 281"/>
              <a:gd name="T8" fmla="*/ 2147483646 w 41"/>
              <a:gd name="T9" fmla="*/ 2147483646 h 281"/>
              <a:gd name="T10" fmla="*/ 2147483646 w 41"/>
              <a:gd name="T11" fmla="*/ 2147483646 h 281"/>
              <a:gd name="T12" fmla="*/ 2147483646 w 41"/>
              <a:gd name="T13" fmla="*/ 2147483646 h 281"/>
              <a:gd name="T14" fmla="*/ 2147483646 w 41"/>
              <a:gd name="T15" fmla="*/ 2147483646 h 281"/>
              <a:gd name="T16" fmla="*/ 2147483646 w 41"/>
              <a:gd name="T17" fmla="*/ 2147483646 h 281"/>
              <a:gd name="T18" fmla="*/ 2147483646 w 41"/>
              <a:gd name="T19" fmla="*/ 2147483646 h 281"/>
              <a:gd name="T20" fmla="*/ 2147483646 w 41"/>
              <a:gd name="T21" fmla="*/ 2147483646 h 281"/>
              <a:gd name="T22" fmla="*/ 2147483646 w 41"/>
              <a:gd name="T23" fmla="*/ 2147483646 h 281"/>
              <a:gd name="T24" fmla="*/ 2147483646 w 41"/>
              <a:gd name="T25" fmla="*/ 2147483646 h 281"/>
              <a:gd name="T26" fmla="*/ 0 w 41"/>
              <a:gd name="T27" fmla="*/ 2147483646 h 281"/>
              <a:gd name="T28" fmla="*/ 2147483646 w 41"/>
              <a:gd name="T29" fmla="*/ 2147483646 h 281"/>
              <a:gd name="T30" fmla="*/ 2147483646 w 41"/>
              <a:gd name="T31" fmla="*/ 2147483646 h 281"/>
              <a:gd name="T32" fmla="*/ 2147483646 w 41"/>
              <a:gd name="T33" fmla="*/ 2147483646 h 281"/>
              <a:gd name="T34" fmla="*/ 2147483646 w 41"/>
              <a:gd name="T35" fmla="*/ 2147483646 h 281"/>
              <a:gd name="T36" fmla="*/ 2147483646 w 41"/>
              <a:gd name="T37" fmla="*/ 2147483646 h 281"/>
              <a:gd name="T38" fmla="*/ 2147483646 w 41"/>
              <a:gd name="T39" fmla="*/ 2147483646 h 281"/>
              <a:gd name="T40" fmla="*/ 2147483646 w 41"/>
              <a:gd name="T41" fmla="*/ 2147483646 h 281"/>
              <a:gd name="T42" fmla="*/ 2147483646 w 41"/>
              <a:gd name="T43" fmla="*/ 2147483646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chemeClr val="tx1"/>
          </a:solidFill>
          <a:ln>
            <a:noFill/>
          </a:ln>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51" name="文本框 50"/>
          <p:cNvSpPr txBox="1"/>
          <p:nvPr/>
        </p:nvSpPr>
        <p:spPr>
          <a:xfrm>
            <a:off x="8757996" y="3324965"/>
            <a:ext cx="2653908" cy="830997"/>
          </a:xfrm>
          <a:prstGeom prst="rect">
            <a:avLst/>
          </a:prstGeom>
          <a:noFill/>
        </p:spPr>
        <p:txBody>
          <a:bodyPr wrap="square" rtlCol="0">
            <a:spAutoFit/>
          </a:bodyPr>
          <a:lstStyle/>
          <a:p>
            <a:pPr algn="ctr"/>
            <a:r>
              <a:rPr lang="en-US" altLang="zh-CN" sz="4800" b="1" dirty="0">
                <a:solidFill>
                  <a:schemeClr val="accent1"/>
                </a:solidFill>
                <a:latin typeface="+mj-ea"/>
                <a:ea typeface="+mj-ea"/>
              </a:rPr>
              <a:t>7805</a:t>
            </a:r>
            <a:r>
              <a:rPr lang="zh-CN" altLang="en-US" sz="2800" dirty="0">
                <a:solidFill>
                  <a:schemeClr val="accent1"/>
                </a:solidFill>
                <a:latin typeface="+mj-ea"/>
                <a:ea typeface="+mj-ea"/>
              </a:rPr>
              <a:t>万</a:t>
            </a:r>
            <a:endParaRPr lang="zh-CN" altLang="en-US" sz="4800" dirty="0">
              <a:solidFill>
                <a:schemeClr val="accent1"/>
              </a:solidFill>
              <a:latin typeface="+mj-ea"/>
              <a:ea typeface="+mj-ea"/>
            </a:endParaRPr>
          </a:p>
        </p:txBody>
      </p:sp>
      <p:sp>
        <p:nvSpPr>
          <p:cNvPr id="52" name="文本框 51"/>
          <p:cNvSpPr txBox="1"/>
          <p:nvPr/>
        </p:nvSpPr>
        <p:spPr>
          <a:xfrm>
            <a:off x="8934590" y="4425005"/>
            <a:ext cx="2294435" cy="400110"/>
          </a:xfrm>
          <a:prstGeom prst="rect">
            <a:avLst/>
          </a:prstGeom>
          <a:noFill/>
        </p:spPr>
        <p:txBody>
          <a:bodyPr wrap="square" rtlCol="0">
            <a:spAutoFit/>
          </a:bodyPr>
          <a:lstStyle/>
          <a:p>
            <a:pPr algn="ctr"/>
            <a:r>
              <a:rPr lang="zh-CN" altLang="en-US" sz="2000" dirty="0">
                <a:solidFill>
                  <a:srgbClr val="4C4D4D"/>
                </a:solidFill>
                <a:latin typeface="+mj-ea"/>
                <a:ea typeface="+mj-ea"/>
              </a:rPr>
              <a:t>请输入文本</a:t>
            </a:r>
            <a:endParaRPr lang="zh-CN" altLang="en-US" sz="2000" dirty="0">
              <a:solidFill>
                <a:srgbClr val="4C4D4D"/>
              </a:solidFill>
              <a:latin typeface="+mj-ea"/>
              <a:ea typeface="+mj-ea"/>
            </a:endParaRPr>
          </a:p>
        </p:txBody>
      </p:sp>
    </p:spTree>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nchor="b"/>
          <a:lstStyle/>
          <a:p>
            <a:r>
              <a:rPr lang="zh-CN" altLang="en-US" dirty="0"/>
              <a:t>请输入第四章大标题</a:t>
            </a:r>
            <a:endParaRPr lang="zh-CN" altLang="en-US" dirty="0"/>
          </a:p>
        </p:txBody>
      </p:sp>
      <p:sp>
        <p:nvSpPr>
          <p:cNvPr id="9219" name="文本占位符 2"/>
          <p:cNvSpPr>
            <a:spLocks noGrp="1"/>
          </p:cNvSpPr>
          <p:nvPr>
            <p:ph type="body" idx="1"/>
          </p:nvPr>
        </p:nvSpPr>
        <p:spPr/>
        <p:txBody>
          <a:bodyPr/>
          <a:lstStyle/>
          <a:p>
            <a:r>
              <a:rPr lang="zh-CN" altLang="en-US" dirty="0"/>
              <a:t>请输入第四章说明小标题</a:t>
            </a:r>
            <a:endParaRPr lang="zh-CN"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任意多边形: 形状 11"/>
          <p:cNvSpPr/>
          <p:nvPr/>
        </p:nvSpPr>
        <p:spPr bwMode="auto">
          <a:xfrm>
            <a:off x="998780" y="1852273"/>
            <a:ext cx="2461871" cy="2874471"/>
          </a:xfrm>
          <a:custGeom>
            <a:avLst/>
            <a:gdLst>
              <a:gd name="connsiteX0" fmla="*/ 0 w 830216"/>
              <a:gd name="connsiteY0" fmla="*/ 929962 h 969357"/>
              <a:gd name="connsiteX1" fmla="*/ 819480 w 830216"/>
              <a:gd name="connsiteY1" fmla="*/ 929962 h 969357"/>
              <a:gd name="connsiteX2" fmla="*/ 819480 w 830216"/>
              <a:gd name="connsiteY2" fmla="*/ 969357 h 969357"/>
              <a:gd name="connsiteX3" fmla="*/ 0 w 830216"/>
              <a:gd name="connsiteY3" fmla="*/ 969357 h 969357"/>
              <a:gd name="connsiteX4" fmla="*/ 10735 w 830216"/>
              <a:gd name="connsiteY4" fmla="*/ 892955 h 969357"/>
              <a:gd name="connsiteX5" fmla="*/ 801587 w 830216"/>
              <a:gd name="connsiteY5" fmla="*/ 892955 h 969357"/>
              <a:gd name="connsiteX6" fmla="*/ 801587 w 830216"/>
              <a:gd name="connsiteY6" fmla="*/ 919218 h 969357"/>
              <a:gd name="connsiteX7" fmla="*/ 10735 w 830216"/>
              <a:gd name="connsiteY7" fmla="*/ 919218 h 969357"/>
              <a:gd name="connsiteX8" fmla="*/ 580912 w 830216"/>
              <a:gd name="connsiteY8" fmla="*/ 853560 h 969357"/>
              <a:gd name="connsiteX9" fmla="*/ 790852 w 830216"/>
              <a:gd name="connsiteY9" fmla="*/ 853560 h 969357"/>
              <a:gd name="connsiteX10" fmla="*/ 790852 w 830216"/>
              <a:gd name="connsiteY10" fmla="*/ 882211 h 969357"/>
              <a:gd name="connsiteX11" fmla="*/ 580912 w 830216"/>
              <a:gd name="connsiteY11" fmla="*/ 882211 h 969357"/>
              <a:gd name="connsiteX12" fmla="*/ 308945 w 830216"/>
              <a:gd name="connsiteY12" fmla="*/ 853560 h 969357"/>
              <a:gd name="connsiteX13" fmla="*/ 518885 w 830216"/>
              <a:gd name="connsiteY13" fmla="*/ 853560 h 969357"/>
              <a:gd name="connsiteX14" fmla="*/ 518885 w 830216"/>
              <a:gd name="connsiteY14" fmla="*/ 882211 h 969357"/>
              <a:gd name="connsiteX15" fmla="*/ 308945 w 830216"/>
              <a:gd name="connsiteY15" fmla="*/ 882211 h 969357"/>
              <a:gd name="connsiteX16" fmla="*/ 36978 w 830216"/>
              <a:gd name="connsiteY16" fmla="*/ 853560 h 969357"/>
              <a:gd name="connsiteX17" fmla="*/ 246918 w 830216"/>
              <a:gd name="connsiteY17" fmla="*/ 853560 h 969357"/>
              <a:gd name="connsiteX18" fmla="*/ 246918 w 830216"/>
              <a:gd name="connsiteY18" fmla="*/ 882211 h 969357"/>
              <a:gd name="connsiteX19" fmla="*/ 36978 w 830216"/>
              <a:gd name="connsiteY19" fmla="*/ 882211 h 969357"/>
              <a:gd name="connsiteX20" fmla="*/ 580912 w 830216"/>
              <a:gd name="connsiteY20" fmla="*/ 808196 h 969357"/>
              <a:gd name="connsiteX21" fmla="*/ 790852 w 830216"/>
              <a:gd name="connsiteY21" fmla="*/ 808196 h 969357"/>
              <a:gd name="connsiteX22" fmla="*/ 790852 w 830216"/>
              <a:gd name="connsiteY22" fmla="*/ 836847 h 969357"/>
              <a:gd name="connsiteX23" fmla="*/ 580912 w 830216"/>
              <a:gd name="connsiteY23" fmla="*/ 836847 h 969357"/>
              <a:gd name="connsiteX24" fmla="*/ 308945 w 830216"/>
              <a:gd name="connsiteY24" fmla="*/ 808196 h 969357"/>
              <a:gd name="connsiteX25" fmla="*/ 518885 w 830216"/>
              <a:gd name="connsiteY25" fmla="*/ 808196 h 969357"/>
              <a:gd name="connsiteX26" fmla="*/ 518885 w 830216"/>
              <a:gd name="connsiteY26" fmla="*/ 836847 h 969357"/>
              <a:gd name="connsiteX27" fmla="*/ 308945 w 830216"/>
              <a:gd name="connsiteY27" fmla="*/ 836847 h 969357"/>
              <a:gd name="connsiteX28" fmla="*/ 36978 w 830216"/>
              <a:gd name="connsiteY28" fmla="*/ 808196 h 969357"/>
              <a:gd name="connsiteX29" fmla="*/ 246918 w 830216"/>
              <a:gd name="connsiteY29" fmla="*/ 808196 h 969357"/>
              <a:gd name="connsiteX30" fmla="*/ 246918 w 830216"/>
              <a:gd name="connsiteY30" fmla="*/ 836847 h 969357"/>
              <a:gd name="connsiteX31" fmla="*/ 36978 w 830216"/>
              <a:gd name="connsiteY31" fmla="*/ 836847 h 969357"/>
              <a:gd name="connsiteX32" fmla="*/ 580912 w 830216"/>
              <a:gd name="connsiteY32" fmla="*/ 490648 h 969357"/>
              <a:gd name="connsiteX33" fmla="*/ 790852 w 830216"/>
              <a:gd name="connsiteY33" fmla="*/ 490648 h 969357"/>
              <a:gd name="connsiteX34" fmla="*/ 790852 w 830216"/>
              <a:gd name="connsiteY34" fmla="*/ 521687 h 969357"/>
              <a:gd name="connsiteX35" fmla="*/ 739561 w 830216"/>
              <a:gd name="connsiteY35" fmla="*/ 521687 h 969357"/>
              <a:gd name="connsiteX36" fmla="*/ 739561 w 830216"/>
              <a:gd name="connsiteY36" fmla="*/ 799839 h 969357"/>
              <a:gd name="connsiteX37" fmla="*/ 634591 w 830216"/>
              <a:gd name="connsiteY37" fmla="*/ 799839 h 969357"/>
              <a:gd name="connsiteX38" fmla="*/ 634591 w 830216"/>
              <a:gd name="connsiteY38" fmla="*/ 521687 h 969357"/>
              <a:gd name="connsiteX39" fmla="*/ 580912 w 830216"/>
              <a:gd name="connsiteY39" fmla="*/ 521687 h 969357"/>
              <a:gd name="connsiteX40" fmla="*/ 308945 w 830216"/>
              <a:gd name="connsiteY40" fmla="*/ 490648 h 969357"/>
              <a:gd name="connsiteX41" fmla="*/ 518885 w 830216"/>
              <a:gd name="connsiteY41" fmla="*/ 490648 h 969357"/>
              <a:gd name="connsiteX42" fmla="*/ 518885 w 830216"/>
              <a:gd name="connsiteY42" fmla="*/ 521687 h 969357"/>
              <a:gd name="connsiteX43" fmla="*/ 467593 w 830216"/>
              <a:gd name="connsiteY43" fmla="*/ 521687 h 969357"/>
              <a:gd name="connsiteX44" fmla="*/ 467593 w 830216"/>
              <a:gd name="connsiteY44" fmla="*/ 799839 h 969357"/>
              <a:gd name="connsiteX45" fmla="*/ 362623 w 830216"/>
              <a:gd name="connsiteY45" fmla="*/ 799839 h 969357"/>
              <a:gd name="connsiteX46" fmla="*/ 362623 w 830216"/>
              <a:gd name="connsiteY46" fmla="*/ 521687 h 969357"/>
              <a:gd name="connsiteX47" fmla="*/ 308945 w 830216"/>
              <a:gd name="connsiteY47" fmla="*/ 521687 h 969357"/>
              <a:gd name="connsiteX48" fmla="*/ 36978 w 830216"/>
              <a:gd name="connsiteY48" fmla="*/ 490648 h 969357"/>
              <a:gd name="connsiteX49" fmla="*/ 246918 w 830216"/>
              <a:gd name="connsiteY49" fmla="*/ 490648 h 969357"/>
              <a:gd name="connsiteX50" fmla="*/ 246918 w 830216"/>
              <a:gd name="connsiteY50" fmla="*/ 521687 h 969357"/>
              <a:gd name="connsiteX51" fmla="*/ 187276 w 830216"/>
              <a:gd name="connsiteY51" fmla="*/ 521687 h 969357"/>
              <a:gd name="connsiteX52" fmla="*/ 187276 w 830216"/>
              <a:gd name="connsiteY52" fmla="*/ 799839 h 969357"/>
              <a:gd name="connsiteX53" fmla="*/ 82306 w 830216"/>
              <a:gd name="connsiteY53" fmla="*/ 799839 h 969357"/>
              <a:gd name="connsiteX54" fmla="*/ 82306 w 830216"/>
              <a:gd name="connsiteY54" fmla="*/ 521687 h 969357"/>
              <a:gd name="connsiteX55" fmla="*/ 36978 w 830216"/>
              <a:gd name="connsiteY55" fmla="*/ 521687 h 969357"/>
              <a:gd name="connsiteX56" fmla="*/ 580912 w 830216"/>
              <a:gd name="connsiteY56" fmla="*/ 445284 h 969357"/>
              <a:gd name="connsiteX57" fmla="*/ 790852 w 830216"/>
              <a:gd name="connsiteY57" fmla="*/ 445284 h 969357"/>
              <a:gd name="connsiteX58" fmla="*/ 790852 w 830216"/>
              <a:gd name="connsiteY58" fmla="*/ 476323 h 969357"/>
              <a:gd name="connsiteX59" fmla="*/ 580912 w 830216"/>
              <a:gd name="connsiteY59" fmla="*/ 476323 h 969357"/>
              <a:gd name="connsiteX60" fmla="*/ 308945 w 830216"/>
              <a:gd name="connsiteY60" fmla="*/ 445284 h 969357"/>
              <a:gd name="connsiteX61" fmla="*/ 518885 w 830216"/>
              <a:gd name="connsiteY61" fmla="*/ 445284 h 969357"/>
              <a:gd name="connsiteX62" fmla="*/ 518885 w 830216"/>
              <a:gd name="connsiteY62" fmla="*/ 476323 h 969357"/>
              <a:gd name="connsiteX63" fmla="*/ 308945 w 830216"/>
              <a:gd name="connsiteY63" fmla="*/ 476323 h 969357"/>
              <a:gd name="connsiteX64" fmla="*/ 36978 w 830216"/>
              <a:gd name="connsiteY64" fmla="*/ 445284 h 969357"/>
              <a:gd name="connsiteX65" fmla="*/ 246918 w 830216"/>
              <a:gd name="connsiteY65" fmla="*/ 445284 h 969357"/>
              <a:gd name="connsiteX66" fmla="*/ 246918 w 830216"/>
              <a:gd name="connsiteY66" fmla="*/ 476323 h 969357"/>
              <a:gd name="connsiteX67" fmla="*/ 36978 w 830216"/>
              <a:gd name="connsiteY67" fmla="*/ 476323 h 969357"/>
              <a:gd name="connsiteX68" fmla="*/ 413915 w 830216"/>
              <a:gd name="connsiteY68" fmla="*/ 0 h 969357"/>
              <a:gd name="connsiteX69" fmla="*/ 830216 w 830216"/>
              <a:gd name="connsiteY69" fmla="*/ 430958 h 969357"/>
              <a:gd name="connsiteX70" fmla="*/ 0 w 830216"/>
              <a:gd name="connsiteY70" fmla="*/ 430958 h 9693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830216" h="969357">
                <a:moveTo>
                  <a:pt x="0" y="929962"/>
                </a:moveTo>
                <a:lnTo>
                  <a:pt x="819480" y="929962"/>
                </a:lnTo>
                <a:lnTo>
                  <a:pt x="819480" y="969357"/>
                </a:lnTo>
                <a:lnTo>
                  <a:pt x="0" y="969357"/>
                </a:lnTo>
                <a:close/>
                <a:moveTo>
                  <a:pt x="10735" y="892955"/>
                </a:moveTo>
                <a:lnTo>
                  <a:pt x="801587" y="892955"/>
                </a:lnTo>
                <a:lnTo>
                  <a:pt x="801587" y="919218"/>
                </a:lnTo>
                <a:lnTo>
                  <a:pt x="10735" y="919218"/>
                </a:lnTo>
                <a:close/>
                <a:moveTo>
                  <a:pt x="580912" y="853560"/>
                </a:moveTo>
                <a:lnTo>
                  <a:pt x="790852" y="853560"/>
                </a:lnTo>
                <a:lnTo>
                  <a:pt x="790852" y="882211"/>
                </a:lnTo>
                <a:lnTo>
                  <a:pt x="580912" y="882211"/>
                </a:lnTo>
                <a:close/>
                <a:moveTo>
                  <a:pt x="308945" y="853560"/>
                </a:moveTo>
                <a:lnTo>
                  <a:pt x="518885" y="853560"/>
                </a:lnTo>
                <a:lnTo>
                  <a:pt x="518885" y="882211"/>
                </a:lnTo>
                <a:lnTo>
                  <a:pt x="308945" y="882211"/>
                </a:lnTo>
                <a:close/>
                <a:moveTo>
                  <a:pt x="36978" y="853560"/>
                </a:moveTo>
                <a:lnTo>
                  <a:pt x="246918" y="853560"/>
                </a:lnTo>
                <a:lnTo>
                  <a:pt x="246918" y="882211"/>
                </a:lnTo>
                <a:lnTo>
                  <a:pt x="36978" y="882211"/>
                </a:lnTo>
                <a:close/>
                <a:moveTo>
                  <a:pt x="580912" y="808196"/>
                </a:moveTo>
                <a:lnTo>
                  <a:pt x="790852" y="808196"/>
                </a:lnTo>
                <a:lnTo>
                  <a:pt x="790852" y="836847"/>
                </a:lnTo>
                <a:lnTo>
                  <a:pt x="580912" y="836847"/>
                </a:lnTo>
                <a:close/>
                <a:moveTo>
                  <a:pt x="308945" y="808196"/>
                </a:moveTo>
                <a:lnTo>
                  <a:pt x="518885" y="808196"/>
                </a:lnTo>
                <a:lnTo>
                  <a:pt x="518885" y="836847"/>
                </a:lnTo>
                <a:lnTo>
                  <a:pt x="308945" y="836847"/>
                </a:lnTo>
                <a:close/>
                <a:moveTo>
                  <a:pt x="36978" y="808196"/>
                </a:moveTo>
                <a:lnTo>
                  <a:pt x="246918" y="808196"/>
                </a:lnTo>
                <a:lnTo>
                  <a:pt x="246918" y="836847"/>
                </a:lnTo>
                <a:lnTo>
                  <a:pt x="36978" y="836847"/>
                </a:lnTo>
                <a:close/>
                <a:moveTo>
                  <a:pt x="580912" y="490648"/>
                </a:moveTo>
                <a:lnTo>
                  <a:pt x="790852" y="490648"/>
                </a:lnTo>
                <a:lnTo>
                  <a:pt x="790852" y="521687"/>
                </a:lnTo>
                <a:lnTo>
                  <a:pt x="739561" y="521687"/>
                </a:lnTo>
                <a:lnTo>
                  <a:pt x="739561" y="799839"/>
                </a:lnTo>
                <a:lnTo>
                  <a:pt x="634591" y="799839"/>
                </a:lnTo>
                <a:lnTo>
                  <a:pt x="634591" y="521687"/>
                </a:lnTo>
                <a:lnTo>
                  <a:pt x="580912" y="521687"/>
                </a:lnTo>
                <a:close/>
                <a:moveTo>
                  <a:pt x="308945" y="490648"/>
                </a:moveTo>
                <a:lnTo>
                  <a:pt x="518885" y="490648"/>
                </a:lnTo>
                <a:lnTo>
                  <a:pt x="518885" y="521687"/>
                </a:lnTo>
                <a:lnTo>
                  <a:pt x="467593" y="521687"/>
                </a:lnTo>
                <a:lnTo>
                  <a:pt x="467593" y="799839"/>
                </a:lnTo>
                <a:lnTo>
                  <a:pt x="362623" y="799839"/>
                </a:lnTo>
                <a:lnTo>
                  <a:pt x="362623" y="521687"/>
                </a:lnTo>
                <a:lnTo>
                  <a:pt x="308945" y="521687"/>
                </a:lnTo>
                <a:close/>
                <a:moveTo>
                  <a:pt x="36978" y="490648"/>
                </a:moveTo>
                <a:lnTo>
                  <a:pt x="246918" y="490648"/>
                </a:lnTo>
                <a:lnTo>
                  <a:pt x="246918" y="521687"/>
                </a:lnTo>
                <a:lnTo>
                  <a:pt x="187276" y="521687"/>
                </a:lnTo>
                <a:lnTo>
                  <a:pt x="187276" y="799839"/>
                </a:lnTo>
                <a:lnTo>
                  <a:pt x="82306" y="799839"/>
                </a:lnTo>
                <a:lnTo>
                  <a:pt x="82306" y="521687"/>
                </a:lnTo>
                <a:lnTo>
                  <a:pt x="36978" y="521687"/>
                </a:lnTo>
                <a:close/>
                <a:moveTo>
                  <a:pt x="580912" y="445284"/>
                </a:moveTo>
                <a:lnTo>
                  <a:pt x="790852" y="445284"/>
                </a:lnTo>
                <a:lnTo>
                  <a:pt x="790852" y="476323"/>
                </a:lnTo>
                <a:lnTo>
                  <a:pt x="580912" y="476323"/>
                </a:lnTo>
                <a:close/>
                <a:moveTo>
                  <a:pt x="308945" y="445284"/>
                </a:moveTo>
                <a:lnTo>
                  <a:pt x="518885" y="445284"/>
                </a:lnTo>
                <a:lnTo>
                  <a:pt x="518885" y="476323"/>
                </a:lnTo>
                <a:lnTo>
                  <a:pt x="308945" y="476323"/>
                </a:lnTo>
                <a:close/>
                <a:moveTo>
                  <a:pt x="36978" y="445284"/>
                </a:moveTo>
                <a:lnTo>
                  <a:pt x="246918" y="445284"/>
                </a:lnTo>
                <a:lnTo>
                  <a:pt x="246918" y="476323"/>
                </a:lnTo>
                <a:lnTo>
                  <a:pt x="36978" y="476323"/>
                </a:lnTo>
                <a:close/>
                <a:moveTo>
                  <a:pt x="413915" y="0"/>
                </a:moveTo>
                <a:lnTo>
                  <a:pt x="830216" y="430958"/>
                </a:lnTo>
                <a:lnTo>
                  <a:pt x="0" y="430958"/>
                </a:lnTo>
                <a:close/>
              </a:path>
            </a:pathLst>
          </a:custGeom>
          <a:solidFill>
            <a:schemeClr val="accent1"/>
          </a:solidFill>
          <a:ln>
            <a:noFill/>
          </a:ln>
        </p:spPr>
        <p:txBody>
          <a:bodyPr wrap="square">
            <a:noAutofit/>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等线" panose="020F0502020204030204"/>
              <a:ea typeface="等线" charset="-122"/>
              <a:cs typeface="+mn-cs"/>
            </a:endParaRPr>
          </a:p>
        </p:txBody>
      </p:sp>
      <p:sp>
        <p:nvSpPr>
          <p:cNvPr id="13" name="矩形 12"/>
          <p:cNvSpPr/>
          <p:nvPr/>
        </p:nvSpPr>
        <p:spPr>
          <a:xfrm>
            <a:off x="965373" y="5033501"/>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14" name="矩形 13"/>
          <p:cNvSpPr/>
          <p:nvPr/>
        </p:nvSpPr>
        <p:spPr>
          <a:xfrm>
            <a:off x="5690349" y="1555593"/>
            <a:ext cx="5770131" cy="15238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5" name="KSO_Shape"/>
          <p:cNvSpPr/>
          <p:nvPr/>
        </p:nvSpPr>
        <p:spPr>
          <a:xfrm>
            <a:off x="4822075" y="1909979"/>
            <a:ext cx="476798" cy="815040"/>
          </a:xfrm>
          <a:custGeom>
            <a:avLst/>
            <a:gdLst/>
            <a:ahLst/>
            <a:cxnLst/>
            <a:rect l="l" t="t" r="r" b="b"/>
            <a:pathLst>
              <a:path w="559792" h="955625">
                <a:moveTo>
                  <a:pt x="279896" y="194422"/>
                </a:moveTo>
                <a:cubicBezTo>
                  <a:pt x="168660" y="194422"/>
                  <a:pt x="78485" y="284596"/>
                  <a:pt x="78485" y="395833"/>
                </a:cubicBezTo>
                <a:cubicBezTo>
                  <a:pt x="78485" y="507069"/>
                  <a:pt x="168660" y="597244"/>
                  <a:pt x="279896" y="597244"/>
                </a:cubicBezTo>
                <a:cubicBezTo>
                  <a:pt x="391133" y="597244"/>
                  <a:pt x="481307" y="507069"/>
                  <a:pt x="481307" y="395833"/>
                </a:cubicBezTo>
                <a:cubicBezTo>
                  <a:pt x="481307" y="284596"/>
                  <a:pt x="391133" y="194422"/>
                  <a:pt x="279896" y="194422"/>
                </a:cubicBezTo>
                <a:close/>
                <a:moveTo>
                  <a:pt x="279896" y="0"/>
                </a:moveTo>
                <a:cubicBezTo>
                  <a:pt x="381198" y="-1"/>
                  <a:pt x="482501" y="38646"/>
                  <a:pt x="559792" y="115937"/>
                </a:cubicBezTo>
                <a:cubicBezTo>
                  <a:pt x="714375" y="270519"/>
                  <a:pt x="714375" y="521146"/>
                  <a:pt x="559792" y="675729"/>
                </a:cubicBezTo>
                <a:lnTo>
                  <a:pt x="279896" y="955625"/>
                </a:lnTo>
                <a:lnTo>
                  <a:pt x="0" y="675729"/>
                </a:lnTo>
                <a:cubicBezTo>
                  <a:pt x="-154583" y="521146"/>
                  <a:pt x="-154583" y="270519"/>
                  <a:pt x="0" y="115937"/>
                </a:cubicBezTo>
                <a:cubicBezTo>
                  <a:pt x="77291" y="38646"/>
                  <a:pt x="178594" y="-1"/>
                  <a:pt x="279896" y="0"/>
                </a:cubicBezTo>
                <a:close/>
              </a:path>
            </a:pathLst>
          </a:custGeom>
          <a:solidFill>
            <a:schemeClr val="accent1"/>
          </a:solidFill>
          <a:ln w="19050">
            <a:solidFill>
              <a:srgbClr val="FE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bIns="324000"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dirty="0">
              <a:solidFill>
                <a:srgbClr val="FFFFFF"/>
              </a:solidFill>
            </a:endParaRPr>
          </a:p>
        </p:txBody>
      </p:sp>
      <p:sp>
        <p:nvSpPr>
          <p:cNvPr id="16" name="矩形 15"/>
          <p:cNvSpPr/>
          <p:nvPr/>
        </p:nvSpPr>
        <p:spPr>
          <a:xfrm>
            <a:off x="5690349" y="3202931"/>
            <a:ext cx="5770131" cy="15238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7" name="KSO_Shape"/>
          <p:cNvSpPr/>
          <p:nvPr/>
        </p:nvSpPr>
        <p:spPr>
          <a:xfrm>
            <a:off x="4822075" y="3557317"/>
            <a:ext cx="476798" cy="815040"/>
          </a:xfrm>
          <a:custGeom>
            <a:avLst/>
            <a:gdLst/>
            <a:ahLst/>
            <a:cxnLst/>
            <a:rect l="l" t="t" r="r" b="b"/>
            <a:pathLst>
              <a:path w="559792" h="955625">
                <a:moveTo>
                  <a:pt x="279896" y="194422"/>
                </a:moveTo>
                <a:cubicBezTo>
                  <a:pt x="168660" y="194422"/>
                  <a:pt x="78485" y="284596"/>
                  <a:pt x="78485" y="395833"/>
                </a:cubicBezTo>
                <a:cubicBezTo>
                  <a:pt x="78485" y="507069"/>
                  <a:pt x="168660" y="597244"/>
                  <a:pt x="279896" y="597244"/>
                </a:cubicBezTo>
                <a:cubicBezTo>
                  <a:pt x="391133" y="597244"/>
                  <a:pt x="481307" y="507069"/>
                  <a:pt x="481307" y="395833"/>
                </a:cubicBezTo>
                <a:cubicBezTo>
                  <a:pt x="481307" y="284596"/>
                  <a:pt x="391133" y="194422"/>
                  <a:pt x="279896" y="194422"/>
                </a:cubicBezTo>
                <a:close/>
                <a:moveTo>
                  <a:pt x="279896" y="0"/>
                </a:moveTo>
                <a:cubicBezTo>
                  <a:pt x="381198" y="-1"/>
                  <a:pt x="482501" y="38646"/>
                  <a:pt x="559792" y="115937"/>
                </a:cubicBezTo>
                <a:cubicBezTo>
                  <a:pt x="714375" y="270519"/>
                  <a:pt x="714375" y="521146"/>
                  <a:pt x="559792" y="675729"/>
                </a:cubicBezTo>
                <a:lnTo>
                  <a:pt x="279896" y="955625"/>
                </a:lnTo>
                <a:lnTo>
                  <a:pt x="0" y="675729"/>
                </a:lnTo>
                <a:cubicBezTo>
                  <a:pt x="-154583" y="521146"/>
                  <a:pt x="-154583" y="270519"/>
                  <a:pt x="0" y="115937"/>
                </a:cubicBezTo>
                <a:cubicBezTo>
                  <a:pt x="77291" y="38646"/>
                  <a:pt x="178594" y="-1"/>
                  <a:pt x="279896" y="0"/>
                </a:cubicBezTo>
                <a:close/>
              </a:path>
            </a:pathLst>
          </a:custGeom>
          <a:solidFill>
            <a:schemeClr val="accent1"/>
          </a:solidFill>
          <a:ln w="19050">
            <a:solidFill>
              <a:srgbClr val="FE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bIns="324000"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dirty="0">
              <a:solidFill>
                <a:srgbClr val="FFFFFF"/>
              </a:solidFill>
            </a:endParaRPr>
          </a:p>
        </p:txBody>
      </p:sp>
      <p:sp>
        <p:nvSpPr>
          <p:cNvPr id="18" name="矩形 17"/>
          <p:cNvSpPr/>
          <p:nvPr/>
        </p:nvSpPr>
        <p:spPr>
          <a:xfrm>
            <a:off x="5690349" y="4850269"/>
            <a:ext cx="5770131" cy="15238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9" name="KSO_Shape"/>
          <p:cNvSpPr/>
          <p:nvPr/>
        </p:nvSpPr>
        <p:spPr>
          <a:xfrm>
            <a:off x="4822075" y="5204655"/>
            <a:ext cx="476798" cy="815040"/>
          </a:xfrm>
          <a:custGeom>
            <a:avLst/>
            <a:gdLst/>
            <a:ahLst/>
            <a:cxnLst/>
            <a:rect l="l" t="t" r="r" b="b"/>
            <a:pathLst>
              <a:path w="559792" h="955625">
                <a:moveTo>
                  <a:pt x="279896" y="194422"/>
                </a:moveTo>
                <a:cubicBezTo>
                  <a:pt x="168660" y="194422"/>
                  <a:pt x="78485" y="284596"/>
                  <a:pt x="78485" y="395833"/>
                </a:cubicBezTo>
                <a:cubicBezTo>
                  <a:pt x="78485" y="507069"/>
                  <a:pt x="168660" y="597244"/>
                  <a:pt x="279896" y="597244"/>
                </a:cubicBezTo>
                <a:cubicBezTo>
                  <a:pt x="391133" y="597244"/>
                  <a:pt x="481307" y="507069"/>
                  <a:pt x="481307" y="395833"/>
                </a:cubicBezTo>
                <a:cubicBezTo>
                  <a:pt x="481307" y="284596"/>
                  <a:pt x="391133" y="194422"/>
                  <a:pt x="279896" y="194422"/>
                </a:cubicBezTo>
                <a:close/>
                <a:moveTo>
                  <a:pt x="279896" y="0"/>
                </a:moveTo>
                <a:cubicBezTo>
                  <a:pt x="381198" y="-1"/>
                  <a:pt x="482501" y="38646"/>
                  <a:pt x="559792" y="115937"/>
                </a:cubicBezTo>
                <a:cubicBezTo>
                  <a:pt x="714375" y="270519"/>
                  <a:pt x="714375" y="521146"/>
                  <a:pt x="559792" y="675729"/>
                </a:cubicBezTo>
                <a:lnTo>
                  <a:pt x="279896" y="955625"/>
                </a:lnTo>
                <a:lnTo>
                  <a:pt x="0" y="675729"/>
                </a:lnTo>
                <a:cubicBezTo>
                  <a:pt x="-154583" y="521146"/>
                  <a:pt x="-154583" y="270519"/>
                  <a:pt x="0" y="115937"/>
                </a:cubicBezTo>
                <a:cubicBezTo>
                  <a:pt x="77291" y="38646"/>
                  <a:pt x="178594" y="-1"/>
                  <a:pt x="279896" y="0"/>
                </a:cubicBezTo>
                <a:close/>
              </a:path>
            </a:pathLst>
          </a:custGeom>
          <a:solidFill>
            <a:schemeClr val="accent1"/>
          </a:solidFill>
          <a:ln w="19050">
            <a:solidFill>
              <a:srgbClr val="FE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bIns="324000"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dirty="0">
              <a:solidFill>
                <a:srgbClr val="FFFFFF"/>
              </a:solidFill>
            </a:endParaRPr>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pic>
        <p:nvPicPr>
          <p:cNvPr id="11" name="MH_Other_2"/>
          <p:cNvPicPr>
            <a:picLocks noChangeAspect="1" noChangeArrowheads="1"/>
          </p:cNvPicPr>
          <p:nvPr>
            <p:custDataLst>
              <p:tags r:id="rId1"/>
            </p:custDataLst>
          </p:nvPr>
        </p:nvPicPr>
        <p:blipFill>
          <a:blip r:embed="rId2">
            <a:extLst>
              <a:ext uri="{28A0092B-C50C-407E-A947-70E740481C1C}">
                <a14:useLocalDpi xmlns:a14="http://schemas.microsoft.com/office/drawing/2010/main" val="0"/>
              </a:ext>
            </a:extLst>
          </a:blip>
          <a:srcRect l="2766" t="57680" r="7205"/>
          <a:stretch>
            <a:fillRect/>
          </a:stretch>
        </p:blipFill>
        <p:spPr bwMode="auto">
          <a:xfrm>
            <a:off x="752094" y="5973808"/>
            <a:ext cx="4105170" cy="1116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自由: 形状 8"/>
          <p:cNvSpPr/>
          <p:nvPr>
            <p:custDataLst>
              <p:tags r:id="rId3"/>
            </p:custDataLst>
          </p:nvPr>
        </p:nvSpPr>
        <p:spPr>
          <a:xfrm>
            <a:off x="754477" y="3319605"/>
            <a:ext cx="5259372" cy="2659463"/>
          </a:xfrm>
          <a:custGeom>
            <a:avLst/>
            <a:gdLst>
              <a:gd name="connsiteX0" fmla="*/ 5136119 w 6353712"/>
              <a:gd name="connsiteY0" fmla="*/ 3182544 h 3212829"/>
              <a:gd name="connsiteX1" fmla="*/ 5124450 w 6353712"/>
              <a:gd name="connsiteY1" fmla="*/ 3212829 h 3212829"/>
              <a:gd name="connsiteX2" fmla="*/ 5110790 w 6353712"/>
              <a:gd name="connsiteY2" fmla="*/ 3212829 h 3212829"/>
              <a:gd name="connsiteX3" fmla="*/ 6353712 w 6353712"/>
              <a:gd name="connsiteY3" fmla="*/ 0 h 3212829"/>
              <a:gd name="connsiteX4" fmla="*/ 5086717 w 6353712"/>
              <a:gd name="connsiteY4" fmla="*/ 3212829 h 3212829"/>
              <a:gd name="connsiteX5" fmla="*/ 0 w 6353712"/>
              <a:gd name="connsiteY5" fmla="*/ 3212829 h 3212829"/>
              <a:gd name="connsiteX6" fmla="*/ 1255451 w 6353712"/>
              <a:gd name="connsiteY6" fmla="*/ 29478 h 3212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53712" h="3212829">
                <a:moveTo>
                  <a:pt x="5136119" y="3182544"/>
                </a:moveTo>
                <a:lnTo>
                  <a:pt x="5124450" y="3212829"/>
                </a:lnTo>
                <a:lnTo>
                  <a:pt x="5110790" y="3212829"/>
                </a:lnTo>
                <a:close/>
                <a:moveTo>
                  <a:pt x="6353712" y="0"/>
                </a:moveTo>
                <a:lnTo>
                  <a:pt x="5086717" y="3212829"/>
                </a:lnTo>
                <a:lnTo>
                  <a:pt x="0" y="3212829"/>
                </a:lnTo>
                <a:lnTo>
                  <a:pt x="1255451" y="29478"/>
                </a:lnTo>
                <a:close/>
              </a:path>
            </a:pathLst>
          </a:custGeom>
          <a:solidFill>
            <a:srgbClr val="FFFFFF"/>
          </a:solidFill>
          <a:ln w="3175" cap="flat" cmpd="sng" algn="ctr">
            <a:solidFill>
              <a:schemeClr val="accent1"/>
            </a:solidFill>
            <a:prstDash val="solid"/>
          </a:ln>
          <a:effectLst/>
        </p:spPr>
        <p:txBody>
          <a:bodyPr wrap="square" lIns="2160000" tIns="360000" rIns="108000" bIns="90000">
            <a:noAutofit/>
          </a:bodyPr>
          <a:lstStyle/>
          <a:p>
            <a:pPr algn="just" eaLnBrk="1" fontAlgn="auto" hangingPunct="1">
              <a:lnSpc>
                <a:spcPct val="120000"/>
              </a:lnSpc>
              <a:spcBef>
                <a:spcPts val="0"/>
              </a:spcBef>
              <a:spcAft>
                <a:spcPts val="0"/>
              </a:spcAft>
              <a:defRPr/>
            </a:pPr>
            <a:endParaRPr lang="da-DK" altLang="zh-CN" sz="2000" kern="0" dirty="0">
              <a:solidFill>
                <a:schemeClr val="accent1">
                  <a:lumMod val="75000"/>
                </a:schemeClr>
              </a:solidFill>
              <a:latin typeface="+mn-lt"/>
              <a:ea typeface="+mn-ea"/>
            </a:endParaRPr>
          </a:p>
        </p:txBody>
      </p:sp>
      <p:sp>
        <p:nvSpPr>
          <p:cNvPr id="13" name="MH_Other_5"/>
          <p:cNvSpPr/>
          <p:nvPr>
            <p:custDataLst>
              <p:tags r:id="rId4"/>
            </p:custDataLst>
          </p:nvPr>
        </p:nvSpPr>
        <p:spPr>
          <a:xfrm>
            <a:off x="746593" y="3332522"/>
            <a:ext cx="1730636" cy="2633405"/>
          </a:xfrm>
          <a:custGeom>
            <a:avLst/>
            <a:gdLst>
              <a:gd name="connsiteX0" fmla="*/ 1254594 w 2090758"/>
              <a:gd name="connsiteY0" fmla="*/ 0 h 3180976"/>
              <a:gd name="connsiteX1" fmla="*/ 2090758 w 2090758"/>
              <a:gd name="connsiteY1" fmla="*/ 681419 h 3180976"/>
              <a:gd name="connsiteX2" fmla="*/ 0 w 2090758"/>
              <a:gd name="connsiteY2" fmla="*/ 3180976 h 3180976"/>
            </a:gdLst>
            <a:ahLst/>
            <a:cxnLst>
              <a:cxn ang="0">
                <a:pos x="connsiteX0" y="connsiteY0"/>
              </a:cxn>
              <a:cxn ang="0">
                <a:pos x="connsiteX1" y="connsiteY1"/>
              </a:cxn>
              <a:cxn ang="0">
                <a:pos x="connsiteX2" y="connsiteY2"/>
              </a:cxn>
            </a:cxnLst>
            <a:rect l="l" t="t" r="r" b="b"/>
            <a:pathLst>
              <a:path w="2090758" h="3180976">
                <a:moveTo>
                  <a:pt x="1254594" y="0"/>
                </a:moveTo>
                <a:lnTo>
                  <a:pt x="2090758" y="681419"/>
                </a:lnTo>
                <a:lnTo>
                  <a:pt x="0" y="3180976"/>
                </a:lnTo>
                <a:close/>
              </a:path>
            </a:pathLst>
          </a:custGeom>
          <a:solidFill>
            <a:schemeClr val="accent1"/>
          </a:solidFill>
          <a:ln w="25400" cap="flat" cmpd="sng" algn="ctr">
            <a:noFill/>
            <a:prstDash val="solid"/>
          </a:ln>
          <a:effectLst/>
        </p:spPr>
        <p:txBody>
          <a:bodyPr vert="eaVert" anchor="ctr"/>
          <a:lstStyle/>
          <a:p>
            <a:pPr algn="ctr" eaLnBrk="1" fontAlgn="auto" hangingPunct="1">
              <a:spcBef>
                <a:spcPts val="0"/>
              </a:spcBef>
              <a:spcAft>
                <a:spcPts val="0"/>
              </a:spcAft>
              <a:defRPr/>
            </a:pPr>
            <a:endParaRPr lang="zh-CN" altLang="en-US" kern="0" dirty="0">
              <a:solidFill>
                <a:prstClr val="black">
                  <a:lumMod val="65000"/>
                  <a:lumOff val="35000"/>
                </a:prstClr>
              </a:solidFill>
              <a:latin typeface="微软雅黑" panose="020B0503020204020204" pitchFamily="34" charset="-122"/>
              <a:ea typeface="微软雅黑" panose="020B0503020204020204" pitchFamily="34" charset="-122"/>
            </a:endParaRPr>
          </a:p>
        </p:txBody>
      </p:sp>
      <p:sp>
        <p:nvSpPr>
          <p:cNvPr id="14" name="自由: 形状 18"/>
          <p:cNvSpPr/>
          <p:nvPr>
            <p:custDataLst>
              <p:tags r:id="rId5"/>
            </p:custDataLst>
          </p:nvPr>
        </p:nvSpPr>
        <p:spPr>
          <a:xfrm>
            <a:off x="4963805" y="3319605"/>
            <a:ext cx="1122909" cy="2648037"/>
          </a:xfrm>
          <a:custGeom>
            <a:avLst/>
            <a:gdLst>
              <a:gd name="connsiteX0" fmla="*/ 1356557 w 1356557"/>
              <a:gd name="connsiteY0" fmla="*/ 0 h 3199026"/>
              <a:gd name="connsiteX1" fmla="*/ 95007 w 1356557"/>
              <a:gd name="connsiteY1" fmla="*/ 3199026 h 3199026"/>
              <a:gd name="connsiteX2" fmla="*/ 0 w 1356557"/>
              <a:gd name="connsiteY2" fmla="*/ 3199026 h 3199026"/>
              <a:gd name="connsiteX3" fmla="*/ 1261334 w 1356557"/>
              <a:gd name="connsiteY3" fmla="*/ 551 h 3199026"/>
            </a:gdLst>
            <a:ahLst/>
            <a:cxnLst>
              <a:cxn ang="0">
                <a:pos x="connsiteX0" y="connsiteY0"/>
              </a:cxn>
              <a:cxn ang="0">
                <a:pos x="connsiteX1" y="connsiteY1"/>
              </a:cxn>
              <a:cxn ang="0">
                <a:pos x="connsiteX2" y="connsiteY2"/>
              </a:cxn>
              <a:cxn ang="0">
                <a:pos x="connsiteX3" y="connsiteY3"/>
              </a:cxn>
            </a:cxnLst>
            <a:rect l="l" t="t" r="r" b="b"/>
            <a:pathLst>
              <a:path w="1356557" h="3199026">
                <a:moveTo>
                  <a:pt x="1356557" y="0"/>
                </a:moveTo>
                <a:lnTo>
                  <a:pt x="95007" y="3199026"/>
                </a:lnTo>
                <a:lnTo>
                  <a:pt x="0" y="3199026"/>
                </a:lnTo>
                <a:lnTo>
                  <a:pt x="1261334" y="551"/>
                </a:lnTo>
                <a:close/>
              </a:path>
            </a:pathLst>
          </a:custGeom>
          <a:solidFill>
            <a:schemeClr val="accent1"/>
          </a:solidFill>
          <a:ln w="28575" cap="flat" cmpd="sng" algn="ctr">
            <a:solidFill>
              <a:schemeClr val="accent1"/>
            </a:solidFill>
            <a:prstDash val="solid"/>
          </a:ln>
          <a:effectLst/>
        </p:spPr>
        <p:txBody>
          <a:bodyPr vert="eaVert" wrap="square" anchor="ctr">
            <a:noAutofit/>
          </a:bodyPr>
          <a:lstStyle/>
          <a:p>
            <a:pPr algn="ctr" eaLnBrk="1" fontAlgn="auto" hangingPunct="1">
              <a:spcBef>
                <a:spcPts val="0"/>
              </a:spcBef>
              <a:spcAft>
                <a:spcPts val="0"/>
              </a:spcAft>
              <a:defRPr/>
            </a:pPr>
            <a:endParaRPr lang="zh-CN" altLang="en-US" kern="0" dirty="0">
              <a:solidFill>
                <a:prstClr val="black">
                  <a:lumMod val="65000"/>
                  <a:lumOff val="35000"/>
                </a:prstClr>
              </a:solidFill>
              <a:latin typeface="微软雅黑" panose="020B0503020204020204" pitchFamily="34" charset="-122"/>
              <a:ea typeface="微软雅黑" panose="020B0503020204020204" pitchFamily="34" charset="-122"/>
            </a:endParaRPr>
          </a:p>
        </p:txBody>
      </p:sp>
      <p:sp>
        <p:nvSpPr>
          <p:cNvPr id="19" name="椭圆 18"/>
          <p:cNvSpPr/>
          <p:nvPr/>
        </p:nvSpPr>
        <p:spPr>
          <a:xfrm>
            <a:off x="1324395" y="3647486"/>
            <a:ext cx="575031" cy="575031"/>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solidFill>
                  <a:srgbClr val="4C4D4D"/>
                </a:solidFill>
              </a:rPr>
              <a:t>A</a:t>
            </a:r>
            <a:endParaRPr lang="zh-CN" altLang="en-US" sz="2400" dirty="0">
              <a:solidFill>
                <a:srgbClr val="4C4D4D"/>
              </a:solidFill>
            </a:endParaRPr>
          </a:p>
        </p:txBody>
      </p:sp>
      <p:sp>
        <p:nvSpPr>
          <p:cNvPr id="20" name="矩形 19"/>
          <p:cNvSpPr/>
          <p:nvPr/>
        </p:nvSpPr>
        <p:spPr>
          <a:xfrm>
            <a:off x="2580263" y="3919273"/>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pic>
        <p:nvPicPr>
          <p:cNvPr id="21" name="MH_Other_2"/>
          <p:cNvPicPr>
            <a:picLocks noChangeAspect="1" noChangeArrowheads="1"/>
          </p:cNvPicPr>
          <p:nvPr>
            <p:custDataLst>
              <p:tags r:id="rId6"/>
            </p:custDataLst>
          </p:nvPr>
        </p:nvPicPr>
        <p:blipFill>
          <a:blip r:embed="rId2">
            <a:extLst>
              <a:ext uri="{28A0092B-C50C-407E-A947-70E740481C1C}">
                <a14:useLocalDpi xmlns:a14="http://schemas.microsoft.com/office/drawing/2010/main" val="0"/>
              </a:ext>
            </a:extLst>
          </a:blip>
          <a:srcRect l="2766" t="57680" r="7205"/>
          <a:stretch>
            <a:fillRect/>
          </a:stretch>
        </p:blipFill>
        <p:spPr bwMode="auto">
          <a:xfrm>
            <a:off x="6072676" y="5973808"/>
            <a:ext cx="4105170" cy="1116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 name="自由: 形状 23"/>
          <p:cNvSpPr/>
          <p:nvPr>
            <p:custDataLst>
              <p:tags r:id="rId7"/>
            </p:custDataLst>
          </p:nvPr>
        </p:nvSpPr>
        <p:spPr>
          <a:xfrm>
            <a:off x="6075059" y="3319605"/>
            <a:ext cx="5259372" cy="2659463"/>
          </a:xfrm>
          <a:custGeom>
            <a:avLst/>
            <a:gdLst>
              <a:gd name="connsiteX0" fmla="*/ 5136119 w 6353712"/>
              <a:gd name="connsiteY0" fmla="*/ 3182544 h 3212829"/>
              <a:gd name="connsiteX1" fmla="*/ 5124450 w 6353712"/>
              <a:gd name="connsiteY1" fmla="*/ 3212829 h 3212829"/>
              <a:gd name="connsiteX2" fmla="*/ 5110790 w 6353712"/>
              <a:gd name="connsiteY2" fmla="*/ 3212829 h 3212829"/>
              <a:gd name="connsiteX3" fmla="*/ 6353712 w 6353712"/>
              <a:gd name="connsiteY3" fmla="*/ 0 h 3212829"/>
              <a:gd name="connsiteX4" fmla="*/ 5086717 w 6353712"/>
              <a:gd name="connsiteY4" fmla="*/ 3212829 h 3212829"/>
              <a:gd name="connsiteX5" fmla="*/ 0 w 6353712"/>
              <a:gd name="connsiteY5" fmla="*/ 3212829 h 3212829"/>
              <a:gd name="connsiteX6" fmla="*/ 1255451 w 6353712"/>
              <a:gd name="connsiteY6" fmla="*/ 29478 h 3212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53712" h="3212829">
                <a:moveTo>
                  <a:pt x="5136119" y="3182544"/>
                </a:moveTo>
                <a:lnTo>
                  <a:pt x="5124450" y="3212829"/>
                </a:lnTo>
                <a:lnTo>
                  <a:pt x="5110790" y="3212829"/>
                </a:lnTo>
                <a:close/>
                <a:moveTo>
                  <a:pt x="6353712" y="0"/>
                </a:moveTo>
                <a:lnTo>
                  <a:pt x="5086717" y="3212829"/>
                </a:lnTo>
                <a:lnTo>
                  <a:pt x="0" y="3212829"/>
                </a:lnTo>
                <a:lnTo>
                  <a:pt x="1255451" y="29478"/>
                </a:lnTo>
                <a:close/>
              </a:path>
            </a:pathLst>
          </a:custGeom>
          <a:solidFill>
            <a:srgbClr val="FFFFFF"/>
          </a:solidFill>
          <a:ln w="3175" cap="flat" cmpd="sng" algn="ctr">
            <a:solidFill>
              <a:schemeClr val="accent1"/>
            </a:solidFill>
            <a:prstDash val="solid"/>
          </a:ln>
          <a:effectLst/>
        </p:spPr>
        <p:txBody>
          <a:bodyPr wrap="square" lIns="2160000" tIns="360000" rIns="108000" bIns="90000">
            <a:noAutofit/>
          </a:bodyPr>
          <a:lstStyle/>
          <a:p>
            <a:pPr algn="just" eaLnBrk="1" fontAlgn="auto" hangingPunct="1">
              <a:lnSpc>
                <a:spcPct val="120000"/>
              </a:lnSpc>
              <a:spcBef>
                <a:spcPts val="0"/>
              </a:spcBef>
              <a:spcAft>
                <a:spcPts val="0"/>
              </a:spcAft>
              <a:defRPr/>
            </a:pPr>
            <a:endParaRPr lang="da-DK" altLang="zh-CN" sz="2000" kern="0" dirty="0">
              <a:solidFill>
                <a:schemeClr val="accent1">
                  <a:lumMod val="75000"/>
                </a:schemeClr>
              </a:solidFill>
              <a:latin typeface="+mn-lt"/>
              <a:ea typeface="+mn-ea"/>
            </a:endParaRPr>
          </a:p>
        </p:txBody>
      </p:sp>
      <p:sp>
        <p:nvSpPr>
          <p:cNvPr id="23" name="MH_Other_4"/>
          <p:cNvSpPr/>
          <p:nvPr>
            <p:custDataLst>
              <p:tags r:id="rId8"/>
            </p:custDataLst>
          </p:nvPr>
        </p:nvSpPr>
        <p:spPr>
          <a:xfrm rot="13341949">
            <a:off x="6129976" y="3375470"/>
            <a:ext cx="1104376" cy="2830236"/>
          </a:xfrm>
          <a:custGeom>
            <a:avLst/>
            <a:gdLst>
              <a:gd name="connsiteX0" fmla="*/ 0 w 933881"/>
              <a:gd name="connsiteY0" fmla="*/ 2677125 h 2677125"/>
              <a:gd name="connsiteX1" fmla="*/ 0 w 933881"/>
              <a:gd name="connsiteY1" fmla="*/ 0 h 2677125"/>
              <a:gd name="connsiteX2" fmla="*/ 933881 w 933881"/>
              <a:gd name="connsiteY2" fmla="*/ 2677125 h 2677125"/>
              <a:gd name="connsiteX3" fmla="*/ 0 w 933881"/>
              <a:gd name="connsiteY3" fmla="*/ 2677125 h 2677125"/>
              <a:gd name="connsiteX0-1" fmla="*/ 0 w 933881"/>
              <a:gd name="connsiteY0-2" fmla="*/ 2843026 h 2843026"/>
              <a:gd name="connsiteX1-3" fmla="*/ 35756 w 933881"/>
              <a:gd name="connsiteY1-4" fmla="*/ 0 h 2843026"/>
              <a:gd name="connsiteX2-5" fmla="*/ 933881 w 933881"/>
              <a:gd name="connsiteY2-6" fmla="*/ 2843026 h 2843026"/>
              <a:gd name="connsiteX3-7" fmla="*/ 0 w 933881"/>
              <a:gd name="connsiteY3-8" fmla="*/ 2843026 h 2843026"/>
              <a:gd name="connsiteX0-9" fmla="*/ 0 w 933881"/>
              <a:gd name="connsiteY0-10" fmla="*/ 2768447 h 2768447"/>
              <a:gd name="connsiteX1-11" fmla="*/ 28152 w 933881"/>
              <a:gd name="connsiteY1-12" fmla="*/ 0 h 2768447"/>
              <a:gd name="connsiteX2-13" fmla="*/ 933881 w 933881"/>
              <a:gd name="connsiteY2-14" fmla="*/ 2768447 h 2768447"/>
              <a:gd name="connsiteX3-15" fmla="*/ 0 w 933881"/>
              <a:gd name="connsiteY3-16" fmla="*/ 2768447 h 2768447"/>
              <a:gd name="connsiteX0-17" fmla="*/ 0 w 933881"/>
              <a:gd name="connsiteY0-18" fmla="*/ 2793563 h 2793563"/>
              <a:gd name="connsiteX1-19" fmla="*/ 58971 w 933881"/>
              <a:gd name="connsiteY1-20" fmla="*/ 0 h 2793563"/>
              <a:gd name="connsiteX2-21" fmla="*/ 933881 w 933881"/>
              <a:gd name="connsiteY2-22" fmla="*/ 2793563 h 2793563"/>
              <a:gd name="connsiteX3-23" fmla="*/ 0 w 933881"/>
              <a:gd name="connsiteY3-24" fmla="*/ 2793563 h 2793563"/>
              <a:gd name="connsiteX0-25" fmla="*/ 0 w 1086555"/>
              <a:gd name="connsiteY0-26" fmla="*/ 2645829 h 2793563"/>
              <a:gd name="connsiteX1-27" fmla="*/ 211645 w 1086555"/>
              <a:gd name="connsiteY1-28" fmla="*/ 0 h 2793563"/>
              <a:gd name="connsiteX2-29" fmla="*/ 1086555 w 1086555"/>
              <a:gd name="connsiteY2-30" fmla="*/ 2793563 h 2793563"/>
              <a:gd name="connsiteX3-31" fmla="*/ 0 w 1086555"/>
              <a:gd name="connsiteY3-32" fmla="*/ 2645829 h 2793563"/>
              <a:gd name="connsiteX0-33" fmla="*/ 0 w 1155095"/>
              <a:gd name="connsiteY0-34" fmla="*/ 2708340 h 2793563"/>
              <a:gd name="connsiteX1-35" fmla="*/ 280185 w 1155095"/>
              <a:gd name="connsiteY1-36" fmla="*/ 0 h 2793563"/>
              <a:gd name="connsiteX2-37" fmla="*/ 1155095 w 1155095"/>
              <a:gd name="connsiteY2-38" fmla="*/ 2793563 h 2793563"/>
              <a:gd name="connsiteX3-39" fmla="*/ 0 w 1155095"/>
              <a:gd name="connsiteY3-40" fmla="*/ 2708340 h 2793563"/>
              <a:gd name="connsiteX0-41" fmla="*/ 0 w 1155095"/>
              <a:gd name="connsiteY0-42" fmla="*/ 2691342 h 2776565"/>
              <a:gd name="connsiteX1-43" fmla="*/ 241880 w 1155095"/>
              <a:gd name="connsiteY1-44" fmla="*/ 0 h 2776565"/>
              <a:gd name="connsiteX2-45" fmla="*/ 1155095 w 1155095"/>
              <a:gd name="connsiteY2-46" fmla="*/ 2776565 h 2776565"/>
              <a:gd name="connsiteX3-47" fmla="*/ 0 w 1155095"/>
              <a:gd name="connsiteY3-48" fmla="*/ 2691342 h 2776565"/>
              <a:gd name="connsiteX0-49" fmla="*/ 0 w 1155095"/>
              <a:gd name="connsiteY0-50" fmla="*/ 2646691 h 2731914"/>
              <a:gd name="connsiteX1-51" fmla="*/ 192924 w 1155095"/>
              <a:gd name="connsiteY1-52" fmla="*/ 0 h 2731914"/>
              <a:gd name="connsiteX2-53" fmla="*/ 1155095 w 1155095"/>
              <a:gd name="connsiteY2-54" fmla="*/ 2731914 h 2731914"/>
              <a:gd name="connsiteX3-55" fmla="*/ 0 w 1155095"/>
              <a:gd name="connsiteY3-56" fmla="*/ 2646691 h 2731914"/>
              <a:gd name="connsiteX0-57" fmla="*/ 0 w 1155095"/>
              <a:gd name="connsiteY0-58" fmla="*/ 2857252 h 2942475"/>
              <a:gd name="connsiteX1-59" fmla="*/ 305799 w 1155095"/>
              <a:gd name="connsiteY1-60" fmla="*/ 0 h 2942475"/>
              <a:gd name="connsiteX2-61" fmla="*/ 1155095 w 1155095"/>
              <a:gd name="connsiteY2-62" fmla="*/ 2942475 h 2942475"/>
              <a:gd name="connsiteX3-63" fmla="*/ 0 w 1155095"/>
              <a:gd name="connsiteY3-64" fmla="*/ 2857252 h 2942475"/>
              <a:gd name="connsiteX0-65" fmla="*/ 0 w 1155095"/>
              <a:gd name="connsiteY0-66" fmla="*/ 2832183 h 2917406"/>
              <a:gd name="connsiteX1-67" fmla="*/ 238982 w 1155095"/>
              <a:gd name="connsiteY1-68" fmla="*/ 0 h 2917406"/>
              <a:gd name="connsiteX2-69" fmla="*/ 1155095 w 1155095"/>
              <a:gd name="connsiteY2-70" fmla="*/ 2917406 h 2917406"/>
              <a:gd name="connsiteX3-71" fmla="*/ 0 w 1155095"/>
              <a:gd name="connsiteY3-72" fmla="*/ 2832183 h 2917406"/>
            </a:gdLst>
            <a:ahLst/>
            <a:cxnLst>
              <a:cxn ang="0">
                <a:pos x="connsiteX0-1" y="connsiteY0-2"/>
              </a:cxn>
              <a:cxn ang="0">
                <a:pos x="connsiteX1-3" y="connsiteY1-4"/>
              </a:cxn>
              <a:cxn ang="0">
                <a:pos x="connsiteX2-5" y="connsiteY2-6"/>
              </a:cxn>
              <a:cxn ang="0">
                <a:pos x="connsiteX3-7" y="connsiteY3-8"/>
              </a:cxn>
            </a:cxnLst>
            <a:rect l="l" t="t" r="r" b="b"/>
            <a:pathLst>
              <a:path w="1155095" h="2917406">
                <a:moveTo>
                  <a:pt x="0" y="2832183"/>
                </a:moveTo>
                <a:lnTo>
                  <a:pt x="238982" y="0"/>
                </a:lnTo>
                <a:lnTo>
                  <a:pt x="1155095" y="2917406"/>
                </a:lnTo>
                <a:lnTo>
                  <a:pt x="0" y="2832183"/>
                </a:lnTo>
                <a:close/>
              </a:path>
            </a:pathLst>
          </a:custGeom>
          <a:solidFill>
            <a:schemeClr val="accent1">
              <a:lumMod val="50000"/>
            </a:schemeClr>
          </a:solidFill>
          <a:ln w="25400" cap="flat" cmpd="sng" algn="ctr">
            <a:noFill/>
            <a:prstDash val="solid"/>
          </a:ln>
          <a:effectLst>
            <a:softEdge rad="127000"/>
          </a:effectLst>
        </p:spPr>
        <p:txBody>
          <a:bodyPr anchor="ctr"/>
          <a:lstStyle/>
          <a:p>
            <a:pPr algn="ctr" eaLnBrk="1" fontAlgn="auto" hangingPunct="1">
              <a:spcBef>
                <a:spcPts val="0"/>
              </a:spcBef>
              <a:spcAft>
                <a:spcPts val="0"/>
              </a:spcAft>
              <a:defRPr/>
            </a:pPr>
            <a:endParaRPr lang="en-US" kern="0">
              <a:solidFill>
                <a:sysClr val="window" lastClr="FFFFFF"/>
              </a:solidFill>
              <a:latin typeface="+mn-lt"/>
              <a:ea typeface="+mn-ea"/>
            </a:endParaRPr>
          </a:p>
        </p:txBody>
      </p:sp>
      <p:sp>
        <p:nvSpPr>
          <p:cNvPr id="24" name="MH_Other_5"/>
          <p:cNvSpPr/>
          <p:nvPr>
            <p:custDataLst>
              <p:tags r:id="rId9"/>
            </p:custDataLst>
          </p:nvPr>
        </p:nvSpPr>
        <p:spPr>
          <a:xfrm>
            <a:off x="6067175" y="3332522"/>
            <a:ext cx="1730636" cy="2633405"/>
          </a:xfrm>
          <a:custGeom>
            <a:avLst/>
            <a:gdLst>
              <a:gd name="connsiteX0" fmla="*/ 1254594 w 2090758"/>
              <a:gd name="connsiteY0" fmla="*/ 0 h 3180976"/>
              <a:gd name="connsiteX1" fmla="*/ 2090758 w 2090758"/>
              <a:gd name="connsiteY1" fmla="*/ 681419 h 3180976"/>
              <a:gd name="connsiteX2" fmla="*/ 0 w 2090758"/>
              <a:gd name="connsiteY2" fmla="*/ 3180976 h 3180976"/>
            </a:gdLst>
            <a:ahLst/>
            <a:cxnLst>
              <a:cxn ang="0">
                <a:pos x="connsiteX0" y="connsiteY0"/>
              </a:cxn>
              <a:cxn ang="0">
                <a:pos x="connsiteX1" y="connsiteY1"/>
              </a:cxn>
              <a:cxn ang="0">
                <a:pos x="connsiteX2" y="connsiteY2"/>
              </a:cxn>
            </a:cxnLst>
            <a:rect l="l" t="t" r="r" b="b"/>
            <a:pathLst>
              <a:path w="2090758" h="3180976">
                <a:moveTo>
                  <a:pt x="1254594" y="0"/>
                </a:moveTo>
                <a:lnTo>
                  <a:pt x="2090758" y="681419"/>
                </a:lnTo>
                <a:lnTo>
                  <a:pt x="0" y="3180976"/>
                </a:lnTo>
                <a:close/>
              </a:path>
            </a:pathLst>
          </a:custGeom>
          <a:solidFill>
            <a:schemeClr val="accent1"/>
          </a:solidFill>
          <a:ln w="25400" cap="flat" cmpd="sng" algn="ctr">
            <a:noFill/>
            <a:prstDash val="solid"/>
          </a:ln>
          <a:effectLst/>
        </p:spPr>
        <p:txBody>
          <a:bodyPr vert="eaVert" anchor="ctr"/>
          <a:lstStyle/>
          <a:p>
            <a:pPr algn="ctr" eaLnBrk="1" fontAlgn="auto" hangingPunct="1">
              <a:spcBef>
                <a:spcPts val="0"/>
              </a:spcBef>
              <a:spcAft>
                <a:spcPts val="0"/>
              </a:spcAft>
              <a:defRPr/>
            </a:pPr>
            <a:endParaRPr lang="zh-CN" altLang="en-US" kern="0" dirty="0">
              <a:solidFill>
                <a:prstClr val="black">
                  <a:lumMod val="65000"/>
                  <a:lumOff val="35000"/>
                </a:prstClr>
              </a:solidFill>
              <a:latin typeface="微软雅黑" panose="020B0503020204020204" pitchFamily="34" charset="-122"/>
              <a:ea typeface="微软雅黑" panose="020B0503020204020204" pitchFamily="34" charset="-122"/>
            </a:endParaRPr>
          </a:p>
        </p:txBody>
      </p:sp>
      <p:sp>
        <p:nvSpPr>
          <p:cNvPr id="25" name="自由: 形状 26"/>
          <p:cNvSpPr/>
          <p:nvPr>
            <p:custDataLst>
              <p:tags r:id="rId10"/>
            </p:custDataLst>
          </p:nvPr>
        </p:nvSpPr>
        <p:spPr>
          <a:xfrm>
            <a:off x="10284387" y="3319605"/>
            <a:ext cx="1122909" cy="2648037"/>
          </a:xfrm>
          <a:custGeom>
            <a:avLst/>
            <a:gdLst>
              <a:gd name="connsiteX0" fmla="*/ 1356557 w 1356557"/>
              <a:gd name="connsiteY0" fmla="*/ 0 h 3199026"/>
              <a:gd name="connsiteX1" fmla="*/ 95007 w 1356557"/>
              <a:gd name="connsiteY1" fmla="*/ 3199026 h 3199026"/>
              <a:gd name="connsiteX2" fmla="*/ 0 w 1356557"/>
              <a:gd name="connsiteY2" fmla="*/ 3199026 h 3199026"/>
              <a:gd name="connsiteX3" fmla="*/ 1261334 w 1356557"/>
              <a:gd name="connsiteY3" fmla="*/ 551 h 3199026"/>
            </a:gdLst>
            <a:ahLst/>
            <a:cxnLst>
              <a:cxn ang="0">
                <a:pos x="connsiteX0" y="connsiteY0"/>
              </a:cxn>
              <a:cxn ang="0">
                <a:pos x="connsiteX1" y="connsiteY1"/>
              </a:cxn>
              <a:cxn ang="0">
                <a:pos x="connsiteX2" y="connsiteY2"/>
              </a:cxn>
              <a:cxn ang="0">
                <a:pos x="connsiteX3" y="connsiteY3"/>
              </a:cxn>
            </a:cxnLst>
            <a:rect l="l" t="t" r="r" b="b"/>
            <a:pathLst>
              <a:path w="1356557" h="3199026">
                <a:moveTo>
                  <a:pt x="1356557" y="0"/>
                </a:moveTo>
                <a:lnTo>
                  <a:pt x="95007" y="3199026"/>
                </a:lnTo>
                <a:lnTo>
                  <a:pt x="0" y="3199026"/>
                </a:lnTo>
                <a:lnTo>
                  <a:pt x="1261334" y="551"/>
                </a:lnTo>
                <a:close/>
              </a:path>
            </a:pathLst>
          </a:custGeom>
          <a:solidFill>
            <a:schemeClr val="accent1"/>
          </a:solidFill>
          <a:ln w="28575" cap="flat" cmpd="sng" algn="ctr">
            <a:solidFill>
              <a:schemeClr val="accent1"/>
            </a:solidFill>
            <a:prstDash val="solid"/>
          </a:ln>
          <a:effectLst/>
        </p:spPr>
        <p:txBody>
          <a:bodyPr vert="eaVert" wrap="square" anchor="ctr">
            <a:noAutofit/>
          </a:bodyPr>
          <a:lstStyle/>
          <a:p>
            <a:pPr algn="ctr" eaLnBrk="1" fontAlgn="auto" hangingPunct="1">
              <a:spcBef>
                <a:spcPts val="0"/>
              </a:spcBef>
              <a:spcAft>
                <a:spcPts val="0"/>
              </a:spcAft>
              <a:defRPr/>
            </a:pPr>
            <a:endParaRPr lang="zh-CN" altLang="en-US" kern="0" dirty="0">
              <a:solidFill>
                <a:prstClr val="black">
                  <a:lumMod val="65000"/>
                  <a:lumOff val="35000"/>
                </a:prstClr>
              </a:solidFill>
              <a:latin typeface="微软雅黑" panose="020B0503020204020204" pitchFamily="34" charset="-122"/>
              <a:ea typeface="微软雅黑" panose="020B0503020204020204" pitchFamily="34" charset="-122"/>
            </a:endParaRPr>
          </a:p>
        </p:txBody>
      </p:sp>
      <p:sp>
        <p:nvSpPr>
          <p:cNvPr id="26" name="椭圆 25"/>
          <p:cNvSpPr/>
          <p:nvPr/>
        </p:nvSpPr>
        <p:spPr>
          <a:xfrm>
            <a:off x="6644977" y="3647486"/>
            <a:ext cx="575031" cy="575031"/>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solidFill>
                  <a:srgbClr val="4C4D4D"/>
                </a:solidFill>
              </a:rPr>
              <a:t>B</a:t>
            </a:r>
            <a:endParaRPr lang="zh-CN" altLang="en-US" sz="2400" dirty="0">
              <a:solidFill>
                <a:srgbClr val="4C4D4D"/>
              </a:solidFill>
            </a:endParaRPr>
          </a:p>
        </p:txBody>
      </p:sp>
      <p:sp>
        <p:nvSpPr>
          <p:cNvPr id="27" name="矩形 26"/>
          <p:cNvSpPr/>
          <p:nvPr/>
        </p:nvSpPr>
        <p:spPr>
          <a:xfrm>
            <a:off x="7900845" y="3919273"/>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8" name="矩形 27"/>
          <p:cNvSpPr/>
          <p:nvPr/>
        </p:nvSpPr>
        <p:spPr>
          <a:xfrm>
            <a:off x="1734641" y="1691274"/>
            <a:ext cx="9454240" cy="11841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9" name="文本框 28"/>
          <p:cNvSpPr txBox="1"/>
          <p:nvPr/>
        </p:nvSpPr>
        <p:spPr>
          <a:xfrm>
            <a:off x="854180" y="1966169"/>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Freeform 8"/>
          <p:cNvSpPr/>
          <p:nvPr/>
        </p:nvSpPr>
        <p:spPr bwMode="auto">
          <a:xfrm>
            <a:off x="594621" y="3391061"/>
            <a:ext cx="2047158" cy="2365603"/>
          </a:xfrm>
          <a:custGeom>
            <a:avLst/>
            <a:gdLst>
              <a:gd name="T0" fmla="*/ 0 w 397"/>
              <a:gd name="T1" fmla="*/ 2147483646 h 459"/>
              <a:gd name="T2" fmla="*/ 2147483646 w 397"/>
              <a:gd name="T3" fmla="*/ 0 h 459"/>
              <a:gd name="T4" fmla="*/ 2147483646 w 397"/>
              <a:gd name="T5" fmla="*/ 2147483646 h 459"/>
              <a:gd name="T6" fmla="*/ 2147483646 w 397"/>
              <a:gd name="T7" fmla="*/ 2147483646 h 459"/>
              <a:gd name="T8" fmla="*/ 2147483646 w 397"/>
              <a:gd name="T9" fmla="*/ 2147483646 h 459"/>
              <a:gd name="T10" fmla="*/ 0 w 397"/>
              <a:gd name="T11" fmla="*/ 2147483646 h 459"/>
              <a:gd name="T12" fmla="*/ 0 w 397"/>
              <a:gd name="T13" fmla="*/ 2147483646 h 4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97" h="459">
                <a:moveTo>
                  <a:pt x="0" y="115"/>
                </a:moveTo>
                <a:lnTo>
                  <a:pt x="198" y="0"/>
                </a:lnTo>
                <a:lnTo>
                  <a:pt x="397" y="115"/>
                </a:lnTo>
                <a:lnTo>
                  <a:pt x="397" y="344"/>
                </a:lnTo>
                <a:lnTo>
                  <a:pt x="198" y="459"/>
                </a:lnTo>
                <a:lnTo>
                  <a:pt x="0" y="344"/>
                </a:lnTo>
                <a:lnTo>
                  <a:pt x="0" y="115"/>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8" name="Freeform 5"/>
          <p:cNvSpPr/>
          <p:nvPr/>
        </p:nvSpPr>
        <p:spPr bwMode="auto">
          <a:xfrm>
            <a:off x="1926384" y="2078699"/>
            <a:ext cx="1562100" cy="1804987"/>
          </a:xfrm>
          <a:custGeom>
            <a:avLst/>
            <a:gdLst>
              <a:gd name="T0" fmla="*/ 0 w 789"/>
              <a:gd name="T1" fmla="*/ 2147483646 h 912"/>
              <a:gd name="T2" fmla="*/ 2147483646 w 789"/>
              <a:gd name="T3" fmla="*/ 0 h 912"/>
              <a:gd name="T4" fmla="*/ 2147483646 w 789"/>
              <a:gd name="T5" fmla="*/ 2147483646 h 912"/>
              <a:gd name="T6" fmla="*/ 2147483646 w 789"/>
              <a:gd name="T7" fmla="*/ 2147483646 h 912"/>
              <a:gd name="T8" fmla="*/ 2147483646 w 789"/>
              <a:gd name="T9" fmla="*/ 2147483646 h 912"/>
              <a:gd name="T10" fmla="*/ 0 w 789"/>
              <a:gd name="T11" fmla="*/ 2147483646 h 912"/>
              <a:gd name="T12" fmla="*/ 0 w 789"/>
              <a:gd name="T13" fmla="*/ 2147483646 h 9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89" h="912">
                <a:moveTo>
                  <a:pt x="0" y="227"/>
                </a:moveTo>
                <a:lnTo>
                  <a:pt x="396" y="0"/>
                </a:lnTo>
                <a:lnTo>
                  <a:pt x="789" y="227"/>
                </a:lnTo>
                <a:lnTo>
                  <a:pt x="789" y="682"/>
                </a:lnTo>
                <a:lnTo>
                  <a:pt x="396" y="912"/>
                </a:lnTo>
                <a:lnTo>
                  <a:pt x="0" y="682"/>
                </a:lnTo>
                <a:lnTo>
                  <a:pt x="0" y="227"/>
                </a:lnTo>
                <a:close/>
              </a:path>
            </a:pathLst>
          </a:custGeom>
          <a:solidFill>
            <a:schemeClr val="accent1"/>
          </a:solidFill>
          <a:ln>
            <a:noFill/>
          </a:ln>
        </p:spPr>
        <p:txBody>
          <a:bodyPr/>
          <a:lstStyle/>
          <a:p>
            <a:endParaRPr lang="zh-CN" altLang="en-US"/>
          </a:p>
        </p:txBody>
      </p:sp>
      <p:sp>
        <p:nvSpPr>
          <p:cNvPr id="21" name="KSO_Shape"/>
          <p:cNvSpPr/>
          <p:nvPr/>
        </p:nvSpPr>
        <p:spPr bwMode="auto">
          <a:xfrm>
            <a:off x="2435140" y="2734748"/>
            <a:ext cx="544584" cy="544584"/>
          </a:xfrm>
          <a:custGeom>
            <a:avLst/>
            <a:gdLst>
              <a:gd name="T0" fmla="*/ 1767542 w 3927"/>
              <a:gd name="T1" fmla="*/ 308011 h 3928"/>
              <a:gd name="T2" fmla="*/ 1684137 w 3927"/>
              <a:gd name="T3" fmla="*/ 390514 h 3928"/>
              <a:gd name="T4" fmla="*/ 1406885 w 3927"/>
              <a:gd name="T5" fmla="*/ 115046 h 3928"/>
              <a:gd name="T6" fmla="*/ 1490290 w 3927"/>
              <a:gd name="T7" fmla="*/ 32084 h 3928"/>
              <a:gd name="T8" fmla="*/ 1597525 w 3927"/>
              <a:gd name="T9" fmla="*/ 28876 h 3928"/>
              <a:gd name="T10" fmla="*/ 1770750 w 3927"/>
              <a:gd name="T11" fmla="*/ 200757 h 3928"/>
              <a:gd name="T12" fmla="*/ 1767542 w 3927"/>
              <a:gd name="T13" fmla="*/ 308011 h 3928"/>
              <a:gd name="T14" fmla="*/ 1032021 w 3927"/>
              <a:gd name="T15" fmla="*/ 1039078 h 3928"/>
              <a:gd name="T16" fmla="*/ 754768 w 3927"/>
              <a:gd name="T17" fmla="*/ 763152 h 3928"/>
              <a:gd name="T18" fmla="*/ 1364724 w 3927"/>
              <a:gd name="T19" fmla="*/ 156756 h 3928"/>
              <a:gd name="T20" fmla="*/ 1641977 w 3927"/>
              <a:gd name="T21" fmla="*/ 432682 h 3928"/>
              <a:gd name="T22" fmla="*/ 1032021 w 3927"/>
              <a:gd name="T23" fmla="*/ 1039078 h 3928"/>
              <a:gd name="T24" fmla="*/ 993526 w 3927"/>
              <a:gd name="T25" fmla="*/ 1077121 h 3928"/>
              <a:gd name="T26" fmla="*/ 605373 w 3927"/>
              <a:gd name="T27" fmla="*/ 1187584 h 3928"/>
              <a:gd name="T28" fmla="*/ 716274 w 3927"/>
              <a:gd name="T29" fmla="*/ 801653 h 3928"/>
              <a:gd name="T30" fmla="*/ 993526 w 3927"/>
              <a:gd name="T31" fmla="*/ 1077121 h 3928"/>
              <a:gd name="T32" fmla="*/ 352867 w 3927"/>
              <a:gd name="T33" fmla="*/ 226883 h 3928"/>
              <a:gd name="T34" fmla="*/ 179641 w 3927"/>
              <a:gd name="T35" fmla="*/ 400597 h 3928"/>
              <a:gd name="T36" fmla="*/ 179641 w 3927"/>
              <a:gd name="T37" fmla="*/ 1447468 h 3928"/>
              <a:gd name="T38" fmla="*/ 352867 w 3927"/>
              <a:gd name="T39" fmla="*/ 1620724 h 3928"/>
              <a:gd name="T40" fmla="*/ 1400011 w 3927"/>
              <a:gd name="T41" fmla="*/ 1620724 h 3928"/>
              <a:gd name="T42" fmla="*/ 1573236 w 3927"/>
              <a:gd name="T43" fmla="*/ 1447468 h 3928"/>
              <a:gd name="T44" fmla="*/ 1573236 w 3927"/>
              <a:gd name="T45" fmla="*/ 759485 h 3928"/>
              <a:gd name="T46" fmla="*/ 1752419 w 3927"/>
              <a:gd name="T47" fmla="*/ 585771 h 3928"/>
              <a:gd name="T48" fmla="*/ 1752419 w 3927"/>
              <a:gd name="T49" fmla="*/ 1511178 h 3928"/>
              <a:gd name="T50" fmla="*/ 1457753 w 3927"/>
              <a:gd name="T51" fmla="*/ 1800397 h 3928"/>
              <a:gd name="T52" fmla="*/ 289168 w 3927"/>
              <a:gd name="T53" fmla="*/ 1800397 h 3928"/>
              <a:gd name="T54" fmla="*/ 0 w 3927"/>
              <a:gd name="T55" fmla="*/ 1511178 h 3928"/>
              <a:gd name="T56" fmla="*/ 0 w 3927"/>
              <a:gd name="T57" fmla="*/ 354304 h 3928"/>
              <a:gd name="T58" fmla="*/ 289168 w 3927"/>
              <a:gd name="T59" fmla="*/ 47210 h 3928"/>
              <a:gd name="T60" fmla="*/ 1214412 w 3927"/>
              <a:gd name="T61" fmla="*/ 47210 h 3928"/>
              <a:gd name="T62" fmla="*/ 1040728 w 3927"/>
              <a:gd name="T63" fmla="*/ 226883 h 3928"/>
              <a:gd name="T64" fmla="*/ 352867 w 3927"/>
              <a:gd name="T65" fmla="*/ 226883 h 392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927" h="3928">
                <a:moveTo>
                  <a:pt x="3857" y="672"/>
                </a:moveTo>
                <a:cubicBezTo>
                  <a:pt x="3675" y="852"/>
                  <a:pt x="3675" y="852"/>
                  <a:pt x="3675" y="852"/>
                </a:cubicBezTo>
                <a:cubicBezTo>
                  <a:pt x="3070" y="251"/>
                  <a:pt x="3070" y="251"/>
                  <a:pt x="3070" y="251"/>
                </a:cubicBezTo>
                <a:cubicBezTo>
                  <a:pt x="3252" y="70"/>
                  <a:pt x="3252" y="70"/>
                  <a:pt x="3252" y="70"/>
                </a:cubicBezTo>
                <a:cubicBezTo>
                  <a:pt x="3319" y="4"/>
                  <a:pt x="3424" y="0"/>
                  <a:pt x="3486" y="63"/>
                </a:cubicBezTo>
                <a:cubicBezTo>
                  <a:pt x="3864" y="438"/>
                  <a:pt x="3864" y="438"/>
                  <a:pt x="3864" y="438"/>
                </a:cubicBezTo>
                <a:cubicBezTo>
                  <a:pt x="3927" y="501"/>
                  <a:pt x="3924" y="605"/>
                  <a:pt x="3857" y="672"/>
                </a:cubicBezTo>
                <a:close/>
                <a:moveTo>
                  <a:pt x="2252" y="2267"/>
                </a:moveTo>
                <a:cubicBezTo>
                  <a:pt x="1647" y="1665"/>
                  <a:pt x="1647" y="1665"/>
                  <a:pt x="1647" y="1665"/>
                </a:cubicBezTo>
                <a:cubicBezTo>
                  <a:pt x="2978" y="342"/>
                  <a:pt x="2978" y="342"/>
                  <a:pt x="2978" y="342"/>
                </a:cubicBezTo>
                <a:cubicBezTo>
                  <a:pt x="3583" y="944"/>
                  <a:pt x="3583" y="944"/>
                  <a:pt x="3583" y="944"/>
                </a:cubicBezTo>
                <a:lnTo>
                  <a:pt x="2252" y="2267"/>
                </a:lnTo>
                <a:close/>
                <a:moveTo>
                  <a:pt x="2168" y="2350"/>
                </a:moveTo>
                <a:cubicBezTo>
                  <a:pt x="1321" y="2591"/>
                  <a:pt x="1321" y="2591"/>
                  <a:pt x="1321" y="2591"/>
                </a:cubicBezTo>
                <a:cubicBezTo>
                  <a:pt x="1563" y="1749"/>
                  <a:pt x="1563" y="1749"/>
                  <a:pt x="1563" y="1749"/>
                </a:cubicBezTo>
                <a:lnTo>
                  <a:pt x="2168" y="2350"/>
                </a:lnTo>
                <a:close/>
                <a:moveTo>
                  <a:pt x="770" y="495"/>
                </a:moveTo>
                <a:cubicBezTo>
                  <a:pt x="561" y="495"/>
                  <a:pt x="392" y="665"/>
                  <a:pt x="392" y="874"/>
                </a:cubicBezTo>
                <a:cubicBezTo>
                  <a:pt x="392" y="3158"/>
                  <a:pt x="392" y="3158"/>
                  <a:pt x="392" y="3158"/>
                </a:cubicBezTo>
                <a:cubicBezTo>
                  <a:pt x="392" y="3367"/>
                  <a:pt x="561" y="3536"/>
                  <a:pt x="770" y="3536"/>
                </a:cubicBezTo>
                <a:cubicBezTo>
                  <a:pt x="3055" y="3536"/>
                  <a:pt x="3055" y="3536"/>
                  <a:pt x="3055" y="3536"/>
                </a:cubicBezTo>
                <a:cubicBezTo>
                  <a:pt x="3264" y="3536"/>
                  <a:pt x="3433" y="3367"/>
                  <a:pt x="3433" y="3158"/>
                </a:cubicBezTo>
                <a:cubicBezTo>
                  <a:pt x="3433" y="1657"/>
                  <a:pt x="3433" y="1657"/>
                  <a:pt x="3433" y="1657"/>
                </a:cubicBezTo>
                <a:cubicBezTo>
                  <a:pt x="3824" y="1278"/>
                  <a:pt x="3824" y="1278"/>
                  <a:pt x="3824" y="1278"/>
                </a:cubicBezTo>
                <a:cubicBezTo>
                  <a:pt x="3824" y="3297"/>
                  <a:pt x="3824" y="3297"/>
                  <a:pt x="3824" y="3297"/>
                </a:cubicBezTo>
                <a:cubicBezTo>
                  <a:pt x="3824" y="3645"/>
                  <a:pt x="3529" y="3928"/>
                  <a:pt x="3181" y="3928"/>
                </a:cubicBezTo>
                <a:cubicBezTo>
                  <a:pt x="631" y="3928"/>
                  <a:pt x="631" y="3928"/>
                  <a:pt x="631" y="3928"/>
                </a:cubicBezTo>
                <a:cubicBezTo>
                  <a:pt x="283" y="3928"/>
                  <a:pt x="0" y="3645"/>
                  <a:pt x="0" y="3297"/>
                </a:cubicBezTo>
                <a:cubicBezTo>
                  <a:pt x="0" y="773"/>
                  <a:pt x="0" y="773"/>
                  <a:pt x="0" y="773"/>
                </a:cubicBezTo>
                <a:cubicBezTo>
                  <a:pt x="0" y="425"/>
                  <a:pt x="283" y="103"/>
                  <a:pt x="631" y="103"/>
                </a:cubicBezTo>
                <a:cubicBezTo>
                  <a:pt x="2650" y="103"/>
                  <a:pt x="2650" y="103"/>
                  <a:pt x="2650" y="103"/>
                </a:cubicBezTo>
                <a:cubicBezTo>
                  <a:pt x="2271" y="495"/>
                  <a:pt x="2271" y="495"/>
                  <a:pt x="2271" y="495"/>
                </a:cubicBezTo>
                <a:lnTo>
                  <a:pt x="770" y="495"/>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2" name="圆角矩形 21"/>
          <p:cNvSpPr/>
          <p:nvPr/>
        </p:nvSpPr>
        <p:spPr>
          <a:xfrm>
            <a:off x="3431802" y="1913117"/>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4" name="圆角矩形 23"/>
          <p:cNvSpPr/>
          <p:nvPr/>
        </p:nvSpPr>
        <p:spPr>
          <a:xfrm>
            <a:off x="2837829" y="3943488"/>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6" name="KSO_Shape"/>
          <p:cNvSpPr/>
          <p:nvPr/>
        </p:nvSpPr>
        <p:spPr bwMode="auto">
          <a:xfrm>
            <a:off x="922819" y="3924840"/>
            <a:ext cx="1390762" cy="1298045"/>
          </a:xfrm>
          <a:custGeom>
            <a:avLst/>
            <a:gdLst>
              <a:gd name="T0" fmla="*/ 1555232 w 2741613"/>
              <a:gd name="T1" fmla="*/ 1766302 h 2557463"/>
              <a:gd name="T2" fmla="*/ 1500877 w 2741613"/>
              <a:gd name="T3" fmla="*/ 1732308 h 2557463"/>
              <a:gd name="T4" fmla="*/ 410527 w 2741613"/>
              <a:gd name="T5" fmla="*/ 1777780 h 2557463"/>
              <a:gd name="T6" fmla="*/ 294306 w 2741613"/>
              <a:gd name="T7" fmla="*/ 1747980 h 2557463"/>
              <a:gd name="T8" fmla="*/ 1473436 w 2741613"/>
              <a:gd name="T9" fmla="*/ 1657260 h 2557463"/>
              <a:gd name="T10" fmla="*/ 1387009 w 2741613"/>
              <a:gd name="T11" fmla="*/ 1662603 h 2557463"/>
              <a:gd name="T12" fmla="*/ 511578 w 2741613"/>
              <a:gd name="T13" fmla="*/ 1682417 h 2557463"/>
              <a:gd name="T14" fmla="*/ 414761 w 2741613"/>
              <a:gd name="T15" fmla="*/ 1659264 h 2557463"/>
              <a:gd name="T16" fmla="*/ 1116006 w 2741613"/>
              <a:gd name="T17" fmla="*/ 1639146 h 2557463"/>
              <a:gd name="T18" fmla="*/ 1025639 w 2741613"/>
              <a:gd name="T19" fmla="*/ 1606463 h 2557463"/>
              <a:gd name="T20" fmla="*/ 902419 w 2741613"/>
              <a:gd name="T21" fmla="*/ 1619000 h 2557463"/>
              <a:gd name="T22" fmla="*/ 844427 w 2741613"/>
              <a:gd name="T23" fmla="*/ 1606240 h 2557463"/>
              <a:gd name="T24" fmla="*/ 445447 w 2741613"/>
              <a:gd name="T25" fmla="*/ 1163753 h 2557463"/>
              <a:gd name="T26" fmla="*/ 787487 w 2741613"/>
              <a:gd name="T27" fmla="*/ 791326 h 2557463"/>
              <a:gd name="T28" fmla="*/ 436007 w 2741613"/>
              <a:gd name="T29" fmla="*/ 849224 h 2557463"/>
              <a:gd name="T30" fmla="*/ 288609 w 2741613"/>
              <a:gd name="T31" fmla="*/ 1698536 h 2557463"/>
              <a:gd name="T32" fmla="*/ 48617 w 2741613"/>
              <a:gd name="T33" fmla="*/ 1149773 h 2557463"/>
              <a:gd name="T34" fmla="*/ 9281 w 2741613"/>
              <a:gd name="T35" fmla="*/ 859603 h 2557463"/>
              <a:gd name="T36" fmla="*/ 145851 w 2741613"/>
              <a:gd name="T37" fmla="*/ 699059 h 2557463"/>
              <a:gd name="T38" fmla="*/ 1592699 w 2741613"/>
              <a:gd name="T39" fmla="*/ 734392 h 2557463"/>
              <a:gd name="T40" fmla="*/ 1871083 w 2741613"/>
              <a:gd name="T41" fmla="*/ 787391 h 2557463"/>
              <a:gd name="T42" fmla="*/ 1890905 w 2741613"/>
              <a:gd name="T43" fmla="*/ 1065196 h 2557463"/>
              <a:gd name="T44" fmla="*/ 1812940 w 2741613"/>
              <a:gd name="T45" fmla="*/ 1357575 h 2557463"/>
              <a:gd name="T46" fmla="*/ 1457031 w 2741613"/>
              <a:gd name="T47" fmla="*/ 968693 h 2557463"/>
              <a:gd name="T48" fmla="*/ 1541163 w 2741613"/>
              <a:gd name="T49" fmla="*/ 700164 h 2557463"/>
              <a:gd name="T50" fmla="*/ 1241834 w 2741613"/>
              <a:gd name="T51" fmla="*/ 723340 h 2557463"/>
              <a:gd name="T52" fmla="*/ 1102527 w 2741613"/>
              <a:gd name="T53" fmla="*/ 893083 h 2557463"/>
              <a:gd name="T54" fmla="*/ 798746 w 2741613"/>
              <a:gd name="T55" fmla="*/ 901471 h 2557463"/>
              <a:gd name="T56" fmla="*/ 624337 w 2741613"/>
              <a:gd name="T57" fmla="*/ 850924 h 2557463"/>
              <a:gd name="T58" fmla="*/ 750839 w 2741613"/>
              <a:gd name="T59" fmla="*/ 677208 h 2557463"/>
              <a:gd name="T60" fmla="*/ 1062788 w 2741613"/>
              <a:gd name="T61" fmla="*/ 640566 h 2557463"/>
              <a:gd name="T62" fmla="*/ 137222 w 2741613"/>
              <a:gd name="T63" fmla="*/ 399417 h 2557463"/>
              <a:gd name="T64" fmla="*/ 292755 w 2741613"/>
              <a:gd name="T65" fmla="*/ 345682 h 2557463"/>
              <a:gd name="T66" fmla="*/ 334009 w 2741613"/>
              <a:gd name="T67" fmla="*/ 437452 h 2557463"/>
              <a:gd name="T68" fmla="*/ 372176 w 2741613"/>
              <a:gd name="T69" fmla="*/ 447403 h 2557463"/>
              <a:gd name="T70" fmla="*/ 362248 w 2741613"/>
              <a:gd name="T71" fmla="*/ 593130 h 2557463"/>
              <a:gd name="T72" fmla="*/ 240028 w 2741613"/>
              <a:gd name="T73" fmla="*/ 702591 h 2557463"/>
              <a:gd name="T74" fmla="*/ 122440 w 2741613"/>
              <a:gd name="T75" fmla="*/ 567478 h 2557463"/>
              <a:gd name="T76" fmla="*/ 107439 w 2741613"/>
              <a:gd name="T77" fmla="*/ 480131 h 2557463"/>
              <a:gd name="T78" fmla="*/ 170093 w 2741613"/>
              <a:gd name="T79" fmla="*/ 347893 h 2557463"/>
              <a:gd name="T80" fmla="*/ 1776846 w 2741613"/>
              <a:gd name="T81" fmla="*/ 366247 h 2557463"/>
              <a:gd name="T82" fmla="*/ 1798449 w 2741613"/>
              <a:gd name="T83" fmla="*/ 502465 h 2557463"/>
              <a:gd name="T84" fmla="*/ 1760093 w 2741613"/>
              <a:gd name="T85" fmla="*/ 621435 h 2557463"/>
              <a:gd name="T86" fmla="*/ 1630031 w 2741613"/>
              <a:gd name="T87" fmla="*/ 697505 h 2557463"/>
              <a:gd name="T88" fmla="*/ 1535902 w 2741613"/>
              <a:gd name="T89" fmla="*/ 561508 h 2557463"/>
              <a:gd name="T90" fmla="*/ 1552215 w 2741613"/>
              <a:gd name="T91" fmla="*/ 453594 h 2557463"/>
              <a:gd name="T92" fmla="*/ 1541854 w 2741613"/>
              <a:gd name="T93" fmla="*/ 422193 h 2557463"/>
              <a:gd name="T94" fmla="*/ 1010412 w 2741613"/>
              <a:gd name="T95" fmla="*/ 326683 h 2557463"/>
              <a:gd name="T96" fmla="*/ 1058285 w 2741613"/>
              <a:gd name="T97" fmla="*/ 408958 h 2557463"/>
              <a:gd name="T98" fmla="*/ 1092921 w 2741613"/>
              <a:gd name="T99" fmla="*/ 435649 h 2557463"/>
              <a:gd name="T100" fmla="*/ 1092260 w 2741613"/>
              <a:gd name="T101" fmla="*/ 528071 h 2557463"/>
              <a:gd name="T102" fmla="*/ 1006661 w 2741613"/>
              <a:gd name="T103" fmla="*/ 635492 h 2557463"/>
              <a:gd name="T104" fmla="*/ 893265 w 2741613"/>
              <a:gd name="T105" fmla="*/ 569098 h 2557463"/>
              <a:gd name="T106" fmla="*/ 861497 w 2741613"/>
              <a:gd name="T107" fmla="*/ 458589 h 2557463"/>
              <a:gd name="T108" fmla="*/ 868115 w 2741613"/>
              <a:gd name="T109" fmla="*/ 376093 h 2557463"/>
              <a:gd name="T110" fmla="*/ 514509 w 2741613"/>
              <a:gd name="T111" fmla="*/ 219583 h 2557463"/>
              <a:gd name="T112" fmla="*/ 515613 w 2741613"/>
              <a:gd name="T113" fmla="*/ 155869 h 2557463"/>
              <a:gd name="T114" fmla="*/ 520248 w 2741613"/>
              <a:gd name="T115" fmla="*/ 152562 h 2557463"/>
              <a:gd name="T116" fmla="*/ 791747 w 2741613"/>
              <a:gd name="T117" fmla="*/ 99650 h 2557463"/>
              <a:gd name="T118" fmla="*/ 848917 w 2741613"/>
              <a:gd name="T119" fmla="*/ 59085 h 2557463"/>
              <a:gd name="T120" fmla="*/ 813158 w 2741613"/>
              <a:gd name="T121" fmla="*/ 292558 h 2557463"/>
              <a:gd name="T122" fmla="*/ 481620 w 2741613"/>
              <a:gd name="T123" fmla="*/ 286605 h 2557463"/>
              <a:gd name="T124" fmla="*/ 458664 w 2741613"/>
              <a:gd name="T125" fmla="*/ 50267 h 255746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741613" h="2557463">
                <a:moveTo>
                  <a:pt x="2199444" y="2463800"/>
                </a:moveTo>
                <a:lnTo>
                  <a:pt x="2327275" y="2463800"/>
                </a:lnTo>
                <a:lnTo>
                  <a:pt x="2325367" y="2467928"/>
                </a:lnTo>
                <a:lnTo>
                  <a:pt x="2325685" y="2470150"/>
                </a:lnTo>
                <a:lnTo>
                  <a:pt x="2326003" y="2473325"/>
                </a:lnTo>
                <a:lnTo>
                  <a:pt x="2326321" y="2477770"/>
                </a:lnTo>
                <a:lnTo>
                  <a:pt x="2326321" y="2483803"/>
                </a:lnTo>
                <a:lnTo>
                  <a:pt x="2325685" y="2492058"/>
                </a:lnTo>
                <a:lnTo>
                  <a:pt x="2323777" y="2502218"/>
                </a:lnTo>
                <a:lnTo>
                  <a:pt x="2321233" y="2514283"/>
                </a:lnTo>
                <a:lnTo>
                  <a:pt x="2319326" y="2515235"/>
                </a:lnTo>
                <a:lnTo>
                  <a:pt x="2316464" y="2515870"/>
                </a:lnTo>
                <a:lnTo>
                  <a:pt x="2308514" y="2516505"/>
                </a:lnTo>
                <a:lnTo>
                  <a:pt x="2293568" y="2517140"/>
                </a:lnTo>
                <a:lnTo>
                  <a:pt x="2292614" y="2517140"/>
                </a:lnTo>
                <a:lnTo>
                  <a:pt x="2292296" y="2516823"/>
                </a:lnTo>
                <a:lnTo>
                  <a:pt x="2291024" y="2515235"/>
                </a:lnTo>
                <a:lnTo>
                  <a:pt x="2290388" y="2513965"/>
                </a:lnTo>
                <a:lnTo>
                  <a:pt x="2289435" y="2512060"/>
                </a:lnTo>
                <a:lnTo>
                  <a:pt x="2288799" y="2511425"/>
                </a:lnTo>
                <a:lnTo>
                  <a:pt x="2288163" y="2511108"/>
                </a:lnTo>
                <a:lnTo>
                  <a:pt x="2286891" y="2510790"/>
                </a:lnTo>
                <a:lnTo>
                  <a:pt x="2285937" y="2511108"/>
                </a:lnTo>
                <a:lnTo>
                  <a:pt x="2284029" y="2511425"/>
                </a:lnTo>
                <a:lnTo>
                  <a:pt x="2282121" y="2512695"/>
                </a:lnTo>
                <a:lnTo>
                  <a:pt x="2276397" y="2516188"/>
                </a:lnTo>
                <a:lnTo>
                  <a:pt x="2264313" y="2525078"/>
                </a:lnTo>
                <a:lnTo>
                  <a:pt x="2251594" y="2533333"/>
                </a:lnTo>
                <a:lnTo>
                  <a:pt x="2245234" y="2537143"/>
                </a:lnTo>
                <a:lnTo>
                  <a:pt x="2238238" y="2540636"/>
                </a:lnTo>
                <a:lnTo>
                  <a:pt x="2231243" y="2543811"/>
                </a:lnTo>
                <a:lnTo>
                  <a:pt x="2223929" y="2547303"/>
                </a:lnTo>
                <a:lnTo>
                  <a:pt x="2216615" y="2549843"/>
                </a:lnTo>
                <a:lnTo>
                  <a:pt x="2208665" y="2552066"/>
                </a:lnTo>
                <a:lnTo>
                  <a:pt x="2200716" y="2554606"/>
                </a:lnTo>
                <a:lnTo>
                  <a:pt x="2192130" y="2555876"/>
                </a:lnTo>
                <a:lnTo>
                  <a:pt x="2183226" y="2557146"/>
                </a:lnTo>
                <a:lnTo>
                  <a:pt x="2174004" y="2557463"/>
                </a:lnTo>
                <a:lnTo>
                  <a:pt x="2164147" y="2557463"/>
                </a:lnTo>
                <a:lnTo>
                  <a:pt x="2153971" y="2557146"/>
                </a:lnTo>
                <a:lnTo>
                  <a:pt x="2145703" y="2556193"/>
                </a:lnTo>
                <a:lnTo>
                  <a:pt x="2139026" y="2554923"/>
                </a:lnTo>
                <a:lnTo>
                  <a:pt x="2133302" y="2553336"/>
                </a:lnTo>
                <a:lnTo>
                  <a:pt x="2128850" y="2551113"/>
                </a:lnTo>
                <a:lnTo>
                  <a:pt x="2125352" y="2548891"/>
                </a:lnTo>
                <a:lnTo>
                  <a:pt x="2123762" y="2547303"/>
                </a:lnTo>
                <a:lnTo>
                  <a:pt x="2122808" y="2545716"/>
                </a:lnTo>
                <a:lnTo>
                  <a:pt x="2121854" y="2544446"/>
                </a:lnTo>
                <a:lnTo>
                  <a:pt x="2121536" y="2542858"/>
                </a:lnTo>
                <a:lnTo>
                  <a:pt x="2120900" y="2539366"/>
                </a:lnTo>
                <a:lnTo>
                  <a:pt x="2121218" y="2535873"/>
                </a:lnTo>
                <a:lnTo>
                  <a:pt x="2122490" y="2532380"/>
                </a:lnTo>
                <a:lnTo>
                  <a:pt x="2124398" y="2528570"/>
                </a:lnTo>
                <a:lnTo>
                  <a:pt x="2126624" y="2524443"/>
                </a:lnTo>
                <a:lnTo>
                  <a:pt x="2129486" y="2520633"/>
                </a:lnTo>
                <a:lnTo>
                  <a:pt x="2132984" y="2516505"/>
                </a:lnTo>
                <a:lnTo>
                  <a:pt x="2137118" y="2512060"/>
                </a:lnTo>
                <a:lnTo>
                  <a:pt x="2141252" y="2507933"/>
                </a:lnTo>
                <a:lnTo>
                  <a:pt x="2150155" y="2499678"/>
                </a:lnTo>
                <a:lnTo>
                  <a:pt x="2160013" y="2491740"/>
                </a:lnTo>
                <a:lnTo>
                  <a:pt x="2169871" y="2484120"/>
                </a:lnTo>
                <a:lnTo>
                  <a:pt x="2178774" y="2477770"/>
                </a:lnTo>
                <a:lnTo>
                  <a:pt x="2193402" y="2467610"/>
                </a:lnTo>
                <a:lnTo>
                  <a:pt x="2199444" y="2463800"/>
                </a:lnTo>
                <a:close/>
                <a:moveTo>
                  <a:pt x="417513" y="2463800"/>
                </a:moveTo>
                <a:lnTo>
                  <a:pt x="545027" y="2463800"/>
                </a:lnTo>
                <a:lnTo>
                  <a:pt x="551069" y="2467610"/>
                </a:lnTo>
                <a:lnTo>
                  <a:pt x="565696" y="2477770"/>
                </a:lnTo>
                <a:lnTo>
                  <a:pt x="574918" y="2484120"/>
                </a:lnTo>
                <a:lnTo>
                  <a:pt x="584775" y="2491740"/>
                </a:lnTo>
                <a:lnTo>
                  <a:pt x="594315" y="2499678"/>
                </a:lnTo>
                <a:lnTo>
                  <a:pt x="603537" y="2507933"/>
                </a:lnTo>
                <a:lnTo>
                  <a:pt x="607671" y="2512060"/>
                </a:lnTo>
                <a:lnTo>
                  <a:pt x="611805" y="2516505"/>
                </a:lnTo>
                <a:lnTo>
                  <a:pt x="614984" y="2520633"/>
                </a:lnTo>
                <a:lnTo>
                  <a:pt x="618164" y="2524443"/>
                </a:lnTo>
                <a:lnTo>
                  <a:pt x="620390" y="2528570"/>
                </a:lnTo>
                <a:lnTo>
                  <a:pt x="622298" y="2532380"/>
                </a:lnTo>
                <a:lnTo>
                  <a:pt x="623570" y="2535873"/>
                </a:lnTo>
                <a:lnTo>
                  <a:pt x="623888" y="2539366"/>
                </a:lnTo>
                <a:lnTo>
                  <a:pt x="622934" y="2542858"/>
                </a:lnTo>
                <a:lnTo>
                  <a:pt x="622616" y="2544446"/>
                </a:lnTo>
                <a:lnTo>
                  <a:pt x="621980" y="2545716"/>
                </a:lnTo>
                <a:lnTo>
                  <a:pt x="620708" y="2547303"/>
                </a:lnTo>
                <a:lnTo>
                  <a:pt x="619436" y="2548891"/>
                </a:lnTo>
                <a:lnTo>
                  <a:pt x="615938" y="2551113"/>
                </a:lnTo>
                <a:lnTo>
                  <a:pt x="611487" y="2553336"/>
                </a:lnTo>
                <a:lnTo>
                  <a:pt x="605763" y="2554923"/>
                </a:lnTo>
                <a:lnTo>
                  <a:pt x="599085" y="2556193"/>
                </a:lnTo>
                <a:lnTo>
                  <a:pt x="590817" y="2557146"/>
                </a:lnTo>
                <a:lnTo>
                  <a:pt x="580642" y="2557463"/>
                </a:lnTo>
                <a:lnTo>
                  <a:pt x="570784" y="2557463"/>
                </a:lnTo>
                <a:lnTo>
                  <a:pt x="561244" y="2557146"/>
                </a:lnTo>
                <a:lnTo>
                  <a:pt x="552659" y="2555876"/>
                </a:lnTo>
                <a:lnTo>
                  <a:pt x="544073" y="2554606"/>
                </a:lnTo>
                <a:lnTo>
                  <a:pt x="536123" y="2552066"/>
                </a:lnTo>
                <a:lnTo>
                  <a:pt x="528173" y="2549843"/>
                </a:lnTo>
                <a:lnTo>
                  <a:pt x="520542" y="2547303"/>
                </a:lnTo>
                <a:lnTo>
                  <a:pt x="513546" y="2543811"/>
                </a:lnTo>
                <a:lnTo>
                  <a:pt x="506232" y="2540636"/>
                </a:lnTo>
                <a:lnTo>
                  <a:pt x="499554" y="2537143"/>
                </a:lnTo>
                <a:lnTo>
                  <a:pt x="493195" y="2533333"/>
                </a:lnTo>
                <a:lnTo>
                  <a:pt x="480475" y="2525078"/>
                </a:lnTo>
                <a:lnTo>
                  <a:pt x="468391" y="2516188"/>
                </a:lnTo>
                <a:lnTo>
                  <a:pt x="462668" y="2512695"/>
                </a:lnTo>
                <a:lnTo>
                  <a:pt x="460760" y="2511425"/>
                </a:lnTo>
                <a:lnTo>
                  <a:pt x="458852" y="2511108"/>
                </a:lnTo>
                <a:lnTo>
                  <a:pt x="457580" y="2510790"/>
                </a:lnTo>
                <a:lnTo>
                  <a:pt x="456626" y="2511108"/>
                </a:lnTo>
                <a:lnTo>
                  <a:pt x="455990" y="2511425"/>
                </a:lnTo>
                <a:lnTo>
                  <a:pt x="455036" y="2512060"/>
                </a:lnTo>
                <a:lnTo>
                  <a:pt x="454400" y="2513965"/>
                </a:lnTo>
                <a:lnTo>
                  <a:pt x="453446" y="2515235"/>
                </a:lnTo>
                <a:lnTo>
                  <a:pt x="452492" y="2516823"/>
                </a:lnTo>
                <a:lnTo>
                  <a:pt x="452174" y="2517140"/>
                </a:lnTo>
                <a:lnTo>
                  <a:pt x="450902" y="2517140"/>
                </a:lnTo>
                <a:lnTo>
                  <a:pt x="436274" y="2516505"/>
                </a:lnTo>
                <a:lnTo>
                  <a:pt x="428325" y="2515870"/>
                </a:lnTo>
                <a:lnTo>
                  <a:pt x="425463" y="2515235"/>
                </a:lnTo>
                <a:lnTo>
                  <a:pt x="423555" y="2514283"/>
                </a:lnTo>
                <a:lnTo>
                  <a:pt x="420693" y="2502218"/>
                </a:lnTo>
                <a:lnTo>
                  <a:pt x="419421" y="2492058"/>
                </a:lnTo>
                <a:lnTo>
                  <a:pt x="418149" y="2483803"/>
                </a:lnTo>
                <a:lnTo>
                  <a:pt x="418149" y="2477770"/>
                </a:lnTo>
                <a:lnTo>
                  <a:pt x="418467" y="2473325"/>
                </a:lnTo>
                <a:lnTo>
                  <a:pt x="418785" y="2470150"/>
                </a:lnTo>
                <a:lnTo>
                  <a:pt x="419421" y="2467928"/>
                </a:lnTo>
                <a:lnTo>
                  <a:pt x="417513" y="2463800"/>
                </a:lnTo>
                <a:close/>
                <a:moveTo>
                  <a:pt x="2051490" y="2346325"/>
                </a:moveTo>
                <a:lnTo>
                  <a:pt x="2152651" y="2346325"/>
                </a:lnTo>
                <a:lnTo>
                  <a:pt x="2151061" y="2349527"/>
                </a:lnTo>
                <a:lnTo>
                  <a:pt x="2151697" y="2351449"/>
                </a:lnTo>
                <a:lnTo>
                  <a:pt x="2152015" y="2353690"/>
                </a:lnTo>
                <a:lnTo>
                  <a:pt x="2152333" y="2357533"/>
                </a:lnTo>
                <a:lnTo>
                  <a:pt x="2152015" y="2362336"/>
                </a:lnTo>
                <a:lnTo>
                  <a:pt x="2151697" y="2368741"/>
                </a:lnTo>
                <a:lnTo>
                  <a:pt x="2150106" y="2376747"/>
                </a:lnTo>
                <a:lnTo>
                  <a:pt x="2148198" y="2386674"/>
                </a:lnTo>
                <a:lnTo>
                  <a:pt x="2146289" y="2387314"/>
                </a:lnTo>
                <a:lnTo>
                  <a:pt x="2144062" y="2387634"/>
                </a:lnTo>
                <a:lnTo>
                  <a:pt x="2137700" y="2388595"/>
                </a:lnTo>
                <a:lnTo>
                  <a:pt x="2125929" y="2388915"/>
                </a:lnTo>
                <a:lnTo>
                  <a:pt x="2125611" y="2388915"/>
                </a:lnTo>
                <a:lnTo>
                  <a:pt x="2124975" y="2388595"/>
                </a:lnTo>
                <a:lnTo>
                  <a:pt x="2124021" y="2387314"/>
                </a:lnTo>
                <a:lnTo>
                  <a:pt x="2123702" y="2386354"/>
                </a:lnTo>
                <a:lnTo>
                  <a:pt x="2123066" y="2384752"/>
                </a:lnTo>
                <a:lnTo>
                  <a:pt x="2122112" y="2384432"/>
                </a:lnTo>
                <a:lnTo>
                  <a:pt x="2121794" y="2383792"/>
                </a:lnTo>
                <a:lnTo>
                  <a:pt x="2120521" y="2383792"/>
                </a:lnTo>
                <a:lnTo>
                  <a:pt x="2119885" y="2383792"/>
                </a:lnTo>
                <a:lnTo>
                  <a:pt x="2117022" y="2385073"/>
                </a:lnTo>
                <a:lnTo>
                  <a:pt x="2112250" y="2387955"/>
                </a:lnTo>
                <a:lnTo>
                  <a:pt x="2103025" y="2395000"/>
                </a:lnTo>
                <a:lnTo>
                  <a:pt x="2092845" y="2401724"/>
                </a:lnTo>
                <a:lnTo>
                  <a:pt x="2087437" y="2404927"/>
                </a:lnTo>
                <a:lnTo>
                  <a:pt x="2082347" y="2407489"/>
                </a:lnTo>
                <a:lnTo>
                  <a:pt x="2076621" y="2410371"/>
                </a:lnTo>
                <a:lnTo>
                  <a:pt x="2070895" y="2412612"/>
                </a:lnTo>
                <a:lnTo>
                  <a:pt x="2064850" y="2415174"/>
                </a:lnTo>
                <a:lnTo>
                  <a:pt x="2058806" y="2416775"/>
                </a:lnTo>
                <a:lnTo>
                  <a:pt x="2052444" y="2418376"/>
                </a:lnTo>
                <a:lnTo>
                  <a:pt x="2045763" y="2419657"/>
                </a:lnTo>
                <a:lnTo>
                  <a:pt x="2038447" y="2420618"/>
                </a:lnTo>
                <a:lnTo>
                  <a:pt x="2031448" y="2420938"/>
                </a:lnTo>
                <a:lnTo>
                  <a:pt x="2023495" y="2420938"/>
                </a:lnTo>
                <a:lnTo>
                  <a:pt x="2015542" y="2420618"/>
                </a:lnTo>
                <a:lnTo>
                  <a:pt x="2008862" y="2419977"/>
                </a:lnTo>
                <a:lnTo>
                  <a:pt x="2003454" y="2418697"/>
                </a:lnTo>
                <a:lnTo>
                  <a:pt x="1999000" y="2417736"/>
                </a:lnTo>
                <a:lnTo>
                  <a:pt x="1995501" y="2415814"/>
                </a:lnTo>
                <a:lnTo>
                  <a:pt x="1992638" y="2413893"/>
                </a:lnTo>
                <a:lnTo>
                  <a:pt x="1990729" y="2411652"/>
                </a:lnTo>
                <a:lnTo>
                  <a:pt x="1989456" y="2409410"/>
                </a:lnTo>
                <a:lnTo>
                  <a:pt x="1989138" y="2406528"/>
                </a:lnTo>
                <a:lnTo>
                  <a:pt x="1989456" y="2403966"/>
                </a:lnTo>
                <a:lnTo>
                  <a:pt x="1990411" y="2401084"/>
                </a:lnTo>
                <a:lnTo>
                  <a:pt x="1991683" y="2397882"/>
                </a:lnTo>
                <a:lnTo>
                  <a:pt x="1993592" y="2394679"/>
                </a:lnTo>
                <a:lnTo>
                  <a:pt x="1996137" y="2391477"/>
                </a:lnTo>
                <a:lnTo>
                  <a:pt x="1999000" y="2387955"/>
                </a:lnTo>
                <a:lnTo>
                  <a:pt x="2005362" y="2381230"/>
                </a:lnTo>
                <a:lnTo>
                  <a:pt x="2012679" y="2374825"/>
                </a:lnTo>
                <a:lnTo>
                  <a:pt x="2019996" y="2368421"/>
                </a:lnTo>
                <a:lnTo>
                  <a:pt x="2027949" y="2362336"/>
                </a:lnTo>
                <a:lnTo>
                  <a:pt x="2035265" y="2356893"/>
                </a:lnTo>
                <a:lnTo>
                  <a:pt x="2046718" y="2349527"/>
                </a:lnTo>
                <a:lnTo>
                  <a:pt x="2051490" y="2346325"/>
                </a:lnTo>
                <a:close/>
                <a:moveTo>
                  <a:pt x="592138" y="2346325"/>
                </a:moveTo>
                <a:lnTo>
                  <a:pt x="693618" y="2346325"/>
                </a:lnTo>
                <a:lnTo>
                  <a:pt x="698072" y="2349527"/>
                </a:lnTo>
                <a:lnTo>
                  <a:pt x="709842" y="2356893"/>
                </a:lnTo>
                <a:lnTo>
                  <a:pt x="716841" y="2362336"/>
                </a:lnTo>
                <a:lnTo>
                  <a:pt x="724794" y="2368421"/>
                </a:lnTo>
                <a:lnTo>
                  <a:pt x="732428" y="2374825"/>
                </a:lnTo>
                <a:lnTo>
                  <a:pt x="739427" y="2381230"/>
                </a:lnTo>
                <a:lnTo>
                  <a:pt x="746108" y="2387955"/>
                </a:lnTo>
                <a:lnTo>
                  <a:pt x="748971" y="2391477"/>
                </a:lnTo>
                <a:lnTo>
                  <a:pt x="751197" y="2394679"/>
                </a:lnTo>
                <a:lnTo>
                  <a:pt x="753106" y="2397882"/>
                </a:lnTo>
                <a:lnTo>
                  <a:pt x="754697" y="2401084"/>
                </a:lnTo>
                <a:lnTo>
                  <a:pt x="755333" y="2403966"/>
                </a:lnTo>
                <a:lnTo>
                  <a:pt x="755651" y="2406528"/>
                </a:lnTo>
                <a:lnTo>
                  <a:pt x="755333" y="2409410"/>
                </a:lnTo>
                <a:lnTo>
                  <a:pt x="754379" y="2411652"/>
                </a:lnTo>
                <a:lnTo>
                  <a:pt x="752470" y="2413893"/>
                </a:lnTo>
                <a:lnTo>
                  <a:pt x="749607" y="2415814"/>
                </a:lnTo>
                <a:lnTo>
                  <a:pt x="746108" y="2417736"/>
                </a:lnTo>
                <a:lnTo>
                  <a:pt x="741336" y="2418697"/>
                </a:lnTo>
                <a:lnTo>
                  <a:pt x="736246" y="2419977"/>
                </a:lnTo>
                <a:lnTo>
                  <a:pt x="729565" y="2420618"/>
                </a:lnTo>
                <a:lnTo>
                  <a:pt x="721612" y="2420938"/>
                </a:lnTo>
                <a:lnTo>
                  <a:pt x="713659" y="2420938"/>
                </a:lnTo>
                <a:lnTo>
                  <a:pt x="706343" y="2420618"/>
                </a:lnTo>
                <a:lnTo>
                  <a:pt x="699344" y="2419657"/>
                </a:lnTo>
                <a:lnTo>
                  <a:pt x="692346" y="2418376"/>
                </a:lnTo>
                <a:lnTo>
                  <a:pt x="685983" y="2416775"/>
                </a:lnTo>
                <a:lnTo>
                  <a:pt x="679939" y="2415174"/>
                </a:lnTo>
                <a:lnTo>
                  <a:pt x="673895" y="2412612"/>
                </a:lnTo>
                <a:lnTo>
                  <a:pt x="668487" y="2410371"/>
                </a:lnTo>
                <a:lnTo>
                  <a:pt x="662760" y="2407489"/>
                </a:lnTo>
                <a:lnTo>
                  <a:pt x="657352" y="2404927"/>
                </a:lnTo>
                <a:lnTo>
                  <a:pt x="652263" y="2401724"/>
                </a:lnTo>
                <a:lnTo>
                  <a:pt x="642083" y="2395000"/>
                </a:lnTo>
                <a:lnTo>
                  <a:pt x="632539" y="2387955"/>
                </a:lnTo>
                <a:lnTo>
                  <a:pt x="628086" y="2385073"/>
                </a:lnTo>
                <a:lnTo>
                  <a:pt x="624904" y="2383792"/>
                </a:lnTo>
                <a:lnTo>
                  <a:pt x="624268" y="2383792"/>
                </a:lnTo>
                <a:lnTo>
                  <a:pt x="623314" y="2383792"/>
                </a:lnTo>
                <a:lnTo>
                  <a:pt x="622678" y="2384432"/>
                </a:lnTo>
                <a:lnTo>
                  <a:pt x="622041" y="2384752"/>
                </a:lnTo>
                <a:lnTo>
                  <a:pt x="621405" y="2386354"/>
                </a:lnTo>
                <a:lnTo>
                  <a:pt x="620769" y="2387314"/>
                </a:lnTo>
                <a:lnTo>
                  <a:pt x="620133" y="2388595"/>
                </a:lnTo>
                <a:lnTo>
                  <a:pt x="619496" y="2388915"/>
                </a:lnTo>
                <a:lnTo>
                  <a:pt x="619178" y="2388915"/>
                </a:lnTo>
                <a:lnTo>
                  <a:pt x="607408" y="2388595"/>
                </a:lnTo>
                <a:lnTo>
                  <a:pt x="601045" y="2387634"/>
                </a:lnTo>
                <a:lnTo>
                  <a:pt x="598819" y="2387314"/>
                </a:lnTo>
                <a:lnTo>
                  <a:pt x="596910" y="2386674"/>
                </a:lnTo>
                <a:lnTo>
                  <a:pt x="595001" y="2376747"/>
                </a:lnTo>
                <a:lnTo>
                  <a:pt x="593411" y="2368741"/>
                </a:lnTo>
                <a:lnTo>
                  <a:pt x="593092" y="2362336"/>
                </a:lnTo>
                <a:lnTo>
                  <a:pt x="592774" y="2357533"/>
                </a:lnTo>
                <a:lnTo>
                  <a:pt x="593092" y="2353690"/>
                </a:lnTo>
                <a:lnTo>
                  <a:pt x="593411" y="2351449"/>
                </a:lnTo>
                <a:lnTo>
                  <a:pt x="593729" y="2349527"/>
                </a:lnTo>
                <a:lnTo>
                  <a:pt x="592138" y="2346325"/>
                </a:lnTo>
                <a:close/>
                <a:moveTo>
                  <a:pt x="1474788" y="2290762"/>
                </a:moveTo>
                <a:lnTo>
                  <a:pt x="1567135" y="2290762"/>
                </a:lnTo>
                <a:lnTo>
                  <a:pt x="1571609" y="2293338"/>
                </a:lnTo>
                <a:lnTo>
                  <a:pt x="1582473" y="2300422"/>
                </a:lnTo>
                <a:lnTo>
                  <a:pt x="1588864" y="2305252"/>
                </a:lnTo>
                <a:lnTo>
                  <a:pt x="1595894" y="2310404"/>
                </a:lnTo>
                <a:lnTo>
                  <a:pt x="1602924" y="2316522"/>
                </a:lnTo>
                <a:lnTo>
                  <a:pt x="1609634" y="2322640"/>
                </a:lnTo>
                <a:lnTo>
                  <a:pt x="1615386" y="2328758"/>
                </a:lnTo>
                <a:lnTo>
                  <a:pt x="1617942" y="2331978"/>
                </a:lnTo>
                <a:lnTo>
                  <a:pt x="1620179" y="2334875"/>
                </a:lnTo>
                <a:lnTo>
                  <a:pt x="1621776" y="2337451"/>
                </a:lnTo>
                <a:lnTo>
                  <a:pt x="1623374" y="2340671"/>
                </a:lnTo>
                <a:lnTo>
                  <a:pt x="1624013" y="2343247"/>
                </a:lnTo>
                <a:lnTo>
                  <a:pt x="1624013" y="2345501"/>
                </a:lnTo>
                <a:lnTo>
                  <a:pt x="1623694" y="2348399"/>
                </a:lnTo>
                <a:lnTo>
                  <a:pt x="1622735" y="2350009"/>
                </a:lnTo>
                <a:lnTo>
                  <a:pt x="1620818" y="2352585"/>
                </a:lnTo>
                <a:lnTo>
                  <a:pt x="1618581" y="2353873"/>
                </a:lnTo>
                <a:lnTo>
                  <a:pt x="1615386" y="2355483"/>
                </a:lnTo>
                <a:lnTo>
                  <a:pt x="1611232" y="2357093"/>
                </a:lnTo>
                <a:lnTo>
                  <a:pt x="1606119" y="2357737"/>
                </a:lnTo>
                <a:lnTo>
                  <a:pt x="1600048" y="2358703"/>
                </a:lnTo>
                <a:lnTo>
                  <a:pt x="1593018" y="2359025"/>
                </a:lnTo>
                <a:lnTo>
                  <a:pt x="1585668" y="2359025"/>
                </a:lnTo>
                <a:lnTo>
                  <a:pt x="1578958" y="2358703"/>
                </a:lnTo>
                <a:lnTo>
                  <a:pt x="1572567" y="2357415"/>
                </a:lnTo>
                <a:lnTo>
                  <a:pt x="1566496" y="2356127"/>
                </a:lnTo>
                <a:lnTo>
                  <a:pt x="1560744" y="2355161"/>
                </a:lnTo>
                <a:lnTo>
                  <a:pt x="1554993" y="2353229"/>
                </a:lnTo>
                <a:lnTo>
                  <a:pt x="1549560" y="2351297"/>
                </a:lnTo>
                <a:lnTo>
                  <a:pt x="1544128" y="2349043"/>
                </a:lnTo>
                <a:lnTo>
                  <a:pt x="1539335" y="2346467"/>
                </a:lnTo>
                <a:lnTo>
                  <a:pt x="1529749" y="2340993"/>
                </a:lnTo>
                <a:lnTo>
                  <a:pt x="1520802" y="2334875"/>
                </a:lnTo>
                <a:lnTo>
                  <a:pt x="1511535" y="2328758"/>
                </a:lnTo>
                <a:lnTo>
                  <a:pt x="1507701" y="2326182"/>
                </a:lnTo>
                <a:lnTo>
                  <a:pt x="1505144" y="2324894"/>
                </a:lnTo>
                <a:lnTo>
                  <a:pt x="1503866" y="2324572"/>
                </a:lnTo>
                <a:lnTo>
                  <a:pt x="1503227" y="2324894"/>
                </a:lnTo>
                <a:lnTo>
                  <a:pt x="1502269" y="2325860"/>
                </a:lnTo>
                <a:lnTo>
                  <a:pt x="1501629" y="2326826"/>
                </a:lnTo>
                <a:lnTo>
                  <a:pt x="1500990" y="2328114"/>
                </a:lnTo>
                <a:lnTo>
                  <a:pt x="1500351" y="2329080"/>
                </a:lnTo>
                <a:lnTo>
                  <a:pt x="1499712" y="2329080"/>
                </a:lnTo>
                <a:lnTo>
                  <a:pt x="1499073" y="2329080"/>
                </a:lnTo>
                <a:lnTo>
                  <a:pt x="1488528" y="2328758"/>
                </a:lnTo>
                <a:lnTo>
                  <a:pt x="1482777" y="2328436"/>
                </a:lnTo>
                <a:lnTo>
                  <a:pt x="1480540" y="2328114"/>
                </a:lnTo>
                <a:lnTo>
                  <a:pt x="1478942" y="2327148"/>
                </a:lnTo>
                <a:lnTo>
                  <a:pt x="1477025" y="2318132"/>
                </a:lnTo>
                <a:lnTo>
                  <a:pt x="1476066" y="2310726"/>
                </a:lnTo>
                <a:lnTo>
                  <a:pt x="1475747" y="2305252"/>
                </a:lnTo>
                <a:lnTo>
                  <a:pt x="1475108" y="2300422"/>
                </a:lnTo>
                <a:lnTo>
                  <a:pt x="1475747" y="2297202"/>
                </a:lnTo>
                <a:lnTo>
                  <a:pt x="1476066" y="2294948"/>
                </a:lnTo>
                <a:lnTo>
                  <a:pt x="1476386" y="2293338"/>
                </a:lnTo>
                <a:lnTo>
                  <a:pt x="1474788" y="2290762"/>
                </a:lnTo>
                <a:close/>
                <a:moveTo>
                  <a:pt x="1243723" y="2290762"/>
                </a:moveTo>
                <a:lnTo>
                  <a:pt x="1335088" y="2290762"/>
                </a:lnTo>
                <a:lnTo>
                  <a:pt x="1333507" y="2293338"/>
                </a:lnTo>
                <a:lnTo>
                  <a:pt x="1334140" y="2294948"/>
                </a:lnTo>
                <a:lnTo>
                  <a:pt x="1334140" y="2297202"/>
                </a:lnTo>
                <a:lnTo>
                  <a:pt x="1334456" y="2300422"/>
                </a:lnTo>
                <a:lnTo>
                  <a:pt x="1334456" y="2305252"/>
                </a:lnTo>
                <a:lnTo>
                  <a:pt x="1333824" y="2310726"/>
                </a:lnTo>
                <a:lnTo>
                  <a:pt x="1332559" y="2318132"/>
                </a:lnTo>
                <a:lnTo>
                  <a:pt x="1330978" y="2327148"/>
                </a:lnTo>
                <a:lnTo>
                  <a:pt x="1329398" y="2328114"/>
                </a:lnTo>
                <a:lnTo>
                  <a:pt x="1327185" y="2328436"/>
                </a:lnTo>
                <a:lnTo>
                  <a:pt x="1321494" y="2328758"/>
                </a:lnTo>
                <a:lnTo>
                  <a:pt x="1311061" y="2329080"/>
                </a:lnTo>
                <a:lnTo>
                  <a:pt x="1310113" y="2329080"/>
                </a:lnTo>
                <a:lnTo>
                  <a:pt x="1309797" y="2329080"/>
                </a:lnTo>
                <a:lnTo>
                  <a:pt x="1309165" y="2328114"/>
                </a:lnTo>
                <a:lnTo>
                  <a:pt x="1308848" y="2326826"/>
                </a:lnTo>
                <a:lnTo>
                  <a:pt x="1307900" y="2325860"/>
                </a:lnTo>
                <a:lnTo>
                  <a:pt x="1306952" y="2324894"/>
                </a:lnTo>
                <a:lnTo>
                  <a:pt x="1306003" y="2324572"/>
                </a:lnTo>
                <a:lnTo>
                  <a:pt x="1305371" y="2324894"/>
                </a:lnTo>
                <a:lnTo>
                  <a:pt x="1302842" y="2326182"/>
                </a:lnTo>
                <a:lnTo>
                  <a:pt x="1298732" y="2328758"/>
                </a:lnTo>
                <a:lnTo>
                  <a:pt x="1289880" y="2334875"/>
                </a:lnTo>
                <a:lnTo>
                  <a:pt x="1281028" y="2340993"/>
                </a:lnTo>
                <a:lnTo>
                  <a:pt x="1271228" y="2346467"/>
                </a:lnTo>
                <a:lnTo>
                  <a:pt x="1266485" y="2349043"/>
                </a:lnTo>
                <a:lnTo>
                  <a:pt x="1261111" y="2351297"/>
                </a:lnTo>
                <a:lnTo>
                  <a:pt x="1256053" y="2353229"/>
                </a:lnTo>
                <a:lnTo>
                  <a:pt x="1250362" y="2355161"/>
                </a:lnTo>
                <a:lnTo>
                  <a:pt x="1244356" y="2356127"/>
                </a:lnTo>
                <a:lnTo>
                  <a:pt x="1238349" y="2357415"/>
                </a:lnTo>
                <a:lnTo>
                  <a:pt x="1232026" y="2358703"/>
                </a:lnTo>
                <a:lnTo>
                  <a:pt x="1225387" y="2359025"/>
                </a:lnTo>
                <a:lnTo>
                  <a:pt x="1218116" y="2359025"/>
                </a:lnTo>
                <a:lnTo>
                  <a:pt x="1211161" y="2358703"/>
                </a:lnTo>
                <a:lnTo>
                  <a:pt x="1205154" y="2357737"/>
                </a:lnTo>
                <a:lnTo>
                  <a:pt x="1200096" y="2357093"/>
                </a:lnTo>
                <a:lnTo>
                  <a:pt x="1195986" y="2355483"/>
                </a:lnTo>
                <a:lnTo>
                  <a:pt x="1193141" y="2353873"/>
                </a:lnTo>
                <a:lnTo>
                  <a:pt x="1190295" y="2352585"/>
                </a:lnTo>
                <a:lnTo>
                  <a:pt x="1189031" y="2350009"/>
                </a:lnTo>
                <a:lnTo>
                  <a:pt x="1187766" y="2348399"/>
                </a:lnTo>
                <a:lnTo>
                  <a:pt x="1187450" y="2345501"/>
                </a:lnTo>
                <a:lnTo>
                  <a:pt x="1187766" y="2343247"/>
                </a:lnTo>
                <a:lnTo>
                  <a:pt x="1188715" y="2340671"/>
                </a:lnTo>
                <a:lnTo>
                  <a:pt x="1189663" y="2337451"/>
                </a:lnTo>
                <a:lnTo>
                  <a:pt x="1191560" y="2334875"/>
                </a:lnTo>
                <a:lnTo>
                  <a:pt x="1193457" y="2331978"/>
                </a:lnTo>
                <a:lnTo>
                  <a:pt x="1195986" y="2328758"/>
                </a:lnTo>
                <a:lnTo>
                  <a:pt x="1201676" y="2322640"/>
                </a:lnTo>
                <a:lnTo>
                  <a:pt x="1208315" y="2316522"/>
                </a:lnTo>
                <a:lnTo>
                  <a:pt x="1215271" y="2310404"/>
                </a:lnTo>
                <a:lnTo>
                  <a:pt x="1222226" y="2305252"/>
                </a:lnTo>
                <a:lnTo>
                  <a:pt x="1228865" y="2300422"/>
                </a:lnTo>
                <a:lnTo>
                  <a:pt x="1239613" y="2293338"/>
                </a:lnTo>
                <a:lnTo>
                  <a:pt x="1243723" y="2290762"/>
                </a:lnTo>
                <a:close/>
                <a:moveTo>
                  <a:pt x="1481543" y="1798637"/>
                </a:moveTo>
                <a:lnTo>
                  <a:pt x="1701801" y="1798637"/>
                </a:lnTo>
                <a:lnTo>
                  <a:pt x="1567093" y="2273300"/>
                </a:lnTo>
                <a:lnTo>
                  <a:pt x="1465263" y="2273300"/>
                </a:lnTo>
                <a:lnTo>
                  <a:pt x="1481543" y="1798637"/>
                </a:lnTo>
                <a:close/>
                <a:moveTo>
                  <a:pt x="1119188" y="1798637"/>
                </a:moveTo>
                <a:lnTo>
                  <a:pt x="1336331" y="1798637"/>
                </a:lnTo>
                <a:lnTo>
                  <a:pt x="1346201" y="2272028"/>
                </a:lnTo>
                <a:lnTo>
                  <a:pt x="1240177" y="2273300"/>
                </a:lnTo>
                <a:lnTo>
                  <a:pt x="1119188" y="1798637"/>
                </a:lnTo>
                <a:close/>
                <a:moveTo>
                  <a:pt x="2677270" y="1559805"/>
                </a:moveTo>
                <a:lnTo>
                  <a:pt x="2530833" y="1600780"/>
                </a:lnTo>
                <a:lnTo>
                  <a:pt x="2674417" y="1589663"/>
                </a:lnTo>
                <a:lnTo>
                  <a:pt x="2677270" y="1559805"/>
                </a:lnTo>
                <a:close/>
                <a:moveTo>
                  <a:pt x="64561" y="1559805"/>
                </a:moveTo>
                <a:lnTo>
                  <a:pt x="67742" y="1589663"/>
                </a:lnTo>
                <a:lnTo>
                  <a:pt x="211812" y="1600780"/>
                </a:lnTo>
                <a:lnTo>
                  <a:pt x="64561" y="1559805"/>
                </a:lnTo>
                <a:close/>
                <a:moveTo>
                  <a:pt x="1743293" y="1510232"/>
                </a:moveTo>
                <a:lnTo>
                  <a:pt x="1815377" y="1673934"/>
                </a:lnTo>
                <a:lnTo>
                  <a:pt x="2196121" y="1673934"/>
                </a:lnTo>
                <a:lnTo>
                  <a:pt x="2051635" y="1522922"/>
                </a:lnTo>
                <a:lnTo>
                  <a:pt x="1743293" y="1510232"/>
                </a:lnTo>
                <a:close/>
                <a:moveTo>
                  <a:pt x="1093583" y="1510232"/>
                </a:moveTo>
                <a:lnTo>
                  <a:pt x="785241" y="1522922"/>
                </a:lnTo>
                <a:lnTo>
                  <a:pt x="641072" y="1673934"/>
                </a:lnTo>
                <a:lnTo>
                  <a:pt x="1021499" y="1673934"/>
                </a:lnTo>
                <a:lnTo>
                  <a:pt x="1093583" y="1510232"/>
                </a:lnTo>
                <a:close/>
                <a:moveTo>
                  <a:pt x="840494" y="1363662"/>
                </a:moveTo>
                <a:lnTo>
                  <a:pt x="1955417" y="1363662"/>
                </a:lnTo>
                <a:lnTo>
                  <a:pt x="2368551" y="1768475"/>
                </a:lnTo>
                <a:lnTo>
                  <a:pt x="398463" y="1768475"/>
                </a:lnTo>
                <a:lnTo>
                  <a:pt x="840494" y="1363662"/>
                </a:lnTo>
                <a:close/>
                <a:moveTo>
                  <a:pt x="1125700" y="1131888"/>
                </a:moveTo>
                <a:lnTo>
                  <a:pt x="1123793" y="1132523"/>
                </a:lnTo>
                <a:lnTo>
                  <a:pt x="1121569" y="1134110"/>
                </a:lnTo>
                <a:lnTo>
                  <a:pt x="1118710" y="1136650"/>
                </a:lnTo>
                <a:lnTo>
                  <a:pt x="1111084" y="1144270"/>
                </a:lnTo>
                <a:lnTo>
                  <a:pt x="1101553" y="1155065"/>
                </a:lnTo>
                <a:lnTo>
                  <a:pt x="1077405" y="1184275"/>
                </a:lnTo>
                <a:lnTo>
                  <a:pt x="1046268" y="1220153"/>
                </a:lnTo>
                <a:lnTo>
                  <a:pt x="1059613" y="1236028"/>
                </a:lnTo>
                <a:lnTo>
                  <a:pt x="1064696" y="1242378"/>
                </a:lnTo>
                <a:lnTo>
                  <a:pt x="1070098" y="1248093"/>
                </a:lnTo>
                <a:lnTo>
                  <a:pt x="1074546" y="1252538"/>
                </a:lnTo>
                <a:lnTo>
                  <a:pt x="1078994" y="1256665"/>
                </a:lnTo>
                <a:lnTo>
                  <a:pt x="1083124" y="1260158"/>
                </a:lnTo>
                <a:lnTo>
                  <a:pt x="1087890" y="1263333"/>
                </a:lnTo>
                <a:lnTo>
                  <a:pt x="1092656" y="1266508"/>
                </a:lnTo>
                <a:lnTo>
                  <a:pt x="1098375" y="1269365"/>
                </a:lnTo>
                <a:lnTo>
                  <a:pt x="1111084" y="1276350"/>
                </a:lnTo>
                <a:lnTo>
                  <a:pt x="1127606" y="1284605"/>
                </a:lnTo>
                <a:lnTo>
                  <a:pt x="1149529" y="1295400"/>
                </a:lnTo>
                <a:lnTo>
                  <a:pt x="1139362" y="1143953"/>
                </a:lnTo>
                <a:lnTo>
                  <a:pt x="1136185" y="1141413"/>
                </a:lnTo>
                <a:lnTo>
                  <a:pt x="1133325" y="1138238"/>
                </a:lnTo>
                <a:lnTo>
                  <a:pt x="1126971" y="1132205"/>
                </a:lnTo>
                <a:lnTo>
                  <a:pt x="1126017" y="1131888"/>
                </a:lnTo>
                <a:lnTo>
                  <a:pt x="1125700" y="1131888"/>
                </a:lnTo>
                <a:close/>
                <a:moveTo>
                  <a:pt x="505679" y="1004887"/>
                </a:moveTo>
                <a:lnTo>
                  <a:pt x="511721" y="1004887"/>
                </a:lnTo>
                <a:lnTo>
                  <a:pt x="517446" y="1005205"/>
                </a:lnTo>
                <a:lnTo>
                  <a:pt x="522535" y="1006158"/>
                </a:lnTo>
                <a:lnTo>
                  <a:pt x="528259" y="1007746"/>
                </a:lnTo>
                <a:lnTo>
                  <a:pt x="533348" y="1009969"/>
                </a:lnTo>
                <a:lnTo>
                  <a:pt x="538436" y="1012828"/>
                </a:lnTo>
                <a:lnTo>
                  <a:pt x="543207" y="1015687"/>
                </a:lnTo>
                <a:lnTo>
                  <a:pt x="548296" y="1019498"/>
                </a:lnTo>
                <a:lnTo>
                  <a:pt x="552748" y="1023310"/>
                </a:lnTo>
                <a:lnTo>
                  <a:pt x="557201" y="1028075"/>
                </a:lnTo>
                <a:lnTo>
                  <a:pt x="561335" y="1033157"/>
                </a:lnTo>
                <a:lnTo>
                  <a:pt x="566106" y="1038239"/>
                </a:lnTo>
                <a:lnTo>
                  <a:pt x="570240" y="1044274"/>
                </a:lnTo>
                <a:lnTo>
                  <a:pt x="573738" y="1050309"/>
                </a:lnTo>
                <a:lnTo>
                  <a:pt x="577555" y="1056980"/>
                </a:lnTo>
                <a:lnTo>
                  <a:pt x="581371" y="1063968"/>
                </a:lnTo>
                <a:lnTo>
                  <a:pt x="585188" y="1071274"/>
                </a:lnTo>
                <a:lnTo>
                  <a:pt x="588686" y="1078897"/>
                </a:lnTo>
                <a:lnTo>
                  <a:pt x="591867" y="1086838"/>
                </a:lnTo>
                <a:lnTo>
                  <a:pt x="598227" y="1103673"/>
                </a:lnTo>
                <a:lnTo>
                  <a:pt x="603952" y="1121461"/>
                </a:lnTo>
                <a:lnTo>
                  <a:pt x="609677" y="1140202"/>
                </a:lnTo>
                <a:lnTo>
                  <a:pt x="614447" y="1159260"/>
                </a:lnTo>
                <a:lnTo>
                  <a:pt x="619218" y="1179589"/>
                </a:lnTo>
                <a:lnTo>
                  <a:pt x="623670" y="1200553"/>
                </a:lnTo>
                <a:lnTo>
                  <a:pt x="627487" y="1221518"/>
                </a:lnTo>
                <a:lnTo>
                  <a:pt x="630667" y="1242799"/>
                </a:lnTo>
                <a:lnTo>
                  <a:pt x="634165" y="1264399"/>
                </a:lnTo>
                <a:lnTo>
                  <a:pt x="636710" y="1285681"/>
                </a:lnTo>
                <a:lnTo>
                  <a:pt x="639254" y="1306963"/>
                </a:lnTo>
                <a:lnTo>
                  <a:pt x="641798" y="1327927"/>
                </a:lnTo>
                <a:lnTo>
                  <a:pt x="643389" y="1348574"/>
                </a:lnTo>
                <a:lnTo>
                  <a:pt x="644979" y="1368903"/>
                </a:lnTo>
                <a:lnTo>
                  <a:pt x="647841" y="1407337"/>
                </a:lnTo>
                <a:lnTo>
                  <a:pt x="649431" y="1441960"/>
                </a:lnTo>
                <a:lnTo>
                  <a:pt x="650703" y="1471501"/>
                </a:lnTo>
                <a:lnTo>
                  <a:pt x="651021" y="1495641"/>
                </a:lnTo>
                <a:lnTo>
                  <a:pt x="645933" y="1500088"/>
                </a:lnTo>
                <a:lnTo>
                  <a:pt x="640526" y="1461971"/>
                </a:lnTo>
                <a:lnTo>
                  <a:pt x="635120" y="1423219"/>
                </a:lnTo>
                <a:lnTo>
                  <a:pt x="629713" y="1515335"/>
                </a:lnTo>
                <a:lnTo>
                  <a:pt x="623988" y="1520417"/>
                </a:lnTo>
                <a:lnTo>
                  <a:pt x="225488" y="1414008"/>
                </a:lnTo>
                <a:lnTo>
                  <a:pt x="154884" y="1399079"/>
                </a:lnTo>
                <a:lnTo>
                  <a:pt x="603316" y="1539476"/>
                </a:lnTo>
                <a:lnTo>
                  <a:pt x="319945" y="1798670"/>
                </a:lnTo>
                <a:lnTo>
                  <a:pt x="585824" y="1798670"/>
                </a:lnTo>
                <a:lnTo>
                  <a:pt x="752475" y="1798670"/>
                </a:lnTo>
                <a:lnTo>
                  <a:pt x="687596" y="2326906"/>
                </a:lnTo>
                <a:lnTo>
                  <a:pt x="595365" y="2326906"/>
                </a:lnTo>
                <a:lnTo>
                  <a:pt x="586778" y="1847904"/>
                </a:lnTo>
                <a:lnTo>
                  <a:pt x="581371" y="1857433"/>
                </a:lnTo>
                <a:lnTo>
                  <a:pt x="578509" y="1862516"/>
                </a:lnTo>
                <a:lnTo>
                  <a:pt x="575329" y="1866963"/>
                </a:lnTo>
                <a:lnTo>
                  <a:pt x="531758" y="2443162"/>
                </a:lnTo>
                <a:lnTo>
                  <a:pt x="415356" y="2443162"/>
                </a:lnTo>
                <a:lnTo>
                  <a:pt x="356837" y="1985125"/>
                </a:lnTo>
                <a:lnTo>
                  <a:pt x="349840" y="1985760"/>
                </a:lnTo>
                <a:lnTo>
                  <a:pt x="346024" y="1986078"/>
                </a:lnTo>
                <a:lnTo>
                  <a:pt x="342207" y="1986078"/>
                </a:lnTo>
                <a:lnTo>
                  <a:pt x="337437" y="1985760"/>
                </a:lnTo>
                <a:lnTo>
                  <a:pt x="332348" y="1985443"/>
                </a:lnTo>
                <a:lnTo>
                  <a:pt x="145661" y="1959078"/>
                </a:lnTo>
                <a:lnTo>
                  <a:pt x="141208" y="1957490"/>
                </a:lnTo>
                <a:lnTo>
                  <a:pt x="137074" y="1955267"/>
                </a:lnTo>
                <a:lnTo>
                  <a:pt x="133257" y="1952726"/>
                </a:lnTo>
                <a:lnTo>
                  <a:pt x="129441" y="1949867"/>
                </a:lnTo>
                <a:lnTo>
                  <a:pt x="125624" y="1946055"/>
                </a:lnTo>
                <a:lnTo>
                  <a:pt x="122126" y="1941926"/>
                </a:lnTo>
                <a:lnTo>
                  <a:pt x="119264" y="1937479"/>
                </a:lnTo>
                <a:lnTo>
                  <a:pt x="116401" y="1932397"/>
                </a:lnTo>
                <a:lnTo>
                  <a:pt x="113539" y="1927632"/>
                </a:lnTo>
                <a:lnTo>
                  <a:pt x="110995" y="1921914"/>
                </a:lnTo>
                <a:lnTo>
                  <a:pt x="108768" y="1916197"/>
                </a:lnTo>
                <a:lnTo>
                  <a:pt x="106542" y="1910162"/>
                </a:lnTo>
                <a:lnTo>
                  <a:pt x="102408" y="1897774"/>
                </a:lnTo>
                <a:lnTo>
                  <a:pt x="98909" y="1885068"/>
                </a:lnTo>
                <a:lnTo>
                  <a:pt x="96365" y="1872363"/>
                </a:lnTo>
                <a:lnTo>
                  <a:pt x="93503" y="1859339"/>
                </a:lnTo>
                <a:lnTo>
                  <a:pt x="90004" y="1836152"/>
                </a:lnTo>
                <a:lnTo>
                  <a:pt x="86824" y="1817728"/>
                </a:lnTo>
                <a:lnTo>
                  <a:pt x="85234" y="1811058"/>
                </a:lnTo>
                <a:lnTo>
                  <a:pt x="84280" y="1806293"/>
                </a:lnTo>
                <a:lnTo>
                  <a:pt x="83962" y="1800894"/>
                </a:lnTo>
                <a:lnTo>
                  <a:pt x="76965" y="1730695"/>
                </a:lnTo>
                <a:lnTo>
                  <a:pt x="69968" y="1653826"/>
                </a:lnTo>
                <a:lnTo>
                  <a:pt x="62017" y="1556628"/>
                </a:lnTo>
                <a:lnTo>
                  <a:pt x="52158" y="1552499"/>
                </a:lnTo>
                <a:lnTo>
                  <a:pt x="43571" y="1548687"/>
                </a:lnTo>
                <a:lnTo>
                  <a:pt x="35938" y="1545511"/>
                </a:lnTo>
                <a:lnTo>
                  <a:pt x="29895" y="1542017"/>
                </a:lnTo>
                <a:lnTo>
                  <a:pt x="25443" y="1538523"/>
                </a:lnTo>
                <a:lnTo>
                  <a:pt x="23535" y="1536617"/>
                </a:lnTo>
                <a:lnTo>
                  <a:pt x="21944" y="1535346"/>
                </a:lnTo>
                <a:lnTo>
                  <a:pt x="20990" y="1533758"/>
                </a:lnTo>
                <a:lnTo>
                  <a:pt x="20354" y="1532170"/>
                </a:lnTo>
                <a:lnTo>
                  <a:pt x="19718" y="1530582"/>
                </a:lnTo>
                <a:lnTo>
                  <a:pt x="20354" y="1529311"/>
                </a:lnTo>
                <a:lnTo>
                  <a:pt x="17492" y="1522641"/>
                </a:lnTo>
                <a:lnTo>
                  <a:pt x="15266" y="1515017"/>
                </a:lnTo>
                <a:lnTo>
                  <a:pt x="12721" y="1504853"/>
                </a:lnTo>
                <a:lnTo>
                  <a:pt x="10495" y="1493100"/>
                </a:lnTo>
                <a:lnTo>
                  <a:pt x="8269" y="1479759"/>
                </a:lnTo>
                <a:lnTo>
                  <a:pt x="6043" y="1465148"/>
                </a:lnTo>
                <a:lnTo>
                  <a:pt x="4134" y="1449583"/>
                </a:lnTo>
                <a:lnTo>
                  <a:pt x="2544" y="1432431"/>
                </a:lnTo>
                <a:lnTo>
                  <a:pt x="954" y="1414325"/>
                </a:lnTo>
                <a:lnTo>
                  <a:pt x="318" y="1395267"/>
                </a:lnTo>
                <a:lnTo>
                  <a:pt x="0" y="1375256"/>
                </a:lnTo>
                <a:lnTo>
                  <a:pt x="318" y="1354926"/>
                </a:lnTo>
                <a:lnTo>
                  <a:pt x="954" y="1333962"/>
                </a:lnTo>
                <a:lnTo>
                  <a:pt x="2544" y="1312363"/>
                </a:lnTo>
                <a:lnTo>
                  <a:pt x="4452" y="1290763"/>
                </a:lnTo>
                <a:lnTo>
                  <a:pt x="7315" y="1268846"/>
                </a:lnTo>
                <a:lnTo>
                  <a:pt x="11131" y="1246929"/>
                </a:lnTo>
                <a:lnTo>
                  <a:pt x="13357" y="1236447"/>
                </a:lnTo>
                <a:lnTo>
                  <a:pt x="15584" y="1225647"/>
                </a:lnTo>
                <a:lnTo>
                  <a:pt x="18446" y="1214847"/>
                </a:lnTo>
                <a:lnTo>
                  <a:pt x="21308" y="1204047"/>
                </a:lnTo>
                <a:lnTo>
                  <a:pt x="24489" y="1193248"/>
                </a:lnTo>
                <a:lnTo>
                  <a:pt x="27669" y="1183083"/>
                </a:lnTo>
                <a:lnTo>
                  <a:pt x="31486" y="1172601"/>
                </a:lnTo>
                <a:lnTo>
                  <a:pt x="35302" y="1162436"/>
                </a:lnTo>
                <a:lnTo>
                  <a:pt x="39436" y="1152272"/>
                </a:lnTo>
                <a:lnTo>
                  <a:pt x="43889" y="1142425"/>
                </a:lnTo>
                <a:lnTo>
                  <a:pt x="48978" y="1132578"/>
                </a:lnTo>
                <a:lnTo>
                  <a:pt x="54066" y="1123367"/>
                </a:lnTo>
                <a:lnTo>
                  <a:pt x="59473" y="1113838"/>
                </a:lnTo>
                <a:lnTo>
                  <a:pt x="64879" y="1104944"/>
                </a:lnTo>
                <a:lnTo>
                  <a:pt x="70922" y="1096050"/>
                </a:lnTo>
                <a:lnTo>
                  <a:pt x="77601" y="1087473"/>
                </a:lnTo>
                <a:lnTo>
                  <a:pt x="84280" y="1079215"/>
                </a:lnTo>
                <a:lnTo>
                  <a:pt x="91276" y="1071274"/>
                </a:lnTo>
                <a:lnTo>
                  <a:pt x="98591" y="1063968"/>
                </a:lnTo>
                <a:lnTo>
                  <a:pt x="106542" y="1056662"/>
                </a:lnTo>
                <a:lnTo>
                  <a:pt x="114811" y="1049674"/>
                </a:lnTo>
                <a:lnTo>
                  <a:pt x="123080" y="1043321"/>
                </a:lnTo>
                <a:lnTo>
                  <a:pt x="131985" y="1036651"/>
                </a:lnTo>
                <a:lnTo>
                  <a:pt x="141526" y="1031251"/>
                </a:lnTo>
                <a:lnTo>
                  <a:pt x="150749" y="1025851"/>
                </a:lnTo>
                <a:lnTo>
                  <a:pt x="160926" y="1021087"/>
                </a:lnTo>
                <a:lnTo>
                  <a:pt x="171740" y="1016322"/>
                </a:lnTo>
                <a:lnTo>
                  <a:pt x="182553" y="1012193"/>
                </a:lnTo>
                <a:lnTo>
                  <a:pt x="193684" y="1009016"/>
                </a:lnTo>
                <a:lnTo>
                  <a:pt x="205452" y="1005522"/>
                </a:lnTo>
                <a:lnTo>
                  <a:pt x="209904" y="1005522"/>
                </a:lnTo>
                <a:lnTo>
                  <a:pt x="218809" y="1005840"/>
                </a:lnTo>
                <a:lnTo>
                  <a:pt x="243298" y="1007428"/>
                </a:lnTo>
                <a:lnTo>
                  <a:pt x="280508" y="1009969"/>
                </a:lnTo>
                <a:lnTo>
                  <a:pt x="409313" y="1420361"/>
                </a:lnTo>
                <a:lnTo>
                  <a:pt x="397228" y="1297751"/>
                </a:lnTo>
                <a:lnTo>
                  <a:pt x="390867" y="1077309"/>
                </a:lnTo>
                <a:lnTo>
                  <a:pt x="382598" y="1056345"/>
                </a:lnTo>
                <a:lnTo>
                  <a:pt x="399136" y="1028392"/>
                </a:lnTo>
                <a:lnTo>
                  <a:pt x="436029" y="1028392"/>
                </a:lnTo>
                <a:lnTo>
                  <a:pt x="450976" y="1056345"/>
                </a:lnTo>
                <a:lnTo>
                  <a:pt x="443979" y="1081438"/>
                </a:lnTo>
                <a:lnTo>
                  <a:pt x="489141" y="1401937"/>
                </a:lnTo>
                <a:lnTo>
                  <a:pt x="481508" y="1015369"/>
                </a:lnTo>
                <a:lnTo>
                  <a:pt x="489459" y="1011875"/>
                </a:lnTo>
                <a:lnTo>
                  <a:pt x="495501" y="1009016"/>
                </a:lnTo>
                <a:lnTo>
                  <a:pt x="499000" y="1006793"/>
                </a:lnTo>
                <a:lnTo>
                  <a:pt x="499636" y="1005840"/>
                </a:lnTo>
                <a:lnTo>
                  <a:pt x="499954" y="1005522"/>
                </a:lnTo>
                <a:lnTo>
                  <a:pt x="505679" y="1004887"/>
                </a:lnTo>
                <a:close/>
                <a:moveTo>
                  <a:pt x="2233205" y="1004887"/>
                </a:moveTo>
                <a:lnTo>
                  <a:pt x="2238276" y="1005205"/>
                </a:lnTo>
                <a:lnTo>
                  <a:pt x="2243665" y="1005522"/>
                </a:lnTo>
                <a:lnTo>
                  <a:pt x="2243665" y="1005840"/>
                </a:lnTo>
                <a:lnTo>
                  <a:pt x="2244299" y="1006793"/>
                </a:lnTo>
                <a:lnTo>
                  <a:pt x="2248102" y="1009016"/>
                </a:lnTo>
                <a:lnTo>
                  <a:pt x="2253808" y="1011875"/>
                </a:lnTo>
                <a:lnTo>
                  <a:pt x="2261732" y="1015369"/>
                </a:lnTo>
                <a:lnTo>
                  <a:pt x="2254441" y="1401937"/>
                </a:lnTo>
                <a:lnTo>
                  <a:pt x="2299133" y="1081438"/>
                </a:lnTo>
                <a:lnTo>
                  <a:pt x="2292160" y="1056345"/>
                </a:lnTo>
                <a:lnTo>
                  <a:pt x="2307374" y="1028392"/>
                </a:lnTo>
                <a:lnTo>
                  <a:pt x="2344142" y="1028392"/>
                </a:lnTo>
                <a:lnTo>
                  <a:pt x="2360307" y="1056345"/>
                </a:lnTo>
                <a:lnTo>
                  <a:pt x="2352066" y="1077309"/>
                </a:lnTo>
                <a:lnTo>
                  <a:pt x="2346044" y="1297751"/>
                </a:lnTo>
                <a:lnTo>
                  <a:pt x="2333682" y="1420361"/>
                </a:lnTo>
                <a:lnTo>
                  <a:pt x="2462052" y="1009969"/>
                </a:lnTo>
                <a:lnTo>
                  <a:pt x="2499137" y="1007428"/>
                </a:lnTo>
                <a:lnTo>
                  <a:pt x="2523860" y="1005840"/>
                </a:lnTo>
                <a:lnTo>
                  <a:pt x="2532735" y="1005522"/>
                </a:lnTo>
                <a:lnTo>
                  <a:pt x="2536855" y="1005522"/>
                </a:lnTo>
                <a:lnTo>
                  <a:pt x="2548266" y="1009016"/>
                </a:lnTo>
                <a:lnTo>
                  <a:pt x="2559677" y="1012193"/>
                </a:lnTo>
                <a:lnTo>
                  <a:pt x="2570453" y="1016322"/>
                </a:lnTo>
                <a:lnTo>
                  <a:pt x="2580913" y="1021087"/>
                </a:lnTo>
                <a:lnTo>
                  <a:pt x="2591056" y="1025851"/>
                </a:lnTo>
                <a:lnTo>
                  <a:pt x="2600882" y="1031251"/>
                </a:lnTo>
                <a:lnTo>
                  <a:pt x="2610391" y="1036651"/>
                </a:lnTo>
                <a:lnTo>
                  <a:pt x="2618949" y="1043321"/>
                </a:lnTo>
                <a:lnTo>
                  <a:pt x="2627507" y="1049674"/>
                </a:lnTo>
                <a:lnTo>
                  <a:pt x="2635431" y="1056662"/>
                </a:lnTo>
                <a:lnTo>
                  <a:pt x="2643355" y="1063968"/>
                </a:lnTo>
                <a:lnTo>
                  <a:pt x="2650962" y="1071274"/>
                </a:lnTo>
                <a:lnTo>
                  <a:pt x="2657618" y="1079215"/>
                </a:lnTo>
                <a:lnTo>
                  <a:pt x="2664274" y="1087473"/>
                </a:lnTo>
                <a:lnTo>
                  <a:pt x="2670614" y="1096050"/>
                </a:lnTo>
                <a:lnTo>
                  <a:pt x="2676636" y="1104944"/>
                </a:lnTo>
                <a:lnTo>
                  <a:pt x="2682341" y="1113838"/>
                </a:lnTo>
                <a:lnTo>
                  <a:pt x="2688047" y="1123367"/>
                </a:lnTo>
                <a:lnTo>
                  <a:pt x="2692801" y="1132578"/>
                </a:lnTo>
                <a:lnTo>
                  <a:pt x="2697872" y="1142425"/>
                </a:lnTo>
                <a:lnTo>
                  <a:pt x="2702310" y="1152272"/>
                </a:lnTo>
                <a:lnTo>
                  <a:pt x="2706430" y="1162436"/>
                </a:lnTo>
                <a:lnTo>
                  <a:pt x="2710551" y="1172601"/>
                </a:lnTo>
                <a:lnTo>
                  <a:pt x="2714037" y="1183083"/>
                </a:lnTo>
                <a:lnTo>
                  <a:pt x="2717207" y="1193248"/>
                </a:lnTo>
                <a:lnTo>
                  <a:pt x="2720694" y="1204047"/>
                </a:lnTo>
                <a:lnTo>
                  <a:pt x="2723229" y="1214847"/>
                </a:lnTo>
                <a:lnTo>
                  <a:pt x="2726082" y="1225647"/>
                </a:lnTo>
                <a:lnTo>
                  <a:pt x="2728618" y="1236447"/>
                </a:lnTo>
                <a:lnTo>
                  <a:pt x="2730836" y="1246929"/>
                </a:lnTo>
                <a:lnTo>
                  <a:pt x="2734640" y="1268846"/>
                </a:lnTo>
                <a:lnTo>
                  <a:pt x="2737176" y="1290763"/>
                </a:lnTo>
                <a:lnTo>
                  <a:pt x="2739394" y="1312363"/>
                </a:lnTo>
                <a:lnTo>
                  <a:pt x="2740979" y="1333962"/>
                </a:lnTo>
                <a:lnTo>
                  <a:pt x="2741613" y="1354926"/>
                </a:lnTo>
                <a:lnTo>
                  <a:pt x="2741613" y="1375256"/>
                </a:lnTo>
                <a:lnTo>
                  <a:pt x="2741296" y="1395267"/>
                </a:lnTo>
                <a:lnTo>
                  <a:pt x="2740662" y="1414325"/>
                </a:lnTo>
                <a:lnTo>
                  <a:pt x="2739394" y="1432431"/>
                </a:lnTo>
                <a:lnTo>
                  <a:pt x="2737493" y="1449583"/>
                </a:lnTo>
                <a:lnTo>
                  <a:pt x="2735591" y="1465148"/>
                </a:lnTo>
                <a:lnTo>
                  <a:pt x="2733689" y="1479759"/>
                </a:lnTo>
                <a:lnTo>
                  <a:pt x="2731470" y="1493100"/>
                </a:lnTo>
                <a:lnTo>
                  <a:pt x="2728935" y="1504853"/>
                </a:lnTo>
                <a:lnTo>
                  <a:pt x="2726716" y="1515017"/>
                </a:lnTo>
                <a:lnTo>
                  <a:pt x="2724180" y="1522641"/>
                </a:lnTo>
                <a:lnTo>
                  <a:pt x="2721962" y="1529311"/>
                </a:lnTo>
                <a:lnTo>
                  <a:pt x="2721962" y="1530582"/>
                </a:lnTo>
                <a:lnTo>
                  <a:pt x="2721328" y="1532170"/>
                </a:lnTo>
                <a:lnTo>
                  <a:pt x="2720694" y="1533758"/>
                </a:lnTo>
                <a:lnTo>
                  <a:pt x="2719426" y="1535346"/>
                </a:lnTo>
                <a:lnTo>
                  <a:pt x="2718158" y="1536617"/>
                </a:lnTo>
                <a:lnTo>
                  <a:pt x="2716573" y="1538523"/>
                </a:lnTo>
                <a:lnTo>
                  <a:pt x="2711819" y="1542017"/>
                </a:lnTo>
                <a:lnTo>
                  <a:pt x="2705796" y="1545511"/>
                </a:lnTo>
                <a:lnTo>
                  <a:pt x="2698506" y="1548687"/>
                </a:lnTo>
                <a:lnTo>
                  <a:pt x="2689948" y="1552499"/>
                </a:lnTo>
                <a:lnTo>
                  <a:pt x="2680122" y="1556628"/>
                </a:lnTo>
                <a:lnTo>
                  <a:pt x="2671881" y="1653826"/>
                </a:lnTo>
                <a:lnTo>
                  <a:pt x="2664908" y="1730695"/>
                </a:lnTo>
                <a:lnTo>
                  <a:pt x="2657935" y="1800894"/>
                </a:lnTo>
                <a:lnTo>
                  <a:pt x="2657618" y="1806293"/>
                </a:lnTo>
                <a:lnTo>
                  <a:pt x="2656350" y="1811058"/>
                </a:lnTo>
                <a:lnTo>
                  <a:pt x="2655399" y="1817728"/>
                </a:lnTo>
                <a:lnTo>
                  <a:pt x="2652230" y="1836152"/>
                </a:lnTo>
                <a:lnTo>
                  <a:pt x="2648109" y="1859339"/>
                </a:lnTo>
                <a:lnTo>
                  <a:pt x="2645890" y="1872363"/>
                </a:lnTo>
                <a:lnTo>
                  <a:pt x="2643038" y="1885068"/>
                </a:lnTo>
                <a:lnTo>
                  <a:pt x="2639551" y="1897774"/>
                </a:lnTo>
                <a:lnTo>
                  <a:pt x="2635431" y="1910162"/>
                </a:lnTo>
                <a:lnTo>
                  <a:pt x="2633529" y="1916197"/>
                </a:lnTo>
                <a:lnTo>
                  <a:pt x="2630993" y="1921914"/>
                </a:lnTo>
                <a:lnTo>
                  <a:pt x="2628458" y="1927632"/>
                </a:lnTo>
                <a:lnTo>
                  <a:pt x="2625605" y="1932397"/>
                </a:lnTo>
                <a:lnTo>
                  <a:pt x="2622752" y="1937479"/>
                </a:lnTo>
                <a:lnTo>
                  <a:pt x="2619583" y="1941926"/>
                </a:lnTo>
                <a:lnTo>
                  <a:pt x="2616413" y="1946055"/>
                </a:lnTo>
                <a:lnTo>
                  <a:pt x="2612926" y="1949867"/>
                </a:lnTo>
                <a:lnTo>
                  <a:pt x="2609123" y="1952726"/>
                </a:lnTo>
                <a:lnTo>
                  <a:pt x="2605002" y="1955267"/>
                </a:lnTo>
                <a:lnTo>
                  <a:pt x="2600882" y="1957490"/>
                </a:lnTo>
                <a:lnTo>
                  <a:pt x="2596444" y="1959078"/>
                </a:lnTo>
                <a:lnTo>
                  <a:pt x="2410704" y="1985443"/>
                </a:lnTo>
                <a:lnTo>
                  <a:pt x="2405633" y="1985760"/>
                </a:lnTo>
                <a:lnTo>
                  <a:pt x="2400561" y="1986078"/>
                </a:lnTo>
                <a:lnTo>
                  <a:pt x="2397075" y="1986078"/>
                </a:lnTo>
                <a:lnTo>
                  <a:pt x="2393271" y="1985760"/>
                </a:lnTo>
                <a:lnTo>
                  <a:pt x="2385981" y="1985125"/>
                </a:lnTo>
                <a:lnTo>
                  <a:pt x="2327660" y="2443162"/>
                </a:lnTo>
                <a:lnTo>
                  <a:pt x="2211651" y="2443162"/>
                </a:lnTo>
                <a:lnTo>
                  <a:pt x="2168545" y="1866963"/>
                </a:lnTo>
                <a:lnTo>
                  <a:pt x="2165375" y="1862516"/>
                </a:lnTo>
                <a:lnTo>
                  <a:pt x="2162522" y="1857433"/>
                </a:lnTo>
                <a:lnTo>
                  <a:pt x="2156817" y="1847904"/>
                </a:lnTo>
                <a:lnTo>
                  <a:pt x="2148576" y="2326906"/>
                </a:lnTo>
                <a:lnTo>
                  <a:pt x="2063630" y="2320235"/>
                </a:lnTo>
                <a:lnTo>
                  <a:pt x="1992313" y="1798670"/>
                </a:lnTo>
                <a:lnTo>
                  <a:pt x="2157768" y="1798670"/>
                </a:lnTo>
                <a:lnTo>
                  <a:pt x="2443668" y="1798670"/>
                </a:lnTo>
                <a:lnTo>
                  <a:pt x="2170129" y="1529946"/>
                </a:lnTo>
                <a:lnTo>
                  <a:pt x="2587569" y="1399079"/>
                </a:lnTo>
                <a:lnTo>
                  <a:pt x="2517204" y="1414008"/>
                </a:lnTo>
                <a:lnTo>
                  <a:pt x="2151746" y="1511841"/>
                </a:lnTo>
                <a:lnTo>
                  <a:pt x="2111808" y="1472771"/>
                </a:lnTo>
                <a:lnTo>
                  <a:pt x="2108956" y="1423219"/>
                </a:lnTo>
                <a:lnTo>
                  <a:pt x="2103250" y="1464513"/>
                </a:lnTo>
                <a:lnTo>
                  <a:pt x="2093741" y="1455301"/>
                </a:lnTo>
                <a:lnTo>
                  <a:pt x="2095009" y="1426078"/>
                </a:lnTo>
                <a:lnTo>
                  <a:pt x="2096911" y="1393361"/>
                </a:lnTo>
                <a:lnTo>
                  <a:pt x="2099447" y="1358103"/>
                </a:lnTo>
                <a:lnTo>
                  <a:pt x="2103250" y="1320621"/>
                </a:lnTo>
                <a:lnTo>
                  <a:pt x="2105152" y="1301563"/>
                </a:lnTo>
                <a:lnTo>
                  <a:pt x="2107371" y="1282504"/>
                </a:lnTo>
                <a:lnTo>
                  <a:pt x="2109906" y="1262811"/>
                </a:lnTo>
                <a:lnTo>
                  <a:pt x="2113076" y="1243752"/>
                </a:lnTo>
                <a:lnTo>
                  <a:pt x="2115929" y="1224059"/>
                </a:lnTo>
                <a:lnTo>
                  <a:pt x="2119415" y="1205318"/>
                </a:lnTo>
                <a:lnTo>
                  <a:pt x="2123219" y="1186577"/>
                </a:lnTo>
                <a:lnTo>
                  <a:pt x="2127339" y="1168154"/>
                </a:lnTo>
                <a:lnTo>
                  <a:pt x="2131777" y="1150366"/>
                </a:lnTo>
                <a:lnTo>
                  <a:pt x="2136214" y="1133214"/>
                </a:lnTo>
                <a:lnTo>
                  <a:pt x="2140969" y="1116379"/>
                </a:lnTo>
                <a:lnTo>
                  <a:pt x="2146674" y="1100497"/>
                </a:lnTo>
                <a:lnTo>
                  <a:pt x="2152379" y="1085568"/>
                </a:lnTo>
                <a:lnTo>
                  <a:pt x="2158719" y="1071274"/>
                </a:lnTo>
                <a:lnTo>
                  <a:pt x="2165058" y="1058568"/>
                </a:lnTo>
                <a:lnTo>
                  <a:pt x="2168545" y="1052533"/>
                </a:lnTo>
                <a:lnTo>
                  <a:pt x="2172031" y="1046815"/>
                </a:lnTo>
                <a:lnTo>
                  <a:pt x="2175518" y="1041416"/>
                </a:lnTo>
                <a:lnTo>
                  <a:pt x="2179321" y="1036333"/>
                </a:lnTo>
                <a:lnTo>
                  <a:pt x="2183125" y="1031569"/>
                </a:lnTo>
                <a:lnTo>
                  <a:pt x="2187245" y="1027122"/>
                </a:lnTo>
                <a:lnTo>
                  <a:pt x="2191366" y="1023310"/>
                </a:lnTo>
                <a:lnTo>
                  <a:pt x="2195486" y="1019498"/>
                </a:lnTo>
                <a:lnTo>
                  <a:pt x="2199607" y="1016004"/>
                </a:lnTo>
                <a:lnTo>
                  <a:pt x="2204044" y="1013146"/>
                </a:lnTo>
                <a:lnTo>
                  <a:pt x="2208799" y="1010922"/>
                </a:lnTo>
                <a:lnTo>
                  <a:pt x="2213236" y="1008699"/>
                </a:lnTo>
                <a:lnTo>
                  <a:pt x="2217991" y="1007111"/>
                </a:lnTo>
                <a:lnTo>
                  <a:pt x="2223062" y="1005840"/>
                </a:lnTo>
                <a:lnTo>
                  <a:pt x="2227817" y="1005205"/>
                </a:lnTo>
                <a:lnTo>
                  <a:pt x="2233205" y="1004887"/>
                </a:lnTo>
                <a:close/>
                <a:moveTo>
                  <a:pt x="1560668" y="914401"/>
                </a:moveTo>
                <a:lnTo>
                  <a:pt x="1571788" y="914401"/>
                </a:lnTo>
                <a:lnTo>
                  <a:pt x="1582591" y="915671"/>
                </a:lnTo>
                <a:lnTo>
                  <a:pt x="1594029" y="917258"/>
                </a:lnTo>
                <a:lnTo>
                  <a:pt x="1604514" y="919480"/>
                </a:lnTo>
                <a:lnTo>
                  <a:pt x="1615317" y="922021"/>
                </a:lnTo>
                <a:lnTo>
                  <a:pt x="1625802" y="925196"/>
                </a:lnTo>
                <a:lnTo>
                  <a:pt x="1636287" y="928688"/>
                </a:lnTo>
                <a:lnTo>
                  <a:pt x="1646772" y="933133"/>
                </a:lnTo>
                <a:lnTo>
                  <a:pt x="1656939" y="937261"/>
                </a:lnTo>
                <a:lnTo>
                  <a:pt x="1666788" y="942023"/>
                </a:lnTo>
                <a:lnTo>
                  <a:pt x="1676638" y="946786"/>
                </a:lnTo>
                <a:lnTo>
                  <a:pt x="1686487" y="952183"/>
                </a:lnTo>
                <a:lnTo>
                  <a:pt x="1695384" y="957263"/>
                </a:lnTo>
                <a:lnTo>
                  <a:pt x="1704598" y="962978"/>
                </a:lnTo>
                <a:lnTo>
                  <a:pt x="1712859" y="968693"/>
                </a:lnTo>
                <a:lnTo>
                  <a:pt x="1721120" y="974726"/>
                </a:lnTo>
                <a:lnTo>
                  <a:pt x="1729063" y="980441"/>
                </a:lnTo>
                <a:lnTo>
                  <a:pt x="1736371" y="986473"/>
                </a:lnTo>
                <a:lnTo>
                  <a:pt x="1750033" y="997586"/>
                </a:lnTo>
                <a:lnTo>
                  <a:pt x="1762106" y="1008698"/>
                </a:lnTo>
                <a:lnTo>
                  <a:pt x="1771956" y="1018858"/>
                </a:lnTo>
                <a:lnTo>
                  <a:pt x="1779264" y="1027748"/>
                </a:lnTo>
                <a:lnTo>
                  <a:pt x="1782441" y="1031558"/>
                </a:lnTo>
                <a:lnTo>
                  <a:pt x="1784665" y="1034733"/>
                </a:lnTo>
                <a:lnTo>
                  <a:pt x="1786254" y="1037908"/>
                </a:lnTo>
                <a:lnTo>
                  <a:pt x="1787207" y="1040448"/>
                </a:lnTo>
                <a:lnTo>
                  <a:pt x="1788160" y="1045845"/>
                </a:lnTo>
                <a:lnTo>
                  <a:pt x="1788478" y="1053783"/>
                </a:lnTo>
                <a:lnTo>
                  <a:pt x="1789113" y="1076643"/>
                </a:lnTo>
                <a:lnTo>
                  <a:pt x="1789113" y="1107440"/>
                </a:lnTo>
                <a:lnTo>
                  <a:pt x="1788478" y="1144588"/>
                </a:lnTo>
                <a:lnTo>
                  <a:pt x="1787525" y="1187133"/>
                </a:lnTo>
                <a:lnTo>
                  <a:pt x="1786254" y="1233488"/>
                </a:lnTo>
                <a:lnTo>
                  <a:pt x="1784347" y="1282383"/>
                </a:lnTo>
                <a:lnTo>
                  <a:pt x="1782123" y="1331913"/>
                </a:lnTo>
                <a:lnTo>
                  <a:pt x="1672507" y="1331913"/>
                </a:lnTo>
                <a:lnTo>
                  <a:pt x="1674096" y="1293813"/>
                </a:lnTo>
                <a:lnTo>
                  <a:pt x="1674732" y="1258253"/>
                </a:lnTo>
                <a:lnTo>
                  <a:pt x="1675685" y="1225550"/>
                </a:lnTo>
                <a:lnTo>
                  <a:pt x="1676002" y="1197293"/>
                </a:lnTo>
                <a:lnTo>
                  <a:pt x="1675685" y="1174115"/>
                </a:lnTo>
                <a:lnTo>
                  <a:pt x="1674732" y="1156970"/>
                </a:lnTo>
                <a:lnTo>
                  <a:pt x="1674096" y="1150938"/>
                </a:lnTo>
                <a:lnTo>
                  <a:pt x="1673143" y="1147445"/>
                </a:lnTo>
                <a:lnTo>
                  <a:pt x="1672825" y="1145858"/>
                </a:lnTo>
                <a:lnTo>
                  <a:pt x="1672507" y="1144905"/>
                </a:lnTo>
                <a:lnTo>
                  <a:pt x="1672190" y="1144905"/>
                </a:lnTo>
                <a:lnTo>
                  <a:pt x="1671237" y="1145540"/>
                </a:lnTo>
                <a:lnTo>
                  <a:pt x="1669648" y="1147445"/>
                </a:lnTo>
                <a:lnTo>
                  <a:pt x="1668059" y="1149668"/>
                </a:lnTo>
                <a:lnTo>
                  <a:pt x="1666471" y="1151890"/>
                </a:lnTo>
                <a:lnTo>
                  <a:pt x="1654079" y="1331913"/>
                </a:lnTo>
                <a:lnTo>
                  <a:pt x="1602608" y="1331913"/>
                </a:lnTo>
                <a:lnTo>
                  <a:pt x="1602290" y="1283335"/>
                </a:lnTo>
                <a:lnTo>
                  <a:pt x="1598477" y="1283653"/>
                </a:lnTo>
                <a:lnTo>
                  <a:pt x="1586721" y="1284605"/>
                </a:lnTo>
                <a:lnTo>
                  <a:pt x="1568293" y="1285240"/>
                </a:lnTo>
                <a:lnTo>
                  <a:pt x="1556537" y="1285558"/>
                </a:lnTo>
                <a:lnTo>
                  <a:pt x="1543828" y="1285558"/>
                </a:lnTo>
                <a:lnTo>
                  <a:pt x="1529213" y="1285240"/>
                </a:lnTo>
                <a:lnTo>
                  <a:pt x="1513009" y="1284605"/>
                </a:lnTo>
                <a:lnTo>
                  <a:pt x="1496169" y="1283653"/>
                </a:lnTo>
                <a:lnTo>
                  <a:pt x="1477741" y="1282383"/>
                </a:lnTo>
                <a:lnTo>
                  <a:pt x="1457724" y="1280478"/>
                </a:lnTo>
                <a:lnTo>
                  <a:pt x="1437390" y="1277620"/>
                </a:lnTo>
                <a:lnTo>
                  <a:pt x="1415467" y="1274763"/>
                </a:lnTo>
                <a:lnTo>
                  <a:pt x="1392908" y="1270953"/>
                </a:lnTo>
                <a:lnTo>
                  <a:pt x="1381787" y="1268730"/>
                </a:lnTo>
                <a:lnTo>
                  <a:pt x="1370349" y="1266508"/>
                </a:lnTo>
                <a:lnTo>
                  <a:pt x="1359547" y="1263968"/>
                </a:lnTo>
                <a:lnTo>
                  <a:pt x="1348426" y="1261110"/>
                </a:lnTo>
                <a:lnTo>
                  <a:pt x="1328092" y="1254760"/>
                </a:lnTo>
                <a:lnTo>
                  <a:pt x="1308710" y="1248410"/>
                </a:lnTo>
                <a:lnTo>
                  <a:pt x="1290282" y="1241743"/>
                </a:lnTo>
                <a:lnTo>
                  <a:pt x="1273443" y="1234440"/>
                </a:lnTo>
                <a:lnTo>
                  <a:pt x="1257556" y="1227455"/>
                </a:lnTo>
                <a:lnTo>
                  <a:pt x="1243259" y="1220153"/>
                </a:lnTo>
                <a:lnTo>
                  <a:pt x="1229914" y="1213485"/>
                </a:lnTo>
                <a:lnTo>
                  <a:pt x="1218794" y="1207135"/>
                </a:lnTo>
                <a:lnTo>
                  <a:pt x="1208626" y="1201103"/>
                </a:lnTo>
                <a:lnTo>
                  <a:pt x="1200366" y="1196340"/>
                </a:lnTo>
                <a:lnTo>
                  <a:pt x="1189245" y="1188720"/>
                </a:lnTo>
                <a:lnTo>
                  <a:pt x="1185115" y="1186180"/>
                </a:lnTo>
                <a:lnTo>
                  <a:pt x="1204814" y="1331913"/>
                </a:lnTo>
                <a:lnTo>
                  <a:pt x="1152071" y="1331913"/>
                </a:lnTo>
                <a:lnTo>
                  <a:pt x="1149529" y="1296670"/>
                </a:lnTo>
                <a:lnTo>
                  <a:pt x="1143810" y="1297305"/>
                </a:lnTo>
                <a:lnTo>
                  <a:pt x="1135549" y="1299210"/>
                </a:lnTo>
                <a:lnTo>
                  <a:pt x="1112355" y="1303655"/>
                </a:lnTo>
                <a:lnTo>
                  <a:pt x="1082489" y="1309688"/>
                </a:lnTo>
                <a:lnTo>
                  <a:pt x="1066285" y="1313180"/>
                </a:lnTo>
                <a:lnTo>
                  <a:pt x="1049445" y="1316038"/>
                </a:lnTo>
                <a:lnTo>
                  <a:pt x="1032606" y="1318895"/>
                </a:lnTo>
                <a:lnTo>
                  <a:pt x="1015766" y="1321118"/>
                </a:lnTo>
                <a:lnTo>
                  <a:pt x="999880" y="1322388"/>
                </a:lnTo>
                <a:lnTo>
                  <a:pt x="984629" y="1323658"/>
                </a:lnTo>
                <a:lnTo>
                  <a:pt x="977639" y="1323658"/>
                </a:lnTo>
                <a:lnTo>
                  <a:pt x="970649" y="1323658"/>
                </a:lnTo>
                <a:lnTo>
                  <a:pt x="964295" y="1323340"/>
                </a:lnTo>
                <a:lnTo>
                  <a:pt x="958575" y="1323023"/>
                </a:lnTo>
                <a:lnTo>
                  <a:pt x="953174" y="1322070"/>
                </a:lnTo>
                <a:lnTo>
                  <a:pt x="948090" y="1320483"/>
                </a:lnTo>
                <a:lnTo>
                  <a:pt x="943960" y="1319213"/>
                </a:lnTo>
                <a:lnTo>
                  <a:pt x="940783" y="1317625"/>
                </a:lnTo>
                <a:lnTo>
                  <a:pt x="934746" y="1305560"/>
                </a:lnTo>
                <a:lnTo>
                  <a:pt x="928709" y="1295083"/>
                </a:lnTo>
                <a:lnTo>
                  <a:pt x="917271" y="1275398"/>
                </a:lnTo>
                <a:lnTo>
                  <a:pt x="912505" y="1266508"/>
                </a:lnTo>
                <a:lnTo>
                  <a:pt x="908057" y="1257935"/>
                </a:lnTo>
                <a:lnTo>
                  <a:pt x="904244" y="1249680"/>
                </a:lnTo>
                <a:lnTo>
                  <a:pt x="902338" y="1244918"/>
                </a:lnTo>
                <a:lnTo>
                  <a:pt x="901067" y="1240790"/>
                </a:lnTo>
                <a:lnTo>
                  <a:pt x="900114" y="1236663"/>
                </a:lnTo>
                <a:lnTo>
                  <a:pt x="899161" y="1232535"/>
                </a:lnTo>
                <a:lnTo>
                  <a:pt x="898843" y="1228408"/>
                </a:lnTo>
                <a:lnTo>
                  <a:pt x="898525" y="1223963"/>
                </a:lnTo>
                <a:lnTo>
                  <a:pt x="898843" y="1219835"/>
                </a:lnTo>
                <a:lnTo>
                  <a:pt x="899161" y="1215390"/>
                </a:lnTo>
                <a:lnTo>
                  <a:pt x="900431" y="1210628"/>
                </a:lnTo>
                <a:lnTo>
                  <a:pt x="901385" y="1205865"/>
                </a:lnTo>
                <a:lnTo>
                  <a:pt x="903291" y="1201103"/>
                </a:lnTo>
                <a:lnTo>
                  <a:pt x="905197" y="1195705"/>
                </a:lnTo>
                <a:lnTo>
                  <a:pt x="908057" y="1190943"/>
                </a:lnTo>
                <a:lnTo>
                  <a:pt x="910916" y="1185228"/>
                </a:lnTo>
                <a:lnTo>
                  <a:pt x="914729" y="1179513"/>
                </a:lnTo>
                <a:lnTo>
                  <a:pt x="918542" y="1173480"/>
                </a:lnTo>
                <a:lnTo>
                  <a:pt x="922990" y="1167765"/>
                </a:lnTo>
                <a:lnTo>
                  <a:pt x="928391" y="1161098"/>
                </a:lnTo>
                <a:lnTo>
                  <a:pt x="939512" y="1146810"/>
                </a:lnTo>
                <a:lnTo>
                  <a:pt x="949361" y="1133793"/>
                </a:lnTo>
                <a:lnTo>
                  <a:pt x="967154" y="1109345"/>
                </a:lnTo>
                <a:lnTo>
                  <a:pt x="976050" y="1096963"/>
                </a:lnTo>
                <a:lnTo>
                  <a:pt x="985900" y="1084580"/>
                </a:lnTo>
                <a:lnTo>
                  <a:pt x="997338" y="1070928"/>
                </a:lnTo>
                <a:lnTo>
                  <a:pt x="1004328" y="1063943"/>
                </a:lnTo>
                <a:lnTo>
                  <a:pt x="1011318" y="1056323"/>
                </a:lnTo>
                <a:lnTo>
                  <a:pt x="1017673" y="1045528"/>
                </a:lnTo>
                <a:lnTo>
                  <a:pt x="1024663" y="1035368"/>
                </a:lnTo>
                <a:lnTo>
                  <a:pt x="1031335" y="1025525"/>
                </a:lnTo>
                <a:lnTo>
                  <a:pt x="1038007" y="1016318"/>
                </a:lnTo>
                <a:lnTo>
                  <a:pt x="1044997" y="1008063"/>
                </a:lnTo>
                <a:lnTo>
                  <a:pt x="1051669" y="1000443"/>
                </a:lnTo>
                <a:lnTo>
                  <a:pt x="1058659" y="993141"/>
                </a:lnTo>
                <a:lnTo>
                  <a:pt x="1065967" y="986473"/>
                </a:lnTo>
                <a:lnTo>
                  <a:pt x="1073593" y="980123"/>
                </a:lnTo>
                <a:lnTo>
                  <a:pt x="1080583" y="974091"/>
                </a:lnTo>
                <a:lnTo>
                  <a:pt x="1088208" y="968693"/>
                </a:lnTo>
                <a:lnTo>
                  <a:pt x="1096151" y="963931"/>
                </a:lnTo>
                <a:lnTo>
                  <a:pt x="1104094" y="959168"/>
                </a:lnTo>
                <a:lnTo>
                  <a:pt x="1111720" y="954723"/>
                </a:lnTo>
                <a:lnTo>
                  <a:pt x="1119663" y="950913"/>
                </a:lnTo>
                <a:lnTo>
                  <a:pt x="1127924" y="947738"/>
                </a:lnTo>
                <a:lnTo>
                  <a:pt x="1136185" y="944246"/>
                </a:lnTo>
                <a:lnTo>
                  <a:pt x="1145081" y="941388"/>
                </a:lnTo>
                <a:lnTo>
                  <a:pt x="1153660" y="938531"/>
                </a:lnTo>
                <a:lnTo>
                  <a:pt x="1162238" y="935991"/>
                </a:lnTo>
                <a:lnTo>
                  <a:pt x="1171452" y="933768"/>
                </a:lnTo>
                <a:lnTo>
                  <a:pt x="1180349" y="931863"/>
                </a:lnTo>
                <a:lnTo>
                  <a:pt x="1199412" y="928053"/>
                </a:lnTo>
                <a:lnTo>
                  <a:pt x="1218794" y="924561"/>
                </a:lnTo>
                <a:lnTo>
                  <a:pt x="1239128" y="921703"/>
                </a:lnTo>
                <a:lnTo>
                  <a:pt x="1282021" y="915988"/>
                </a:lnTo>
                <a:lnTo>
                  <a:pt x="1284881" y="915671"/>
                </a:lnTo>
                <a:lnTo>
                  <a:pt x="1287740" y="915671"/>
                </a:lnTo>
                <a:lnTo>
                  <a:pt x="1292824" y="915671"/>
                </a:lnTo>
                <a:lnTo>
                  <a:pt x="1366537" y="1187768"/>
                </a:lnTo>
                <a:lnTo>
                  <a:pt x="1368125" y="1176973"/>
                </a:lnTo>
                <a:lnTo>
                  <a:pt x="1393226" y="990283"/>
                </a:lnTo>
                <a:lnTo>
                  <a:pt x="1386236" y="972186"/>
                </a:lnTo>
                <a:lnTo>
                  <a:pt x="1400216" y="947738"/>
                </a:lnTo>
                <a:lnTo>
                  <a:pt x="1432306" y="947421"/>
                </a:lnTo>
                <a:lnTo>
                  <a:pt x="1445968" y="972186"/>
                </a:lnTo>
                <a:lnTo>
                  <a:pt x="1439614" y="993776"/>
                </a:lnTo>
                <a:lnTo>
                  <a:pt x="1462490" y="1190943"/>
                </a:lnTo>
                <a:lnTo>
                  <a:pt x="1522858" y="924243"/>
                </a:lnTo>
                <a:lnTo>
                  <a:pt x="1529530" y="921386"/>
                </a:lnTo>
                <a:lnTo>
                  <a:pt x="1534932" y="918846"/>
                </a:lnTo>
                <a:lnTo>
                  <a:pt x="1537791" y="916940"/>
                </a:lnTo>
                <a:lnTo>
                  <a:pt x="1538427" y="915988"/>
                </a:lnTo>
                <a:lnTo>
                  <a:pt x="1549865" y="915036"/>
                </a:lnTo>
                <a:lnTo>
                  <a:pt x="1560668" y="914401"/>
                </a:lnTo>
                <a:close/>
                <a:moveTo>
                  <a:pt x="170497" y="661035"/>
                </a:moveTo>
                <a:lnTo>
                  <a:pt x="168576" y="681657"/>
                </a:lnTo>
                <a:lnTo>
                  <a:pt x="168275" y="683619"/>
                </a:lnTo>
                <a:lnTo>
                  <a:pt x="167640" y="691889"/>
                </a:lnTo>
                <a:lnTo>
                  <a:pt x="167640" y="695282"/>
                </a:lnTo>
                <a:lnTo>
                  <a:pt x="167322" y="700477"/>
                </a:lnTo>
                <a:lnTo>
                  <a:pt x="167640" y="700795"/>
                </a:lnTo>
                <a:lnTo>
                  <a:pt x="167640" y="695282"/>
                </a:lnTo>
                <a:lnTo>
                  <a:pt x="168275" y="684891"/>
                </a:lnTo>
                <a:lnTo>
                  <a:pt x="168576" y="681657"/>
                </a:lnTo>
                <a:lnTo>
                  <a:pt x="169545" y="675349"/>
                </a:lnTo>
                <a:lnTo>
                  <a:pt x="170497" y="668033"/>
                </a:lnTo>
                <a:lnTo>
                  <a:pt x="170497" y="664534"/>
                </a:lnTo>
                <a:lnTo>
                  <a:pt x="170497" y="661035"/>
                </a:lnTo>
                <a:close/>
                <a:moveTo>
                  <a:pt x="2571454" y="661035"/>
                </a:moveTo>
                <a:lnTo>
                  <a:pt x="2571454" y="664534"/>
                </a:lnTo>
                <a:lnTo>
                  <a:pt x="2571137" y="668033"/>
                </a:lnTo>
                <a:lnTo>
                  <a:pt x="2572406" y="675349"/>
                </a:lnTo>
                <a:lnTo>
                  <a:pt x="2573358" y="683619"/>
                </a:lnTo>
                <a:lnTo>
                  <a:pt x="2573992" y="691889"/>
                </a:lnTo>
                <a:lnTo>
                  <a:pt x="2574310" y="700795"/>
                </a:lnTo>
                <a:lnTo>
                  <a:pt x="2574627" y="700477"/>
                </a:lnTo>
                <a:lnTo>
                  <a:pt x="2573675" y="684891"/>
                </a:lnTo>
                <a:lnTo>
                  <a:pt x="2571454" y="661035"/>
                </a:lnTo>
                <a:close/>
                <a:moveTo>
                  <a:pt x="197485" y="574519"/>
                </a:moveTo>
                <a:lnTo>
                  <a:pt x="195897" y="575155"/>
                </a:lnTo>
                <a:lnTo>
                  <a:pt x="194310" y="576109"/>
                </a:lnTo>
                <a:lnTo>
                  <a:pt x="192405" y="577381"/>
                </a:lnTo>
                <a:lnTo>
                  <a:pt x="190817" y="579290"/>
                </a:lnTo>
                <a:lnTo>
                  <a:pt x="189230" y="581198"/>
                </a:lnTo>
                <a:lnTo>
                  <a:pt x="186690" y="585969"/>
                </a:lnTo>
                <a:lnTo>
                  <a:pt x="189865" y="582789"/>
                </a:lnTo>
                <a:lnTo>
                  <a:pt x="192722" y="579608"/>
                </a:lnTo>
                <a:lnTo>
                  <a:pt x="195897" y="576745"/>
                </a:lnTo>
                <a:lnTo>
                  <a:pt x="199390" y="574519"/>
                </a:lnTo>
                <a:lnTo>
                  <a:pt x="197485" y="574519"/>
                </a:lnTo>
                <a:close/>
                <a:moveTo>
                  <a:pt x="2542584" y="574518"/>
                </a:moveTo>
                <a:lnTo>
                  <a:pt x="2545757" y="576745"/>
                </a:lnTo>
                <a:lnTo>
                  <a:pt x="2549247" y="579608"/>
                </a:lnTo>
                <a:lnTo>
                  <a:pt x="2552102" y="582788"/>
                </a:lnTo>
                <a:lnTo>
                  <a:pt x="2555274" y="585969"/>
                </a:lnTo>
                <a:lnTo>
                  <a:pt x="2552102" y="581198"/>
                </a:lnTo>
                <a:lnTo>
                  <a:pt x="2550833" y="579290"/>
                </a:lnTo>
                <a:lnTo>
                  <a:pt x="2549247" y="577381"/>
                </a:lnTo>
                <a:lnTo>
                  <a:pt x="2547660" y="576109"/>
                </a:lnTo>
                <a:lnTo>
                  <a:pt x="2545757" y="575155"/>
                </a:lnTo>
                <a:lnTo>
                  <a:pt x="2544488" y="574518"/>
                </a:lnTo>
                <a:lnTo>
                  <a:pt x="2542584" y="574518"/>
                </a:lnTo>
                <a:close/>
                <a:moveTo>
                  <a:pt x="331470" y="485775"/>
                </a:moveTo>
                <a:lnTo>
                  <a:pt x="347662" y="485775"/>
                </a:lnTo>
                <a:lnTo>
                  <a:pt x="363537" y="486729"/>
                </a:lnTo>
                <a:lnTo>
                  <a:pt x="378460" y="488638"/>
                </a:lnTo>
                <a:lnTo>
                  <a:pt x="393700" y="490864"/>
                </a:lnTo>
                <a:lnTo>
                  <a:pt x="407988" y="493409"/>
                </a:lnTo>
                <a:lnTo>
                  <a:pt x="421323" y="497226"/>
                </a:lnTo>
                <a:lnTo>
                  <a:pt x="434658" y="501043"/>
                </a:lnTo>
                <a:lnTo>
                  <a:pt x="447040" y="505178"/>
                </a:lnTo>
                <a:lnTo>
                  <a:pt x="459105" y="509631"/>
                </a:lnTo>
                <a:lnTo>
                  <a:pt x="470535" y="514402"/>
                </a:lnTo>
                <a:lnTo>
                  <a:pt x="481013" y="519491"/>
                </a:lnTo>
                <a:lnTo>
                  <a:pt x="491173" y="524580"/>
                </a:lnTo>
                <a:lnTo>
                  <a:pt x="500698" y="529670"/>
                </a:lnTo>
                <a:lnTo>
                  <a:pt x="509270" y="534759"/>
                </a:lnTo>
                <a:lnTo>
                  <a:pt x="517208" y="539848"/>
                </a:lnTo>
                <a:lnTo>
                  <a:pt x="524510" y="544301"/>
                </a:lnTo>
                <a:lnTo>
                  <a:pt x="536575" y="552889"/>
                </a:lnTo>
                <a:lnTo>
                  <a:pt x="545465" y="559569"/>
                </a:lnTo>
                <a:lnTo>
                  <a:pt x="550863" y="564340"/>
                </a:lnTo>
                <a:lnTo>
                  <a:pt x="552450" y="565612"/>
                </a:lnTo>
                <a:lnTo>
                  <a:pt x="550863" y="569747"/>
                </a:lnTo>
                <a:lnTo>
                  <a:pt x="548005" y="574837"/>
                </a:lnTo>
                <a:lnTo>
                  <a:pt x="544195" y="581198"/>
                </a:lnTo>
                <a:lnTo>
                  <a:pt x="539750" y="587878"/>
                </a:lnTo>
                <a:lnTo>
                  <a:pt x="534035" y="595512"/>
                </a:lnTo>
                <a:lnTo>
                  <a:pt x="530860" y="599647"/>
                </a:lnTo>
                <a:lnTo>
                  <a:pt x="527050" y="603463"/>
                </a:lnTo>
                <a:lnTo>
                  <a:pt x="523240" y="607280"/>
                </a:lnTo>
                <a:lnTo>
                  <a:pt x="518795" y="610779"/>
                </a:lnTo>
                <a:lnTo>
                  <a:pt x="514350" y="614278"/>
                </a:lnTo>
                <a:lnTo>
                  <a:pt x="509588" y="617777"/>
                </a:lnTo>
                <a:lnTo>
                  <a:pt x="504508" y="620640"/>
                </a:lnTo>
                <a:lnTo>
                  <a:pt x="498793" y="623502"/>
                </a:lnTo>
                <a:lnTo>
                  <a:pt x="493078" y="626047"/>
                </a:lnTo>
                <a:lnTo>
                  <a:pt x="487045" y="627955"/>
                </a:lnTo>
                <a:lnTo>
                  <a:pt x="480695" y="629228"/>
                </a:lnTo>
                <a:lnTo>
                  <a:pt x="474028" y="630500"/>
                </a:lnTo>
                <a:lnTo>
                  <a:pt x="466725" y="630818"/>
                </a:lnTo>
                <a:lnTo>
                  <a:pt x="459423" y="630818"/>
                </a:lnTo>
                <a:lnTo>
                  <a:pt x="451803" y="630182"/>
                </a:lnTo>
                <a:lnTo>
                  <a:pt x="443548" y="628910"/>
                </a:lnTo>
                <a:lnTo>
                  <a:pt x="434975" y="626683"/>
                </a:lnTo>
                <a:lnTo>
                  <a:pt x="426403" y="624139"/>
                </a:lnTo>
                <a:lnTo>
                  <a:pt x="417195" y="620322"/>
                </a:lnTo>
                <a:lnTo>
                  <a:pt x="407353" y="615869"/>
                </a:lnTo>
                <a:lnTo>
                  <a:pt x="396557" y="610461"/>
                </a:lnTo>
                <a:lnTo>
                  <a:pt x="385127" y="605690"/>
                </a:lnTo>
                <a:lnTo>
                  <a:pt x="408305" y="616823"/>
                </a:lnTo>
                <a:lnTo>
                  <a:pt x="430848" y="627955"/>
                </a:lnTo>
                <a:lnTo>
                  <a:pt x="441643" y="632727"/>
                </a:lnTo>
                <a:lnTo>
                  <a:pt x="452120" y="637180"/>
                </a:lnTo>
                <a:lnTo>
                  <a:pt x="462280" y="641315"/>
                </a:lnTo>
                <a:lnTo>
                  <a:pt x="472440" y="645132"/>
                </a:lnTo>
                <a:lnTo>
                  <a:pt x="481965" y="648312"/>
                </a:lnTo>
                <a:lnTo>
                  <a:pt x="491173" y="650539"/>
                </a:lnTo>
                <a:lnTo>
                  <a:pt x="500063" y="652129"/>
                </a:lnTo>
                <a:lnTo>
                  <a:pt x="504190" y="652447"/>
                </a:lnTo>
                <a:lnTo>
                  <a:pt x="508318" y="652447"/>
                </a:lnTo>
                <a:lnTo>
                  <a:pt x="512128" y="652447"/>
                </a:lnTo>
                <a:lnTo>
                  <a:pt x="515620" y="652129"/>
                </a:lnTo>
                <a:lnTo>
                  <a:pt x="519430" y="651493"/>
                </a:lnTo>
                <a:lnTo>
                  <a:pt x="522923" y="650539"/>
                </a:lnTo>
                <a:lnTo>
                  <a:pt x="526415" y="649267"/>
                </a:lnTo>
                <a:lnTo>
                  <a:pt x="529590" y="647676"/>
                </a:lnTo>
                <a:lnTo>
                  <a:pt x="532765" y="646086"/>
                </a:lnTo>
                <a:lnTo>
                  <a:pt x="535623" y="643541"/>
                </a:lnTo>
                <a:lnTo>
                  <a:pt x="536893" y="651493"/>
                </a:lnTo>
                <a:lnTo>
                  <a:pt x="537210" y="659127"/>
                </a:lnTo>
                <a:lnTo>
                  <a:pt x="537845" y="673440"/>
                </a:lnTo>
                <a:lnTo>
                  <a:pt x="537845" y="687118"/>
                </a:lnTo>
                <a:lnTo>
                  <a:pt x="537210" y="700159"/>
                </a:lnTo>
                <a:lnTo>
                  <a:pt x="538163" y="699205"/>
                </a:lnTo>
                <a:lnTo>
                  <a:pt x="539433" y="697932"/>
                </a:lnTo>
                <a:lnTo>
                  <a:pt x="540703" y="697296"/>
                </a:lnTo>
                <a:lnTo>
                  <a:pt x="541973" y="696660"/>
                </a:lnTo>
                <a:lnTo>
                  <a:pt x="542925" y="697296"/>
                </a:lnTo>
                <a:lnTo>
                  <a:pt x="543243" y="698251"/>
                </a:lnTo>
                <a:lnTo>
                  <a:pt x="543878" y="699841"/>
                </a:lnTo>
                <a:lnTo>
                  <a:pt x="543878" y="702067"/>
                </a:lnTo>
                <a:lnTo>
                  <a:pt x="544195" y="708429"/>
                </a:lnTo>
                <a:lnTo>
                  <a:pt x="544195" y="716063"/>
                </a:lnTo>
                <a:lnTo>
                  <a:pt x="543878" y="725287"/>
                </a:lnTo>
                <a:lnTo>
                  <a:pt x="542925" y="735466"/>
                </a:lnTo>
                <a:lnTo>
                  <a:pt x="540703" y="757413"/>
                </a:lnTo>
                <a:lnTo>
                  <a:pt x="537528" y="779042"/>
                </a:lnTo>
                <a:lnTo>
                  <a:pt x="534670" y="796536"/>
                </a:lnTo>
                <a:lnTo>
                  <a:pt x="533083" y="802898"/>
                </a:lnTo>
                <a:lnTo>
                  <a:pt x="531813" y="807669"/>
                </a:lnTo>
                <a:lnTo>
                  <a:pt x="531178" y="808623"/>
                </a:lnTo>
                <a:lnTo>
                  <a:pt x="530860" y="809577"/>
                </a:lnTo>
                <a:lnTo>
                  <a:pt x="530543" y="809577"/>
                </a:lnTo>
                <a:lnTo>
                  <a:pt x="529908" y="808623"/>
                </a:lnTo>
                <a:lnTo>
                  <a:pt x="528638" y="820392"/>
                </a:lnTo>
                <a:lnTo>
                  <a:pt x="526733" y="831525"/>
                </a:lnTo>
                <a:lnTo>
                  <a:pt x="524510" y="842657"/>
                </a:lnTo>
                <a:lnTo>
                  <a:pt x="521335" y="853154"/>
                </a:lnTo>
                <a:lnTo>
                  <a:pt x="518478" y="863650"/>
                </a:lnTo>
                <a:lnTo>
                  <a:pt x="514985" y="873829"/>
                </a:lnTo>
                <a:lnTo>
                  <a:pt x="510858" y="883689"/>
                </a:lnTo>
                <a:lnTo>
                  <a:pt x="506730" y="892913"/>
                </a:lnTo>
                <a:lnTo>
                  <a:pt x="502285" y="902138"/>
                </a:lnTo>
                <a:lnTo>
                  <a:pt x="497205" y="911044"/>
                </a:lnTo>
                <a:lnTo>
                  <a:pt x="492443" y="919314"/>
                </a:lnTo>
                <a:lnTo>
                  <a:pt x="486728" y="927584"/>
                </a:lnTo>
                <a:lnTo>
                  <a:pt x="481013" y="935536"/>
                </a:lnTo>
                <a:lnTo>
                  <a:pt x="475615" y="943170"/>
                </a:lnTo>
                <a:lnTo>
                  <a:pt x="469583" y="950167"/>
                </a:lnTo>
                <a:lnTo>
                  <a:pt x="463550" y="957165"/>
                </a:lnTo>
                <a:lnTo>
                  <a:pt x="457200" y="963209"/>
                </a:lnTo>
                <a:lnTo>
                  <a:pt x="450850" y="969252"/>
                </a:lnTo>
                <a:lnTo>
                  <a:pt x="443865" y="974659"/>
                </a:lnTo>
                <a:lnTo>
                  <a:pt x="437198" y="980067"/>
                </a:lnTo>
                <a:lnTo>
                  <a:pt x="430530" y="984838"/>
                </a:lnTo>
                <a:lnTo>
                  <a:pt x="423545" y="989609"/>
                </a:lnTo>
                <a:lnTo>
                  <a:pt x="416878" y="993744"/>
                </a:lnTo>
                <a:lnTo>
                  <a:pt x="410210" y="997243"/>
                </a:lnTo>
                <a:lnTo>
                  <a:pt x="402908" y="1000742"/>
                </a:lnTo>
                <a:lnTo>
                  <a:pt x="396240" y="1003286"/>
                </a:lnTo>
                <a:lnTo>
                  <a:pt x="389255" y="1006149"/>
                </a:lnTo>
                <a:lnTo>
                  <a:pt x="382587" y="1008057"/>
                </a:lnTo>
                <a:lnTo>
                  <a:pt x="375920" y="1009330"/>
                </a:lnTo>
                <a:lnTo>
                  <a:pt x="369252" y="1010602"/>
                </a:lnTo>
                <a:lnTo>
                  <a:pt x="362585" y="1011238"/>
                </a:lnTo>
                <a:lnTo>
                  <a:pt x="356235" y="1011238"/>
                </a:lnTo>
                <a:lnTo>
                  <a:pt x="351155" y="1011238"/>
                </a:lnTo>
                <a:lnTo>
                  <a:pt x="345440" y="1010602"/>
                </a:lnTo>
                <a:lnTo>
                  <a:pt x="339725" y="1009330"/>
                </a:lnTo>
                <a:lnTo>
                  <a:pt x="334010" y="1007421"/>
                </a:lnTo>
                <a:lnTo>
                  <a:pt x="327977" y="1005831"/>
                </a:lnTo>
                <a:lnTo>
                  <a:pt x="321945" y="1002968"/>
                </a:lnTo>
                <a:lnTo>
                  <a:pt x="315595" y="1000105"/>
                </a:lnTo>
                <a:lnTo>
                  <a:pt x="309245" y="996607"/>
                </a:lnTo>
                <a:lnTo>
                  <a:pt x="302895" y="992790"/>
                </a:lnTo>
                <a:lnTo>
                  <a:pt x="296227" y="988655"/>
                </a:lnTo>
                <a:lnTo>
                  <a:pt x="289877" y="984202"/>
                </a:lnTo>
                <a:lnTo>
                  <a:pt x="282892" y="979430"/>
                </a:lnTo>
                <a:lnTo>
                  <a:pt x="276542" y="974023"/>
                </a:lnTo>
                <a:lnTo>
                  <a:pt x="269875" y="968298"/>
                </a:lnTo>
                <a:lnTo>
                  <a:pt x="263207" y="962254"/>
                </a:lnTo>
                <a:lnTo>
                  <a:pt x="256540" y="955893"/>
                </a:lnTo>
                <a:lnTo>
                  <a:pt x="250190" y="949213"/>
                </a:lnTo>
                <a:lnTo>
                  <a:pt x="243840" y="941897"/>
                </a:lnTo>
                <a:lnTo>
                  <a:pt x="237490" y="934900"/>
                </a:lnTo>
                <a:lnTo>
                  <a:pt x="231457" y="927266"/>
                </a:lnTo>
                <a:lnTo>
                  <a:pt x="225425" y="919314"/>
                </a:lnTo>
                <a:lnTo>
                  <a:pt x="219710" y="911044"/>
                </a:lnTo>
                <a:lnTo>
                  <a:pt x="214312" y="902774"/>
                </a:lnTo>
                <a:lnTo>
                  <a:pt x="208915" y="893868"/>
                </a:lnTo>
                <a:lnTo>
                  <a:pt x="203517" y="885280"/>
                </a:lnTo>
                <a:lnTo>
                  <a:pt x="198755" y="875737"/>
                </a:lnTo>
                <a:lnTo>
                  <a:pt x="194310" y="866195"/>
                </a:lnTo>
                <a:lnTo>
                  <a:pt x="190182" y="856971"/>
                </a:lnTo>
                <a:lnTo>
                  <a:pt x="186055" y="846792"/>
                </a:lnTo>
                <a:lnTo>
                  <a:pt x="182245" y="836932"/>
                </a:lnTo>
                <a:lnTo>
                  <a:pt x="179070" y="826754"/>
                </a:lnTo>
                <a:lnTo>
                  <a:pt x="176212" y="816257"/>
                </a:lnTo>
                <a:lnTo>
                  <a:pt x="173990" y="822937"/>
                </a:lnTo>
                <a:lnTo>
                  <a:pt x="172402" y="826117"/>
                </a:lnTo>
                <a:lnTo>
                  <a:pt x="171450" y="828344"/>
                </a:lnTo>
                <a:lnTo>
                  <a:pt x="169862" y="830252"/>
                </a:lnTo>
                <a:lnTo>
                  <a:pt x="168275" y="831525"/>
                </a:lnTo>
                <a:lnTo>
                  <a:pt x="167322" y="832479"/>
                </a:lnTo>
                <a:lnTo>
                  <a:pt x="165417" y="832797"/>
                </a:lnTo>
                <a:lnTo>
                  <a:pt x="163830" y="832479"/>
                </a:lnTo>
                <a:lnTo>
                  <a:pt x="162242" y="831207"/>
                </a:lnTo>
                <a:lnTo>
                  <a:pt x="160655" y="829616"/>
                </a:lnTo>
                <a:lnTo>
                  <a:pt x="159385" y="827390"/>
                </a:lnTo>
                <a:lnTo>
                  <a:pt x="157797" y="824845"/>
                </a:lnTo>
                <a:lnTo>
                  <a:pt x="156210" y="821346"/>
                </a:lnTo>
                <a:lnTo>
                  <a:pt x="153987" y="813076"/>
                </a:lnTo>
                <a:lnTo>
                  <a:pt x="152082" y="803534"/>
                </a:lnTo>
                <a:lnTo>
                  <a:pt x="150495" y="792083"/>
                </a:lnTo>
                <a:lnTo>
                  <a:pt x="149542" y="779678"/>
                </a:lnTo>
                <a:lnTo>
                  <a:pt x="149225" y="766637"/>
                </a:lnTo>
                <a:lnTo>
                  <a:pt x="149542" y="753914"/>
                </a:lnTo>
                <a:lnTo>
                  <a:pt x="150177" y="742781"/>
                </a:lnTo>
                <a:lnTo>
                  <a:pt x="151765" y="732285"/>
                </a:lnTo>
                <a:lnTo>
                  <a:pt x="153352" y="722742"/>
                </a:lnTo>
                <a:lnTo>
                  <a:pt x="155257" y="714790"/>
                </a:lnTo>
                <a:lnTo>
                  <a:pt x="157797" y="708429"/>
                </a:lnTo>
                <a:lnTo>
                  <a:pt x="159067" y="705884"/>
                </a:lnTo>
                <a:lnTo>
                  <a:pt x="160337" y="703976"/>
                </a:lnTo>
                <a:lnTo>
                  <a:pt x="161607" y="702067"/>
                </a:lnTo>
                <a:lnTo>
                  <a:pt x="163195" y="700795"/>
                </a:lnTo>
                <a:lnTo>
                  <a:pt x="158432" y="696024"/>
                </a:lnTo>
                <a:lnTo>
                  <a:pt x="154622" y="690617"/>
                </a:lnTo>
                <a:lnTo>
                  <a:pt x="151447" y="685209"/>
                </a:lnTo>
                <a:lnTo>
                  <a:pt x="148907" y="679166"/>
                </a:lnTo>
                <a:lnTo>
                  <a:pt x="147002" y="672804"/>
                </a:lnTo>
                <a:lnTo>
                  <a:pt x="145097" y="666443"/>
                </a:lnTo>
                <a:lnTo>
                  <a:pt x="143827" y="659763"/>
                </a:lnTo>
                <a:lnTo>
                  <a:pt x="143192" y="653083"/>
                </a:lnTo>
                <a:lnTo>
                  <a:pt x="142875" y="646086"/>
                </a:lnTo>
                <a:lnTo>
                  <a:pt x="142875" y="639088"/>
                </a:lnTo>
                <a:lnTo>
                  <a:pt x="143510" y="632090"/>
                </a:lnTo>
                <a:lnTo>
                  <a:pt x="144145" y="624775"/>
                </a:lnTo>
                <a:lnTo>
                  <a:pt x="145415" y="617777"/>
                </a:lnTo>
                <a:lnTo>
                  <a:pt x="146367" y="610461"/>
                </a:lnTo>
                <a:lnTo>
                  <a:pt x="148272" y="603782"/>
                </a:lnTo>
                <a:lnTo>
                  <a:pt x="149860" y="596466"/>
                </a:lnTo>
                <a:lnTo>
                  <a:pt x="154305" y="583425"/>
                </a:lnTo>
                <a:lnTo>
                  <a:pt x="159385" y="570702"/>
                </a:lnTo>
                <a:lnTo>
                  <a:pt x="164465" y="558933"/>
                </a:lnTo>
                <a:lnTo>
                  <a:pt x="169862" y="548436"/>
                </a:lnTo>
                <a:lnTo>
                  <a:pt x="174942" y="539212"/>
                </a:lnTo>
                <a:lnTo>
                  <a:pt x="180022" y="532214"/>
                </a:lnTo>
                <a:lnTo>
                  <a:pt x="182562" y="529034"/>
                </a:lnTo>
                <a:lnTo>
                  <a:pt x="184467" y="526807"/>
                </a:lnTo>
                <a:lnTo>
                  <a:pt x="186690" y="525535"/>
                </a:lnTo>
                <a:lnTo>
                  <a:pt x="188277" y="524262"/>
                </a:lnTo>
                <a:lnTo>
                  <a:pt x="198120" y="519491"/>
                </a:lnTo>
                <a:lnTo>
                  <a:pt x="207327" y="514720"/>
                </a:lnTo>
                <a:lnTo>
                  <a:pt x="216852" y="510585"/>
                </a:lnTo>
                <a:lnTo>
                  <a:pt x="226377" y="507086"/>
                </a:lnTo>
                <a:lnTo>
                  <a:pt x="235267" y="503587"/>
                </a:lnTo>
                <a:lnTo>
                  <a:pt x="244792" y="500407"/>
                </a:lnTo>
                <a:lnTo>
                  <a:pt x="253682" y="497862"/>
                </a:lnTo>
                <a:lnTo>
                  <a:pt x="262572" y="495317"/>
                </a:lnTo>
                <a:lnTo>
                  <a:pt x="271780" y="493409"/>
                </a:lnTo>
                <a:lnTo>
                  <a:pt x="280352" y="491501"/>
                </a:lnTo>
                <a:lnTo>
                  <a:pt x="288925" y="489910"/>
                </a:lnTo>
                <a:lnTo>
                  <a:pt x="298132" y="488638"/>
                </a:lnTo>
                <a:lnTo>
                  <a:pt x="306387" y="487365"/>
                </a:lnTo>
                <a:lnTo>
                  <a:pt x="314960" y="486729"/>
                </a:lnTo>
                <a:lnTo>
                  <a:pt x="323215" y="486093"/>
                </a:lnTo>
                <a:lnTo>
                  <a:pt x="331470" y="485775"/>
                </a:lnTo>
                <a:close/>
                <a:moveTo>
                  <a:pt x="2394109" y="485775"/>
                </a:moveTo>
                <a:lnTo>
                  <a:pt x="2410607" y="485775"/>
                </a:lnTo>
                <a:lnTo>
                  <a:pt x="2418538" y="486093"/>
                </a:lnTo>
                <a:lnTo>
                  <a:pt x="2427104" y="486729"/>
                </a:lnTo>
                <a:lnTo>
                  <a:pt x="2435352" y="487365"/>
                </a:lnTo>
                <a:lnTo>
                  <a:pt x="2443918" y="488638"/>
                </a:lnTo>
                <a:lnTo>
                  <a:pt x="2452801" y="489910"/>
                </a:lnTo>
                <a:lnTo>
                  <a:pt x="2461367" y="491500"/>
                </a:lnTo>
                <a:lnTo>
                  <a:pt x="2470250" y="493409"/>
                </a:lnTo>
                <a:lnTo>
                  <a:pt x="2479451" y="495317"/>
                </a:lnTo>
                <a:lnTo>
                  <a:pt x="2488334" y="497862"/>
                </a:lnTo>
                <a:lnTo>
                  <a:pt x="2497534" y="500407"/>
                </a:lnTo>
                <a:lnTo>
                  <a:pt x="2506417" y="503587"/>
                </a:lnTo>
                <a:lnTo>
                  <a:pt x="2515935" y="507086"/>
                </a:lnTo>
                <a:lnTo>
                  <a:pt x="2525135" y="510585"/>
                </a:lnTo>
                <a:lnTo>
                  <a:pt x="2534653" y="514720"/>
                </a:lnTo>
                <a:lnTo>
                  <a:pt x="2543853" y="519491"/>
                </a:lnTo>
                <a:lnTo>
                  <a:pt x="2553371" y="524262"/>
                </a:lnTo>
                <a:lnTo>
                  <a:pt x="2555274" y="525535"/>
                </a:lnTo>
                <a:lnTo>
                  <a:pt x="2557178" y="526807"/>
                </a:lnTo>
                <a:lnTo>
                  <a:pt x="2559399" y="529033"/>
                </a:lnTo>
                <a:lnTo>
                  <a:pt x="2561620" y="532214"/>
                </a:lnTo>
                <a:lnTo>
                  <a:pt x="2566378" y="539212"/>
                </a:lnTo>
                <a:lnTo>
                  <a:pt x="2571772" y="548436"/>
                </a:lnTo>
                <a:lnTo>
                  <a:pt x="2577482" y="558933"/>
                </a:lnTo>
                <a:lnTo>
                  <a:pt x="2582558" y="570702"/>
                </a:lnTo>
                <a:lnTo>
                  <a:pt x="2587634" y="583425"/>
                </a:lnTo>
                <a:lnTo>
                  <a:pt x="2591759" y="596466"/>
                </a:lnTo>
                <a:lnTo>
                  <a:pt x="2593662" y="603782"/>
                </a:lnTo>
                <a:lnTo>
                  <a:pt x="2594931" y="610461"/>
                </a:lnTo>
                <a:lnTo>
                  <a:pt x="2596517" y="617777"/>
                </a:lnTo>
                <a:lnTo>
                  <a:pt x="2597786" y="624775"/>
                </a:lnTo>
                <a:lnTo>
                  <a:pt x="2598421" y="632090"/>
                </a:lnTo>
                <a:lnTo>
                  <a:pt x="2598738" y="639088"/>
                </a:lnTo>
                <a:lnTo>
                  <a:pt x="2598738" y="646086"/>
                </a:lnTo>
                <a:lnTo>
                  <a:pt x="2598421" y="653083"/>
                </a:lnTo>
                <a:lnTo>
                  <a:pt x="2598104" y="659763"/>
                </a:lnTo>
                <a:lnTo>
                  <a:pt x="2596517" y="666443"/>
                </a:lnTo>
                <a:lnTo>
                  <a:pt x="2594931" y="672804"/>
                </a:lnTo>
                <a:lnTo>
                  <a:pt x="2592710" y="679166"/>
                </a:lnTo>
                <a:lnTo>
                  <a:pt x="2590172" y="685209"/>
                </a:lnTo>
                <a:lnTo>
                  <a:pt x="2586683" y="690617"/>
                </a:lnTo>
                <a:lnTo>
                  <a:pt x="2583193" y="696024"/>
                </a:lnTo>
                <a:lnTo>
                  <a:pt x="2578434" y="700795"/>
                </a:lnTo>
                <a:lnTo>
                  <a:pt x="2580020" y="702067"/>
                </a:lnTo>
                <a:lnTo>
                  <a:pt x="2581607" y="703976"/>
                </a:lnTo>
                <a:lnTo>
                  <a:pt x="2582558" y="705884"/>
                </a:lnTo>
                <a:lnTo>
                  <a:pt x="2584145" y="708429"/>
                </a:lnTo>
                <a:lnTo>
                  <a:pt x="2586365" y="714790"/>
                </a:lnTo>
                <a:lnTo>
                  <a:pt x="2588269" y="722742"/>
                </a:lnTo>
                <a:lnTo>
                  <a:pt x="2590172" y="732285"/>
                </a:lnTo>
                <a:lnTo>
                  <a:pt x="2591441" y="742781"/>
                </a:lnTo>
                <a:lnTo>
                  <a:pt x="2592076" y="753914"/>
                </a:lnTo>
                <a:lnTo>
                  <a:pt x="2592393" y="766637"/>
                </a:lnTo>
                <a:lnTo>
                  <a:pt x="2592076" y="779678"/>
                </a:lnTo>
                <a:lnTo>
                  <a:pt x="2591441" y="792083"/>
                </a:lnTo>
                <a:lnTo>
                  <a:pt x="2589855" y="803534"/>
                </a:lnTo>
                <a:lnTo>
                  <a:pt x="2587634" y="813076"/>
                </a:lnTo>
                <a:lnTo>
                  <a:pt x="2585414" y="821346"/>
                </a:lnTo>
                <a:lnTo>
                  <a:pt x="2584145" y="824845"/>
                </a:lnTo>
                <a:lnTo>
                  <a:pt x="2582558" y="827390"/>
                </a:lnTo>
                <a:lnTo>
                  <a:pt x="2581289" y="829616"/>
                </a:lnTo>
                <a:lnTo>
                  <a:pt x="2579703" y="831207"/>
                </a:lnTo>
                <a:lnTo>
                  <a:pt x="2577799" y="832479"/>
                </a:lnTo>
                <a:lnTo>
                  <a:pt x="2576213" y="832797"/>
                </a:lnTo>
                <a:lnTo>
                  <a:pt x="2574627" y="832479"/>
                </a:lnTo>
                <a:lnTo>
                  <a:pt x="2573358" y="831525"/>
                </a:lnTo>
                <a:lnTo>
                  <a:pt x="2571772" y="830252"/>
                </a:lnTo>
                <a:lnTo>
                  <a:pt x="2570503" y="828344"/>
                </a:lnTo>
                <a:lnTo>
                  <a:pt x="2569234" y="826117"/>
                </a:lnTo>
                <a:lnTo>
                  <a:pt x="2567965" y="822936"/>
                </a:lnTo>
                <a:lnTo>
                  <a:pt x="2565744" y="816257"/>
                </a:lnTo>
                <a:lnTo>
                  <a:pt x="2562889" y="826753"/>
                </a:lnTo>
                <a:lnTo>
                  <a:pt x="2559399" y="836932"/>
                </a:lnTo>
                <a:lnTo>
                  <a:pt x="2555592" y="846792"/>
                </a:lnTo>
                <a:lnTo>
                  <a:pt x="2551785" y="856971"/>
                </a:lnTo>
                <a:lnTo>
                  <a:pt x="2547343" y="866195"/>
                </a:lnTo>
                <a:lnTo>
                  <a:pt x="2542902" y="875737"/>
                </a:lnTo>
                <a:lnTo>
                  <a:pt x="2537825" y="885280"/>
                </a:lnTo>
                <a:lnTo>
                  <a:pt x="2533067" y="893868"/>
                </a:lnTo>
                <a:lnTo>
                  <a:pt x="2527356" y="902774"/>
                </a:lnTo>
                <a:lnTo>
                  <a:pt x="2522280" y="911044"/>
                </a:lnTo>
                <a:lnTo>
                  <a:pt x="2516252" y="919314"/>
                </a:lnTo>
                <a:lnTo>
                  <a:pt x="2510224" y="927266"/>
                </a:lnTo>
                <a:lnTo>
                  <a:pt x="2504197" y="934900"/>
                </a:lnTo>
                <a:lnTo>
                  <a:pt x="2497851" y="941897"/>
                </a:lnTo>
                <a:lnTo>
                  <a:pt x="2491824" y="949213"/>
                </a:lnTo>
                <a:lnTo>
                  <a:pt x="2484844" y="955893"/>
                </a:lnTo>
                <a:lnTo>
                  <a:pt x="2478499" y="962254"/>
                </a:lnTo>
                <a:lnTo>
                  <a:pt x="2472154" y="968298"/>
                </a:lnTo>
                <a:lnTo>
                  <a:pt x="2465492" y="974023"/>
                </a:lnTo>
                <a:lnTo>
                  <a:pt x="2458829" y="979430"/>
                </a:lnTo>
                <a:lnTo>
                  <a:pt x="2452167" y="984202"/>
                </a:lnTo>
                <a:lnTo>
                  <a:pt x="2445505" y="988654"/>
                </a:lnTo>
                <a:lnTo>
                  <a:pt x="2439159" y="992789"/>
                </a:lnTo>
                <a:lnTo>
                  <a:pt x="2432814" y="996607"/>
                </a:lnTo>
                <a:lnTo>
                  <a:pt x="2426469" y="1000105"/>
                </a:lnTo>
                <a:lnTo>
                  <a:pt x="2420124" y="1002968"/>
                </a:lnTo>
                <a:lnTo>
                  <a:pt x="2413462" y="1005831"/>
                </a:lnTo>
                <a:lnTo>
                  <a:pt x="2408069" y="1007421"/>
                </a:lnTo>
                <a:lnTo>
                  <a:pt x="2402041" y="1009330"/>
                </a:lnTo>
                <a:lnTo>
                  <a:pt x="2396330" y="1010602"/>
                </a:lnTo>
                <a:lnTo>
                  <a:pt x="2390937" y="1011238"/>
                </a:lnTo>
                <a:lnTo>
                  <a:pt x="2385861" y="1011238"/>
                </a:lnTo>
                <a:lnTo>
                  <a:pt x="2379516" y="1011238"/>
                </a:lnTo>
                <a:lnTo>
                  <a:pt x="2372536" y="1010602"/>
                </a:lnTo>
                <a:lnTo>
                  <a:pt x="2366191" y="1009330"/>
                </a:lnTo>
                <a:lnTo>
                  <a:pt x="2359529" y="1008057"/>
                </a:lnTo>
                <a:lnTo>
                  <a:pt x="2352866" y="1006149"/>
                </a:lnTo>
                <a:lnTo>
                  <a:pt x="2345887" y="1003286"/>
                </a:lnTo>
                <a:lnTo>
                  <a:pt x="2338907" y="1000742"/>
                </a:lnTo>
                <a:lnTo>
                  <a:pt x="2331928" y="997243"/>
                </a:lnTo>
                <a:lnTo>
                  <a:pt x="2325265" y="993744"/>
                </a:lnTo>
                <a:lnTo>
                  <a:pt x="2318286" y="989609"/>
                </a:lnTo>
                <a:lnTo>
                  <a:pt x="2311306" y="984838"/>
                </a:lnTo>
                <a:lnTo>
                  <a:pt x="2304644" y="980067"/>
                </a:lnTo>
                <a:lnTo>
                  <a:pt x="2297981" y="974659"/>
                </a:lnTo>
                <a:lnTo>
                  <a:pt x="2291636" y="969252"/>
                </a:lnTo>
                <a:lnTo>
                  <a:pt x="2284974" y="963208"/>
                </a:lnTo>
                <a:lnTo>
                  <a:pt x="2278629" y="957165"/>
                </a:lnTo>
                <a:lnTo>
                  <a:pt x="2272284" y="950167"/>
                </a:lnTo>
                <a:lnTo>
                  <a:pt x="2266256" y="943170"/>
                </a:lnTo>
                <a:lnTo>
                  <a:pt x="2260545" y="935536"/>
                </a:lnTo>
                <a:lnTo>
                  <a:pt x="2255152" y="927584"/>
                </a:lnTo>
                <a:lnTo>
                  <a:pt x="2249759" y="919314"/>
                </a:lnTo>
                <a:lnTo>
                  <a:pt x="2244365" y="911044"/>
                </a:lnTo>
                <a:lnTo>
                  <a:pt x="2239924" y="902138"/>
                </a:lnTo>
                <a:lnTo>
                  <a:pt x="2235482" y="892913"/>
                </a:lnTo>
                <a:lnTo>
                  <a:pt x="2231041" y="883689"/>
                </a:lnTo>
                <a:lnTo>
                  <a:pt x="2227234" y="873829"/>
                </a:lnTo>
                <a:lnTo>
                  <a:pt x="2223744" y="863650"/>
                </a:lnTo>
                <a:lnTo>
                  <a:pt x="2220571" y="853154"/>
                </a:lnTo>
                <a:lnTo>
                  <a:pt x="2217716" y="842657"/>
                </a:lnTo>
                <a:lnTo>
                  <a:pt x="2215178" y="831525"/>
                </a:lnTo>
                <a:lnTo>
                  <a:pt x="2213275" y="820392"/>
                </a:lnTo>
                <a:lnTo>
                  <a:pt x="2211688" y="808623"/>
                </a:lnTo>
                <a:lnTo>
                  <a:pt x="2211371" y="809577"/>
                </a:lnTo>
                <a:lnTo>
                  <a:pt x="2211054" y="809577"/>
                </a:lnTo>
                <a:lnTo>
                  <a:pt x="2210737" y="808623"/>
                </a:lnTo>
                <a:lnTo>
                  <a:pt x="2210419" y="807669"/>
                </a:lnTo>
                <a:lnTo>
                  <a:pt x="2208833" y="802898"/>
                </a:lnTo>
                <a:lnTo>
                  <a:pt x="2207564" y="796536"/>
                </a:lnTo>
                <a:lnTo>
                  <a:pt x="2204391" y="779042"/>
                </a:lnTo>
                <a:lnTo>
                  <a:pt x="2201536" y="757413"/>
                </a:lnTo>
                <a:lnTo>
                  <a:pt x="2198998" y="735465"/>
                </a:lnTo>
                <a:lnTo>
                  <a:pt x="2198364" y="725287"/>
                </a:lnTo>
                <a:lnTo>
                  <a:pt x="2198046" y="716063"/>
                </a:lnTo>
                <a:lnTo>
                  <a:pt x="2197412" y="708429"/>
                </a:lnTo>
                <a:lnTo>
                  <a:pt x="2198046" y="702067"/>
                </a:lnTo>
                <a:lnTo>
                  <a:pt x="2198364" y="699841"/>
                </a:lnTo>
                <a:lnTo>
                  <a:pt x="2198681" y="698250"/>
                </a:lnTo>
                <a:lnTo>
                  <a:pt x="2199315" y="697296"/>
                </a:lnTo>
                <a:lnTo>
                  <a:pt x="2200267" y="696660"/>
                </a:lnTo>
                <a:lnTo>
                  <a:pt x="2201219" y="697296"/>
                </a:lnTo>
                <a:lnTo>
                  <a:pt x="2202488" y="697932"/>
                </a:lnTo>
                <a:lnTo>
                  <a:pt x="2204074" y="699205"/>
                </a:lnTo>
                <a:lnTo>
                  <a:pt x="2205026" y="700159"/>
                </a:lnTo>
                <a:lnTo>
                  <a:pt x="2204391" y="687118"/>
                </a:lnTo>
                <a:lnTo>
                  <a:pt x="2204074" y="673440"/>
                </a:lnTo>
                <a:lnTo>
                  <a:pt x="2204709" y="659127"/>
                </a:lnTo>
                <a:lnTo>
                  <a:pt x="2205343" y="651493"/>
                </a:lnTo>
                <a:lnTo>
                  <a:pt x="2206295" y="643541"/>
                </a:lnTo>
                <a:lnTo>
                  <a:pt x="2209150" y="646086"/>
                </a:lnTo>
                <a:lnTo>
                  <a:pt x="2212323" y="647676"/>
                </a:lnTo>
                <a:lnTo>
                  <a:pt x="2215495" y="649267"/>
                </a:lnTo>
                <a:lnTo>
                  <a:pt x="2218985" y="650539"/>
                </a:lnTo>
                <a:lnTo>
                  <a:pt x="2222475" y="651493"/>
                </a:lnTo>
                <a:lnTo>
                  <a:pt x="2225965" y="652129"/>
                </a:lnTo>
                <a:lnTo>
                  <a:pt x="2229772" y="652447"/>
                </a:lnTo>
                <a:lnTo>
                  <a:pt x="2233896" y="652447"/>
                </a:lnTo>
                <a:lnTo>
                  <a:pt x="2238020" y="652447"/>
                </a:lnTo>
                <a:lnTo>
                  <a:pt x="2242145" y="652129"/>
                </a:lnTo>
                <a:lnTo>
                  <a:pt x="2251028" y="650539"/>
                </a:lnTo>
                <a:lnTo>
                  <a:pt x="2259911" y="648312"/>
                </a:lnTo>
                <a:lnTo>
                  <a:pt x="2269746" y="645132"/>
                </a:lnTo>
                <a:lnTo>
                  <a:pt x="2279581" y="641315"/>
                </a:lnTo>
                <a:lnTo>
                  <a:pt x="2289733" y="637180"/>
                </a:lnTo>
                <a:lnTo>
                  <a:pt x="2300519" y="632726"/>
                </a:lnTo>
                <a:lnTo>
                  <a:pt x="2310989" y="627955"/>
                </a:lnTo>
                <a:lnTo>
                  <a:pt x="2333514" y="616823"/>
                </a:lnTo>
                <a:lnTo>
                  <a:pt x="2356991" y="605690"/>
                </a:lnTo>
                <a:lnTo>
                  <a:pt x="2345569" y="610461"/>
                </a:lnTo>
                <a:lnTo>
                  <a:pt x="2334466" y="615868"/>
                </a:lnTo>
                <a:lnTo>
                  <a:pt x="2324948" y="620322"/>
                </a:lnTo>
                <a:lnTo>
                  <a:pt x="2315430" y="624138"/>
                </a:lnTo>
                <a:lnTo>
                  <a:pt x="2306865" y="626683"/>
                </a:lnTo>
                <a:lnTo>
                  <a:pt x="2298616" y="628910"/>
                </a:lnTo>
                <a:lnTo>
                  <a:pt x="2290367" y="630182"/>
                </a:lnTo>
                <a:lnTo>
                  <a:pt x="2282436" y="630818"/>
                </a:lnTo>
                <a:lnTo>
                  <a:pt x="2275456" y="630818"/>
                </a:lnTo>
                <a:lnTo>
                  <a:pt x="2268160" y="630500"/>
                </a:lnTo>
                <a:lnTo>
                  <a:pt x="2261497" y="629228"/>
                </a:lnTo>
                <a:lnTo>
                  <a:pt x="2255152" y="627955"/>
                </a:lnTo>
                <a:lnTo>
                  <a:pt x="2248807" y="626047"/>
                </a:lnTo>
                <a:lnTo>
                  <a:pt x="2243096" y="623502"/>
                </a:lnTo>
                <a:lnTo>
                  <a:pt x="2237703" y="620640"/>
                </a:lnTo>
                <a:lnTo>
                  <a:pt x="2232627" y="617777"/>
                </a:lnTo>
                <a:lnTo>
                  <a:pt x="2227551" y="614278"/>
                </a:lnTo>
                <a:lnTo>
                  <a:pt x="2223109" y="610779"/>
                </a:lnTo>
                <a:lnTo>
                  <a:pt x="2218985" y="607280"/>
                </a:lnTo>
                <a:lnTo>
                  <a:pt x="2214861" y="603463"/>
                </a:lnTo>
                <a:lnTo>
                  <a:pt x="2211371" y="599647"/>
                </a:lnTo>
                <a:lnTo>
                  <a:pt x="2208198" y="595512"/>
                </a:lnTo>
                <a:lnTo>
                  <a:pt x="2202171" y="587878"/>
                </a:lnTo>
                <a:lnTo>
                  <a:pt x="2197412" y="581198"/>
                </a:lnTo>
                <a:lnTo>
                  <a:pt x="2193922" y="574837"/>
                </a:lnTo>
                <a:lnTo>
                  <a:pt x="2191701" y="569747"/>
                </a:lnTo>
                <a:lnTo>
                  <a:pt x="2189163" y="565612"/>
                </a:lnTo>
                <a:lnTo>
                  <a:pt x="2191067" y="564340"/>
                </a:lnTo>
                <a:lnTo>
                  <a:pt x="2196777" y="559569"/>
                </a:lnTo>
                <a:lnTo>
                  <a:pt x="2205343" y="552889"/>
                </a:lnTo>
                <a:lnTo>
                  <a:pt x="2217399" y="544301"/>
                </a:lnTo>
                <a:lnTo>
                  <a:pt x="2225013" y="539848"/>
                </a:lnTo>
                <a:lnTo>
                  <a:pt x="2232944" y="534759"/>
                </a:lnTo>
                <a:lnTo>
                  <a:pt x="2241510" y="529670"/>
                </a:lnTo>
                <a:lnTo>
                  <a:pt x="2251028" y="524580"/>
                </a:lnTo>
                <a:lnTo>
                  <a:pt x="2260545" y="519491"/>
                </a:lnTo>
                <a:lnTo>
                  <a:pt x="2271649" y="514402"/>
                </a:lnTo>
                <a:lnTo>
                  <a:pt x="2282753" y="509631"/>
                </a:lnTo>
                <a:lnTo>
                  <a:pt x="2294809" y="505178"/>
                </a:lnTo>
                <a:lnTo>
                  <a:pt x="2307182" y="501043"/>
                </a:lnTo>
                <a:lnTo>
                  <a:pt x="2320506" y="497226"/>
                </a:lnTo>
                <a:lnTo>
                  <a:pt x="2334466" y="493409"/>
                </a:lnTo>
                <a:lnTo>
                  <a:pt x="2348742" y="490864"/>
                </a:lnTo>
                <a:lnTo>
                  <a:pt x="2363336" y="488638"/>
                </a:lnTo>
                <a:lnTo>
                  <a:pt x="2378564" y="486729"/>
                </a:lnTo>
                <a:lnTo>
                  <a:pt x="2394109" y="485775"/>
                </a:lnTo>
                <a:close/>
                <a:moveTo>
                  <a:pt x="1429386" y="468312"/>
                </a:moveTo>
                <a:lnTo>
                  <a:pt x="1442086" y="468630"/>
                </a:lnTo>
                <a:lnTo>
                  <a:pt x="1454151" y="469899"/>
                </a:lnTo>
                <a:lnTo>
                  <a:pt x="1465898" y="471802"/>
                </a:lnTo>
                <a:lnTo>
                  <a:pt x="1477011" y="474023"/>
                </a:lnTo>
                <a:lnTo>
                  <a:pt x="1487488" y="476562"/>
                </a:lnTo>
                <a:lnTo>
                  <a:pt x="1497649" y="479734"/>
                </a:lnTo>
                <a:lnTo>
                  <a:pt x="1507491" y="482907"/>
                </a:lnTo>
                <a:lnTo>
                  <a:pt x="1516699" y="486714"/>
                </a:lnTo>
                <a:lnTo>
                  <a:pt x="1525271" y="490522"/>
                </a:lnTo>
                <a:lnTo>
                  <a:pt x="1533526" y="494646"/>
                </a:lnTo>
                <a:lnTo>
                  <a:pt x="1541146" y="498771"/>
                </a:lnTo>
                <a:lnTo>
                  <a:pt x="1547814" y="502896"/>
                </a:lnTo>
                <a:lnTo>
                  <a:pt x="1554164" y="507020"/>
                </a:lnTo>
                <a:lnTo>
                  <a:pt x="1565594" y="514952"/>
                </a:lnTo>
                <a:lnTo>
                  <a:pt x="1574166" y="522250"/>
                </a:lnTo>
                <a:lnTo>
                  <a:pt x="1580516" y="527643"/>
                </a:lnTo>
                <a:lnTo>
                  <a:pt x="1585596" y="532720"/>
                </a:lnTo>
                <a:lnTo>
                  <a:pt x="1584009" y="536527"/>
                </a:lnTo>
                <a:lnTo>
                  <a:pt x="1581469" y="540652"/>
                </a:lnTo>
                <a:lnTo>
                  <a:pt x="1578611" y="546046"/>
                </a:lnTo>
                <a:lnTo>
                  <a:pt x="1574484" y="552074"/>
                </a:lnTo>
                <a:lnTo>
                  <a:pt x="1569721" y="558419"/>
                </a:lnTo>
                <a:lnTo>
                  <a:pt x="1563054" y="565399"/>
                </a:lnTo>
                <a:lnTo>
                  <a:pt x="1559879" y="568572"/>
                </a:lnTo>
                <a:lnTo>
                  <a:pt x="1556386" y="571745"/>
                </a:lnTo>
                <a:lnTo>
                  <a:pt x="1552259" y="575235"/>
                </a:lnTo>
                <a:lnTo>
                  <a:pt x="1548131" y="577773"/>
                </a:lnTo>
                <a:lnTo>
                  <a:pt x="1543686" y="580311"/>
                </a:lnTo>
                <a:lnTo>
                  <a:pt x="1538606" y="582850"/>
                </a:lnTo>
                <a:lnTo>
                  <a:pt x="1533844" y="584753"/>
                </a:lnTo>
                <a:lnTo>
                  <a:pt x="1528446" y="586657"/>
                </a:lnTo>
                <a:lnTo>
                  <a:pt x="1523049" y="588243"/>
                </a:lnTo>
                <a:lnTo>
                  <a:pt x="1517016" y="588878"/>
                </a:lnTo>
                <a:lnTo>
                  <a:pt x="1510984" y="589512"/>
                </a:lnTo>
                <a:lnTo>
                  <a:pt x="1503999" y="589512"/>
                </a:lnTo>
                <a:lnTo>
                  <a:pt x="1497331" y="588878"/>
                </a:lnTo>
                <a:lnTo>
                  <a:pt x="1490346" y="587926"/>
                </a:lnTo>
                <a:lnTo>
                  <a:pt x="1483043" y="586022"/>
                </a:lnTo>
                <a:lnTo>
                  <a:pt x="1475106" y="583484"/>
                </a:lnTo>
                <a:lnTo>
                  <a:pt x="1467168" y="580311"/>
                </a:lnTo>
                <a:lnTo>
                  <a:pt x="1458913" y="576187"/>
                </a:lnTo>
                <a:lnTo>
                  <a:pt x="1449388" y="571745"/>
                </a:lnTo>
                <a:lnTo>
                  <a:pt x="1439546" y="567620"/>
                </a:lnTo>
                <a:lnTo>
                  <a:pt x="1479233" y="586657"/>
                </a:lnTo>
                <a:lnTo>
                  <a:pt x="1498284" y="594906"/>
                </a:lnTo>
                <a:lnTo>
                  <a:pt x="1506856" y="598714"/>
                </a:lnTo>
                <a:lnTo>
                  <a:pt x="1515746" y="601886"/>
                </a:lnTo>
                <a:lnTo>
                  <a:pt x="1524001" y="604425"/>
                </a:lnTo>
                <a:lnTo>
                  <a:pt x="1531939" y="606646"/>
                </a:lnTo>
                <a:lnTo>
                  <a:pt x="1539559" y="607915"/>
                </a:lnTo>
                <a:lnTo>
                  <a:pt x="1546544" y="608232"/>
                </a:lnTo>
                <a:lnTo>
                  <a:pt x="1550036" y="608232"/>
                </a:lnTo>
                <a:lnTo>
                  <a:pt x="1553529" y="607915"/>
                </a:lnTo>
                <a:lnTo>
                  <a:pt x="1556704" y="607280"/>
                </a:lnTo>
                <a:lnTo>
                  <a:pt x="1559879" y="606646"/>
                </a:lnTo>
                <a:lnTo>
                  <a:pt x="1562736" y="605376"/>
                </a:lnTo>
                <a:lnTo>
                  <a:pt x="1565594" y="604107"/>
                </a:lnTo>
                <a:lnTo>
                  <a:pt x="1568451" y="602521"/>
                </a:lnTo>
                <a:lnTo>
                  <a:pt x="1570674" y="600617"/>
                </a:lnTo>
                <a:lnTo>
                  <a:pt x="1571944" y="607280"/>
                </a:lnTo>
                <a:lnTo>
                  <a:pt x="1572261" y="614260"/>
                </a:lnTo>
                <a:lnTo>
                  <a:pt x="1572896" y="626634"/>
                </a:lnTo>
                <a:lnTo>
                  <a:pt x="1572579" y="638691"/>
                </a:lnTo>
                <a:lnTo>
                  <a:pt x="1572261" y="649795"/>
                </a:lnTo>
                <a:lnTo>
                  <a:pt x="1574166" y="647574"/>
                </a:lnTo>
                <a:lnTo>
                  <a:pt x="1575119" y="647257"/>
                </a:lnTo>
                <a:lnTo>
                  <a:pt x="1576389" y="646940"/>
                </a:lnTo>
                <a:lnTo>
                  <a:pt x="1577976" y="647257"/>
                </a:lnTo>
                <a:lnTo>
                  <a:pt x="1578929" y="647892"/>
                </a:lnTo>
                <a:lnTo>
                  <a:pt x="1580516" y="649478"/>
                </a:lnTo>
                <a:lnTo>
                  <a:pt x="1582104" y="651382"/>
                </a:lnTo>
                <a:lnTo>
                  <a:pt x="1583056" y="653920"/>
                </a:lnTo>
                <a:lnTo>
                  <a:pt x="1584326" y="656775"/>
                </a:lnTo>
                <a:lnTo>
                  <a:pt x="1586549" y="663756"/>
                </a:lnTo>
                <a:lnTo>
                  <a:pt x="1588136" y="672322"/>
                </a:lnTo>
                <a:lnTo>
                  <a:pt x="1589406" y="682158"/>
                </a:lnTo>
                <a:lnTo>
                  <a:pt x="1590359" y="692945"/>
                </a:lnTo>
                <a:lnTo>
                  <a:pt x="1590676" y="704685"/>
                </a:lnTo>
                <a:lnTo>
                  <a:pt x="1590359" y="716424"/>
                </a:lnTo>
                <a:lnTo>
                  <a:pt x="1589406" y="727211"/>
                </a:lnTo>
                <a:lnTo>
                  <a:pt x="1588136" y="737047"/>
                </a:lnTo>
                <a:lnTo>
                  <a:pt x="1586549" y="745613"/>
                </a:lnTo>
                <a:lnTo>
                  <a:pt x="1584326" y="752911"/>
                </a:lnTo>
                <a:lnTo>
                  <a:pt x="1583056" y="755449"/>
                </a:lnTo>
                <a:lnTo>
                  <a:pt x="1582104" y="757987"/>
                </a:lnTo>
                <a:lnTo>
                  <a:pt x="1580516" y="759891"/>
                </a:lnTo>
                <a:lnTo>
                  <a:pt x="1578929" y="761477"/>
                </a:lnTo>
                <a:lnTo>
                  <a:pt x="1577976" y="762112"/>
                </a:lnTo>
                <a:lnTo>
                  <a:pt x="1576389" y="762429"/>
                </a:lnTo>
                <a:lnTo>
                  <a:pt x="1574801" y="762112"/>
                </a:lnTo>
                <a:lnTo>
                  <a:pt x="1573214" y="761160"/>
                </a:lnTo>
                <a:lnTo>
                  <a:pt x="1571944" y="759573"/>
                </a:lnTo>
                <a:lnTo>
                  <a:pt x="1570674" y="757670"/>
                </a:lnTo>
                <a:lnTo>
                  <a:pt x="1569086" y="755131"/>
                </a:lnTo>
                <a:lnTo>
                  <a:pt x="1568134" y="751641"/>
                </a:lnTo>
                <a:lnTo>
                  <a:pt x="1565911" y="744027"/>
                </a:lnTo>
                <a:lnTo>
                  <a:pt x="1564641" y="754180"/>
                </a:lnTo>
                <a:lnTo>
                  <a:pt x="1562736" y="764015"/>
                </a:lnTo>
                <a:lnTo>
                  <a:pt x="1560831" y="773851"/>
                </a:lnTo>
                <a:lnTo>
                  <a:pt x="1558291" y="782735"/>
                </a:lnTo>
                <a:lnTo>
                  <a:pt x="1555751" y="792253"/>
                </a:lnTo>
                <a:lnTo>
                  <a:pt x="1552576" y="800819"/>
                </a:lnTo>
                <a:lnTo>
                  <a:pt x="1549401" y="809703"/>
                </a:lnTo>
                <a:lnTo>
                  <a:pt x="1545591" y="817953"/>
                </a:lnTo>
                <a:lnTo>
                  <a:pt x="1541781" y="825567"/>
                </a:lnTo>
                <a:lnTo>
                  <a:pt x="1537336" y="833182"/>
                </a:lnTo>
                <a:lnTo>
                  <a:pt x="1532574" y="840797"/>
                </a:lnTo>
                <a:lnTo>
                  <a:pt x="1528129" y="847777"/>
                </a:lnTo>
                <a:lnTo>
                  <a:pt x="1523366" y="854757"/>
                </a:lnTo>
                <a:lnTo>
                  <a:pt x="1518286" y="861102"/>
                </a:lnTo>
                <a:lnTo>
                  <a:pt x="1513206" y="867448"/>
                </a:lnTo>
                <a:lnTo>
                  <a:pt x="1507491" y="873476"/>
                </a:lnTo>
                <a:lnTo>
                  <a:pt x="1502411" y="878553"/>
                </a:lnTo>
                <a:lnTo>
                  <a:pt x="1496696" y="883946"/>
                </a:lnTo>
                <a:lnTo>
                  <a:pt x="1490663" y="889340"/>
                </a:lnTo>
                <a:lnTo>
                  <a:pt x="1484948" y="893782"/>
                </a:lnTo>
                <a:lnTo>
                  <a:pt x="1478916" y="897907"/>
                </a:lnTo>
                <a:lnTo>
                  <a:pt x="1472883" y="901714"/>
                </a:lnTo>
                <a:lnTo>
                  <a:pt x="1466851" y="905521"/>
                </a:lnTo>
                <a:lnTo>
                  <a:pt x="1460818" y="908377"/>
                </a:lnTo>
                <a:lnTo>
                  <a:pt x="1454786" y="911232"/>
                </a:lnTo>
                <a:lnTo>
                  <a:pt x="1448753" y="914088"/>
                </a:lnTo>
                <a:lnTo>
                  <a:pt x="1442721" y="915991"/>
                </a:lnTo>
                <a:lnTo>
                  <a:pt x="1437323" y="917895"/>
                </a:lnTo>
                <a:lnTo>
                  <a:pt x="1431291" y="918847"/>
                </a:lnTo>
                <a:lnTo>
                  <a:pt x="1425576" y="920116"/>
                </a:lnTo>
                <a:lnTo>
                  <a:pt x="1419861" y="920751"/>
                </a:lnTo>
                <a:lnTo>
                  <a:pt x="1414146" y="920751"/>
                </a:lnTo>
                <a:lnTo>
                  <a:pt x="1409701" y="920751"/>
                </a:lnTo>
                <a:lnTo>
                  <a:pt x="1404938" y="920116"/>
                </a:lnTo>
                <a:lnTo>
                  <a:pt x="1399858" y="918847"/>
                </a:lnTo>
                <a:lnTo>
                  <a:pt x="1394778" y="917260"/>
                </a:lnTo>
                <a:lnTo>
                  <a:pt x="1389381" y="915357"/>
                </a:lnTo>
                <a:lnTo>
                  <a:pt x="1384301" y="913770"/>
                </a:lnTo>
                <a:lnTo>
                  <a:pt x="1378903" y="910915"/>
                </a:lnTo>
                <a:lnTo>
                  <a:pt x="1373188" y="908059"/>
                </a:lnTo>
                <a:lnTo>
                  <a:pt x="1367791" y="904569"/>
                </a:lnTo>
                <a:lnTo>
                  <a:pt x="1362076" y="900762"/>
                </a:lnTo>
                <a:lnTo>
                  <a:pt x="1356043" y="896955"/>
                </a:lnTo>
                <a:lnTo>
                  <a:pt x="1350328" y="892513"/>
                </a:lnTo>
                <a:lnTo>
                  <a:pt x="1344296" y="888071"/>
                </a:lnTo>
                <a:lnTo>
                  <a:pt x="1338581" y="883312"/>
                </a:lnTo>
                <a:lnTo>
                  <a:pt x="1333183" y="877918"/>
                </a:lnTo>
                <a:lnTo>
                  <a:pt x="1327468" y="872207"/>
                </a:lnTo>
                <a:lnTo>
                  <a:pt x="1321753" y="866813"/>
                </a:lnTo>
                <a:lnTo>
                  <a:pt x="1316038" y="860151"/>
                </a:lnTo>
                <a:lnTo>
                  <a:pt x="1310641" y="854122"/>
                </a:lnTo>
                <a:lnTo>
                  <a:pt x="1305243" y="847459"/>
                </a:lnTo>
                <a:lnTo>
                  <a:pt x="1299846" y="840797"/>
                </a:lnTo>
                <a:lnTo>
                  <a:pt x="1295083" y="833499"/>
                </a:lnTo>
                <a:lnTo>
                  <a:pt x="1290321" y="826202"/>
                </a:lnTo>
                <a:lnTo>
                  <a:pt x="1285558" y="818587"/>
                </a:lnTo>
                <a:lnTo>
                  <a:pt x="1281113" y="810655"/>
                </a:lnTo>
                <a:lnTo>
                  <a:pt x="1276668" y="802723"/>
                </a:lnTo>
                <a:lnTo>
                  <a:pt x="1272858" y="794474"/>
                </a:lnTo>
                <a:lnTo>
                  <a:pt x="1269048" y="786225"/>
                </a:lnTo>
                <a:lnTo>
                  <a:pt x="1265238" y="777658"/>
                </a:lnTo>
                <a:lnTo>
                  <a:pt x="1262381" y="768457"/>
                </a:lnTo>
                <a:lnTo>
                  <a:pt x="1259523" y="759891"/>
                </a:lnTo>
                <a:lnTo>
                  <a:pt x="1256983" y="751007"/>
                </a:lnTo>
                <a:lnTo>
                  <a:pt x="1254761" y="757035"/>
                </a:lnTo>
                <a:lnTo>
                  <a:pt x="1252538" y="761477"/>
                </a:lnTo>
                <a:lnTo>
                  <a:pt x="1251586" y="763063"/>
                </a:lnTo>
                <a:lnTo>
                  <a:pt x="1250316" y="764015"/>
                </a:lnTo>
                <a:lnTo>
                  <a:pt x="1248728" y="764967"/>
                </a:lnTo>
                <a:lnTo>
                  <a:pt x="1247776" y="765284"/>
                </a:lnTo>
                <a:lnTo>
                  <a:pt x="1246188" y="764967"/>
                </a:lnTo>
                <a:lnTo>
                  <a:pt x="1244601" y="764015"/>
                </a:lnTo>
                <a:lnTo>
                  <a:pt x="1243648" y="762429"/>
                </a:lnTo>
                <a:lnTo>
                  <a:pt x="1242061" y="760842"/>
                </a:lnTo>
                <a:lnTo>
                  <a:pt x="1240791" y="758304"/>
                </a:lnTo>
                <a:lnTo>
                  <a:pt x="1239838" y="755449"/>
                </a:lnTo>
                <a:lnTo>
                  <a:pt x="1237616" y="748151"/>
                </a:lnTo>
                <a:lnTo>
                  <a:pt x="1236028" y="739585"/>
                </a:lnTo>
                <a:lnTo>
                  <a:pt x="1234441" y="729749"/>
                </a:lnTo>
                <a:lnTo>
                  <a:pt x="1233806" y="718962"/>
                </a:lnTo>
                <a:lnTo>
                  <a:pt x="1233488" y="707223"/>
                </a:lnTo>
                <a:lnTo>
                  <a:pt x="1233806" y="695801"/>
                </a:lnTo>
                <a:lnTo>
                  <a:pt x="1234441" y="684696"/>
                </a:lnTo>
                <a:lnTo>
                  <a:pt x="1236028" y="675178"/>
                </a:lnTo>
                <a:lnTo>
                  <a:pt x="1237616" y="666294"/>
                </a:lnTo>
                <a:lnTo>
                  <a:pt x="1239838" y="659631"/>
                </a:lnTo>
                <a:lnTo>
                  <a:pt x="1240791" y="656775"/>
                </a:lnTo>
                <a:lnTo>
                  <a:pt x="1242061" y="653920"/>
                </a:lnTo>
                <a:lnTo>
                  <a:pt x="1243648" y="652016"/>
                </a:lnTo>
                <a:lnTo>
                  <a:pt x="1244601" y="651064"/>
                </a:lnTo>
                <a:lnTo>
                  <a:pt x="1246188" y="649795"/>
                </a:lnTo>
                <a:lnTo>
                  <a:pt x="1247776" y="649478"/>
                </a:lnTo>
                <a:lnTo>
                  <a:pt x="1248411" y="649795"/>
                </a:lnTo>
                <a:lnTo>
                  <a:pt x="1249363" y="650113"/>
                </a:lnTo>
                <a:lnTo>
                  <a:pt x="1249681" y="642815"/>
                </a:lnTo>
                <a:lnTo>
                  <a:pt x="1250316" y="635201"/>
                </a:lnTo>
                <a:lnTo>
                  <a:pt x="1250951" y="628220"/>
                </a:lnTo>
                <a:lnTo>
                  <a:pt x="1252221" y="622192"/>
                </a:lnTo>
                <a:lnTo>
                  <a:pt x="1251586" y="613943"/>
                </a:lnTo>
                <a:lnTo>
                  <a:pt x="1250951" y="606328"/>
                </a:lnTo>
                <a:lnTo>
                  <a:pt x="1250951" y="599031"/>
                </a:lnTo>
                <a:lnTo>
                  <a:pt x="1251586" y="592368"/>
                </a:lnTo>
                <a:lnTo>
                  <a:pt x="1251903" y="586022"/>
                </a:lnTo>
                <a:lnTo>
                  <a:pt x="1252856" y="579994"/>
                </a:lnTo>
                <a:lnTo>
                  <a:pt x="1254126" y="574283"/>
                </a:lnTo>
                <a:lnTo>
                  <a:pt x="1255713" y="569207"/>
                </a:lnTo>
                <a:lnTo>
                  <a:pt x="1257618" y="564130"/>
                </a:lnTo>
                <a:lnTo>
                  <a:pt x="1259841" y="559688"/>
                </a:lnTo>
                <a:lnTo>
                  <a:pt x="1262063" y="555564"/>
                </a:lnTo>
                <a:lnTo>
                  <a:pt x="1264603" y="551756"/>
                </a:lnTo>
                <a:lnTo>
                  <a:pt x="1267143" y="548266"/>
                </a:lnTo>
                <a:lnTo>
                  <a:pt x="1270636" y="545411"/>
                </a:lnTo>
                <a:lnTo>
                  <a:pt x="1273811" y="542873"/>
                </a:lnTo>
                <a:lnTo>
                  <a:pt x="1277303" y="540017"/>
                </a:lnTo>
                <a:lnTo>
                  <a:pt x="1261746" y="540017"/>
                </a:lnTo>
                <a:lnTo>
                  <a:pt x="1249363" y="540969"/>
                </a:lnTo>
                <a:lnTo>
                  <a:pt x="1239203" y="541286"/>
                </a:lnTo>
                <a:lnTo>
                  <a:pt x="1246188" y="537479"/>
                </a:lnTo>
                <a:lnTo>
                  <a:pt x="1253808" y="532720"/>
                </a:lnTo>
                <a:lnTo>
                  <a:pt x="1261111" y="527326"/>
                </a:lnTo>
                <a:lnTo>
                  <a:pt x="1268413" y="521615"/>
                </a:lnTo>
                <a:lnTo>
                  <a:pt x="1282701" y="511145"/>
                </a:lnTo>
                <a:lnTo>
                  <a:pt x="1289368" y="506703"/>
                </a:lnTo>
                <a:lnTo>
                  <a:pt x="1295401" y="502896"/>
                </a:lnTo>
                <a:lnTo>
                  <a:pt x="1303973" y="498771"/>
                </a:lnTo>
                <a:lnTo>
                  <a:pt x="1311911" y="494964"/>
                </a:lnTo>
                <a:lnTo>
                  <a:pt x="1320166" y="491156"/>
                </a:lnTo>
                <a:lnTo>
                  <a:pt x="1328103" y="487984"/>
                </a:lnTo>
                <a:lnTo>
                  <a:pt x="1336041" y="484811"/>
                </a:lnTo>
                <a:lnTo>
                  <a:pt x="1343978" y="482273"/>
                </a:lnTo>
                <a:lnTo>
                  <a:pt x="1359536" y="477831"/>
                </a:lnTo>
                <a:lnTo>
                  <a:pt x="1374141" y="474023"/>
                </a:lnTo>
                <a:lnTo>
                  <a:pt x="1388746" y="471485"/>
                </a:lnTo>
                <a:lnTo>
                  <a:pt x="1402716" y="469581"/>
                </a:lnTo>
                <a:lnTo>
                  <a:pt x="1416051" y="468630"/>
                </a:lnTo>
                <a:lnTo>
                  <a:pt x="1429386" y="468312"/>
                </a:lnTo>
                <a:close/>
                <a:moveTo>
                  <a:pt x="750948" y="302529"/>
                </a:moveTo>
                <a:lnTo>
                  <a:pt x="748724" y="302846"/>
                </a:lnTo>
                <a:lnTo>
                  <a:pt x="746818" y="303797"/>
                </a:lnTo>
                <a:lnTo>
                  <a:pt x="744912" y="304431"/>
                </a:lnTo>
                <a:lnTo>
                  <a:pt x="743641" y="306017"/>
                </a:lnTo>
                <a:lnTo>
                  <a:pt x="742053" y="307602"/>
                </a:lnTo>
                <a:lnTo>
                  <a:pt x="741417" y="309188"/>
                </a:lnTo>
                <a:lnTo>
                  <a:pt x="740464" y="311725"/>
                </a:lnTo>
                <a:lnTo>
                  <a:pt x="740464" y="313310"/>
                </a:lnTo>
                <a:lnTo>
                  <a:pt x="740464" y="315847"/>
                </a:lnTo>
                <a:lnTo>
                  <a:pt x="741417" y="318067"/>
                </a:lnTo>
                <a:lnTo>
                  <a:pt x="742053" y="319970"/>
                </a:lnTo>
                <a:lnTo>
                  <a:pt x="743641" y="321238"/>
                </a:lnTo>
                <a:lnTo>
                  <a:pt x="744912" y="322507"/>
                </a:lnTo>
                <a:lnTo>
                  <a:pt x="746818" y="323458"/>
                </a:lnTo>
                <a:lnTo>
                  <a:pt x="748724" y="324410"/>
                </a:lnTo>
                <a:lnTo>
                  <a:pt x="750948" y="324410"/>
                </a:lnTo>
                <a:lnTo>
                  <a:pt x="988881" y="324410"/>
                </a:lnTo>
                <a:lnTo>
                  <a:pt x="991105" y="324410"/>
                </a:lnTo>
                <a:lnTo>
                  <a:pt x="993011" y="323458"/>
                </a:lnTo>
                <a:lnTo>
                  <a:pt x="994917" y="322507"/>
                </a:lnTo>
                <a:lnTo>
                  <a:pt x="996506" y="321238"/>
                </a:lnTo>
                <a:lnTo>
                  <a:pt x="997776" y="319970"/>
                </a:lnTo>
                <a:lnTo>
                  <a:pt x="998729" y="318067"/>
                </a:lnTo>
                <a:lnTo>
                  <a:pt x="999365" y="315847"/>
                </a:lnTo>
                <a:lnTo>
                  <a:pt x="999365" y="313310"/>
                </a:lnTo>
                <a:lnTo>
                  <a:pt x="999365" y="311725"/>
                </a:lnTo>
                <a:lnTo>
                  <a:pt x="998729" y="309188"/>
                </a:lnTo>
                <a:lnTo>
                  <a:pt x="997776" y="307602"/>
                </a:lnTo>
                <a:lnTo>
                  <a:pt x="996506" y="306017"/>
                </a:lnTo>
                <a:lnTo>
                  <a:pt x="994917" y="304431"/>
                </a:lnTo>
                <a:lnTo>
                  <a:pt x="993011" y="303797"/>
                </a:lnTo>
                <a:lnTo>
                  <a:pt x="991105" y="302846"/>
                </a:lnTo>
                <a:lnTo>
                  <a:pt x="988881" y="302529"/>
                </a:lnTo>
                <a:lnTo>
                  <a:pt x="750948" y="302529"/>
                </a:lnTo>
                <a:close/>
                <a:moveTo>
                  <a:pt x="748724" y="219444"/>
                </a:moveTo>
                <a:lnTo>
                  <a:pt x="746818" y="220396"/>
                </a:lnTo>
                <a:lnTo>
                  <a:pt x="744912" y="221347"/>
                </a:lnTo>
                <a:lnTo>
                  <a:pt x="743641" y="222615"/>
                </a:lnTo>
                <a:lnTo>
                  <a:pt x="742053" y="224201"/>
                </a:lnTo>
                <a:lnTo>
                  <a:pt x="741417" y="226104"/>
                </a:lnTo>
                <a:lnTo>
                  <a:pt x="740464" y="228323"/>
                </a:lnTo>
                <a:lnTo>
                  <a:pt x="740464" y="230543"/>
                </a:lnTo>
                <a:lnTo>
                  <a:pt x="740464" y="232763"/>
                </a:lnTo>
                <a:lnTo>
                  <a:pt x="741417" y="234666"/>
                </a:lnTo>
                <a:lnTo>
                  <a:pt x="742053" y="236568"/>
                </a:lnTo>
                <a:lnTo>
                  <a:pt x="743641" y="237837"/>
                </a:lnTo>
                <a:lnTo>
                  <a:pt x="744912" y="239423"/>
                </a:lnTo>
                <a:lnTo>
                  <a:pt x="746818" y="240374"/>
                </a:lnTo>
                <a:lnTo>
                  <a:pt x="748724" y="241008"/>
                </a:lnTo>
                <a:lnTo>
                  <a:pt x="750948" y="241325"/>
                </a:lnTo>
                <a:lnTo>
                  <a:pt x="1133738" y="241325"/>
                </a:lnTo>
                <a:lnTo>
                  <a:pt x="1135644" y="241008"/>
                </a:lnTo>
                <a:lnTo>
                  <a:pt x="1137868" y="240374"/>
                </a:lnTo>
                <a:lnTo>
                  <a:pt x="1139456" y="239423"/>
                </a:lnTo>
                <a:lnTo>
                  <a:pt x="1141045" y="237837"/>
                </a:lnTo>
                <a:lnTo>
                  <a:pt x="1142316" y="236568"/>
                </a:lnTo>
                <a:lnTo>
                  <a:pt x="1143586" y="234666"/>
                </a:lnTo>
                <a:lnTo>
                  <a:pt x="1143904" y="232763"/>
                </a:lnTo>
                <a:lnTo>
                  <a:pt x="1144222" y="230543"/>
                </a:lnTo>
                <a:lnTo>
                  <a:pt x="1143904" y="228323"/>
                </a:lnTo>
                <a:lnTo>
                  <a:pt x="1143586" y="226104"/>
                </a:lnTo>
                <a:lnTo>
                  <a:pt x="1142316" y="224201"/>
                </a:lnTo>
                <a:lnTo>
                  <a:pt x="1141045" y="222615"/>
                </a:lnTo>
                <a:lnTo>
                  <a:pt x="1139456" y="221347"/>
                </a:lnTo>
                <a:lnTo>
                  <a:pt x="1137868" y="220396"/>
                </a:lnTo>
                <a:lnTo>
                  <a:pt x="1135644" y="219444"/>
                </a:lnTo>
                <a:lnTo>
                  <a:pt x="1133738" y="219444"/>
                </a:lnTo>
                <a:lnTo>
                  <a:pt x="750948" y="219444"/>
                </a:lnTo>
                <a:lnTo>
                  <a:pt x="748724" y="219444"/>
                </a:lnTo>
                <a:close/>
                <a:moveTo>
                  <a:pt x="748724" y="141751"/>
                </a:moveTo>
                <a:lnTo>
                  <a:pt x="746818" y="142702"/>
                </a:lnTo>
                <a:lnTo>
                  <a:pt x="744912" y="143336"/>
                </a:lnTo>
                <a:lnTo>
                  <a:pt x="743641" y="144922"/>
                </a:lnTo>
                <a:lnTo>
                  <a:pt x="742053" y="146191"/>
                </a:lnTo>
                <a:lnTo>
                  <a:pt x="741417" y="148093"/>
                </a:lnTo>
                <a:lnTo>
                  <a:pt x="740464" y="150630"/>
                </a:lnTo>
                <a:lnTo>
                  <a:pt x="740464" y="152216"/>
                </a:lnTo>
                <a:lnTo>
                  <a:pt x="740464" y="154753"/>
                </a:lnTo>
                <a:lnTo>
                  <a:pt x="741417" y="156972"/>
                </a:lnTo>
                <a:lnTo>
                  <a:pt x="742053" y="158875"/>
                </a:lnTo>
                <a:lnTo>
                  <a:pt x="743641" y="160144"/>
                </a:lnTo>
                <a:lnTo>
                  <a:pt x="744912" y="161729"/>
                </a:lnTo>
                <a:lnTo>
                  <a:pt x="746818" y="162363"/>
                </a:lnTo>
                <a:lnTo>
                  <a:pt x="748724" y="163315"/>
                </a:lnTo>
                <a:lnTo>
                  <a:pt x="750948" y="163315"/>
                </a:lnTo>
                <a:lnTo>
                  <a:pt x="1133738" y="163315"/>
                </a:lnTo>
                <a:lnTo>
                  <a:pt x="1135644" y="163315"/>
                </a:lnTo>
                <a:lnTo>
                  <a:pt x="1137868" y="162363"/>
                </a:lnTo>
                <a:lnTo>
                  <a:pt x="1139456" y="161729"/>
                </a:lnTo>
                <a:lnTo>
                  <a:pt x="1141045" y="160144"/>
                </a:lnTo>
                <a:lnTo>
                  <a:pt x="1142316" y="158875"/>
                </a:lnTo>
                <a:lnTo>
                  <a:pt x="1143586" y="156972"/>
                </a:lnTo>
                <a:lnTo>
                  <a:pt x="1143904" y="154753"/>
                </a:lnTo>
                <a:lnTo>
                  <a:pt x="1144222" y="152216"/>
                </a:lnTo>
                <a:lnTo>
                  <a:pt x="1143904" y="150630"/>
                </a:lnTo>
                <a:lnTo>
                  <a:pt x="1143586" y="148093"/>
                </a:lnTo>
                <a:lnTo>
                  <a:pt x="1142316" y="146191"/>
                </a:lnTo>
                <a:lnTo>
                  <a:pt x="1141045" y="144922"/>
                </a:lnTo>
                <a:lnTo>
                  <a:pt x="1139456" y="143336"/>
                </a:lnTo>
                <a:lnTo>
                  <a:pt x="1137868" y="142702"/>
                </a:lnTo>
                <a:lnTo>
                  <a:pt x="1135644" y="141751"/>
                </a:lnTo>
                <a:lnTo>
                  <a:pt x="1133738" y="141751"/>
                </a:lnTo>
                <a:lnTo>
                  <a:pt x="750948" y="141751"/>
                </a:lnTo>
                <a:lnTo>
                  <a:pt x="748724" y="141751"/>
                </a:lnTo>
                <a:close/>
                <a:moveTo>
                  <a:pt x="789068" y="0"/>
                </a:moveTo>
                <a:lnTo>
                  <a:pt x="1085770" y="0"/>
                </a:lnTo>
                <a:lnTo>
                  <a:pt x="1093712" y="317"/>
                </a:lnTo>
                <a:lnTo>
                  <a:pt x="1101336" y="635"/>
                </a:lnTo>
                <a:lnTo>
                  <a:pt x="1108960" y="1903"/>
                </a:lnTo>
                <a:lnTo>
                  <a:pt x="1116267" y="2854"/>
                </a:lnTo>
                <a:lnTo>
                  <a:pt x="1123573" y="4757"/>
                </a:lnTo>
                <a:lnTo>
                  <a:pt x="1130562" y="6660"/>
                </a:lnTo>
                <a:lnTo>
                  <a:pt x="1137868" y="8879"/>
                </a:lnTo>
                <a:lnTo>
                  <a:pt x="1144539" y="12051"/>
                </a:lnTo>
                <a:lnTo>
                  <a:pt x="1151210" y="14905"/>
                </a:lnTo>
                <a:lnTo>
                  <a:pt x="1157881" y="18393"/>
                </a:lnTo>
                <a:lnTo>
                  <a:pt x="1164235" y="21564"/>
                </a:lnTo>
                <a:lnTo>
                  <a:pt x="1170270" y="25687"/>
                </a:lnTo>
                <a:lnTo>
                  <a:pt x="1176306" y="29809"/>
                </a:lnTo>
                <a:lnTo>
                  <a:pt x="1181706" y="34566"/>
                </a:lnTo>
                <a:lnTo>
                  <a:pt x="1187424" y="39006"/>
                </a:lnTo>
                <a:lnTo>
                  <a:pt x="1192507" y="44079"/>
                </a:lnTo>
                <a:lnTo>
                  <a:pt x="1197590" y="49153"/>
                </a:lnTo>
                <a:lnTo>
                  <a:pt x="1202037" y="54861"/>
                </a:lnTo>
                <a:lnTo>
                  <a:pt x="1206802" y="60252"/>
                </a:lnTo>
                <a:lnTo>
                  <a:pt x="1210932" y="66277"/>
                </a:lnTo>
                <a:lnTo>
                  <a:pt x="1215062" y="72303"/>
                </a:lnTo>
                <a:lnTo>
                  <a:pt x="1218238" y="78645"/>
                </a:lnTo>
                <a:lnTo>
                  <a:pt x="1221733" y="84987"/>
                </a:lnTo>
                <a:lnTo>
                  <a:pt x="1224592" y="91964"/>
                </a:lnTo>
                <a:lnTo>
                  <a:pt x="1227768" y="98623"/>
                </a:lnTo>
                <a:lnTo>
                  <a:pt x="1229992" y="105917"/>
                </a:lnTo>
                <a:lnTo>
                  <a:pt x="1231898" y="112893"/>
                </a:lnTo>
                <a:lnTo>
                  <a:pt x="1233804" y="120187"/>
                </a:lnTo>
                <a:lnTo>
                  <a:pt x="1234757" y="127481"/>
                </a:lnTo>
                <a:lnTo>
                  <a:pt x="1236028" y="135092"/>
                </a:lnTo>
                <a:lnTo>
                  <a:pt x="1236345" y="143019"/>
                </a:lnTo>
                <a:lnTo>
                  <a:pt x="1236663" y="150630"/>
                </a:lnTo>
                <a:lnTo>
                  <a:pt x="1236663" y="296186"/>
                </a:lnTo>
                <a:lnTo>
                  <a:pt x="1236345" y="303797"/>
                </a:lnTo>
                <a:lnTo>
                  <a:pt x="1236028" y="311725"/>
                </a:lnTo>
                <a:lnTo>
                  <a:pt x="1234757" y="319019"/>
                </a:lnTo>
                <a:lnTo>
                  <a:pt x="1233804" y="326629"/>
                </a:lnTo>
                <a:lnTo>
                  <a:pt x="1231898" y="333606"/>
                </a:lnTo>
                <a:lnTo>
                  <a:pt x="1229992" y="340900"/>
                </a:lnTo>
                <a:lnTo>
                  <a:pt x="1227768" y="347876"/>
                </a:lnTo>
                <a:lnTo>
                  <a:pt x="1224592" y="354853"/>
                </a:lnTo>
                <a:lnTo>
                  <a:pt x="1221733" y="361512"/>
                </a:lnTo>
                <a:lnTo>
                  <a:pt x="1218238" y="367854"/>
                </a:lnTo>
                <a:lnTo>
                  <a:pt x="1215062" y="374197"/>
                </a:lnTo>
                <a:lnTo>
                  <a:pt x="1210932" y="380222"/>
                </a:lnTo>
                <a:lnTo>
                  <a:pt x="1206802" y="386247"/>
                </a:lnTo>
                <a:lnTo>
                  <a:pt x="1202037" y="391955"/>
                </a:lnTo>
                <a:lnTo>
                  <a:pt x="1197590" y="397346"/>
                </a:lnTo>
                <a:lnTo>
                  <a:pt x="1192507" y="402420"/>
                </a:lnTo>
                <a:lnTo>
                  <a:pt x="1187424" y="407811"/>
                </a:lnTo>
                <a:lnTo>
                  <a:pt x="1181706" y="412251"/>
                </a:lnTo>
                <a:lnTo>
                  <a:pt x="1176306" y="416690"/>
                </a:lnTo>
                <a:lnTo>
                  <a:pt x="1170270" y="420813"/>
                </a:lnTo>
                <a:lnTo>
                  <a:pt x="1164235" y="424935"/>
                </a:lnTo>
                <a:lnTo>
                  <a:pt x="1157881" y="428423"/>
                </a:lnTo>
                <a:lnTo>
                  <a:pt x="1151210" y="431912"/>
                </a:lnTo>
                <a:lnTo>
                  <a:pt x="1144539" y="434766"/>
                </a:lnTo>
                <a:lnTo>
                  <a:pt x="1137868" y="437303"/>
                </a:lnTo>
                <a:lnTo>
                  <a:pt x="1130562" y="440157"/>
                </a:lnTo>
                <a:lnTo>
                  <a:pt x="1123573" y="442059"/>
                </a:lnTo>
                <a:lnTo>
                  <a:pt x="1116267" y="443645"/>
                </a:lnTo>
                <a:lnTo>
                  <a:pt x="1108960" y="444914"/>
                </a:lnTo>
                <a:lnTo>
                  <a:pt x="1101336" y="446182"/>
                </a:lnTo>
                <a:lnTo>
                  <a:pt x="1093712" y="446499"/>
                </a:lnTo>
                <a:lnTo>
                  <a:pt x="1085770" y="446816"/>
                </a:lnTo>
                <a:lnTo>
                  <a:pt x="1060675" y="446816"/>
                </a:lnTo>
                <a:lnTo>
                  <a:pt x="1084500" y="523875"/>
                </a:lnTo>
                <a:lnTo>
                  <a:pt x="945996" y="446816"/>
                </a:lnTo>
                <a:lnTo>
                  <a:pt x="789068" y="446816"/>
                </a:lnTo>
                <a:lnTo>
                  <a:pt x="781444" y="446499"/>
                </a:lnTo>
                <a:lnTo>
                  <a:pt x="773502" y="446182"/>
                </a:lnTo>
                <a:lnTo>
                  <a:pt x="766196" y="444914"/>
                </a:lnTo>
                <a:lnTo>
                  <a:pt x="758889" y="443645"/>
                </a:lnTo>
                <a:lnTo>
                  <a:pt x="751583" y="442059"/>
                </a:lnTo>
                <a:lnTo>
                  <a:pt x="744277" y="440157"/>
                </a:lnTo>
                <a:lnTo>
                  <a:pt x="737288" y="437303"/>
                </a:lnTo>
                <a:lnTo>
                  <a:pt x="730299" y="434766"/>
                </a:lnTo>
                <a:lnTo>
                  <a:pt x="723946" y="431912"/>
                </a:lnTo>
                <a:lnTo>
                  <a:pt x="717275" y="428423"/>
                </a:lnTo>
                <a:lnTo>
                  <a:pt x="710921" y="424935"/>
                </a:lnTo>
                <a:lnTo>
                  <a:pt x="704886" y="420813"/>
                </a:lnTo>
                <a:lnTo>
                  <a:pt x="698850" y="416690"/>
                </a:lnTo>
                <a:lnTo>
                  <a:pt x="693132" y="412251"/>
                </a:lnTo>
                <a:lnTo>
                  <a:pt x="687731" y="407811"/>
                </a:lnTo>
                <a:lnTo>
                  <a:pt x="682649" y="402420"/>
                </a:lnTo>
                <a:lnTo>
                  <a:pt x="677566" y="397346"/>
                </a:lnTo>
                <a:lnTo>
                  <a:pt x="672801" y="391955"/>
                </a:lnTo>
                <a:lnTo>
                  <a:pt x="668354" y="386247"/>
                </a:lnTo>
                <a:lnTo>
                  <a:pt x="664224" y="380222"/>
                </a:lnTo>
                <a:lnTo>
                  <a:pt x="660094" y="374197"/>
                </a:lnTo>
                <a:lnTo>
                  <a:pt x="656600" y="367854"/>
                </a:lnTo>
                <a:lnTo>
                  <a:pt x="653106" y="361512"/>
                </a:lnTo>
                <a:lnTo>
                  <a:pt x="650247" y="354853"/>
                </a:lnTo>
                <a:lnTo>
                  <a:pt x="647705" y="347876"/>
                </a:lnTo>
                <a:lnTo>
                  <a:pt x="644846" y="340900"/>
                </a:lnTo>
                <a:lnTo>
                  <a:pt x="642940" y="333606"/>
                </a:lnTo>
                <a:lnTo>
                  <a:pt x="641669" y="326629"/>
                </a:lnTo>
                <a:lnTo>
                  <a:pt x="640081" y="319019"/>
                </a:lnTo>
                <a:lnTo>
                  <a:pt x="638810" y="311725"/>
                </a:lnTo>
                <a:lnTo>
                  <a:pt x="638493" y="303797"/>
                </a:lnTo>
                <a:lnTo>
                  <a:pt x="638175" y="296186"/>
                </a:lnTo>
                <a:lnTo>
                  <a:pt x="638175" y="150630"/>
                </a:lnTo>
                <a:lnTo>
                  <a:pt x="638493" y="143019"/>
                </a:lnTo>
                <a:lnTo>
                  <a:pt x="638810" y="135092"/>
                </a:lnTo>
                <a:lnTo>
                  <a:pt x="640081" y="127481"/>
                </a:lnTo>
                <a:lnTo>
                  <a:pt x="641669" y="120187"/>
                </a:lnTo>
                <a:lnTo>
                  <a:pt x="642940" y="112893"/>
                </a:lnTo>
                <a:lnTo>
                  <a:pt x="644846" y="105917"/>
                </a:lnTo>
                <a:lnTo>
                  <a:pt x="647705" y="98623"/>
                </a:lnTo>
                <a:lnTo>
                  <a:pt x="650247" y="91964"/>
                </a:lnTo>
                <a:lnTo>
                  <a:pt x="653106" y="84987"/>
                </a:lnTo>
                <a:lnTo>
                  <a:pt x="656600" y="78645"/>
                </a:lnTo>
                <a:lnTo>
                  <a:pt x="660094" y="72303"/>
                </a:lnTo>
                <a:lnTo>
                  <a:pt x="664224" y="66277"/>
                </a:lnTo>
                <a:lnTo>
                  <a:pt x="668354" y="60252"/>
                </a:lnTo>
                <a:lnTo>
                  <a:pt x="672801" y="54861"/>
                </a:lnTo>
                <a:lnTo>
                  <a:pt x="677566" y="49153"/>
                </a:lnTo>
                <a:lnTo>
                  <a:pt x="682649" y="44079"/>
                </a:lnTo>
                <a:lnTo>
                  <a:pt x="687731" y="39006"/>
                </a:lnTo>
                <a:lnTo>
                  <a:pt x="693132" y="34566"/>
                </a:lnTo>
                <a:lnTo>
                  <a:pt x="698850" y="29809"/>
                </a:lnTo>
                <a:lnTo>
                  <a:pt x="704886" y="25687"/>
                </a:lnTo>
                <a:lnTo>
                  <a:pt x="710921" y="21564"/>
                </a:lnTo>
                <a:lnTo>
                  <a:pt x="717275" y="18393"/>
                </a:lnTo>
                <a:lnTo>
                  <a:pt x="723946" y="14905"/>
                </a:lnTo>
                <a:lnTo>
                  <a:pt x="730299" y="12051"/>
                </a:lnTo>
                <a:lnTo>
                  <a:pt x="737288" y="8879"/>
                </a:lnTo>
                <a:lnTo>
                  <a:pt x="744277" y="6660"/>
                </a:lnTo>
                <a:lnTo>
                  <a:pt x="751583" y="4757"/>
                </a:lnTo>
                <a:lnTo>
                  <a:pt x="758889" y="2854"/>
                </a:lnTo>
                <a:lnTo>
                  <a:pt x="766196" y="1903"/>
                </a:lnTo>
                <a:lnTo>
                  <a:pt x="773502" y="635"/>
                </a:lnTo>
                <a:lnTo>
                  <a:pt x="781444" y="317"/>
                </a:lnTo>
                <a:lnTo>
                  <a:pt x="789068"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14" name="Freeform 8"/>
          <p:cNvSpPr/>
          <p:nvPr/>
        </p:nvSpPr>
        <p:spPr bwMode="auto">
          <a:xfrm>
            <a:off x="5975734" y="4047110"/>
            <a:ext cx="2047158" cy="2365603"/>
          </a:xfrm>
          <a:custGeom>
            <a:avLst/>
            <a:gdLst>
              <a:gd name="T0" fmla="*/ 0 w 397"/>
              <a:gd name="T1" fmla="*/ 2147483646 h 459"/>
              <a:gd name="T2" fmla="*/ 2147483646 w 397"/>
              <a:gd name="T3" fmla="*/ 0 h 459"/>
              <a:gd name="T4" fmla="*/ 2147483646 w 397"/>
              <a:gd name="T5" fmla="*/ 2147483646 h 459"/>
              <a:gd name="T6" fmla="*/ 2147483646 w 397"/>
              <a:gd name="T7" fmla="*/ 2147483646 h 459"/>
              <a:gd name="T8" fmla="*/ 2147483646 w 397"/>
              <a:gd name="T9" fmla="*/ 2147483646 h 459"/>
              <a:gd name="T10" fmla="*/ 0 w 397"/>
              <a:gd name="T11" fmla="*/ 2147483646 h 459"/>
              <a:gd name="T12" fmla="*/ 0 w 397"/>
              <a:gd name="T13" fmla="*/ 2147483646 h 4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97" h="459">
                <a:moveTo>
                  <a:pt x="0" y="115"/>
                </a:moveTo>
                <a:lnTo>
                  <a:pt x="198" y="0"/>
                </a:lnTo>
                <a:lnTo>
                  <a:pt x="397" y="115"/>
                </a:lnTo>
                <a:lnTo>
                  <a:pt x="397" y="344"/>
                </a:lnTo>
                <a:lnTo>
                  <a:pt x="198" y="459"/>
                </a:lnTo>
                <a:lnTo>
                  <a:pt x="0" y="344"/>
                </a:lnTo>
                <a:lnTo>
                  <a:pt x="0" y="115"/>
                </a:lnTo>
                <a:close/>
              </a:path>
            </a:pathLst>
          </a:custGeom>
          <a:solidFill>
            <a:schemeClr val="accent1"/>
          </a:solidFill>
          <a:ln>
            <a:noFill/>
          </a:ln>
        </p:spPr>
        <p:txBody>
          <a:bodyPr/>
          <a:lstStyle/>
          <a:p>
            <a:endParaRPr lang="zh-CN" altLang="en-US"/>
          </a:p>
        </p:txBody>
      </p:sp>
      <p:sp>
        <p:nvSpPr>
          <p:cNvPr id="15" name="Freeform 5"/>
          <p:cNvSpPr/>
          <p:nvPr/>
        </p:nvSpPr>
        <p:spPr bwMode="auto">
          <a:xfrm>
            <a:off x="7307497" y="2734748"/>
            <a:ext cx="1562100" cy="1804987"/>
          </a:xfrm>
          <a:custGeom>
            <a:avLst/>
            <a:gdLst>
              <a:gd name="T0" fmla="*/ 0 w 789"/>
              <a:gd name="T1" fmla="*/ 2147483646 h 912"/>
              <a:gd name="T2" fmla="*/ 2147483646 w 789"/>
              <a:gd name="T3" fmla="*/ 0 h 912"/>
              <a:gd name="T4" fmla="*/ 2147483646 w 789"/>
              <a:gd name="T5" fmla="*/ 2147483646 h 912"/>
              <a:gd name="T6" fmla="*/ 2147483646 w 789"/>
              <a:gd name="T7" fmla="*/ 2147483646 h 912"/>
              <a:gd name="T8" fmla="*/ 2147483646 w 789"/>
              <a:gd name="T9" fmla="*/ 2147483646 h 912"/>
              <a:gd name="T10" fmla="*/ 0 w 789"/>
              <a:gd name="T11" fmla="*/ 2147483646 h 912"/>
              <a:gd name="T12" fmla="*/ 0 w 789"/>
              <a:gd name="T13" fmla="*/ 2147483646 h 9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89" h="912">
                <a:moveTo>
                  <a:pt x="0" y="227"/>
                </a:moveTo>
                <a:lnTo>
                  <a:pt x="396" y="0"/>
                </a:lnTo>
                <a:lnTo>
                  <a:pt x="789" y="227"/>
                </a:lnTo>
                <a:lnTo>
                  <a:pt x="789" y="682"/>
                </a:lnTo>
                <a:lnTo>
                  <a:pt x="396" y="912"/>
                </a:lnTo>
                <a:lnTo>
                  <a:pt x="0" y="682"/>
                </a:lnTo>
                <a:lnTo>
                  <a:pt x="0" y="227"/>
                </a:lnTo>
                <a:close/>
              </a:path>
            </a:pathLst>
          </a:custGeom>
          <a:solidFill>
            <a:schemeClr val="accent1"/>
          </a:solidFill>
          <a:ln>
            <a:noFill/>
          </a:ln>
        </p:spPr>
        <p:txBody>
          <a:bodyPr/>
          <a:lstStyle/>
          <a:p>
            <a:endParaRPr lang="zh-CN" altLang="en-US"/>
          </a:p>
        </p:txBody>
      </p:sp>
      <p:sp>
        <p:nvSpPr>
          <p:cNvPr id="19" name="圆角矩形 18"/>
          <p:cNvSpPr/>
          <p:nvPr/>
        </p:nvSpPr>
        <p:spPr>
          <a:xfrm>
            <a:off x="8812915" y="2569166"/>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0" name="圆角矩形 19"/>
          <p:cNvSpPr/>
          <p:nvPr/>
        </p:nvSpPr>
        <p:spPr>
          <a:xfrm>
            <a:off x="8218942" y="4599537"/>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6" name="KSO_Shape"/>
          <p:cNvSpPr/>
          <p:nvPr/>
        </p:nvSpPr>
        <p:spPr>
          <a:xfrm>
            <a:off x="7816253" y="3447978"/>
            <a:ext cx="544584" cy="430221"/>
          </a:xfrm>
          <a:prstGeom prst="wedgeEllipseCallout">
            <a:avLst>
              <a:gd name="adj1" fmla="val -25046"/>
              <a:gd name="adj2" fmla="val 65698"/>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dirty="0">
              <a:solidFill>
                <a:schemeClr val="tx1"/>
              </a:solidFill>
              <a:latin typeface="Calibri" panose="020F0502020204030204" pitchFamily="34" charset="0"/>
              <a:ea typeface="幼圆" panose="02010509060101010101" pitchFamily="49" charset="-122"/>
            </a:endParaRPr>
          </a:p>
        </p:txBody>
      </p:sp>
      <p:sp>
        <p:nvSpPr>
          <p:cNvPr id="27" name="KSO_Shape"/>
          <p:cNvSpPr/>
          <p:nvPr/>
        </p:nvSpPr>
        <p:spPr bwMode="auto">
          <a:xfrm>
            <a:off x="6436820" y="4808978"/>
            <a:ext cx="1124987" cy="841866"/>
          </a:xfrm>
          <a:custGeom>
            <a:avLst/>
            <a:gdLst>
              <a:gd name="T0" fmla="*/ 151004 w 5185"/>
              <a:gd name="T1" fmla="*/ 1065477 h 3880"/>
              <a:gd name="T2" fmla="*/ 1873403 w 5185"/>
              <a:gd name="T3" fmla="*/ 1297678 h 3880"/>
              <a:gd name="T4" fmla="*/ 751713 w 5185"/>
              <a:gd name="T5" fmla="*/ 1241832 h 3880"/>
              <a:gd name="T6" fmla="*/ 1108464 w 5185"/>
              <a:gd name="T7" fmla="*/ 1148144 h 3880"/>
              <a:gd name="T8" fmla="*/ 751713 w 5185"/>
              <a:gd name="T9" fmla="*/ 1241832 h 3880"/>
              <a:gd name="T10" fmla="*/ 1726808 w 5185"/>
              <a:gd name="T11" fmla="*/ 1012203 h 3880"/>
              <a:gd name="T12" fmla="*/ 1726073 w 5185"/>
              <a:gd name="T13" fmla="*/ 1007794 h 3880"/>
              <a:gd name="T14" fmla="*/ 1726808 w 5185"/>
              <a:gd name="T15" fmla="*/ 44089 h 3880"/>
              <a:gd name="T16" fmla="*/ 1726441 w 5185"/>
              <a:gd name="T17" fmla="*/ 39680 h 3880"/>
              <a:gd name="T18" fmla="*/ 1724604 w 5185"/>
              <a:gd name="T19" fmla="*/ 30862 h 3880"/>
              <a:gd name="T20" fmla="*/ 1721297 w 5185"/>
              <a:gd name="T21" fmla="*/ 23147 h 3880"/>
              <a:gd name="T22" fmla="*/ 1716888 w 5185"/>
              <a:gd name="T23" fmla="*/ 15798 h 3880"/>
              <a:gd name="T24" fmla="*/ 1711010 w 5185"/>
              <a:gd name="T25" fmla="*/ 9920 h 3880"/>
              <a:gd name="T26" fmla="*/ 1703662 w 5185"/>
              <a:gd name="T27" fmla="*/ 5144 h 3880"/>
              <a:gd name="T28" fmla="*/ 1695946 w 5185"/>
              <a:gd name="T29" fmla="*/ 1837 h 3880"/>
              <a:gd name="T30" fmla="*/ 1687128 w 5185"/>
              <a:gd name="T31" fmla="*/ 367 h 3880"/>
              <a:gd name="T32" fmla="*/ 222281 w 5185"/>
              <a:gd name="T33" fmla="*/ 0 h 3880"/>
              <a:gd name="T34" fmla="*/ 217872 w 5185"/>
              <a:gd name="T35" fmla="*/ 367 h 3880"/>
              <a:gd name="T36" fmla="*/ 209054 w 5185"/>
              <a:gd name="T37" fmla="*/ 1837 h 3880"/>
              <a:gd name="T38" fmla="*/ 201338 w 5185"/>
              <a:gd name="T39" fmla="*/ 5144 h 3880"/>
              <a:gd name="T40" fmla="*/ 194358 w 5185"/>
              <a:gd name="T41" fmla="*/ 9920 h 3880"/>
              <a:gd name="T42" fmla="*/ 188112 w 5185"/>
              <a:gd name="T43" fmla="*/ 15798 h 3880"/>
              <a:gd name="T44" fmla="*/ 183336 w 5185"/>
              <a:gd name="T45" fmla="*/ 23147 h 3880"/>
              <a:gd name="T46" fmla="*/ 180029 w 5185"/>
              <a:gd name="T47" fmla="*/ 30862 h 3880"/>
              <a:gd name="T48" fmla="*/ 178559 w 5185"/>
              <a:gd name="T49" fmla="*/ 39680 h 3880"/>
              <a:gd name="T50" fmla="*/ 178192 w 5185"/>
              <a:gd name="T51" fmla="*/ 1003386 h 3880"/>
              <a:gd name="T52" fmla="*/ 178559 w 5185"/>
              <a:gd name="T53" fmla="*/ 1007794 h 3880"/>
              <a:gd name="T54" fmla="*/ 178192 w 5185"/>
              <a:gd name="T55" fmla="*/ 1012203 h 3880"/>
              <a:gd name="T56" fmla="*/ 1727176 w 5185"/>
              <a:gd name="T57" fmla="*/ 1012571 h 3880"/>
              <a:gd name="T58" fmla="*/ 1616954 w 5185"/>
              <a:gd name="T59" fmla="*/ 937620 h 3880"/>
              <a:gd name="T60" fmla="*/ 288046 w 5185"/>
              <a:gd name="T61" fmla="*/ 109854 h 3880"/>
              <a:gd name="T62" fmla="*/ 1616954 w 5185"/>
              <a:gd name="T63" fmla="*/ 937620 h 3880"/>
              <a:gd name="T64" fmla="*/ 4409 w 5185"/>
              <a:gd name="T65" fmla="*/ 1350584 h 3880"/>
              <a:gd name="T66" fmla="*/ 0 w 5185"/>
              <a:gd name="T67" fmla="*/ 1359402 h 3880"/>
              <a:gd name="T68" fmla="*/ 735 w 5185"/>
              <a:gd name="T69" fmla="*/ 1369322 h 3880"/>
              <a:gd name="T70" fmla="*/ 3307 w 5185"/>
              <a:gd name="T71" fmla="*/ 1379977 h 3880"/>
              <a:gd name="T72" fmla="*/ 7348 w 5185"/>
              <a:gd name="T73" fmla="*/ 1390999 h 3880"/>
              <a:gd name="T74" fmla="*/ 13227 w 5185"/>
              <a:gd name="T75" fmla="*/ 1401654 h 3880"/>
              <a:gd name="T76" fmla="*/ 19473 w 5185"/>
              <a:gd name="T77" fmla="*/ 1411206 h 3880"/>
              <a:gd name="T78" fmla="*/ 26821 w 5185"/>
              <a:gd name="T79" fmla="*/ 1418554 h 3880"/>
              <a:gd name="T80" fmla="*/ 35271 w 5185"/>
              <a:gd name="T81" fmla="*/ 1423698 h 3880"/>
              <a:gd name="T82" fmla="*/ 41884 w 5185"/>
              <a:gd name="T83" fmla="*/ 1425168 h 3880"/>
              <a:gd name="T84" fmla="*/ 1860911 w 5185"/>
              <a:gd name="T85" fmla="*/ 1425535 h 3880"/>
              <a:gd name="T86" fmla="*/ 1863116 w 5185"/>
              <a:gd name="T87" fmla="*/ 1425168 h 3880"/>
              <a:gd name="T88" fmla="*/ 1869729 w 5185"/>
              <a:gd name="T89" fmla="*/ 1423698 h 3880"/>
              <a:gd name="T90" fmla="*/ 1878179 w 5185"/>
              <a:gd name="T91" fmla="*/ 1418554 h 3880"/>
              <a:gd name="T92" fmla="*/ 1885527 w 5185"/>
              <a:gd name="T93" fmla="*/ 1411206 h 3880"/>
              <a:gd name="T94" fmla="*/ 1892141 w 5185"/>
              <a:gd name="T95" fmla="*/ 1401654 h 3880"/>
              <a:gd name="T96" fmla="*/ 1897652 w 5185"/>
              <a:gd name="T97" fmla="*/ 1390999 h 3880"/>
              <a:gd name="T98" fmla="*/ 1901693 w 5185"/>
              <a:gd name="T99" fmla="*/ 1379977 h 3880"/>
              <a:gd name="T100" fmla="*/ 1903898 w 5185"/>
              <a:gd name="T101" fmla="*/ 1369322 h 3880"/>
              <a:gd name="T102" fmla="*/ 1905000 w 5185"/>
              <a:gd name="T103" fmla="*/ 1359402 h 388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5185" h="3880">
                <a:moveTo>
                  <a:pt x="4775" y="2900"/>
                </a:moveTo>
                <a:lnTo>
                  <a:pt x="411" y="2900"/>
                </a:lnTo>
                <a:lnTo>
                  <a:pt x="87" y="3532"/>
                </a:lnTo>
                <a:lnTo>
                  <a:pt x="5099" y="3532"/>
                </a:lnTo>
                <a:lnTo>
                  <a:pt x="4775" y="2900"/>
                </a:lnTo>
                <a:close/>
                <a:moveTo>
                  <a:pt x="2046" y="3380"/>
                </a:moveTo>
                <a:lnTo>
                  <a:pt x="2181" y="3125"/>
                </a:lnTo>
                <a:lnTo>
                  <a:pt x="3017" y="3125"/>
                </a:lnTo>
                <a:lnTo>
                  <a:pt x="3139" y="3380"/>
                </a:lnTo>
                <a:lnTo>
                  <a:pt x="2046" y="3380"/>
                </a:lnTo>
                <a:close/>
                <a:moveTo>
                  <a:pt x="4700" y="2755"/>
                </a:moveTo>
                <a:lnTo>
                  <a:pt x="4700" y="2755"/>
                </a:lnTo>
                <a:lnTo>
                  <a:pt x="4698" y="2743"/>
                </a:lnTo>
                <a:lnTo>
                  <a:pt x="4700" y="2731"/>
                </a:lnTo>
                <a:lnTo>
                  <a:pt x="4700" y="120"/>
                </a:lnTo>
                <a:lnTo>
                  <a:pt x="4699" y="108"/>
                </a:lnTo>
                <a:lnTo>
                  <a:pt x="4697" y="95"/>
                </a:lnTo>
                <a:lnTo>
                  <a:pt x="4694" y="84"/>
                </a:lnTo>
                <a:lnTo>
                  <a:pt x="4690" y="73"/>
                </a:lnTo>
                <a:lnTo>
                  <a:pt x="4685" y="63"/>
                </a:lnTo>
                <a:lnTo>
                  <a:pt x="4680" y="53"/>
                </a:lnTo>
                <a:lnTo>
                  <a:pt x="4673" y="43"/>
                </a:lnTo>
                <a:lnTo>
                  <a:pt x="4665" y="34"/>
                </a:lnTo>
                <a:lnTo>
                  <a:pt x="4657" y="27"/>
                </a:lnTo>
                <a:lnTo>
                  <a:pt x="4647" y="20"/>
                </a:lnTo>
                <a:lnTo>
                  <a:pt x="4637" y="14"/>
                </a:lnTo>
                <a:lnTo>
                  <a:pt x="4627" y="9"/>
                </a:lnTo>
                <a:lnTo>
                  <a:pt x="4616" y="5"/>
                </a:lnTo>
                <a:lnTo>
                  <a:pt x="4605" y="2"/>
                </a:lnTo>
                <a:lnTo>
                  <a:pt x="4592" y="1"/>
                </a:lnTo>
                <a:lnTo>
                  <a:pt x="4580" y="0"/>
                </a:lnTo>
                <a:lnTo>
                  <a:pt x="605" y="0"/>
                </a:lnTo>
                <a:lnTo>
                  <a:pt x="593" y="1"/>
                </a:lnTo>
                <a:lnTo>
                  <a:pt x="581" y="2"/>
                </a:lnTo>
                <a:lnTo>
                  <a:pt x="569" y="5"/>
                </a:lnTo>
                <a:lnTo>
                  <a:pt x="558" y="9"/>
                </a:lnTo>
                <a:lnTo>
                  <a:pt x="548" y="14"/>
                </a:lnTo>
                <a:lnTo>
                  <a:pt x="538" y="20"/>
                </a:lnTo>
                <a:lnTo>
                  <a:pt x="529" y="27"/>
                </a:lnTo>
                <a:lnTo>
                  <a:pt x="521" y="34"/>
                </a:lnTo>
                <a:lnTo>
                  <a:pt x="512" y="43"/>
                </a:lnTo>
                <a:lnTo>
                  <a:pt x="505" y="53"/>
                </a:lnTo>
                <a:lnTo>
                  <a:pt x="499" y="63"/>
                </a:lnTo>
                <a:lnTo>
                  <a:pt x="494" y="73"/>
                </a:lnTo>
                <a:lnTo>
                  <a:pt x="490" y="84"/>
                </a:lnTo>
                <a:lnTo>
                  <a:pt x="488" y="95"/>
                </a:lnTo>
                <a:lnTo>
                  <a:pt x="486" y="108"/>
                </a:lnTo>
                <a:lnTo>
                  <a:pt x="485" y="120"/>
                </a:lnTo>
                <a:lnTo>
                  <a:pt x="485" y="2731"/>
                </a:lnTo>
                <a:lnTo>
                  <a:pt x="486" y="2743"/>
                </a:lnTo>
                <a:lnTo>
                  <a:pt x="485" y="2755"/>
                </a:lnTo>
                <a:lnTo>
                  <a:pt x="484" y="2756"/>
                </a:lnTo>
                <a:lnTo>
                  <a:pt x="4701" y="2756"/>
                </a:lnTo>
                <a:lnTo>
                  <a:pt x="4700" y="2755"/>
                </a:lnTo>
                <a:close/>
                <a:moveTo>
                  <a:pt x="4401" y="2552"/>
                </a:moveTo>
                <a:lnTo>
                  <a:pt x="784" y="2552"/>
                </a:lnTo>
                <a:lnTo>
                  <a:pt x="784" y="299"/>
                </a:lnTo>
                <a:lnTo>
                  <a:pt x="4401" y="299"/>
                </a:lnTo>
                <a:lnTo>
                  <a:pt x="4401" y="2552"/>
                </a:lnTo>
                <a:close/>
                <a:moveTo>
                  <a:pt x="5172" y="3676"/>
                </a:moveTo>
                <a:lnTo>
                  <a:pt x="12" y="3676"/>
                </a:lnTo>
                <a:lnTo>
                  <a:pt x="0" y="3700"/>
                </a:lnTo>
                <a:lnTo>
                  <a:pt x="1" y="3713"/>
                </a:lnTo>
                <a:lnTo>
                  <a:pt x="2" y="3727"/>
                </a:lnTo>
                <a:lnTo>
                  <a:pt x="5" y="3741"/>
                </a:lnTo>
                <a:lnTo>
                  <a:pt x="9" y="3756"/>
                </a:lnTo>
                <a:lnTo>
                  <a:pt x="14" y="3771"/>
                </a:lnTo>
                <a:lnTo>
                  <a:pt x="20" y="3786"/>
                </a:lnTo>
                <a:lnTo>
                  <a:pt x="28" y="3801"/>
                </a:lnTo>
                <a:lnTo>
                  <a:pt x="36" y="3815"/>
                </a:lnTo>
                <a:lnTo>
                  <a:pt x="44" y="3828"/>
                </a:lnTo>
                <a:lnTo>
                  <a:pt x="53" y="3841"/>
                </a:lnTo>
                <a:lnTo>
                  <a:pt x="63" y="3852"/>
                </a:lnTo>
                <a:lnTo>
                  <a:pt x="73" y="3861"/>
                </a:lnTo>
                <a:lnTo>
                  <a:pt x="85" y="3869"/>
                </a:lnTo>
                <a:lnTo>
                  <a:pt x="96" y="3875"/>
                </a:lnTo>
                <a:lnTo>
                  <a:pt x="108" y="3878"/>
                </a:lnTo>
                <a:lnTo>
                  <a:pt x="114" y="3879"/>
                </a:lnTo>
                <a:lnTo>
                  <a:pt x="120" y="3880"/>
                </a:lnTo>
                <a:lnTo>
                  <a:pt x="5065" y="3880"/>
                </a:lnTo>
                <a:lnTo>
                  <a:pt x="5071" y="3879"/>
                </a:lnTo>
                <a:lnTo>
                  <a:pt x="5077" y="3878"/>
                </a:lnTo>
                <a:lnTo>
                  <a:pt x="5089" y="3875"/>
                </a:lnTo>
                <a:lnTo>
                  <a:pt x="5101" y="3869"/>
                </a:lnTo>
                <a:lnTo>
                  <a:pt x="5112" y="3861"/>
                </a:lnTo>
                <a:lnTo>
                  <a:pt x="5122" y="3852"/>
                </a:lnTo>
                <a:lnTo>
                  <a:pt x="5132" y="3841"/>
                </a:lnTo>
                <a:lnTo>
                  <a:pt x="5141" y="3828"/>
                </a:lnTo>
                <a:lnTo>
                  <a:pt x="5150" y="3815"/>
                </a:lnTo>
                <a:lnTo>
                  <a:pt x="5158" y="3801"/>
                </a:lnTo>
                <a:lnTo>
                  <a:pt x="5165" y="3786"/>
                </a:lnTo>
                <a:lnTo>
                  <a:pt x="5171" y="3771"/>
                </a:lnTo>
                <a:lnTo>
                  <a:pt x="5176" y="3756"/>
                </a:lnTo>
                <a:lnTo>
                  <a:pt x="5180" y="3741"/>
                </a:lnTo>
                <a:lnTo>
                  <a:pt x="5182" y="3727"/>
                </a:lnTo>
                <a:lnTo>
                  <a:pt x="5184" y="3713"/>
                </a:lnTo>
                <a:lnTo>
                  <a:pt x="5185" y="3700"/>
                </a:lnTo>
                <a:lnTo>
                  <a:pt x="5172" y="3676"/>
                </a:lnTo>
                <a:close/>
              </a:path>
            </a:pathLst>
          </a:custGeom>
          <a:solidFill>
            <a:srgbClr val="FFFFFF"/>
          </a:solidFill>
          <a:ln>
            <a:noFill/>
          </a:ln>
        </p:spPr>
        <p:txBody>
          <a:bodyPr anchor="ctr" anchorCtr="1"/>
          <a:lstStyle/>
          <a:p>
            <a:endParaRPr lang="zh-CN" altLang="en-US" dirty="0">
              <a:ea typeface="宋体" panose="02010600030101010101" pitchFamily="2" charset="-122"/>
            </a:endParaRPr>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3" name="MH_Other_1"/>
          <p:cNvSpPr/>
          <p:nvPr>
            <p:custDataLst>
              <p:tags r:id="rId1"/>
            </p:custDataLst>
          </p:nvPr>
        </p:nvSpPr>
        <p:spPr>
          <a:xfrm rot="1800000">
            <a:off x="8561741" y="2435720"/>
            <a:ext cx="218521" cy="2496472"/>
          </a:xfrm>
          <a:custGeom>
            <a:avLst/>
            <a:gdLst>
              <a:gd name="connsiteX0" fmla="*/ 432000 w 432000"/>
              <a:gd name="connsiteY0" fmla="*/ 0 h 5082052"/>
              <a:gd name="connsiteX1" fmla="*/ 432000 w 432000"/>
              <a:gd name="connsiteY1" fmla="*/ 4832637 h 5082052"/>
              <a:gd name="connsiteX2" fmla="*/ 0 w 432000"/>
              <a:gd name="connsiteY2" fmla="*/ 5082052 h 5082052"/>
              <a:gd name="connsiteX3" fmla="*/ 0 w 432000"/>
              <a:gd name="connsiteY3" fmla="*/ 266230 h 5082052"/>
            </a:gdLst>
            <a:ahLst/>
            <a:cxnLst>
              <a:cxn ang="0">
                <a:pos x="connsiteX0" y="connsiteY0"/>
              </a:cxn>
              <a:cxn ang="0">
                <a:pos x="connsiteX1" y="connsiteY1"/>
              </a:cxn>
              <a:cxn ang="0">
                <a:pos x="connsiteX2" y="connsiteY2"/>
              </a:cxn>
              <a:cxn ang="0">
                <a:pos x="connsiteX3" y="connsiteY3"/>
              </a:cxn>
            </a:cxnLst>
            <a:rect l="l" t="t" r="r" b="b"/>
            <a:pathLst>
              <a:path w="432000" h="5082052">
                <a:moveTo>
                  <a:pt x="432000" y="0"/>
                </a:moveTo>
                <a:lnTo>
                  <a:pt x="432000" y="4832637"/>
                </a:lnTo>
                <a:lnTo>
                  <a:pt x="0" y="5082052"/>
                </a:lnTo>
                <a:lnTo>
                  <a:pt x="0" y="266230"/>
                </a:lnTo>
                <a:close/>
              </a:path>
            </a:pathLst>
          </a:custGeom>
          <a:solidFill>
            <a:schemeClr val="accent1"/>
          </a:solidFill>
          <a:ln w="12700" cap="flat" cmpd="sng" algn="ctr">
            <a:noFill/>
            <a:prstDash val="solid"/>
            <a:miter lim="800000"/>
          </a:ln>
          <a:effectLst/>
        </p:spPr>
        <p:txBody>
          <a:bodyPr anchor="ctr">
            <a:normAutofit/>
          </a:bodyPr>
          <a:lstStyle/>
          <a:p>
            <a:pPr algn="ctr">
              <a:defRPr/>
            </a:pPr>
            <a:endParaRPr lang="zh-CN" altLang="en-US" kern="0" dirty="0">
              <a:sym typeface="Arial" panose="020B0604020202020204" pitchFamily="34" charset="0"/>
            </a:endParaRPr>
          </a:p>
        </p:txBody>
      </p:sp>
      <p:sp>
        <p:nvSpPr>
          <p:cNvPr id="14" name="MH_Other_2"/>
          <p:cNvSpPr/>
          <p:nvPr>
            <p:custDataLst>
              <p:tags r:id="rId2"/>
            </p:custDataLst>
          </p:nvPr>
        </p:nvSpPr>
        <p:spPr>
          <a:xfrm>
            <a:off x="8193306" y="4495150"/>
            <a:ext cx="1832017" cy="218521"/>
          </a:xfrm>
          <a:custGeom>
            <a:avLst/>
            <a:gdLst>
              <a:gd name="connsiteX0" fmla="*/ 249416 w 3622804"/>
              <a:gd name="connsiteY0" fmla="*/ 0 h 432000"/>
              <a:gd name="connsiteX1" fmla="*/ 3373389 w 3622804"/>
              <a:gd name="connsiteY1" fmla="*/ 0 h 432000"/>
              <a:gd name="connsiteX2" fmla="*/ 3622804 w 3622804"/>
              <a:gd name="connsiteY2" fmla="*/ 432000 h 432000"/>
              <a:gd name="connsiteX3" fmla="*/ 0 w 3622804"/>
              <a:gd name="connsiteY3" fmla="*/ 432000 h 432000"/>
            </a:gdLst>
            <a:ahLst/>
            <a:cxnLst>
              <a:cxn ang="0">
                <a:pos x="connsiteX0" y="connsiteY0"/>
              </a:cxn>
              <a:cxn ang="0">
                <a:pos x="connsiteX1" y="connsiteY1"/>
              </a:cxn>
              <a:cxn ang="0">
                <a:pos x="connsiteX2" y="connsiteY2"/>
              </a:cxn>
              <a:cxn ang="0">
                <a:pos x="connsiteX3" y="connsiteY3"/>
              </a:cxn>
            </a:cxnLst>
            <a:rect l="l" t="t" r="r" b="b"/>
            <a:pathLst>
              <a:path w="3622804" h="432000">
                <a:moveTo>
                  <a:pt x="249416" y="0"/>
                </a:moveTo>
                <a:lnTo>
                  <a:pt x="3373389" y="0"/>
                </a:lnTo>
                <a:lnTo>
                  <a:pt x="3622804" y="432000"/>
                </a:lnTo>
                <a:lnTo>
                  <a:pt x="0" y="432000"/>
                </a:lnTo>
                <a:close/>
              </a:path>
            </a:pathLst>
          </a:custGeom>
          <a:solidFill>
            <a:schemeClr val="accent1"/>
          </a:solidFill>
          <a:ln w="12700" cap="flat" cmpd="sng" algn="ctr">
            <a:noFill/>
            <a:prstDash val="solid"/>
            <a:miter lim="800000"/>
          </a:ln>
          <a:effectLst/>
        </p:spPr>
        <p:txBody>
          <a:bodyPr anchor="ctr">
            <a:normAutofit fontScale="40000" lnSpcReduction="20000"/>
          </a:bodyPr>
          <a:lstStyle/>
          <a:p>
            <a:pPr algn="ctr">
              <a:defRPr/>
            </a:pPr>
            <a:endParaRPr lang="zh-CN" altLang="en-US" kern="0" dirty="0">
              <a:sym typeface="Arial" panose="020B0604020202020204" pitchFamily="34" charset="0"/>
            </a:endParaRPr>
          </a:p>
        </p:txBody>
      </p:sp>
      <p:sp>
        <p:nvSpPr>
          <p:cNvPr id="20" name="MH_Other_3"/>
          <p:cNvSpPr/>
          <p:nvPr>
            <p:custDataLst>
              <p:tags r:id="rId3"/>
            </p:custDataLst>
          </p:nvPr>
        </p:nvSpPr>
        <p:spPr>
          <a:xfrm rot="9000000">
            <a:off x="9818235" y="2560225"/>
            <a:ext cx="218521" cy="2509177"/>
          </a:xfrm>
          <a:custGeom>
            <a:avLst/>
            <a:gdLst>
              <a:gd name="connsiteX0" fmla="*/ 0 w 432000"/>
              <a:gd name="connsiteY0" fmla="*/ 4963154 h 4963154"/>
              <a:gd name="connsiteX1" fmla="*/ 0 w 432000"/>
              <a:gd name="connsiteY1" fmla="*/ 249415 h 4963154"/>
              <a:gd name="connsiteX2" fmla="*/ 432000 w 432000"/>
              <a:gd name="connsiteY2" fmla="*/ 0 h 4963154"/>
              <a:gd name="connsiteX3" fmla="*/ 432000 w 432000"/>
              <a:gd name="connsiteY3" fmla="*/ 4713738 h 4963154"/>
            </a:gdLst>
            <a:ahLst/>
            <a:cxnLst>
              <a:cxn ang="0">
                <a:pos x="connsiteX0" y="connsiteY0"/>
              </a:cxn>
              <a:cxn ang="0">
                <a:pos x="connsiteX1" y="connsiteY1"/>
              </a:cxn>
              <a:cxn ang="0">
                <a:pos x="connsiteX2" y="connsiteY2"/>
              </a:cxn>
              <a:cxn ang="0">
                <a:pos x="connsiteX3" y="connsiteY3"/>
              </a:cxn>
            </a:cxnLst>
            <a:rect l="l" t="t" r="r" b="b"/>
            <a:pathLst>
              <a:path w="432000" h="4963154">
                <a:moveTo>
                  <a:pt x="0" y="4963154"/>
                </a:moveTo>
                <a:lnTo>
                  <a:pt x="0" y="249415"/>
                </a:lnTo>
                <a:lnTo>
                  <a:pt x="432000" y="0"/>
                </a:lnTo>
                <a:lnTo>
                  <a:pt x="432000" y="4713738"/>
                </a:lnTo>
                <a:close/>
              </a:path>
            </a:pathLst>
          </a:custGeom>
          <a:solidFill>
            <a:schemeClr val="accent1"/>
          </a:solidFill>
          <a:ln w="12700" cap="flat" cmpd="sng" algn="ctr">
            <a:noFill/>
            <a:prstDash val="solid"/>
            <a:miter lim="800000"/>
          </a:ln>
          <a:effectLst/>
        </p:spPr>
        <p:txBody>
          <a:bodyPr anchor="ctr">
            <a:normAutofit/>
          </a:bodyPr>
          <a:lstStyle/>
          <a:p>
            <a:pPr algn="ctr">
              <a:defRPr/>
            </a:pPr>
            <a:endParaRPr lang="zh-CN" altLang="en-US" kern="0" dirty="0">
              <a:sym typeface="Arial" panose="020B0604020202020204" pitchFamily="34" charset="0"/>
            </a:endParaRPr>
          </a:p>
        </p:txBody>
      </p:sp>
      <p:sp>
        <p:nvSpPr>
          <p:cNvPr id="21" name="MH_Other_4"/>
          <p:cNvSpPr/>
          <p:nvPr>
            <p:custDataLst>
              <p:tags r:id="rId4"/>
            </p:custDataLst>
          </p:nvPr>
        </p:nvSpPr>
        <p:spPr>
          <a:xfrm rot="1800000">
            <a:off x="8800589" y="2809237"/>
            <a:ext cx="217250" cy="1858696"/>
          </a:xfrm>
          <a:custGeom>
            <a:avLst/>
            <a:gdLst>
              <a:gd name="connsiteX0" fmla="*/ 0 w 363878"/>
              <a:gd name="connsiteY0" fmla="*/ 0 h 2997800"/>
              <a:gd name="connsiteX1" fmla="*/ 363878 w 363878"/>
              <a:gd name="connsiteY1" fmla="*/ 236739 h 2997800"/>
              <a:gd name="connsiteX2" fmla="*/ 363878 w 363878"/>
              <a:gd name="connsiteY2" fmla="*/ 2787715 h 2997800"/>
              <a:gd name="connsiteX3" fmla="*/ 0 w 363878"/>
              <a:gd name="connsiteY3" fmla="*/ 2997800 h 2997800"/>
            </a:gdLst>
            <a:ahLst/>
            <a:cxnLst>
              <a:cxn ang="0">
                <a:pos x="connsiteX0" y="connsiteY0"/>
              </a:cxn>
              <a:cxn ang="0">
                <a:pos x="connsiteX1" y="connsiteY1"/>
              </a:cxn>
              <a:cxn ang="0">
                <a:pos x="connsiteX2" y="connsiteY2"/>
              </a:cxn>
              <a:cxn ang="0">
                <a:pos x="connsiteX3" y="connsiteY3"/>
              </a:cxn>
            </a:cxnLst>
            <a:rect l="l" t="t" r="r" b="b"/>
            <a:pathLst>
              <a:path w="363878" h="2997800">
                <a:moveTo>
                  <a:pt x="0" y="0"/>
                </a:moveTo>
                <a:lnTo>
                  <a:pt x="363878" y="236739"/>
                </a:lnTo>
                <a:lnTo>
                  <a:pt x="363878" y="2787715"/>
                </a:lnTo>
                <a:lnTo>
                  <a:pt x="0" y="2997800"/>
                </a:lnTo>
                <a:close/>
              </a:path>
            </a:pathLst>
          </a:custGeom>
          <a:solidFill>
            <a:schemeClr val="accent1"/>
          </a:solidFill>
          <a:ln w="12700" cap="flat" cmpd="sng" algn="ctr">
            <a:noFill/>
            <a:prstDash val="solid"/>
            <a:miter lim="800000"/>
          </a:ln>
          <a:effectLst/>
        </p:spPr>
        <p:txBody>
          <a:bodyPr anchor="ctr">
            <a:normAutofit/>
          </a:bodyPr>
          <a:lstStyle/>
          <a:p>
            <a:pPr algn="ctr">
              <a:defRPr/>
            </a:pPr>
            <a:endParaRPr lang="zh-CN" altLang="en-US" kern="0" dirty="0">
              <a:sym typeface="Arial" panose="020B0604020202020204" pitchFamily="34" charset="0"/>
            </a:endParaRPr>
          </a:p>
        </p:txBody>
      </p:sp>
      <p:sp>
        <p:nvSpPr>
          <p:cNvPr id="22" name="MH_Other_5"/>
          <p:cNvSpPr/>
          <p:nvPr>
            <p:custDataLst>
              <p:tags r:id="rId5"/>
            </p:custDataLst>
          </p:nvPr>
        </p:nvSpPr>
        <p:spPr>
          <a:xfrm>
            <a:off x="7943022" y="4739080"/>
            <a:ext cx="2495202" cy="218521"/>
          </a:xfrm>
          <a:custGeom>
            <a:avLst/>
            <a:gdLst>
              <a:gd name="connsiteX0" fmla="*/ 0 w 4846421"/>
              <a:gd name="connsiteY0" fmla="*/ 0 h 432000"/>
              <a:gd name="connsiteX1" fmla="*/ 4597006 w 4846421"/>
              <a:gd name="connsiteY1" fmla="*/ 0 h 432000"/>
              <a:gd name="connsiteX2" fmla="*/ 4846421 w 4846421"/>
              <a:gd name="connsiteY2" fmla="*/ 432000 h 432000"/>
              <a:gd name="connsiteX3" fmla="*/ 249415 w 4846421"/>
              <a:gd name="connsiteY3" fmla="*/ 432000 h 432000"/>
            </a:gdLst>
            <a:ahLst/>
            <a:cxnLst>
              <a:cxn ang="0">
                <a:pos x="connsiteX0" y="connsiteY0"/>
              </a:cxn>
              <a:cxn ang="0">
                <a:pos x="connsiteX1" y="connsiteY1"/>
              </a:cxn>
              <a:cxn ang="0">
                <a:pos x="connsiteX2" y="connsiteY2"/>
              </a:cxn>
              <a:cxn ang="0">
                <a:pos x="connsiteX3" y="connsiteY3"/>
              </a:cxn>
            </a:cxnLst>
            <a:rect l="l" t="t" r="r" b="b"/>
            <a:pathLst>
              <a:path w="4846421" h="432000">
                <a:moveTo>
                  <a:pt x="0" y="0"/>
                </a:moveTo>
                <a:lnTo>
                  <a:pt x="4597006" y="0"/>
                </a:lnTo>
                <a:lnTo>
                  <a:pt x="4846421" y="432000"/>
                </a:lnTo>
                <a:lnTo>
                  <a:pt x="249415" y="432000"/>
                </a:lnTo>
                <a:close/>
              </a:path>
            </a:pathLst>
          </a:custGeom>
          <a:solidFill>
            <a:schemeClr val="accent1"/>
          </a:solidFill>
          <a:ln w="12700" cap="flat" cmpd="sng" algn="ctr">
            <a:noFill/>
            <a:prstDash val="solid"/>
            <a:miter lim="800000"/>
          </a:ln>
          <a:effectLst/>
        </p:spPr>
        <p:txBody>
          <a:bodyPr anchor="ctr">
            <a:normAutofit fontScale="40000" lnSpcReduction="20000"/>
          </a:bodyPr>
          <a:lstStyle/>
          <a:p>
            <a:pPr algn="ctr">
              <a:defRPr/>
            </a:pPr>
            <a:endParaRPr lang="zh-CN" altLang="en-US" kern="0" dirty="0">
              <a:sym typeface="Arial" panose="020B0604020202020204" pitchFamily="34" charset="0"/>
            </a:endParaRPr>
          </a:p>
        </p:txBody>
      </p:sp>
      <p:sp>
        <p:nvSpPr>
          <p:cNvPr id="23" name="MH_Other_6"/>
          <p:cNvSpPr/>
          <p:nvPr>
            <p:custDataLst>
              <p:tags r:id="rId6"/>
            </p:custDataLst>
          </p:nvPr>
        </p:nvSpPr>
        <p:spPr>
          <a:xfrm rot="9000000">
            <a:off x="9646722" y="3088741"/>
            <a:ext cx="218521" cy="1837099"/>
          </a:xfrm>
          <a:custGeom>
            <a:avLst/>
            <a:gdLst>
              <a:gd name="connsiteX0" fmla="*/ 0 w 363878"/>
              <a:gd name="connsiteY0" fmla="*/ 2784027 h 2784027"/>
              <a:gd name="connsiteX1" fmla="*/ 0 w 363878"/>
              <a:gd name="connsiteY1" fmla="*/ 0 h 2784027"/>
              <a:gd name="connsiteX2" fmla="*/ 363878 w 363878"/>
              <a:gd name="connsiteY2" fmla="*/ 184671 h 2784027"/>
              <a:gd name="connsiteX3" fmla="*/ 363878 w 363878"/>
              <a:gd name="connsiteY3" fmla="*/ 2573942 h 2784027"/>
            </a:gdLst>
            <a:ahLst/>
            <a:cxnLst>
              <a:cxn ang="0">
                <a:pos x="connsiteX0" y="connsiteY0"/>
              </a:cxn>
              <a:cxn ang="0">
                <a:pos x="connsiteX1" y="connsiteY1"/>
              </a:cxn>
              <a:cxn ang="0">
                <a:pos x="connsiteX2" y="connsiteY2"/>
              </a:cxn>
              <a:cxn ang="0">
                <a:pos x="connsiteX3" y="connsiteY3"/>
              </a:cxn>
            </a:cxnLst>
            <a:rect l="l" t="t" r="r" b="b"/>
            <a:pathLst>
              <a:path w="363878" h="2784027">
                <a:moveTo>
                  <a:pt x="0" y="2784027"/>
                </a:moveTo>
                <a:lnTo>
                  <a:pt x="0" y="0"/>
                </a:lnTo>
                <a:lnTo>
                  <a:pt x="363878" y="184671"/>
                </a:lnTo>
                <a:lnTo>
                  <a:pt x="363878" y="2573942"/>
                </a:lnTo>
                <a:close/>
              </a:path>
            </a:pathLst>
          </a:custGeom>
          <a:solidFill>
            <a:schemeClr val="accent1"/>
          </a:solidFill>
          <a:ln w="12700" cap="flat" cmpd="sng" algn="ctr">
            <a:noFill/>
            <a:prstDash val="solid"/>
            <a:miter lim="800000"/>
          </a:ln>
          <a:effectLst/>
        </p:spPr>
        <p:txBody>
          <a:bodyPr anchor="ctr">
            <a:normAutofit/>
          </a:bodyPr>
          <a:lstStyle/>
          <a:p>
            <a:pPr algn="ctr">
              <a:defRPr/>
            </a:pPr>
            <a:endParaRPr lang="zh-CN" altLang="en-US" kern="0" dirty="0">
              <a:sym typeface="Arial" panose="020B0604020202020204" pitchFamily="34" charset="0"/>
            </a:endParaRPr>
          </a:p>
        </p:txBody>
      </p:sp>
      <p:sp>
        <p:nvSpPr>
          <p:cNvPr id="24" name="矩形 23"/>
          <p:cNvSpPr/>
          <p:nvPr/>
        </p:nvSpPr>
        <p:spPr>
          <a:xfrm>
            <a:off x="8060784" y="5035094"/>
            <a:ext cx="2377440" cy="10521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a:t>
            </a:r>
            <a:endParaRPr lang="zh-CN" altLang="zh-CN" sz="1800" dirty="0">
              <a:solidFill>
                <a:schemeClr val="tx1"/>
              </a:solidFill>
              <a:latin typeface="+mn-ea"/>
            </a:endParaRPr>
          </a:p>
        </p:txBody>
      </p:sp>
      <p:sp>
        <p:nvSpPr>
          <p:cNvPr id="25" name="矩形 24"/>
          <p:cNvSpPr/>
          <p:nvPr/>
        </p:nvSpPr>
        <p:spPr>
          <a:xfrm rot="3600788">
            <a:off x="9344632" y="2905467"/>
            <a:ext cx="2377440" cy="10521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a:t>
            </a:r>
            <a:endParaRPr lang="zh-CN" altLang="zh-CN" sz="1800" dirty="0">
              <a:solidFill>
                <a:schemeClr val="tx1"/>
              </a:solidFill>
              <a:latin typeface="+mn-ea"/>
            </a:endParaRPr>
          </a:p>
        </p:txBody>
      </p:sp>
      <p:sp>
        <p:nvSpPr>
          <p:cNvPr id="26" name="矩形 25"/>
          <p:cNvSpPr/>
          <p:nvPr/>
        </p:nvSpPr>
        <p:spPr>
          <a:xfrm rot="18030656">
            <a:off x="6837488" y="2795059"/>
            <a:ext cx="2377440" cy="10521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a:t>
            </a:r>
            <a:endParaRPr lang="zh-CN" altLang="zh-CN" sz="1800" dirty="0">
              <a:solidFill>
                <a:schemeClr val="tx1"/>
              </a:solidFill>
              <a:latin typeface="+mn-ea"/>
            </a:endParaRPr>
          </a:p>
        </p:txBody>
      </p:sp>
      <p:sp>
        <p:nvSpPr>
          <p:cNvPr id="27" name="矩形 26"/>
          <p:cNvSpPr/>
          <p:nvPr/>
        </p:nvSpPr>
        <p:spPr>
          <a:xfrm>
            <a:off x="865508" y="2029919"/>
            <a:ext cx="4726807" cy="40861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342900" indent="-342900">
              <a:lnSpc>
                <a:spcPct val="150000"/>
              </a:lnSpc>
              <a:buFont typeface="+mj-lt"/>
              <a:buAutoNum type="alphaLcParenR"/>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LcParenR"/>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LcParenR"/>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6" name="任意多边形 15"/>
          <p:cNvSpPr/>
          <p:nvPr/>
        </p:nvSpPr>
        <p:spPr bwMode="auto">
          <a:xfrm>
            <a:off x="4236022" y="2768600"/>
            <a:ext cx="3719957" cy="4089400"/>
          </a:xfrm>
          <a:custGeom>
            <a:avLst/>
            <a:gdLst>
              <a:gd name="connsiteX0" fmla="*/ 1116359 w 3719957"/>
              <a:gd name="connsiteY0" fmla="*/ 0 h 4089400"/>
              <a:gd name="connsiteX1" fmla="*/ 1700393 w 3719957"/>
              <a:gd name="connsiteY1" fmla="*/ 318804 h 4089400"/>
              <a:gd name="connsiteX2" fmla="*/ 1930286 w 3719957"/>
              <a:gd name="connsiteY2" fmla="*/ 887889 h 4089400"/>
              <a:gd name="connsiteX3" fmla="*/ 2462612 w 3719957"/>
              <a:gd name="connsiteY3" fmla="*/ 494293 h 4089400"/>
              <a:gd name="connsiteX4" fmla="*/ 2012869 w 3719957"/>
              <a:gd name="connsiteY4" fmla="*/ 976887 h 4089400"/>
              <a:gd name="connsiteX5" fmla="*/ 2026633 w 3719957"/>
              <a:gd name="connsiteY5" fmla="*/ 1784552 h 4089400"/>
              <a:gd name="connsiteX6" fmla="*/ 2978198 w 3719957"/>
              <a:gd name="connsiteY6" fmla="*/ 1091790 h 4089400"/>
              <a:gd name="connsiteX7" fmla="*/ 3115464 w 3719957"/>
              <a:gd name="connsiteY7" fmla="*/ 531480 h 4089400"/>
              <a:gd name="connsiteX8" fmla="*/ 3026185 w 3719957"/>
              <a:gd name="connsiteY8" fmla="*/ 1143601 h 4089400"/>
              <a:gd name="connsiteX9" fmla="*/ 3719957 w 3719957"/>
              <a:gd name="connsiteY9" fmla="*/ 1094715 h 4089400"/>
              <a:gd name="connsiteX10" fmla="*/ 2895615 w 3719957"/>
              <a:gd name="connsiteY10" fmla="*/ 1290259 h 4089400"/>
              <a:gd name="connsiteX11" fmla="*/ 2442152 w 3719957"/>
              <a:gd name="connsiteY11" fmla="*/ 1735666 h 4089400"/>
              <a:gd name="connsiteX12" fmla="*/ 3671970 w 3719957"/>
              <a:gd name="connsiteY12" fmla="*/ 1795834 h 4089400"/>
              <a:gd name="connsiteX13" fmla="*/ 2957366 w 3719957"/>
              <a:gd name="connsiteY13" fmla="*/ 1735666 h 4089400"/>
              <a:gd name="connsiteX14" fmla="*/ 2227510 w 3719957"/>
              <a:gd name="connsiteY14" fmla="*/ 2742636 h 4089400"/>
              <a:gd name="connsiteX15" fmla="*/ 2745342 w 3719957"/>
              <a:gd name="connsiteY15" fmla="*/ 4050360 h 4089400"/>
              <a:gd name="connsiteX16" fmla="*/ 2752200 w 3719957"/>
              <a:gd name="connsiteY16" fmla="*/ 4089400 h 4089400"/>
              <a:gd name="connsiteX17" fmla="*/ 1374986 w 3719957"/>
              <a:gd name="connsiteY17" fmla="*/ 4089400 h 4089400"/>
              <a:gd name="connsiteX18" fmla="*/ 1385561 w 3719957"/>
              <a:gd name="connsiteY18" fmla="*/ 4080663 h 4089400"/>
              <a:gd name="connsiteX19" fmla="*/ 1720852 w 3719957"/>
              <a:gd name="connsiteY19" fmla="*/ 3157959 h 4089400"/>
              <a:gd name="connsiteX20" fmla="*/ 1188526 w 3719957"/>
              <a:gd name="connsiteY20" fmla="*/ 2517426 h 4089400"/>
              <a:gd name="connsiteX21" fmla="*/ 576965 w 3719957"/>
              <a:gd name="connsiteY21" fmla="*/ 2623555 h 4089400"/>
              <a:gd name="connsiteX22" fmla="*/ 1611114 w 3719957"/>
              <a:gd name="connsiteY22" fmla="*/ 2531632 h 4089400"/>
              <a:gd name="connsiteX23" fmla="*/ 1439252 w 3719957"/>
              <a:gd name="connsiteY23" fmla="*/ 2247090 h 4089400"/>
              <a:gd name="connsiteX24" fmla="*/ 817647 w 3719957"/>
              <a:gd name="connsiteY24" fmla="*/ 1721460 h 4089400"/>
              <a:gd name="connsiteX25" fmla="*/ 0 w 3719957"/>
              <a:gd name="connsiteY25" fmla="*/ 1660875 h 4089400"/>
              <a:gd name="connsiteX26" fmla="*/ 813927 w 3719957"/>
              <a:gd name="connsiteY26" fmla="*/ 1629537 h 4089400"/>
              <a:gd name="connsiteX27" fmla="*/ 773007 w 3719957"/>
              <a:gd name="connsiteY27" fmla="*/ 1091790 h 4089400"/>
              <a:gd name="connsiteX28" fmla="*/ 851870 w 3719957"/>
              <a:gd name="connsiteY28" fmla="*/ 1563102 h 4089400"/>
              <a:gd name="connsiteX29" fmla="*/ 1360388 w 3719957"/>
              <a:gd name="connsiteY29" fmla="*/ 1942492 h 4089400"/>
              <a:gd name="connsiteX30" fmla="*/ 1717504 w 3719957"/>
              <a:gd name="connsiteY30" fmla="*/ 2212828 h 4089400"/>
              <a:gd name="connsiteX31" fmla="*/ 1765492 w 3719957"/>
              <a:gd name="connsiteY31" fmla="*/ 1060453 h 4089400"/>
              <a:gd name="connsiteX32" fmla="*/ 1418420 w 3719957"/>
              <a:gd name="connsiteY32" fmla="*/ 646383 h 4089400"/>
              <a:gd name="connsiteX33" fmla="*/ 717952 w 3719957"/>
              <a:gd name="connsiteY33" fmla="*/ 531480 h 4089400"/>
              <a:gd name="connsiteX34" fmla="*/ 370880 w 3719957"/>
              <a:gd name="connsiteY34" fmla="*/ 313373 h 4089400"/>
              <a:gd name="connsiteX35" fmla="*/ 676660 w 3719957"/>
              <a:gd name="connsiteY35" fmla="*/ 474237 h 4089400"/>
              <a:gd name="connsiteX36" fmla="*/ 1294917 w 3719957"/>
              <a:gd name="connsiteY36" fmla="*/ 503067 h 4089400"/>
              <a:gd name="connsiteX37" fmla="*/ 1710436 w 3719957"/>
              <a:gd name="connsiteY37" fmla="*/ 704044 h 4089400"/>
              <a:gd name="connsiteX38" fmla="*/ 1116359 w 3719957"/>
              <a:gd name="connsiteY38" fmla="*/ 0 h 408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719957" h="4089400">
                <a:moveTo>
                  <a:pt x="1116359" y="0"/>
                </a:moveTo>
                <a:cubicBezTo>
                  <a:pt x="1198942" y="17131"/>
                  <a:pt x="1466779" y="54736"/>
                  <a:pt x="1700393" y="318804"/>
                </a:cubicBezTo>
                <a:cubicBezTo>
                  <a:pt x="1934006" y="583291"/>
                  <a:pt x="1930286" y="887889"/>
                  <a:pt x="1930286" y="887889"/>
                </a:cubicBezTo>
                <a:cubicBezTo>
                  <a:pt x="2105496" y="537330"/>
                  <a:pt x="2462612" y="494293"/>
                  <a:pt x="2462612" y="494293"/>
                </a:cubicBezTo>
                <a:cubicBezTo>
                  <a:pt x="2397512" y="511424"/>
                  <a:pt x="2115912" y="661007"/>
                  <a:pt x="2012869" y="976887"/>
                </a:cubicBezTo>
                <a:cubicBezTo>
                  <a:pt x="1899410" y="1336221"/>
                  <a:pt x="2026633" y="1784552"/>
                  <a:pt x="2026633" y="1784552"/>
                </a:cubicBezTo>
                <a:cubicBezTo>
                  <a:pt x="2184731" y="1548896"/>
                  <a:pt x="2785504" y="1258504"/>
                  <a:pt x="2978198" y="1091790"/>
                </a:cubicBezTo>
                <a:cubicBezTo>
                  <a:pt x="3170519" y="928001"/>
                  <a:pt x="3115464" y="531480"/>
                  <a:pt x="3115464" y="531480"/>
                </a:cubicBezTo>
                <a:cubicBezTo>
                  <a:pt x="3300718" y="979812"/>
                  <a:pt x="3026185" y="1143601"/>
                  <a:pt x="3026185" y="1143601"/>
                </a:cubicBezTo>
                <a:cubicBezTo>
                  <a:pt x="3390369" y="999867"/>
                  <a:pt x="3719957" y="1094715"/>
                  <a:pt x="3719957" y="1094715"/>
                </a:cubicBezTo>
                <a:cubicBezTo>
                  <a:pt x="3616914" y="1089283"/>
                  <a:pt x="3190979" y="1109339"/>
                  <a:pt x="2895615" y="1290259"/>
                </a:cubicBezTo>
                <a:cubicBezTo>
                  <a:pt x="2600250" y="1474105"/>
                  <a:pt x="2442152" y="1735666"/>
                  <a:pt x="2442152" y="1735666"/>
                </a:cubicBezTo>
                <a:cubicBezTo>
                  <a:pt x="3129228" y="1456973"/>
                  <a:pt x="3671970" y="1795834"/>
                  <a:pt x="3671970" y="1795834"/>
                </a:cubicBezTo>
                <a:cubicBezTo>
                  <a:pt x="3671970" y="1795834"/>
                  <a:pt x="3198047" y="1577726"/>
                  <a:pt x="2957366" y="1735666"/>
                </a:cubicBezTo>
                <a:cubicBezTo>
                  <a:pt x="2716685" y="1893606"/>
                  <a:pt x="2264338" y="2324806"/>
                  <a:pt x="2227510" y="2742636"/>
                </a:cubicBezTo>
                <a:cubicBezTo>
                  <a:pt x="2197588" y="3082123"/>
                  <a:pt x="2657588" y="3701581"/>
                  <a:pt x="2745342" y="4050360"/>
                </a:cubicBezTo>
                <a:lnTo>
                  <a:pt x="2752200" y="4089400"/>
                </a:lnTo>
                <a:lnTo>
                  <a:pt x="1374986" y="4089400"/>
                </a:lnTo>
                <a:lnTo>
                  <a:pt x="1385561" y="4080663"/>
                </a:lnTo>
                <a:cubicBezTo>
                  <a:pt x="1636834" y="3839395"/>
                  <a:pt x="1720852" y="3507474"/>
                  <a:pt x="1720852" y="3157959"/>
                </a:cubicBezTo>
                <a:cubicBezTo>
                  <a:pt x="1720852" y="2758514"/>
                  <a:pt x="1470127" y="2554613"/>
                  <a:pt x="1188526" y="2517426"/>
                </a:cubicBezTo>
                <a:cubicBezTo>
                  <a:pt x="906926" y="2479821"/>
                  <a:pt x="576965" y="2623555"/>
                  <a:pt x="576965" y="2623555"/>
                </a:cubicBezTo>
                <a:cubicBezTo>
                  <a:pt x="1136819" y="2284695"/>
                  <a:pt x="1611114" y="2531632"/>
                  <a:pt x="1611114" y="2531632"/>
                </a:cubicBezTo>
                <a:cubicBezTo>
                  <a:pt x="1611114" y="2531632"/>
                  <a:pt x="1528531" y="2364918"/>
                  <a:pt x="1439252" y="2247090"/>
                </a:cubicBezTo>
                <a:cubicBezTo>
                  <a:pt x="1349973" y="2129262"/>
                  <a:pt x="1143887" y="1902380"/>
                  <a:pt x="817647" y="1721460"/>
                </a:cubicBezTo>
                <a:cubicBezTo>
                  <a:pt x="522282" y="1557671"/>
                  <a:pt x="0" y="1660875"/>
                  <a:pt x="0" y="1660875"/>
                </a:cubicBezTo>
                <a:cubicBezTo>
                  <a:pt x="436351" y="1471180"/>
                  <a:pt x="813927" y="1629537"/>
                  <a:pt x="813927" y="1629537"/>
                </a:cubicBezTo>
                <a:cubicBezTo>
                  <a:pt x="656201" y="1413937"/>
                  <a:pt x="773007" y="1091790"/>
                  <a:pt x="773007" y="1091790"/>
                </a:cubicBezTo>
                <a:cubicBezTo>
                  <a:pt x="755523" y="1221317"/>
                  <a:pt x="776355" y="1468255"/>
                  <a:pt x="851870" y="1563102"/>
                </a:cubicBezTo>
                <a:cubicBezTo>
                  <a:pt x="927385" y="1657950"/>
                  <a:pt x="1143887" y="1824664"/>
                  <a:pt x="1360388" y="1942492"/>
                </a:cubicBezTo>
                <a:cubicBezTo>
                  <a:pt x="1566474" y="2054470"/>
                  <a:pt x="1717504" y="2212828"/>
                  <a:pt x="1717504" y="2212828"/>
                </a:cubicBezTo>
                <a:cubicBezTo>
                  <a:pt x="1844355" y="1747365"/>
                  <a:pt x="1796367" y="1207111"/>
                  <a:pt x="1765492" y="1060453"/>
                </a:cubicBezTo>
                <a:cubicBezTo>
                  <a:pt x="1734616" y="896663"/>
                  <a:pt x="1607394" y="750005"/>
                  <a:pt x="1418420" y="646383"/>
                </a:cubicBezTo>
                <a:cubicBezTo>
                  <a:pt x="1229818" y="543179"/>
                  <a:pt x="965329" y="594990"/>
                  <a:pt x="717952" y="531480"/>
                </a:cubicBezTo>
                <a:cubicBezTo>
                  <a:pt x="446395" y="459613"/>
                  <a:pt x="370880" y="313373"/>
                  <a:pt x="370880" y="313373"/>
                </a:cubicBezTo>
                <a:cubicBezTo>
                  <a:pt x="395060" y="359334"/>
                  <a:pt x="542742" y="451257"/>
                  <a:pt x="676660" y="474237"/>
                </a:cubicBezTo>
                <a:cubicBezTo>
                  <a:pt x="803883" y="497218"/>
                  <a:pt x="1037496" y="457106"/>
                  <a:pt x="1294917" y="503067"/>
                </a:cubicBezTo>
                <a:cubicBezTo>
                  <a:pt x="1552710" y="549029"/>
                  <a:pt x="1710436" y="704044"/>
                  <a:pt x="1710436" y="704044"/>
                </a:cubicBezTo>
                <a:cubicBezTo>
                  <a:pt x="1689977" y="169639"/>
                  <a:pt x="1116359" y="0"/>
                  <a:pt x="1116359" y="0"/>
                </a:cubicBezTo>
                <a:close/>
              </a:path>
            </a:pathLst>
          </a:custGeom>
          <a:solidFill>
            <a:schemeClr val="tx1"/>
          </a:solidFill>
          <a:ln>
            <a:noFill/>
          </a:ln>
        </p:spPr>
        <p:txBody>
          <a:bodyPr wrap="square">
            <a:noAutofit/>
          </a:bodyPr>
          <a:lstStyle/>
          <a:p>
            <a:endParaRPr lang="zh-CN" altLang="en-US"/>
          </a:p>
        </p:txBody>
      </p:sp>
      <p:sp>
        <p:nvSpPr>
          <p:cNvPr id="17" name="Rounded Rectangle 24"/>
          <p:cNvSpPr/>
          <p:nvPr/>
        </p:nvSpPr>
        <p:spPr>
          <a:xfrm>
            <a:off x="3919550" y="2492563"/>
            <a:ext cx="908880" cy="90888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8" name="Freeform 688"/>
          <p:cNvSpPr>
            <a:spLocks noEditPoints="1"/>
          </p:cNvSpPr>
          <p:nvPr/>
        </p:nvSpPr>
        <p:spPr bwMode="auto">
          <a:xfrm>
            <a:off x="4092994" y="2715350"/>
            <a:ext cx="561993" cy="463306"/>
          </a:xfrm>
          <a:custGeom>
            <a:avLst/>
            <a:gdLst>
              <a:gd name="T0" fmla="*/ 2 w 49"/>
              <a:gd name="T1" fmla="*/ 0 h 42"/>
              <a:gd name="T2" fmla="*/ 2 w 49"/>
              <a:gd name="T3" fmla="*/ 0 h 42"/>
              <a:gd name="T4" fmla="*/ 47 w 49"/>
              <a:gd name="T5" fmla="*/ 0 h 42"/>
              <a:gd name="T6" fmla="*/ 49 w 49"/>
              <a:gd name="T7" fmla="*/ 2 h 42"/>
              <a:gd name="T8" fmla="*/ 49 w 49"/>
              <a:gd name="T9" fmla="*/ 2 h 42"/>
              <a:gd name="T10" fmla="*/ 49 w 49"/>
              <a:gd name="T11" fmla="*/ 35 h 42"/>
              <a:gd name="T12" fmla="*/ 47 w 49"/>
              <a:gd name="T13" fmla="*/ 37 h 42"/>
              <a:gd name="T14" fmla="*/ 47 w 49"/>
              <a:gd name="T15" fmla="*/ 37 h 42"/>
              <a:gd name="T16" fmla="*/ 26 w 49"/>
              <a:gd name="T17" fmla="*/ 37 h 42"/>
              <a:gd name="T18" fmla="*/ 26 w 49"/>
              <a:gd name="T19" fmla="*/ 39 h 42"/>
              <a:gd name="T20" fmla="*/ 26 w 49"/>
              <a:gd name="T21" fmla="*/ 40 h 42"/>
              <a:gd name="T22" fmla="*/ 37 w 49"/>
              <a:gd name="T23" fmla="*/ 40 h 42"/>
              <a:gd name="T24" fmla="*/ 38 w 49"/>
              <a:gd name="T25" fmla="*/ 41 h 42"/>
              <a:gd name="T26" fmla="*/ 37 w 49"/>
              <a:gd name="T27" fmla="*/ 42 h 42"/>
              <a:gd name="T28" fmla="*/ 12 w 49"/>
              <a:gd name="T29" fmla="*/ 42 h 42"/>
              <a:gd name="T30" fmla="*/ 11 w 49"/>
              <a:gd name="T31" fmla="*/ 41 h 42"/>
              <a:gd name="T32" fmla="*/ 12 w 49"/>
              <a:gd name="T33" fmla="*/ 40 h 42"/>
              <a:gd name="T34" fmla="*/ 23 w 49"/>
              <a:gd name="T35" fmla="*/ 40 h 42"/>
              <a:gd name="T36" fmla="*/ 23 w 49"/>
              <a:gd name="T37" fmla="*/ 39 h 42"/>
              <a:gd name="T38" fmla="*/ 23 w 49"/>
              <a:gd name="T39" fmla="*/ 37 h 42"/>
              <a:gd name="T40" fmla="*/ 2 w 49"/>
              <a:gd name="T41" fmla="*/ 37 h 42"/>
              <a:gd name="T42" fmla="*/ 0 w 49"/>
              <a:gd name="T43" fmla="*/ 35 h 42"/>
              <a:gd name="T44" fmla="*/ 0 w 49"/>
              <a:gd name="T45" fmla="*/ 35 h 42"/>
              <a:gd name="T46" fmla="*/ 0 w 49"/>
              <a:gd name="T47" fmla="*/ 2 h 42"/>
              <a:gd name="T48" fmla="*/ 2 w 49"/>
              <a:gd name="T49" fmla="*/ 0 h 42"/>
              <a:gd name="T50" fmla="*/ 42 w 49"/>
              <a:gd name="T51" fmla="*/ 28 h 42"/>
              <a:gd name="T52" fmla="*/ 42 w 49"/>
              <a:gd name="T53" fmla="*/ 28 h 42"/>
              <a:gd name="T54" fmla="*/ 40 w 49"/>
              <a:gd name="T55" fmla="*/ 30 h 42"/>
              <a:gd name="T56" fmla="*/ 42 w 49"/>
              <a:gd name="T57" fmla="*/ 32 h 42"/>
              <a:gd name="T58" fmla="*/ 44 w 49"/>
              <a:gd name="T59" fmla="*/ 30 h 42"/>
              <a:gd name="T60" fmla="*/ 42 w 49"/>
              <a:gd name="T61" fmla="*/ 28 h 42"/>
              <a:gd name="T62" fmla="*/ 46 w 49"/>
              <a:gd name="T63" fmla="*/ 4 h 42"/>
              <a:gd name="T64" fmla="*/ 46 w 49"/>
              <a:gd name="T65" fmla="*/ 4 h 42"/>
              <a:gd name="T66" fmla="*/ 3 w 49"/>
              <a:gd name="T67" fmla="*/ 4 h 42"/>
              <a:gd name="T68" fmla="*/ 3 w 49"/>
              <a:gd name="T69" fmla="*/ 33 h 42"/>
              <a:gd name="T70" fmla="*/ 46 w 49"/>
              <a:gd name="T71" fmla="*/ 33 h 42"/>
              <a:gd name="T72" fmla="*/ 46 w 49"/>
              <a:gd name="T73" fmla="*/ 4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9" h="42">
                <a:moveTo>
                  <a:pt x="2" y="0"/>
                </a:moveTo>
                <a:cubicBezTo>
                  <a:pt x="2" y="0"/>
                  <a:pt x="2" y="0"/>
                  <a:pt x="2" y="0"/>
                </a:cubicBezTo>
                <a:cubicBezTo>
                  <a:pt x="47" y="0"/>
                  <a:pt x="47" y="0"/>
                  <a:pt x="47" y="0"/>
                </a:cubicBezTo>
                <a:cubicBezTo>
                  <a:pt x="49" y="0"/>
                  <a:pt x="49" y="1"/>
                  <a:pt x="49" y="2"/>
                </a:cubicBezTo>
                <a:cubicBezTo>
                  <a:pt x="49" y="2"/>
                  <a:pt x="49" y="2"/>
                  <a:pt x="49" y="2"/>
                </a:cubicBezTo>
                <a:cubicBezTo>
                  <a:pt x="49" y="35"/>
                  <a:pt x="49" y="35"/>
                  <a:pt x="49" y="35"/>
                </a:cubicBezTo>
                <a:cubicBezTo>
                  <a:pt x="49" y="36"/>
                  <a:pt x="49" y="37"/>
                  <a:pt x="47" y="37"/>
                </a:cubicBezTo>
                <a:cubicBezTo>
                  <a:pt x="47" y="37"/>
                  <a:pt x="47" y="37"/>
                  <a:pt x="47" y="37"/>
                </a:cubicBezTo>
                <a:cubicBezTo>
                  <a:pt x="26" y="37"/>
                  <a:pt x="26" y="37"/>
                  <a:pt x="26" y="37"/>
                </a:cubicBezTo>
                <a:cubicBezTo>
                  <a:pt x="26" y="39"/>
                  <a:pt x="26" y="39"/>
                  <a:pt x="26" y="39"/>
                </a:cubicBezTo>
                <a:cubicBezTo>
                  <a:pt x="26" y="40"/>
                  <a:pt x="26" y="40"/>
                  <a:pt x="26" y="40"/>
                </a:cubicBezTo>
                <a:cubicBezTo>
                  <a:pt x="37" y="40"/>
                  <a:pt x="37" y="40"/>
                  <a:pt x="37" y="40"/>
                </a:cubicBezTo>
                <a:cubicBezTo>
                  <a:pt x="38" y="40"/>
                  <a:pt x="38" y="40"/>
                  <a:pt x="38" y="41"/>
                </a:cubicBezTo>
                <a:cubicBezTo>
                  <a:pt x="38" y="41"/>
                  <a:pt x="38" y="42"/>
                  <a:pt x="37" y="42"/>
                </a:cubicBezTo>
                <a:cubicBezTo>
                  <a:pt x="12" y="42"/>
                  <a:pt x="12" y="42"/>
                  <a:pt x="12" y="42"/>
                </a:cubicBezTo>
                <a:cubicBezTo>
                  <a:pt x="11" y="42"/>
                  <a:pt x="11" y="41"/>
                  <a:pt x="11" y="41"/>
                </a:cubicBezTo>
                <a:cubicBezTo>
                  <a:pt x="11" y="40"/>
                  <a:pt x="11" y="40"/>
                  <a:pt x="12" y="40"/>
                </a:cubicBezTo>
                <a:cubicBezTo>
                  <a:pt x="23" y="40"/>
                  <a:pt x="23" y="40"/>
                  <a:pt x="23" y="40"/>
                </a:cubicBezTo>
                <a:cubicBezTo>
                  <a:pt x="23" y="39"/>
                  <a:pt x="23" y="39"/>
                  <a:pt x="23" y="39"/>
                </a:cubicBezTo>
                <a:cubicBezTo>
                  <a:pt x="23" y="37"/>
                  <a:pt x="23" y="37"/>
                  <a:pt x="23" y="37"/>
                </a:cubicBezTo>
                <a:cubicBezTo>
                  <a:pt x="2" y="37"/>
                  <a:pt x="2" y="37"/>
                  <a:pt x="2" y="37"/>
                </a:cubicBezTo>
                <a:cubicBezTo>
                  <a:pt x="1" y="37"/>
                  <a:pt x="0" y="36"/>
                  <a:pt x="0" y="35"/>
                </a:cubicBezTo>
                <a:cubicBezTo>
                  <a:pt x="0" y="35"/>
                  <a:pt x="0" y="35"/>
                  <a:pt x="0" y="35"/>
                </a:cubicBezTo>
                <a:cubicBezTo>
                  <a:pt x="0" y="2"/>
                  <a:pt x="0" y="2"/>
                  <a:pt x="0" y="2"/>
                </a:cubicBezTo>
                <a:cubicBezTo>
                  <a:pt x="0" y="1"/>
                  <a:pt x="1" y="0"/>
                  <a:pt x="2" y="0"/>
                </a:cubicBezTo>
                <a:close/>
                <a:moveTo>
                  <a:pt x="42" y="28"/>
                </a:moveTo>
                <a:cubicBezTo>
                  <a:pt x="42" y="28"/>
                  <a:pt x="42" y="28"/>
                  <a:pt x="42" y="28"/>
                </a:cubicBezTo>
                <a:cubicBezTo>
                  <a:pt x="41" y="28"/>
                  <a:pt x="40" y="29"/>
                  <a:pt x="40" y="30"/>
                </a:cubicBezTo>
                <a:cubicBezTo>
                  <a:pt x="40" y="31"/>
                  <a:pt x="41" y="32"/>
                  <a:pt x="42" y="32"/>
                </a:cubicBezTo>
                <a:cubicBezTo>
                  <a:pt x="43" y="32"/>
                  <a:pt x="44" y="31"/>
                  <a:pt x="44" y="30"/>
                </a:cubicBezTo>
                <a:cubicBezTo>
                  <a:pt x="44" y="29"/>
                  <a:pt x="43" y="28"/>
                  <a:pt x="42" y="28"/>
                </a:cubicBezTo>
                <a:close/>
                <a:moveTo>
                  <a:pt x="46" y="4"/>
                </a:moveTo>
                <a:cubicBezTo>
                  <a:pt x="46" y="4"/>
                  <a:pt x="46" y="4"/>
                  <a:pt x="46" y="4"/>
                </a:cubicBezTo>
                <a:cubicBezTo>
                  <a:pt x="3" y="4"/>
                  <a:pt x="3" y="4"/>
                  <a:pt x="3" y="4"/>
                </a:cubicBezTo>
                <a:cubicBezTo>
                  <a:pt x="3" y="14"/>
                  <a:pt x="3" y="24"/>
                  <a:pt x="3" y="33"/>
                </a:cubicBezTo>
                <a:cubicBezTo>
                  <a:pt x="17" y="33"/>
                  <a:pt x="32" y="33"/>
                  <a:pt x="46" y="33"/>
                </a:cubicBezTo>
                <a:cubicBezTo>
                  <a:pt x="46" y="24"/>
                  <a:pt x="46" y="14"/>
                  <a:pt x="46" y="4"/>
                </a:cubicBezTo>
                <a:close/>
              </a:path>
            </a:pathLst>
          </a:custGeom>
          <a:solidFill>
            <a:srgbClr val="FFFFFF"/>
          </a:solidFill>
          <a:ln>
            <a:noFill/>
          </a:ln>
        </p:spPr>
        <p:txBody>
          <a:bodyPr/>
          <a:lstStyle/>
          <a:p>
            <a:endParaRPr lang="zh-CN" altLang="en-US" sz="2400"/>
          </a:p>
        </p:txBody>
      </p:sp>
      <p:sp>
        <p:nvSpPr>
          <p:cNvPr id="19" name="Rounded Rectangle 24"/>
          <p:cNvSpPr/>
          <p:nvPr/>
        </p:nvSpPr>
        <p:spPr>
          <a:xfrm>
            <a:off x="6357950" y="2768599"/>
            <a:ext cx="632843" cy="63284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0" name="Rounded Rectangle 24"/>
          <p:cNvSpPr/>
          <p:nvPr/>
        </p:nvSpPr>
        <p:spPr>
          <a:xfrm>
            <a:off x="7843850" y="3178656"/>
            <a:ext cx="1147750" cy="114775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1" name="Rounded Rectangle 24"/>
          <p:cNvSpPr/>
          <p:nvPr/>
        </p:nvSpPr>
        <p:spPr>
          <a:xfrm>
            <a:off x="4583340" y="5194300"/>
            <a:ext cx="490180" cy="49018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7" name="Rounded Rectangle 24"/>
          <p:cNvSpPr/>
          <p:nvPr/>
        </p:nvSpPr>
        <p:spPr>
          <a:xfrm>
            <a:off x="3562555" y="3990870"/>
            <a:ext cx="908880" cy="90888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8" name="Rounded Rectangle 24"/>
          <p:cNvSpPr/>
          <p:nvPr/>
        </p:nvSpPr>
        <p:spPr>
          <a:xfrm>
            <a:off x="7527428" y="4546761"/>
            <a:ext cx="632843" cy="63284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9" name="KSO_Shape"/>
          <p:cNvSpPr/>
          <p:nvPr/>
        </p:nvSpPr>
        <p:spPr>
          <a:xfrm>
            <a:off x="8062878" y="3453867"/>
            <a:ext cx="709695" cy="597327"/>
          </a:xfrm>
          <a:custGeom>
            <a:avLst/>
            <a:gdLst>
              <a:gd name="connsiteX0" fmla="*/ 2733675 w 5559425"/>
              <a:gd name="connsiteY0" fmla="*/ 1498599 h 4676774"/>
              <a:gd name="connsiteX1" fmla="*/ 2708275 w 5559425"/>
              <a:gd name="connsiteY1" fmla="*/ 1501774 h 4676774"/>
              <a:gd name="connsiteX2" fmla="*/ 2689225 w 5559425"/>
              <a:gd name="connsiteY2" fmla="*/ 1511299 h 4676774"/>
              <a:gd name="connsiteX3" fmla="*/ 2673350 w 5559425"/>
              <a:gd name="connsiteY3" fmla="*/ 1520824 h 4676774"/>
              <a:gd name="connsiteX4" fmla="*/ 2663825 w 5559425"/>
              <a:gd name="connsiteY4" fmla="*/ 1536699 h 4676774"/>
              <a:gd name="connsiteX5" fmla="*/ 2657475 w 5559425"/>
              <a:gd name="connsiteY5" fmla="*/ 1555749 h 4676774"/>
              <a:gd name="connsiteX6" fmla="*/ 2654300 w 5559425"/>
              <a:gd name="connsiteY6" fmla="*/ 1577974 h 4676774"/>
              <a:gd name="connsiteX7" fmla="*/ 2654300 w 5559425"/>
              <a:gd name="connsiteY7" fmla="*/ 1603374 h 4676774"/>
              <a:gd name="connsiteX8" fmla="*/ 2654300 w 5559425"/>
              <a:gd name="connsiteY8" fmla="*/ 1758949 h 4676774"/>
              <a:gd name="connsiteX9" fmla="*/ 2593975 w 5559425"/>
              <a:gd name="connsiteY9" fmla="*/ 1771649 h 4676774"/>
              <a:gd name="connsiteX10" fmla="*/ 2540000 w 5559425"/>
              <a:gd name="connsiteY10" fmla="*/ 1787524 h 4676774"/>
              <a:gd name="connsiteX11" fmla="*/ 2492375 w 5559425"/>
              <a:gd name="connsiteY11" fmla="*/ 1806574 h 4676774"/>
              <a:gd name="connsiteX12" fmla="*/ 2444750 w 5559425"/>
              <a:gd name="connsiteY12" fmla="*/ 1828799 h 4676774"/>
              <a:gd name="connsiteX13" fmla="*/ 2400300 w 5559425"/>
              <a:gd name="connsiteY13" fmla="*/ 1854199 h 4676774"/>
              <a:gd name="connsiteX14" fmla="*/ 2362200 w 5559425"/>
              <a:gd name="connsiteY14" fmla="*/ 1879599 h 4676774"/>
              <a:gd name="connsiteX15" fmla="*/ 2327275 w 5559425"/>
              <a:gd name="connsiteY15" fmla="*/ 1911349 h 4676774"/>
              <a:gd name="connsiteX16" fmla="*/ 2292350 w 5559425"/>
              <a:gd name="connsiteY16" fmla="*/ 1943099 h 4676774"/>
              <a:gd name="connsiteX17" fmla="*/ 2266950 w 5559425"/>
              <a:gd name="connsiteY17" fmla="*/ 1978024 h 4676774"/>
              <a:gd name="connsiteX18" fmla="*/ 2241550 w 5559425"/>
              <a:gd name="connsiteY18" fmla="*/ 2016124 h 4676774"/>
              <a:gd name="connsiteX19" fmla="*/ 2219325 w 5559425"/>
              <a:gd name="connsiteY19" fmla="*/ 2054224 h 4676774"/>
              <a:gd name="connsiteX20" fmla="*/ 2203450 w 5559425"/>
              <a:gd name="connsiteY20" fmla="*/ 2092324 h 4676774"/>
              <a:gd name="connsiteX21" fmla="*/ 2190750 w 5559425"/>
              <a:gd name="connsiteY21" fmla="*/ 2130424 h 4676774"/>
              <a:gd name="connsiteX22" fmla="*/ 2181225 w 5559425"/>
              <a:gd name="connsiteY22" fmla="*/ 2168524 h 4676774"/>
              <a:gd name="connsiteX23" fmla="*/ 2174875 w 5559425"/>
              <a:gd name="connsiteY23" fmla="*/ 2209799 h 4676774"/>
              <a:gd name="connsiteX24" fmla="*/ 2171700 w 5559425"/>
              <a:gd name="connsiteY24" fmla="*/ 2251074 h 4676774"/>
              <a:gd name="connsiteX25" fmla="*/ 2174875 w 5559425"/>
              <a:gd name="connsiteY25" fmla="*/ 2314574 h 4676774"/>
              <a:gd name="connsiteX26" fmla="*/ 2184400 w 5559425"/>
              <a:gd name="connsiteY26" fmla="*/ 2371724 h 4676774"/>
              <a:gd name="connsiteX27" fmla="*/ 2197100 w 5559425"/>
              <a:gd name="connsiteY27" fmla="*/ 2425699 h 4676774"/>
              <a:gd name="connsiteX28" fmla="*/ 2216150 w 5559425"/>
              <a:gd name="connsiteY28" fmla="*/ 2476499 h 4676774"/>
              <a:gd name="connsiteX29" fmla="*/ 2238375 w 5559425"/>
              <a:gd name="connsiteY29" fmla="*/ 2520949 h 4676774"/>
              <a:gd name="connsiteX30" fmla="*/ 2266950 w 5559425"/>
              <a:gd name="connsiteY30" fmla="*/ 2562224 h 4676774"/>
              <a:gd name="connsiteX31" fmla="*/ 2298700 w 5559425"/>
              <a:gd name="connsiteY31" fmla="*/ 2603499 h 4676774"/>
              <a:gd name="connsiteX32" fmla="*/ 2333625 w 5559425"/>
              <a:gd name="connsiteY32" fmla="*/ 2638424 h 4676774"/>
              <a:gd name="connsiteX33" fmla="*/ 2371725 w 5559425"/>
              <a:gd name="connsiteY33" fmla="*/ 2670174 h 4676774"/>
              <a:gd name="connsiteX34" fmla="*/ 2413000 w 5559425"/>
              <a:gd name="connsiteY34" fmla="*/ 2701924 h 4676774"/>
              <a:gd name="connsiteX35" fmla="*/ 2457450 w 5559425"/>
              <a:gd name="connsiteY35" fmla="*/ 2730499 h 4676774"/>
              <a:gd name="connsiteX36" fmla="*/ 2501900 w 5559425"/>
              <a:gd name="connsiteY36" fmla="*/ 2755899 h 4676774"/>
              <a:gd name="connsiteX37" fmla="*/ 2600325 w 5559425"/>
              <a:gd name="connsiteY37" fmla="*/ 2803524 h 4676774"/>
              <a:gd name="connsiteX38" fmla="*/ 2701925 w 5559425"/>
              <a:gd name="connsiteY38" fmla="*/ 2844799 h 4676774"/>
              <a:gd name="connsiteX39" fmla="*/ 2790825 w 5559425"/>
              <a:gd name="connsiteY39" fmla="*/ 2882899 h 4676774"/>
              <a:gd name="connsiteX40" fmla="*/ 2863850 w 5559425"/>
              <a:gd name="connsiteY40" fmla="*/ 2920999 h 4676774"/>
              <a:gd name="connsiteX41" fmla="*/ 2924175 w 5559425"/>
              <a:gd name="connsiteY41" fmla="*/ 2955924 h 4676774"/>
              <a:gd name="connsiteX42" fmla="*/ 2946400 w 5559425"/>
              <a:gd name="connsiteY42" fmla="*/ 2974974 h 4676774"/>
              <a:gd name="connsiteX43" fmla="*/ 2968625 w 5559425"/>
              <a:gd name="connsiteY43" fmla="*/ 2994024 h 4676774"/>
              <a:gd name="connsiteX44" fmla="*/ 2984500 w 5559425"/>
              <a:gd name="connsiteY44" fmla="*/ 3009899 h 4676774"/>
              <a:gd name="connsiteX45" fmla="*/ 3000375 w 5559425"/>
              <a:gd name="connsiteY45" fmla="*/ 3032124 h 4676774"/>
              <a:gd name="connsiteX46" fmla="*/ 3013075 w 5559425"/>
              <a:gd name="connsiteY46" fmla="*/ 3051174 h 4676774"/>
              <a:gd name="connsiteX47" fmla="*/ 3022600 w 5559425"/>
              <a:gd name="connsiteY47" fmla="*/ 3073399 h 4676774"/>
              <a:gd name="connsiteX48" fmla="*/ 3028950 w 5559425"/>
              <a:gd name="connsiteY48" fmla="*/ 3095624 h 4676774"/>
              <a:gd name="connsiteX49" fmla="*/ 3035300 w 5559425"/>
              <a:gd name="connsiteY49" fmla="*/ 3121024 h 4676774"/>
              <a:gd name="connsiteX50" fmla="*/ 3038475 w 5559425"/>
              <a:gd name="connsiteY50" fmla="*/ 3146424 h 4676774"/>
              <a:gd name="connsiteX51" fmla="*/ 3041650 w 5559425"/>
              <a:gd name="connsiteY51" fmla="*/ 3171824 h 4676774"/>
              <a:gd name="connsiteX52" fmla="*/ 3038475 w 5559425"/>
              <a:gd name="connsiteY52" fmla="*/ 3203574 h 4676774"/>
              <a:gd name="connsiteX53" fmla="*/ 3032125 w 5559425"/>
              <a:gd name="connsiteY53" fmla="*/ 3232149 h 4676774"/>
              <a:gd name="connsiteX54" fmla="*/ 3025775 w 5559425"/>
              <a:gd name="connsiteY54" fmla="*/ 3257549 h 4676774"/>
              <a:gd name="connsiteX55" fmla="*/ 3013075 w 5559425"/>
              <a:gd name="connsiteY55" fmla="*/ 3279774 h 4676774"/>
              <a:gd name="connsiteX56" fmla="*/ 2997200 w 5559425"/>
              <a:gd name="connsiteY56" fmla="*/ 3301999 h 4676774"/>
              <a:gd name="connsiteX57" fmla="*/ 2978150 w 5559425"/>
              <a:gd name="connsiteY57" fmla="*/ 3317874 h 4676774"/>
              <a:gd name="connsiteX58" fmla="*/ 2955925 w 5559425"/>
              <a:gd name="connsiteY58" fmla="*/ 3333749 h 4676774"/>
              <a:gd name="connsiteX59" fmla="*/ 2927350 w 5559425"/>
              <a:gd name="connsiteY59" fmla="*/ 3349624 h 4676774"/>
              <a:gd name="connsiteX60" fmla="*/ 2898775 w 5559425"/>
              <a:gd name="connsiteY60" fmla="*/ 3359149 h 4676774"/>
              <a:gd name="connsiteX61" fmla="*/ 2870200 w 5559425"/>
              <a:gd name="connsiteY61" fmla="*/ 3371849 h 4676774"/>
              <a:gd name="connsiteX62" fmla="*/ 2803525 w 5559425"/>
              <a:gd name="connsiteY62" fmla="*/ 3384549 h 4676774"/>
              <a:gd name="connsiteX63" fmla="*/ 2733675 w 5559425"/>
              <a:gd name="connsiteY63" fmla="*/ 3394074 h 4676774"/>
              <a:gd name="connsiteX64" fmla="*/ 2657475 w 5559425"/>
              <a:gd name="connsiteY64" fmla="*/ 3397249 h 4676774"/>
              <a:gd name="connsiteX65" fmla="*/ 2581275 w 5559425"/>
              <a:gd name="connsiteY65" fmla="*/ 3397249 h 4676774"/>
              <a:gd name="connsiteX66" fmla="*/ 2517775 w 5559425"/>
              <a:gd name="connsiteY66" fmla="*/ 3390899 h 4676774"/>
              <a:gd name="connsiteX67" fmla="*/ 2457450 w 5559425"/>
              <a:gd name="connsiteY67" fmla="*/ 3384549 h 4676774"/>
              <a:gd name="connsiteX68" fmla="*/ 2406650 w 5559425"/>
              <a:gd name="connsiteY68" fmla="*/ 3375024 h 4676774"/>
              <a:gd name="connsiteX69" fmla="*/ 2324100 w 5559425"/>
              <a:gd name="connsiteY69" fmla="*/ 3349624 h 4676774"/>
              <a:gd name="connsiteX70" fmla="*/ 2257425 w 5559425"/>
              <a:gd name="connsiteY70" fmla="*/ 3324224 h 4676774"/>
              <a:gd name="connsiteX71" fmla="*/ 2232025 w 5559425"/>
              <a:gd name="connsiteY71" fmla="*/ 3314699 h 4676774"/>
              <a:gd name="connsiteX72" fmla="*/ 2212975 w 5559425"/>
              <a:gd name="connsiteY72" fmla="*/ 3308349 h 4676774"/>
              <a:gd name="connsiteX73" fmla="*/ 2203450 w 5559425"/>
              <a:gd name="connsiteY73" fmla="*/ 3311524 h 4676774"/>
              <a:gd name="connsiteX74" fmla="*/ 2193925 w 5559425"/>
              <a:gd name="connsiteY74" fmla="*/ 3317874 h 4676774"/>
              <a:gd name="connsiteX75" fmla="*/ 2184400 w 5559425"/>
              <a:gd name="connsiteY75" fmla="*/ 3330574 h 4676774"/>
              <a:gd name="connsiteX76" fmla="*/ 2174875 w 5559425"/>
              <a:gd name="connsiteY76" fmla="*/ 3346449 h 4676774"/>
              <a:gd name="connsiteX77" fmla="*/ 2159000 w 5559425"/>
              <a:gd name="connsiteY77" fmla="*/ 3390899 h 4676774"/>
              <a:gd name="connsiteX78" fmla="*/ 2146300 w 5559425"/>
              <a:gd name="connsiteY78" fmla="*/ 3441699 h 4676774"/>
              <a:gd name="connsiteX79" fmla="*/ 2133600 w 5559425"/>
              <a:gd name="connsiteY79" fmla="*/ 3495674 h 4676774"/>
              <a:gd name="connsiteX80" fmla="*/ 2130425 w 5559425"/>
              <a:gd name="connsiteY80" fmla="*/ 3546474 h 4676774"/>
              <a:gd name="connsiteX81" fmla="*/ 2130425 w 5559425"/>
              <a:gd name="connsiteY81" fmla="*/ 3568699 h 4676774"/>
              <a:gd name="connsiteX82" fmla="*/ 2130425 w 5559425"/>
              <a:gd name="connsiteY82" fmla="*/ 3587749 h 4676774"/>
              <a:gd name="connsiteX83" fmla="*/ 2133600 w 5559425"/>
              <a:gd name="connsiteY83" fmla="*/ 3600449 h 4676774"/>
              <a:gd name="connsiteX84" fmla="*/ 2139950 w 5559425"/>
              <a:gd name="connsiteY84" fmla="*/ 3606799 h 4676774"/>
              <a:gd name="connsiteX85" fmla="*/ 2168525 w 5559425"/>
              <a:gd name="connsiteY85" fmla="*/ 3622674 h 4676774"/>
              <a:gd name="connsiteX86" fmla="*/ 2203450 w 5559425"/>
              <a:gd name="connsiteY86" fmla="*/ 3641724 h 4676774"/>
              <a:gd name="connsiteX87" fmla="*/ 2247900 w 5559425"/>
              <a:gd name="connsiteY87" fmla="*/ 3657599 h 4676774"/>
              <a:gd name="connsiteX88" fmla="*/ 2301875 w 5559425"/>
              <a:gd name="connsiteY88" fmla="*/ 3673474 h 4676774"/>
              <a:gd name="connsiteX89" fmla="*/ 2362200 w 5559425"/>
              <a:gd name="connsiteY89" fmla="*/ 3689349 h 4676774"/>
              <a:gd name="connsiteX90" fmla="*/ 2432050 w 5559425"/>
              <a:gd name="connsiteY90" fmla="*/ 3702049 h 4676774"/>
              <a:gd name="connsiteX91" fmla="*/ 2511425 w 5559425"/>
              <a:gd name="connsiteY91" fmla="*/ 3711574 h 4676774"/>
              <a:gd name="connsiteX92" fmla="*/ 2597150 w 5559425"/>
              <a:gd name="connsiteY92" fmla="*/ 3717924 h 4676774"/>
              <a:gd name="connsiteX93" fmla="*/ 2597150 w 5559425"/>
              <a:gd name="connsiteY93" fmla="*/ 3829049 h 4676774"/>
              <a:gd name="connsiteX94" fmla="*/ 2597150 w 5559425"/>
              <a:gd name="connsiteY94" fmla="*/ 3860799 h 4676774"/>
              <a:gd name="connsiteX95" fmla="*/ 2603500 w 5559425"/>
              <a:gd name="connsiteY95" fmla="*/ 3886199 h 4676774"/>
              <a:gd name="connsiteX96" fmla="*/ 2609850 w 5559425"/>
              <a:gd name="connsiteY96" fmla="*/ 3905249 h 4676774"/>
              <a:gd name="connsiteX97" fmla="*/ 2619375 w 5559425"/>
              <a:gd name="connsiteY97" fmla="*/ 3921124 h 4676774"/>
              <a:gd name="connsiteX98" fmla="*/ 2632075 w 5559425"/>
              <a:gd name="connsiteY98" fmla="*/ 3930649 h 4676774"/>
              <a:gd name="connsiteX99" fmla="*/ 2647950 w 5559425"/>
              <a:gd name="connsiteY99" fmla="*/ 3936999 h 4676774"/>
              <a:gd name="connsiteX100" fmla="*/ 2670175 w 5559425"/>
              <a:gd name="connsiteY100" fmla="*/ 3940174 h 4676774"/>
              <a:gd name="connsiteX101" fmla="*/ 2695575 w 5559425"/>
              <a:gd name="connsiteY101" fmla="*/ 3940174 h 4676774"/>
              <a:gd name="connsiteX102" fmla="*/ 2879725 w 5559425"/>
              <a:gd name="connsiteY102" fmla="*/ 3940174 h 4676774"/>
              <a:gd name="connsiteX103" fmla="*/ 2905125 w 5559425"/>
              <a:gd name="connsiteY103" fmla="*/ 3940174 h 4676774"/>
              <a:gd name="connsiteX104" fmla="*/ 2924175 w 5559425"/>
              <a:gd name="connsiteY104" fmla="*/ 3936999 h 4676774"/>
              <a:gd name="connsiteX105" fmla="*/ 2940050 w 5559425"/>
              <a:gd name="connsiteY105" fmla="*/ 3930649 h 4676774"/>
              <a:gd name="connsiteX106" fmla="*/ 2946400 w 5559425"/>
              <a:gd name="connsiteY106" fmla="*/ 3924299 h 4676774"/>
              <a:gd name="connsiteX107" fmla="*/ 2952750 w 5559425"/>
              <a:gd name="connsiteY107" fmla="*/ 3911599 h 4676774"/>
              <a:gd name="connsiteX108" fmla="*/ 2959100 w 5559425"/>
              <a:gd name="connsiteY108" fmla="*/ 3892549 h 4676774"/>
              <a:gd name="connsiteX109" fmla="*/ 2959100 w 5559425"/>
              <a:gd name="connsiteY109" fmla="*/ 3870324 h 4676774"/>
              <a:gd name="connsiteX110" fmla="*/ 2962275 w 5559425"/>
              <a:gd name="connsiteY110" fmla="*/ 3841749 h 4676774"/>
              <a:gd name="connsiteX111" fmla="*/ 2962275 w 5559425"/>
              <a:gd name="connsiteY111" fmla="*/ 3689349 h 4676774"/>
              <a:gd name="connsiteX112" fmla="*/ 3009900 w 5559425"/>
              <a:gd name="connsiteY112" fmla="*/ 3679824 h 4676774"/>
              <a:gd name="connsiteX113" fmla="*/ 3057525 w 5559425"/>
              <a:gd name="connsiteY113" fmla="*/ 3663949 h 4676774"/>
              <a:gd name="connsiteX114" fmla="*/ 3101975 w 5559425"/>
              <a:gd name="connsiteY114" fmla="*/ 3648074 h 4676774"/>
              <a:gd name="connsiteX115" fmla="*/ 3146425 w 5559425"/>
              <a:gd name="connsiteY115" fmla="*/ 3629024 h 4676774"/>
              <a:gd name="connsiteX116" fmla="*/ 3187700 w 5559425"/>
              <a:gd name="connsiteY116" fmla="*/ 3609974 h 4676774"/>
              <a:gd name="connsiteX117" fmla="*/ 3225800 w 5559425"/>
              <a:gd name="connsiteY117" fmla="*/ 3584574 h 4676774"/>
              <a:gd name="connsiteX118" fmla="*/ 3260725 w 5559425"/>
              <a:gd name="connsiteY118" fmla="*/ 3555999 h 4676774"/>
              <a:gd name="connsiteX119" fmla="*/ 3295650 w 5559425"/>
              <a:gd name="connsiteY119" fmla="*/ 3527424 h 4676774"/>
              <a:gd name="connsiteX120" fmla="*/ 3324225 w 5559425"/>
              <a:gd name="connsiteY120" fmla="*/ 3492499 h 4676774"/>
              <a:gd name="connsiteX121" fmla="*/ 3349625 w 5559425"/>
              <a:gd name="connsiteY121" fmla="*/ 3454399 h 4676774"/>
              <a:gd name="connsiteX122" fmla="*/ 3371850 w 5559425"/>
              <a:gd name="connsiteY122" fmla="*/ 3413124 h 4676774"/>
              <a:gd name="connsiteX123" fmla="*/ 3390900 w 5559425"/>
              <a:gd name="connsiteY123" fmla="*/ 3371849 h 4676774"/>
              <a:gd name="connsiteX124" fmla="*/ 3406775 w 5559425"/>
              <a:gd name="connsiteY124" fmla="*/ 3324224 h 4676774"/>
              <a:gd name="connsiteX125" fmla="*/ 3419475 w 5559425"/>
              <a:gd name="connsiteY125" fmla="*/ 3270249 h 4676774"/>
              <a:gd name="connsiteX126" fmla="*/ 3425825 w 5559425"/>
              <a:gd name="connsiteY126" fmla="*/ 3216274 h 4676774"/>
              <a:gd name="connsiteX127" fmla="*/ 3429000 w 5559425"/>
              <a:gd name="connsiteY127" fmla="*/ 3155949 h 4676774"/>
              <a:gd name="connsiteX128" fmla="*/ 3425825 w 5559425"/>
              <a:gd name="connsiteY128" fmla="*/ 3101974 h 4676774"/>
              <a:gd name="connsiteX129" fmla="*/ 3419475 w 5559425"/>
              <a:gd name="connsiteY129" fmla="*/ 3051174 h 4676774"/>
              <a:gd name="connsiteX130" fmla="*/ 3406775 w 5559425"/>
              <a:gd name="connsiteY130" fmla="*/ 3003549 h 4676774"/>
              <a:gd name="connsiteX131" fmla="*/ 3394075 w 5559425"/>
              <a:gd name="connsiteY131" fmla="*/ 2955924 h 4676774"/>
              <a:gd name="connsiteX132" fmla="*/ 3371850 w 5559425"/>
              <a:gd name="connsiteY132" fmla="*/ 2911474 h 4676774"/>
              <a:gd name="connsiteX133" fmla="*/ 3349625 w 5559425"/>
              <a:gd name="connsiteY133" fmla="*/ 2870199 h 4676774"/>
              <a:gd name="connsiteX134" fmla="*/ 3317875 w 5559425"/>
              <a:gd name="connsiteY134" fmla="*/ 2828924 h 4676774"/>
              <a:gd name="connsiteX135" fmla="*/ 3286125 w 5559425"/>
              <a:gd name="connsiteY135" fmla="*/ 2790824 h 4676774"/>
              <a:gd name="connsiteX136" fmla="*/ 3248025 w 5559425"/>
              <a:gd name="connsiteY136" fmla="*/ 2755899 h 4676774"/>
              <a:gd name="connsiteX137" fmla="*/ 3206750 w 5559425"/>
              <a:gd name="connsiteY137" fmla="*/ 2720974 h 4676774"/>
              <a:gd name="connsiteX138" fmla="*/ 3162300 w 5559425"/>
              <a:gd name="connsiteY138" fmla="*/ 2689224 h 4676774"/>
              <a:gd name="connsiteX139" fmla="*/ 3114675 w 5559425"/>
              <a:gd name="connsiteY139" fmla="*/ 2657474 h 4676774"/>
              <a:gd name="connsiteX140" fmla="*/ 3063875 w 5559425"/>
              <a:gd name="connsiteY140" fmla="*/ 2625724 h 4676774"/>
              <a:gd name="connsiteX141" fmla="*/ 3006725 w 5559425"/>
              <a:gd name="connsiteY141" fmla="*/ 2597149 h 4676774"/>
              <a:gd name="connsiteX142" fmla="*/ 2946400 w 5559425"/>
              <a:gd name="connsiteY142" fmla="*/ 2568574 h 4676774"/>
              <a:gd name="connsiteX143" fmla="*/ 2886075 w 5559425"/>
              <a:gd name="connsiteY143" fmla="*/ 2539999 h 4676774"/>
              <a:gd name="connsiteX144" fmla="*/ 2806700 w 5559425"/>
              <a:gd name="connsiteY144" fmla="*/ 2508249 h 4676774"/>
              <a:gd name="connsiteX145" fmla="*/ 2740025 w 5559425"/>
              <a:gd name="connsiteY145" fmla="*/ 2476499 h 4676774"/>
              <a:gd name="connsiteX146" fmla="*/ 2682875 w 5559425"/>
              <a:gd name="connsiteY146" fmla="*/ 2441574 h 4676774"/>
              <a:gd name="connsiteX147" fmla="*/ 2635250 w 5559425"/>
              <a:gd name="connsiteY147" fmla="*/ 2409824 h 4676774"/>
              <a:gd name="connsiteX148" fmla="*/ 2616200 w 5559425"/>
              <a:gd name="connsiteY148" fmla="*/ 2393949 h 4676774"/>
              <a:gd name="connsiteX149" fmla="*/ 2600325 w 5559425"/>
              <a:gd name="connsiteY149" fmla="*/ 2378074 h 4676774"/>
              <a:gd name="connsiteX150" fmla="*/ 2587625 w 5559425"/>
              <a:gd name="connsiteY150" fmla="*/ 2359024 h 4676774"/>
              <a:gd name="connsiteX151" fmla="*/ 2574925 w 5559425"/>
              <a:gd name="connsiteY151" fmla="*/ 2339974 h 4676774"/>
              <a:gd name="connsiteX152" fmla="*/ 2565400 w 5559425"/>
              <a:gd name="connsiteY152" fmla="*/ 2320924 h 4676774"/>
              <a:gd name="connsiteX153" fmla="*/ 2559050 w 5559425"/>
              <a:gd name="connsiteY153" fmla="*/ 2298699 h 4676774"/>
              <a:gd name="connsiteX154" fmla="*/ 2555875 w 5559425"/>
              <a:gd name="connsiteY154" fmla="*/ 2276474 h 4676774"/>
              <a:gd name="connsiteX155" fmla="*/ 2552700 w 5559425"/>
              <a:gd name="connsiteY155" fmla="*/ 2251074 h 4676774"/>
              <a:gd name="connsiteX156" fmla="*/ 2555875 w 5559425"/>
              <a:gd name="connsiteY156" fmla="*/ 2228849 h 4676774"/>
              <a:gd name="connsiteX157" fmla="*/ 2559050 w 5559425"/>
              <a:gd name="connsiteY157" fmla="*/ 2206624 h 4676774"/>
              <a:gd name="connsiteX158" fmla="*/ 2562225 w 5559425"/>
              <a:gd name="connsiteY158" fmla="*/ 2184399 h 4676774"/>
              <a:gd name="connsiteX159" fmla="*/ 2571750 w 5559425"/>
              <a:gd name="connsiteY159" fmla="*/ 2162174 h 4676774"/>
              <a:gd name="connsiteX160" fmla="*/ 2581275 w 5559425"/>
              <a:gd name="connsiteY160" fmla="*/ 2143124 h 4676774"/>
              <a:gd name="connsiteX161" fmla="*/ 2593975 w 5559425"/>
              <a:gd name="connsiteY161" fmla="*/ 2124074 h 4676774"/>
              <a:gd name="connsiteX162" fmla="*/ 2609850 w 5559425"/>
              <a:gd name="connsiteY162" fmla="*/ 2108199 h 4676774"/>
              <a:gd name="connsiteX163" fmla="*/ 2625725 w 5559425"/>
              <a:gd name="connsiteY163" fmla="*/ 2092324 h 4676774"/>
              <a:gd name="connsiteX164" fmla="*/ 2644775 w 5559425"/>
              <a:gd name="connsiteY164" fmla="*/ 2079624 h 4676774"/>
              <a:gd name="connsiteX165" fmla="*/ 2667000 w 5559425"/>
              <a:gd name="connsiteY165" fmla="*/ 2066924 h 4676774"/>
              <a:gd name="connsiteX166" fmla="*/ 2695575 w 5559425"/>
              <a:gd name="connsiteY166" fmla="*/ 2057399 h 4676774"/>
              <a:gd name="connsiteX167" fmla="*/ 2724150 w 5559425"/>
              <a:gd name="connsiteY167" fmla="*/ 2047874 h 4676774"/>
              <a:gd name="connsiteX168" fmla="*/ 2759075 w 5559425"/>
              <a:gd name="connsiteY168" fmla="*/ 2041524 h 4676774"/>
              <a:gd name="connsiteX169" fmla="*/ 2797175 w 5559425"/>
              <a:gd name="connsiteY169" fmla="*/ 2038349 h 4676774"/>
              <a:gd name="connsiteX170" fmla="*/ 2838450 w 5559425"/>
              <a:gd name="connsiteY170" fmla="*/ 2035174 h 4676774"/>
              <a:gd name="connsiteX171" fmla="*/ 2886075 w 5559425"/>
              <a:gd name="connsiteY171" fmla="*/ 2035174 h 4676774"/>
              <a:gd name="connsiteX172" fmla="*/ 2933700 w 5559425"/>
              <a:gd name="connsiteY172" fmla="*/ 2035174 h 4676774"/>
              <a:gd name="connsiteX173" fmla="*/ 2981325 w 5559425"/>
              <a:gd name="connsiteY173" fmla="*/ 2038349 h 4676774"/>
              <a:gd name="connsiteX174" fmla="*/ 3032125 w 5559425"/>
              <a:gd name="connsiteY174" fmla="*/ 2044699 h 4676774"/>
              <a:gd name="connsiteX175" fmla="*/ 3079750 w 5559425"/>
              <a:gd name="connsiteY175" fmla="*/ 2054224 h 4676774"/>
              <a:gd name="connsiteX176" fmla="*/ 3165475 w 5559425"/>
              <a:gd name="connsiteY176" fmla="*/ 2073274 h 4676774"/>
              <a:gd name="connsiteX177" fmla="*/ 3225800 w 5559425"/>
              <a:gd name="connsiteY177" fmla="*/ 2089149 h 4676774"/>
              <a:gd name="connsiteX178" fmla="*/ 3238500 w 5559425"/>
              <a:gd name="connsiteY178" fmla="*/ 2089149 h 4676774"/>
              <a:gd name="connsiteX179" fmla="*/ 3251200 w 5559425"/>
              <a:gd name="connsiteY179" fmla="*/ 2082799 h 4676774"/>
              <a:gd name="connsiteX180" fmla="*/ 3260725 w 5559425"/>
              <a:gd name="connsiteY180" fmla="*/ 2073274 h 4676774"/>
              <a:gd name="connsiteX181" fmla="*/ 3273425 w 5559425"/>
              <a:gd name="connsiteY181" fmla="*/ 2054224 h 4676774"/>
              <a:gd name="connsiteX182" fmla="*/ 3295650 w 5559425"/>
              <a:gd name="connsiteY182" fmla="*/ 2006599 h 4676774"/>
              <a:gd name="connsiteX183" fmla="*/ 3311525 w 5559425"/>
              <a:gd name="connsiteY183" fmla="*/ 1958974 h 4676774"/>
              <a:gd name="connsiteX184" fmla="*/ 3321050 w 5559425"/>
              <a:gd name="connsiteY184" fmla="*/ 1904999 h 4676774"/>
              <a:gd name="connsiteX185" fmla="*/ 3324225 w 5559425"/>
              <a:gd name="connsiteY185" fmla="*/ 1857374 h 4676774"/>
              <a:gd name="connsiteX186" fmla="*/ 3324225 w 5559425"/>
              <a:gd name="connsiteY186" fmla="*/ 1835149 h 4676774"/>
              <a:gd name="connsiteX187" fmla="*/ 3317875 w 5559425"/>
              <a:gd name="connsiteY187" fmla="*/ 1819274 h 4676774"/>
              <a:gd name="connsiteX188" fmla="*/ 3311525 w 5559425"/>
              <a:gd name="connsiteY188" fmla="*/ 1806574 h 4676774"/>
              <a:gd name="connsiteX189" fmla="*/ 3298825 w 5559425"/>
              <a:gd name="connsiteY189" fmla="*/ 1797049 h 4676774"/>
              <a:gd name="connsiteX190" fmla="*/ 3254375 w 5559425"/>
              <a:gd name="connsiteY190" fmla="*/ 1784349 h 4676774"/>
              <a:gd name="connsiteX191" fmla="*/ 3197225 w 5559425"/>
              <a:gd name="connsiteY191" fmla="*/ 1768474 h 4676774"/>
              <a:gd name="connsiteX192" fmla="*/ 3159125 w 5559425"/>
              <a:gd name="connsiteY192" fmla="*/ 1762124 h 4676774"/>
              <a:gd name="connsiteX193" fmla="*/ 3117850 w 5559425"/>
              <a:gd name="connsiteY193" fmla="*/ 1755774 h 4676774"/>
              <a:gd name="connsiteX194" fmla="*/ 3019425 w 5559425"/>
              <a:gd name="connsiteY194" fmla="*/ 1746249 h 4676774"/>
              <a:gd name="connsiteX195" fmla="*/ 3019425 w 5559425"/>
              <a:gd name="connsiteY195" fmla="*/ 1609724 h 4676774"/>
              <a:gd name="connsiteX196" fmla="*/ 3019425 w 5559425"/>
              <a:gd name="connsiteY196" fmla="*/ 1555749 h 4676774"/>
              <a:gd name="connsiteX197" fmla="*/ 3016250 w 5559425"/>
              <a:gd name="connsiteY197" fmla="*/ 1533524 h 4676774"/>
              <a:gd name="connsiteX198" fmla="*/ 3009900 w 5559425"/>
              <a:gd name="connsiteY198" fmla="*/ 1520824 h 4676774"/>
              <a:gd name="connsiteX199" fmla="*/ 3003550 w 5559425"/>
              <a:gd name="connsiteY199" fmla="*/ 1511299 h 4676774"/>
              <a:gd name="connsiteX200" fmla="*/ 2990850 w 5559425"/>
              <a:gd name="connsiteY200" fmla="*/ 1501774 h 4676774"/>
              <a:gd name="connsiteX201" fmla="*/ 2968625 w 5559425"/>
              <a:gd name="connsiteY201" fmla="*/ 1498599 h 4676774"/>
              <a:gd name="connsiteX202" fmla="*/ 2943225 w 5559425"/>
              <a:gd name="connsiteY202" fmla="*/ 1498599 h 4676774"/>
              <a:gd name="connsiteX203" fmla="*/ 2762250 w 5559425"/>
              <a:gd name="connsiteY203" fmla="*/ 1498599 h 4676774"/>
              <a:gd name="connsiteX204" fmla="*/ 2077933 w 5559425"/>
              <a:gd name="connsiteY204" fmla="*/ 438148 h 4676774"/>
              <a:gd name="connsiteX205" fmla="*/ 2048669 w 5559425"/>
              <a:gd name="connsiteY205" fmla="*/ 467412 h 4676774"/>
              <a:gd name="connsiteX206" fmla="*/ 2048669 w 5559425"/>
              <a:gd name="connsiteY206" fmla="*/ 769928 h 4676774"/>
              <a:gd name="connsiteX207" fmla="*/ 2075397 w 5559425"/>
              <a:gd name="connsiteY207" fmla="*/ 778225 h 4676774"/>
              <a:gd name="connsiteX208" fmla="*/ 2174524 w 5559425"/>
              <a:gd name="connsiteY208" fmla="*/ 877352 h 4676774"/>
              <a:gd name="connsiteX209" fmla="*/ 2184888 w 5559425"/>
              <a:gd name="connsiteY209" fmla="*/ 928686 h 4676774"/>
              <a:gd name="connsiteX210" fmla="*/ 3371361 w 5559425"/>
              <a:gd name="connsiteY210" fmla="*/ 928686 h 4676774"/>
              <a:gd name="connsiteX211" fmla="*/ 3381725 w 5559425"/>
              <a:gd name="connsiteY211" fmla="*/ 877352 h 4676774"/>
              <a:gd name="connsiteX212" fmla="*/ 3480853 w 5559425"/>
              <a:gd name="connsiteY212" fmla="*/ 778224 h 4676774"/>
              <a:gd name="connsiteX213" fmla="*/ 3507582 w 5559425"/>
              <a:gd name="connsiteY213" fmla="*/ 769927 h 4676774"/>
              <a:gd name="connsiteX214" fmla="*/ 3507582 w 5559425"/>
              <a:gd name="connsiteY214" fmla="*/ 467412 h 4676774"/>
              <a:gd name="connsiteX215" fmla="*/ 3478318 w 5559425"/>
              <a:gd name="connsiteY215" fmla="*/ 438148 h 4676774"/>
              <a:gd name="connsiteX216" fmla="*/ 2060754 w 5559425"/>
              <a:gd name="connsiteY216" fmla="*/ 0 h 4676774"/>
              <a:gd name="connsiteX217" fmla="*/ 3495494 w 5559425"/>
              <a:gd name="connsiteY217" fmla="*/ 0 h 4676774"/>
              <a:gd name="connsiteX218" fmla="*/ 3949699 w 5559425"/>
              <a:gd name="connsiteY218" fmla="*/ 454204 h 4676774"/>
              <a:gd name="connsiteX219" fmla="*/ 3949699 w 5559425"/>
              <a:gd name="connsiteY219" fmla="*/ 772638 h 4676774"/>
              <a:gd name="connsiteX220" fmla="*/ 3967697 w 5559425"/>
              <a:gd name="connsiteY220" fmla="*/ 778224 h 4676774"/>
              <a:gd name="connsiteX221" fmla="*/ 4066824 w 5559425"/>
              <a:gd name="connsiteY221" fmla="*/ 877352 h 4676774"/>
              <a:gd name="connsiteX222" fmla="*/ 4077188 w 5559425"/>
              <a:gd name="connsiteY222" fmla="*/ 928686 h 4676774"/>
              <a:gd name="connsiteX223" fmla="*/ 5316011 w 5559425"/>
              <a:gd name="connsiteY223" fmla="*/ 928686 h 4676774"/>
              <a:gd name="connsiteX224" fmla="*/ 5559425 w 5559425"/>
              <a:gd name="connsiteY224" fmla="*/ 1172100 h 4676774"/>
              <a:gd name="connsiteX225" fmla="*/ 5559425 w 5559425"/>
              <a:gd name="connsiteY225" fmla="*/ 4355572 h 4676774"/>
              <a:gd name="connsiteX226" fmla="*/ 5316011 w 5559425"/>
              <a:gd name="connsiteY226" fmla="*/ 4598986 h 4676774"/>
              <a:gd name="connsiteX227" fmla="*/ 4950129 w 5559425"/>
              <a:gd name="connsiteY227" fmla="*/ 4598986 h 4676774"/>
              <a:gd name="connsiteX228" fmla="*/ 4924434 w 5559425"/>
              <a:gd name="connsiteY228" fmla="*/ 4637096 h 4676774"/>
              <a:gd name="connsiteX229" fmla="*/ 4828643 w 5559425"/>
              <a:gd name="connsiteY229" fmla="*/ 4676774 h 4676774"/>
              <a:gd name="connsiteX230" fmla="*/ 4572531 w 5559425"/>
              <a:gd name="connsiteY230" fmla="*/ 4676774 h 4676774"/>
              <a:gd name="connsiteX231" fmla="*/ 4476740 w 5559425"/>
              <a:gd name="connsiteY231" fmla="*/ 4637096 h 4676774"/>
              <a:gd name="connsiteX232" fmla="*/ 4451046 w 5559425"/>
              <a:gd name="connsiteY232" fmla="*/ 4598986 h 4676774"/>
              <a:gd name="connsiteX233" fmla="*/ 1063928 w 5559425"/>
              <a:gd name="connsiteY233" fmla="*/ 4598986 h 4676774"/>
              <a:gd name="connsiteX234" fmla="*/ 1038234 w 5559425"/>
              <a:gd name="connsiteY234" fmla="*/ 4637096 h 4676774"/>
              <a:gd name="connsiteX235" fmla="*/ 942443 w 5559425"/>
              <a:gd name="connsiteY235" fmla="*/ 4676774 h 4676774"/>
              <a:gd name="connsiteX236" fmla="*/ 686331 w 5559425"/>
              <a:gd name="connsiteY236" fmla="*/ 4676774 h 4676774"/>
              <a:gd name="connsiteX237" fmla="*/ 590540 w 5559425"/>
              <a:gd name="connsiteY237" fmla="*/ 4637096 h 4676774"/>
              <a:gd name="connsiteX238" fmla="*/ 564846 w 5559425"/>
              <a:gd name="connsiteY238" fmla="*/ 4598986 h 4676774"/>
              <a:gd name="connsiteX239" fmla="*/ 243414 w 5559425"/>
              <a:gd name="connsiteY239" fmla="*/ 4598986 h 4676774"/>
              <a:gd name="connsiteX240" fmla="*/ 0 w 5559425"/>
              <a:gd name="connsiteY240" fmla="*/ 4355572 h 4676774"/>
              <a:gd name="connsiteX241" fmla="*/ 0 w 5559425"/>
              <a:gd name="connsiteY241" fmla="*/ 1172100 h 4676774"/>
              <a:gd name="connsiteX242" fmla="*/ 243414 w 5559425"/>
              <a:gd name="connsiteY242" fmla="*/ 928686 h 4676774"/>
              <a:gd name="connsiteX243" fmla="*/ 1479061 w 5559425"/>
              <a:gd name="connsiteY243" fmla="*/ 928686 h 4676774"/>
              <a:gd name="connsiteX244" fmla="*/ 1489425 w 5559425"/>
              <a:gd name="connsiteY244" fmla="*/ 877352 h 4676774"/>
              <a:gd name="connsiteX245" fmla="*/ 1588552 w 5559425"/>
              <a:gd name="connsiteY245" fmla="*/ 778225 h 4676774"/>
              <a:gd name="connsiteX246" fmla="*/ 1606549 w 5559425"/>
              <a:gd name="connsiteY246" fmla="*/ 772638 h 4676774"/>
              <a:gd name="connsiteX247" fmla="*/ 1606549 w 5559425"/>
              <a:gd name="connsiteY247" fmla="*/ 454204 h 4676774"/>
              <a:gd name="connsiteX248" fmla="*/ 2060754 w 5559425"/>
              <a:gd name="connsiteY248" fmla="*/ 0 h 4676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Lst>
            <a:rect l="l" t="t" r="r" b="b"/>
            <a:pathLst>
              <a:path w="5559425" h="4676774">
                <a:moveTo>
                  <a:pt x="2733675" y="1498599"/>
                </a:moveTo>
                <a:lnTo>
                  <a:pt x="2708275" y="1501774"/>
                </a:lnTo>
                <a:lnTo>
                  <a:pt x="2689225" y="1511299"/>
                </a:lnTo>
                <a:lnTo>
                  <a:pt x="2673350" y="1520824"/>
                </a:lnTo>
                <a:lnTo>
                  <a:pt x="2663825" y="1536699"/>
                </a:lnTo>
                <a:lnTo>
                  <a:pt x="2657475" y="1555749"/>
                </a:lnTo>
                <a:lnTo>
                  <a:pt x="2654300" y="1577974"/>
                </a:lnTo>
                <a:lnTo>
                  <a:pt x="2654300" y="1603374"/>
                </a:lnTo>
                <a:lnTo>
                  <a:pt x="2654300" y="1758949"/>
                </a:lnTo>
                <a:lnTo>
                  <a:pt x="2593975" y="1771649"/>
                </a:lnTo>
                <a:lnTo>
                  <a:pt x="2540000" y="1787524"/>
                </a:lnTo>
                <a:lnTo>
                  <a:pt x="2492375" y="1806574"/>
                </a:lnTo>
                <a:lnTo>
                  <a:pt x="2444750" y="1828799"/>
                </a:lnTo>
                <a:lnTo>
                  <a:pt x="2400300" y="1854199"/>
                </a:lnTo>
                <a:lnTo>
                  <a:pt x="2362200" y="1879599"/>
                </a:lnTo>
                <a:lnTo>
                  <a:pt x="2327275" y="1911349"/>
                </a:lnTo>
                <a:lnTo>
                  <a:pt x="2292350" y="1943099"/>
                </a:lnTo>
                <a:lnTo>
                  <a:pt x="2266950" y="1978024"/>
                </a:lnTo>
                <a:lnTo>
                  <a:pt x="2241550" y="2016124"/>
                </a:lnTo>
                <a:lnTo>
                  <a:pt x="2219325" y="2054224"/>
                </a:lnTo>
                <a:lnTo>
                  <a:pt x="2203450" y="2092324"/>
                </a:lnTo>
                <a:lnTo>
                  <a:pt x="2190750" y="2130424"/>
                </a:lnTo>
                <a:lnTo>
                  <a:pt x="2181225" y="2168524"/>
                </a:lnTo>
                <a:lnTo>
                  <a:pt x="2174875" y="2209799"/>
                </a:lnTo>
                <a:lnTo>
                  <a:pt x="2171700" y="2251074"/>
                </a:lnTo>
                <a:lnTo>
                  <a:pt x="2174875" y="2314574"/>
                </a:lnTo>
                <a:lnTo>
                  <a:pt x="2184400" y="2371724"/>
                </a:lnTo>
                <a:lnTo>
                  <a:pt x="2197100" y="2425699"/>
                </a:lnTo>
                <a:lnTo>
                  <a:pt x="2216150" y="2476499"/>
                </a:lnTo>
                <a:lnTo>
                  <a:pt x="2238375" y="2520949"/>
                </a:lnTo>
                <a:lnTo>
                  <a:pt x="2266950" y="2562224"/>
                </a:lnTo>
                <a:lnTo>
                  <a:pt x="2298700" y="2603499"/>
                </a:lnTo>
                <a:lnTo>
                  <a:pt x="2333625" y="2638424"/>
                </a:lnTo>
                <a:lnTo>
                  <a:pt x="2371725" y="2670174"/>
                </a:lnTo>
                <a:lnTo>
                  <a:pt x="2413000" y="2701924"/>
                </a:lnTo>
                <a:lnTo>
                  <a:pt x="2457450" y="2730499"/>
                </a:lnTo>
                <a:lnTo>
                  <a:pt x="2501900" y="2755899"/>
                </a:lnTo>
                <a:lnTo>
                  <a:pt x="2600325" y="2803524"/>
                </a:lnTo>
                <a:lnTo>
                  <a:pt x="2701925" y="2844799"/>
                </a:lnTo>
                <a:lnTo>
                  <a:pt x="2790825" y="2882899"/>
                </a:lnTo>
                <a:lnTo>
                  <a:pt x="2863850" y="2920999"/>
                </a:lnTo>
                <a:lnTo>
                  <a:pt x="2924175" y="2955924"/>
                </a:lnTo>
                <a:lnTo>
                  <a:pt x="2946400" y="2974974"/>
                </a:lnTo>
                <a:lnTo>
                  <a:pt x="2968625" y="2994024"/>
                </a:lnTo>
                <a:lnTo>
                  <a:pt x="2984500" y="3009899"/>
                </a:lnTo>
                <a:lnTo>
                  <a:pt x="3000375" y="3032124"/>
                </a:lnTo>
                <a:lnTo>
                  <a:pt x="3013075" y="3051174"/>
                </a:lnTo>
                <a:lnTo>
                  <a:pt x="3022600" y="3073399"/>
                </a:lnTo>
                <a:lnTo>
                  <a:pt x="3028950" y="3095624"/>
                </a:lnTo>
                <a:lnTo>
                  <a:pt x="3035300" y="3121024"/>
                </a:lnTo>
                <a:lnTo>
                  <a:pt x="3038475" y="3146424"/>
                </a:lnTo>
                <a:lnTo>
                  <a:pt x="3041650" y="3171824"/>
                </a:lnTo>
                <a:lnTo>
                  <a:pt x="3038475" y="3203574"/>
                </a:lnTo>
                <a:lnTo>
                  <a:pt x="3032125" y="3232149"/>
                </a:lnTo>
                <a:lnTo>
                  <a:pt x="3025775" y="3257549"/>
                </a:lnTo>
                <a:lnTo>
                  <a:pt x="3013075" y="3279774"/>
                </a:lnTo>
                <a:lnTo>
                  <a:pt x="2997200" y="3301999"/>
                </a:lnTo>
                <a:lnTo>
                  <a:pt x="2978150" y="3317874"/>
                </a:lnTo>
                <a:lnTo>
                  <a:pt x="2955925" y="3333749"/>
                </a:lnTo>
                <a:lnTo>
                  <a:pt x="2927350" y="3349624"/>
                </a:lnTo>
                <a:lnTo>
                  <a:pt x="2898775" y="3359149"/>
                </a:lnTo>
                <a:lnTo>
                  <a:pt x="2870200" y="3371849"/>
                </a:lnTo>
                <a:lnTo>
                  <a:pt x="2803525" y="3384549"/>
                </a:lnTo>
                <a:lnTo>
                  <a:pt x="2733675" y="3394074"/>
                </a:lnTo>
                <a:lnTo>
                  <a:pt x="2657475" y="3397249"/>
                </a:lnTo>
                <a:lnTo>
                  <a:pt x="2581275" y="3397249"/>
                </a:lnTo>
                <a:lnTo>
                  <a:pt x="2517775" y="3390899"/>
                </a:lnTo>
                <a:lnTo>
                  <a:pt x="2457450" y="3384549"/>
                </a:lnTo>
                <a:lnTo>
                  <a:pt x="2406650" y="3375024"/>
                </a:lnTo>
                <a:lnTo>
                  <a:pt x="2324100" y="3349624"/>
                </a:lnTo>
                <a:lnTo>
                  <a:pt x="2257425" y="3324224"/>
                </a:lnTo>
                <a:lnTo>
                  <a:pt x="2232025" y="3314699"/>
                </a:lnTo>
                <a:lnTo>
                  <a:pt x="2212975" y="3308349"/>
                </a:lnTo>
                <a:lnTo>
                  <a:pt x="2203450" y="3311524"/>
                </a:lnTo>
                <a:lnTo>
                  <a:pt x="2193925" y="3317874"/>
                </a:lnTo>
                <a:lnTo>
                  <a:pt x="2184400" y="3330574"/>
                </a:lnTo>
                <a:lnTo>
                  <a:pt x="2174875" y="3346449"/>
                </a:lnTo>
                <a:lnTo>
                  <a:pt x="2159000" y="3390899"/>
                </a:lnTo>
                <a:lnTo>
                  <a:pt x="2146300" y="3441699"/>
                </a:lnTo>
                <a:lnTo>
                  <a:pt x="2133600" y="3495674"/>
                </a:lnTo>
                <a:lnTo>
                  <a:pt x="2130425" y="3546474"/>
                </a:lnTo>
                <a:lnTo>
                  <a:pt x="2130425" y="3568699"/>
                </a:lnTo>
                <a:lnTo>
                  <a:pt x="2130425" y="3587749"/>
                </a:lnTo>
                <a:lnTo>
                  <a:pt x="2133600" y="3600449"/>
                </a:lnTo>
                <a:lnTo>
                  <a:pt x="2139950" y="3606799"/>
                </a:lnTo>
                <a:lnTo>
                  <a:pt x="2168525" y="3622674"/>
                </a:lnTo>
                <a:lnTo>
                  <a:pt x="2203450" y="3641724"/>
                </a:lnTo>
                <a:lnTo>
                  <a:pt x="2247900" y="3657599"/>
                </a:lnTo>
                <a:lnTo>
                  <a:pt x="2301875" y="3673474"/>
                </a:lnTo>
                <a:lnTo>
                  <a:pt x="2362200" y="3689349"/>
                </a:lnTo>
                <a:lnTo>
                  <a:pt x="2432050" y="3702049"/>
                </a:lnTo>
                <a:lnTo>
                  <a:pt x="2511425" y="3711574"/>
                </a:lnTo>
                <a:lnTo>
                  <a:pt x="2597150" y="3717924"/>
                </a:lnTo>
                <a:lnTo>
                  <a:pt x="2597150" y="3829049"/>
                </a:lnTo>
                <a:lnTo>
                  <a:pt x="2597150" y="3860799"/>
                </a:lnTo>
                <a:lnTo>
                  <a:pt x="2603500" y="3886199"/>
                </a:lnTo>
                <a:lnTo>
                  <a:pt x="2609850" y="3905249"/>
                </a:lnTo>
                <a:lnTo>
                  <a:pt x="2619375" y="3921124"/>
                </a:lnTo>
                <a:lnTo>
                  <a:pt x="2632075" y="3930649"/>
                </a:lnTo>
                <a:lnTo>
                  <a:pt x="2647950" y="3936999"/>
                </a:lnTo>
                <a:lnTo>
                  <a:pt x="2670175" y="3940174"/>
                </a:lnTo>
                <a:lnTo>
                  <a:pt x="2695575" y="3940174"/>
                </a:lnTo>
                <a:lnTo>
                  <a:pt x="2879725" y="3940174"/>
                </a:lnTo>
                <a:lnTo>
                  <a:pt x="2905125" y="3940174"/>
                </a:lnTo>
                <a:lnTo>
                  <a:pt x="2924175" y="3936999"/>
                </a:lnTo>
                <a:lnTo>
                  <a:pt x="2940050" y="3930649"/>
                </a:lnTo>
                <a:lnTo>
                  <a:pt x="2946400" y="3924299"/>
                </a:lnTo>
                <a:lnTo>
                  <a:pt x="2952750" y="3911599"/>
                </a:lnTo>
                <a:lnTo>
                  <a:pt x="2959100" y="3892549"/>
                </a:lnTo>
                <a:lnTo>
                  <a:pt x="2959100" y="3870324"/>
                </a:lnTo>
                <a:lnTo>
                  <a:pt x="2962275" y="3841749"/>
                </a:lnTo>
                <a:lnTo>
                  <a:pt x="2962275" y="3689349"/>
                </a:lnTo>
                <a:lnTo>
                  <a:pt x="3009900" y="3679824"/>
                </a:lnTo>
                <a:lnTo>
                  <a:pt x="3057525" y="3663949"/>
                </a:lnTo>
                <a:lnTo>
                  <a:pt x="3101975" y="3648074"/>
                </a:lnTo>
                <a:lnTo>
                  <a:pt x="3146425" y="3629024"/>
                </a:lnTo>
                <a:lnTo>
                  <a:pt x="3187700" y="3609974"/>
                </a:lnTo>
                <a:lnTo>
                  <a:pt x="3225800" y="3584574"/>
                </a:lnTo>
                <a:lnTo>
                  <a:pt x="3260725" y="3555999"/>
                </a:lnTo>
                <a:lnTo>
                  <a:pt x="3295650" y="3527424"/>
                </a:lnTo>
                <a:lnTo>
                  <a:pt x="3324225" y="3492499"/>
                </a:lnTo>
                <a:lnTo>
                  <a:pt x="3349625" y="3454399"/>
                </a:lnTo>
                <a:lnTo>
                  <a:pt x="3371850" y="3413124"/>
                </a:lnTo>
                <a:lnTo>
                  <a:pt x="3390900" y="3371849"/>
                </a:lnTo>
                <a:lnTo>
                  <a:pt x="3406775" y="3324224"/>
                </a:lnTo>
                <a:lnTo>
                  <a:pt x="3419475" y="3270249"/>
                </a:lnTo>
                <a:lnTo>
                  <a:pt x="3425825" y="3216274"/>
                </a:lnTo>
                <a:lnTo>
                  <a:pt x="3429000" y="3155949"/>
                </a:lnTo>
                <a:lnTo>
                  <a:pt x="3425825" y="3101974"/>
                </a:lnTo>
                <a:lnTo>
                  <a:pt x="3419475" y="3051174"/>
                </a:lnTo>
                <a:lnTo>
                  <a:pt x="3406775" y="3003549"/>
                </a:lnTo>
                <a:lnTo>
                  <a:pt x="3394075" y="2955924"/>
                </a:lnTo>
                <a:lnTo>
                  <a:pt x="3371850" y="2911474"/>
                </a:lnTo>
                <a:lnTo>
                  <a:pt x="3349625" y="2870199"/>
                </a:lnTo>
                <a:lnTo>
                  <a:pt x="3317875" y="2828924"/>
                </a:lnTo>
                <a:lnTo>
                  <a:pt x="3286125" y="2790824"/>
                </a:lnTo>
                <a:lnTo>
                  <a:pt x="3248025" y="2755899"/>
                </a:lnTo>
                <a:lnTo>
                  <a:pt x="3206750" y="2720974"/>
                </a:lnTo>
                <a:lnTo>
                  <a:pt x="3162300" y="2689224"/>
                </a:lnTo>
                <a:lnTo>
                  <a:pt x="3114675" y="2657474"/>
                </a:lnTo>
                <a:lnTo>
                  <a:pt x="3063875" y="2625724"/>
                </a:lnTo>
                <a:lnTo>
                  <a:pt x="3006725" y="2597149"/>
                </a:lnTo>
                <a:lnTo>
                  <a:pt x="2946400" y="2568574"/>
                </a:lnTo>
                <a:lnTo>
                  <a:pt x="2886075" y="2539999"/>
                </a:lnTo>
                <a:lnTo>
                  <a:pt x="2806700" y="2508249"/>
                </a:lnTo>
                <a:lnTo>
                  <a:pt x="2740025" y="2476499"/>
                </a:lnTo>
                <a:lnTo>
                  <a:pt x="2682875" y="2441574"/>
                </a:lnTo>
                <a:lnTo>
                  <a:pt x="2635250" y="2409824"/>
                </a:lnTo>
                <a:lnTo>
                  <a:pt x="2616200" y="2393949"/>
                </a:lnTo>
                <a:lnTo>
                  <a:pt x="2600325" y="2378074"/>
                </a:lnTo>
                <a:lnTo>
                  <a:pt x="2587625" y="2359024"/>
                </a:lnTo>
                <a:lnTo>
                  <a:pt x="2574925" y="2339974"/>
                </a:lnTo>
                <a:lnTo>
                  <a:pt x="2565400" y="2320924"/>
                </a:lnTo>
                <a:lnTo>
                  <a:pt x="2559050" y="2298699"/>
                </a:lnTo>
                <a:lnTo>
                  <a:pt x="2555875" y="2276474"/>
                </a:lnTo>
                <a:lnTo>
                  <a:pt x="2552700" y="2251074"/>
                </a:lnTo>
                <a:lnTo>
                  <a:pt x="2555875" y="2228849"/>
                </a:lnTo>
                <a:lnTo>
                  <a:pt x="2559050" y="2206624"/>
                </a:lnTo>
                <a:lnTo>
                  <a:pt x="2562225" y="2184399"/>
                </a:lnTo>
                <a:lnTo>
                  <a:pt x="2571750" y="2162174"/>
                </a:lnTo>
                <a:lnTo>
                  <a:pt x="2581275" y="2143124"/>
                </a:lnTo>
                <a:lnTo>
                  <a:pt x="2593975" y="2124074"/>
                </a:lnTo>
                <a:lnTo>
                  <a:pt x="2609850" y="2108199"/>
                </a:lnTo>
                <a:lnTo>
                  <a:pt x="2625725" y="2092324"/>
                </a:lnTo>
                <a:lnTo>
                  <a:pt x="2644775" y="2079624"/>
                </a:lnTo>
                <a:lnTo>
                  <a:pt x="2667000" y="2066924"/>
                </a:lnTo>
                <a:lnTo>
                  <a:pt x="2695575" y="2057399"/>
                </a:lnTo>
                <a:lnTo>
                  <a:pt x="2724150" y="2047874"/>
                </a:lnTo>
                <a:lnTo>
                  <a:pt x="2759075" y="2041524"/>
                </a:lnTo>
                <a:lnTo>
                  <a:pt x="2797175" y="2038349"/>
                </a:lnTo>
                <a:lnTo>
                  <a:pt x="2838450" y="2035174"/>
                </a:lnTo>
                <a:lnTo>
                  <a:pt x="2886075" y="2035174"/>
                </a:lnTo>
                <a:lnTo>
                  <a:pt x="2933700" y="2035174"/>
                </a:lnTo>
                <a:lnTo>
                  <a:pt x="2981325" y="2038349"/>
                </a:lnTo>
                <a:lnTo>
                  <a:pt x="3032125" y="2044699"/>
                </a:lnTo>
                <a:lnTo>
                  <a:pt x="3079750" y="2054224"/>
                </a:lnTo>
                <a:lnTo>
                  <a:pt x="3165475" y="2073274"/>
                </a:lnTo>
                <a:lnTo>
                  <a:pt x="3225800" y="2089149"/>
                </a:lnTo>
                <a:lnTo>
                  <a:pt x="3238500" y="2089149"/>
                </a:lnTo>
                <a:lnTo>
                  <a:pt x="3251200" y="2082799"/>
                </a:lnTo>
                <a:lnTo>
                  <a:pt x="3260725" y="2073274"/>
                </a:lnTo>
                <a:lnTo>
                  <a:pt x="3273425" y="2054224"/>
                </a:lnTo>
                <a:lnTo>
                  <a:pt x="3295650" y="2006599"/>
                </a:lnTo>
                <a:lnTo>
                  <a:pt x="3311525" y="1958974"/>
                </a:lnTo>
                <a:lnTo>
                  <a:pt x="3321050" y="1904999"/>
                </a:lnTo>
                <a:lnTo>
                  <a:pt x="3324225" y="1857374"/>
                </a:lnTo>
                <a:lnTo>
                  <a:pt x="3324225" y="1835149"/>
                </a:lnTo>
                <a:lnTo>
                  <a:pt x="3317875" y="1819274"/>
                </a:lnTo>
                <a:lnTo>
                  <a:pt x="3311525" y="1806574"/>
                </a:lnTo>
                <a:lnTo>
                  <a:pt x="3298825" y="1797049"/>
                </a:lnTo>
                <a:lnTo>
                  <a:pt x="3254375" y="1784349"/>
                </a:lnTo>
                <a:lnTo>
                  <a:pt x="3197225" y="1768474"/>
                </a:lnTo>
                <a:lnTo>
                  <a:pt x="3159125" y="1762124"/>
                </a:lnTo>
                <a:lnTo>
                  <a:pt x="3117850" y="1755774"/>
                </a:lnTo>
                <a:lnTo>
                  <a:pt x="3019425" y="1746249"/>
                </a:lnTo>
                <a:lnTo>
                  <a:pt x="3019425" y="1609724"/>
                </a:lnTo>
                <a:lnTo>
                  <a:pt x="3019425" y="1555749"/>
                </a:lnTo>
                <a:lnTo>
                  <a:pt x="3016250" y="1533524"/>
                </a:lnTo>
                <a:lnTo>
                  <a:pt x="3009900" y="1520824"/>
                </a:lnTo>
                <a:lnTo>
                  <a:pt x="3003550" y="1511299"/>
                </a:lnTo>
                <a:lnTo>
                  <a:pt x="2990850" y="1501774"/>
                </a:lnTo>
                <a:lnTo>
                  <a:pt x="2968625" y="1498599"/>
                </a:lnTo>
                <a:lnTo>
                  <a:pt x="2943225" y="1498599"/>
                </a:lnTo>
                <a:lnTo>
                  <a:pt x="2762250" y="1498599"/>
                </a:lnTo>
                <a:close/>
                <a:moveTo>
                  <a:pt x="2077933" y="438148"/>
                </a:moveTo>
                <a:cubicBezTo>
                  <a:pt x="2061771" y="438148"/>
                  <a:pt x="2048669" y="451250"/>
                  <a:pt x="2048669" y="467412"/>
                </a:cubicBezTo>
                <a:lnTo>
                  <a:pt x="2048669" y="769928"/>
                </a:lnTo>
                <a:lnTo>
                  <a:pt x="2075397" y="778225"/>
                </a:lnTo>
                <a:cubicBezTo>
                  <a:pt x="2119967" y="797076"/>
                  <a:pt x="2155673" y="832782"/>
                  <a:pt x="2174524" y="877352"/>
                </a:cubicBezTo>
                <a:lnTo>
                  <a:pt x="2184888" y="928686"/>
                </a:lnTo>
                <a:lnTo>
                  <a:pt x="3371361" y="928686"/>
                </a:lnTo>
                <a:lnTo>
                  <a:pt x="3381725" y="877352"/>
                </a:lnTo>
                <a:cubicBezTo>
                  <a:pt x="3400577" y="832782"/>
                  <a:pt x="3436283" y="797076"/>
                  <a:pt x="3480853" y="778224"/>
                </a:cubicBezTo>
                <a:lnTo>
                  <a:pt x="3507582" y="769927"/>
                </a:lnTo>
                <a:lnTo>
                  <a:pt x="3507582" y="467412"/>
                </a:lnTo>
                <a:cubicBezTo>
                  <a:pt x="3507582" y="451250"/>
                  <a:pt x="3494480" y="438148"/>
                  <a:pt x="3478318" y="438148"/>
                </a:cubicBezTo>
                <a:close/>
                <a:moveTo>
                  <a:pt x="2060754" y="0"/>
                </a:moveTo>
                <a:lnTo>
                  <a:pt x="3495494" y="0"/>
                </a:lnTo>
                <a:cubicBezTo>
                  <a:pt x="3746344" y="0"/>
                  <a:pt x="3949699" y="203354"/>
                  <a:pt x="3949699" y="454204"/>
                </a:cubicBezTo>
                <a:lnTo>
                  <a:pt x="3949699" y="772638"/>
                </a:lnTo>
                <a:lnTo>
                  <a:pt x="3967697" y="778224"/>
                </a:lnTo>
                <a:cubicBezTo>
                  <a:pt x="4012267" y="797076"/>
                  <a:pt x="4047973" y="832782"/>
                  <a:pt x="4066824" y="877352"/>
                </a:cubicBezTo>
                <a:lnTo>
                  <a:pt x="4077188" y="928686"/>
                </a:lnTo>
                <a:lnTo>
                  <a:pt x="5316011" y="928686"/>
                </a:lnTo>
                <a:cubicBezTo>
                  <a:pt x="5450445" y="928686"/>
                  <a:pt x="5559425" y="1037666"/>
                  <a:pt x="5559425" y="1172100"/>
                </a:cubicBezTo>
                <a:lnTo>
                  <a:pt x="5559425" y="4355572"/>
                </a:lnTo>
                <a:cubicBezTo>
                  <a:pt x="5559425" y="4490006"/>
                  <a:pt x="5450445" y="4598986"/>
                  <a:pt x="5316011" y="4598986"/>
                </a:cubicBezTo>
                <a:lnTo>
                  <a:pt x="4950129" y="4598986"/>
                </a:lnTo>
                <a:lnTo>
                  <a:pt x="4924434" y="4637096"/>
                </a:lnTo>
                <a:cubicBezTo>
                  <a:pt x="4899919" y="4661611"/>
                  <a:pt x="4866052" y="4676774"/>
                  <a:pt x="4828643" y="4676774"/>
                </a:cubicBezTo>
                <a:lnTo>
                  <a:pt x="4572531" y="4676774"/>
                </a:lnTo>
                <a:cubicBezTo>
                  <a:pt x="4535123" y="4676774"/>
                  <a:pt x="4501256" y="4661611"/>
                  <a:pt x="4476740" y="4637096"/>
                </a:cubicBezTo>
                <a:lnTo>
                  <a:pt x="4451046" y="4598986"/>
                </a:lnTo>
                <a:lnTo>
                  <a:pt x="1063928" y="4598986"/>
                </a:lnTo>
                <a:lnTo>
                  <a:pt x="1038234" y="4637096"/>
                </a:lnTo>
                <a:cubicBezTo>
                  <a:pt x="1013719" y="4661611"/>
                  <a:pt x="979851" y="4676774"/>
                  <a:pt x="942443" y="4676774"/>
                </a:cubicBezTo>
                <a:lnTo>
                  <a:pt x="686331" y="4676774"/>
                </a:lnTo>
                <a:cubicBezTo>
                  <a:pt x="648922" y="4676774"/>
                  <a:pt x="615055" y="4661611"/>
                  <a:pt x="590540" y="4637096"/>
                </a:cubicBezTo>
                <a:lnTo>
                  <a:pt x="564846" y="4598986"/>
                </a:lnTo>
                <a:lnTo>
                  <a:pt x="243414" y="4598986"/>
                </a:lnTo>
                <a:cubicBezTo>
                  <a:pt x="108980" y="4598986"/>
                  <a:pt x="0" y="4490006"/>
                  <a:pt x="0" y="4355572"/>
                </a:cubicBezTo>
                <a:lnTo>
                  <a:pt x="0" y="1172100"/>
                </a:lnTo>
                <a:cubicBezTo>
                  <a:pt x="0" y="1037666"/>
                  <a:pt x="108980" y="928686"/>
                  <a:pt x="243414" y="928686"/>
                </a:cubicBezTo>
                <a:lnTo>
                  <a:pt x="1479061" y="928686"/>
                </a:lnTo>
                <a:lnTo>
                  <a:pt x="1489425" y="877352"/>
                </a:lnTo>
                <a:cubicBezTo>
                  <a:pt x="1508276" y="832782"/>
                  <a:pt x="1543982" y="797076"/>
                  <a:pt x="1588552" y="778225"/>
                </a:cubicBezTo>
                <a:lnTo>
                  <a:pt x="1606549" y="772638"/>
                </a:lnTo>
                <a:lnTo>
                  <a:pt x="1606549" y="454204"/>
                </a:lnTo>
                <a:cubicBezTo>
                  <a:pt x="1606549" y="203354"/>
                  <a:pt x="1809904" y="0"/>
                  <a:pt x="2060754" y="0"/>
                </a:cubicBezTo>
                <a:close/>
              </a:path>
            </a:pathLst>
          </a:custGeom>
          <a:solidFill>
            <a:srgbClr val="FFFFFF"/>
          </a:solidFill>
          <a:ln>
            <a:noFill/>
          </a:ln>
        </p:spPr>
        <p:txBody>
          <a:bodyPr/>
          <a:lstStyle/>
          <a:p>
            <a:endParaRPr lang="zh-CN" altLang="en-US">
              <a:solidFill>
                <a:schemeClr val="tx1"/>
              </a:solidFill>
              <a:latin typeface="Calibri" panose="020F0502020204030204" pitchFamily="34" charset="0"/>
              <a:ea typeface="幼圆" panose="02010509060101010101" pitchFamily="49" charset="-122"/>
            </a:endParaRPr>
          </a:p>
        </p:txBody>
      </p:sp>
      <p:sp>
        <p:nvSpPr>
          <p:cNvPr id="30" name="KSO_Shape"/>
          <p:cNvSpPr/>
          <p:nvPr/>
        </p:nvSpPr>
        <p:spPr bwMode="auto">
          <a:xfrm>
            <a:off x="7648195" y="4736986"/>
            <a:ext cx="391309" cy="252394"/>
          </a:xfrm>
          <a:custGeom>
            <a:avLst/>
            <a:gdLst>
              <a:gd name="T0" fmla="*/ 1630803 w 5829"/>
              <a:gd name="T1" fmla="*/ 1060894 h 3763"/>
              <a:gd name="T2" fmla="*/ 1604331 w 5829"/>
              <a:gd name="T3" fmla="*/ 1127915 h 3763"/>
              <a:gd name="T4" fmla="*/ 1557597 w 5829"/>
              <a:gd name="T5" fmla="*/ 1181859 h 3763"/>
              <a:gd name="T6" fmla="*/ 1495502 w 5829"/>
              <a:gd name="T7" fmla="*/ 1217495 h 3763"/>
              <a:gd name="T8" fmla="*/ 1422949 w 5829"/>
              <a:gd name="T9" fmla="*/ 1230245 h 3763"/>
              <a:gd name="T10" fmla="*/ 1359220 w 5829"/>
              <a:gd name="T11" fmla="*/ 1220764 h 3763"/>
              <a:gd name="T12" fmla="*/ 1295492 w 5829"/>
              <a:gd name="T13" fmla="*/ 1188071 h 3763"/>
              <a:gd name="T14" fmla="*/ 1246469 w 5829"/>
              <a:gd name="T15" fmla="*/ 1136742 h 3763"/>
              <a:gd name="T16" fmla="*/ 1217056 w 5829"/>
              <a:gd name="T17" fmla="*/ 1071029 h 3763"/>
              <a:gd name="T18" fmla="*/ 694153 w 5829"/>
              <a:gd name="T19" fmla="*/ 1018066 h 3763"/>
              <a:gd name="T20" fmla="*/ 681081 w 5829"/>
              <a:gd name="T21" fmla="*/ 1090645 h 3763"/>
              <a:gd name="T22" fmla="*/ 645458 w 5829"/>
              <a:gd name="T23" fmla="*/ 1152108 h 3763"/>
              <a:gd name="T24" fmla="*/ 591861 w 5829"/>
              <a:gd name="T25" fmla="*/ 1198206 h 3763"/>
              <a:gd name="T26" fmla="*/ 524537 w 5829"/>
              <a:gd name="T27" fmla="*/ 1224360 h 3763"/>
              <a:gd name="T28" fmla="*/ 460481 w 5829"/>
              <a:gd name="T29" fmla="*/ 1227630 h 3763"/>
              <a:gd name="T30" fmla="*/ 390543 w 5829"/>
              <a:gd name="T31" fmla="*/ 1208014 h 3763"/>
              <a:gd name="T32" fmla="*/ 333024 w 5829"/>
              <a:gd name="T33" fmla="*/ 1166820 h 3763"/>
              <a:gd name="T34" fmla="*/ 291845 w 5829"/>
              <a:gd name="T35" fmla="*/ 1109607 h 3763"/>
              <a:gd name="T36" fmla="*/ 271583 w 5829"/>
              <a:gd name="T37" fmla="*/ 1039644 h 3763"/>
              <a:gd name="T38" fmla="*/ 3595 w 5829"/>
              <a:gd name="T39" fmla="*/ 957911 h 3763"/>
              <a:gd name="T40" fmla="*/ 39545 w 5829"/>
              <a:gd name="T41" fmla="*/ 824849 h 3763"/>
              <a:gd name="T42" fmla="*/ 110790 w 5829"/>
              <a:gd name="T43" fmla="*/ 703885 h 3763"/>
              <a:gd name="T44" fmla="*/ 212756 w 5829"/>
              <a:gd name="T45" fmla="*/ 601228 h 3763"/>
              <a:gd name="T46" fmla="*/ 341848 w 5829"/>
              <a:gd name="T47" fmla="*/ 521783 h 3763"/>
              <a:gd name="T48" fmla="*/ 375836 w 5829"/>
              <a:gd name="T49" fmla="*/ 446262 h 3763"/>
              <a:gd name="T50" fmla="*/ 406557 w 5829"/>
              <a:gd name="T51" fmla="*/ 357991 h 3763"/>
              <a:gd name="T52" fmla="*/ 450023 w 5829"/>
              <a:gd name="T53" fmla="*/ 276584 h 3763"/>
              <a:gd name="T54" fmla="*/ 504928 w 5829"/>
              <a:gd name="T55" fmla="*/ 203025 h 3763"/>
              <a:gd name="T56" fmla="*/ 569964 w 5829"/>
              <a:gd name="T57" fmla="*/ 139273 h 3763"/>
              <a:gd name="T58" fmla="*/ 644478 w 5829"/>
              <a:gd name="T59" fmla="*/ 85983 h 3763"/>
              <a:gd name="T60" fmla="*/ 726508 w 5829"/>
              <a:gd name="T61" fmla="*/ 44136 h 3763"/>
              <a:gd name="T62" fmla="*/ 815728 w 5829"/>
              <a:gd name="T63" fmla="*/ 15693 h 3763"/>
              <a:gd name="T64" fmla="*/ 910504 w 5829"/>
              <a:gd name="T65" fmla="*/ 1308 h 3763"/>
              <a:gd name="T66" fmla="*/ 994169 w 5829"/>
              <a:gd name="T67" fmla="*/ 1308 h 3763"/>
              <a:gd name="T68" fmla="*/ 1088945 w 5829"/>
              <a:gd name="T69" fmla="*/ 15693 h 3763"/>
              <a:gd name="T70" fmla="*/ 1178165 w 5829"/>
              <a:gd name="T71" fmla="*/ 44136 h 3763"/>
              <a:gd name="T72" fmla="*/ 1260522 w 5829"/>
              <a:gd name="T73" fmla="*/ 85983 h 3763"/>
              <a:gd name="T74" fmla="*/ 1334709 w 5829"/>
              <a:gd name="T75" fmla="*/ 139273 h 3763"/>
              <a:gd name="T76" fmla="*/ 1400072 w 5829"/>
              <a:gd name="T77" fmla="*/ 203025 h 3763"/>
              <a:gd name="T78" fmla="*/ 1454977 w 5829"/>
              <a:gd name="T79" fmla="*/ 276584 h 3763"/>
              <a:gd name="T80" fmla="*/ 1498443 w 5829"/>
              <a:gd name="T81" fmla="*/ 357991 h 3763"/>
              <a:gd name="T82" fmla="*/ 1528837 w 5829"/>
              <a:gd name="T83" fmla="*/ 446262 h 3763"/>
              <a:gd name="T84" fmla="*/ 1562826 w 5829"/>
              <a:gd name="T85" fmla="*/ 521783 h 3763"/>
              <a:gd name="T86" fmla="*/ 1691917 w 5829"/>
              <a:gd name="T87" fmla="*/ 601228 h 3763"/>
              <a:gd name="T88" fmla="*/ 1794210 w 5829"/>
              <a:gd name="T89" fmla="*/ 703885 h 3763"/>
              <a:gd name="T90" fmla="*/ 1865129 w 5829"/>
              <a:gd name="T91" fmla="*/ 824849 h 3763"/>
              <a:gd name="T92" fmla="*/ 1901078 w 5829"/>
              <a:gd name="T93" fmla="*/ 957911 h 3763"/>
              <a:gd name="T94" fmla="*/ 866711 w 5829"/>
              <a:gd name="T95" fmla="*/ 209890 h 3763"/>
              <a:gd name="T96" fmla="*/ 791544 w 5829"/>
              <a:gd name="T97" fmla="*/ 233756 h 3763"/>
              <a:gd name="T98" fmla="*/ 708206 w 5829"/>
              <a:gd name="T99" fmla="*/ 285412 h 3763"/>
              <a:gd name="T100" fmla="*/ 655589 w 5829"/>
              <a:gd name="T101" fmla="*/ 340663 h 3763"/>
              <a:gd name="T102" fmla="*/ 621601 w 5829"/>
              <a:gd name="T103" fmla="*/ 397549 h 3763"/>
              <a:gd name="T104" fmla="*/ 596763 w 5829"/>
              <a:gd name="T105" fmla="*/ 468494 h 3763"/>
              <a:gd name="T106" fmla="*/ 1316081 w 5829"/>
              <a:gd name="T107" fmla="*/ 504129 h 3763"/>
              <a:gd name="T108" fmla="*/ 1299740 w 5829"/>
              <a:gd name="T109" fmla="*/ 436454 h 3763"/>
              <a:gd name="T110" fmla="*/ 1270327 w 5829"/>
              <a:gd name="T111" fmla="*/ 371395 h 3763"/>
              <a:gd name="T112" fmla="*/ 1233397 w 5829"/>
              <a:gd name="T113" fmla="*/ 319739 h 3763"/>
              <a:gd name="T114" fmla="*/ 1161171 w 5829"/>
              <a:gd name="T115" fmla="*/ 258603 h 3763"/>
              <a:gd name="T116" fmla="*/ 1083389 w 5829"/>
              <a:gd name="T117" fmla="*/ 221660 h 376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5829" h="3763">
                <a:moveTo>
                  <a:pt x="5829" y="3114"/>
                </a:moveTo>
                <a:lnTo>
                  <a:pt x="5003" y="3114"/>
                </a:lnTo>
                <a:lnTo>
                  <a:pt x="5002" y="3148"/>
                </a:lnTo>
                <a:lnTo>
                  <a:pt x="4999" y="3180"/>
                </a:lnTo>
                <a:lnTo>
                  <a:pt x="4995" y="3212"/>
                </a:lnTo>
                <a:lnTo>
                  <a:pt x="4990" y="3245"/>
                </a:lnTo>
                <a:lnTo>
                  <a:pt x="4982" y="3276"/>
                </a:lnTo>
                <a:lnTo>
                  <a:pt x="4974" y="3307"/>
                </a:lnTo>
                <a:lnTo>
                  <a:pt x="4963" y="3337"/>
                </a:lnTo>
                <a:lnTo>
                  <a:pt x="4952" y="3367"/>
                </a:lnTo>
                <a:lnTo>
                  <a:pt x="4939" y="3396"/>
                </a:lnTo>
                <a:lnTo>
                  <a:pt x="4924" y="3424"/>
                </a:lnTo>
                <a:lnTo>
                  <a:pt x="4909" y="3450"/>
                </a:lnTo>
                <a:lnTo>
                  <a:pt x="4892" y="3477"/>
                </a:lnTo>
                <a:lnTo>
                  <a:pt x="4873" y="3502"/>
                </a:lnTo>
                <a:lnTo>
                  <a:pt x="4855" y="3526"/>
                </a:lnTo>
                <a:lnTo>
                  <a:pt x="4834" y="3551"/>
                </a:lnTo>
                <a:lnTo>
                  <a:pt x="4812" y="3573"/>
                </a:lnTo>
                <a:lnTo>
                  <a:pt x="4790" y="3595"/>
                </a:lnTo>
                <a:lnTo>
                  <a:pt x="4766" y="3615"/>
                </a:lnTo>
                <a:lnTo>
                  <a:pt x="4742" y="3634"/>
                </a:lnTo>
                <a:lnTo>
                  <a:pt x="4716" y="3652"/>
                </a:lnTo>
                <a:lnTo>
                  <a:pt x="4690" y="3670"/>
                </a:lnTo>
                <a:lnTo>
                  <a:pt x="4663" y="3685"/>
                </a:lnTo>
                <a:lnTo>
                  <a:pt x="4634" y="3700"/>
                </a:lnTo>
                <a:lnTo>
                  <a:pt x="4607" y="3712"/>
                </a:lnTo>
                <a:lnTo>
                  <a:pt x="4576" y="3724"/>
                </a:lnTo>
                <a:lnTo>
                  <a:pt x="4546" y="3734"/>
                </a:lnTo>
                <a:lnTo>
                  <a:pt x="4515" y="3743"/>
                </a:lnTo>
                <a:lnTo>
                  <a:pt x="4484" y="3751"/>
                </a:lnTo>
                <a:lnTo>
                  <a:pt x="4452" y="3756"/>
                </a:lnTo>
                <a:lnTo>
                  <a:pt x="4419" y="3760"/>
                </a:lnTo>
                <a:lnTo>
                  <a:pt x="4387" y="3762"/>
                </a:lnTo>
                <a:lnTo>
                  <a:pt x="4354" y="3763"/>
                </a:lnTo>
                <a:lnTo>
                  <a:pt x="4320" y="3762"/>
                </a:lnTo>
                <a:lnTo>
                  <a:pt x="4287" y="3760"/>
                </a:lnTo>
                <a:lnTo>
                  <a:pt x="4254" y="3756"/>
                </a:lnTo>
                <a:lnTo>
                  <a:pt x="4222" y="3751"/>
                </a:lnTo>
                <a:lnTo>
                  <a:pt x="4191" y="3743"/>
                </a:lnTo>
                <a:lnTo>
                  <a:pt x="4159" y="3734"/>
                </a:lnTo>
                <a:lnTo>
                  <a:pt x="4129" y="3724"/>
                </a:lnTo>
                <a:lnTo>
                  <a:pt x="4101" y="3712"/>
                </a:lnTo>
                <a:lnTo>
                  <a:pt x="4072" y="3700"/>
                </a:lnTo>
                <a:lnTo>
                  <a:pt x="4044" y="3685"/>
                </a:lnTo>
                <a:lnTo>
                  <a:pt x="4016" y="3670"/>
                </a:lnTo>
                <a:lnTo>
                  <a:pt x="3990" y="3652"/>
                </a:lnTo>
                <a:lnTo>
                  <a:pt x="3964" y="3634"/>
                </a:lnTo>
                <a:lnTo>
                  <a:pt x="3940" y="3615"/>
                </a:lnTo>
                <a:lnTo>
                  <a:pt x="3916" y="3595"/>
                </a:lnTo>
                <a:lnTo>
                  <a:pt x="3894" y="3573"/>
                </a:lnTo>
                <a:lnTo>
                  <a:pt x="3872" y="3551"/>
                </a:lnTo>
                <a:lnTo>
                  <a:pt x="3852" y="3526"/>
                </a:lnTo>
                <a:lnTo>
                  <a:pt x="3833" y="3502"/>
                </a:lnTo>
                <a:lnTo>
                  <a:pt x="3814" y="3477"/>
                </a:lnTo>
                <a:lnTo>
                  <a:pt x="3798" y="3450"/>
                </a:lnTo>
                <a:lnTo>
                  <a:pt x="3782" y="3424"/>
                </a:lnTo>
                <a:lnTo>
                  <a:pt x="3768" y="3396"/>
                </a:lnTo>
                <a:lnTo>
                  <a:pt x="3754" y="3367"/>
                </a:lnTo>
                <a:lnTo>
                  <a:pt x="3742" y="3337"/>
                </a:lnTo>
                <a:lnTo>
                  <a:pt x="3732" y="3307"/>
                </a:lnTo>
                <a:lnTo>
                  <a:pt x="3724" y="3276"/>
                </a:lnTo>
                <a:lnTo>
                  <a:pt x="3717" y="3245"/>
                </a:lnTo>
                <a:lnTo>
                  <a:pt x="3711" y="3212"/>
                </a:lnTo>
                <a:lnTo>
                  <a:pt x="3707" y="3180"/>
                </a:lnTo>
                <a:lnTo>
                  <a:pt x="3704" y="3148"/>
                </a:lnTo>
                <a:lnTo>
                  <a:pt x="3703" y="3114"/>
                </a:lnTo>
                <a:lnTo>
                  <a:pt x="2124" y="3114"/>
                </a:lnTo>
                <a:lnTo>
                  <a:pt x="2123" y="3146"/>
                </a:lnTo>
                <a:lnTo>
                  <a:pt x="2121" y="3180"/>
                </a:lnTo>
                <a:lnTo>
                  <a:pt x="2116" y="3212"/>
                </a:lnTo>
                <a:lnTo>
                  <a:pt x="2110" y="3243"/>
                </a:lnTo>
                <a:lnTo>
                  <a:pt x="2103" y="3275"/>
                </a:lnTo>
                <a:lnTo>
                  <a:pt x="2094" y="3306"/>
                </a:lnTo>
                <a:lnTo>
                  <a:pt x="2084" y="3336"/>
                </a:lnTo>
                <a:lnTo>
                  <a:pt x="2072" y="3365"/>
                </a:lnTo>
                <a:lnTo>
                  <a:pt x="2059" y="3394"/>
                </a:lnTo>
                <a:lnTo>
                  <a:pt x="2044" y="3421"/>
                </a:lnTo>
                <a:lnTo>
                  <a:pt x="2028" y="3448"/>
                </a:lnTo>
                <a:lnTo>
                  <a:pt x="2012" y="3475"/>
                </a:lnTo>
                <a:lnTo>
                  <a:pt x="1994" y="3500"/>
                </a:lnTo>
                <a:lnTo>
                  <a:pt x="1975" y="3524"/>
                </a:lnTo>
                <a:lnTo>
                  <a:pt x="1954" y="3547"/>
                </a:lnTo>
                <a:lnTo>
                  <a:pt x="1932" y="3569"/>
                </a:lnTo>
                <a:lnTo>
                  <a:pt x="1910" y="3591"/>
                </a:lnTo>
                <a:lnTo>
                  <a:pt x="1887" y="3611"/>
                </a:lnTo>
                <a:lnTo>
                  <a:pt x="1862" y="3630"/>
                </a:lnTo>
                <a:lnTo>
                  <a:pt x="1836" y="3648"/>
                </a:lnTo>
                <a:lnTo>
                  <a:pt x="1811" y="3665"/>
                </a:lnTo>
                <a:lnTo>
                  <a:pt x="1783" y="3680"/>
                </a:lnTo>
                <a:lnTo>
                  <a:pt x="1756" y="3695"/>
                </a:lnTo>
                <a:lnTo>
                  <a:pt x="1727" y="3708"/>
                </a:lnTo>
                <a:lnTo>
                  <a:pt x="1698" y="3719"/>
                </a:lnTo>
                <a:lnTo>
                  <a:pt x="1668" y="3730"/>
                </a:lnTo>
                <a:lnTo>
                  <a:pt x="1637" y="3738"/>
                </a:lnTo>
                <a:lnTo>
                  <a:pt x="1605" y="3745"/>
                </a:lnTo>
                <a:lnTo>
                  <a:pt x="1574" y="3751"/>
                </a:lnTo>
                <a:lnTo>
                  <a:pt x="1542" y="3755"/>
                </a:lnTo>
                <a:lnTo>
                  <a:pt x="1508" y="3758"/>
                </a:lnTo>
                <a:lnTo>
                  <a:pt x="1476" y="3759"/>
                </a:lnTo>
                <a:lnTo>
                  <a:pt x="1443" y="3758"/>
                </a:lnTo>
                <a:lnTo>
                  <a:pt x="1409" y="3755"/>
                </a:lnTo>
                <a:lnTo>
                  <a:pt x="1377" y="3751"/>
                </a:lnTo>
                <a:lnTo>
                  <a:pt x="1345" y="3745"/>
                </a:lnTo>
                <a:lnTo>
                  <a:pt x="1314" y="3738"/>
                </a:lnTo>
                <a:lnTo>
                  <a:pt x="1283" y="3730"/>
                </a:lnTo>
                <a:lnTo>
                  <a:pt x="1253" y="3719"/>
                </a:lnTo>
                <a:lnTo>
                  <a:pt x="1224" y="3708"/>
                </a:lnTo>
                <a:lnTo>
                  <a:pt x="1195" y="3695"/>
                </a:lnTo>
                <a:lnTo>
                  <a:pt x="1168" y="3680"/>
                </a:lnTo>
                <a:lnTo>
                  <a:pt x="1141" y="3665"/>
                </a:lnTo>
                <a:lnTo>
                  <a:pt x="1114" y="3648"/>
                </a:lnTo>
                <a:lnTo>
                  <a:pt x="1089" y="3630"/>
                </a:lnTo>
                <a:lnTo>
                  <a:pt x="1065" y="3611"/>
                </a:lnTo>
                <a:lnTo>
                  <a:pt x="1042" y="3591"/>
                </a:lnTo>
                <a:lnTo>
                  <a:pt x="1019" y="3569"/>
                </a:lnTo>
                <a:lnTo>
                  <a:pt x="998" y="3547"/>
                </a:lnTo>
                <a:lnTo>
                  <a:pt x="977" y="3524"/>
                </a:lnTo>
                <a:lnTo>
                  <a:pt x="957" y="3500"/>
                </a:lnTo>
                <a:lnTo>
                  <a:pt x="940" y="3475"/>
                </a:lnTo>
                <a:lnTo>
                  <a:pt x="923" y="3448"/>
                </a:lnTo>
                <a:lnTo>
                  <a:pt x="908" y="3421"/>
                </a:lnTo>
                <a:lnTo>
                  <a:pt x="893" y="3394"/>
                </a:lnTo>
                <a:lnTo>
                  <a:pt x="880" y="3365"/>
                </a:lnTo>
                <a:lnTo>
                  <a:pt x="868" y="3336"/>
                </a:lnTo>
                <a:lnTo>
                  <a:pt x="858" y="3306"/>
                </a:lnTo>
                <a:lnTo>
                  <a:pt x="849" y="3275"/>
                </a:lnTo>
                <a:lnTo>
                  <a:pt x="842" y="3243"/>
                </a:lnTo>
                <a:lnTo>
                  <a:pt x="836" y="3212"/>
                </a:lnTo>
                <a:lnTo>
                  <a:pt x="831" y="3180"/>
                </a:lnTo>
                <a:lnTo>
                  <a:pt x="828" y="3146"/>
                </a:lnTo>
                <a:lnTo>
                  <a:pt x="828" y="3114"/>
                </a:lnTo>
                <a:lnTo>
                  <a:pt x="0" y="3114"/>
                </a:lnTo>
                <a:lnTo>
                  <a:pt x="2" y="3053"/>
                </a:lnTo>
                <a:lnTo>
                  <a:pt x="6" y="2992"/>
                </a:lnTo>
                <a:lnTo>
                  <a:pt x="11" y="2930"/>
                </a:lnTo>
                <a:lnTo>
                  <a:pt x="21" y="2870"/>
                </a:lnTo>
                <a:lnTo>
                  <a:pt x="31" y="2811"/>
                </a:lnTo>
                <a:lnTo>
                  <a:pt x="45" y="2753"/>
                </a:lnTo>
                <a:lnTo>
                  <a:pt x="61" y="2694"/>
                </a:lnTo>
                <a:lnTo>
                  <a:pt x="78" y="2636"/>
                </a:lnTo>
                <a:lnTo>
                  <a:pt x="99" y="2579"/>
                </a:lnTo>
                <a:lnTo>
                  <a:pt x="121" y="2523"/>
                </a:lnTo>
                <a:lnTo>
                  <a:pt x="146" y="2467"/>
                </a:lnTo>
                <a:lnTo>
                  <a:pt x="173" y="2412"/>
                </a:lnTo>
                <a:lnTo>
                  <a:pt x="202" y="2359"/>
                </a:lnTo>
                <a:lnTo>
                  <a:pt x="233" y="2305"/>
                </a:lnTo>
                <a:lnTo>
                  <a:pt x="267" y="2253"/>
                </a:lnTo>
                <a:lnTo>
                  <a:pt x="301" y="2203"/>
                </a:lnTo>
                <a:lnTo>
                  <a:pt x="339" y="2153"/>
                </a:lnTo>
                <a:lnTo>
                  <a:pt x="377" y="2103"/>
                </a:lnTo>
                <a:lnTo>
                  <a:pt x="419" y="2056"/>
                </a:lnTo>
                <a:lnTo>
                  <a:pt x="462" y="2010"/>
                </a:lnTo>
                <a:lnTo>
                  <a:pt x="507" y="1965"/>
                </a:lnTo>
                <a:lnTo>
                  <a:pt x="553" y="1922"/>
                </a:lnTo>
                <a:lnTo>
                  <a:pt x="602" y="1879"/>
                </a:lnTo>
                <a:lnTo>
                  <a:pt x="651" y="1839"/>
                </a:lnTo>
                <a:lnTo>
                  <a:pt x="703" y="1799"/>
                </a:lnTo>
                <a:lnTo>
                  <a:pt x="756" y="1761"/>
                </a:lnTo>
                <a:lnTo>
                  <a:pt x="811" y="1724"/>
                </a:lnTo>
                <a:lnTo>
                  <a:pt x="867" y="1690"/>
                </a:lnTo>
                <a:lnTo>
                  <a:pt x="925" y="1657"/>
                </a:lnTo>
                <a:lnTo>
                  <a:pt x="985" y="1626"/>
                </a:lnTo>
                <a:lnTo>
                  <a:pt x="1046" y="1596"/>
                </a:lnTo>
                <a:lnTo>
                  <a:pt x="1109" y="1570"/>
                </a:lnTo>
                <a:lnTo>
                  <a:pt x="1116" y="1528"/>
                </a:lnTo>
                <a:lnTo>
                  <a:pt x="1123" y="1486"/>
                </a:lnTo>
                <a:lnTo>
                  <a:pt x="1131" y="1446"/>
                </a:lnTo>
                <a:lnTo>
                  <a:pt x="1140" y="1406"/>
                </a:lnTo>
                <a:lnTo>
                  <a:pt x="1150" y="1365"/>
                </a:lnTo>
                <a:lnTo>
                  <a:pt x="1161" y="1326"/>
                </a:lnTo>
                <a:lnTo>
                  <a:pt x="1172" y="1287"/>
                </a:lnTo>
                <a:lnTo>
                  <a:pt x="1185" y="1247"/>
                </a:lnTo>
                <a:lnTo>
                  <a:pt x="1199" y="1209"/>
                </a:lnTo>
                <a:lnTo>
                  <a:pt x="1213" y="1170"/>
                </a:lnTo>
                <a:lnTo>
                  <a:pt x="1229" y="1133"/>
                </a:lnTo>
                <a:lnTo>
                  <a:pt x="1244" y="1095"/>
                </a:lnTo>
                <a:lnTo>
                  <a:pt x="1261" y="1058"/>
                </a:lnTo>
                <a:lnTo>
                  <a:pt x="1278" y="1022"/>
                </a:lnTo>
                <a:lnTo>
                  <a:pt x="1297" y="985"/>
                </a:lnTo>
                <a:lnTo>
                  <a:pt x="1315" y="950"/>
                </a:lnTo>
                <a:lnTo>
                  <a:pt x="1335" y="915"/>
                </a:lnTo>
                <a:lnTo>
                  <a:pt x="1356" y="880"/>
                </a:lnTo>
                <a:lnTo>
                  <a:pt x="1377" y="846"/>
                </a:lnTo>
                <a:lnTo>
                  <a:pt x="1399" y="813"/>
                </a:lnTo>
                <a:lnTo>
                  <a:pt x="1422" y="779"/>
                </a:lnTo>
                <a:lnTo>
                  <a:pt x="1445" y="747"/>
                </a:lnTo>
                <a:lnTo>
                  <a:pt x="1469" y="715"/>
                </a:lnTo>
                <a:lnTo>
                  <a:pt x="1493" y="684"/>
                </a:lnTo>
                <a:lnTo>
                  <a:pt x="1519" y="652"/>
                </a:lnTo>
                <a:lnTo>
                  <a:pt x="1545" y="621"/>
                </a:lnTo>
                <a:lnTo>
                  <a:pt x="1572" y="592"/>
                </a:lnTo>
                <a:lnTo>
                  <a:pt x="1598" y="562"/>
                </a:lnTo>
                <a:lnTo>
                  <a:pt x="1627" y="535"/>
                </a:lnTo>
                <a:lnTo>
                  <a:pt x="1655" y="506"/>
                </a:lnTo>
                <a:lnTo>
                  <a:pt x="1684" y="479"/>
                </a:lnTo>
                <a:lnTo>
                  <a:pt x="1714" y="452"/>
                </a:lnTo>
                <a:lnTo>
                  <a:pt x="1744" y="426"/>
                </a:lnTo>
                <a:lnTo>
                  <a:pt x="1775" y="401"/>
                </a:lnTo>
                <a:lnTo>
                  <a:pt x="1806" y="376"/>
                </a:lnTo>
                <a:lnTo>
                  <a:pt x="1839" y="352"/>
                </a:lnTo>
                <a:lnTo>
                  <a:pt x="1871" y="329"/>
                </a:lnTo>
                <a:lnTo>
                  <a:pt x="1905" y="306"/>
                </a:lnTo>
                <a:lnTo>
                  <a:pt x="1938" y="284"/>
                </a:lnTo>
                <a:lnTo>
                  <a:pt x="1972" y="263"/>
                </a:lnTo>
                <a:lnTo>
                  <a:pt x="2006" y="242"/>
                </a:lnTo>
                <a:lnTo>
                  <a:pt x="2042" y="223"/>
                </a:lnTo>
                <a:lnTo>
                  <a:pt x="2077" y="203"/>
                </a:lnTo>
                <a:lnTo>
                  <a:pt x="2113" y="186"/>
                </a:lnTo>
                <a:lnTo>
                  <a:pt x="2149" y="167"/>
                </a:lnTo>
                <a:lnTo>
                  <a:pt x="2186" y="151"/>
                </a:lnTo>
                <a:lnTo>
                  <a:pt x="2223" y="135"/>
                </a:lnTo>
                <a:lnTo>
                  <a:pt x="2262" y="120"/>
                </a:lnTo>
                <a:lnTo>
                  <a:pt x="2300" y="106"/>
                </a:lnTo>
                <a:lnTo>
                  <a:pt x="2338" y="92"/>
                </a:lnTo>
                <a:lnTo>
                  <a:pt x="2377" y="81"/>
                </a:lnTo>
                <a:lnTo>
                  <a:pt x="2416" y="69"/>
                </a:lnTo>
                <a:lnTo>
                  <a:pt x="2456" y="57"/>
                </a:lnTo>
                <a:lnTo>
                  <a:pt x="2496" y="48"/>
                </a:lnTo>
                <a:lnTo>
                  <a:pt x="2536" y="39"/>
                </a:lnTo>
                <a:lnTo>
                  <a:pt x="2577" y="31"/>
                </a:lnTo>
                <a:lnTo>
                  <a:pt x="2618" y="24"/>
                </a:lnTo>
                <a:lnTo>
                  <a:pt x="2660" y="17"/>
                </a:lnTo>
                <a:lnTo>
                  <a:pt x="2702" y="12"/>
                </a:lnTo>
                <a:lnTo>
                  <a:pt x="2743" y="8"/>
                </a:lnTo>
                <a:lnTo>
                  <a:pt x="2786" y="4"/>
                </a:lnTo>
                <a:lnTo>
                  <a:pt x="2829" y="2"/>
                </a:lnTo>
                <a:lnTo>
                  <a:pt x="2871" y="0"/>
                </a:lnTo>
                <a:lnTo>
                  <a:pt x="2914" y="0"/>
                </a:lnTo>
                <a:lnTo>
                  <a:pt x="2958" y="0"/>
                </a:lnTo>
                <a:lnTo>
                  <a:pt x="3001" y="2"/>
                </a:lnTo>
                <a:lnTo>
                  <a:pt x="3042" y="4"/>
                </a:lnTo>
                <a:lnTo>
                  <a:pt x="3085" y="8"/>
                </a:lnTo>
                <a:lnTo>
                  <a:pt x="3127" y="12"/>
                </a:lnTo>
                <a:lnTo>
                  <a:pt x="3169" y="17"/>
                </a:lnTo>
                <a:lnTo>
                  <a:pt x="3210" y="24"/>
                </a:lnTo>
                <a:lnTo>
                  <a:pt x="3252" y="31"/>
                </a:lnTo>
                <a:lnTo>
                  <a:pt x="3292" y="39"/>
                </a:lnTo>
                <a:lnTo>
                  <a:pt x="3332" y="48"/>
                </a:lnTo>
                <a:lnTo>
                  <a:pt x="3373" y="57"/>
                </a:lnTo>
                <a:lnTo>
                  <a:pt x="3412" y="69"/>
                </a:lnTo>
                <a:lnTo>
                  <a:pt x="3451" y="81"/>
                </a:lnTo>
                <a:lnTo>
                  <a:pt x="3491" y="92"/>
                </a:lnTo>
                <a:lnTo>
                  <a:pt x="3529" y="106"/>
                </a:lnTo>
                <a:lnTo>
                  <a:pt x="3567" y="120"/>
                </a:lnTo>
                <a:lnTo>
                  <a:pt x="3605" y="135"/>
                </a:lnTo>
                <a:lnTo>
                  <a:pt x="3642" y="151"/>
                </a:lnTo>
                <a:lnTo>
                  <a:pt x="3679" y="167"/>
                </a:lnTo>
                <a:lnTo>
                  <a:pt x="3716" y="186"/>
                </a:lnTo>
                <a:lnTo>
                  <a:pt x="3752" y="203"/>
                </a:lnTo>
                <a:lnTo>
                  <a:pt x="3788" y="223"/>
                </a:lnTo>
                <a:lnTo>
                  <a:pt x="3822" y="242"/>
                </a:lnTo>
                <a:lnTo>
                  <a:pt x="3857" y="263"/>
                </a:lnTo>
                <a:lnTo>
                  <a:pt x="3891" y="284"/>
                </a:lnTo>
                <a:lnTo>
                  <a:pt x="3925" y="306"/>
                </a:lnTo>
                <a:lnTo>
                  <a:pt x="3957" y="329"/>
                </a:lnTo>
                <a:lnTo>
                  <a:pt x="3990" y="352"/>
                </a:lnTo>
                <a:lnTo>
                  <a:pt x="4022" y="376"/>
                </a:lnTo>
                <a:lnTo>
                  <a:pt x="4053" y="401"/>
                </a:lnTo>
                <a:lnTo>
                  <a:pt x="4084" y="426"/>
                </a:lnTo>
                <a:lnTo>
                  <a:pt x="4114" y="452"/>
                </a:lnTo>
                <a:lnTo>
                  <a:pt x="4144" y="479"/>
                </a:lnTo>
                <a:lnTo>
                  <a:pt x="4173" y="506"/>
                </a:lnTo>
                <a:lnTo>
                  <a:pt x="4202" y="535"/>
                </a:lnTo>
                <a:lnTo>
                  <a:pt x="4230" y="562"/>
                </a:lnTo>
                <a:lnTo>
                  <a:pt x="4258" y="592"/>
                </a:lnTo>
                <a:lnTo>
                  <a:pt x="4284" y="621"/>
                </a:lnTo>
                <a:lnTo>
                  <a:pt x="4310" y="652"/>
                </a:lnTo>
                <a:lnTo>
                  <a:pt x="4335" y="684"/>
                </a:lnTo>
                <a:lnTo>
                  <a:pt x="4360" y="715"/>
                </a:lnTo>
                <a:lnTo>
                  <a:pt x="4384" y="747"/>
                </a:lnTo>
                <a:lnTo>
                  <a:pt x="4407" y="779"/>
                </a:lnTo>
                <a:lnTo>
                  <a:pt x="4430" y="813"/>
                </a:lnTo>
                <a:lnTo>
                  <a:pt x="4452" y="846"/>
                </a:lnTo>
                <a:lnTo>
                  <a:pt x="4473" y="880"/>
                </a:lnTo>
                <a:lnTo>
                  <a:pt x="4493" y="915"/>
                </a:lnTo>
                <a:lnTo>
                  <a:pt x="4513" y="950"/>
                </a:lnTo>
                <a:lnTo>
                  <a:pt x="4533" y="985"/>
                </a:lnTo>
                <a:lnTo>
                  <a:pt x="4550" y="1022"/>
                </a:lnTo>
                <a:lnTo>
                  <a:pt x="4568" y="1058"/>
                </a:lnTo>
                <a:lnTo>
                  <a:pt x="4585" y="1095"/>
                </a:lnTo>
                <a:lnTo>
                  <a:pt x="4601" y="1133"/>
                </a:lnTo>
                <a:lnTo>
                  <a:pt x="4616" y="1170"/>
                </a:lnTo>
                <a:lnTo>
                  <a:pt x="4630" y="1209"/>
                </a:lnTo>
                <a:lnTo>
                  <a:pt x="4643" y="1247"/>
                </a:lnTo>
                <a:lnTo>
                  <a:pt x="4656" y="1287"/>
                </a:lnTo>
                <a:lnTo>
                  <a:pt x="4668" y="1326"/>
                </a:lnTo>
                <a:lnTo>
                  <a:pt x="4678" y="1365"/>
                </a:lnTo>
                <a:lnTo>
                  <a:pt x="4689" y="1406"/>
                </a:lnTo>
                <a:lnTo>
                  <a:pt x="4698" y="1446"/>
                </a:lnTo>
                <a:lnTo>
                  <a:pt x="4706" y="1486"/>
                </a:lnTo>
                <a:lnTo>
                  <a:pt x="4714" y="1528"/>
                </a:lnTo>
                <a:lnTo>
                  <a:pt x="4720" y="1570"/>
                </a:lnTo>
                <a:lnTo>
                  <a:pt x="4782" y="1596"/>
                </a:lnTo>
                <a:lnTo>
                  <a:pt x="4843" y="1626"/>
                </a:lnTo>
                <a:lnTo>
                  <a:pt x="4903" y="1657"/>
                </a:lnTo>
                <a:lnTo>
                  <a:pt x="4961" y="1690"/>
                </a:lnTo>
                <a:lnTo>
                  <a:pt x="5018" y="1724"/>
                </a:lnTo>
                <a:lnTo>
                  <a:pt x="5073" y="1761"/>
                </a:lnTo>
                <a:lnTo>
                  <a:pt x="5126" y="1799"/>
                </a:lnTo>
                <a:lnTo>
                  <a:pt x="5177" y="1839"/>
                </a:lnTo>
                <a:lnTo>
                  <a:pt x="5228" y="1879"/>
                </a:lnTo>
                <a:lnTo>
                  <a:pt x="5275" y="1922"/>
                </a:lnTo>
                <a:lnTo>
                  <a:pt x="5323" y="1965"/>
                </a:lnTo>
                <a:lnTo>
                  <a:pt x="5367" y="2010"/>
                </a:lnTo>
                <a:lnTo>
                  <a:pt x="5411" y="2056"/>
                </a:lnTo>
                <a:lnTo>
                  <a:pt x="5451" y="2103"/>
                </a:lnTo>
                <a:lnTo>
                  <a:pt x="5490" y="2153"/>
                </a:lnTo>
                <a:lnTo>
                  <a:pt x="5527" y="2203"/>
                </a:lnTo>
                <a:lnTo>
                  <a:pt x="5562" y="2253"/>
                </a:lnTo>
                <a:lnTo>
                  <a:pt x="5595" y="2305"/>
                </a:lnTo>
                <a:lnTo>
                  <a:pt x="5627" y="2359"/>
                </a:lnTo>
                <a:lnTo>
                  <a:pt x="5655" y="2412"/>
                </a:lnTo>
                <a:lnTo>
                  <a:pt x="5682" y="2467"/>
                </a:lnTo>
                <a:lnTo>
                  <a:pt x="5707" y="2523"/>
                </a:lnTo>
                <a:lnTo>
                  <a:pt x="5729" y="2579"/>
                </a:lnTo>
                <a:lnTo>
                  <a:pt x="5750" y="2636"/>
                </a:lnTo>
                <a:lnTo>
                  <a:pt x="5769" y="2694"/>
                </a:lnTo>
                <a:lnTo>
                  <a:pt x="5784" y="2753"/>
                </a:lnTo>
                <a:lnTo>
                  <a:pt x="5797" y="2811"/>
                </a:lnTo>
                <a:lnTo>
                  <a:pt x="5809" y="2870"/>
                </a:lnTo>
                <a:lnTo>
                  <a:pt x="5817" y="2930"/>
                </a:lnTo>
                <a:lnTo>
                  <a:pt x="5824" y="2992"/>
                </a:lnTo>
                <a:lnTo>
                  <a:pt x="5828" y="3053"/>
                </a:lnTo>
                <a:lnTo>
                  <a:pt x="5829" y="3114"/>
                </a:lnTo>
                <a:close/>
                <a:moveTo>
                  <a:pt x="2660" y="640"/>
                </a:moveTo>
                <a:lnTo>
                  <a:pt x="2660" y="640"/>
                </a:lnTo>
                <a:lnTo>
                  <a:pt x="2652" y="642"/>
                </a:lnTo>
                <a:lnTo>
                  <a:pt x="2629" y="647"/>
                </a:lnTo>
                <a:lnTo>
                  <a:pt x="2592" y="655"/>
                </a:lnTo>
                <a:lnTo>
                  <a:pt x="2543" y="669"/>
                </a:lnTo>
                <a:lnTo>
                  <a:pt x="2517" y="678"/>
                </a:lnTo>
                <a:lnTo>
                  <a:pt x="2487" y="688"/>
                </a:lnTo>
                <a:lnTo>
                  <a:pt x="2456" y="701"/>
                </a:lnTo>
                <a:lnTo>
                  <a:pt x="2422" y="715"/>
                </a:lnTo>
                <a:lnTo>
                  <a:pt x="2387" y="731"/>
                </a:lnTo>
                <a:lnTo>
                  <a:pt x="2352" y="748"/>
                </a:lnTo>
                <a:lnTo>
                  <a:pt x="2316" y="769"/>
                </a:lnTo>
                <a:lnTo>
                  <a:pt x="2279" y="791"/>
                </a:lnTo>
                <a:lnTo>
                  <a:pt x="2241" y="816"/>
                </a:lnTo>
                <a:lnTo>
                  <a:pt x="2204" y="843"/>
                </a:lnTo>
                <a:lnTo>
                  <a:pt x="2167" y="873"/>
                </a:lnTo>
                <a:lnTo>
                  <a:pt x="2130" y="905"/>
                </a:lnTo>
                <a:lnTo>
                  <a:pt x="2093" y="940"/>
                </a:lnTo>
                <a:lnTo>
                  <a:pt x="2076" y="960"/>
                </a:lnTo>
                <a:lnTo>
                  <a:pt x="2057" y="978"/>
                </a:lnTo>
                <a:lnTo>
                  <a:pt x="2040" y="999"/>
                </a:lnTo>
                <a:lnTo>
                  <a:pt x="2024" y="1020"/>
                </a:lnTo>
                <a:lnTo>
                  <a:pt x="2006" y="1042"/>
                </a:lnTo>
                <a:lnTo>
                  <a:pt x="1990" y="1064"/>
                </a:lnTo>
                <a:lnTo>
                  <a:pt x="1974" y="1087"/>
                </a:lnTo>
                <a:lnTo>
                  <a:pt x="1959" y="1111"/>
                </a:lnTo>
                <a:lnTo>
                  <a:pt x="1944" y="1136"/>
                </a:lnTo>
                <a:lnTo>
                  <a:pt x="1929" y="1162"/>
                </a:lnTo>
                <a:lnTo>
                  <a:pt x="1915" y="1188"/>
                </a:lnTo>
                <a:lnTo>
                  <a:pt x="1902" y="1216"/>
                </a:lnTo>
                <a:lnTo>
                  <a:pt x="1890" y="1244"/>
                </a:lnTo>
                <a:lnTo>
                  <a:pt x="1877" y="1274"/>
                </a:lnTo>
                <a:lnTo>
                  <a:pt x="1865" y="1304"/>
                </a:lnTo>
                <a:lnTo>
                  <a:pt x="1855" y="1335"/>
                </a:lnTo>
                <a:lnTo>
                  <a:pt x="1845" y="1367"/>
                </a:lnTo>
                <a:lnTo>
                  <a:pt x="1835" y="1400"/>
                </a:lnTo>
                <a:lnTo>
                  <a:pt x="1826" y="1433"/>
                </a:lnTo>
                <a:lnTo>
                  <a:pt x="1818" y="1469"/>
                </a:lnTo>
                <a:lnTo>
                  <a:pt x="1811" y="1505"/>
                </a:lnTo>
                <a:lnTo>
                  <a:pt x="1805" y="1542"/>
                </a:lnTo>
                <a:lnTo>
                  <a:pt x="2660" y="1542"/>
                </a:lnTo>
                <a:lnTo>
                  <a:pt x="2660" y="640"/>
                </a:lnTo>
                <a:close/>
                <a:moveTo>
                  <a:pt x="3171" y="1542"/>
                </a:moveTo>
                <a:lnTo>
                  <a:pt x="4027" y="1542"/>
                </a:lnTo>
                <a:lnTo>
                  <a:pt x="4020" y="1505"/>
                </a:lnTo>
                <a:lnTo>
                  <a:pt x="4013" y="1469"/>
                </a:lnTo>
                <a:lnTo>
                  <a:pt x="4005" y="1433"/>
                </a:lnTo>
                <a:lnTo>
                  <a:pt x="3997" y="1400"/>
                </a:lnTo>
                <a:lnTo>
                  <a:pt x="3987" y="1367"/>
                </a:lnTo>
                <a:lnTo>
                  <a:pt x="3977" y="1335"/>
                </a:lnTo>
                <a:lnTo>
                  <a:pt x="3965" y="1304"/>
                </a:lnTo>
                <a:lnTo>
                  <a:pt x="3954" y="1274"/>
                </a:lnTo>
                <a:lnTo>
                  <a:pt x="3942" y="1244"/>
                </a:lnTo>
                <a:lnTo>
                  <a:pt x="3930" y="1216"/>
                </a:lnTo>
                <a:lnTo>
                  <a:pt x="3916" y="1188"/>
                </a:lnTo>
                <a:lnTo>
                  <a:pt x="3902" y="1162"/>
                </a:lnTo>
                <a:lnTo>
                  <a:pt x="3887" y="1136"/>
                </a:lnTo>
                <a:lnTo>
                  <a:pt x="3872" y="1111"/>
                </a:lnTo>
                <a:lnTo>
                  <a:pt x="3857" y="1087"/>
                </a:lnTo>
                <a:lnTo>
                  <a:pt x="3841" y="1064"/>
                </a:lnTo>
                <a:lnTo>
                  <a:pt x="3824" y="1042"/>
                </a:lnTo>
                <a:lnTo>
                  <a:pt x="3808" y="1020"/>
                </a:lnTo>
                <a:lnTo>
                  <a:pt x="3791" y="999"/>
                </a:lnTo>
                <a:lnTo>
                  <a:pt x="3774" y="978"/>
                </a:lnTo>
                <a:lnTo>
                  <a:pt x="3756" y="960"/>
                </a:lnTo>
                <a:lnTo>
                  <a:pt x="3738" y="940"/>
                </a:lnTo>
                <a:lnTo>
                  <a:pt x="3702" y="905"/>
                </a:lnTo>
                <a:lnTo>
                  <a:pt x="3665" y="873"/>
                </a:lnTo>
                <a:lnTo>
                  <a:pt x="3627" y="843"/>
                </a:lnTo>
                <a:lnTo>
                  <a:pt x="3590" y="816"/>
                </a:lnTo>
                <a:lnTo>
                  <a:pt x="3553" y="791"/>
                </a:lnTo>
                <a:lnTo>
                  <a:pt x="3516" y="769"/>
                </a:lnTo>
                <a:lnTo>
                  <a:pt x="3479" y="748"/>
                </a:lnTo>
                <a:lnTo>
                  <a:pt x="3443" y="731"/>
                </a:lnTo>
                <a:lnTo>
                  <a:pt x="3410" y="715"/>
                </a:lnTo>
                <a:lnTo>
                  <a:pt x="3376" y="701"/>
                </a:lnTo>
                <a:lnTo>
                  <a:pt x="3345" y="688"/>
                </a:lnTo>
                <a:lnTo>
                  <a:pt x="3315" y="678"/>
                </a:lnTo>
                <a:lnTo>
                  <a:pt x="3287" y="669"/>
                </a:lnTo>
                <a:lnTo>
                  <a:pt x="3239" y="655"/>
                </a:lnTo>
                <a:lnTo>
                  <a:pt x="3203" y="647"/>
                </a:lnTo>
                <a:lnTo>
                  <a:pt x="3179" y="642"/>
                </a:lnTo>
                <a:lnTo>
                  <a:pt x="3171" y="640"/>
                </a:lnTo>
                <a:lnTo>
                  <a:pt x="3171" y="1542"/>
                </a:lnTo>
                <a:close/>
              </a:path>
            </a:pathLst>
          </a:custGeom>
          <a:solidFill>
            <a:srgbClr val="FFFFFF"/>
          </a:solidFill>
          <a:ln>
            <a:noFill/>
          </a:ln>
        </p:spPr>
        <p:txBody>
          <a:bodyPr/>
          <a:lstStyle/>
          <a:p>
            <a:endParaRPr lang="zh-CN" altLang="en-US"/>
          </a:p>
        </p:txBody>
      </p:sp>
      <p:sp>
        <p:nvSpPr>
          <p:cNvPr id="33" name="Freeform 522"/>
          <p:cNvSpPr>
            <a:spLocks noEditPoints="1"/>
          </p:cNvSpPr>
          <p:nvPr/>
        </p:nvSpPr>
        <p:spPr bwMode="auto">
          <a:xfrm>
            <a:off x="3732018" y="4160333"/>
            <a:ext cx="569955" cy="569955"/>
          </a:xfrm>
          <a:custGeom>
            <a:avLst/>
            <a:gdLst>
              <a:gd name="T0" fmla="*/ 42 w 50"/>
              <a:gd name="T1" fmla="*/ 7 h 50"/>
              <a:gd name="T2" fmla="*/ 42 w 50"/>
              <a:gd name="T3" fmla="*/ 42 h 50"/>
              <a:gd name="T4" fmla="*/ 7 w 50"/>
              <a:gd name="T5" fmla="*/ 42 h 50"/>
              <a:gd name="T6" fmla="*/ 7 w 50"/>
              <a:gd name="T7" fmla="*/ 7 h 50"/>
              <a:gd name="T8" fmla="*/ 24 w 50"/>
              <a:gd name="T9" fmla="*/ 46 h 50"/>
              <a:gd name="T10" fmla="*/ 24 w 50"/>
              <a:gd name="T11" fmla="*/ 38 h 50"/>
              <a:gd name="T12" fmla="*/ 16 w 50"/>
              <a:gd name="T13" fmla="*/ 39 h 50"/>
              <a:gd name="T14" fmla="*/ 21 w 50"/>
              <a:gd name="T15" fmla="*/ 46 h 50"/>
              <a:gd name="T16" fmla="*/ 40 w 50"/>
              <a:gd name="T17" fmla="*/ 10 h 50"/>
              <a:gd name="T18" fmla="*/ 39 w 50"/>
              <a:gd name="T19" fmla="*/ 9 h 50"/>
              <a:gd name="T20" fmla="*/ 39 w 50"/>
              <a:gd name="T21" fmla="*/ 24 h 50"/>
              <a:gd name="T22" fmla="*/ 40 w 50"/>
              <a:gd name="T23" fmla="*/ 10 h 50"/>
              <a:gd name="T24" fmla="*/ 37 w 50"/>
              <a:gd name="T25" fmla="*/ 8 h 50"/>
              <a:gd name="T26" fmla="*/ 35 w 50"/>
              <a:gd name="T27" fmla="*/ 8 h 50"/>
              <a:gd name="T28" fmla="*/ 37 w 50"/>
              <a:gd name="T29" fmla="*/ 8 h 50"/>
              <a:gd name="T30" fmla="*/ 28 w 50"/>
              <a:gd name="T31" fmla="*/ 4 h 50"/>
              <a:gd name="T32" fmla="*/ 26 w 50"/>
              <a:gd name="T33" fmla="*/ 12 h 50"/>
              <a:gd name="T34" fmla="*/ 33 w 50"/>
              <a:gd name="T35" fmla="*/ 10 h 50"/>
              <a:gd name="T36" fmla="*/ 28 w 50"/>
              <a:gd name="T37" fmla="*/ 4 h 50"/>
              <a:gd name="T38" fmla="*/ 24 w 50"/>
              <a:gd name="T39" fmla="*/ 4 h 50"/>
              <a:gd name="T40" fmla="*/ 17 w 50"/>
              <a:gd name="T41" fmla="*/ 9 h 50"/>
              <a:gd name="T42" fmla="*/ 17 w 50"/>
              <a:gd name="T43" fmla="*/ 10 h 50"/>
              <a:gd name="T44" fmla="*/ 24 w 50"/>
              <a:gd name="T45" fmla="*/ 4 h 50"/>
              <a:gd name="T46" fmla="*/ 17 w 50"/>
              <a:gd name="T47" fmla="*/ 5 h 50"/>
              <a:gd name="T48" fmla="*/ 14 w 50"/>
              <a:gd name="T49" fmla="*/ 9 h 50"/>
              <a:gd name="T50" fmla="*/ 17 w 50"/>
              <a:gd name="T51" fmla="*/ 5 h 50"/>
              <a:gd name="T52" fmla="*/ 10 w 50"/>
              <a:gd name="T53" fmla="*/ 9 h 50"/>
              <a:gd name="T54" fmla="*/ 4 w 50"/>
              <a:gd name="T55" fmla="*/ 24 h 50"/>
              <a:gd name="T56" fmla="*/ 13 w 50"/>
              <a:gd name="T57" fmla="*/ 11 h 50"/>
              <a:gd name="T58" fmla="*/ 4 w 50"/>
              <a:gd name="T59" fmla="*/ 26 h 50"/>
              <a:gd name="T60" fmla="*/ 10 w 50"/>
              <a:gd name="T61" fmla="*/ 40 h 50"/>
              <a:gd name="T62" fmla="*/ 13 w 50"/>
              <a:gd name="T63" fmla="*/ 38 h 50"/>
              <a:gd name="T64" fmla="*/ 4 w 50"/>
              <a:gd name="T65" fmla="*/ 26 h 50"/>
              <a:gd name="T66" fmla="*/ 12 w 50"/>
              <a:gd name="T67" fmla="*/ 42 h 50"/>
              <a:gd name="T68" fmla="*/ 15 w 50"/>
              <a:gd name="T69" fmla="*/ 42 h 50"/>
              <a:gd name="T70" fmla="*/ 12 w 50"/>
              <a:gd name="T71" fmla="*/ 42 h 50"/>
              <a:gd name="T72" fmla="*/ 26 w 50"/>
              <a:gd name="T73" fmla="*/ 46 h 50"/>
              <a:gd name="T74" fmla="*/ 33 w 50"/>
              <a:gd name="T75" fmla="*/ 40 h 50"/>
              <a:gd name="T76" fmla="*/ 32 w 50"/>
              <a:gd name="T77" fmla="*/ 39 h 50"/>
              <a:gd name="T78" fmla="*/ 26 w 50"/>
              <a:gd name="T79" fmla="*/ 46 h 50"/>
              <a:gd name="T80" fmla="*/ 33 w 50"/>
              <a:gd name="T81" fmla="*/ 44 h 50"/>
              <a:gd name="T82" fmla="*/ 35 w 50"/>
              <a:gd name="T83" fmla="*/ 40 h 50"/>
              <a:gd name="T84" fmla="*/ 33 w 50"/>
              <a:gd name="T85" fmla="*/ 44 h 50"/>
              <a:gd name="T86" fmla="*/ 39 w 50"/>
              <a:gd name="T87" fmla="*/ 40 h 50"/>
              <a:gd name="T88" fmla="*/ 46 w 50"/>
              <a:gd name="T89" fmla="*/ 26 h 50"/>
              <a:gd name="T90" fmla="*/ 36 w 50"/>
              <a:gd name="T91" fmla="*/ 38 h 50"/>
              <a:gd name="T92" fmla="*/ 34 w 50"/>
              <a:gd name="T93" fmla="*/ 12 h 50"/>
              <a:gd name="T94" fmla="*/ 33 w 50"/>
              <a:gd name="T95" fmla="*/ 13 h 50"/>
              <a:gd name="T96" fmla="*/ 26 w 50"/>
              <a:gd name="T97" fmla="*/ 24 h 50"/>
              <a:gd name="T98" fmla="*/ 34 w 50"/>
              <a:gd name="T99" fmla="*/ 12 h 50"/>
              <a:gd name="T100" fmla="*/ 24 w 50"/>
              <a:gd name="T101" fmla="*/ 14 h 50"/>
              <a:gd name="T102" fmla="*/ 15 w 50"/>
              <a:gd name="T103" fmla="*/ 12 h 50"/>
              <a:gd name="T104" fmla="*/ 24 w 50"/>
              <a:gd name="T105" fmla="*/ 24 h 50"/>
              <a:gd name="T106" fmla="*/ 24 w 50"/>
              <a:gd name="T107" fmla="*/ 35 h 50"/>
              <a:gd name="T108" fmla="*/ 24 w 50"/>
              <a:gd name="T109" fmla="*/ 26 h 50"/>
              <a:gd name="T110" fmla="*/ 15 w 50"/>
              <a:gd name="T111" fmla="*/ 37 h 50"/>
              <a:gd name="T112" fmla="*/ 24 w 50"/>
              <a:gd name="T113" fmla="*/ 35 h 50"/>
              <a:gd name="T114" fmla="*/ 26 w 50"/>
              <a:gd name="T115" fmla="*/ 35 h 50"/>
              <a:gd name="T116" fmla="*/ 34 w 50"/>
              <a:gd name="T117" fmla="*/ 37 h 50"/>
              <a:gd name="T118" fmla="*/ 26 w 50"/>
              <a:gd name="T119" fmla="*/ 26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0" h="50">
                <a:moveTo>
                  <a:pt x="25" y="0"/>
                </a:moveTo>
                <a:cubicBezTo>
                  <a:pt x="32" y="0"/>
                  <a:pt x="38" y="3"/>
                  <a:pt x="42" y="7"/>
                </a:cubicBezTo>
                <a:cubicBezTo>
                  <a:pt x="47" y="12"/>
                  <a:pt x="50" y="18"/>
                  <a:pt x="50" y="25"/>
                </a:cubicBezTo>
                <a:cubicBezTo>
                  <a:pt x="50" y="32"/>
                  <a:pt x="47" y="38"/>
                  <a:pt x="42" y="42"/>
                </a:cubicBezTo>
                <a:cubicBezTo>
                  <a:pt x="38" y="47"/>
                  <a:pt x="32" y="50"/>
                  <a:pt x="25" y="50"/>
                </a:cubicBezTo>
                <a:cubicBezTo>
                  <a:pt x="18" y="50"/>
                  <a:pt x="12" y="47"/>
                  <a:pt x="7" y="42"/>
                </a:cubicBezTo>
                <a:cubicBezTo>
                  <a:pt x="3" y="38"/>
                  <a:pt x="0" y="32"/>
                  <a:pt x="0" y="25"/>
                </a:cubicBezTo>
                <a:cubicBezTo>
                  <a:pt x="0" y="18"/>
                  <a:pt x="3" y="12"/>
                  <a:pt x="7" y="7"/>
                </a:cubicBezTo>
                <a:cubicBezTo>
                  <a:pt x="12" y="3"/>
                  <a:pt x="18" y="0"/>
                  <a:pt x="25" y="0"/>
                </a:cubicBezTo>
                <a:close/>
                <a:moveTo>
                  <a:pt x="24" y="46"/>
                </a:moveTo>
                <a:cubicBezTo>
                  <a:pt x="24" y="46"/>
                  <a:pt x="24" y="46"/>
                  <a:pt x="24" y="46"/>
                </a:cubicBezTo>
                <a:cubicBezTo>
                  <a:pt x="24" y="38"/>
                  <a:pt x="24" y="38"/>
                  <a:pt x="24" y="38"/>
                </a:cubicBezTo>
                <a:cubicBezTo>
                  <a:pt x="21" y="38"/>
                  <a:pt x="19" y="38"/>
                  <a:pt x="17" y="39"/>
                </a:cubicBezTo>
                <a:cubicBezTo>
                  <a:pt x="17" y="39"/>
                  <a:pt x="17" y="39"/>
                  <a:pt x="16" y="39"/>
                </a:cubicBezTo>
                <a:cubicBezTo>
                  <a:pt x="17" y="40"/>
                  <a:pt x="17" y="40"/>
                  <a:pt x="17" y="40"/>
                </a:cubicBezTo>
                <a:cubicBezTo>
                  <a:pt x="18" y="43"/>
                  <a:pt x="20" y="44"/>
                  <a:pt x="21" y="46"/>
                </a:cubicBezTo>
                <a:cubicBezTo>
                  <a:pt x="22" y="46"/>
                  <a:pt x="23" y="46"/>
                  <a:pt x="24" y="46"/>
                </a:cubicBezTo>
                <a:close/>
                <a:moveTo>
                  <a:pt x="40" y="10"/>
                </a:moveTo>
                <a:cubicBezTo>
                  <a:pt x="40" y="10"/>
                  <a:pt x="40" y="10"/>
                  <a:pt x="40" y="10"/>
                </a:cubicBezTo>
                <a:cubicBezTo>
                  <a:pt x="40" y="10"/>
                  <a:pt x="39" y="10"/>
                  <a:pt x="39" y="9"/>
                </a:cubicBezTo>
                <a:cubicBezTo>
                  <a:pt x="38" y="10"/>
                  <a:pt x="37" y="11"/>
                  <a:pt x="36" y="11"/>
                </a:cubicBezTo>
                <a:cubicBezTo>
                  <a:pt x="38" y="15"/>
                  <a:pt x="38" y="19"/>
                  <a:pt x="39" y="24"/>
                </a:cubicBezTo>
                <a:cubicBezTo>
                  <a:pt x="46" y="24"/>
                  <a:pt x="46" y="24"/>
                  <a:pt x="46" y="24"/>
                </a:cubicBezTo>
                <a:cubicBezTo>
                  <a:pt x="46" y="18"/>
                  <a:pt x="43" y="13"/>
                  <a:pt x="40" y="10"/>
                </a:cubicBezTo>
                <a:close/>
                <a:moveTo>
                  <a:pt x="37" y="8"/>
                </a:moveTo>
                <a:cubicBezTo>
                  <a:pt x="37" y="8"/>
                  <a:pt x="37" y="8"/>
                  <a:pt x="37" y="8"/>
                </a:cubicBezTo>
                <a:cubicBezTo>
                  <a:pt x="36" y="7"/>
                  <a:pt x="35" y="6"/>
                  <a:pt x="33" y="5"/>
                </a:cubicBezTo>
                <a:cubicBezTo>
                  <a:pt x="34" y="6"/>
                  <a:pt x="34" y="7"/>
                  <a:pt x="35" y="8"/>
                </a:cubicBezTo>
                <a:cubicBezTo>
                  <a:pt x="35" y="8"/>
                  <a:pt x="35" y="9"/>
                  <a:pt x="35" y="9"/>
                </a:cubicBezTo>
                <a:cubicBezTo>
                  <a:pt x="36" y="9"/>
                  <a:pt x="37" y="8"/>
                  <a:pt x="37" y="8"/>
                </a:cubicBezTo>
                <a:close/>
                <a:moveTo>
                  <a:pt x="28" y="4"/>
                </a:moveTo>
                <a:cubicBezTo>
                  <a:pt x="28" y="4"/>
                  <a:pt x="28" y="4"/>
                  <a:pt x="28" y="4"/>
                </a:cubicBezTo>
                <a:cubicBezTo>
                  <a:pt x="28" y="4"/>
                  <a:pt x="27" y="4"/>
                  <a:pt x="26" y="4"/>
                </a:cubicBezTo>
                <a:cubicBezTo>
                  <a:pt x="26" y="12"/>
                  <a:pt x="26" y="12"/>
                  <a:pt x="26" y="12"/>
                </a:cubicBezTo>
                <a:cubicBezTo>
                  <a:pt x="28" y="12"/>
                  <a:pt x="30" y="11"/>
                  <a:pt x="32" y="10"/>
                </a:cubicBezTo>
                <a:cubicBezTo>
                  <a:pt x="33" y="10"/>
                  <a:pt x="33" y="10"/>
                  <a:pt x="33" y="10"/>
                </a:cubicBezTo>
                <a:cubicBezTo>
                  <a:pt x="33" y="10"/>
                  <a:pt x="33" y="9"/>
                  <a:pt x="33" y="9"/>
                </a:cubicBezTo>
                <a:cubicBezTo>
                  <a:pt x="31" y="7"/>
                  <a:pt x="30" y="5"/>
                  <a:pt x="28" y="4"/>
                </a:cubicBezTo>
                <a:close/>
                <a:moveTo>
                  <a:pt x="24" y="4"/>
                </a:moveTo>
                <a:cubicBezTo>
                  <a:pt x="24" y="4"/>
                  <a:pt x="24" y="4"/>
                  <a:pt x="24" y="4"/>
                </a:cubicBezTo>
                <a:cubicBezTo>
                  <a:pt x="23" y="4"/>
                  <a:pt x="22" y="4"/>
                  <a:pt x="21" y="4"/>
                </a:cubicBezTo>
                <a:cubicBezTo>
                  <a:pt x="20" y="5"/>
                  <a:pt x="18" y="7"/>
                  <a:pt x="17" y="9"/>
                </a:cubicBezTo>
                <a:cubicBezTo>
                  <a:pt x="17" y="9"/>
                  <a:pt x="17" y="10"/>
                  <a:pt x="16" y="10"/>
                </a:cubicBezTo>
                <a:cubicBezTo>
                  <a:pt x="17" y="10"/>
                  <a:pt x="17" y="10"/>
                  <a:pt x="17" y="10"/>
                </a:cubicBezTo>
                <a:cubicBezTo>
                  <a:pt x="19" y="11"/>
                  <a:pt x="21" y="12"/>
                  <a:pt x="24" y="12"/>
                </a:cubicBezTo>
                <a:cubicBezTo>
                  <a:pt x="24" y="4"/>
                  <a:pt x="24" y="4"/>
                  <a:pt x="24" y="4"/>
                </a:cubicBezTo>
                <a:close/>
                <a:moveTo>
                  <a:pt x="17" y="5"/>
                </a:moveTo>
                <a:cubicBezTo>
                  <a:pt x="17" y="5"/>
                  <a:pt x="17" y="5"/>
                  <a:pt x="17" y="5"/>
                </a:cubicBezTo>
                <a:cubicBezTo>
                  <a:pt x="15" y="6"/>
                  <a:pt x="14" y="7"/>
                  <a:pt x="12" y="8"/>
                </a:cubicBezTo>
                <a:cubicBezTo>
                  <a:pt x="13" y="8"/>
                  <a:pt x="14" y="9"/>
                  <a:pt x="14" y="9"/>
                </a:cubicBezTo>
                <a:cubicBezTo>
                  <a:pt x="14" y="9"/>
                  <a:pt x="15" y="8"/>
                  <a:pt x="15" y="8"/>
                </a:cubicBezTo>
                <a:cubicBezTo>
                  <a:pt x="15" y="7"/>
                  <a:pt x="16" y="6"/>
                  <a:pt x="17" y="5"/>
                </a:cubicBezTo>
                <a:close/>
                <a:moveTo>
                  <a:pt x="10" y="9"/>
                </a:moveTo>
                <a:cubicBezTo>
                  <a:pt x="10" y="9"/>
                  <a:pt x="10" y="9"/>
                  <a:pt x="10" y="9"/>
                </a:cubicBezTo>
                <a:cubicBezTo>
                  <a:pt x="10" y="10"/>
                  <a:pt x="10" y="10"/>
                  <a:pt x="10" y="10"/>
                </a:cubicBezTo>
                <a:cubicBezTo>
                  <a:pt x="6" y="13"/>
                  <a:pt x="4" y="18"/>
                  <a:pt x="4" y="24"/>
                </a:cubicBezTo>
                <a:cubicBezTo>
                  <a:pt x="11" y="24"/>
                  <a:pt x="11" y="24"/>
                  <a:pt x="11" y="24"/>
                </a:cubicBezTo>
                <a:cubicBezTo>
                  <a:pt x="11" y="19"/>
                  <a:pt x="12" y="15"/>
                  <a:pt x="13" y="11"/>
                </a:cubicBezTo>
                <a:cubicBezTo>
                  <a:pt x="12" y="11"/>
                  <a:pt x="11" y="10"/>
                  <a:pt x="10" y="9"/>
                </a:cubicBezTo>
                <a:close/>
                <a:moveTo>
                  <a:pt x="4" y="26"/>
                </a:moveTo>
                <a:cubicBezTo>
                  <a:pt x="4" y="26"/>
                  <a:pt x="4" y="26"/>
                  <a:pt x="4" y="26"/>
                </a:cubicBezTo>
                <a:cubicBezTo>
                  <a:pt x="4" y="31"/>
                  <a:pt x="6" y="36"/>
                  <a:pt x="10" y="40"/>
                </a:cubicBezTo>
                <a:cubicBezTo>
                  <a:pt x="10" y="40"/>
                  <a:pt x="10" y="40"/>
                  <a:pt x="10" y="40"/>
                </a:cubicBezTo>
                <a:cubicBezTo>
                  <a:pt x="11" y="39"/>
                  <a:pt x="12" y="39"/>
                  <a:pt x="13" y="38"/>
                </a:cubicBezTo>
                <a:cubicBezTo>
                  <a:pt x="12" y="35"/>
                  <a:pt x="11" y="30"/>
                  <a:pt x="11" y="26"/>
                </a:cubicBezTo>
                <a:cubicBezTo>
                  <a:pt x="4" y="26"/>
                  <a:pt x="4" y="26"/>
                  <a:pt x="4" y="26"/>
                </a:cubicBezTo>
                <a:close/>
                <a:moveTo>
                  <a:pt x="12" y="42"/>
                </a:moveTo>
                <a:cubicBezTo>
                  <a:pt x="12" y="42"/>
                  <a:pt x="12" y="42"/>
                  <a:pt x="12" y="42"/>
                </a:cubicBezTo>
                <a:cubicBezTo>
                  <a:pt x="14" y="43"/>
                  <a:pt x="15" y="43"/>
                  <a:pt x="17" y="44"/>
                </a:cubicBezTo>
                <a:cubicBezTo>
                  <a:pt x="16" y="43"/>
                  <a:pt x="15" y="42"/>
                  <a:pt x="15" y="42"/>
                </a:cubicBezTo>
                <a:cubicBezTo>
                  <a:pt x="15" y="41"/>
                  <a:pt x="14" y="41"/>
                  <a:pt x="14" y="40"/>
                </a:cubicBezTo>
                <a:cubicBezTo>
                  <a:pt x="14" y="41"/>
                  <a:pt x="13" y="41"/>
                  <a:pt x="12" y="42"/>
                </a:cubicBezTo>
                <a:close/>
                <a:moveTo>
                  <a:pt x="26" y="46"/>
                </a:moveTo>
                <a:cubicBezTo>
                  <a:pt x="26" y="46"/>
                  <a:pt x="26" y="46"/>
                  <a:pt x="26" y="46"/>
                </a:cubicBezTo>
                <a:cubicBezTo>
                  <a:pt x="27" y="46"/>
                  <a:pt x="28" y="46"/>
                  <a:pt x="28" y="46"/>
                </a:cubicBezTo>
                <a:cubicBezTo>
                  <a:pt x="30" y="44"/>
                  <a:pt x="31" y="43"/>
                  <a:pt x="33" y="40"/>
                </a:cubicBezTo>
                <a:cubicBezTo>
                  <a:pt x="33" y="40"/>
                  <a:pt x="33" y="40"/>
                  <a:pt x="33" y="39"/>
                </a:cubicBezTo>
                <a:cubicBezTo>
                  <a:pt x="33" y="39"/>
                  <a:pt x="33" y="39"/>
                  <a:pt x="32" y="39"/>
                </a:cubicBezTo>
                <a:cubicBezTo>
                  <a:pt x="30" y="38"/>
                  <a:pt x="28" y="38"/>
                  <a:pt x="26" y="38"/>
                </a:cubicBezTo>
                <a:cubicBezTo>
                  <a:pt x="26" y="46"/>
                  <a:pt x="26" y="46"/>
                  <a:pt x="26" y="46"/>
                </a:cubicBezTo>
                <a:close/>
                <a:moveTo>
                  <a:pt x="33" y="44"/>
                </a:moveTo>
                <a:cubicBezTo>
                  <a:pt x="33" y="44"/>
                  <a:pt x="33" y="44"/>
                  <a:pt x="33" y="44"/>
                </a:cubicBezTo>
                <a:cubicBezTo>
                  <a:pt x="35" y="43"/>
                  <a:pt x="36" y="43"/>
                  <a:pt x="37" y="42"/>
                </a:cubicBezTo>
                <a:cubicBezTo>
                  <a:pt x="37" y="41"/>
                  <a:pt x="36" y="41"/>
                  <a:pt x="35" y="40"/>
                </a:cubicBezTo>
                <a:cubicBezTo>
                  <a:pt x="35" y="41"/>
                  <a:pt x="35" y="41"/>
                  <a:pt x="35" y="42"/>
                </a:cubicBezTo>
                <a:cubicBezTo>
                  <a:pt x="34" y="42"/>
                  <a:pt x="34" y="43"/>
                  <a:pt x="33" y="44"/>
                </a:cubicBezTo>
                <a:close/>
                <a:moveTo>
                  <a:pt x="39" y="40"/>
                </a:moveTo>
                <a:cubicBezTo>
                  <a:pt x="39" y="40"/>
                  <a:pt x="39" y="40"/>
                  <a:pt x="39" y="40"/>
                </a:cubicBezTo>
                <a:cubicBezTo>
                  <a:pt x="40" y="40"/>
                  <a:pt x="40" y="40"/>
                  <a:pt x="40" y="40"/>
                </a:cubicBezTo>
                <a:cubicBezTo>
                  <a:pt x="43" y="36"/>
                  <a:pt x="46" y="31"/>
                  <a:pt x="46" y="26"/>
                </a:cubicBezTo>
                <a:cubicBezTo>
                  <a:pt x="39" y="26"/>
                  <a:pt x="39" y="26"/>
                  <a:pt x="39" y="26"/>
                </a:cubicBezTo>
                <a:cubicBezTo>
                  <a:pt x="38" y="30"/>
                  <a:pt x="38" y="35"/>
                  <a:pt x="36" y="38"/>
                </a:cubicBezTo>
                <a:cubicBezTo>
                  <a:pt x="37" y="39"/>
                  <a:pt x="38" y="39"/>
                  <a:pt x="39" y="40"/>
                </a:cubicBezTo>
                <a:close/>
                <a:moveTo>
                  <a:pt x="34" y="12"/>
                </a:moveTo>
                <a:cubicBezTo>
                  <a:pt x="34" y="12"/>
                  <a:pt x="34" y="12"/>
                  <a:pt x="34" y="12"/>
                </a:cubicBezTo>
                <a:cubicBezTo>
                  <a:pt x="34" y="12"/>
                  <a:pt x="34" y="12"/>
                  <a:pt x="33" y="13"/>
                </a:cubicBezTo>
                <a:cubicBezTo>
                  <a:pt x="31" y="13"/>
                  <a:pt x="29" y="14"/>
                  <a:pt x="26" y="14"/>
                </a:cubicBezTo>
                <a:cubicBezTo>
                  <a:pt x="26" y="24"/>
                  <a:pt x="26" y="24"/>
                  <a:pt x="26" y="24"/>
                </a:cubicBezTo>
                <a:cubicBezTo>
                  <a:pt x="36" y="24"/>
                  <a:pt x="36" y="24"/>
                  <a:pt x="36" y="24"/>
                </a:cubicBezTo>
                <a:cubicBezTo>
                  <a:pt x="36" y="19"/>
                  <a:pt x="35" y="15"/>
                  <a:pt x="34" y="12"/>
                </a:cubicBezTo>
                <a:close/>
                <a:moveTo>
                  <a:pt x="24" y="14"/>
                </a:moveTo>
                <a:cubicBezTo>
                  <a:pt x="24" y="14"/>
                  <a:pt x="24" y="14"/>
                  <a:pt x="24" y="14"/>
                </a:cubicBezTo>
                <a:cubicBezTo>
                  <a:pt x="21" y="14"/>
                  <a:pt x="19" y="13"/>
                  <a:pt x="16" y="13"/>
                </a:cubicBezTo>
                <a:cubicBezTo>
                  <a:pt x="16" y="12"/>
                  <a:pt x="16" y="12"/>
                  <a:pt x="15" y="12"/>
                </a:cubicBezTo>
                <a:cubicBezTo>
                  <a:pt x="14" y="15"/>
                  <a:pt x="13" y="19"/>
                  <a:pt x="13" y="24"/>
                </a:cubicBezTo>
                <a:cubicBezTo>
                  <a:pt x="24" y="24"/>
                  <a:pt x="24" y="24"/>
                  <a:pt x="24" y="24"/>
                </a:cubicBezTo>
                <a:cubicBezTo>
                  <a:pt x="24" y="14"/>
                  <a:pt x="24" y="14"/>
                  <a:pt x="24" y="14"/>
                </a:cubicBezTo>
                <a:close/>
                <a:moveTo>
                  <a:pt x="24" y="35"/>
                </a:moveTo>
                <a:cubicBezTo>
                  <a:pt x="24" y="35"/>
                  <a:pt x="24" y="35"/>
                  <a:pt x="24" y="35"/>
                </a:cubicBezTo>
                <a:cubicBezTo>
                  <a:pt x="24" y="26"/>
                  <a:pt x="24" y="26"/>
                  <a:pt x="24" y="26"/>
                </a:cubicBezTo>
                <a:cubicBezTo>
                  <a:pt x="13" y="26"/>
                  <a:pt x="13" y="26"/>
                  <a:pt x="13" y="26"/>
                </a:cubicBezTo>
                <a:cubicBezTo>
                  <a:pt x="13" y="30"/>
                  <a:pt x="14" y="34"/>
                  <a:pt x="15" y="37"/>
                </a:cubicBezTo>
                <a:cubicBezTo>
                  <a:pt x="16" y="37"/>
                  <a:pt x="16" y="37"/>
                  <a:pt x="16" y="37"/>
                </a:cubicBezTo>
                <a:cubicBezTo>
                  <a:pt x="19" y="36"/>
                  <a:pt x="21" y="36"/>
                  <a:pt x="24" y="35"/>
                </a:cubicBezTo>
                <a:close/>
                <a:moveTo>
                  <a:pt x="26" y="35"/>
                </a:moveTo>
                <a:cubicBezTo>
                  <a:pt x="26" y="35"/>
                  <a:pt x="26" y="35"/>
                  <a:pt x="26" y="35"/>
                </a:cubicBezTo>
                <a:cubicBezTo>
                  <a:pt x="29" y="36"/>
                  <a:pt x="31" y="36"/>
                  <a:pt x="33" y="37"/>
                </a:cubicBezTo>
                <a:cubicBezTo>
                  <a:pt x="34" y="37"/>
                  <a:pt x="34" y="37"/>
                  <a:pt x="34" y="37"/>
                </a:cubicBezTo>
                <a:cubicBezTo>
                  <a:pt x="35" y="34"/>
                  <a:pt x="36" y="30"/>
                  <a:pt x="36" y="26"/>
                </a:cubicBezTo>
                <a:cubicBezTo>
                  <a:pt x="26" y="26"/>
                  <a:pt x="26" y="26"/>
                  <a:pt x="26" y="26"/>
                </a:cubicBezTo>
                <a:cubicBezTo>
                  <a:pt x="26" y="35"/>
                  <a:pt x="26" y="35"/>
                  <a:pt x="26" y="35"/>
                </a:cubicBezTo>
                <a:close/>
              </a:path>
            </a:pathLst>
          </a:custGeom>
          <a:solidFill>
            <a:srgbClr val="FFFFFF"/>
          </a:solidFill>
          <a:ln>
            <a:noFill/>
          </a:ln>
          <a:effectLst/>
        </p:spPr>
        <p:txBody>
          <a:bodyPr/>
          <a:lstStyle/>
          <a:p>
            <a:endParaRPr lang="zh-CN" altLang="en-US" sz="2400"/>
          </a:p>
        </p:txBody>
      </p:sp>
      <p:sp>
        <p:nvSpPr>
          <p:cNvPr id="38" name="矩形 37"/>
          <p:cNvSpPr/>
          <p:nvPr/>
        </p:nvSpPr>
        <p:spPr>
          <a:xfrm>
            <a:off x="9157249" y="3152604"/>
            <a:ext cx="2647827" cy="8819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9" name="圆角矩形 38"/>
          <p:cNvSpPr/>
          <p:nvPr/>
        </p:nvSpPr>
        <p:spPr>
          <a:xfrm>
            <a:off x="9157250" y="2789376"/>
            <a:ext cx="2689254" cy="337826"/>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请输入您的小标题</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40" name="矩形 39"/>
          <p:cNvSpPr/>
          <p:nvPr/>
        </p:nvSpPr>
        <p:spPr>
          <a:xfrm>
            <a:off x="8322717" y="5258077"/>
            <a:ext cx="2647827" cy="8819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41" name="圆角矩形 40"/>
          <p:cNvSpPr/>
          <p:nvPr/>
        </p:nvSpPr>
        <p:spPr>
          <a:xfrm>
            <a:off x="8322718" y="4894849"/>
            <a:ext cx="2689254" cy="337826"/>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请输入您的小标题</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42" name="矩形 41"/>
          <p:cNvSpPr/>
          <p:nvPr/>
        </p:nvSpPr>
        <p:spPr>
          <a:xfrm>
            <a:off x="574474" y="4850529"/>
            <a:ext cx="2647827" cy="8819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43" name="圆角矩形 42"/>
          <p:cNvSpPr/>
          <p:nvPr/>
        </p:nvSpPr>
        <p:spPr>
          <a:xfrm>
            <a:off x="574475" y="4487301"/>
            <a:ext cx="2689254" cy="337826"/>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请输入您的小标题</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44" name="矩形 43"/>
          <p:cNvSpPr/>
          <p:nvPr/>
        </p:nvSpPr>
        <p:spPr>
          <a:xfrm>
            <a:off x="764679" y="2565394"/>
            <a:ext cx="2647827" cy="8819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45" name="圆角矩形 44"/>
          <p:cNvSpPr/>
          <p:nvPr/>
        </p:nvSpPr>
        <p:spPr>
          <a:xfrm>
            <a:off x="764680" y="2202166"/>
            <a:ext cx="2689254" cy="337826"/>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请输入您的小标题</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54" name="Rounded Rectangle 24"/>
          <p:cNvSpPr/>
          <p:nvPr/>
        </p:nvSpPr>
        <p:spPr>
          <a:xfrm>
            <a:off x="4872319" y="3725340"/>
            <a:ext cx="288625" cy="28862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5" name="Rounded Rectangle 24"/>
          <p:cNvSpPr/>
          <p:nvPr/>
        </p:nvSpPr>
        <p:spPr>
          <a:xfrm>
            <a:off x="7208589" y="3137824"/>
            <a:ext cx="288625" cy="28862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Tree>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椭圆 2"/>
          <p:cNvSpPr/>
          <p:nvPr/>
        </p:nvSpPr>
        <p:spPr>
          <a:xfrm>
            <a:off x="140970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谢</a:t>
            </a:r>
            <a:endParaRPr lang="zh-CN" altLang="en-US" sz="6000" dirty="0">
              <a:solidFill>
                <a:srgbClr val="FFFFFF"/>
              </a:solidFill>
            </a:endParaRPr>
          </a:p>
        </p:txBody>
      </p:sp>
      <p:sp>
        <p:nvSpPr>
          <p:cNvPr id="124" name="椭圆 123"/>
          <p:cNvSpPr/>
          <p:nvPr/>
        </p:nvSpPr>
        <p:spPr>
          <a:xfrm>
            <a:off x="386715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谢</a:t>
            </a:r>
            <a:endParaRPr lang="zh-CN" altLang="en-US" sz="6000" dirty="0">
              <a:solidFill>
                <a:srgbClr val="FFFFFF"/>
              </a:solidFill>
            </a:endParaRPr>
          </a:p>
        </p:txBody>
      </p:sp>
      <p:sp>
        <p:nvSpPr>
          <p:cNvPr id="125" name="椭圆 124"/>
          <p:cNvSpPr/>
          <p:nvPr/>
        </p:nvSpPr>
        <p:spPr>
          <a:xfrm>
            <a:off x="632460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观</a:t>
            </a:r>
            <a:endParaRPr lang="zh-CN" altLang="en-US" sz="6000" dirty="0">
              <a:solidFill>
                <a:srgbClr val="FFFFFF"/>
              </a:solidFill>
            </a:endParaRPr>
          </a:p>
        </p:txBody>
      </p:sp>
      <p:sp>
        <p:nvSpPr>
          <p:cNvPr id="126" name="椭圆 125"/>
          <p:cNvSpPr/>
          <p:nvPr/>
        </p:nvSpPr>
        <p:spPr>
          <a:xfrm>
            <a:off x="878205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看</a:t>
            </a:r>
            <a:endParaRPr lang="zh-CN" altLang="en-US" sz="6000" dirty="0">
              <a:solidFill>
                <a:srgbClr val="FFFFFF"/>
              </a:solidFill>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nchor="b"/>
          <a:lstStyle/>
          <a:p>
            <a:r>
              <a:rPr lang="zh-CN" altLang="en-US" dirty="0"/>
              <a:t>请输入第一章大标题</a:t>
            </a:r>
            <a:endParaRPr lang="zh-CN" altLang="en-US" dirty="0"/>
          </a:p>
        </p:txBody>
      </p:sp>
      <p:sp>
        <p:nvSpPr>
          <p:cNvPr id="9219" name="文本占位符 2"/>
          <p:cNvSpPr>
            <a:spLocks noGrp="1"/>
          </p:cNvSpPr>
          <p:nvPr>
            <p:ph type="body" idx="1"/>
          </p:nvPr>
        </p:nvSpPr>
        <p:spPr/>
        <p:txBody>
          <a:bodyPr/>
          <a:lstStyle/>
          <a:p>
            <a:r>
              <a:rPr lang="zh-CN" altLang="en-US" dirty="0"/>
              <a:t>请输入第一章说明小标题</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KSO_Shape"/>
          <p:cNvSpPr/>
          <p:nvPr/>
        </p:nvSpPr>
        <p:spPr bwMode="auto">
          <a:xfrm>
            <a:off x="719929" y="3312379"/>
            <a:ext cx="2597913" cy="2091319"/>
          </a:xfrm>
          <a:custGeom>
            <a:avLst/>
            <a:gdLst>
              <a:gd name="T0" fmla="*/ 913166 w 4940"/>
              <a:gd name="T1" fmla="*/ 216832 h 3973"/>
              <a:gd name="T2" fmla="*/ 832184 w 4940"/>
              <a:gd name="T3" fmla="*/ 139667 h 3973"/>
              <a:gd name="T4" fmla="*/ 750431 w 4940"/>
              <a:gd name="T5" fmla="*/ 81408 h 3973"/>
              <a:gd name="T6" fmla="*/ 668293 w 4940"/>
              <a:gd name="T7" fmla="*/ 40897 h 3973"/>
              <a:gd name="T8" fmla="*/ 586925 w 4940"/>
              <a:gd name="T9" fmla="*/ 14661 h 3973"/>
              <a:gd name="T10" fmla="*/ 506715 w 4940"/>
              <a:gd name="T11" fmla="*/ 2315 h 3973"/>
              <a:gd name="T12" fmla="*/ 429203 w 4940"/>
              <a:gd name="T13" fmla="*/ 772 h 3973"/>
              <a:gd name="T14" fmla="*/ 354777 w 4940"/>
              <a:gd name="T15" fmla="*/ 8102 h 3973"/>
              <a:gd name="T16" fmla="*/ 285364 w 4940"/>
              <a:gd name="T17" fmla="*/ 22763 h 3973"/>
              <a:gd name="T18" fmla="*/ 220965 w 4940"/>
              <a:gd name="T19" fmla="*/ 42826 h 3973"/>
              <a:gd name="T20" fmla="*/ 136898 w 4940"/>
              <a:gd name="T21" fmla="*/ 77164 h 3973"/>
              <a:gd name="T22" fmla="*/ 52060 w 4940"/>
              <a:gd name="T23" fmla="*/ 123077 h 3973"/>
              <a:gd name="T24" fmla="*/ 0 w 4940"/>
              <a:gd name="T25" fmla="*/ 158573 h 3973"/>
              <a:gd name="T26" fmla="*/ 23523 w 4940"/>
              <a:gd name="T27" fmla="*/ 1411336 h 3973"/>
              <a:gd name="T28" fmla="*/ 90237 w 4940"/>
              <a:gd name="T29" fmla="*/ 1371211 h 3973"/>
              <a:gd name="T30" fmla="*/ 191271 w 4940"/>
              <a:gd name="T31" fmla="*/ 1323755 h 3973"/>
              <a:gd name="T32" fmla="*/ 252200 w 4940"/>
              <a:gd name="T33" fmla="*/ 1302149 h 3973"/>
              <a:gd name="T34" fmla="*/ 319300 w 4940"/>
              <a:gd name="T35" fmla="*/ 1284787 h 3973"/>
              <a:gd name="T36" fmla="*/ 391798 w 4940"/>
              <a:gd name="T37" fmla="*/ 1273212 h 3973"/>
              <a:gd name="T38" fmla="*/ 467381 w 4940"/>
              <a:gd name="T39" fmla="*/ 1270511 h 3973"/>
              <a:gd name="T40" fmla="*/ 546434 w 4940"/>
              <a:gd name="T41" fmla="*/ 1277070 h 3973"/>
              <a:gd name="T42" fmla="*/ 627802 w 4940"/>
              <a:gd name="T43" fmla="*/ 1295975 h 3973"/>
              <a:gd name="T44" fmla="*/ 709555 w 4940"/>
              <a:gd name="T45" fmla="*/ 1329156 h 3973"/>
              <a:gd name="T46" fmla="*/ 791693 w 4940"/>
              <a:gd name="T47" fmla="*/ 1378155 h 3973"/>
              <a:gd name="T48" fmla="*/ 873061 w 4940"/>
              <a:gd name="T49" fmla="*/ 1445288 h 3973"/>
              <a:gd name="T50" fmla="*/ 952500 w 4940"/>
              <a:gd name="T51" fmla="*/ 1532870 h 3973"/>
              <a:gd name="T52" fmla="*/ 1011887 w 4940"/>
              <a:gd name="T53" fmla="*/ 1465351 h 3973"/>
              <a:gd name="T54" fmla="*/ 1092868 w 4940"/>
              <a:gd name="T55" fmla="*/ 1393588 h 3973"/>
              <a:gd name="T56" fmla="*/ 1175007 w 4940"/>
              <a:gd name="T57" fmla="*/ 1339959 h 3973"/>
              <a:gd name="T58" fmla="*/ 1256760 w 4940"/>
              <a:gd name="T59" fmla="*/ 1302920 h 3973"/>
              <a:gd name="T60" fmla="*/ 1338128 w 4940"/>
              <a:gd name="T61" fmla="*/ 1280928 h 3973"/>
              <a:gd name="T62" fmla="*/ 1417952 w 4940"/>
              <a:gd name="T63" fmla="*/ 1270897 h 3973"/>
              <a:gd name="T64" fmla="*/ 1494692 w 4940"/>
              <a:gd name="T65" fmla="*/ 1271669 h 3973"/>
              <a:gd name="T66" fmla="*/ 1567962 w 4940"/>
              <a:gd name="T67" fmla="*/ 1281314 h 3973"/>
              <a:gd name="T68" fmla="*/ 1635832 w 4940"/>
              <a:gd name="T69" fmla="*/ 1297519 h 3973"/>
              <a:gd name="T70" fmla="*/ 1698689 w 4940"/>
              <a:gd name="T71" fmla="*/ 1318353 h 3973"/>
              <a:gd name="T72" fmla="*/ 1792397 w 4940"/>
              <a:gd name="T73" fmla="*/ 1359250 h 3973"/>
              <a:gd name="T74" fmla="*/ 1868365 w 4940"/>
              <a:gd name="T75" fmla="*/ 1402848 h 3973"/>
              <a:gd name="T76" fmla="*/ 1905000 w 4940"/>
              <a:gd name="T77" fmla="*/ 158573 h 3973"/>
              <a:gd name="T78" fmla="*/ 1868365 w 4940"/>
              <a:gd name="T79" fmla="*/ 133109 h 3973"/>
              <a:gd name="T80" fmla="*/ 1792397 w 4940"/>
              <a:gd name="T81" fmla="*/ 89511 h 3973"/>
              <a:gd name="T82" fmla="*/ 1698689 w 4940"/>
              <a:gd name="T83" fmla="*/ 47842 h 3973"/>
              <a:gd name="T84" fmla="*/ 1635832 w 4940"/>
              <a:gd name="T85" fmla="*/ 27393 h 3973"/>
              <a:gd name="T86" fmla="*/ 1567962 w 4940"/>
              <a:gd name="T87" fmla="*/ 11575 h 3973"/>
              <a:gd name="T88" fmla="*/ 1494692 w 4940"/>
              <a:gd name="T89" fmla="*/ 1929 h 3973"/>
              <a:gd name="T90" fmla="*/ 1417952 w 4940"/>
              <a:gd name="T91" fmla="*/ 1157 h 3973"/>
              <a:gd name="T92" fmla="*/ 1338128 w 4940"/>
              <a:gd name="T93" fmla="*/ 10417 h 3973"/>
              <a:gd name="T94" fmla="*/ 1256760 w 4940"/>
              <a:gd name="T95" fmla="*/ 33181 h 3973"/>
              <a:gd name="T96" fmla="*/ 1175007 w 4940"/>
              <a:gd name="T97" fmla="*/ 70220 h 3973"/>
              <a:gd name="T98" fmla="*/ 1092868 w 4940"/>
              <a:gd name="T99" fmla="*/ 123463 h 3973"/>
              <a:gd name="T100" fmla="*/ 1011887 w 4940"/>
              <a:gd name="T101" fmla="*/ 195612 h 3973"/>
              <a:gd name="T102" fmla="*/ 952500 w 4940"/>
              <a:gd name="T103" fmla="*/ 262745 h 397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4940" h="3973">
                <a:moveTo>
                  <a:pt x="2470" y="681"/>
                </a:moveTo>
                <a:lnTo>
                  <a:pt x="2470" y="681"/>
                </a:lnTo>
                <a:lnTo>
                  <a:pt x="2419" y="619"/>
                </a:lnTo>
                <a:lnTo>
                  <a:pt x="2368" y="562"/>
                </a:lnTo>
                <a:lnTo>
                  <a:pt x="2315" y="507"/>
                </a:lnTo>
                <a:lnTo>
                  <a:pt x="2264" y="455"/>
                </a:lnTo>
                <a:lnTo>
                  <a:pt x="2211" y="407"/>
                </a:lnTo>
                <a:lnTo>
                  <a:pt x="2158" y="362"/>
                </a:lnTo>
                <a:lnTo>
                  <a:pt x="2106" y="320"/>
                </a:lnTo>
                <a:lnTo>
                  <a:pt x="2053" y="281"/>
                </a:lnTo>
                <a:lnTo>
                  <a:pt x="2000" y="244"/>
                </a:lnTo>
                <a:lnTo>
                  <a:pt x="1946" y="211"/>
                </a:lnTo>
                <a:lnTo>
                  <a:pt x="1894" y="182"/>
                </a:lnTo>
                <a:lnTo>
                  <a:pt x="1840" y="154"/>
                </a:lnTo>
                <a:lnTo>
                  <a:pt x="1787" y="128"/>
                </a:lnTo>
                <a:lnTo>
                  <a:pt x="1733" y="106"/>
                </a:lnTo>
                <a:lnTo>
                  <a:pt x="1680" y="86"/>
                </a:lnTo>
                <a:lnTo>
                  <a:pt x="1628" y="68"/>
                </a:lnTo>
                <a:lnTo>
                  <a:pt x="1575" y="52"/>
                </a:lnTo>
                <a:lnTo>
                  <a:pt x="1522" y="38"/>
                </a:lnTo>
                <a:lnTo>
                  <a:pt x="1469" y="27"/>
                </a:lnTo>
                <a:lnTo>
                  <a:pt x="1417" y="19"/>
                </a:lnTo>
                <a:lnTo>
                  <a:pt x="1365" y="11"/>
                </a:lnTo>
                <a:lnTo>
                  <a:pt x="1314" y="6"/>
                </a:lnTo>
                <a:lnTo>
                  <a:pt x="1264" y="3"/>
                </a:lnTo>
                <a:lnTo>
                  <a:pt x="1212" y="0"/>
                </a:lnTo>
                <a:lnTo>
                  <a:pt x="1163" y="0"/>
                </a:lnTo>
                <a:lnTo>
                  <a:pt x="1113" y="2"/>
                </a:lnTo>
                <a:lnTo>
                  <a:pt x="1064" y="5"/>
                </a:lnTo>
                <a:lnTo>
                  <a:pt x="1016" y="9"/>
                </a:lnTo>
                <a:lnTo>
                  <a:pt x="968" y="15"/>
                </a:lnTo>
                <a:lnTo>
                  <a:pt x="920" y="21"/>
                </a:lnTo>
                <a:lnTo>
                  <a:pt x="875" y="30"/>
                </a:lnTo>
                <a:lnTo>
                  <a:pt x="828" y="38"/>
                </a:lnTo>
                <a:lnTo>
                  <a:pt x="784" y="48"/>
                </a:lnTo>
                <a:lnTo>
                  <a:pt x="740" y="59"/>
                </a:lnTo>
                <a:lnTo>
                  <a:pt x="697" y="71"/>
                </a:lnTo>
                <a:lnTo>
                  <a:pt x="654" y="84"/>
                </a:lnTo>
                <a:lnTo>
                  <a:pt x="614" y="96"/>
                </a:lnTo>
                <a:lnTo>
                  <a:pt x="573" y="111"/>
                </a:lnTo>
                <a:lnTo>
                  <a:pt x="534" y="124"/>
                </a:lnTo>
                <a:lnTo>
                  <a:pt x="496" y="139"/>
                </a:lnTo>
                <a:lnTo>
                  <a:pt x="423" y="169"/>
                </a:lnTo>
                <a:lnTo>
                  <a:pt x="355" y="200"/>
                </a:lnTo>
                <a:lnTo>
                  <a:pt x="292" y="232"/>
                </a:lnTo>
                <a:lnTo>
                  <a:pt x="234" y="263"/>
                </a:lnTo>
                <a:lnTo>
                  <a:pt x="181" y="292"/>
                </a:lnTo>
                <a:lnTo>
                  <a:pt x="135" y="319"/>
                </a:lnTo>
                <a:lnTo>
                  <a:pt x="95" y="345"/>
                </a:lnTo>
                <a:lnTo>
                  <a:pt x="61" y="367"/>
                </a:lnTo>
                <a:lnTo>
                  <a:pt x="16" y="399"/>
                </a:lnTo>
                <a:lnTo>
                  <a:pt x="0" y="411"/>
                </a:lnTo>
                <a:lnTo>
                  <a:pt x="0" y="3702"/>
                </a:lnTo>
                <a:lnTo>
                  <a:pt x="16" y="3690"/>
                </a:lnTo>
                <a:lnTo>
                  <a:pt x="61" y="3658"/>
                </a:lnTo>
                <a:lnTo>
                  <a:pt x="95" y="3636"/>
                </a:lnTo>
                <a:lnTo>
                  <a:pt x="135" y="3612"/>
                </a:lnTo>
                <a:lnTo>
                  <a:pt x="181" y="3583"/>
                </a:lnTo>
                <a:lnTo>
                  <a:pt x="234" y="3554"/>
                </a:lnTo>
                <a:lnTo>
                  <a:pt x="292" y="3523"/>
                </a:lnTo>
                <a:lnTo>
                  <a:pt x="355" y="3493"/>
                </a:lnTo>
                <a:lnTo>
                  <a:pt x="423" y="3461"/>
                </a:lnTo>
                <a:lnTo>
                  <a:pt x="496" y="3431"/>
                </a:lnTo>
                <a:lnTo>
                  <a:pt x="534" y="3417"/>
                </a:lnTo>
                <a:lnTo>
                  <a:pt x="573" y="3402"/>
                </a:lnTo>
                <a:lnTo>
                  <a:pt x="614" y="3388"/>
                </a:lnTo>
                <a:lnTo>
                  <a:pt x="654" y="3375"/>
                </a:lnTo>
                <a:lnTo>
                  <a:pt x="697" y="3363"/>
                </a:lnTo>
                <a:lnTo>
                  <a:pt x="740" y="3350"/>
                </a:lnTo>
                <a:lnTo>
                  <a:pt x="784" y="3339"/>
                </a:lnTo>
                <a:lnTo>
                  <a:pt x="828" y="3330"/>
                </a:lnTo>
                <a:lnTo>
                  <a:pt x="875" y="3321"/>
                </a:lnTo>
                <a:lnTo>
                  <a:pt x="920" y="3312"/>
                </a:lnTo>
                <a:lnTo>
                  <a:pt x="968" y="3306"/>
                </a:lnTo>
                <a:lnTo>
                  <a:pt x="1016" y="3300"/>
                </a:lnTo>
                <a:lnTo>
                  <a:pt x="1064" y="3296"/>
                </a:lnTo>
                <a:lnTo>
                  <a:pt x="1113" y="3294"/>
                </a:lnTo>
                <a:lnTo>
                  <a:pt x="1163" y="3292"/>
                </a:lnTo>
                <a:lnTo>
                  <a:pt x="1212" y="3293"/>
                </a:lnTo>
                <a:lnTo>
                  <a:pt x="1264" y="3294"/>
                </a:lnTo>
                <a:lnTo>
                  <a:pt x="1314" y="3298"/>
                </a:lnTo>
                <a:lnTo>
                  <a:pt x="1365" y="3303"/>
                </a:lnTo>
                <a:lnTo>
                  <a:pt x="1417" y="3310"/>
                </a:lnTo>
                <a:lnTo>
                  <a:pt x="1469" y="3320"/>
                </a:lnTo>
                <a:lnTo>
                  <a:pt x="1522" y="3331"/>
                </a:lnTo>
                <a:lnTo>
                  <a:pt x="1575" y="3344"/>
                </a:lnTo>
                <a:lnTo>
                  <a:pt x="1628" y="3359"/>
                </a:lnTo>
                <a:lnTo>
                  <a:pt x="1680" y="3377"/>
                </a:lnTo>
                <a:lnTo>
                  <a:pt x="1733" y="3397"/>
                </a:lnTo>
                <a:lnTo>
                  <a:pt x="1787" y="3420"/>
                </a:lnTo>
                <a:lnTo>
                  <a:pt x="1840" y="3445"/>
                </a:lnTo>
                <a:lnTo>
                  <a:pt x="1894" y="3473"/>
                </a:lnTo>
                <a:lnTo>
                  <a:pt x="1946" y="3504"/>
                </a:lnTo>
                <a:lnTo>
                  <a:pt x="2000" y="3537"/>
                </a:lnTo>
                <a:lnTo>
                  <a:pt x="2053" y="3572"/>
                </a:lnTo>
                <a:lnTo>
                  <a:pt x="2106" y="3612"/>
                </a:lnTo>
                <a:lnTo>
                  <a:pt x="2158" y="3653"/>
                </a:lnTo>
                <a:lnTo>
                  <a:pt x="2211" y="3699"/>
                </a:lnTo>
                <a:lnTo>
                  <a:pt x="2264" y="3746"/>
                </a:lnTo>
                <a:lnTo>
                  <a:pt x="2315" y="3798"/>
                </a:lnTo>
                <a:lnTo>
                  <a:pt x="2368" y="3853"/>
                </a:lnTo>
                <a:lnTo>
                  <a:pt x="2419" y="3911"/>
                </a:lnTo>
                <a:lnTo>
                  <a:pt x="2470" y="3973"/>
                </a:lnTo>
                <a:lnTo>
                  <a:pt x="2521" y="3911"/>
                </a:lnTo>
                <a:lnTo>
                  <a:pt x="2573" y="3853"/>
                </a:lnTo>
                <a:lnTo>
                  <a:pt x="2624" y="3798"/>
                </a:lnTo>
                <a:lnTo>
                  <a:pt x="2676" y="3746"/>
                </a:lnTo>
                <a:lnTo>
                  <a:pt x="2728" y="3699"/>
                </a:lnTo>
                <a:lnTo>
                  <a:pt x="2781" y="3653"/>
                </a:lnTo>
                <a:lnTo>
                  <a:pt x="2834" y="3612"/>
                </a:lnTo>
                <a:lnTo>
                  <a:pt x="2886" y="3572"/>
                </a:lnTo>
                <a:lnTo>
                  <a:pt x="2940" y="3537"/>
                </a:lnTo>
                <a:lnTo>
                  <a:pt x="2993" y="3504"/>
                </a:lnTo>
                <a:lnTo>
                  <a:pt x="3047" y="3473"/>
                </a:lnTo>
                <a:lnTo>
                  <a:pt x="3100" y="3445"/>
                </a:lnTo>
                <a:lnTo>
                  <a:pt x="3154" y="3420"/>
                </a:lnTo>
                <a:lnTo>
                  <a:pt x="3206" y="3397"/>
                </a:lnTo>
                <a:lnTo>
                  <a:pt x="3259" y="3377"/>
                </a:lnTo>
                <a:lnTo>
                  <a:pt x="3313" y="3359"/>
                </a:lnTo>
                <a:lnTo>
                  <a:pt x="3366" y="3344"/>
                </a:lnTo>
                <a:lnTo>
                  <a:pt x="3418" y="3331"/>
                </a:lnTo>
                <a:lnTo>
                  <a:pt x="3470" y="3320"/>
                </a:lnTo>
                <a:lnTo>
                  <a:pt x="3523" y="3310"/>
                </a:lnTo>
                <a:lnTo>
                  <a:pt x="3574" y="3303"/>
                </a:lnTo>
                <a:lnTo>
                  <a:pt x="3626" y="3298"/>
                </a:lnTo>
                <a:lnTo>
                  <a:pt x="3677" y="3294"/>
                </a:lnTo>
                <a:lnTo>
                  <a:pt x="3727" y="3293"/>
                </a:lnTo>
                <a:lnTo>
                  <a:pt x="3778" y="3292"/>
                </a:lnTo>
                <a:lnTo>
                  <a:pt x="3827" y="3294"/>
                </a:lnTo>
                <a:lnTo>
                  <a:pt x="3876" y="3296"/>
                </a:lnTo>
                <a:lnTo>
                  <a:pt x="3925" y="3300"/>
                </a:lnTo>
                <a:lnTo>
                  <a:pt x="3973" y="3306"/>
                </a:lnTo>
                <a:lnTo>
                  <a:pt x="4019" y="3312"/>
                </a:lnTo>
                <a:lnTo>
                  <a:pt x="4066" y="3321"/>
                </a:lnTo>
                <a:lnTo>
                  <a:pt x="4111" y="3330"/>
                </a:lnTo>
                <a:lnTo>
                  <a:pt x="4155" y="3339"/>
                </a:lnTo>
                <a:lnTo>
                  <a:pt x="4199" y="3350"/>
                </a:lnTo>
                <a:lnTo>
                  <a:pt x="4242" y="3363"/>
                </a:lnTo>
                <a:lnTo>
                  <a:pt x="4285" y="3375"/>
                </a:lnTo>
                <a:lnTo>
                  <a:pt x="4327" y="3388"/>
                </a:lnTo>
                <a:lnTo>
                  <a:pt x="4366" y="3402"/>
                </a:lnTo>
                <a:lnTo>
                  <a:pt x="4405" y="3417"/>
                </a:lnTo>
                <a:lnTo>
                  <a:pt x="4444" y="3431"/>
                </a:lnTo>
                <a:lnTo>
                  <a:pt x="4517" y="3461"/>
                </a:lnTo>
                <a:lnTo>
                  <a:pt x="4585" y="3493"/>
                </a:lnTo>
                <a:lnTo>
                  <a:pt x="4648" y="3523"/>
                </a:lnTo>
                <a:lnTo>
                  <a:pt x="4707" y="3554"/>
                </a:lnTo>
                <a:lnTo>
                  <a:pt x="4758" y="3583"/>
                </a:lnTo>
                <a:lnTo>
                  <a:pt x="4805" y="3612"/>
                </a:lnTo>
                <a:lnTo>
                  <a:pt x="4845" y="3636"/>
                </a:lnTo>
                <a:lnTo>
                  <a:pt x="4878" y="3658"/>
                </a:lnTo>
                <a:lnTo>
                  <a:pt x="4924" y="3690"/>
                </a:lnTo>
                <a:lnTo>
                  <a:pt x="4940" y="3702"/>
                </a:lnTo>
                <a:lnTo>
                  <a:pt x="4940" y="411"/>
                </a:lnTo>
                <a:lnTo>
                  <a:pt x="4924" y="399"/>
                </a:lnTo>
                <a:lnTo>
                  <a:pt x="4878" y="367"/>
                </a:lnTo>
                <a:lnTo>
                  <a:pt x="4845" y="345"/>
                </a:lnTo>
                <a:lnTo>
                  <a:pt x="4805" y="319"/>
                </a:lnTo>
                <a:lnTo>
                  <a:pt x="4758" y="292"/>
                </a:lnTo>
                <a:lnTo>
                  <a:pt x="4707" y="263"/>
                </a:lnTo>
                <a:lnTo>
                  <a:pt x="4648" y="232"/>
                </a:lnTo>
                <a:lnTo>
                  <a:pt x="4585" y="200"/>
                </a:lnTo>
                <a:lnTo>
                  <a:pt x="4517" y="169"/>
                </a:lnTo>
                <a:lnTo>
                  <a:pt x="4444" y="139"/>
                </a:lnTo>
                <a:lnTo>
                  <a:pt x="4405" y="124"/>
                </a:lnTo>
                <a:lnTo>
                  <a:pt x="4366" y="111"/>
                </a:lnTo>
                <a:lnTo>
                  <a:pt x="4327" y="96"/>
                </a:lnTo>
                <a:lnTo>
                  <a:pt x="4285" y="84"/>
                </a:lnTo>
                <a:lnTo>
                  <a:pt x="4242" y="71"/>
                </a:lnTo>
                <a:lnTo>
                  <a:pt x="4199" y="59"/>
                </a:lnTo>
                <a:lnTo>
                  <a:pt x="4155" y="48"/>
                </a:lnTo>
                <a:lnTo>
                  <a:pt x="4111" y="38"/>
                </a:lnTo>
                <a:lnTo>
                  <a:pt x="4066" y="30"/>
                </a:lnTo>
                <a:lnTo>
                  <a:pt x="4019" y="21"/>
                </a:lnTo>
                <a:lnTo>
                  <a:pt x="3973" y="15"/>
                </a:lnTo>
                <a:lnTo>
                  <a:pt x="3925" y="9"/>
                </a:lnTo>
                <a:lnTo>
                  <a:pt x="3876" y="5"/>
                </a:lnTo>
                <a:lnTo>
                  <a:pt x="3827" y="2"/>
                </a:lnTo>
                <a:lnTo>
                  <a:pt x="3778" y="0"/>
                </a:lnTo>
                <a:lnTo>
                  <a:pt x="3727" y="0"/>
                </a:lnTo>
                <a:lnTo>
                  <a:pt x="3677" y="3"/>
                </a:lnTo>
                <a:lnTo>
                  <a:pt x="3626" y="6"/>
                </a:lnTo>
                <a:lnTo>
                  <a:pt x="3574" y="11"/>
                </a:lnTo>
                <a:lnTo>
                  <a:pt x="3523" y="19"/>
                </a:lnTo>
                <a:lnTo>
                  <a:pt x="3470" y="27"/>
                </a:lnTo>
                <a:lnTo>
                  <a:pt x="3418" y="38"/>
                </a:lnTo>
                <a:lnTo>
                  <a:pt x="3366" y="52"/>
                </a:lnTo>
                <a:lnTo>
                  <a:pt x="3313" y="68"/>
                </a:lnTo>
                <a:lnTo>
                  <a:pt x="3259" y="86"/>
                </a:lnTo>
                <a:lnTo>
                  <a:pt x="3206" y="106"/>
                </a:lnTo>
                <a:lnTo>
                  <a:pt x="3154" y="128"/>
                </a:lnTo>
                <a:lnTo>
                  <a:pt x="3100" y="154"/>
                </a:lnTo>
                <a:lnTo>
                  <a:pt x="3047" y="182"/>
                </a:lnTo>
                <a:lnTo>
                  <a:pt x="2993" y="211"/>
                </a:lnTo>
                <a:lnTo>
                  <a:pt x="2940" y="244"/>
                </a:lnTo>
                <a:lnTo>
                  <a:pt x="2886" y="281"/>
                </a:lnTo>
                <a:lnTo>
                  <a:pt x="2834" y="320"/>
                </a:lnTo>
                <a:lnTo>
                  <a:pt x="2781" y="362"/>
                </a:lnTo>
                <a:lnTo>
                  <a:pt x="2728" y="407"/>
                </a:lnTo>
                <a:lnTo>
                  <a:pt x="2676" y="455"/>
                </a:lnTo>
                <a:lnTo>
                  <a:pt x="2624" y="507"/>
                </a:lnTo>
                <a:lnTo>
                  <a:pt x="2573" y="562"/>
                </a:lnTo>
                <a:lnTo>
                  <a:pt x="2521" y="619"/>
                </a:lnTo>
                <a:lnTo>
                  <a:pt x="2470" y="681"/>
                </a:lnTo>
                <a:close/>
              </a:path>
            </a:pathLst>
          </a:custGeom>
          <a:solidFill>
            <a:schemeClr val="accent1">
              <a:lumMod val="50000"/>
            </a:schemeClr>
          </a:solidFill>
          <a:ln>
            <a:noFill/>
          </a:ln>
        </p:spPr>
        <p:txBody>
          <a:bodyPr anchor="ctr" anchorCtr="1"/>
          <a:lstStyle/>
          <a:p>
            <a:endParaRPr lang="zh-CN" altLang="en-US">
              <a:ea typeface="宋体" panose="02010600030101010101" pitchFamily="2" charset="-122"/>
            </a:endParaRPr>
          </a:p>
        </p:txBody>
      </p:sp>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5" name="任意多边形: 形状 24"/>
          <p:cNvSpPr/>
          <p:nvPr>
            <p:custDataLst>
              <p:tags r:id="rId1"/>
            </p:custDataLst>
          </p:nvPr>
        </p:nvSpPr>
        <p:spPr>
          <a:xfrm>
            <a:off x="3989632" y="2110154"/>
            <a:ext cx="2179585" cy="485946"/>
          </a:xfrm>
          <a:custGeom>
            <a:avLst/>
            <a:gdLst>
              <a:gd name="connsiteX0" fmla="*/ 0 w 3123903"/>
              <a:gd name="connsiteY0" fmla="*/ 0 h 485946"/>
              <a:gd name="connsiteX1" fmla="*/ 2892000 w 3123903"/>
              <a:gd name="connsiteY1" fmla="*/ 0 h 485946"/>
              <a:gd name="connsiteX2" fmla="*/ 3123903 w 3123903"/>
              <a:gd name="connsiteY2" fmla="*/ 231946 h 485946"/>
              <a:gd name="connsiteX3" fmla="*/ 2869950 w 3123903"/>
              <a:gd name="connsiteY3" fmla="*/ 485946 h 485946"/>
              <a:gd name="connsiteX4" fmla="*/ 2413000 w 3123903"/>
              <a:gd name="connsiteY4" fmla="*/ 485946 h 485946"/>
              <a:gd name="connsiteX5" fmla="*/ 2319040 w 3123903"/>
              <a:gd name="connsiteY5" fmla="*/ 485946 h 485946"/>
              <a:gd name="connsiteX6" fmla="*/ 0 w 3123903"/>
              <a:gd name="connsiteY6" fmla="*/ 485946 h 485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23903" h="485946">
                <a:moveTo>
                  <a:pt x="0" y="0"/>
                </a:moveTo>
                <a:lnTo>
                  <a:pt x="2892000" y="0"/>
                </a:lnTo>
                <a:lnTo>
                  <a:pt x="3123903" y="231946"/>
                </a:lnTo>
                <a:lnTo>
                  <a:pt x="2869950" y="485946"/>
                </a:lnTo>
                <a:lnTo>
                  <a:pt x="2413000" y="485946"/>
                </a:lnTo>
                <a:lnTo>
                  <a:pt x="2319040" y="485946"/>
                </a:lnTo>
                <a:lnTo>
                  <a:pt x="0" y="48594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defRPr/>
            </a:pPr>
            <a:r>
              <a:rPr lang="zh-CN" altLang="en-US" dirty="0">
                <a:solidFill>
                  <a:srgbClr val="FEFFFF"/>
                </a:solidFill>
              </a:rPr>
              <a:t>文本</a:t>
            </a:r>
            <a:endParaRPr lang="zh-CN" altLang="en-US" dirty="0">
              <a:solidFill>
                <a:srgbClr val="FEFFFF"/>
              </a:solidFill>
            </a:endParaRPr>
          </a:p>
        </p:txBody>
      </p:sp>
      <p:sp>
        <p:nvSpPr>
          <p:cNvPr id="26" name="矩形 25"/>
          <p:cNvSpPr/>
          <p:nvPr/>
        </p:nvSpPr>
        <p:spPr>
          <a:xfrm>
            <a:off x="6381347" y="1615451"/>
            <a:ext cx="3673995" cy="14954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1" name="任意多边形: 形状 30"/>
          <p:cNvSpPr/>
          <p:nvPr>
            <p:custDataLst>
              <p:tags r:id="rId2"/>
            </p:custDataLst>
          </p:nvPr>
        </p:nvSpPr>
        <p:spPr>
          <a:xfrm>
            <a:off x="4735220" y="3872093"/>
            <a:ext cx="2179585" cy="485946"/>
          </a:xfrm>
          <a:custGeom>
            <a:avLst/>
            <a:gdLst>
              <a:gd name="connsiteX0" fmla="*/ 0 w 3123903"/>
              <a:gd name="connsiteY0" fmla="*/ 0 h 485946"/>
              <a:gd name="connsiteX1" fmla="*/ 2892000 w 3123903"/>
              <a:gd name="connsiteY1" fmla="*/ 0 h 485946"/>
              <a:gd name="connsiteX2" fmla="*/ 3123903 w 3123903"/>
              <a:gd name="connsiteY2" fmla="*/ 231946 h 485946"/>
              <a:gd name="connsiteX3" fmla="*/ 2869950 w 3123903"/>
              <a:gd name="connsiteY3" fmla="*/ 485946 h 485946"/>
              <a:gd name="connsiteX4" fmla="*/ 2413000 w 3123903"/>
              <a:gd name="connsiteY4" fmla="*/ 485946 h 485946"/>
              <a:gd name="connsiteX5" fmla="*/ 2319040 w 3123903"/>
              <a:gd name="connsiteY5" fmla="*/ 485946 h 485946"/>
              <a:gd name="connsiteX6" fmla="*/ 0 w 3123903"/>
              <a:gd name="connsiteY6" fmla="*/ 485946 h 485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23903" h="485946">
                <a:moveTo>
                  <a:pt x="0" y="0"/>
                </a:moveTo>
                <a:lnTo>
                  <a:pt x="2892000" y="0"/>
                </a:lnTo>
                <a:lnTo>
                  <a:pt x="3123903" y="231946"/>
                </a:lnTo>
                <a:lnTo>
                  <a:pt x="2869950" y="485946"/>
                </a:lnTo>
                <a:lnTo>
                  <a:pt x="2413000" y="485946"/>
                </a:lnTo>
                <a:lnTo>
                  <a:pt x="2319040" y="485946"/>
                </a:lnTo>
                <a:lnTo>
                  <a:pt x="0" y="48594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defRPr/>
            </a:pPr>
            <a:r>
              <a:rPr lang="zh-CN" altLang="en-US" dirty="0">
                <a:solidFill>
                  <a:srgbClr val="FEFFFF"/>
                </a:solidFill>
              </a:rPr>
              <a:t>文本</a:t>
            </a:r>
            <a:endParaRPr lang="zh-CN" altLang="en-US" dirty="0">
              <a:solidFill>
                <a:srgbClr val="FEFFFF"/>
              </a:solidFill>
            </a:endParaRPr>
          </a:p>
        </p:txBody>
      </p:sp>
      <p:sp>
        <p:nvSpPr>
          <p:cNvPr id="32" name="矩形 31"/>
          <p:cNvSpPr/>
          <p:nvPr/>
        </p:nvSpPr>
        <p:spPr>
          <a:xfrm>
            <a:off x="7126935" y="3377390"/>
            <a:ext cx="3673995" cy="14954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3" name="任意多边形: 形状 32"/>
          <p:cNvSpPr/>
          <p:nvPr>
            <p:custDataLst>
              <p:tags r:id="rId3"/>
            </p:custDataLst>
          </p:nvPr>
        </p:nvSpPr>
        <p:spPr>
          <a:xfrm>
            <a:off x="5480808" y="5634032"/>
            <a:ext cx="2179585" cy="485946"/>
          </a:xfrm>
          <a:custGeom>
            <a:avLst/>
            <a:gdLst>
              <a:gd name="connsiteX0" fmla="*/ 0 w 3123903"/>
              <a:gd name="connsiteY0" fmla="*/ 0 h 485946"/>
              <a:gd name="connsiteX1" fmla="*/ 2892000 w 3123903"/>
              <a:gd name="connsiteY1" fmla="*/ 0 h 485946"/>
              <a:gd name="connsiteX2" fmla="*/ 3123903 w 3123903"/>
              <a:gd name="connsiteY2" fmla="*/ 231946 h 485946"/>
              <a:gd name="connsiteX3" fmla="*/ 2869950 w 3123903"/>
              <a:gd name="connsiteY3" fmla="*/ 485946 h 485946"/>
              <a:gd name="connsiteX4" fmla="*/ 2413000 w 3123903"/>
              <a:gd name="connsiteY4" fmla="*/ 485946 h 485946"/>
              <a:gd name="connsiteX5" fmla="*/ 2319040 w 3123903"/>
              <a:gd name="connsiteY5" fmla="*/ 485946 h 485946"/>
              <a:gd name="connsiteX6" fmla="*/ 0 w 3123903"/>
              <a:gd name="connsiteY6" fmla="*/ 485946 h 485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23903" h="485946">
                <a:moveTo>
                  <a:pt x="0" y="0"/>
                </a:moveTo>
                <a:lnTo>
                  <a:pt x="2892000" y="0"/>
                </a:lnTo>
                <a:lnTo>
                  <a:pt x="3123903" y="231946"/>
                </a:lnTo>
                <a:lnTo>
                  <a:pt x="2869950" y="485946"/>
                </a:lnTo>
                <a:lnTo>
                  <a:pt x="2413000" y="485946"/>
                </a:lnTo>
                <a:lnTo>
                  <a:pt x="2319040" y="485946"/>
                </a:lnTo>
                <a:lnTo>
                  <a:pt x="0" y="48594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defRPr/>
            </a:pPr>
            <a:r>
              <a:rPr lang="zh-CN" altLang="en-US" dirty="0">
                <a:solidFill>
                  <a:srgbClr val="FEFFFF"/>
                </a:solidFill>
              </a:rPr>
              <a:t>文本</a:t>
            </a:r>
            <a:endParaRPr lang="zh-CN" altLang="en-US" dirty="0">
              <a:solidFill>
                <a:srgbClr val="FEFFFF"/>
              </a:solidFill>
            </a:endParaRPr>
          </a:p>
        </p:txBody>
      </p:sp>
      <p:sp>
        <p:nvSpPr>
          <p:cNvPr id="34" name="矩形 33"/>
          <p:cNvSpPr/>
          <p:nvPr/>
        </p:nvSpPr>
        <p:spPr>
          <a:xfrm>
            <a:off x="7872523" y="5139329"/>
            <a:ext cx="3673995" cy="14954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5" name="KSO_Shape"/>
          <p:cNvSpPr/>
          <p:nvPr/>
        </p:nvSpPr>
        <p:spPr bwMode="auto">
          <a:xfrm>
            <a:off x="719929" y="3110877"/>
            <a:ext cx="2597913" cy="2091319"/>
          </a:xfrm>
          <a:custGeom>
            <a:avLst/>
            <a:gdLst>
              <a:gd name="T0" fmla="*/ 913166 w 4940"/>
              <a:gd name="T1" fmla="*/ 216832 h 3973"/>
              <a:gd name="T2" fmla="*/ 832184 w 4940"/>
              <a:gd name="T3" fmla="*/ 139667 h 3973"/>
              <a:gd name="T4" fmla="*/ 750431 w 4940"/>
              <a:gd name="T5" fmla="*/ 81408 h 3973"/>
              <a:gd name="T6" fmla="*/ 668293 w 4940"/>
              <a:gd name="T7" fmla="*/ 40897 h 3973"/>
              <a:gd name="T8" fmla="*/ 586925 w 4940"/>
              <a:gd name="T9" fmla="*/ 14661 h 3973"/>
              <a:gd name="T10" fmla="*/ 506715 w 4940"/>
              <a:gd name="T11" fmla="*/ 2315 h 3973"/>
              <a:gd name="T12" fmla="*/ 429203 w 4940"/>
              <a:gd name="T13" fmla="*/ 772 h 3973"/>
              <a:gd name="T14" fmla="*/ 354777 w 4940"/>
              <a:gd name="T15" fmla="*/ 8102 h 3973"/>
              <a:gd name="T16" fmla="*/ 285364 w 4940"/>
              <a:gd name="T17" fmla="*/ 22763 h 3973"/>
              <a:gd name="T18" fmla="*/ 220965 w 4940"/>
              <a:gd name="T19" fmla="*/ 42826 h 3973"/>
              <a:gd name="T20" fmla="*/ 136898 w 4940"/>
              <a:gd name="T21" fmla="*/ 77164 h 3973"/>
              <a:gd name="T22" fmla="*/ 52060 w 4940"/>
              <a:gd name="T23" fmla="*/ 123077 h 3973"/>
              <a:gd name="T24" fmla="*/ 0 w 4940"/>
              <a:gd name="T25" fmla="*/ 158573 h 3973"/>
              <a:gd name="T26" fmla="*/ 23523 w 4940"/>
              <a:gd name="T27" fmla="*/ 1411336 h 3973"/>
              <a:gd name="T28" fmla="*/ 90237 w 4940"/>
              <a:gd name="T29" fmla="*/ 1371211 h 3973"/>
              <a:gd name="T30" fmla="*/ 191271 w 4940"/>
              <a:gd name="T31" fmla="*/ 1323755 h 3973"/>
              <a:gd name="T32" fmla="*/ 252200 w 4940"/>
              <a:gd name="T33" fmla="*/ 1302149 h 3973"/>
              <a:gd name="T34" fmla="*/ 319300 w 4940"/>
              <a:gd name="T35" fmla="*/ 1284787 h 3973"/>
              <a:gd name="T36" fmla="*/ 391798 w 4940"/>
              <a:gd name="T37" fmla="*/ 1273212 h 3973"/>
              <a:gd name="T38" fmla="*/ 467381 w 4940"/>
              <a:gd name="T39" fmla="*/ 1270511 h 3973"/>
              <a:gd name="T40" fmla="*/ 546434 w 4940"/>
              <a:gd name="T41" fmla="*/ 1277070 h 3973"/>
              <a:gd name="T42" fmla="*/ 627802 w 4940"/>
              <a:gd name="T43" fmla="*/ 1295975 h 3973"/>
              <a:gd name="T44" fmla="*/ 709555 w 4940"/>
              <a:gd name="T45" fmla="*/ 1329156 h 3973"/>
              <a:gd name="T46" fmla="*/ 791693 w 4940"/>
              <a:gd name="T47" fmla="*/ 1378155 h 3973"/>
              <a:gd name="T48" fmla="*/ 873061 w 4940"/>
              <a:gd name="T49" fmla="*/ 1445288 h 3973"/>
              <a:gd name="T50" fmla="*/ 952500 w 4940"/>
              <a:gd name="T51" fmla="*/ 1532870 h 3973"/>
              <a:gd name="T52" fmla="*/ 1011887 w 4940"/>
              <a:gd name="T53" fmla="*/ 1465351 h 3973"/>
              <a:gd name="T54" fmla="*/ 1092868 w 4940"/>
              <a:gd name="T55" fmla="*/ 1393588 h 3973"/>
              <a:gd name="T56" fmla="*/ 1175007 w 4940"/>
              <a:gd name="T57" fmla="*/ 1339959 h 3973"/>
              <a:gd name="T58" fmla="*/ 1256760 w 4940"/>
              <a:gd name="T59" fmla="*/ 1302920 h 3973"/>
              <a:gd name="T60" fmla="*/ 1338128 w 4940"/>
              <a:gd name="T61" fmla="*/ 1280928 h 3973"/>
              <a:gd name="T62" fmla="*/ 1417952 w 4940"/>
              <a:gd name="T63" fmla="*/ 1270897 h 3973"/>
              <a:gd name="T64" fmla="*/ 1494692 w 4940"/>
              <a:gd name="T65" fmla="*/ 1271669 h 3973"/>
              <a:gd name="T66" fmla="*/ 1567962 w 4940"/>
              <a:gd name="T67" fmla="*/ 1281314 h 3973"/>
              <a:gd name="T68" fmla="*/ 1635832 w 4940"/>
              <a:gd name="T69" fmla="*/ 1297519 h 3973"/>
              <a:gd name="T70" fmla="*/ 1698689 w 4940"/>
              <a:gd name="T71" fmla="*/ 1318353 h 3973"/>
              <a:gd name="T72" fmla="*/ 1792397 w 4940"/>
              <a:gd name="T73" fmla="*/ 1359250 h 3973"/>
              <a:gd name="T74" fmla="*/ 1868365 w 4940"/>
              <a:gd name="T75" fmla="*/ 1402848 h 3973"/>
              <a:gd name="T76" fmla="*/ 1905000 w 4940"/>
              <a:gd name="T77" fmla="*/ 158573 h 3973"/>
              <a:gd name="T78" fmla="*/ 1868365 w 4940"/>
              <a:gd name="T79" fmla="*/ 133109 h 3973"/>
              <a:gd name="T80" fmla="*/ 1792397 w 4940"/>
              <a:gd name="T81" fmla="*/ 89511 h 3973"/>
              <a:gd name="T82" fmla="*/ 1698689 w 4940"/>
              <a:gd name="T83" fmla="*/ 47842 h 3973"/>
              <a:gd name="T84" fmla="*/ 1635832 w 4940"/>
              <a:gd name="T85" fmla="*/ 27393 h 3973"/>
              <a:gd name="T86" fmla="*/ 1567962 w 4940"/>
              <a:gd name="T87" fmla="*/ 11575 h 3973"/>
              <a:gd name="T88" fmla="*/ 1494692 w 4940"/>
              <a:gd name="T89" fmla="*/ 1929 h 3973"/>
              <a:gd name="T90" fmla="*/ 1417952 w 4940"/>
              <a:gd name="T91" fmla="*/ 1157 h 3973"/>
              <a:gd name="T92" fmla="*/ 1338128 w 4940"/>
              <a:gd name="T93" fmla="*/ 10417 h 3973"/>
              <a:gd name="T94" fmla="*/ 1256760 w 4940"/>
              <a:gd name="T95" fmla="*/ 33181 h 3973"/>
              <a:gd name="T96" fmla="*/ 1175007 w 4940"/>
              <a:gd name="T97" fmla="*/ 70220 h 3973"/>
              <a:gd name="T98" fmla="*/ 1092868 w 4940"/>
              <a:gd name="T99" fmla="*/ 123463 h 3973"/>
              <a:gd name="T100" fmla="*/ 1011887 w 4940"/>
              <a:gd name="T101" fmla="*/ 195612 h 3973"/>
              <a:gd name="T102" fmla="*/ 952500 w 4940"/>
              <a:gd name="T103" fmla="*/ 262745 h 397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4940" h="3973">
                <a:moveTo>
                  <a:pt x="2470" y="681"/>
                </a:moveTo>
                <a:lnTo>
                  <a:pt x="2470" y="681"/>
                </a:lnTo>
                <a:lnTo>
                  <a:pt x="2419" y="619"/>
                </a:lnTo>
                <a:lnTo>
                  <a:pt x="2368" y="562"/>
                </a:lnTo>
                <a:lnTo>
                  <a:pt x="2315" y="507"/>
                </a:lnTo>
                <a:lnTo>
                  <a:pt x="2264" y="455"/>
                </a:lnTo>
                <a:lnTo>
                  <a:pt x="2211" y="407"/>
                </a:lnTo>
                <a:lnTo>
                  <a:pt x="2158" y="362"/>
                </a:lnTo>
                <a:lnTo>
                  <a:pt x="2106" y="320"/>
                </a:lnTo>
                <a:lnTo>
                  <a:pt x="2053" y="281"/>
                </a:lnTo>
                <a:lnTo>
                  <a:pt x="2000" y="244"/>
                </a:lnTo>
                <a:lnTo>
                  <a:pt x="1946" y="211"/>
                </a:lnTo>
                <a:lnTo>
                  <a:pt x="1894" y="182"/>
                </a:lnTo>
                <a:lnTo>
                  <a:pt x="1840" y="154"/>
                </a:lnTo>
                <a:lnTo>
                  <a:pt x="1787" y="128"/>
                </a:lnTo>
                <a:lnTo>
                  <a:pt x="1733" y="106"/>
                </a:lnTo>
                <a:lnTo>
                  <a:pt x="1680" y="86"/>
                </a:lnTo>
                <a:lnTo>
                  <a:pt x="1628" y="68"/>
                </a:lnTo>
                <a:lnTo>
                  <a:pt x="1575" y="52"/>
                </a:lnTo>
                <a:lnTo>
                  <a:pt x="1522" y="38"/>
                </a:lnTo>
                <a:lnTo>
                  <a:pt x="1469" y="27"/>
                </a:lnTo>
                <a:lnTo>
                  <a:pt x="1417" y="19"/>
                </a:lnTo>
                <a:lnTo>
                  <a:pt x="1365" y="11"/>
                </a:lnTo>
                <a:lnTo>
                  <a:pt x="1314" y="6"/>
                </a:lnTo>
                <a:lnTo>
                  <a:pt x="1264" y="3"/>
                </a:lnTo>
                <a:lnTo>
                  <a:pt x="1212" y="0"/>
                </a:lnTo>
                <a:lnTo>
                  <a:pt x="1163" y="0"/>
                </a:lnTo>
                <a:lnTo>
                  <a:pt x="1113" y="2"/>
                </a:lnTo>
                <a:lnTo>
                  <a:pt x="1064" y="5"/>
                </a:lnTo>
                <a:lnTo>
                  <a:pt x="1016" y="9"/>
                </a:lnTo>
                <a:lnTo>
                  <a:pt x="968" y="15"/>
                </a:lnTo>
                <a:lnTo>
                  <a:pt x="920" y="21"/>
                </a:lnTo>
                <a:lnTo>
                  <a:pt x="875" y="30"/>
                </a:lnTo>
                <a:lnTo>
                  <a:pt x="828" y="38"/>
                </a:lnTo>
                <a:lnTo>
                  <a:pt x="784" y="48"/>
                </a:lnTo>
                <a:lnTo>
                  <a:pt x="740" y="59"/>
                </a:lnTo>
                <a:lnTo>
                  <a:pt x="697" y="71"/>
                </a:lnTo>
                <a:lnTo>
                  <a:pt x="654" y="84"/>
                </a:lnTo>
                <a:lnTo>
                  <a:pt x="614" y="96"/>
                </a:lnTo>
                <a:lnTo>
                  <a:pt x="573" y="111"/>
                </a:lnTo>
                <a:lnTo>
                  <a:pt x="534" y="124"/>
                </a:lnTo>
                <a:lnTo>
                  <a:pt x="496" y="139"/>
                </a:lnTo>
                <a:lnTo>
                  <a:pt x="423" y="169"/>
                </a:lnTo>
                <a:lnTo>
                  <a:pt x="355" y="200"/>
                </a:lnTo>
                <a:lnTo>
                  <a:pt x="292" y="232"/>
                </a:lnTo>
                <a:lnTo>
                  <a:pt x="234" y="263"/>
                </a:lnTo>
                <a:lnTo>
                  <a:pt x="181" y="292"/>
                </a:lnTo>
                <a:lnTo>
                  <a:pt x="135" y="319"/>
                </a:lnTo>
                <a:lnTo>
                  <a:pt x="95" y="345"/>
                </a:lnTo>
                <a:lnTo>
                  <a:pt x="61" y="367"/>
                </a:lnTo>
                <a:lnTo>
                  <a:pt x="16" y="399"/>
                </a:lnTo>
                <a:lnTo>
                  <a:pt x="0" y="411"/>
                </a:lnTo>
                <a:lnTo>
                  <a:pt x="0" y="3702"/>
                </a:lnTo>
                <a:lnTo>
                  <a:pt x="16" y="3690"/>
                </a:lnTo>
                <a:lnTo>
                  <a:pt x="61" y="3658"/>
                </a:lnTo>
                <a:lnTo>
                  <a:pt x="95" y="3636"/>
                </a:lnTo>
                <a:lnTo>
                  <a:pt x="135" y="3612"/>
                </a:lnTo>
                <a:lnTo>
                  <a:pt x="181" y="3583"/>
                </a:lnTo>
                <a:lnTo>
                  <a:pt x="234" y="3554"/>
                </a:lnTo>
                <a:lnTo>
                  <a:pt x="292" y="3523"/>
                </a:lnTo>
                <a:lnTo>
                  <a:pt x="355" y="3493"/>
                </a:lnTo>
                <a:lnTo>
                  <a:pt x="423" y="3461"/>
                </a:lnTo>
                <a:lnTo>
                  <a:pt x="496" y="3431"/>
                </a:lnTo>
                <a:lnTo>
                  <a:pt x="534" y="3417"/>
                </a:lnTo>
                <a:lnTo>
                  <a:pt x="573" y="3402"/>
                </a:lnTo>
                <a:lnTo>
                  <a:pt x="614" y="3388"/>
                </a:lnTo>
                <a:lnTo>
                  <a:pt x="654" y="3375"/>
                </a:lnTo>
                <a:lnTo>
                  <a:pt x="697" y="3363"/>
                </a:lnTo>
                <a:lnTo>
                  <a:pt x="740" y="3350"/>
                </a:lnTo>
                <a:lnTo>
                  <a:pt x="784" y="3339"/>
                </a:lnTo>
                <a:lnTo>
                  <a:pt x="828" y="3330"/>
                </a:lnTo>
                <a:lnTo>
                  <a:pt x="875" y="3321"/>
                </a:lnTo>
                <a:lnTo>
                  <a:pt x="920" y="3312"/>
                </a:lnTo>
                <a:lnTo>
                  <a:pt x="968" y="3306"/>
                </a:lnTo>
                <a:lnTo>
                  <a:pt x="1016" y="3300"/>
                </a:lnTo>
                <a:lnTo>
                  <a:pt x="1064" y="3296"/>
                </a:lnTo>
                <a:lnTo>
                  <a:pt x="1113" y="3294"/>
                </a:lnTo>
                <a:lnTo>
                  <a:pt x="1163" y="3292"/>
                </a:lnTo>
                <a:lnTo>
                  <a:pt x="1212" y="3293"/>
                </a:lnTo>
                <a:lnTo>
                  <a:pt x="1264" y="3294"/>
                </a:lnTo>
                <a:lnTo>
                  <a:pt x="1314" y="3298"/>
                </a:lnTo>
                <a:lnTo>
                  <a:pt x="1365" y="3303"/>
                </a:lnTo>
                <a:lnTo>
                  <a:pt x="1417" y="3310"/>
                </a:lnTo>
                <a:lnTo>
                  <a:pt x="1469" y="3320"/>
                </a:lnTo>
                <a:lnTo>
                  <a:pt x="1522" y="3331"/>
                </a:lnTo>
                <a:lnTo>
                  <a:pt x="1575" y="3344"/>
                </a:lnTo>
                <a:lnTo>
                  <a:pt x="1628" y="3359"/>
                </a:lnTo>
                <a:lnTo>
                  <a:pt x="1680" y="3377"/>
                </a:lnTo>
                <a:lnTo>
                  <a:pt x="1733" y="3397"/>
                </a:lnTo>
                <a:lnTo>
                  <a:pt x="1787" y="3420"/>
                </a:lnTo>
                <a:lnTo>
                  <a:pt x="1840" y="3445"/>
                </a:lnTo>
                <a:lnTo>
                  <a:pt x="1894" y="3473"/>
                </a:lnTo>
                <a:lnTo>
                  <a:pt x="1946" y="3504"/>
                </a:lnTo>
                <a:lnTo>
                  <a:pt x="2000" y="3537"/>
                </a:lnTo>
                <a:lnTo>
                  <a:pt x="2053" y="3572"/>
                </a:lnTo>
                <a:lnTo>
                  <a:pt x="2106" y="3612"/>
                </a:lnTo>
                <a:lnTo>
                  <a:pt x="2158" y="3653"/>
                </a:lnTo>
                <a:lnTo>
                  <a:pt x="2211" y="3699"/>
                </a:lnTo>
                <a:lnTo>
                  <a:pt x="2264" y="3746"/>
                </a:lnTo>
                <a:lnTo>
                  <a:pt x="2315" y="3798"/>
                </a:lnTo>
                <a:lnTo>
                  <a:pt x="2368" y="3853"/>
                </a:lnTo>
                <a:lnTo>
                  <a:pt x="2419" y="3911"/>
                </a:lnTo>
                <a:lnTo>
                  <a:pt x="2470" y="3973"/>
                </a:lnTo>
                <a:lnTo>
                  <a:pt x="2521" y="3911"/>
                </a:lnTo>
                <a:lnTo>
                  <a:pt x="2573" y="3853"/>
                </a:lnTo>
                <a:lnTo>
                  <a:pt x="2624" y="3798"/>
                </a:lnTo>
                <a:lnTo>
                  <a:pt x="2676" y="3746"/>
                </a:lnTo>
                <a:lnTo>
                  <a:pt x="2728" y="3699"/>
                </a:lnTo>
                <a:lnTo>
                  <a:pt x="2781" y="3653"/>
                </a:lnTo>
                <a:lnTo>
                  <a:pt x="2834" y="3612"/>
                </a:lnTo>
                <a:lnTo>
                  <a:pt x="2886" y="3572"/>
                </a:lnTo>
                <a:lnTo>
                  <a:pt x="2940" y="3537"/>
                </a:lnTo>
                <a:lnTo>
                  <a:pt x="2993" y="3504"/>
                </a:lnTo>
                <a:lnTo>
                  <a:pt x="3047" y="3473"/>
                </a:lnTo>
                <a:lnTo>
                  <a:pt x="3100" y="3445"/>
                </a:lnTo>
                <a:lnTo>
                  <a:pt x="3154" y="3420"/>
                </a:lnTo>
                <a:lnTo>
                  <a:pt x="3206" y="3397"/>
                </a:lnTo>
                <a:lnTo>
                  <a:pt x="3259" y="3377"/>
                </a:lnTo>
                <a:lnTo>
                  <a:pt x="3313" y="3359"/>
                </a:lnTo>
                <a:lnTo>
                  <a:pt x="3366" y="3344"/>
                </a:lnTo>
                <a:lnTo>
                  <a:pt x="3418" y="3331"/>
                </a:lnTo>
                <a:lnTo>
                  <a:pt x="3470" y="3320"/>
                </a:lnTo>
                <a:lnTo>
                  <a:pt x="3523" y="3310"/>
                </a:lnTo>
                <a:lnTo>
                  <a:pt x="3574" y="3303"/>
                </a:lnTo>
                <a:lnTo>
                  <a:pt x="3626" y="3298"/>
                </a:lnTo>
                <a:lnTo>
                  <a:pt x="3677" y="3294"/>
                </a:lnTo>
                <a:lnTo>
                  <a:pt x="3727" y="3293"/>
                </a:lnTo>
                <a:lnTo>
                  <a:pt x="3778" y="3292"/>
                </a:lnTo>
                <a:lnTo>
                  <a:pt x="3827" y="3294"/>
                </a:lnTo>
                <a:lnTo>
                  <a:pt x="3876" y="3296"/>
                </a:lnTo>
                <a:lnTo>
                  <a:pt x="3925" y="3300"/>
                </a:lnTo>
                <a:lnTo>
                  <a:pt x="3973" y="3306"/>
                </a:lnTo>
                <a:lnTo>
                  <a:pt x="4019" y="3312"/>
                </a:lnTo>
                <a:lnTo>
                  <a:pt x="4066" y="3321"/>
                </a:lnTo>
                <a:lnTo>
                  <a:pt x="4111" y="3330"/>
                </a:lnTo>
                <a:lnTo>
                  <a:pt x="4155" y="3339"/>
                </a:lnTo>
                <a:lnTo>
                  <a:pt x="4199" y="3350"/>
                </a:lnTo>
                <a:lnTo>
                  <a:pt x="4242" y="3363"/>
                </a:lnTo>
                <a:lnTo>
                  <a:pt x="4285" y="3375"/>
                </a:lnTo>
                <a:lnTo>
                  <a:pt x="4327" y="3388"/>
                </a:lnTo>
                <a:lnTo>
                  <a:pt x="4366" y="3402"/>
                </a:lnTo>
                <a:lnTo>
                  <a:pt x="4405" y="3417"/>
                </a:lnTo>
                <a:lnTo>
                  <a:pt x="4444" y="3431"/>
                </a:lnTo>
                <a:lnTo>
                  <a:pt x="4517" y="3461"/>
                </a:lnTo>
                <a:lnTo>
                  <a:pt x="4585" y="3493"/>
                </a:lnTo>
                <a:lnTo>
                  <a:pt x="4648" y="3523"/>
                </a:lnTo>
                <a:lnTo>
                  <a:pt x="4707" y="3554"/>
                </a:lnTo>
                <a:lnTo>
                  <a:pt x="4758" y="3583"/>
                </a:lnTo>
                <a:lnTo>
                  <a:pt x="4805" y="3612"/>
                </a:lnTo>
                <a:lnTo>
                  <a:pt x="4845" y="3636"/>
                </a:lnTo>
                <a:lnTo>
                  <a:pt x="4878" y="3658"/>
                </a:lnTo>
                <a:lnTo>
                  <a:pt x="4924" y="3690"/>
                </a:lnTo>
                <a:lnTo>
                  <a:pt x="4940" y="3702"/>
                </a:lnTo>
                <a:lnTo>
                  <a:pt x="4940" y="411"/>
                </a:lnTo>
                <a:lnTo>
                  <a:pt x="4924" y="399"/>
                </a:lnTo>
                <a:lnTo>
                  <a:pt x="4878" y="367"/>
                </a:lnTo>
                <a:lnTo>
                  <a:pt x="4845" y="345"/>
                </a:lnTo>
                <a:lnTo>
                  <a:pt x="4805" y="319"/>
                </a:lnTo>
                <a:lnTo>
                  <a:pt x="4758" y="292"/>
                </a:lnTo>
                <a:lnTo>
                  <a:pt x="4707" y="263"/>
                </a:lnTo>
                <a:lnTo>
                  <a:pt x="4648" y="232"/>
                </a:lnTo>
                <a:lnTo>
                  <a:pt x="4585" y="200"/>
                </a:lnTo>
                <a:lnTo>
                  <a:pt x="4517" y="169"/>
                </a:lnTo>
                <a:lnTo>
                  <a:pt x="4444" y="139"/>
                </a:lnTo>
                <a:lnTo>
                  <a:pt x="4405" y="124"/>
                </a:lnTo>
                <a:lnTo>
                  <a:pt x="4366" y="111"/>
                </a:lnTo>
                <a:lnTo>
                  <a:pt x="4327" y="96"/>
                </a:lnTo>
                <a:lnTo>
                  <a:pt x="4285" y="84"/>
                </a:lnTo>
                <a:lnTo>
                  <a:pt x="4242" y="71"/>
                </a:lnTo>
                <a:lnTo>
                  <a:pt x="4199" y="59"/>
                </a:lnTo>
                <a:lnTo>
                  <a:pt x="4155" y="48"/>
                </a:lnTo>
                <a:lnTo>
                  <a:pt x="4111" y="38"/>
                </a:lnTo>
                <a:lnTo>
                  <a:pt x="4066" y="30"/>
                </a:lnTo>
                <a:lnTo>
                  <a:pt x="4019" y="21"/>
                </a:lnTo>
                <a:lnTo>
                  <a:pt x="3973" y="15"/>
                </a:lnTo>
                <a:lnTo>
                  <a:pt x="3925" y="9"/>
                </a:lnTo>
                <a:lnTo>
                  <a:pt x="3876" y="5"/>
                </a:lnTo>
                <a:lnTo>
                  <a:pt x="3827" y="2"/>
                </a:lnTo>
                <a:lnTo>
                  <a:pt x="3778" y="0"/>
                </a:lnTo>
                <a:lnTo>
                  <a:pt x="3727" y="0"/>
                </a:lnTo>
                <a:lnTo>
                  <a:pt x="3677" y="3"/>
                </a:lnTo>
                <a:lnTo>
                  <a:pt x="3626" y="6"/>
                </a:lnTo>
                <a:lnTo>
                  <a:pt x="3574" y="11"/>
                </a:lnTo>
                <a:lnTo>
                  <a:pt x="3523" y="19"/>
                </a:lnTo>
                <a:lnTo>
                  <a:pt x="3470" y="27"/>
                </a:lnTo>
                <a:lnTo>
                  <a:pt x="3418" y="38"/>
                </a:lnTo>
                <a:lnTo>
                  <a:pt x="3366" y="52"/>
                </a:lnTo>
                <a:lnTo>
                  <a:pt x="3313" y="68"/>
                </a:lnTo>
                <a:lnTo>
                  <a:pt x="3259" y="86"/>
                </a:lnTo>
                <a:lnTo>
                  <a:pt x="3206" y="106"/>
                </a:lnTo>
                <a:lnTo>
                  <a:pt x="3154" y="128"/>
                </a:lnTo>
                <a:lnTo>
                  <a:pt x="3100" y="154"/>
                </a:lnTo>
                <a:lnTo>
                  <a:pt x="3047" y="182"/>
                </a:lnTo>
                <a:lnTo>
                  <a:pt x="2993" y="211"/>
                </a:lnTo>
                <a:lnTo>
                  <a:pt x="2940" y="244"/>
                </a:lnTo>
                <a:lnTo>
                  <a:pt x="2886" y="281"/>
                </a:lnTo>
                <a:lnTo>
                  <a:pt x="2834" y="320"/>
                </a:lnTo>
                <a:lnTo>
                  <a:pt x="2781" y="362"/>
                </a:lnTo>
                <a:lnTo>
                  <a:pt x="2728" y="407"/>
                </a:lnTo>
                <a:lnTo>
                  <a:pt x="2676" y="455"/>
                </a:lnTo>
                <a:lnTo>
                  <a:pt x="2624" y="507"/>
                </a:lnTo>
                <a:lnTo>
                  <a:pt x="2573" y="562"/>
                </a:lnTo>
                <a:lnTo>
                  <a:pt x="2521" y="619"/>
                </a:lnTo>
                <a:lnTo>
                  <a:pt x="2470" y="681"/>
                </a:lnTo>
                <a:close/>
              </a:path>
            </a:pathLst>
          </a:custGeom>
          <a:solidFill>
            <a:srgbClr val="E5483F"/>
          </a:solidFill>
          <a:ln>
            <a:noFill/>
          </a:ln>
        </p:spPr>
        <p:txBody>
          <a:bodyPr anchor="ctr" anchorCtr="1"/>
          <a:lstStyle/>
          <a:p>
            <a:endParaRPr lang="zh-CN" altLang="en-US">
              <a:ea typeface="宋体" panose="02010600030101010101" pitchFamily="2" charset="-122"/>
            </a:endParaRPr>
          </a:p>
        </p:txBody>
      </p:sp>
      <p:sp>
        <p:nvSpPr>
          <p:cNvPr id="37" name="Rectangle 41"/>
          <p:cNvSpPr>
            <a:spLocks noChangeArrowheads="1"/>
          </p:cNvSpPr>
          <p:nvPr/>
        </p:nvSpPr>
        <p:spPr bwMode="auto">
          <a:xfrm>
            <a:off x="645572" y="5657428"/>
            <a:ext cx="2761002"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buFont typeface="Arial" panose="020B0604020202020204" pitchFamily="34" charset="0"/>
              <a:buNone/>
              <a:defRPr/>
            </a:pPr>
            <a:r>
              <a:rPr lang="zh-CN" altLang="en-US" sz="3200" dirty="0">
                <a:latin typeface="+mn-lt"/>
              </a:rPr>
              <a:t>请输入文本</a:t>
            </a:r>
            <a:endParaRPr lang="zh-CN" altLang="en-US" dirty="0">
              <a:latin typeface="+mn-lt"/>
            </a:endParaRPr>
          </a:p>
        </p:txBody>
      </p:sp>
      <p:sp>
        <p:nvSpPr>
          <p:cNvPr id="38" name="Rectangle 42"/>
          <p:cNvSpPr>
            <a:spLocks noChangeArrowheads="1"/>
          </p:cNvSpPr>
          <p:nvPr/>
        </p:nvSpPr>
        <p:spPr bwMode="auto">
          <a:xfrm>
            <a:off x="831626" y="3395488"/>
            <a:ext cx="2388892"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defRPr/>
            </a:pPr>
            <a:r>
              <a:rPr lang="en-US" altLang="zh-CN" sz="9600" dirty="0">
                <a:solidFill>
                  <a:srgbClr val="FEFFFF"/>
                </a:solidFill>
                <a:latin typeface="+mn-lt"/>
              </a:rPr>
              <a:t>96</a:t>
            </a:r>
            <a:r>
              <a:rPr lang="en-US" altLang="zh-CN" sz="5400" dirty="0">
                <a:solidFill>
                  <a:srgbClr val="FEFFFF"/>
                </a:solidFill>
                <a:latin typeface="+mn-lt"/>
              </a:rPr>
              <a:t>%</a:t>
            </a:r>
            <a:endParaRPr lang="zh-CN" altLang="en-US" sz="7200" dirty="0">
              <a:solidFill>
                <a:srgbClr val="FEFFFF"/>
              </a:solidFill>
              <a:latin typeface="+mn-lt"/>
            </a:endParaRP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3" name="任意多边形 6"/>
          <p:cNvSpPr/>
          <p:nvPr/>
        </p:nvSpPr>
        <p:spPr>
          <a:xfrm>
            <a:off x="8090881" y="1720367"/>
            <a:ext cx="3565367" cy="2220306"/>
          </a:xfrm>
          <a:custGeom>
            <a:avLst/>
            <a:gdLst>
              <a:gd name="connsiteX0" fmla="*/ 637773 w 3085254"/>
              <a:gd name="connsiteY0" fmla="*/ 1852859 h 1921319"/>
              <a:gd name="connsiteX1" fmla="*/ 637773 w 3085254"/>
              <a:gd name="connsiteY1" fmla="*/ 1856166 h 1921319"/>
              <a:gd name="connsiteX2" fmla="*/ 639447 w 3085254"/>
              <a:gd name="connsiteY2" fmla="*/ 1854513 h 1921319"/>
              <a:gd name="connsiteX3" fmla="*/ 29611 w 3085254"/>
              <a:gd name="connsiteY3" fmla="*/ 35560 h 1921319"/>
              <a:gd name="connsiteX4" fmla="*/ 29611 w 3085254"/>
              <a:gd name="connsiteY4" fmla="*/ 1260091 h 1921319"/>
              <a:gd name="connsiteX5" fmla="*/ 66389 w 3085254"/>
              <a:gd name="connsiteY5" fmla="*/ 1260091 h 1921319"/>
              <a:gd name="connsiteX6" fmla="*/ 66389 w 3085254"/>
              <a:gd name="connsiteY6" fmla="*/ 66554 h 1921319"/>
              <a:gd name="connsiteX7" fmla="*/ 3027183 w 3085254"/>
              <a:gd name="connsiteY7" fmla="*/ 66554 h 1921319"/>
              <a:gd name="connsiteX8" fmla="*/ 3027183 w 3085254"/>
              <a:gd name="connsiteY8" fmla="*/ 1859230 h 1921319"/>
              <a:gd name="connsiteX9" fmla="*/ 637773 w 3085254"/>
              <a:gd name="connsiteY9" fmla="*/ 1859230 h 1921319"/>
              <a:gd name="connsiteX10" fmla="*/ 637773 w 3085254"/>
              <a:gd name="connsiteY10" fmla="*/ 1890225 h 1921319"/>
              <a:gd name="connsiteX11" fmla="*/ 3055643 w 3085254"/>
              <a:gd name="connsiteY11" fmla="*/ 1890225 h 1921319"/>
              <a:gd name="connsiteX12" fmla="*/ 3055643 w 3085254"/>
              <a:gd name="connsiteY12" fmla="*/ 35560 h 1921319"/>
              <a:gd name="connsiteX13" fmla="*/ 0 w 3085254"/>
              <a:gd name="connsiteY13" fmla="*/ 0 h 1921319"/>
              <a:gd name="connsiteX14" fmla="*/ 3085254 w 3085254"/>
              <a:gd name="connsiteY14" fmla="*/ 0 h 1921319"/>
              <a:gd name="connsiteX15" fmla="*/ 3085254 w 3085254"/>
              <a:gd name="connsiteY15" fmla="*/ 1921319 h 1921319"/>
              <a:gd name="connsiteX16" fmla="*/ 592170 w 3085254"/>
              <a:gd name="connsiteY16" fmla="*/ 1921319 h 1921319"/>
              <a:gd name="connsiteX17" fmla="*/ 597146 w 3085254"/>
              <a:gd name="connsiteY17" fmla="*/ 1916263 h 1921319"/>
              <a:gd name="connsiteX18" fmla="*/ 0 w 3085254"/>
              <a:gd name="connsiteY18" fmla="*/ 1309531 h 19213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085254" h="1921319">
                <a:moveTo>
                  <a:pt x="637773" y="1852859"/>
                </a:moveTo>
                <a:lnTo>
                  <a:pt x="637773" y="1856166"/>
                </a:lnTo>
                <a:lnTo>
                  <a:pt x="639447" y="1854513"/>
                </a:lnTo>
                <a:close/>
                <a:moveTo>
                  <a:pt x="29611" y="35560"/>
                </a:moveTo>
                <a:lnTo>
                  <a:pt x="29611" y="1260091"/>
                </a:lnTo>
                <a:lnTo>
                  <a:pt x="66389" y="1260091"/>
                </a:lnTo>
                <a:lnTo>
                  <a:pt x="66389" y="66554"/>
                </a:lnTo>
                <a:lnTo>
                  <a:pt x="3027183" y="66554"/>
                </a:lnTo>
                <a:lnTo>
                  <a:pt x="3027183" y="1859230"/>
                </a:lnTo>
                <a:lnTo>
                  <a:pt x="637773" y="1859230"/>
                </a:lnTo>
                <a:lnTo>
                  <a:pt x="637773" y="1890225"/>
                </a:lnTo>
                <a:lnTo>
                  <a:pt x="3055643" y="1890225"/>
                </a:lnTo>
                <a:lnTo>
                  <a:pt x="3055643" y="35560"/>
                </a:lnTo>
                <a:close/>
                <a:moveTo>
                  <a:pt x="0" y="0"/>
                </a:moveTo>
                <a:lnTo>
                  <a:pt x="3085254" y="0"/>
                </a:lnTo>
                <a:lnTo>
                  <a:pt x="3085254" y="1921319"/>
                </a:lnTo>
                <a:lnTo>
                  <a:pt x="592170" y="1921319"/>
                </a:lnTo>
                <a:lnTo>
                  <a:pt x="597146" y="1916263"/>
                </a:lnTo>
                <a:lnTo>
                  <a:pt x="0" y="130953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lIns="180000" bIns="180000" rtlCol="0" anchor="ctr">
            <a:normAutofit/>
          </a:bodyPr>
          <a:lstStyle/>
          <a:p>
            <a:pPr algn="ctr">
              <a:lnSpc>
                <a:spcPct val="150000"/>
              </a:lnSpc>
            </a:pPr>
            <a:r>
              <a:rPr lang="zh-CN" altLang="en-US" dirty="0">
                <a:solidFill>
                  <a:srgbClr val="FEFFFF"/>
                </a:solidFill>
              </a:rPr>
              <a:t>请输入文本请输入文本</a:t>
            </a:r>
            <a:endParaRPr lang="zh-CN" altLang="en-US" dirty="0">
              <a:solidFill>
                <a:srgbClr val="FEFFFF"/>
              </a:solidFill>
            </a:endParaRPr>
          </a:p>
        </p:txBody>
      </p:sp>
      <p:sp>
        <p:nvSpPr>
          <p:cNvPr id="24" name="任意多边形 6"/>
          <p:cNvSpPr/>
          <p:nvPr/>
        </p:nvSpPr>
        <p:spPr>
          <a:xfrm>
            <a:off x="6149540" y="4134796"/>
            <a:ext cx="3565367" cy="2220306"/>
          </a:xfrm>
          <a:custGeom>
            <a:avLst/>
            <a:gdLst>
              <a:gd name="connsiteX0" fmla="*/ 637773 w 3085254"/>
              <a:gd name="connsiteY0" fmla="*/ 1852859 h 1921319"/>
              <a:gd name="connsiteX1" fmla="*/ 637773 w 3085254"/>
              <a:gd name="connsiteY1" fmla="*/ 1856166 h 1921319"/>
              <a:gd name="connsiteX2" fmla="*/ 639447 w 3085254"/>
              <a:gd name="connsiteY2" fmla="*/ 1854513 h 1921319"/>
              <a:gd name="connsiteX3" fmla="*/ 29611 w 3085254"/>
              <a:gd name="connsiteY3" fmla="*/ 35560 h 1921319"/>
              <a:gd name="connsiteX4" fmla="*/ 29611 w 3085254"/>
              <a:gd name="connsiteY4" fmla="*/ 1260091 h 1921319"/>
              <a:gd name="connsiteX5" fmla="*/ 66389 w 3085254"/>
              <a:gd name="connsiteY5" fmla="*/ 1260091 h 1921319"/>
              <a:gd name="connsiteX6" fmla="*/ 66389 w 3085254"/>
              <a:gd name="connsiteY6" fmla="*/ 66554 h 1921319"/>
              <a:gd name="connsiteX7" fmla="*/ 3027183 w 3085254"/>
              <a:gd name="connsiteY7" fmla="*/ 66554 h 1921319"/>
              <a:gd name="connsiteX8" fmla="*/ 3027183 w 3085254"/>
              <a:gd name="connsiteY8" fmla="*/ 1859230 h 1921319"/>
              <a:gd name="connsiteX9" fmla="*/ 637773 w 3085254"/>
              <a:gd name="connsiteY9" fmla="*/ 1859230 h 1921319"/>
              <a:gd name="connsiteX10" fmla="*/ 637773 w 3085254"/>
              <a:gd name="connsiteY10" fmla="*/ 1890225 h 1921319"/>
              <a:gd name="connsiteX11" fmla="*/ 3055643 w 3085254"/>
              <a:gd name="connsiteY11" fmla="*/ 1890225 h 1921319"/>
              <a:gd name="connsiteX12" fmla="*/ 3055643 w 3085254"/>
              <a:gd name="connsiteY12" fmla="*/ 35560 h 1921319"/>
              <a:gd name="connsiteX13" fmla="*/ 0 w 3085254"/>
              <a:gd name="connsiteY13" fmla="*/ 0 h 1921319"/>
              <a:gd name="connsiteX14" fmla="*/ 3085254 w 3085254"/>
              <a:gd name="connsiteY14" fmla="*/ 0 h 1921319"/>
              <a:gd name="connsiteX15" fmla="*/ 3085254 w 3085254"/>
              <a:gd name="connsiteY15" fmla="*/ 1921319 h 1921319"/>
              <a:gd name="connsiteX16" fmla="*/ 592170 w 3085254"/>
              <a:gd name="connsiteY16" fmla="*/ 1921319 h 1921319"/>
              <a:gd name="connsiteX17" fmla="*/ 597146 w 3085254"/>
              <a:gd name="connsiteY17" fmla="*/ 1916263 h 1921319"/>
              <a:gd name="connsiteX18" fmla="*/ 0 w 3085254"/>
              <a:gd name="connsiteY18" fmla="*/ 1309531 h 19213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085254" h="1921319">
                <a:moveTo>
                  <a:pt x="637773" y="1852859"/>
                </a:moveTo>
                <a:lnTo>
                  <a:pt x="637773" y="1856166"/>
                </a:lnTo>
                <a:lnTo>
                  <a:pt x="639447" y="1854513"/>
                </a:lnTo>
                <a:close/>
                <a:moveTo>
                  <a:pt x="29611" y="35560"/>
                </a:moveTo>
                <a:lnTo>
                  <a:pt x="29611" y="1260091"/>
                </a:lnTo>
                <a:lnTo>
                  <a:pt x="66389" y="1260091"/>
                </a:lnTo>
                <a:lnTo>
                  <a:pt x="66389" y="66554"/>
                </a:lnTo>
                <a:lnTo>
                  <a:pt x="3027183" y="66554"/>
                </a:lnTo>
                <a:lnTo>
                  <a:pt x="3027183" y="1859230"/>
                </a:lnTo>
                <a:lnTo>
                  <a:pt x="637773" y="1859230"/>
                </a:lnTo>
                <a:lnTo>
                  <a:pt x="637773" y="1890225"/>
                </a:lnTo>
                <a:lnTo>
                  <a:pt x="3055643" y="1890225"/>
                </a:lnTo>
                <a:lnTo>
                  <a:pt x="3055643" y="35560"/>
                </a:lnTo>
                <a:close/>
                <a:moveTo>
                  <a:pt x="0" y="0"/>
                </a:moveTo>
                <a:lnTo>
                  <a:pt x="3085254" y="0"/>
                </a:lnTo>
                <a:lnTo>
                  <a:pt x="3085254" y="1921319"/>
                </a:lnTo>
                <a:lnTo>
                  <a:pt x="592170" y="1921319"/>
                </a:lnTo>
                <a:lnTo>
                  <a:pt x="597146" y="1916263"/>
                </a:lnTo>
                <a:lnTo>
                  <a:pt x="0" y="130953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lIns="180000" bIns="180000" rtlCol="0" anchor="ctr">
            <a:normAutofit/>
          </a:bodyPr>
          <a:lstStyle/>
          <a:p>
            <a:pPr algn="ctr">
              <a:lnSpc>
                <a:spcPct val="150000"/>
              </a:lnSpc>
            </a:pPr>
            <a:r>
              <a:rPr lang="zh-CN" altLang="en-US" dirty="0">
                <a:solidFill>
                  <a:srgbClr val="FEFFFF"/>
                </a:solidFill>
              </a:rPr>
              <a:t>请输入文本请输入文本</a:t>
            </a:r>
            <a:endParaRPr lang="zh-CN" altLang="en-US" dirty="0">
              <a:solidFill>
                <a:srgbClr val="FEFFFF"/>
              </a:solidFill>
            </a:endParaRPr>
          </a:p>
        </p:txBody>
      </p:sp>
      <p:grpSp>
        <p:nvGrpSpPr>
          <p:cNvPr id="25" name="组合 24"/>
          <p:cNvGrpSpPr/>
          <p:nvPr/>
        </p:nvGrpSpPr>
        <p:grpSpPr>
          <a:xfrm>
            <a:off x="4464841" y="4408766"/>
            <a:ext cx="1412224" cy="2251735"/>
            <a:chOff x="4468814" y="3241676"/>
            <a:chExt cx="1604963" cy="2559050"/>
          </a:xfrm>
        </p:grpSpPr>
        <p:sp>
          <p:nvSpPr>
            <p:cNvPr id="26" name="Freeform 11"/>
            <p:cNvSpPr/>
            <p:nvPr/>
          </p:nvSpPr>
          <p:spPr bwMode="auto">
            <a:xfrm>
              <a:off x="4468814" y="3241676"/>
              <a:ext cx="1604963" cy="2559050"/>
            </a:xfrm>
            <a:custGeom>
              <a:avLst/>
              <a:gdLst>
                <a:gd name="T0" fmla="*/ 248 w 544"/>
                <a:gd name="T1" fmla="*/ 711 h 868"/>
                <a:gd name="T2" fmla="*/ 172 w 544"/>
                <a:gd name="T3" fmla="*/ 702 h 868"/>
                <a:gd name="T4" fmla="*/ 215 w 544"/>
                <a:gd name="T5" fmla="*/ 393 h 868"/>
                <a:gd name="T6" fmla="*/ 205 w 544"/>
                <a:gd name="T7" fmla="*/ 392 h 868"/>
                <a:gd name="T8" fmla="*/ 100 w 544"/>
                <a:gd name="T9" fmla="*/ 471 h 868"/>
                <a:gd name="T10" fmla="*/ 58 w 544"/>
                <a:gd name="T11" fmla="*/ 447 h 868"/>
                <a:gd name="T12" fmla="*/ 115 w 544"/>
                <a:gd name="T13" fmla="*/ 439 h 868"/>
                <a:gd name="T14" fmla="*/ 222 w 544"/>
                <a:gd name="T15" fmla="*/ 326 h 868"/>
                <a:gd name="T16" fmla="*/ 102 w 544"/>
                <a:gd name="T17" fmla="*/ 217 h 868"/>
                <a:gd name="T18" fmla="*/ 98 w 544"/>
                <a:gd name="T19" fmla="*/ 181 h 868"/>
                <a:gd name="T20" fmla="*/ 115 w 544"/>
                <a:gd name="T21" fmla="*/ 126 h 868"/>
                <a:gd name="T22" fmla="*/ 0 w 544"/>
                <a:gd name="T23" fmla="*/ 142 h 868"/>
                <a:gd name="T24" fmla="*/ 32 w 544"/>
                <a:gd name="T25" fmla="*/ 93 h 868"/>
                <a:gd name="T26" fmla="*/ 88 w 544"/>
                <a:gd name="T27" fmla="*/ 21 h 868"/>
                <a:gd name="T28" fmla="*/ 155 w 544"/>
                <a:gd name="T29" fmla="*/ 60 h 868"/>
                <a:gd name="T30" fmla="*/ 412 w 544"/>
                <a:gd name="T31" fmla="*/ 40 h 868"/>
                <a:gd name="T32" fmla="*/ 508 w 544"/>
                <a:gd name="T33" fmla="*/ 46 h 868"/>
                <a:gd name="T34" fmla="*/ 527 w 544"/>
                <a:gd name="T35" fmla="*/ 112 h 868"/>
                <a:gd name="T36" fmla="*/ 438 w 544"/>
                <a:gd name="T37" fmla="*/ 146 h 868"/>
                <a:gd name="T38" fmla="*/ 474 w 544"/>
                <a:gd name="T39" fmla="*/ 178 h 868"/>
                <a:gd name="T40" fmla="*/ 443 w 544"/>
                <a:gd name="T41" fmla="*/ 214 h 868"/>
                <a:gd name="T42" fmla="*/ 354 w 544"/>
                <a:gd name="T43" fmla="*/ 341 h 868"/>
                <a:gd name="T44" fmla="*/ 471 w 544"/>
                <a:gd name="T45" fmla="*/ 393 h 868"/>
                <a:gd name="T46" fmla="*/ 522 w 544"/>
                <a:gd name="T47" fmla="*/ 376 h 868"/>
                <a:gd name="T48" fmla="*/ 497 w 544"/>
                <a:gd name="T49" fmla="*/ 417 h 868"/>
                <a:gd name="T50" fmla="*/ 371 w 544"/>
                <a:gd name="T51" fmla="*/ 376 h 868"/>
                <a:gd name="T52" fmla="*/ 458 w 544"/>
                <a:gd name="T53" fmla="*/ 645 h 868"/>
                <a:gd name="T54" fmla="*/ 384 w 544"/>
                <a:gd name="T55" fmla="*/ 681 h 868"/>
                <a:gd name="T56" fmla="*/ 383 w 544"/>
                <a:gd name="T57" fmla="*/ 807 h 868"/>
                <a:gd name="T58" fmla="*/ 406 w 544"/>
                <a:gd name="T59" fmla="*/ 816 h 868"/>
                <a:gd name="T60" fmla="*/ 432 w 544"/>
                <a:gd name="T61" fmla="*/ 852 h 868"/>
                <a:gd name="T62" fmla="*/ 369 w 544"/>
                <a:gd name="T63" fmla="*/ 828 h 868"/>
                <a:gd name="T64" fmla="*/ 346 w 544"/>
                <a:gd name="T65" fmla="*/ 686 h 868"/>
                <a:gd name="T66" fmla="*/ 260 w 544"/>
                <a:gd name="T67" fmla="*/ 717 h 868"/>
                <a:gd name="T68" fmla="*/ 181 w 544"/>
                <a:gd name="T69" fmla="*/ 852 h 868"/>
                <a:gd name="T70" fmla="*/ 194 w 544"/>
                <a:gd name="T71" fmla="*/ 813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4" h="868">
                  <a:moveTo>
                    <a:pt x="232" y="821"/>
                  </a:moveTo>
                  <a:cubicBezTo>
                    <a:pt x="237" y="783"/>
                    <a:pt x="242" y="747"/>
                    <a:pt x="248" y="711"/>
                  </a:cubicBezTo>
                  <a:cubicBezTo>
                    <a:pt x="250" y="699"/>
                    <a:pt x="242" y="702"/>
                    <a:pt x="236" y="702"/>
                  </a:cubicBezTo>
                  <a:cubicBezTo>
                    <a:pt x="214" y="702"/>
                    <a:pt x="193" y="702"/>
                    <a:pt x="172" y="702"/>
                  </a:cubicBezTo>
                  <a:cubicBezTo>
                    <a:pt x="154" y="702"/>
                    <a:pt x="150" y="695"/>
                    <a:pt x="154" y="678"/>
                  </a:cubicBezTo>
                  <a:cubicBezTo>
                    <a:pt x="172" y="583"/>
                    <a:pt x="191" y="488"/>
                    <a:pt x="215" y="393"/>
                  </a:cubicBezTo>
                  <a:cubicBezTo>
                    <a:pt x="215" y="391"/>
                    <a:pt x="216" y="388"/>
                    <a:pt x="216" y="385"/>
                  </a:cubicBezTo>
                  <a:cubicBezTo>
                    <a:pt x="210" y="385"/>
                    <a:pt x="208" y="389"/>
                    <a:pt x="205" y="392"/>
                  </a:cubicBezTo>
                  <a:cubicBezTo>
                    <a:pt x="183" y="417"/>
                    <a:pt x="156" y="436"/>
                    <a:pt x="125" y="451"/>
                  </a:cubicBezTo>
                  <a:cubicBezTo>
                    <a:pt x="115" y="456"/>
                    <a:pt x="106" y="459"/>
                    <a:pt x="100" y="471"/>
                  </a:cubicBezTo>
                  <a:cubicBezTo>
                    <a:pt x="95" y="483"/>
                    <a:pt x="72" y="486"/>
                    <a:pt x="61" y="477"/>
                  </a:cubicBezTo>
                  <a:cubicBezTo>
                    <a:pt x="50" y="469"/>
                    <a:pt x="51" y="458"/>
                    <a:pt x="58" y="447"/>
                  </a:cubicBezTo>
                  <a:cubicBezTo>
                    <a:pt x="66" y="433"/>
                    <a:pt x="79" y="429"/>
                    <a:pt x="93" y="438"/>
                  </a:cubicBezTo>
                  <a:cubicBezTo>
                    <a:pt x="101" y="444"/>
                    <a:pt x="107" y="442"/>
                    <a:pt x="115" y="439"/>
                  </a:cubicBezTo>
                  <a:cubicBezTo>
                    <a:pt x="164" y="420"/>
                    <a:pt x="199" y="385"/>
                    <a:pt x="229" y="343"/>
                  </a:cubicBezTo>
                  <a:cubicBezTo>
                    <a:pt x="236" y="334"/>
                    <a:pt x="234" y="329"/>
                    <a:pt x="222" y="326"/>
                  </a:cubicBezTo>
                  <a:cubicBezTo>
                    <a:pt x="172" y="309"/>
                    <a:pt x="134" y="279"/>
                    <a:pt x="116" y="228"/>
                  </a:cubicBezTo>
                  <a:cubicBezTo>
                    <a:pt x="114" y="220"/>
                    <a:pt x="109" y="218"/>
                    <a:pt x="102" y="217"/>
                  </a:cubicBezTo>
                  <a:cubicBezTo>
                    <a:pt x="92" y="216"/>
                    <a:pt x="87" y="209"/>
                    <a:pt x="86" y="199"/>
                  </a:cubicBezTo>
                  <a:cubicBezTo>
                    <a:pt x="85" y="191"/>
                    <a:pt x="90" y="184"/>
                    <a:pt x="98" y="181"/>
                  </a:cubicBezTo>
                  <a:cubicBezTo>
                    <a:pt x="103" y="178"/>
                    <a:pt x="110" y="178"/>
                    <a:pt x="108" y="169"/>
                  </a:cubicBezTo>
                  <a:cubicBezTo>
                    <a:pt x="106" y="154"/>
                    <a:pt x="110" y="140"/>
                    <a:pt x="115" y="126"/>
                  </a:cubicBezTo>
                  <a:cubicBezTo>
                    <a:pt x="87" y="157"/>
                    <a:pt x="53" y="163"/>
                    <a:pt x="15" y="153"/>
                  </a:cubicBezTo>
                  <a:cubicBezTo>
                    <a:pt x="9" y="151"/>
                    <a:pt x="0" y="150"/>
                    <a:pt x="0" y="142"/>
                  </a:cubicBezTo>
                  <a:cubicBezTo>
                    <a:pt x="0" y="133"/>
                    <a:pt x="8" y="135"/>
                    <a:pt x="13" y="132"/>
                  </a:cubicBezTo>
                  <a:cubicBezTo>
                    <a:pt x="29" y="124"/>
                    <a:pt x="30" y="108"/>
                    <a:pt x="32" y="93"/>
                  </a:cubicBezTo>
                  <a:cubicBezTo>
                    <a:pt x="33" y="79"/>
                    <a:pt x="34" y="66"/>
                    <a:pt x="40" y="54"/>
                  </a:cubicBezTo>
                  <a:cubicBezTo>
                    <a:pt x="50" y="34"/>
                    <a:pt x="65" y="21"/>
                    <a:pt x="88" y="21"/>
                  </a:cubicBezTo>
                  <a:cubicBezTo>
                    <a:pt x="110" y="22"/>
                    <a:pt x="124" y="33"/>
                    <a:pt x="131" y="54"/>
                  </a:cubicBezTo>
                  <a:cubicBezTo>
                    <a:pt x="135" y="66"/>
                    <a:pt x="143" y="69"/>
                    <a:pt x="155" y="60"/>
                  </a:cubicBezTo>
                  <a:cubicBezTo>
                    <a:pt x="227" y="4"/>
                    <a:pt x="310" y="1"/>
                    <a:pt x="386" y="50"/>
                  </a:cubicBezTo>
                  <a:cubicBezTo>
                    <a:pt x="396" y="56"/>
                    <a:pt x="409" y="51"/>
                    <a:pt x="412" y="40"/>
                  </a:cubicBezTo>
                  <a:cubicBezTo>
                    <a:pt x="421" y="12"/>
                    <a:pt x="436" y="0"/>
                    <a:pt x="460" y="1"/>
                  </a:cubicBezTo>
                  <a:cubicBezTo>
                    <a:pt x="485" y="2"/>
                    <a:pt x="502" y="18"/>
                    <a:pt x="508" y="46"/>
                  </a:cubicBezTo>
                  <a:cubicBezTo>
                    <a:pt x="512" y="65"/>
                    <a:pt x="513" y="85"/>
                    <a:pt x="534" y="97"/>
                  </a:cubicBezTo>
                  <a:cubicBezTo>
                    <a:pt x="544" y="103"/>
                    <a:pt x="534" y="109"/>
                    <a:pt x="527" y="112"/>
                  </a:cubicBezTo>
                  <a:cubicBezTo>
                    <a:pt x="492" y="125"/>
                    <a:pt x="459" y="132"/>
                    <a:pt x="426" y="98"/>
                  </a:cubicBezTo>
                  <a:cubicBezTo>
                    <a:pt x="431" y="117"/>
                    <a:pt x="435" y="131"/>
                    <a:pt x="438" y="146"/>
                  </a:cubicBezTo>
                  <a:cubicBezTo>
                    <a:pt x="440" y="155"/>
                    <a:pt x="444" y="158"/>
                    <a:pt x="453" y="158"/>
                  </a:cubicBezTo>
                  <a:cubicBezTo>
                    <a:pt x="466" y="158"/>
                    <a:pt x="473" y="166"/>
                    <a:pt x="474" y="178"/>
                  </a:cubicBezTo>
                  <a:cubicBezTo>
                    <a:pt x="475" y="190"/>
                    <a:pt x="467" y="199"/>
                    <a:pt x="455" y="200"/>
                  </a:cubicBezTo>
                  <a:cubicBezTo>
                    <a:pt x="445" y="200"/>
                    <a:pt x="444" y="206"/>
                    <a:pt x="443" y="214"/>
                  </a:cubicBezTo>
                  <a:cubicBezTo>
                    <a:pt x="434" y="264"/>
                    <a:pt x="406" y="300"/>
                    <a:pt x="359" y="321"/>
                  </a:cubicBezTo>
                  <a:cubicBezTo>
                    <a:pt x="346" y="326"/>
                    <a:pt x="348" y="332"/>
                    <a:pt x="354" y="341"/>
                  </a:cubicBezTo>
                  <a:cubicBezTo>
                    <a:pt x="377" y="371"/>
                    <a:pt x="410" y="382"/>
                    <a:pt x="445" y="389"/>
                  </a:cubicBezTo>
                  <a:cubicBezTo>
                    <a:pt x="454" y="391"/>
                    <a:pt x="463" y="391"/>
                    <a:pt x="471" y="393"/>
                  </a:cubicBezTo>
                  <a:cubicBezTo>
                    <a:pt x="480" y="394"/>
                    <a:pt x="486" y="393"/>
                    <a:pt x="491" y="384"/>
                  </a:cubicBezTo>
                  <a:cubicBezTo>
                    <a:pt x="498" y="372"/>
                    <a:pt x="511" y="369"/>
                    <a:pt x="522" y="376"/>
                  </a:cubicBezTo>
                  <a:cubicBezTo>
                    <a:pt x="534" y="383"/>
                    <a:pt x="536" y="396"/>
                    <a:pt x="529" y="408"/>
                  </a:cubicBezTo>
                  <a:cubicBezTo>
                    <a:pt x="522" y="420"/>
                    <a:pt x="508" y="425"/>
                    <a:pt x="497" y="417"/>
                  </a:cubicBezTo>
                  <a:cubicBezTo>
                    <a:pt x="486" y="409"/>
                    <a:pt x="476" y="409"/>
                    <a:pt x="465" y="409"/>
                  </a:cubicBezTo>
                  <a:cubicBezTo>
                    <a:pt x="431" y="409"/>
                    <a:pt x="402" y="397"/>
                    <a:pt x="371" y="376"/>
                  </a:cubicBezTo>
                  <a:cubicBezTo>
                    <a:pt x="384" y="410"/>
                    <a:pt x="396" y="439"/>
                    <a:pt x="407" y="468"/>
                  </a:cubicBezTo>
                  <a:cubicBezTo>
                    <a:pt x="428" y="526"/>
                    <a:pt x="448" y="584"/>
                    <a:pt x="458" y="645"/>
                  </a:cubicBezTo>
                  <a:cubicBezTo>
                    <a:pt x="463" y="671"/>
                    <a:pt x="460" y="673"/>
                    <a:pt x="434" y="676"/>
                  </a:cubicBezTo>
                  <a:cubicBezTo>
                    <a:pt x="417" y="678"/>
                    <a:pt x="401" y="680"/>
                    <a:pt x="384" y="681"/>
                  </a:cubicBezTo>
                  <a:cubicBezTo>
                    <a:pt x="374" y="682"/>
                    <a:pt x="372" y="686"/>
                    <a:pt x="373" y="695"/>
                  </a:cubicBezTo>
                  <a:cubicBezTo>
                    <a:pt x="377" y="732"/>
                    <a:pt x="380" y="770"/>
                    <a:pt x="383" y="807"/>
                  </a:cubicBezTo>
                  <a:cubicBezTo>
                    <a:pt x="384" y="816"/>
                    <a:pt x="386" y="821"/>
                    <a:pt x="396" y="817"/>
                  </a:cubicBezTo>
                  <a:cubicBezTo>
                    <a:pt x="399" y="816"/>
                    <a:pt x="403" y="816"/>
                    <a:pt x="406" y="816"/>
                  </a:cubicBezTo>
                  <a:cubicBezTo>
                    <a:pt x="417" y="815"/>
                    <a:pt x="428" y="817"/>
                    <a:pt x="434" y="827"/>
                  </a:cubicBezTo>
                  <a:cubicBezTo>
                    <a:pt x="439" y="835"/>
                    <a:pt x="438" y="844"/>
                    <a:pt x="432" y="852"/>
                  </a:cubicBezTo>
                  <a:cubicBezTo>
                    <a:pt x="424" y="862"/>
                    <a:pt x="413" y="864"/>
                    <a:pt x="401" y="861"/>
                  </a:cubicBezTo>
                  <a:cubicBezTo>
                    <a:pt x="384" y="856"/>
                    <a:pt x="371" y="850"/>
                    <a:pt x="369" y="828"/>
                  </a:cubicBezTo>
                  <a:cubicBezTo>
                    <a:pt x="364" y="785"/>
                    <a:pt x="359" y="743"/>
                    <a:pt x="361" y="700"/>
                  </a:cubicBezTo>
                  <a:cubicBezTo>
                    <a:pt x="362" y="687"/>
                    <a:pt x="357" y="684"/>
                    <a:pt x="346" y="686"/>
                  </a:cubicBezTo>
                  <a:cubicBezTo>
                    <a:pt x="323" y="691"/>
                    <a:pt x="301" y="695"/>
                    <a:pt x="278" y="697"/>
                  </a:cubicBezTo>
                  <a:cubicBezTo>
                    <a:pt x="264" y="698"/>
                    <a:pt x="261" y="704"/>
                    <a:pt x="260" y="717"/>
                  </a:cubicBezTo>
                  <a:cubicBezTo>
                    <a:pt x="257" y="754"/>
                    <a:pt x="253" y="791"/>
                    <a:pt x="248" y="828"/>
                  </a:cubicBezTo>
                  <a:cubicBezTo>
                    <a:pt x="245" y="853"/>
                    <a:pt x="201" y="868"/>
                    <a:pt x="181" y="852"/>
                  </a:cubicBezTo>
                  <a:cubicBezTo>
                    <a:pt x="175" y="846"/>
                    <a:pt x="174" y="840"/>
                    <a:pt x="175" y="832"/>
                  </a:cubicBezTo>
                  <a:cubicBezTo>
                    <a:pt x="177" y="822"/>
                    <a:pt x="185" y="816"/>
                    <a:pt x="194" y="813"/>
                  </a:cubicBezTo>
                  <a:cubicBezTo>
                    <a:pt x="207" y="810"/>
                    <a:pt x="219" y="813"/>
                    <a:pt x="232" y="821"/>
                  </a:cubicBezTo>
                  <a:close/>
                </a:path>
              </a:pathLst>
            </a:custGeom>
            <a:solidFill>
              <a:srgbClr val="3D3C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7" name="Freeform 44"/>
            <p:cNvSpPr/>
            <p:nvPr/>
          </p:nvSpPr>
          <p:spPr bwMode="auto">
            <a:xfrm>
              <a:off x="4976814" y="4187826"/>
              <a:ext cx="811213" cy="1076325"/>
            </a:xfrm>
            <a:custGeom>
              <a:avLst/>
              <a:gdLst>
                <a:gd name="T0" fmla="*/ 117 w 275"/>
                <a:gd name="T1" fmla="*/ 13 h 365"/>
                <a:gd name="T2" fmla="*/ 176 w 275"/>
                <a:gd name="T3" fmla="*/ 51 h 365"/>
                <a:gd name="T4" fmla="*/ 269 w 275"/>
                <a:gd name="T5" fmla="*/ 320 h 365"/>
                <a:gd name="T6" fmla="*/ 261 w 275"/>
                <a:gd name="T7" fmla="*/ 336 h 365"/>
                <a:gd name="T8" fmla="*/ 61 w 275"/>
                <a:gd name="T9" fmla="*/ 363 h 365"/>
                <a:gd name="T10" fmla="*/ 16 w 275"/>
                <a:gd name="T11" fmla="*/ 364 h 365"/>
                <a:gd name="T12" fmla="*/ 2 w 275"/>
                <a:gd name="T13" fmla="*/ 347 h 365"/>
                <a:gd name="T14" fmla="*/ 61 w 275"/>
                <a:gd name="T15" fmla="*/ 75 h 365"/>
                <a:gd name="T16" fmla="*/ 69 w 275"/>
                <a:gd name="T17" fmla="*/ 32 h 365"/>
                <a:gd name="T18" fmla="*/ 92 w 275"/>
                <a:gd name="T19" fmla="*/ 13 h 365"/>
                <a:gd name="T20" fmla="*/ 117 w 275"/>
                <a:gd name="T21" fmla="*/ 13 h 3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5" h="365">
                  <a:moveTo>
                    <a:pt x="117" y="13"/>
                  </a:moveTo>
                  <a:cubicBezTo>
                    <a:pt x="154" y="0"/>
                    <a:pt x="163" y="24"/>
                    <a:pt x="176" y="51"/>
                  </a:cubicBezTo>
                  <a:cubicBezTo>
                    <a:pt x="216" y="138"/>
                    <a:pt x="246" y="228"/>
                    <a:pt x="269" y="320"/>
                  </a:cubicBezTo>
                  <a:cubicBezTo>
                    <a:pt x="271" y="328"/>
                    <a:pt x="275" y="336"/>
                    <a:pt x="261" y="336"/>
                  </a:cubicBezTo>
                  <a:cubicBezTo>
                    <a:pt x="194" y="339"/>
                    <a:pt x="128" y="357"/>
                    <a:pt x="61" y="363"/>
                  </a:cubicBezTo>
                  <a:cubicBezTo>
                    <a:pt x="46" y="364"/>
                    <a:pt x="31" y="363"/>
                    <a:pt x="16" y="364"/>
                  </a:cubicBezTo>
                  <a:cubicBezTo>
                    <a:pt x="3" y="365"/>
                    <a:pt x="0" y="360"/>
                    <a:pt x="2" y="347"/>
                  </a:cubicBezTo>
                  <a:cubicBezTo>
                    <a:pt x="19" y="256"/>
                    <a:pt x="40" y="165"/>
                    <a:pt x="61" y="75"/>
                  </a:cubicBezTo>
                  <a:cubicBezTo>
                    <a:pt x="64" y="60"/>
                    <a:pt x="67" y="46"/>
                    <a:pt x="69" y="32"/>
                  </a:cubicBezTo>
                  <a:cubicBezTo>
                    <a:pt x="70" y="17"/>
                    <a:pt x="75" y="10"/>
                    <a:pt x="92" y="13"/>
                  </a:cubicBezTo>
                  <a:cubicBezTo>
                    <a:pt x="100" y="15"/>
                    <a:pt x="109" y="13"/>
                    <a:pt x="117" y="13"/>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8" name="Freeform 45"/>
            <p:cNvSpPr/>
            <p:nvPr/>
          </p:nvSpPr>
          <p:spPr bwMode="auto">
            <a:xfrm>
              <a:off x="4840289" y="3468688"/>
              <a:ext cx="920750" cy="719138"/>
            </a:xfrm>
            <a:custGeom>
              <a:avLst/>
              <a:gdLst>
                <a:gd name="T0" fmla="*/ 112 w 312"/>
                <a:gd name="T1" fmla="*/ 0 h 244"/>
                <a:gd name="T2" fmla="*/ 271 w 312"/>
                <a:gd name="T3" fmla="*/ 62 h 244"/>
                <a:gd name="T4" fmla="*/ 299 w 312"/>
                <a:gd name="T5" fmla="*/ 87 h 244"/>
                <a:gd name="T6" fmla="*/ 177 w 312"/>
                <a:gd name="T7" fmla="*/ 240 h 244"/>
                <a:gd name="T8" fmla="*/ 59 w 312"/>
                <a:gd name="T9" fmla="*/ 212 h 244"/>
                <a:gd name="T10" fmla="*/ 2 w 312"/>
                <a:gd name="T11" fmla="*/ 102 h 244"/>
                <a:gd name="T12" fmla="*/ 8 w 312"/>
                <a:gd name="T13" fmla="*/ 87 h 244"/>
                <a:gd name="T14" fmla="*/ 112 w 312"/>
                <a:gd name="T15" fmla="*/ 0 h 2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2" h="244">
                  <a:moveTo>
                    <a:pt x="112" y="0"/>
                  </a:moveTo>
                  <a:cubicBezTo>
                    <a:pt x="157" y="43"/>
                    <a:pt x="212" y="58"/>
                    <a:pt x="271" y="62"/>
                  </a:cubicBezTo>
                  <a:cubicBezTo>
                    <a:pt x="290" y="63"/>
                    <a:pt x="296" y="71"/>
                    <a:pt x="299" y="87"/>
                  </a:cubicBezTo>
                  <a:cubicBezTo>
                    <a:pt x="312" y="166"/>
                    <a:pt x="260" y="233"/>
                    <a:pt x="177" y="240"/>
                  </a:cubicBezTo>
                  <a:cubicBezTo>
                    <a:pt x="135" y="244"/>
                    <a:pt x="95" y="236"/>
                    <a:pt x="59" y="212"/>
                  </a:cubicBezTo>
                  <a:cubicBezTo>
                    <a:pt x="20" y="186"/>
                    <a:pt x="0" y="149"/>
                    <a:pt x="2" y="102"/>
                  </a:cubicBezTo>
                  <a:cubicBezTo>
                    <a:pt x="2" y="96"/>
                    <a:pt x="0" y="90"/>
                    <a:pt x="8" y="87"/>
                  </a:cubicBezTo>
                  <a:cubicBezTo>
                    <a:pt x="54" y="72"/>
                    <a:pt x="86" y="40"/>
                    <a:pt x="112" y="0"/>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9" name="Freeform 46"/>
            <p:cNvSpPr/>
            <p:nvPr/>
          </p:nvSpPr>
          <p:spPr bwMode="auto">
            <a:xfrm>
              <a:off x="5200651" y="3416301"/>
              <a:ext cx="439738" cy="176213"/>
            </a:xfrm>
            <a:custGeom>
              <a:avLst/>
              <a:gdLst>
                <a:gd name="T0" fmla="*/ 44 w 149"/>
                <a:gd name="T1" fmla="*/ 19 h 60"/>
                <a:gd name="T2" fmla="*/ 149 w 149"/>
                <a:gd name="T3" fmla="*/ 60 h 60"/>
                <a:gd name="T4" fmla="*/ 0 w 149"/>
                <a:gd name="T5" fmla="*/ 7 h 60"/>
                <a:gd name="T6" fmla="*/ 44 w 149"/>
                <a:gd name="T7" fmla="*/ 19 h 60"/>
              </a:gdLst>
              <a:ahLst/>
              <a:cxnLst>
                <a:cxn ang="0">
                  <a:pos x="T0" y="T1"/>
                </a:cxn>
                <a:cxn ang="0">
                  <a:pos x="T2" y="T3"/>
                </a:cxn>
                <a:cxn ang="0">
                  <a:pos x="T4" y="T5"/>
                </a:cxn>
                <a:cxn ang="0">
                  <a:pos x="T6" y="T7"/>
                </a:cxn>
              </a:cxnLst>
              <a:rect l="0" t="0" r="r" b="b"/>
              <a:pathLst>
                <a:path w="149" h="60">
                  <a:moveTo>
                    <a:pt x="44" y="19"/>
                  </a:moveTo>
                  <a:cubicBezTo>
                    <a:pt x="79" y="33"/>
                    <a:pt x="114" y="46"/>
                    <a:pt x="149" y="60"/>
                  </a:cubicBezTo>
                  <a:cubicBezTo>
                    <a:pt x="94" y="56"/>
                    <a:pt x="40" y="50"/>
                    <a:pt x="0" y="7"/>
                  </a:cubicBezTo>
                  <a:cubicBezTo>
                    <a:pt x="18" y="0"/>
                    <a:pt x="31" y="10"/>
                    <a:pt x="44" y="19"/>
                  </a:cubicBezTo>
                  <a:close/>
                </a:path>
              </a:pathLst>
            </a:custGeom>
            <a:solidFill>
              <a:srgbClr val="ECECE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0" name="Freeform 47"/>
            <p:cNvSpPr/>
            <p:nvPr/>
          </p:nvSpPr>
          <p:spPr bwMode="auto">
            <a:xfrm>
              <a:off x="5189539" y="3375026"/>
              <a:ext cx="423863" cy="158750"/>
            </a:xfrm>
            <a:custGeom>
              <a:avLst/>
              <a:gdLst>
                <a:gd name="T0" fmla="*/ 8 w 144"/>
                <a:gd name="T1" fmla="*/ 9 h 54"/>
                <a:gd name="T2" fmla="*/ 8 w 144"/>
                <a:gd name="T3" fmla="*/ 2 h 54"/>
                <a:gd name="T4" fmla="*/ 140 w 144"/>
                <a:gd name="T5" fmla="*/ 47 h 54"/>
                <a:gd name="T6" fmla="*/ 144 w 144"/>
                <a:gd name="T7" fmla="*/ 54 h 54"/>
                <a:gd name="T8" fmla="*/ 57 w 144"/>
                <a:gd name="T9" fmla="*/ 28 h 54"/>
                <a:gd name="T10" fmla="*/ 8 w 144"/>
                <a:gd name="T11" fmla="*/ 9 h 54"/>
              </a:gdLst>
              <a:ahLst/>
              <a:cxnLst>
                <a:cxn ang="0">
                  <a:pos x="T0" y="T1"/>
                </a:cxn>
                <a:cxn ang="0">
                  <a:pos x="T2" y="T3"/>
                </a:cxn>
                <a:cxn ang="0">
                  <a:pos x="T4" y="T5"/>
                </a:cxn>
                <a:cxn ang="0">
                  <a:pos x="T6" y="T7"/>
                </a:cxn>
                <a:cxn ang="0">
                  <a:pos x="T8" y="T9"/>
                </a:cxn>
                <a:cxn ang="0">
                  <a:pos x="T10" y="T11"/>
                </a:cxn>
              </a:cxnLst>
              <a:rect l="0" t="0" r="r" b="b"/>
              <a:pathLst>
                <a:path w="144" h="54">
                  <a:moveTo>
                    <a:pt x="8" y="9"/>
                  </a:moveTo>
                  <a:cubicBezTo>
                    <a:pt x="8" y="6"/>
                    <a:pt x="0" y="0"/>
                    <a:pt x="8" y="2"/>
                  </a:cubicBezTo>
                  <a:cubicBezTo>
                    <a:pt x="53" y="11"/>
                    <a:pt x="100" y="19"/>
                    <a:pt x="140" y="47"/>
                  </a:cubicBezTo>
                  <a:cubicBezTo>
                    <a:pt x="141" y="48"/>
                    <a:pt x="142" y="50"/>
                    <a:pt x="144" y="54"/>
                  </a:cubicBezTo>
                  <a:cubicBezTo>
                    <a:pt x="114" y="45"/>
                    <a:pt x="86" y="37"/>
                    <a:pt x="57" y="28"/>
                  </a:cubicBezTo>
                  <a:cubicBezTo>
                    <a:pt x="39" y="26"/>
                    <a:pt x="21" y="25"/>
                    <a:pt x="8" y="9"/>
                  </a:cubicBezTo>
                  <a:close/>
                </a:path>
              </a:pathLst>
            </a:custGeom>
            <a:solidFill>
              <a:srgbClr val="EAEAE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1" name="Freeform 48"/>
            <p:cNvSpPr/>
            <p:nvPr/>
          </p:nvSpPr>
          <p:spPr bwMode="auto">
            <a:xfrm>
              <a:off x="5180014" y="3303588"/>
              <a:ext cx="407988" cy="144463"/>
            </a:xfrm>
            <a:custGeom>
              <a:avLst/>
              <a:gdLst>
                <a:gd name="T0" fmla="*/ 138 w 138"/>
                <a:gd name="T1" fmla="*/ 49 h 49"/>
                <a:gd name="T2" fmla="*/ 0 w 138"/>
                <a:gd name="T3" fmla="*/ 17 h 49"/>
                <a:gd name="T4" fmla="*/ 138 w 138"/>
                <a:gd name="T5" fmla="*/ 49 h 49"/>
              </a:gdLst>
              <a:ahLst/>
              <a:cxnLst>
                <a:cxn ang="0">
                  <a:pos x="T0" y="T1"/>
                </a:cxn>
                <a:cxn ang="0">
                  <a:pos x="T2" y="T3"/>
                </a:cxn>
                <a:cxn ang="0">
                  <a:pos x="T4" y="T5"/>
                </a:cxn>
              </a:cxnLst>
              <a:rect l="0" t="0" r="r" b="b"/>
              <a:pathLst>
                <a:path w="138" h="49">
                  <a:moveTo>
                    <a:pt x="138" y="49"/>
                  </a:moveTo>
                  <a:cubicBezTo>
                    <a:pt x="95" y="29"/>
                    <a:pt x="49" y="24"/>
                    <a:pt x="0" y="17"/>
                  </a:cubicBezTo>
                  <a:cubicBezTo>
                    <a:pt x="49" y="0"/>
                    <a:pt x="110" y="15"/>
                    <a:pt x="138" y="49"/>
                  </a:cubicBezTo>
                  <a:close/>
                </a:path>
              </a:pathLst>
            </a:custGeom>
            <a:solidFill>
              <a:srgbClr val="E7E7E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2" name="Freeform 49"/>
            <p:cNvSpPr/>
            <p:nvPr/>
          </p:nvSpPr>
          <p:spPr bwMode="auto">
            <a:xfrm>
              <a:off x="4592639" y="3382963"/>
              <a:ext cx="206375" cy="177800"/>
            </a:xfrm>
            <a:custGeom>
              <a:avLst/>
              <a:gdLst>
                <a:gd name="T0" fmla="*/ 66 w 70"/>
                <a:gd name="T1" fmla="*/ 26 h 60"/>
                <a:gd name="T2" fmla="*/ 2 w 70"/>
                <a:gd name="T3" fmla="*/ 60 h 60"/>
                <a:gd name="T4" fmla="*/ 14 w 70"/>
                <a:gd name="T5" fmla="*/ 22 h 60"/>
                <a:gd name="T6" fmla="*/ 56 w 70"/>
                <a:gd name="T7" fmla="*/ 8 h 60"/>
                <a:gd name="T8" fmla="*/ 66 w 70"/>
                <a:gd name="T9" fmla="*/ 26 h 60"/>
              </a:gdLst>
              <a:ahLst/>
              <a:cxnLst>
                <a:cxn ang="0">
                  <a:pos x="T0" y="T1"/>
                </a:cxn>
                <a:cxn ang="0">
                  <a:pos x="T2" y="T3"/>
                </a:cxn>
                <a:cxn ang="0">
                  <a:pos x="T4" y="T5"/>
                </a:cxn>
                <a:cxn ang="0">
                  <a:pos x="T6" y="T7"/>
                </a:cxn>
                <a:cxn ang="0">
                  <a:pos x="T8" y="T9"/>
                </a:cxn>
              </a:cxnLst>
              <a:rect l="0" t="0" r="r" b="b"/>
              <a:pathLst>
                <a:path w="70" h="60">
                  <a:moveTo>
                    <a:pt x="66" y="26"/>
                  </a:moveTo>
                  <a:cubicBezTo>
                    <a:pt x="37" y="31"/>
                    <a:pt x="37" y="31"/>
                    <a:pt x="2" y="60"/>
                  </a:cubicBezTo>
                  <a:cubicBezTo>
                    <a:pt x="0" y="45"/>
                    <a:pt x="5" y="33"/>
                    <a:pt x="14" y="22"/>
                  </a:cubicBezTo>
                  <a:cubicBezTo>
                    <a:pt x="25" y="6"/>
                    <a:pt x="41" y="0"/>
                    <a:pt x="56" y="8"/>
                  </a:cubicBezTo>
                  <a:cubicBezTo>
                    <a:pt x="64" y="11"/>
                    <a:pt x="70" y="16"/>
                    <a:pt x="66" y="26"/>
                  </a:cubicBezTo>
                  <a:close/>
                </a:path>
              </a:pathLst>
            </a:custGeom>
            <a:solidFill>
              <a:srgbClr val="EEEDE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3" name="Freeform 50"/>
            <p:cNvSpPr/>
            <p:nvPr/>
          </p:nvSpPr>
          <p:spPr bwMode="auto">
            <a:xfrm>
              <a:off x="5761039" y="3409951"/>
              <a:ext cx="180975" cy="103188"/>
            </a:xfrm>
            <a:custGeom>
              <a:avLst/>
              <a:gdLst>
                <a:gd name="T0" fmla="*/ 61 w 61"/>
                <a:gd name="T1" fmla="*/ 35 h 35"/>
                <a:gd name="T2" fmla="*/ 9 w 61"/>
                <a:gd name="T3" fmla="*/ 19 h 35"/>
                <a:gd name="T4" fmla="*/ 0 w 61"/>
                <a:gd name="T5" fmla="*/ 10 h 35"/>
                <a:gd name="T6" fmla="*/ 12 w 61"/>
                <a:gd name="T7" fmla="*/ 2 h 35"/>
                <a:gd name="T8" fmla="*/ 42 w 61"/>
                <a:gd name="T9" fmla="*/ 14 h 35"/>
                <a:gd name="T10" fmla="*/ 61 w 61"/>
                <a:gd name="T11" fmla="*/ 35 h 35"/>
              </a:gdLst>
              <a:ahLst/>
              <a:cxnLst>
                <a:cxn ang="0">
                  <a:pos x="T0" y="T1"/>
                </a:cxn>
                <a:cxn ang="0">
                  <a:pos x="T2" y="T3"/>
                </a:cxn>
                <a:cxn ang="0">
                  <a:pos x="T4" y="T5"/>
                </a:cxn>
                <a:cxn ang="0">
                  <a:pos x="T6" y="T7"/>
                </a:cxn>
                <a:cxn ang="0">
                  <a:pos x="T8" y="T9"/>
                </a:cxn>
                <a:cxn ang="0">
                  <a:pos x="T10" y="T11"/>
                </a:cxn>
              </a:cxnLst>
              <a:rect l="0" t="0" r="r" b="b"/>
              <a:pathLst>
                <a:path w="61" h="35">
                  <a:moveTo>
                    <a:pt x="61" y="35"/>
                  </a:moveTo>
                  <a:cubicBezTo>
                    <a:pt x="41" y="33"/>
                    <a:pt x="25" y="27"/>
                    <a:pt x="9" y="19"/>
                  </a:cubicBezTo>
                  <a:cubicBezTo>
                    <a:pt x="5" y="17"/>
                    <a:pt x="0" y="16"/>
                    <a:pt x="0" y="10"/>
                  </a:cubicBezTo>
                  <a:cubicBezTo>
                    <a:pt x="1" y="3"/>
                    <a:pt x="8" y="3"/>
                    <a:pt x="12" y="2"/>
                  </a:cubicBezTo>
                  <a:cubicBezTo>
                    <a:pt x="24" y="0"/>
                    <a:pt x="34" y="7"/>
                    <a:pt x="42" y="14"/>
                  </a:cubicBezTo>
                  <a:cubicBezTo>
                    <a:pt x="48" y="20"/>
                    <a:pt x="54" y="27"/>
                    <a:pt x="61" y="35"/>
                  </a:cubicBezTo>
                  <a:close/>
                </a:path>
              </a:pathLst>
            </a:custGeom>
            <a:solidFill>
              <a:srgbClr val="EBEBE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4" name="Freeform 51"/>
            <p:cNvSpPr/>
            <p:nvPr/>
          </p:nvSpPr>
          <p:spPr bwMode="auto">
            <a:xfrm>
              <a:off x="4864101" y="3441701"/>
              <a:ext cx="198438" cy="201613"/>
            </a:xfrm>
            <a:custGeom>
              <a:avLst/>
              <a:gdLst>
                <a:gd name="T0" fmla="*/ 31 w 67"/>
                <a:gd name="T1" fmla="*/ 23 h 68"/>
                <a:gd name="T2" fmla="*/ 67 w 67"/>
                <a:gd name="T3" fmla="*/ 0 h 68"/>
                <a:gd name="T4" fmla="*/ 0 w 67"/>
                <a:gd name="T5" fmla="*/ 68 h 68"/>
                <a:gd name="T6" fmla="*/ 15 w 67"/>
                <a:gd name="T7" fmla="*/ 39 h 68"/>
                <a:gd name="T8" fmla="*/ 31 w 67"/>
                <a:gd name="T9" fmla="*/ 23 h 68"/>
              </a:gdLst>
              <a:ahLst/>
              <a:cxnLst>
                <a:cxn ang="0">
                  <a:pos x="T0" y="T1"/>
                </a:cxn>
                <a:cxn ang="0">
                  <a:pos x="T2" y="T3"/>
                </a:cxn>
                <a:cxn ang="0">
                  <a:pos x="T4" y="T5"/>
                </a:cxn>
                <a:cxn ang="0">
                  <a:pos x="T6" y="T7"/>
                </a:cxn>
                <a:cxn ang="0">
                  <a:pos x="T8" y="T9"/>
                </a:cxn>
              </a:cxnLst>
              <a:rect l="0" t="0" r="r" b="b"/>
              <a:pathLst>
                <a:path w="67" h="68">
                  <a:moveTo>
                    <a:pt x="31" y="23"/>
                  </a:moveTo>
                  <a:cubicBezTo>
                    <a:pt x="41" y="14"/>
                    <a:pt x="51" y="5"/>
                    <a:pt x="67" y="0"/>
                  </a:cubicBezTo>
                  <a:cubicBezTo>
                    <a:pt x="49" y="30"/>
                    <a:pt x="26" y="48"/>
                    <a:pt x="0" y="68"/>
                  </a:cubicBezTo>
                  <a:cubicBezTo>
                    <a:pt x="1" y="54"/>
                    <a:pt x="10" y="48"/>
                    <a:pt x="15" y="39"/>
                  </a:cubicBezTo>
                  <a:cubicBezTo>
                    <a:pt x="16" y="30"/>
                    <a:pt x="22" y="24"/>
                    <a:pt x="31" y="23"/>
                  </a:cubicBezTo>
                  <a:close/>
                </a:path>
              </a:pathLst>
            </a:custGeom>
            <a:solidFill>
              <a:srgbClr val="E7E7E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5" name="Freeform 52"/>
            <p:cNvSpPr/>
            <p:nvPr/>
          </p:nvSpPr>
          <p:spPr bwMode="auto">
            <a:xfrm>
              <a:off x="4902201" y="3419476"/>
              <a:ext cx="236538" cy="238125"/>
            </a:xfrm>
            <a:custGeom>
              <a:avLst/>
              <a:gdLst>
                <a:gd name="T0" fmla="*/ 80 w 80"/>
                <a:gd name="T1" fmla="*/ 0 h 81"/>
                <a:gd name="T2" fmla="*/ 0 w 80"/>
                <a:gd name="T3" fmla="*/ 81 h 81"/>
                <a:gd name="T4" fmla="*/ 80 w 80"/>
                <a:gd name="T5" fmla="*/ 0 h 81"/>
              </a:gdLst>
              <a:ahLst/>
              <a:cxnLst>
                <a:cxn ang="0">
                  <a:pos x="T0" y="T1"/>
                </a:cxn>
                <a:cxn ang="0">
                  <a:pos x="T2" y="T3"/>
                </a:cxn>
                <a:cxn ang="0">
                  <a:pos x="T4" y="T5"/>
                </a:cxn>
              </a:cxnLst>
              <a:rect l="0" t="0" r="r" b="b"/>
              <a:pathLst>
                <a:path w="80" h="81">
                  <a:moveTo>
                    <a:pt x="80" y="0"/>
                  </a:moveTo>
                  <a:cubicBezTo>
                    <a:pt x="65" y="38"/>
                    <a:pt x="36" y="63"/>
                    <a:pt x="0" y="81"/>
                  </a:cubicBezTo>
                  <a:cubicBezTo>
                    <a:pt x="29" y="56"/>
                    <a:pt x="55" y="29"/>
                    <a:pt x="80" y="0"/>
                  </a:cubicBezTo>
                  <a:close/>
                </a:path>
              </a:pathLst>
            </a:custGeom>
            <a:solidFill>
              <a:srgbClr val="D0D0D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6" name="Freeform 53"/>
            <p:cNvSpPr/>
            <p:nvPr/>
          </p:nvSpPr>
          <p:spPr bwMode="auto">
            <a:xfrm>
              <a:off x="4565651" y="3475038"/>
              <a:ext cx="206375" cy="171450"/>
            </a:xfrm>
            <a:custGeom>
              <a:avLst/>
              <a:gdLst>
                <a:gd name="T0" fmla="*/ 0 w 70"/>
                <a:gd name="T1" fmla="*/ 58 h 58"/>
                <a:gd name="T2" fmla="*/ 53 w 70"/>
                <a:gd name="T3" fmla="*/ 8 h 58"/>
                <a:gd name="T4" fmla="*/ 67 w 70"/>
                <a:gd name="T5" fmla="*/ 6 h 58"/>
                <a:gd name="T6" fmla="*/ 63 w 70"/>
                <a:gd name="T7" fmla="*/ 18 h 58"/>
                <a:gd name="T8" fmla="*/ 0 w 70"/>
                <a:gd name="T9" fmla="*/ 58 h 58"/>
              </a:gdLst>
              <a:ahLst/>
              <a:cxnLst>
                <a:cxn ang="0">
                  <a:pos x="T0" y="T1"/>
                </a:cxn>
                <a:cxn ang="0">
                  <a:pos x="T2" y="T3"/>
                </a:cxn>
                <a:cxn ang="0">
                  <a:pos x="T4" y="T5"/>
                </a:cxn>
                <a:cxn ang="0">
                  <a:pos x="T6" y="T7"/>
                </a:cxn>
                <a:cxn ang="0">
                  <a:pos x="T8" y="T9"/>
                </a:cxn>
              </a:cxnLst>
              <a:rect l="0" t="0" r="r" b="b"/>
              <a:pathLst>
                <a:path w="70" h="58">
                  <a:moveTo>
                    <a:pt x="0" y="58"/>
                  </a:moveTo>
                  <a:cubicBezTo>
                    <a:pt x="18" y="41"/>
                    <a:pt x="31" y="20"/>
                    <a:pt x="53" y="8"/>
                  </a:cubicBezTo>
                  <a:cubicBezTo>
                    <a:pt x="57" y="6"/>
                    <a:pt x="62" y="0"/>
                    <a:pt x="67" y="6"/>
                  </a:cubicBezTo>
                  <a:cubicBezTo>
                    <a:pt x="70" y="10"/>
                    <a:pt x="65" y="14"/>
                    <a:pt x="63" y="18"/>
                  </a:cubicBezTo>
                  <a:cubicBezTo>
                    <a:pt x="48" y="42"/>
                    <a:pt x="28" y="56"/>
                    <a:pt x="0" y="58"/>
                  </a:cubicBezTo>
                  <a:close/>
                </a:path>
              </a:pathLst>
            </a:custGeom>
            <a:solidFill>
              <a:srgbClr val="E4E4E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7" name="Freeform 54"/>
            <p:cNvSpPr/>
            <p:nvPr/>
          </p:nvSpPr>
          <p:spPr bwMode="auto">
            <a:xfrm>
              <a:off x="4630739" y="3321051"/>
              <a:ext cx="195263" cy="115888"/>
            </a:xfrm>
            <a:custGeom>
              <a:avLst/>
              <a:gdLst>
                <a:gd name="T0" fmla="*/ 0 w 66"/>
                <a:gd name="T1" fmla="*/ 27 h 39"/>
                <a:gd name="T2" fmla="*/ 64 w 66"/>
                <a:gd name="T3" fmla="*/ 29 h 39"/>
                <a:gd name="T4" fmla="*/ 62 w 66"/>
                <a:gd name="T5" fmla="*/ 39 h 39"/>
                <a:gd name="T6" fmla="*/ 6 w 66"/>
                <a:gd name="T7" fmla="*/ 32 h 39"/>
                <a:gd name="T8" fmla="*/ 0 w 66"/>
                <a:gd name="T9" fmla="*/ 27 h 39"/>
              </a:gdLst>
              <a:ahLst/>
              <a:cxnLst>
                <a:cxn ang="0">
                  <a:pos x="T0" y="T1"/>
                </a:cxn>
                <a:cxn ang="0">
                  <a:pos x="T2" y="T3"/>
                </a:cxn>
                <a:cxn ang="0">
                  <a:pos x="T4" y="T5"/>
                </a:cxn>
                <a:cxn ang="0">
                  <a:pos x="T6" y="T7"/>
                </a:cxn>
                <a:cxn ang="0">
                  <a:pos x="T8" y="T9"/>
                </a:cxn>
              </a:cxnLst>
              <a:rect l="0" t="0" r="r" b="b"/>
              <a:pathLst>
                <a:path w="66" h="39">
                  <a:moveTo>
                    <a:pt x="0" y="27"/>
                  </a:moveTo>
                  <a:cubicBezTo>
                    <a:pt x="23" y="0"/>
                    <a:pt x="53" y="0"/>
                    <a:pt x="64" y="29"/>
                  </a:cubicBezTo>
                  <a:cubicBezTo>
                    <a:pt x="65" y="32"/>
                    <a:pt x="66" y="36"/>
                    <a:pt x="62" y="39"/>
                  </a:cubicBezTo>
                  <a:cubicBezTo>
                    <a:pt x="44" y="28"/>
                    <a:pt x="26" y="22"/>
                    <a:pt x="6" y="32"/>
                  </a:cubicBezTo>
                  <a:cubicBezTo>
                    <a:pt x="3" y="33"/>
                    <a:pt x="0" y="31"/>
                    <a:pt x="0" y="27"/>
                  </a:cubicBezTo>
                  <a:close/>
                </a:path>
              </a:pathLst>
            </a:custGeom>
            <a:solidFill>
              <a:srgbClr val="E4E3E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8" name="Freeform 55"/>
            <p:cNvSpPr/>
            <p:nvPr/>
          </p:nvSpPr>
          <p:spPr bwMode="auto">
            <a:xfrm>
              <a:off x="5732464" y="3276601"/>
              <a:ext cx="193675" cy="112713"/>
            </a:xfrm>
            <a:custGeom>
              <a:avLst/>
              <a:gdLst>
                <a:gd name="T0" fmla="*/ 0 w 66"/>
                <a:gd name="T1" fmla="*/ 23 h 38"/>
                <a:gd name="T2" fmla="*/ 36 w 66"/>
                <a:gd name="T3" fmla="*/ 3 h 38"/>
                <a:gd name="T4" fmla="*/ 66 w 66"/>
                <a:gd name="T5" fmla="*/ 38 h 38"/>
                <a:gd name="T6" fmla="*/ 0 w 66"/>
                <a:gd name="T7" fmla="*/ 23 h 38"/>
              </a:gdLst>
              <a:ahLst/>
              <a:cxnLst>
                <a:cxn ang="0">
                  <a:pos x="T0" y="T1"/>
                </a:cxn>
                <a:cxn ang="0">
                  <a:pos x="T2" y="T3"/>
                </a:cxn>
                <a:cxn ang="0">
                  <a:pos x="T4" y="T5"/>
                </a:cxn>
                <a:cxn ang="0">
                  <a:pos x="T6" y="T7"/>
                </a:cxn>
              </a:cxnLst>
              <a:rect l="0" t="0" r="r" b="b"/>
              <a:pathLst>
                <a:path w="66" h="38">
                  <a:moveTo>
                    <a:pt x="0" y="23"/>
                  </a:moveTo>
                  <a:cubicBezTo>
                    <a:pt x="10" y="5"/>
                    <a:pt x="22" y="0"/>
                    <a:pt x="36" y="3"/>
                  </a:cubicBezTo>
                  <a:cubicBezTo>
                    <a:pt x="52" y="7"/>
                    <a:pt x="61" y="17"/>
                    <a:pt x="66" y="38"/>
                  </a:cubicBezTo>
                  <a:cubicBezTo>
                    <a:pt x="46" y="20"/>
                    <a:pt x="27" y="10"/>
                    <a:pt x="0" y="23"/>
                  </a:cubicBezTo>
                  <a:close/>
                </a:path>
              </a:pathLst>
            </a:custGeom>
            <a:solidFill>
              <a:srgbClr val="E4E4E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9" name="Freeform 56"/>
            <p:cNvSpPr/>
            <p:nvPr/>
          </p:nvSpPr>
          <p:spPr bwMode="auto">
            <a:xfrm>
              <a:off x="5756276" y="3478213"/>
              <a:ext cx="214313" cy="96838"/>
            </a:xfrm>
            <a:custGeom>
              <a:avLst/>
              <a:gdLst>
                <a:gd name="T0" fmla="*/ 73 w 73"/>
                <a:gd name="T1" fmla="*/ 22 h 33"/>
                <a:gd name="T2" fmla="*/ 8 w 73"/>
                <a:gd name="T3" fmla="*/ 17 h 33"/>
                <a:gd name="T4" fmla="*/ 3 w 73"/>
                <a:gd name="T5" fmla="*/ 6 h 33"/>
                <a:gd name="T6" fmla="*/ 13 w 73"/>
                <a:gd name="T7" fmla="*/ 7 h 33"/>
                <a:gd name="T8" fmla="*/ 73 w 73"/>
                <a:gd name="T9" fmla="*/ 22 h 33"/>
              </a:gdLst>
              <a:ahLst/>
              <a:cxnLst>
                <a:cxn ang="0">
                  <a:pos x="T0" y="T1"/>
                </a:cxn>
                <a:cxn ang="0">
                  <a:pos x="T2" y="T3"/>
                </a:cxn>
                <a:cxn ang="0">
                  <a:pos x="T4" y="T5"/>
                </a:cxn>
                <a:cxn ang="0">
                  <a:pos x="T6" y="T7"/>
                </a:cxn>
                <a:cxn ang="0">
                  <a:pos x="T8" y="T9"/>
                </a:cxn>
              </a:cxnLst>
              <a:rect l="0" t="0" r="r" b="b"/>
              <a:pathLst>
                <a:path w="73" h="33">
                  <a:moveTo>
                    <a:pt x="73" y="22"/>
                  </a:moveTo>
                  <a:cubicBezTo>
                    <a:pt x="50" y="33"/>
                    <a:pt x="29" y="31"/>
                    <a:pt x="8" y="17"/>
                  </a:cubicBezTo>
                  <a:cubicBezTo>
                    <a:pt x="5" y="14"/>
                    <a:pt x="0" y="11"/>
                    <a:pt x="3" y="6"/>
                  </a:cubicBezTo>
                  <a:cubicBezTo>
                    <a:pt x="7" y="0"/>
                    <a:pt x="10" y="5"/>
                    <a:pt x="13" y="7"/>
                  </a:cubicBezTo>
                  <a:cubicBezTo>
                    <a:pt x="32" y="17"/>
                    <a:pt x="52" y="20"/>
                    <a:pt x="73" y="22"/>
                  </a:cubicBezTo>
                  <a:close/>
                </a:path>
              </a:pathLst>
            </a:custGeom>
            <a:solidFill>
              <a:srgbClr val="D0D1D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0" name="Freeform 57"/>
            <p:cNvSpPr/>
            <p:nvPr/>
          </p:nvSpPr>
          <p:spPr bwMode="auto">
            <a:xfrm>
              <a:off x="4595814" y="3544888"/>
              <a:ext cx="188913" cy="123825"/>
            </a:xfrm>
            <a:custGeom>
              <a:avLst/>
              <a:gdLst>
                <a:gd name="T0" fmla="*/ 58 w 64"/>
                <a:gd name="T1" fmla="*/ 0 h 42"/>
                <a:gd name="T2" fmla="*/ 56 w 64"/>
                <a:gd name="T3" fmla="*/ 18 h 42"/>
                <a:gd name="T4" fmla="*/ 6 w 64"/>
                <a:gd name="T5" fmla="*/ 42 h 42"/>
                <a:gd name="T6" fmla="*/ 7 w 64"/>
                <a:gd name="T7" fmla="*/ 32 h 42"/>
                <a:gd name="T8" fmla="*/ 58 w 64"/>
                <a:gd name="T9" fmla="*/ 0 h 42"/>
              </a:gdLst>
              <a:ahLst/>
              <a:cxnLst>
                <a:cxn ang="0">
                  <a:pos x="T0" y="T1"/>
                </a:cxn>
                <a:cxn ang="0">
                  <a:pos x="T2" y="T3"/>
                </a:cxn>
                <a:cxn ang="0">
                  <a:pos x="T4" y="T5"/>
                </a:cxn>
                <a:cxn ang="0">
                  <a:pos x="T6" y="T7"/>
                </a:cxn>
                <a:cxn ang="0">
                  <a:pos x="T8" y="T9"/>
                </a:cxn>
              </a:cxnLst>
              <a:rect l="0" t="0" r="r" b="b"/>
              <a:pathLst>
                <a:path w="64" h="42">
                  <a:moveTo>
                    <a:pt x="58" y="0"/>
                  </a:moveTo>
                  <a:cubicBezTo>
                    <a:pt x="64" y="6"/>
                    <a:pt x="63" y="12"/>
                    <a:pt x="56" y="18"/>
                  </a:cubicBezTo>
                  <a:cubicBezTo>
                    <a:pt x="42" y="31"/>
                    <a:pt x="26" y="40"/>
                    <a:pt x="6" y="42"/>
                  </a:cubicBezTo>
                  <a:cubicBezTo>
                    <a:pt x="0" y="38"/>
                    <a:pt x="4" y="34"/>
                    <a:pt x="7" y="32"/>
                  </a:cubicBezTo>
                  <a:cubicBezTo>
                    <a:pt x="26" y="23"/>
                    <a:pt x="40" y="8"/>
                    <a:pt x="58" y="0"/>
                  </a:cubicBezTo>
                  <a:close/>
                </a:path>
              </a:pathLst>
            </a:custGeom>
            <a:solidFill>
              <a:srgbClr val="E3E2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1" name="Freeform 58"/>
            <p:cNvSpPr/>
            <p:nvPr/>
          </p:nvSpPr>
          <p:spPr bwMode="auto">
            <a:xfrm>
              <a:off x="4565651" y="3527426"/>
              <a:ext cx="201613" cy="160338"/>
            </a:xfrm>
            <a:custGeom>
              <a:avLst/>
              <a:gdLst>
                <a:gd name="T0" fmla="*/ 68 w 68"/>
                <a:gd name="T1" fmla="*/ 6 h 54"/>
                <a:gd name="T2" fmla="*/ 21 w 68"/>
                <a:gd name="T3" fmla="*/ 41 h 54"/>
                <a:gd name="T4" fmla="*/ 16 w 68"/>
                <a:gd name="T5" fmla="*/ 48 h 54"/>
                <a:gd name="T6" fmla="*/ 0 w 68"/>
                <a:gd name="T7" fmla="*/ 40 h 54"/>
                <a:gd name="T8" fmla="*/ 63 w 68"/>
                <a:gd name="T9" fmla="*/ 0 h 54"/>
                <a:gd name="T10" fmla="*/ 68 w 68"/>
                <a:gd name="T11" fmla="*/ 6 h 54"/>
              </a:gdLst>
              <a:ahLst/>
              <a:cxnLst>
                <a:cxn ang="0">
                  <a:pos x="T0" y="T1"/>
                </a:cxn>
                <a:cxn ang="0">
                  <a:pos x="T2" y="T3"/>
                </a:cxn>
                <a:cxn ang="0">
                  <a:pos x="T4" y="T5"/>
                </a:cxn>
                <a:cxn ang="0">
                  <a:pos x="T6" y="T7"/>
                </a:cxn>
                <a:cxn ang="0">
                  <a:pos x="T8" y="T9"/>
                </a:cxn>
                <a:cxn ang="0">
                  <a:pos x="T10" y="T11"/>
                </a:cxn>
              </a:cxnLst>
              <a:rect l="0" t="0" r="r" b="b"/>
              <a:pathLst>
                <a:path w="68" h="54">
                  <a:moveTo>
                    <a:pt x="68" y="6"/>
                  </a:moveTo>
                  <a:cubicBezTo>
                    <a:pt x="54" y="20"/>
                    <a:pt x="39" y="33"/>
                    <a:pt x="21" y="41"/>
                  </a:cubicBezTo>
                  <a:cubicBezTo>
                    <a:pt x="17" y="42"/>
                    <a:pt x="16" y="44"/>
                    <a:pt x="16" y="48"/>
                  </a:cubicBezTo>
                  <a:cubicBezTo>
                    <a:pt x="6" y="54"/>
                    <a:pt x="7" y="39"/>
                    <a:pt x="0" y="40"/>
                  </a:cubicBezTo>
                  <a:cubicBezTo>
                    <a:pt x="25" y="33"/>
                    <a:pt x="43" y="16"/>
                    <a:pt x="63" y="0"/>
                  </a:cubicBezTo>
                  <a:cubicBezTo>
                    <a:pt x="64" y="2"/>
                    <a:pt x="66" y="4"/>
                    <a:pt x="68" y="6"/>
                  </a:cubicBezTo>
                  <a:close/>
                </a:path>
              </a:pathLst>
            </a:custGeom>
            <a:solidFill>
              <a:srgbClr val="55555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2" name="Freeform 59"/>
            <p:cNvSpPr/>
            <p:nvPr/>
          </p:nvSpPr>
          <p:spPr bwMode="auto">
            <a:xfrm>
              <a:off x="4602164" y="3379788"/>
              <a:ext cx="211138" cy="80963"/>
            </a:xfrm>
            <a:custGeom>
              <a:avLst/>
              <a:gdLst>
                <a:gd name="T0" fmla="*/ 10 w 72"/>
                <a:gd name="T1" fmla="*/ 7 h 27"/>
                <a:gd name="T2" fmla="*/ 25 w 72"/>
                <a:gd name="T3" fmla="*/ 5 h 27"/>
                <a:gd name="T4" fmla="*/ 72 w 72"/>
                <a:gd name="T5" fmla="*/ 19 h 27"/>
                <a:gd name="T6" fmla="*/ 63 w 72"/>
                <a:gd name="T7" fmla="*/ 27 h 27"/>
                <a:gd name="T8" fmla="*/ 11 w 72"/>
                <a:gd name="T9" fmla="*/ 23 h 27"/>
                <a:gd name="T10" fmla="*/ 10 w 72"/>
                <a:gd name="T11" fmla="*/ 7 h 27"/>
              </a:gdLst>
              <a:ahLst/>
              <a:cxnLst>
                <a:cxn ang="0">
                  <a:pos x="T0" y="T1"/>
                </a:cxn>
                <a:cxn ang="0">
                  <a:pos x="T2" y="T3"/>
                </a:cxn>
                <a:cxn ang="0">
                  <a:pos x="T4" y="T5"/>
                </a:cxn>
                <a:cxn ang="0">
                  <a:pos x="T6" y="T7"/>
                </a:cxn>
                <a:cxn ang="0">
                  <a:pos x="T8" y="T9"/>
                </a:cxn>
                <a:cxn ang="0">
                  <a:pos x="T10" y="T11"/>
                </a:cxn>
              </a:cxnLst>
              <a:rect l="0" t="0" r="r" b="b"/>
              <a:pathLst>
                <a:path w="72" h="27">
                  <a:moveTo>
                    <a:pt x="10" y="7"/>
                  </a:moveTo>
                  <a:cubicBezTo>
                    <a:pt x="16" y="15"/>
                    <a:pt x="20" y="6"/>
                    <a:pt x="25" y="5"/>
                  </a:cubicBezTo>
                  <a:cubicBezTo>
                    <a:pt x="43" y="1"/>
                    <a:pt x="60" y="0"/>
                    <a:pt x="72" y="19"/>
                  </a:cubicBezTo>
                  <a:cubicBezTo>
                    <a:pt x="69" y="21"/>
                    <a:pt x="66" y="24"/>
                    <a:pt x="63" y="27"/>
                  </a:cubicBezTo>
                  <a:cubicBezTo>
                    <a:pt x="53" y="7"/>
                    <a:pt x="36" y="6"/>
                    <a:pt x="11" y="23"/>
                  </a:cubicBezTo>
                  <a:cubicBezTo>
                    <a:pt x="6" y="18"/>
                    <a:pt x="0" y="13"/>
                    <a:pt x="10" y="7"/>
                  </a:cubicBezTo>
                  <a:close/>
                </a:path>
              </a:pathLst>
            </a:custGeom>
            <a:solidFill>
              <a:srgbClr val="59585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3" name="Freeform 60"/>
            <p:cNvSpPr/>
            <p:nvPr/>
          </p:nvSpPr>
          <p:spPr bwMode="auto">
            <a:xfrm>
              <a:off x="5740401" y="3354388"/>
              <a:ext cx="174625" cy="82550"/>
            </a:xfrm>
            <a:custGeom>
              <a:avLst/>
              <a:gdLst>
                <a:gd name="T0" fmla="*/ 59 w 59"/>
                <a:gd name="T1" fmla="*/ 28 h 28"/>
                <a:gd name="T2" fmla="*/ 0 w 59"/>
                <a:gd name="T3" fmla="*/ 17 h 28"/>
                <a:gd name="T4" fmla="*/ 19 w 59"/>
                <a:gd name="T5" fmla="*/ 0 h 28"/>
                <a:gd name="T6" fmla="*/ 59 w 59"/>
                <a:gd name="T7" fmla="*/ 28 h 28"/>
              </a:gdLst>
              <a:ahLst/>
              <a:cxnLst>
                <a:cxn ang="0">
                  <a:pos x="T0" y="T1"/>
                </a:cxn>
                <a:cxn ang="0">
                  <a:pos x="T2" y="T3"/>
                </a:cxn>
                <a:cxn ang="0">
                  <a:pos x="T4" y="T5"/>
                </a:cxn>
                <a:cxn ang="0">
                  <a:pos x="T6" y="T7"/>
                </a:cxn>
              </a:cxnLst>
              <a:rect l="0" t="0" r="r" b="b"/>
              <a:pathLst>
                <a:path w="59" h="28">
                  <a:moveTo>
                    <a:pt x="59" y="28"/>
                  </a:moveTo>
                  <a:cubicBezTo>
                    <a:pt x="42" y="13"/>
                    <a:pt x="23" y="7"/>
                    <a:pt x="0" y="17"/>
                  </a:cubicBezTo>
                  <a:cubicBezTo>
                    <a:pt x="6" y="3"/>
                    <a:pt x="10" y="0"/>
                    <a:pt x="19" y="0"/>
                  </a:cubicBezTo>
                  <a:cubicBezTo>
                    <a:pt x="39" y="0"/>
                    <a:pt x="49" y="13"/>
                    <a:pt x="59" y="28"/>
                  </a:cubicBezTo>
                  <a:close/>
                </a:path>
              </a:pathLst>
            </a:custGeom>
            <a:solidFill>
              <a:srgbClr val="CBCBC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4" name="Freeform 61"/>
            <p:cNvSpPr/>
            <p:nvPr/>
          </p:nvSpPr>
          <p:spPr bwMode="auto">
            <a:xfrm>
              <a:off x="4664076" y="4556126"/>
              <a:ext cx="82550" cy="71438"/>
            </a:xfrm>
            <a:custGeom>
              <a:avLst/>
              <a:gdLst>
                <a:gd name="T0" fmla="*/ 14 w 28"/>
                <a:gd name="T1" fmla="*/ 0 h 24"/>
                <a:gd name="T2" fmla="*/ 27 w 28"/>
                <a:gd name="T3" fmla="*/ 9 h 24"/>
                <a:gd name="T4" fmla="*/ 13 w 28"/>
                <a:gd name="T5" fmla="*/ 24 h 24"/>
                <a:gd name="T6" fmla="*/ 0 w 28"/>
                <a:gd name="T7" fmla="*/ 14 h 24"/>
                <a:gd name="T8" fmla="*/ 14 w 28"/>
                <a:gd name="T9" fmla="*/ 0 h 24"/>
              </a:gdLst>
              <a:ahLst/>
              <a:cxnLst>
                <a:cxn ang="0">
                  <a:pos x="T0" y="T1"/>
                </a:cxn>
                <a:cxn ang="0">
                  <a:pos x="T2" y="T3"/>
                </a:cxn>
                <a:cxn ang="0">
                  <a:pos x="T4" y="T5"/>
                </a:cxn>
                <a:cxn ang="0">
                  <a:pos x="T6" y="T7"/>
                </a:cxn>
                <a:cxn ang="0">
                  <a:pos x="T8" y="T9"/>
                </a:cxn>
              </a:cxnLst>
              <a:rect l="0" t="0" r="r" b="b"/>
              <a:pathLst>
                <a:path w="28" h="24">
                  <a:moveTo>
                    <a:pt x="14" y="0"/>
                  </a:moveTo>
                  <a:cubicBezTo>
                    <a:pt x="21" y="0"/>
                    <a:pt x="27" y="1"/>
                    <a:pt x="27" y="9"/>
                  </a:cubicBezTo>
                  <a:cubicBezTo>
                    <a:pt x="28" y="19"/>
                    <a:pt x="22" y="23"/>
                    <a:pt x="13" y="24"/>
                  </a:cubicBezTo>
                  <a:cubicBezTo>
                    <a:pt x="6" y="24"/>
                    <a:pt x="0" y="21"/>
                    <a:pt x="0" y="14"/>
                  </a:cubicBezTo>
                  <a:cubicBezTo>
                    <a:pt x="0" y="5"/>
                    <a:pt x="6" y="0"/>
                    <a:pt x="14" y="0"/>
                  </a:cubicBezTo>
                  <a:close/>
                </a:path>
              </a:pathLst>
            </a:custGeom>
            <a:solidFill>
              <a:srgbClr val="E1E1E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5" name="Freeform 62"/>
            <p:cNvSpPr/>
            <p:nvPr/>
          </p:nvSpPr>
          <p:spPr bwMode="auto">
            <a:xfrm>
              <a:off x="5613401" y="5689601"/>
              <a:ext cx="98425" cy="58738"/>
            </a:xfrm>
            <a:custGeom>
              <a:avLst/>
              <a:gdLst>
                <a:gd name="T0" fmla="*/ 15 w 33"/>
                <a:gd name="T1" fmla="*/ 20 h 20"/>
                <a:gd name="T2" fmla="*/ 1 w 33"/>
                <a:gd name="T3" fmla="*/ 11 h 20"/>
                <a:gd name="T4" fmla="*/ 19 w 33"/>
                <a:gd name="T5" fmla="*/ 1 h 20"/>
                <a:gd name="T6" fmla="*/ 33 w 33"/>
                <a:gd name="T7" fmla="*/ 8 h 20"/>
                <a:gd name="T8" fmla="*/ 15 w 33"/>
                <a:gd name="T9" fmla="*/ 20 h 20"/>
              </a:gdLst>
              <a:ahLst/>
              <a:cxnLst>
                <a:cxn ang="0">
                  <a:pos x="T0" y="T1"/>
                </a:cxn>
                <a:cxn ang="0">
                  <a:pos x="T2" y="T3"/>
                </a:cxn>
                <a:cxn ang="0">
                  <a:pos x="T4" y="T5"/>
                </a:cxn>
                <a:cxn ang="0">
                  <a:pos x="T6" y="T7"/>
                </a:cxn>
                <a:cxn ang="0">
                  <a:pos x="T8" y="T9"/>
                </a:cxn>
              </a:cxnLst>
              <a:rect l="0" t="0" r="r" b="b"/>
              <a:pathLst>
                <a:path w="33" h="20">
                  <a:moveTo>
                    <a:pt x="15" y="20"/>
                  </a:moveTo>
                  <a:cubicBezTo>
                    <a:pt x="10" y="18"/>
                    <a:pt x="0" y="20"/>
                    <a:pt x="1" y="11"/>
                  </a:cubicBezTo>
                  <a:cubicBezTo>
                    <a:pt x="1" y="2"/>
                    <a:pt x="11" y="1"/>
                    <a:pt x="19" y="1"/>
                  </a:cubicBezTo>
                  <a:cubicBezTo>
                    <a:pt x="25" y="1"/>
                    <a:pt x="32" y="0"/>
                    <a:pt x="33" y="8"/>
                  </a:cubicBezTo>
                  <a:cubicBezTo>
                    <a:pt x="33" y="18"/>
                    <a:pt x="23" y="18"/>
                    <a:pt x="15" y="20"/>
                  </a:cubicBezTo>
                  <a:close/>
                </a:path>
              </a:pathLst>
            </a:custGeom>
            <a:solidFill>
              <a:srgbClr val="E2E2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6" name="Freeform 63"/>
            <p:cNvSpPr/>
            <p:nvPr/>
          </p:nvSpPr>
          <p:spPr bwMode="auto">
            <a:xfrm>
              <a:off x="5929314" y="4373563"/>
              <a:ext cx="77788" cy="77788"/>
            </a:xfrm>
            <a:custGeom>
              <a:avLst/>
              <a:gdLst>
                <a:gd name="T0" fmla="*/ 15 w 26"/>
                <a:gd name="T1" fmla="*/ 0 h 26"/>
                <a:gd name="T2" fmla="*/ 26 w 26"/>
                <a:gd name="T3" fmla="*/ 12 h 26"/>
                <a:gd name="T4" fmla="*/ 14 w 26"/>
                <a:gd name="T5" fmla="*/ 25 h 26"/>
                <a:gd name="T6" fmla="*/ 1 w 26"/>
                <a:gd name="T7" fmla="*/ 14 h 26"/>
                <a:gd name="T8" fmla="*/ 15 w 26"/>
                <a:gd name="T9" fmla="*/ 0 h 26"/>
              </a:gdLst>
              <a:ahLst/>
              <a:cxnLst>
                <a:cxn ang="0">
                  <a:pos x="T0" y="T1"/>
                </a:cxn>
                <a:cxn ang="0">
                  <a:pos x="T2" y="T3"/>
                </a:cxn>
                <a:cxn ang="0">
                  <a:pos x="T4" y="T5"/>
                </a:cxn>
                <a:cxn ang="0">
                  <a:pos x="T6" y="T7"/>
                </a:cxn>
                <a:cxn ang="0">
                  <a:pos x="T8" y="T9"/>
                </a:cxn>
              </a:cxnLst>
              <a:rect l="0" t="0" r="r" b="b"/>
              <a:pathLst>
                <a:path w="26" h="26">
                  <a:moveTo>
                    <a:pt x="15" y="0"/>
                  </a:moveTo>
                  <a:cubicBezTo>
                    <a:pt x="24" y="1"/>
                    <a:pt x="26" y="6"/>
                    <a:pt x="26" y="12"/>
                  </a:cubicBezTo>
                  <a:cubicBezTo>
                    <a:pt x="26" y="20"/>
                    <a:pt x="21" y="25"/>
                    <a:pt x="14" y="25"/>
                  </a:cubicBezTo>
                  <a:cubicBezTo>
                    <a:pt x="7" y="26"/>
                    <a:pt x="0" y="22"/>
                    <a:pt x="1" y="14"/>
                  </a:cubicBezTo>
                  <a:cubicBezTo>
                    <a:pt x="2" y="6"/>
                    <a:pt x="9" y="2"/>
                    <a:pt x="15"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7" name="Freeform 64"/>
            <p:cNvSpPr/>
            <p:nvPr/>
          </p:nvSpPr>
          <p:spPr bwMode="auto">
            <a:xfrm>
              <a:off x="4799014" y="3457576"/>
              <a:ext cx="76200" cy="100013"/>
            </a:xfrm>
            <a:custGeom>
              <a:avLst/>
              <a:gdLst>
                <a:gd name="T0" fmla="*/ 25 w 26"/>
                <a:gd name="T1" fmla="*/ 7 h 34"/>
                <a:gd name="T2" fmla="*/ 8 w 26"/>
                <a:gd name="T3" fmla="*/ 31 h 34"/>
                <a:gd name="T4" fmla="*/ 1 w 26"/>
                <a:gd name="T5" fmla="*/ 21 h 34"/>
                <a:gd name="T6" fmla="*/ 19 w 26"/>
                <a:gd name="T7" fmla="*/ 1 h 34"/>
                <a:gd name="T8" fmla="*/ 25 w 26"/>
                <a:gd name="T9" fmla="*/ 7 h 34"/>
              </a:gdLst>
              <a:ahLst/>
              <a:cxnLst>
                <a:cxn ang="0">
                  <a:pos x="T0" y="T1"/>
                </a:cxn>
                <a:cxn ang="0">
                  <a:pos x="T2" y="T3"/>
                </a:cxn>
                <a:cxn ang="0">
                  <a:pos x="T4" y="T5"/>
                </a:cxn>
                <a:cxn ang="0">
                  <a:pos x="T6" y="T7"/>
                </a:cxn>
                <a:cxn ang="0">
                  <a:pos x="T8" y="T9"/>
                </a:cxn>
              </a:cxnLst>
              <a:rect l="0" t="0" r="r" b="b"/>
              <a:pathLst>
                <a:path w="26" h="34">
                  <a:moveTo>
                    <a:pt x="25" y="7"/>
                  </a:moveTo>
                  <a:cubicBezTo>
                    <a:pt x="20" y="15"/>
                    <a:pt x="18" y="27"/>
                    <a:pt x="8" y="31"/>
                  </a:cubicBezTo>
                  <a:cubicBezTo>
                    <a:pt x="3" y="34"/>
                    <a:pt x="0" y="26"/>
                    <a:pt x="1" y="21"/>
                  </a:cubicBezTo>
                  <a:cubicBezTo>
                    <a:pt x="2" y="9"/>
                    <a:pt x="8" y="2"/>
                    <a:pt x="19" y="1"/>
                  </a:cubicBezTo>
                  <a:cubicBezTo>
                    <a:pt x="23" y="0"/>
                    <a:pt x="26" y="1"/>
                    <a:pt x="25" y="7"/>
                  </a:cubicBezTo>
                  <a:close/>
                </a:path>
              </a:pathLst>
            </a:custGeom>
            <a:solidFill>
              <a:srgbClr val="C5769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8" name="Freeform 65"/>
            <p:cNvSpPr/>
            <p:nvPr/>
          </p:nvSpPr>
          <p:spPr bwMode="auto">
            <a:xfrm>
              <a:off x="5032376" y="5676901"/>
              <a:ext cx="115888" cy="50800"/>
            </a:xfrm>
            <a:custGeom>
              <a:avLst/>
              <a:gdLst>
                <a:gd name="T0" fmla="*/ 39 w 39"/>
                <a:gd name="T1" fmla="*/ 16 h 17"/>
                <a:gd name="T2" fmla="*/ 12 w 39"/>
                <a:gd name="T3" fmla="*/ 16 h 17"/>
                <a:gd name="T4" fmla="*/ 0 w 39"/>
                <a:gd name="T5" fmla="*/ 9 h 17"/>
                <a:gd name="T6" fmla="*/ 13 w 39"/>
                <a:gd name="T7" fmla="*/ 0 h 17"/>
                <a:gd name="T8" fmla="*/ 39 w 39"/>
                <a:gd name="T9" fmla="*/ 16 h 17"/>
              </a:gdLst>
              <a:ahLst/>
              <a:cxnLst>
                <a:cxn ang="0">
                  <a:pos x="T0" y="T1"/>
                </a:cxn>
                <a:cxn ang="0">
                  <a:pos x="T2" y="T3"/>
                </a:cxn>
                <a:cxn ang="0">
                  <a:pos x="T4" y="T5"/>
                </a:cxn>
                <a:cxn ang="0">
                  <a:pos x="T6" y="T7"/>
                </a:cxn>
                <a:cxn ang="0">
                  <a:pos x="T8" y="T9"/>
                </a:cxn>
              </a:cxnLst>
              <a:rect l="0" t="0" r="r" b="b"/>
              <a:pathLst>
                <a:path w="39" h="17">
                  <a:moveTo>
                    <a:pt x="39" y="16"/>
                  </a:moveTo>
                  <a:cubicBezTo>
                    <a:pt x="28" y="16"/>
                    <a:pt x="20" y="17"/>
                    <a:pt x="12" y="16"/>
                  </a:cubicBezTo>
                  <a:cubicBezTo>
                    <a:pt x="7" y="16"/>
                    <a:pt x="0" y="15"/>
                    <a:pt x="0" y="9"/>
                  </a:cubicBezTo>
                  <a:cubicBezTo>
                    <a:pt x="0" y="0"/>
                    <a:pt x="7" y="0"/>
                    <a:pt x="13" y="0"/>
                  </a:cubicBezTo>
                  <a:cubicBezTo>
                    <a:pt x="23" y="0"/>
                    <a:pt x="31" y="3"/>
                    <a:pt x="39" y="16"/>
                  </a:cubicBezTo>
                  <a:close/>
                </a:path>
              </a:pathLst>
            </a:custGeom>
            <a:solidFill>
              <a:srgbClr val="D7D7D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9" name="Freeform 66"/>
            <p:cNvSpPr/>
            <p:nvPr/>
          </p:nvSpPr>
          <p:spPr bwMode="auto">
            <a:xfrm>
              <a:off x="5651501" y="3413126"/>
              <a:ext cx="80963" cy="79375"/>
            </a:xfrm>
            <a:custGeom>
              <a:avLst/>
              <a:gdLst>
                <a:gd name="T0" fmla="*/ 27 w 27"/>
                <a:gd name="T1" fmla="*/ 15 h 27"/>
                <a:gd name="T2" fmla="*/ 21 w 27"/>
                <a:gd name="T3" fmla="*/ 27 h 27"/>
                <a:gd name="T4" fmla="*/ 2 w 27"/>
                <a:gd name="T5" fmla="*/ 6 h 27"/>
                <a:gd name="T6" fmla="*/ 10 w 27"/>
                <a:gd name="T7" fmla="*/ 0 h 27"/>
                <a:gd name="T8" fmla="*/ 27 w 27"/>
                <a:gd name="T9" fmla="*/ 15 h 27"/>
              </a:gdLst>
              <a:ahLst/>
              <a:cxnLst>
                <a:cxn ang="0">
                  <a:pos x="T0" y="T1"/>
                </a:cxn>
                <a:cxn ang="0">
                  <a:pos x="T2" y="T3"/>
                </a:cxn>
                <a:cxn ang="0">
                  <a:pos x="T4" y="T5"/>
                </a:cxn>
                <a:cxn ang="0">
                  <a:pos x="T6" y="T7"/>
                </a:cxn>
                <a:cxn ang="0">
                  <a:pos x="T8" y="T9"/>
                </a:cxn>
              </a:cxnLst>
              <a:rect l="0" t="0" r="r" b="b"/>
              <a:pathLst>
                <a:path w="27" h="27">
                  <a:moveTo>
                    <a:pt x="27" y="15"/>
                  </a:moveTo>
                  <a:cubicBezTo>
                    <a:pt x="27" y="21"/>
                    <a:pt x="25" y="27"/>
                    <a:pt x="21" y="27"/>
                  </a:cubicBezTo>
                  <a:cubicBezTo>
                    <a:pt x="10" y="25"/>
                    <a:pt x="7" y="14"/>
                    <a:pt x="2" y="6"/>
                  </a:cubicBezTo>
                  <a:cubicBezTo>
                    <a:pt x="0" y="3"/>
                    <a:pt x="6" y="0"/>
                    <a:pt x="10" y="0"/>
                  </a:cubicBezTo>
                  <a:cubicBezTo>
                    <a:pt x="20" y="1"/>
                    <a:pt x="25" y="7"/>
                    <a:pt x="27" y="15"/>
                  </a:cubicBezTo>
                  <a:close/>
                </a:path>
              </a:pathLst>
            </a:custGeom>
            <a:solidFill>
              <a:srgbClr val="C4789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0" name="Freeform 67"/>
            <p:cNvSpPr/>
            <p:nvPr/>
          </p:nvSpPr>
          <p:spPr bwMode="auto">
            <a:xfrm>
              <a:off x="5200651" y="3400426"/>
              <a:ext cx="157163" cy="71438"/>
            </a:xfrm>
            <a:custGeom>
              <a:avLst/>
              <a:gdLst>
                <a:gd name="T0" fmla="*/ 4 w 53"/>
                <a:gd name="T1" fmla="*/ 0 h 24"/>
                <a:gd name="T2" fmla="*/ 53 w 53"/>
                <a:gd name="T3" fmla="*/ 19 h 24"/>
                <a:gd name="T4" fmla="*/ 44 w 53"/>
                <a:gd name="T5" fmla="*/ 24 h 24"/>
                <a:gd name="T6" fmla="*/ 0 w 53"/>
                <a:gd name="T7" fmla="*/ 12 h 24"/>
                <a:gd name="T8" fmla="*/ 4 w 53"/>
                <a:gd name="T9" fmla="*/ 0 h 24"/>
              </a:gdLst>
              <a:ahLst/>
              <a:cxnLst>
                <a:cxn ang="0">
                  <a:pos x="T0" y="T1"/>
                </a:cxn>
                <a:cxn ang="0">
                  <a:pos x="T2" y="T3"/>
                </a:cxn>
                <a:cxn ang="0">
                  <a:pos x="T4" y="T5"/>
                </a:cxn>
                <a:cxn ang="0">
                  <a:pos x="T6" y="T7"/>
                </a:cxn>
                <a:cxn ang="0">
                  <a:pos x="T8" y="T9"/>
                </a:cxn>
              </a:cxnLst>
              <a:rect l="0" t="0" r="r" b="b"/>
              <a:pathLst>
                <a:path w="53" h="24">
                  <a:moveTo>
                    <a:pt x="4" y="0"/>
                  </a:moveTo>
                  <a:cubicBezTo>
                    <a:pt x="20" y="6"/>
                    <a:pt x="37" y="13"/>
                    <a:pt x="53" y="19"/>
                  </a:cubicBezTo>
                  <a:cubicBezTo>
                    <a:pt x="50" y="20"/>
                    <a:pt x="46" y="20"/>
                    <a:pt x="44" y="24"/>
                  </a:cubicBezTo>
                  <a:cubicBezTo>
                    <a:pt x="28" y="24"/>
                    <a:pt x="16" y="11"/>
                    <a:pt x="0" y="12"/>
                  </a:cubicBezTo>
                  <a:cubicBezTo>
                    <a:pt x="1" y="8"/>
                    <a:pt x="3" y="4"/>
                    <a:pt x="4" y="0"/>
                  </a:cubicBezTo>
                  <a:close/>
                </a:path>
              </a:pathLst>
            </a:custGeom>
            <a:solidFill>
              <a:srgbClr val="5E5E5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1" name="Freeform 68"/>
            <p:cNvSpPr/>
            <p:nvPr/>
          </p:nvSpPr>
          <p:spPr bwMode="auto">
            <a:xfrm>
              <a:off x="4914901" y="3406776"/>
              <a:ext cx="106363" cy="117475"/>
            </a:xfrm>
            <a:custGeom>
              <a:avLst/>
              <a:gdLst>
                <a:gd name="T0" fmla="*/ 0 w 36"/>
                <a:gd name="T1" fmla="*/ 30 h 40"/>
                <a:gd name="T2" fmla="*/ 36 w 36"/>
                <a:gd name="T3" fmla="*/ 0 h 40"/>
                <a:gd name="T4" fmla="*/ 9 w 36"/>
                <a:gd name="T5" fmla="*/ 30 h 40"/>
                <a:gd name="T6" fmla="*/ 0 w 36"/>
                <a:gd name="T7" fmla="*/ 30 h 40"/>
              </a:gdLst>
              <a:ahLst/>
              <a:cxnLst>
                <a:cxn ang="0">
                  <a:pos x="T0" y="T1"/>
                </a:cxn>
                <a:cxn ang="0">
                  <a:pos x="T2" y="T3"/>
                </a:cxn>
                <a:cxn ang="0">
                  <a:pos x="T4" y="T5"/>
                </a:cxn>
                <a:cxn ang="0">
                  <a:pos x="T6" y="T7"/>
                </a:cxn>
              </a:cxnLst>
              <a:rect l="0" t="0" r="r" b="b"/>
              <a:pathLst>
                <a:path w="36" h="40">
                  <a:moveTo>
                    <a:pt x="0" y="30"/>
                  </a:moveTo>
                  <a:cubicBezTo>
                    <a:pt x="10" y="19"/>
                    <a:pt x="20" y="7"/>
                    <a:pt x="36" y="0"/>
                  </a:cubicBezTo>
                  <a:cubicBezTo>
                    <a:pt x="32" y="17"/>
                    <a:pt x="15" y="19"/>
                    <a:pt x="9" y="30"/>
                  </a:cubicBezTo>
                  <a:cubicBezTo>
                    <a:pt x="6" y="33"/>
                    <a:pt x="3" y="40"/>
                    <a:pt x="0" y="30"/>
                  </a:cubicBezTo>
                  <a:close/>
                </a:path>
              </a:pathLst>
            </a:custGeom>
            <a:solidFill>
              <a:srgbClr val="CBCBC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2" name="Freeform 69"/>
            <p:cNvSpPr/>
            <p:nvPr/>
          </p:nvSpPr>
          <p:spPr bwMode="auto">
            <a:xfrm>
              <a:off x="4857751" y="3495676"/>
              <a:ext cx="98425" cy="61913"/>
            </a:xfrm>
            <a:custGeom>
              <a:avLst/>
              <a:gdLst>
                <a:gd name="T0" fmla="*/ 19 w 33"/>
                <a:gd name="T1" fmla="*/ 0 h 21"/>
                <a:gd name="T2" fmla="*/ 28 w 33"/>
                <a:gd name="T3" fmla="*/ 0 h 21"/>
                <a:gd name="T4" fmla="*/ 33 w 33"/>
                <a:gd name="T5" fmla="*/ 5 h 21"/>
                <a:gd name="T6" fmla="*/ 17 w 33"/>
                <a:gd name="T7" fmla="*/ 21 h 21"/>
                <a:gd name="T8" fmla="*/ 19 w 33"/>
                <a:gd name="T9" fmla="*/ 0 h 21"/>
              </a:gdLst>
              <a:ahLst/>
              <a:cxnLst>
                <a:cxn ang="0">
                  <a:pos x="T0" y="T1"/>
                </a:cxn>
                <a:cxn ang="0">
                  <a:pos x="T2" y="T3"/>
                </a:cxn>
                <a:cxn ang="0">
                  <a:pos x="T4" y="T5"/>
                </a:cxn>
                <a:cxn ang="0">
                  <a:pos x="T6" y="T7"/>
                </a:cxn>
                <a:cxn ang="0">
                  <a:pos x="T8" y="T9"/>
                </a:cxn>
              </a:cxnLst>
              <a:rect l="0" t="0" r="r" b="b"/>
              <a:pathLst>
                <a:path w="33" h="21">
                  <a:moveTo>
                    <a:pt x="19" y="0"/>
                  </a:moveTo>
                  <a:cubicBezTo>
                    <a:pt x="22" y="7"/>
                    <a:pt x="25" y="0"/>
                    <a:pt x="28" y="0"/>
                  </a:cubicBezTo>
                  <a:cubicBezTo>
                    <a:pt x="30" y="2"/>
                    <a:pt x="31" y="3"/>
                    <a:pt x="33" y="5"/>
                  </a:cubicBezTo>
                  <a:cubicBezTo>
                    <a:pt x="28" y="10"/>
                    <a:pt x="22" y="16"/>
                    <a:pt x="17" y="21"/>
                  </a:cubicBezTo>
                  <a:cubicBezTo>
                    <a:pt x="0" y="12"/>
                    <a:pt x="15" y="6"/>
                    <a:pt x="19" y="0"/>
                  </a:cubicBezTo>
                  <a:close/>
                </a:path>
              </a:pathLst>
            </a:custGeom>
            <a:solidFill>
              <a:srgbClr val="6A696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3" name="Freeform 70"/>
            <p:cNvSpPr/>
            <p:nvPr/>
          </p:nvSpPr>
          <p:spPr bwMode="auto">
            <a:xfrm>
              <a:off x="5778501" y="3749676"/>
              <a:ext cx="50800" cy="49213"/>
            </a:xfrm>
            <a:custGeom>
              <a:avLst/>
              <a:gdLst>
                <a:gd name="T0" fmla="*/ 7 w 17"/>
                <a:gd name="T1" fmla="*/ 17 h 17"/>
                <a:gd name="T2" fmla="*/ 1 w 17"/>
                <a:gd name="T3" fmla="*/ 9 h 17"/>
                <a:gd name="T4" fmla="*/ 8 w 17"/>
                <a:gd name="T5" fmla="*/ 0 h 17"/>
                <a:gd name="T6" fmla="*/ 16 w 17"/>
                <a:gd name="T7" fmla="*/ 8 h 17"/>
                <a:gd name="T8" fmla="*/ 7 w 17"/>
                <a:gd name="T9" fmla="*/ 17 h 17"/>
              </a:gdLst>
              <a:ahLst/>
              <a:cxnLst>
                <a:cxn ang="0">
                  <a:pos x="T0" y="T1"/>
                </a:cxn>
                <a:cxn ang="0">
                  <a:pos x="T2" y="T3"/>
                </a:cxn>
                <a:cxn ang="0">
                  <a:pos x="T4" y="T5"/>
                </a:cxn>
                <a:cxn ang="0">
                  <a:pos x="T6" y="T7"/>
                </a:cxn>
                <a:cxn ang="0">
                  <a:pos x="T8" y="T9"/>
                </a:cxn>
              </a:cxnLst>
              <a:rect l="0" t="0" r="r" b="b"/>
              <a:pathLst>
                <a:path w="17" h="17">
                  <a:moveTo>
                    <a:pt x="7" y="17"/>
                  </a:moveTo>
                  <a:cubicBezTo>
                    <a:pt x="1" y="17"/>
                    <a:pt x="1" y="13"/>
                    <a:pt x="1" y="9"/>
                  </a:cubicBezTo>
                  <a:cubicBezTo>
                    <a:pt x="0" y="4"/>
                    <a:pt x="1" y="0"/>
                    <a:pt x="8" y="0"/>
                  </a:cubicBezTo>
                  <a:cubicBezTo>
                    <a:pt x="13" y="0"/>
                    <a:pt x="17" y="2"/>
                    <a:pt x="16" y="8"/>
                  </a:cubicBezTo>
                  <a:cubicBezTo>
                    <a:pt x="16" y="13"/>
                    <a:pt x="12" y="16"/>
                    <a:pt x="7" y="17"/>
                  </a:cubicBezTo>
                  <a:close/>
                </a:path>
              </a:pathLst>
            </a:custGeom>
            <a:solidFill>
              <a:srgbClr val="EFEFE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4" name="Freeform 102"/>
            <p:cNvSpPr/>
            <p:nvPr/>
          </p:nvSpPr>
          <p:spPr bwMode="auto">
            <a:xfrm>
              <a:off x="5348289" y="4589463"/>
              <a:ext cx="31750" cy="65088"/>
            </a:xfrm>
            <a:custGeom>
              <a:avLst/>
              <a:gdLst>
                <a:gd name="T0" fmla="*/ 0 w 11"/>
                <a:gd name="T1" fmla="*/ 0 h 22"/>
                <a:gd name="T2" fmla="*/ 11 w 11"/>
                <a:gd name="T3" fmla="*/ 22 h 22"/>
                <a:gd name="T4" fmla="*/ 0 w 11"/>
                <a:gd name="T5" fmla="*/ 0 h 22"/>
              </a:gdLst>
              <a:ahLst/>
              <a:cxnLst>
                <a:cxn ang="0">
                  <a:pos x="T0" y="T1"/>
                </a:cxn>
                <a:cxn ang="0">
                  <a:pos x="T2" y="T3"/>
                </a:cxn>
                <a:cxn ang="0">
                  <a:pos x="T4" y="T5"/>
                </a:cxn>
              </a:cxnLst>
              <a:rect l="0" t="0" r="r" b="b"/>
              <a:pathLst>
                <a:path w="11" h="22">
                  <a:moveTo>
                    <a:pt x="0" y="0"/>
                  </a:moveTo>
                  <a:cubicBezTo>
                    <a:pt x="11" y="7"/>
                    <a:pt x="10" y="15"/>
                    <a:pt x="11" y="22"/>
                  </a:cubicBezTo>
                  <a:cubicBezTo>
                    <a:pt x="5" y="17"/>
                    <a:pt x="0" y="11"/>
                    <a:pt x="0" y="0"/>
                  </a:cubicBezTo>
                  <a:close/>
                </a:path>
              </a:pathLst>
            </a:custGeom>
            <a:solidFill>
              <a:srgbClr val="FDABD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5" name="Freeform 103"/>
            <p:cNvSpPr/>
            <p:nvPr/>
          </p:nvSpPr>
          <p:spPr bwMode="auto">
            <a:xfrm>
              <a:off x="5118101" y="3960813"/>
              <a:ext cx="439738" cy="177800"/>
            </a:xfrm>
            <a:custGeom>
              <a:avLst/>
              <a:gdLst>
                <a:gd name="T0" fmla="*/ 16 w 149"/>
                <a:gd name="T1" fmla="*/ 26 h 60"/>
                <a:gd name="T2" fmla="*/ 128 w 149"/>
                <a:gd name="T3" fmla="*/ 11 h 60"/>
                <a:gd name="T4" fmla="*/ 144 w 149"/>
                <a:gd name="T5" fmla="*/ 7 h 60"/>
                <a:gd name="T6" fmla="*/ 139 w 149"/>
                <a:gd name="T7" fmla="*/ 22 h 60"/>
                <a:gd name="T8" fmla="*/ 9 w 149"/>
                <a:gd name="T9" fmla="*/ 33 h 60"/>
                <a:gd name="T10" fmla="*/ 3 w 149"/>
                <a:gd name="T11" fmla="*/ 24 h 60"/>
                <a:gd name="T12" fmla="*/ 16 w 149"/>
                <a:gd name="T13" fmla="*/ 26 h 60"/>
              </a:gdLst>
              <a:ahLst/>
              <a:cxnLst>
                <a:cxn ang="0">
                  <a:pos x="T0" y="T1"/>
                </a:cxn>
                <a:cxn ang="0">
                  <a:pos x="T2" y="T3"/>
                </a:cxn>
                <a:cxn ang="0">
                  <a:pos x="T4" y="T5"/>
                </a:cxn>
                <a:cxn ang="0">
                  <a:pos x="T6" y="T7"/>
                </a:cxn>
                <a:cxn ang="0">
                  <a:pos x="T8" y="T9"/>
                </a:cxn>
                <a:cxn ang="0">
                  <a:pos x="T10" y="T11"/>
                </a:cxn>
                <a:cxn ang="0">
                  <a:pos x="T12" y="T13"/>
                </a:cxn>
              </a:cxnLst>
              <a:rect l="0" t="0" r="r" b="b"/>
              <a:pathLst>
                <a:path w="149" h="60">
                  <a:moveTo>
                    <a:pt x="16" y="26"/>
                  </a:moveTo>
                  <a:cubicBezTo>
                    <a:pt x="57" y="46"/>
                    <a:pt x="95" y="41"/>
                    <a:pt x="128" y="11"/>
                  </a:cubicBezTo>
                  <a:cubicBezTo>
                    <a:pt x="133" y="6"/>
                    <a:pt x="138" y="0"/>
                    <a:pt x="144" y="7"/>
                  </a:cubicBezTo>
                  <a:cubicBezTo>
                    <a:pt x="149" y="13"/>
                    <a:pt x="144" y="18"/>
                    <a:pt x="139" y="22"/>
                  </a:cubicBezTo>
                  <a:cubicBezTo>
                    <a:pt x="98" y="55"/>
                    <a:pt x="55" y="60"/>
                    <a:pt x="9" y="33"/>
                  </a:cubicBezTo>
                  <a:cubicBezTo>
                    <a:pt x="4" y="32"/>
                    <a:pt x="0" y="29"/>
                    <a:pt x="3" y="24"/>
                  </a:cubicBezTo>
                  <a:cubicBezTo>
                    <a:pt x="8" y="18"/>
                    <a:pt x="12" y="23"/>
                    <a:pt x="16" y="26"/>
                  </a:cubicBezTo>
                  <a:close/>
                </a:path>
              </a:pathLst>
            </a:custGeom>
            <a:solidFill>
              <a:srgbClr val="48464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6" name="Freeform 104"/>
            <p:cNvSpPr/>
            <p:nvPr/>
          </p:nvSpPr>
          <p:spPr bwMode="auto">
            <a:xfrm>
              <a:off x="5043489" y="3956051"/>
              <a:ext cx="122238" cy="117475"/>
            </a:xfrm>
            <a:custGeom>
              <a:avLst/>
              <a:gdLst>
                <a:gd name="T0" fmla="*/ 41 w 41"/>
                <a:gd name="T1" fmla="*/ 28 h 40"/>
                <a:gd name="T2" fmla="*/ 30 w 41"/>
                <a:gd name="T3" fmla="*/ 27 h 40"/>
                <a:gd name="T4" fmla="*/ 34 w 41"/>
                <a:gd name="T5" fmla="*/ 35 h 40"/>
                <a:gd name="T6" fmla="*/ 15 w 41"/>
                <a:gd name="T7" fmla="*/ 36 h 40"/>
                <a:gd name="T8" fmla="*/ 1 w 41"/>
                <a:gd name="T9" fmla="*/ 15 h 40"/>
                <a:gd name="T10" fmla="*/ 21 w 41"/>
                <a:gd name="T11" fmla="*/ 0 h 40"/>
                <a:gd name="T12" fmla="*/ 41 w 41"/>
                <a:gd name="T13" fmla="*/ 16 h 40"/>
                <a:gd name="T14" fmla="*/ 41 w 41"/>
                <a:gd name="T15" fmla="*/ 28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40">
                  <a:moveTo>
                    <a:pt x="41" y="28"/>
                  </a:moveTo>
                  <a:cubicBezTo>
                    <a:pt x="37" y="29"/>
                    <a:pt x="33" y="23"/>
                    <a:pt x="30" y="27"/>
                  </a:cubicBezTo>
                  <a:cubicBezTo>
                    <a:pt x="28" y="31"/>
                    <a:pt x="33" y="33"/>
                    <a:pt x="34" y="35"/>
                  </a:cubicBezTo>
                  <a:cubicBezTo>
                    <a:pt x="28" y="40"/>
                    <a:pt x="22" y="38"/>
                    <a:pt x="15" y="36"/>
                  </a:cubicBezTo>
                  <a:cubicBezTo>
                    <a:pt x="5" y="33"/>
                    <a:pt x="0" y="26"/>
                    <a:pt x="1" y="15"/>
                  </a:cubicBezTo>
                  <a:cubicBezTo>
                    <a:pt x="3" y="4"/>
                    <a:pt x="11" y="0"/>
                    <a:pt x="21" y="0"/>
                  </a:cubicBezTo>
                  <a:cubicBezTo>
                    <a:pt x="32" y="0"/>
                    <a:pt x="39" y="5"/>
                    <a:pt x="41" y="16"/>
                  </a:cubicBezTo>
                  <a:cubicBezTo>
                    <a:pt x="41" y="20"/>
                    <a:pt x="41" y="24"/>
                    <a:pt x="41" y="28"/>
                  </a:cubicBezTo>
                  <a:close/>
                </a:path>
              </a:pathLst>
            </a:custGeom>
            <a:solidFill>
              <a:srgbClr val="F4D4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7" name="Freeform 105"/>
            <p:cNvSpPr/>
            <p:nvPr/>
          </p:nvSpPr>
          <p:spPr bwMode="auto">
            <a:xfrm>
              <a:off x="5495926" y="3911601"/>
              <a:ext cx="120650" cy="117475"/>
            </a:xfrm>
            <a:custGeom>
              <a:avLst/>
              <a:gdLst>
                <a:gd name="T0" fmla="*/ 11 w 41"/>
                <a:gd name="T1" fmla="*/ 39 h 40"/>
                <a:gd name="T2" fmla="*/ 14 w 41"/>
                <a:gd name="T3" fmla="*/ 25 h 40"/>
                <a:gd name="T4" fmla="*/ 0 w 41"/>
                <a:gd name="T5" fmla="*/ 28 h 40"/>
                <a:gd name="T6" fmla="*/ 0 w 41"/>
                <a:gd name="T7" fmla="*/ 18 h 40"/>
                <a:gd name="T8" fmla="*/ 23 w 41"/>
                <a:gd name="T9" fmla="*/ 0 h 40"/>
                <a:gd name="T10" fmla="*/ 40 w 41"/>
                <a:gd name="T11" fmla="*/ 14 h 40"/>
                <a:gd name="T12" fmla="*/ 23 w 41"/>
                <a:gd name="T13" fmla="*/ 38 h 40"/>
                <a:gd name="T14" fmla="*/ 11 w 41"/>
                <a:gd name="T15" fmla="*/ 39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40">
                  <a:moveTo>
                    <a:pt x="11" y="39"/>
                  </a:moveTo>
                  <a:cubicBezTo>
                    <a:pt x="11" y="34"/>
                    <a:pt x="19" y="29"/>
                    <a:pt x="14" y="25"/>
                  </a:cubicBezTo>
                  <a:cubicBezTo>
                    <a:pt x="9" y="20"/>
                    <a:pt x="5" y="27"/>
                    <a:pt x="0" y="28"/>
                  </a:cubicBezTo>
                  <a:cubicBezTo>
                    <a:pt x="0" y="24"/>
                    <a:pt x="0" y="21"/>
                    <a:pt x="0" y="18"/>
                  </a:cubicBezTo>
                  <a:cubicBezTo>
                    <a:pt x="3" y="6"/>
                    <a:pt x="12" y="0"/>
                    <a:pt x="23" y="0"/>
                  </a:cubicBezTo>
                  <a:cubicBezTo>
                    <a:pt x="31" y="0"/>
                    <a:pt x="39" y="4"/>
                    <a:pt x="40" y="14"/>
                  </a:cubicBezTo>
                  <a:cubicBezTo>
                    <a:pt x="41" y="27"/>
                    <a:pt x="34" y="34"/>
                    <a:pt x="23" y="38"/>
                  </a:cubicBezTo>
                  <a:cubicBezTo>
                    <a:pt x="19" y="40"/>
                    <a:pt x="15" y="39"/>
                    <a:pt x="11" y="39"/>
                  </a:cubicBezTo>
                  <a:close/>
                </a:path>
              </a:pathLst>
            </a:custGeom>
            <a:solidFill>
              <a:srgbClr val="F2D4E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8" name="Freeform 106"/>
            <p:cNvSpPr/>
            <p:nvPr/>
          </p:nvSpPr>
          <p:spPr bwMode="auto">
            <a:xfrm>
              <a:off x="5005389" y="3740151"/>
              <a:ext cx="157163" cy="112713"/>
            </a:xfrm>
            <a:custGeom>
              <a:avLst/>
              <a:gdLst>
                <a:gd name="T0" fmla="*/ 8 w 53"/>
                <a:gd name="T1" fmla="*/ 38 h 38"/>
                <a:gd name="T2" fmla="*/ 21 w 53"/>
                <a:gd name="T3" fmla="*/ 5 h 38"/>
                <a:gd name="T4" fmla="*/ 52 w 53"/>
                <a:gd name="T5" fmla="*/ 22 h 38"/>
                <a:gd name="T6" fmla="*/ 50 w 53"/>
                <a:gd name="T7" fmla="*/ 32 h 38"/>
                <a:gd name="T8" fmla="*/ 41 w 53"/>
                <a:gd name="T9" fmla="*/ 30 h 38"/>
                <a:gd name="T10" fmla="*/ 8 w 53"/>
                <a:gd name="T11" fmla="*/ 38 h 38"/>
              </a:gdLst>
              <a:ahLst/>
              <a:cxnLst>
                <a:cxn ang="0">
                  <a:pos x="T0" y="T1"/>
                </a:cxn>
                <a:cxn ang="0">
                  <a:pos x="T2" y="T3"/>
                </a:cxn>
                <a:cxn ang="0">
                  <a:pos x="T4" y="T5"/>
                </a:cxn>
                <a:cxn ang="0">
                  <a:pos x="T6" y="T7"/>
                </a:cxn>
                <a:cxn ang="0">
                  <a:pos x="T8" y="T9"/>
                </a:cxn>
                <a:cxn ang="0">
                  <a:pos x="T10" y="T11"/>
                </a:cxn>
              </a:cxnLst>
              <a:rect l="0" t="0" r="r" b="b"/>
              <a:pathLst>
                <a:path w="53" h="38">
                  <a:moveTo>
                    <a:pt x="8" y="38"/>
                  </a:moveTo>
                  <a:cubicBezTo>
                    <a:pt x="0" y="20"/>
                    <a:pt x="6" y="10"/>
                    <a:pt x="21" y="5"/>
                  </a:cubicBezTo>
                  <a:cubicBezTo>
                    <a:pt x="34" y="0"/>
                    <a:pt x="49" y="9"/>
                    <a:pt x="52" y="22"/>
                  </a:cubicBezTo>
                  <a:cubicBezTo>
                    <a:pt x="53" y="26"/>
                    <a:pt x="53" y="30"/>
                    <a:pt x="50" y="32"/>
                  </a:cubicBezTo>
                  <a:cubicBezTo>
                    <a:pt x="46" y="34"/>
                    <a:pt x="44" y="33"/>
                    <a:pt x="41" y="30"/>
                  </a:cubicBezTo>
                  <a:cubicBezTo>
                    <a:pt x="23" y="13"/>
                    <a:pt x="23" y="13"/>
                    <a:pt x="8" y="38"/>
                  </a:cubicBezTo>
                  <a:close/>
                </a:path>
              </a:pathLst>
            </a:custGeom>
            <a:solidFill>
              <a:srgbClr val="51515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9" name="Freeform 107"/>
            <p:cNvSpPr/>
            <p:nvPr/>
          </p:nvSpPr>
          <p:spPr bwMode="auto">
            <a:xfrm>
              <a:off x="5437189" y="3722688"/>
              <a:ext cx="131763" cy="96838"/>
            </a:xfrm>
            <a:custGeom>
              <a:avLst/>
              <a:gdLst>
                <a:gd name="T0" fmla="*/ 7 w 45"/>
                <a:gd name="T1" fmla="*/ 32 h 33"/>
                <a:gd name="T2" fmla="*/ 10 w 45"/>
                <a:gd name="T3" fmla="*/ 8 h 33"/>
                <a:gd name="T4" fmla="*/ 32 w 45"/>
                <a:gd name="T5" fmla="*/ 4 h 33"/>
                <a:gd name="T6" fmla="*/ 45 w 45"/>
                <a:gd name="T7" fmla="*/ 22 h 33"/>
                <a:gd name="T8" fmla="*/ 40 w 45"/>
                <a:gd name="T9" fmla="*/ 32 h 33"/>
                <a:gd name="T10" fmla="*/ 34 w 45"/>
                <a:gd name="T11" fmla="*/ 28 h 33"/>
                <a:gd name="T12" fmla="*/ 7 w 45"/>
                <a:gd name="T13" fmla="*/ 32 h 33"/>
              </a:gdLst>
              <a:ahLst/>
              <a:cxnLst>
                <a:cxn ang="0">
                  <a:pos x="T0" y="T1"/>
                </a:cxn>
                <a:cxn ang="0">
                  <a:pos x="T2" y="T3"/>
                </a:cxn>
                <a:cxn ang="0">
                  <a:pos x="T4" y="T5"/>
                </a:cxn>
                <a:cxn ang="0">
                  <a:pos x="T6" y="T7"/>
                </a:cxn>
                <a:cxn ang="0">
                  <a:pos x="T8" y="T9"/>
                </a:cxn>
                <a:cxn ang="0">
                  <a:pos x="T10" y="T11"/>
                </a:cxn>
                <a:cxn ang="0">
                  <a:pos x="T12" y="T13"/>
                </a:cxn>
              </a:cxnLst>
              <a:rect l="0" t="0" r="r" b="b"/>
              <a:pathLst>
                <a:path w="45" h="33">
                  <a:moveTo>
                    <a:pt x="7" y="32"/>
                  </a:moveTo>
                  <a:cubicBezTo>
                    <a:pt x="0" y="22"/>
                    <a:pt x="3" y="14"/>
                    <a:pt x="10" y="8"/>
                  </a:cubicBezTo>
                  <a:cubicBezTo>
                    <a:pt x="16" y="2"/>
                    <a:pt x="24" y="0"/>
                    <a:pt x="32" y="4"/>
                  </a:cubicBezTo>
                  <a:cubicBezTo>
                    <a:pt x="39" y="8"/>
                    <a:pt x="45" y="13"/>
                    <a:pt x="45" y="22"/>
                  </a:cubicBezTo>
                  <a:cubicBezTo>
                    <a:pt x="45" y="26"/>
                    <a:pt x="44" y="31"/>
                    <a:pt x="40" y="32"/>
                  </a:cubicBezTo>
                  <a:cubicBezTo>
                    <a:pt x="37" y="33"/>
                    <a:pt x="35" y="30"/>
                    <a:pt x="34" y="28"/>
                  </a:cubicBezTo>
                  <a:cubicBezTo>
                    <a:pt x="21" y="11"/>
                    <a:pt x="21" y="11"/>
                    <a:pt x="7" y="32"/>
                  </a:cubicBezTo>
                  <a:close/>
                </a:path>
              </a:pathLst>
            </a:custGeom>
            <a:solidFill>
              <a:srgbClr val="4F4E4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grpSp>
      <p:grpSp>
        <p:nvGrpSpPr>
          <p:cNvPr id="80" name="组合 79"/>
          <p:cNvGrpSpPr/>
          <p:nvPr/>
        </p:nvGrpSpPr>
        <p:grpSpPr>
          <a:xfrm>
            <a:off x="6809947" y="1840409"/>
            <a:ext cx="1114693" cy="2248942"/>
            <a:chOff x="6334126" y="3233738"/>
            <a:chExt cx="1266825" cy="2555875"/>
          </a:xfrm>
        </p:grpSpPr>
        <p:sp>
          <p:nvSpPr>
            <p:cNvPr id="81" name="Freeform 12"/>
            <p:cNvSpPr/>
            <p:nvPr/>
          </p:nvSpPr>
          <p:spPr bwMode="auto">
            <a:xfrm>
              <a:off x="6334126" y="3233738"/>
              <a:ext cx="1266825" cy="2555875"/>
            </a:xfrm>
            <a:custGeom>
              <a:avLst/>
              <a:gdLst>
                <a:gd name="T0" fmla="*/ 338 w 429"/>
                <a:gd name="T1" fmla="*/ 559 h 867"/>
                <a:gd name="T2" fmla="*/ 333 w 429"/>
                <a:gd name="T3" fmla="*/ 619 h 867"/>
                <a:gd name="T4" fmla="*/ 321 w 429"/>
                <a:gd name="T5" fmla="*/ 747 h 867"/>
                <a:gd name="T6" fmla="*/ 302 w 429"/>
                <a:gd name="T7" fmla="*/ 792 h 867"/>
                <a:gd name="T8" fmla="*/ 327 w 429"/>
                <a:gd name="T9" fmla="*/ 819 h 867"/>
                <a:gd name="T10" fmla="*/ 330 w 429"/>
                <a:gd name="T11" fmla="*/ 865 h 867"/>
                <a:gd name="T12" fmla="*/ 291 w 429"/>
                <a:gd name="T13" fmla="*/ 764 h 867"/>
                <a:gd name="T14" fmla="*/ 255 w 429"/>
                <a:gd name="T15" fmla="*/ 726 h 867"/>
                <a:gd name="T16" fmla="*/ 204 w 429"/>
                <a:gd name="T17" fmla="*/ 668 h 867"/>
                <a:gd name="T18" fmla="*/ 197 w 429"/>
                <a:gd name="T19" fmla="*/ 730 h 867"/>
                <a:gd name="T20" fmla="*/ 156 w 429"/>
                <a:gd name="T21" fmla="*/ 769 h 867"/>
                <a:gd name="T22" fmla="*/ 133 w 429"/>
                <a:gd name="T23" fmla="*/ 845 h 867"/>
                <a:gd name="T24" fmla="*/ 94 w 429"/>
                <a:gd name="T25" fmla="*/ 805 h 867"/>
                <a:gd name="T26" fmla="*/ 144 w 429"/>
                <a:gd name="T27" fmla="*/ 759 h 867"/>
                <a:gd name="T28" fmla="*/ 115 w 429"/>
                <a:gd name="T29" fmla="*/ 724 h 867"/>
                <a:gd name="T30" fmla="*/ 113 w 429"/>
                <a:gd name="T31" fmla="*/ 585 h 867"/>
                <a:gd name="T32" fmla="*/ 135 w 429"/>
                <a:gd name="T33" fmla="*/ 406 h 867"/>
                <a:gd name="T34" fmla="*/ 54 w 429"/>
                <a:gd name="T35" fmla="*/ 506 h 867"/>
                <a:gd name="T36" fmla="*/ 44 w 429"/>
                <a:gd name="T37" fmla="*/ 564 h 867"/>
                <a:gd name="T38" fmla="*/ 26 w 429"/>
                <a:gd name="T39" fmla="*/ 515 h 867"/>
                <a:gd name="T40" fmla="*/ 131 w 429"/>
                <a:gd name="T41" fmla="*/ 375 h 867"/>
                <a:gd name="T42" fmla="*/ 139 w 429"/>
                <a:gd name="T43" fmla="*/ 344 h 867"/>
                <a:gd name="T44" fmla="*/ 41 w 429"/>
                <a:gd name="T45" fmla="*/ 259 h 867"/>
                <a:gd name="T46" fmla="*/ 25 w 429"/>
                <a:gd name="T47" fmla="*/ 161 h 867"/>
                <a:gd name="T48" fmla="*/ 9 w 429"/>
                <a:gd name="T49" fmla="*/ 150 h 867"/>
                <a:gd name="T50" fmla="*/ 36 w 429"/>
                <a:gd name="T51" fmla="*/ 70 h 867"/>
                <a:gd name="T52" fmla="*/ 48 w 429"/>
                <a:gd name="T53" fmla="*/ 25 h 867"/>
                <a:gd name="T54" fmla="*/ 101 w 429"/>
                <a:gd name="T55" fmla="*/ 29 h 867"/>
                <a:gd name="T56" fmla="*/ 255 w 429"/>
                <a:gd name="T57" fmla="*/ 4 h 867"/>
                <a:gd name="T58" fmla="*/ 371 w 429"/>
                <a:gd name="T59" fmla="*/ 82 h 867"/>
                <a:gd name="T60" fmla="*/ 375 w 429"/>
                <a:gd name="T61" fmla="*/ 111 h 867"/>
                <a:gd name="T62" fmla="*/ 397 w 429"/>
                <a:gd name="T63" fmla="*/ 202 h 867"/>
                <a:gd name="T64" fmla="*/ 386 w 429"/>
                <a:gd name="T65" fmla="*/ 254 h 867"/>
                <a:gd name="T66" fmla="*/ 290 w 429"/>
                <a:gd name="T67" fmla="*/ 345 h 867"/>
                <a:gd name="T68" fmla="*/ 290 w 429"/>
                <a:gd name="T69" fmla="*/ 363 h 867"/>
                <a:gd name="T70" fmla="*/ 410 w 429"/>
                <a:gd name="T71" fmla="*/ 484 h 867"/>
                <a:gd name="T72" fmla="*/ 382 w 429"/>
                <a:gd name="T73" fmla="*/ 532 h 867"/>
                <a:gd name="T74" fmla="*/ 379 w 429"/>
                <a:gd name="T75" fmla="*/ 474 h 8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29" h="867">
                  <a:moveTo>
                    <a:pt x="283" y="374"/>
                  </a:moveTo>
                  <a:cubicBezTo>
                    <a:pt x="303" y="439"/>
                    <a:pt x="321" y="499"/>
                    <a:pt x="338" y="559"/>
                  </a:cubicBezTo>
                  <a:cubicBezTo>
                    <a:pt x="341" y="571"/>
                    <a:pt x="350" y="583"/>
                    <a:pt x="333" y="595"/>
                  </a:cubicBezTo>
                  <a:cubicBezTo>
                    <a:pt x="329" y="597"/>
                    <a:pt x="332" y="611"/>
                    <a:pt x="333" y="619"/>
                  </a:cubicBezTo>
                  <a:cubicBezTo>
                    <a:pt x="336" y="655"/>
                    <a:pt x="340" y="690"/>
                    <a:pt x="343" y="725"/>
                  </a:cubicBezTo>
                  <a:cubicBezTo>
                    <a:pt x="346" y="747"/>
                    <a:pt x="343" y="750"/>
                    <a:pt x="321" y="747"/>
                  </a:cubicBezTo>
                  <a:cubicBezTo>
                    <a:pt x="304" y="745"/>
                    <a:pt x="299" y="750"/>
                    <a:pt x="302" y="766"/>
                  </a:cubicBezTo>
                  <a:cubicBezTo>
                    <a:pt x="303" y="774"/>
                    <a:pt x="302" y="783"/>
                    <a:pt x="302" y="792"/>
                  </a:cubicBezTo>
                  <a:cubicBezTo>
                    <a:pt x="302" y="801"/>
                    <a:pt x="300" y="812"/>
                    <a:pt x="304" y="819"/>
                  </a:cubicBezTo>
                  <a:cubicBezTo>
                    <a:pt x="309" y="828"/>
                    <a:pt x="319" y="818"/>
                    <a:pt x="327" y="819"/>
                  </a:cubicBezTo>
                  <a:cubicBezTo>
                    <a:pt x="342" y="820"/>
                    <a:pt x="354" y="825"/>
                    <a:pt x="355" y="841"/>
                  </a:cubicBezTo>
                  <a:cubicBezTo>
                    <a:pt x="355" y="857"/>
                    <a:pt x="344" y="863"/>
                    <a:pt x="330" y="865"/>
                  </a:cubicBezTo>
                  <a:cubicBezTo>
                    <a:pt x="304" y="867"/>
                    <a:pt x="285" y="850"/>
                    <a:pt x="286" y="824"/>
                  </a:cubicBezTo>
                  <a:cubicBezTo>
                    <a:pt x="286" y="804"/>
                    <a:pt x="288" y="784"/>
                    <a:pt x="291" y="764"/>
                  </a:cubicBezTo>
                  <a:cubicBezTo>
                    <a:pt x="292" y="752"/>
                    <a:pt x="292" y="745"/>
                    <a:pt x="278" y="749"/>
                  </a:cubicBezTo>
                  <a:cubicBezTo>
                    <a:pt x="257" y="754"/>
                    <a:pt x="251" y="745"/>
                    <a:pt x="255" y="726"/>
                  </a:cubicBezTo>
                  <a:cubicBezTo>
                    <a:pt x="256" y="723"/>
                    <a:pt x="255" y="719"/>
                    <a:pt x="255" y="716"/>
                  </a:cubicBezTo>
                  <a:cubicBezTo>
                    <a:pt x="257" y="665"/>
                    <a:pt x="255" y="663"/>
                    <a:pt x="204" y="668"/>
                  </a:cubicBezTo>
                  <a:cubicBezTo>
                    <a:pt x="196" y="669"/>
                    <a:pt x="193" y="671"/>
                    <a:pt x="194" y="680"/>
                  </a:cubicBezTo>
                  <a:cubicBezTo>
                    <a:pt x="195" y="696"/>
                    <a:pt x="196" y="713"/>
                    <a:pt x="197" y="730"/>
                  </a:cubicBezTo>
                  <a:cubicBezTo>
                    <a:pt x="198" y="747"/>
                    <a:pt x="191" y="756"/>
                    <a:pt x="174" y="752"/>
                  </a:cubicBezTo>
                  <a:cubicBezTo>
                    <a:pt x="159" y="750"/>
                    <a:pt x="155" y="756"/>
                    <a:pt x="156" y="769"/>
                  </a:cubicBezTo>
                  <a:cubicBezTo>
                    <a:pt x="157" y="783"/>
                    <a:pt x="156" y="797"/>
                    <a:pt x="156" y="811"/>
                  </a:cubicBezTo>
                  <a:cubicBezTo>
                    <a:pt x="157" y="829"/>
                    <a:pt x="149" y="839"/>
                    <a:pt x="133" y="845"/>
                  </a:cubicBezTo>
                  <a:cubicBezTo>
                    <a:pt x="115" y="851"/>
                    <a:pt x="96" y="854"/>
                    <a:pt x="80" y="840"/>
                  </a:cubicBezTo>
                  <a:cubicBezTo>
                    <a:pt x="68" y="829"/>
                    <a:pt x="76" y="810"/>
                    <a:pt x="94" y="805"/>
                  </a:cubicBezTo>
                  <a:cubicBezTo>
                    <a:pt x="105" y="802"/>
                    <a:pt x="115" y="803"/>
                    <a:pt x="140" y="811"/>
                  </a:cubicBezTo>
                  <a:cubicBezTo>
                    <a:pt x="141" y="794"/>
                    <a:pt x="142" y="776"/>
                    <a:pt x="144" y="759"/>
                  </a:cubicBezTo>
                  <a:cubicBezTo>
                    <a:pt x="144" y="750"/>
                    <a:pt x="139" y="747"/>
                    <a:pt x="132" y="747"/>
                  </a:cubicBezTo>
                  <a:cubicBezTo>
                    <a:pt x="117" y="746"/>
                    <a:pt x="114" y="738"/>
                    <a:pt x="115" y="724"/>
                  </a:cubicBezTo>
                  <a:cubicBezTo>
                    <a:pt x="117" y="684"/>
                    <a:pt x="118" y="643"/>
                    <a:pt x="120" y="603"/>
                  </a:cubicBezTo>
                  <a:cubicBezTo>
                    <a:pt x="120" y="596"/>
                    <a:pt x="123" y="589"/>
                    <a:pt x="113" y="585"/>
                  </a:cubicBezTo>
                  <a:cubicBezTo>
                    <a:pt x="102" y="580"/>
                    <a:pt x="107" y="569"/>
                    <a:pt x="108" y="562"/>
                  </a:cubicBezTo>
                  <a:cubicBezTo>
                    <a:pt x="116" y="510"/>
                    <a:pt x="124" y="458"/>
                    <a:pt x="135" y="406"/>
                  </a:cubicBezTo>
                  <a:cubicBezTo>
                    <a:pt x="137" y="400"/>
                    <a:pt x="138" y="393"/>
                    <a:pt x="140" y="383"/>
                  </a:cubicBezTo>
                  <a:cubicBezTo>
                    <a:pt x="99" y="419"/>
                    <a:pt x="71" y="458"/>
                    <a:pt x="54" y="506"/>
                  </a:cubicBezTo>
                  <a:cubicBezTo>
                    <a:pt x="51" y="515"/>
                    <a:pt x="60" y="520"/>
                    <a:pt x="62" y="527"/>
                  </a:cubicBezTo>
                  <a:cubicBezTo>
                    <a:pt x="67" y="544"/>
                    <a:pt x="59" y="559"/>
                    <a:pt x="44" y="564"/>
                  </a:cubicBezTo>
                  <a:cubicBezTo>
                    <a:pt x="30" y="568"/>
                    <a:pt x="15" y="560"/>
                    <a:pt x="11" y="545"/>
                  </a:cubicBezTo>
                  <a:cubicBezTo>
                    <a:pt x="7" y="531"/>
                    <a:pt x="12" y="519"/>
                    <a:pt x="26" y="515"/>
                  </a:cubicBezTo>
                  <a:cubicBezTo>
                    <a:pt x="36" y="512"/>
                    <a:pt x="39" y="507"/>
                    <a:pt x="42" y="498"/>
                  </a:cubicBezTo>
                  <a:cubicBezTo>
                    <a:pt x="60" y="449"/>
                    <a:pt x="90" y="408"/>
                    <a:pt x="131" y="375"/>
                  </a:cubicBezTo>
                  <a:cubicBezTo>
                    <a:pt x="136" y="372"/>
                    <a:pt x="142" y="368"/>
                    <a:pt x="145" y="364"/>
                  </a:cubicBezTo>
                  <a:cubicBezTo>
                    <a:pt x="149" y="356"/>
                    <a:pt x="152" y="348"/>
                    <a:pt x="139" y="344"/>
                  </a:cubicBezTo>
                  <a:cubicBezTo>
                    <a:pt x="99" y="331"/>
                    <a:pt x="71" y="306"/>
                    <a:pt x="54" y="268"/>
                  </a:cubicBezTo>
                  <a:cubicBezTo>
                    <a:pt x="51" y="261"/>
                    <a:pt x="49" y="259"/>
                    <a:pt x="41" y="259"/>
                  </a:cubicBezTo>
                  <a:cubicBezTo>
                    <a:pt x="18" y="260"/>
                    <a:pt x="0" y="235"/>
                    <a:pt x="13" y="217"/>
                  </a:cubicBezTo>
                  <a:cubicBezTo>
                    <a:pt x="25" y="199"/>
                    <a:pt x="22" y="180"/>
                    <a:pt x="25" y="161"/>
                  </a:cubicBezTo>
                  <a:cubicBezTo>
                    <a:pt x="26" y="157"/>
                    <a:pt x="26" y="152"/>
                    <a:pt x="27" y="147"/>
                  </a:cubicBezTo>
                  <a:cubicBezTo>
                    <a:pt x="20" y="144"/>
                    <a:pt x="15" y="155"/>
                    <a:pt x="9" y="150"/>
                  </a:cubicBezTo>
                  <a:cubicBezTo>
                    <a:pt x="4" y="144"/>
                    <a:pt x="7" y="137"/>
                    <a:pt x="8" y="130"/>
                  </a:cubicBezTo>
                  <a:cubicBezTo>
                    <a:pt x="12" y="108"/>
                    <a:pt x="18" y="86"/>
                    <a:pt x="36" y="70"/>
                  </a:cubicBezTo>
                  <a:cubicBezTo>
                    <a:pt x="41" y="65"/>
                    <a:pt x="42" y="61"/>
                    <a:pt x="41" y="54"/>
                  </a:cubicBezTo>
                  <a:cubicBezTo>
                    <a:pt x="40" y="44"/>
                    <a:pt x="44" y="35"/>
                    <a:pt x="48" y="25"/>
                  </a:cubicBezTo>
                  <a:cubicBezTo>
                    <a:pt x="52" y="16"/>
                    <a:pt x="58" y="14"/>
                    <a:pt x="64" y="23"/>
                  </a:cubicBezTo>
                  <a:cubicBezTo>
                    <a:pt x="74" y="40"/>
                    <a:pt x="83" y="41"/>
                    <a:pt x="101" y="29"/>
                  </a:cubicBezTo>
                  <a:cubicBezTo>
                    <a:pt x="145" y="1"/>
                    <a:pt x="196" y="0"/>
                    <a:pt x="247" y="0"/>
                  </a:cubicBezTo>
                  <a:cubicBezTo>
                    <a:pt x="251" y="0"/>
                    <a:pt x="256" y="1"/>
                    <a:pt x="255" y="4"/>
                  </a:cubicBezTo>
                  <a:cubicBezTo>
                    <a:pt x="253" y="23"/>
                    <a:pt x="268" y="20"/>
                    <a:pt x="278" y="23"/>
                  </a:cubicBezTo>
                  <a:cubicBezTo>
                    <a:pt x="315" y="34"/>
                    <a:pt x="347" y="52"/>
                    <a:pt x="371" y="82"/>
                  </a:cubicBezTo>
                  <a:cubicBezTo>
                    <a:pt x="375" y="87"/>
                    <a:pt x="384" y="93"/>
                    <a:pt x="374" y="102"/>
                  </a:cubicBezTo>
                  <a:cubicBezTo>
                    <a:pt x="371" y="105"/>
                    <a:pt x="373" y="108"/>
                    <a:pt x="375" y="111"/>
                  </a:cubicBezTo>
                  <a:cubicBezTo>
                    <a:pt x="387" y="134"/>
                    <a:pt x="389" y="159"/>
                    <a:pt x="388" y="185"/>
                  </a:cubicBezTo>
                  <a:cubicBezTo>
                    <a:pt x="388" y="193"/>
                    <a:pt x="389" y="198"/>
                    <a:pt x="397" y="202"/>
                  </a:cubicBezTo>
                  <a:cubicBezTo>
                    <a:pt x="409" y="208"/>
                    <a:pt x="413" y="218"/>
                    <a:pt x="410" y="231"/>
                  </a:cubicBezTo>
                  <a:cubicBezTo>
                    <a:pt x="408" y="244"/>
                    <a:pt x="400" y="253"/>
                    <a:pt x="386" y="254"/>
                  </a:cubicBezTo>
                  <a:cubicBezTo>
                    <a:pt x="375" y="255"/>
                    <a:pt x="371" y="261"/>
                    <a:pt x="368" y="271"/>
                  </a:cubicBezTo>
                  <a:cubicBezTo>
                    <a:pt x="355" y="309"/>
                    <a:pt x="327" y="332"/>
                    <a:pt x="290" y="345"/>
                  </a:cubicBezTo>
                  <a:cubicBezTo>
                    <a:pt x="284" y="346"/>
                    <a:pt x="276" y="345"/>
                    <a:pt x="276" y="353"/>
                  </a:cubicBezTo>
                  <a:cubicBezTo>
                    <a:pt x="275" y="363"/>
                    <a:pt x="284" y="361"/>
                    <a:pt x="290" y="363"/>
                  </a:cubicBezTo>
                  <a:cubicBezTo>
                    <a:pt x="340" y="380"/>
                    <a:pt x="371" y="416"/>
                    <a:pt x="392" y="462"/>
                  </a:cubicBezTo>
                  <a:cubicBezTo>
                    <a:pt x="396" y="471"/>
                    <a:pt x="399" y="480"/>
                    <a:pt x="410" y="484"/>
                  </a:cubicBezTo>
                  <a:cubicBezTo>
                    <a:pt x="426" y="491"/>
                    <a:pt x="429" y="508"/>
                    <a:pt x="421" y="522"/>
                  </a:cubicBezTo>
                  <a:cubicBezTo>
                    <a:pt x="413" y="535"/>
                    <a:pt x="396" y="540"/>
                    <a:pt x="382" y="532"/>
                  </a:cubicBezTo>
                  <a:cubicBezTo>
                    <a:pt x="369" y="524"/>
                    <a:pt x="365" y="508"/>
                    <a:pt x="375" y="494"/>
                  </a:cubicBezTo>
                  <a:cubicBezTo>
                    <a:pt x="379" y="487"/>
                    <a:pt x="381" y="482"/>
                    <a:pt x="379" y="474"/>
                  </a:cubicBezTo>
                  <a:cubicBezTo>
                    <a:pt x="363" y="428"/>
                    <a:pt x="332" y="397"/>
                    <a:pt x="283" y="374"/>
                  </a:cubicBezTo>
                  <a:close/>
                </a:path>
              </a:pathLst>
            </a:custGeom>
            <a:solidFill>
              <a:srgbClr val="3C3C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2" name="Freeform 71"/>
            <p:cNvSpPr/>
            <p:nvPr/>
          </p:nvSpPr>
          <p:spPr bwMode="auto">
            <a:xfrm>
              <a:off x="6416676" y="3265488"/>
              <a:ext cx="1020763" cy="557213"/>
            </a:xfrm>
            <a:custGeom>
              <a:avLst/>
              <a:gdLst>
                <a:gd name="T0" fmla="*/ 343 w 346"/>
                <a:gd name="T1" fmla="*/ 181 h 189"/>
                <a:gd name="T2" fmla="*/ 316 w 346"/>
                <a:gd name="T3" fmla="*/ 157 h 189"/>
                <a:gd name="T4" fmla="*/ 298 w 346"/>
                <a:gd name="T5" fmla="*/ 157 h 189"/>
                <a:gd name="T6" fmla="*/ 283 w 346"/>
                <a:gd name="T7" fmla="*/ 149 h 189"/>
                <a:gd name="T8" fmla="*/ 268 w 346"/>
                <a:gd name="T9" fmla="*/ 139 h 189"/>
                <a:gd name="T10" fmla="*/ 260 w 346"/>
                <a:gd name="T11" fmla="*/ 156 h 189"/>
                <a:gd name="T12" fmla="*/ 245 w 346"/>
                <a:gd name="T13" fmla="*/ 161 h 189"/>
                <a:gd name="T14" fmla="*/ 208 w 346"/>
                <a:gd name="T15" fmla="*/ 134 h 189"/>
                <a:gd name="T16" fmla="*/ 194 w 346"/>
                <a:gd name="T17" fmla="*/ 127 h 189"/>
                <a:gd name="T18" fmla="*/ 191 w 346"/>
                <a:gd name="T19" fmla="*/ 144 h 189"/>
                <a:gd name="T20" fmla="*/ 193 w 346"/>
                <a:gd name="T21" fmla="*/ 162 h 189"/>
                <a:gd name="T22" fmla="*/ 154 w 346"/>
                <a:gd name="T23" fmla="*/ 142 h 189"/>
                <a:gd name="T24" fmla="*/ 135 w 346"/>
                <a:gd name="T25" fmla="*/ 133 h 189"/>
                <a:gd name="T26" fmla="*/ 135 w 346"/>
                <a:gd name="T27" fmla="*/ 156 h 189"/>
                <a:gd name="T28" fmla="*/ 102 w 346"/>
                <a:gd name="T29" fmla="*/ 147 h 189"/>
                <a:gd name="T30" fmla="*/ 76 w 346"/>
                <a:gd name="T31" fmla="*/ 158 h 189"/>
                <a:gd name="T32" fmla="*/ 54 w 346"/>
                <a:gd name="T33" fmla="*/ 146 h 189"/>
                <a:gd name="T34" fmla="*/ 39 w 346"/>
                <a:gd name="T35" fmla="*/ 151 h 189"/>
                <a:gd name="T36" fmla="*/ 14 w 346"/>
                <a:gd name="T37" fmla="*/ 189 h 189"/>
                <a:gd name="T38" fmla="*/ 19 w 346"/>
                <a:gd name="T39" fmla="*/ 124 h 189"/>
                <a:gd name="T40" fmla="*/ 0 w 346"/>
                <a:gd name="T41" fmla="*/ 105 h 189"/>
                <a:gd name="T42" fmla="*/ 11 w 346"/>
                <a:gd name="T43" fmla="*/ 80 h 189"/>
                <a:gd name="T44" fmla="*/ 26 w 346"/>
                <a:gd name="T45" fmla="*/ 34 h 189"/>
                <a:gd name="T46" fmla="*/ 32 w 346"/>
                <a:gd name="T47" fmla="*/ 34 h 189"/>
                <a:gd name="T48" fmla="*/ 74 w 346"/>
                <a:gd name="T49" fmla="*/ 39 h 189"/>
                <a:gd name="T50" fmla="*/ 183 w 346"/>
                <a:gd name="T51" fmla="*/ 4 h 189"/>
                <a:gd name="T52" fmla="*/ 195 w 346"/>
                <a:gd name="T53" fmla="*/ 14 h 189"/>
                <a:gd name="T54" fmla="*/ 206 w 346"/>
                <a:gd name="T55" fmla="*/ 22 h 189"/>
                <a:gd name="T56" fmla="*/ 272 w 346"/>
                <a:gd name="T57" fmla="*/ 38 h 189"/>
                <a:gd name="T58" fmla="*/ 326 w 346"/>
                <a:gd name="T59" fmla="*/ 94 h 189"/>
                <a:gd name="T60" fmla="*/ 343 w 346"/>
                <a:gd name="T61" fmla="*/ 181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346" h="189">
                  <a:moveTo>
                    <a:pt x="343" y="181"/>
                  </a:moveTo>
                  <a:cubicBezTo>
                    <a:pt x="332" y="171"/>
                    <a:pt x="324" y="164"/>
                    <a:pt x="316" y="157"/>
                  </a:cubicBezTo>
                  <a:cubicBezTo>
                    <a:pt x="311" y="153"/>
                    <a:pt x="306" y="144"/>
                    <a:pt x="298" y="157"/>
                  </a:cubicBezTo>
                  <a:cubicBezTo>
                    <a:pt x="292" y="166"/>
                    <a:pt x="288" y="152"/>
                    <a:pt x="283" y="149"/>
                  </a:cubicBezTo>
                  <a:cubicBezTo>
                    <a:pt x="278" y="146"/>
                    <a:pt x="276" y="136"/>
                    <a:pt x="268" y="139"/>
                  </a:cubicBezTo>
                  <a:cubicBezTo>
                    <a:pt x="260" y="141"/>
                    <a:pt x="260" y="149"/>
                    <a:pt x="260" y="156"/>
                  </a:cubicBezTo>
                  <a:cubicBezTo>
                    <a:pt x="260" y="170"/>
                    <a:pt x="253" y="167"/>
                    <a:pt x="245" y="161"/>
                  </a:cubicBezTo>
                  <a:cubicBezTo>
                    <a:pt x="233" y="153"/>
                    <a:pt x="221" y="143"/>
                    <a:pt x="208" y="134"/>
                  </a:cubicBezTo>
                  <a:cubicBezTo>
                    <a:pt x="204" y="131"/>
                    <a:pt x="200" y="123"/>
                    <a:pt x="194" y="127"/>
                  </a:cubicBezTo>
                  <a:cubicBezTo>
                    <a:pt x="188" y="131"/>
                    <a:pt x="191" y="138"/>
                    <a:pt x="191" y="144"/>
                  </a:cubicBezTo>
                  <a:cubicBezTo>
                    <a:pt x="192" y="149"/>
                    <a:pt x="192" y="154"/>
                    <a:pt x="193" y="162"/>
                  </a:cubicBezTo>
                  <a:cubicBezTo>
                    <a:pt x="178" y="157"/>
                    <a:pt x="166" y="149"/>
                    <a:pt x="154" y="142"/>
                  </a:cubicBezTo>
                  <a:cubicBezTo>
                    <a:pt x="148" y="138"/>
                    <a:pt x="143" y="128"/>
                    <a:pt x="135" y="133"/>
                  </a:cubicBezTo>
                  <a:cubicBezTo>
                    <a:pt x="128" y="138"/>
                    <a:pt x="134" y="148"/>
                    <a:pt x="135" y="156"/>
                  </a:cubicBezTo>
                  <a:cubicBezTo>
                    <a:pt x="122" y="159"/>
                    <a:pt x="112" y="153"/>
                    <a:pt x="102" y="147"/>
                  </a:cubicBezTo>
                  <a:cubicBezTo>
                    <a:pt x="79" y="133"/>
                    <a:pt x="79" y="133"/>
                    <a:pt x="76" y="158"/>
                  </a:cubicBezTo>
                  <a:cubicBezTo>
                    <a:pt x="67" y="158"/>
                    <a:pt x="61" y="151"/>
                    <a:pt x="54" y="146"/>
                  </a:cubicBezTo>
                  <a:cubicBezTo>
                    <a:pt x="46" y="141"/>
                    <a:pt x="39" y="140"/>
                    <a:pt x="39" y="151"/>
                  </a:cubicBezTo>
                  <a:cubicBezTo>
                    <a:pt x="38" y="168"/>
                    <a:pt x="31" y="180"/>
                    <a:pt x="14" y="189"/>
                  </a:cubicBezTo>
                  <a:cubicBezTo>
                    <a:pt x="11" y="167"/>
                    <a:pt x="14" y="145"/>
                    <a:pt x="19" y="124"/>
                  </a:cubicBezTo>
                  <a:cubicBezTo>
                    <a:pt x="25" y="99"/>
                    <a:pt x="25" y="99"/>
                    <a:pt x="0" y="105"/>
                  </a:cubicBezTo>
                  <a:cubicBezTo>
                    <a:pt x="1" y="95"/>
                    <a:pt x="5" y="86"/>
                    <a:pt x="11" y="80"/>
                  </a:cubicBezTo>
                  <a:cubicBezTo>
                    <a:pt x="25" y="67"/>
                    <a:pt x="37" y="55"/>
                    <a:pt x="26" y="34"/>
                  </a:cubicBezTo>
                  <a:cubicBezTo>
                    <a:pt x="30" y="34"/>
                    <a:pt x="32" y="34"/>
                    <a:pt x="32" y="34"/>
                  </a:cubicBezTo>
                  <a:cubicBezTo>
                    <a:pt x="45" y="52"/>
                    <a:pt x="57" y="51"/>
                    <a:pt x="74" y="39"/>
                  </a:cubicBezTo>
                  <a:cubicBezTo>
                    <a:pt x="107" y="16"/>
                    <a:pt x="144" y="7"/>
                    <a:pt x="183" y="4"/>
                  </a:cubicBezTo>
                  <a:cubicBezTo>
                    <a:pt x="189" y="4"/>
                    <a:pt x="200" y="0"/>
                    <a:pt x="195" y="14"/>
                  </a:cubicBezTo>
                  <a:cubicBezTo>
                    <a:pt x="191" y="24"/>
                    <a:pt x="201" y="22"/>
                    <a:pt x="206" y="22"/>
                  </a:cubicBezTo>
                  <a:cubicBezTo>
                    <a:pt x="229" y="23"/>
                    <a:pt x="251" y="29"/>
                    <a:pt x="272" y="38"/>
                  </a:cubicBezTo>
                  <a:cubicBezTo>
                    <a:pt x="297" y="49"/>
                    <a:pt x="316" y="65"/>
                    <a:pt x="326" y="94"/>
                  </a:cubicBezTo>
                  <a:cubicBezTo>
                    <a:pt x="335" y="121"/>
                    <a:pt x="346" y="147"/>
                    <a:pt x="343" y="181"/>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3" name="Freeform 72"/>
            <p:cNvSpPr/>
            <p:nvPr/>
          </p:nvSpPr>
          <p:spPr bwMode="auto">
            <a:xfrm>
              <a:off x="6516689" y="3743326"/>
              <a:ext cx="876300" cy="503238"/>
            </a:xfrm>
            <a:custGeom>
              <a:avLst/>
              <a:gdLst>
                <a:gd name="T0" fmla="*/ 274 w 297"/>
                <a:gd name="T1" fmla="*/ 116 h 171"/>
                <a:gd name="T2" fmla="*/ 218 w 297"/>
                <a:gd name="T3" fmla="*/ 155 h 171"/>
                <a:gd name="T4" fmla="*/ 66 w 297"/>
                <a:gd name="T5" fmla="*/ 148 h 171"/>
                <a:gd name="T6" fmla="*/ 1 w 297"/>
                <a:gd name="T7" fmla="*/ 46 h 171"/>
                <a:gd name="T8" fmla="*/ 11 w 297"/>
                <a:gd name="T9" fmla="*/ 32 h 171"/>
                <a:gd name="T10" fmla="*/ 21 w 297"/>
                <a:gd name="T11" fmla="*/ 5 h 171"/>
                <a:gd name="T12" fmla="*/ 61 w 297"/>
                <a:gd name="T13" fmla="*/ 0 h 171"/>
                <a:gd name="T14" fmla="*/ 131 w 297"/>
                <a:gd name="T15" fmla="*/ 9 h 171"/>
                <a:gd name="T16" fmla="*/ 160 w 297"/>
                <a:gd name="T17" fmla="*/ 20 h 171"/>
                <a:gd name="T18" fmla="*/ 182 w 297"/>
                <a:gd name="T19" fmla="*/ 4 h 171"/>
                <a:gd name="T20" fmla="*/ 216 w 297"/>
                <a:gd name="T21" fmla="*/ 23 h 171"/>
                <a:gd name="T22" fmla="*/ 243 w 297"/>
                <a:gd name="T23" fmla="*/ 6 h 171"/>
                <a:gd name="T24" fmla="*/ 259 w 297"/>
                <a:gd name="T25" fmla="*/ 22 h 171"/>
                <a:gd name="T26" fmla="*/ 282 w 297"/>
                <a:gd name="T27" fmla="*/ 27 h 171"/>
                <a:gd name="T28" fmla="*/ 294 w 297"/>
                <a:gd name="T29" fmla="*/ 35 h 171"/>
                <a:gd name="T30" fmla="*/ 282 w 297"/>
                <a:gd name="T31" fmla="*/ 104 h 171"/>
                <a:gd name="T32" fmla="*/ 273 w 297"/>
                <a:gd name="T33" fmla="*/ 106 h 171"/>
                <a:gd name="T34" fmla="*/ 269 w 297"/>
                <a:gd name="T35" fmla="*/ 95 h 171"/>
                <a:gd name="T36" fmla="*/ 256 w 297"/>
                <a:gd name="T37" fmla="*/ 88 h 171"/>
                <a:gd name="T38" fmla="*/ 247 w 297"/>
                <a:gd name="T39" fmla="*/ 100 h 171"/>
                <a:gd name="T40" fmla="*/ 257 w 297"/>
                <a:gd name="T41" fmla="*/ 110 h 171"/>
                <a:gd name="T42" fmla="*/ 274 w 297"/>
                <a:gd name="T43" fmla="*/ 116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97" h="171">
                  <a:moveTo>
                    <a:pt x="274" y="116"/>
                  </a:moveTo>
                  <a:cubicBezTo>
                    <a:pt x="262" y="138"/>
                    <a:pt x="241" y="149"/>
                    <a:pt x="218" y="155"/>
                  </a:cubicBezTo>
                  <a:cubicBezTo>
                    <a:pt x="167" y="170"/>
                    <a:pt x="116" y="171"/>
                    <a:pt x="66" y="148"/>
                  </a:cubicBezTo>
                  <a:cubicBezTo>
                    <a:pt x="24" y="128"/>
                    <a:pt x="2" y="93"/>
                    <a:pt x="1" y="46"/>
                  </a:cubicBezTo>
                  <a:cubicBezTo>
                    <a:pt x="1" y="39"/>
                    <a:pt x="0" y="33"/>
                    <a:pt x="11" y="32"/>
                  </a:cubicBezTo>
                  <a:cubicBezTo>
                    <a:pt x="26" y="30"/>
                    <a:pt x="14" y="13"/>
                    <a:pt x="21" y="5"/>
                  </a:cubicBezTo>
                  <a:cubicBezTo>
                    <a:pt x="56" y="18"/>
                    <a:pt x="56" y="18"/>
                    <a:pt x="61" y="0"/>
                  </a:cubicBezTo>
                  <a:cubicBezTo>
                    <a:pt x="84" y="7"/>
                    <a:pt x="105" y="18"/>
                    <a:pt x="131" y="9"/>
                  </a:cubicBezTo>
                  <a:cubicBezTo>
                    <a:pt x="139" y="6"/>
                    <a:pt x="150" y="16"/>
                    <a:pt x="160" y="20"/>
                  </a:cubicBezTo>
                  <a:cubicBezTo>
                    <a:pt x="174" y="26"/>
                    <a:pt x="185" y="26"/>
                    <a:pt x="182" y="4"/>
                  </a:cubicBezTo>
                  <a:cubicBezTo>
                    <a:pt x="195" y="11"/>
                    <a:pt x="205" y="17"/>
                    <a:pt x="216" y="23"/>
                  </a:cubicBezTo>
                  <a:cubicBezTo>
                    <a:pt x="236" y="31"/>
                    <a:pt x="242" y="27"/>
                    <a:pt x="243" y="6"/>
                  </a:cubicBezTo>
                  <a:cubicBezTo>
                    <a:pt x="252" y="8"/>
                    <a:pt x="254" y="17"/>
                    <a:pt x="259" y="22"/>
                  </a:cubicBezTo>
                  <a:cubicBezTo>
                    <a:pt x="265" y="30"/>
                    <a:pt x="270" y="39"/>
                    <a:pt x="282" y="27"/>
                  </a:cubicBezTo>
                  <a:cubicBezTo>
                    <a:pt x="291" y="18"/>
                    <a:pt x="293" y="29"/>
                    <a:pt x="294" y="35"/>
                  </a:cubicBezTo>
                  <a:cubicBezTo>
                    <a:pt x="297" y="59"/>
                    <a:pt x="297" y="83"/>
                    <a:pt x="282" y="104"/>
                  </a:cubicBezTo>
                  <a:cubicBezTo>
                    <a:pt x="279" y="108"/>
                    <a:pt x="277" y="111"/>
                    <a:pt x="273" y="106"/>
                  </a:cubicBezTo>
                  <a:cubicBezTo>
                    <a:pt x="270" y="103"/>
                    <a:pt x="271" y="98"/>
                    <a:pt x="269" y="95"/>
                  </a:cubicBezTo>
                  <a:cubicBezTo>
                    <a:pt x="266" y="90"/>
                    <a:pt x="262" y="86"/>
                    <a:pt x="256" y="88"/>
                  </a:cubicBezTo>
                  <a:cubicBezTo>
                    <a:pt x="250" y="90"/>
                    <a:pt x="247" y="94"/>
                    <a:pt x="247" y="100"/>
                  </a:cubicBezTo>
                  <a:cubicBezTo>
                    <a:pt x="247" y="106"/>
                    <a:pt x="252" y="108"/>
                    <a:pt x="257" y="110"/>
                  </a:cubicBezTo>
                  <a:cubicBezTo>
                    <a:pt x="263" y="112"/>
                    <a:pt x="272" y="105"/>
                    <a:pt x="274" y="116"/>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4" name="Freeform 73"/>
            <p:cNvSpPr/>
            <p:nvPr/>
          </p:nvSpPr>
          <p:spPr bwMode="auto">
            <a:xfrm>
              <a:off x="6705601" y="4267201"/>
              <a:ext cx="569913" cy="649288"/>
            </a:xfrm>
            <a:custGeom>
              <a:avLst/>
              <a:gdLst>
                <a:gd name="T0" fmla="*/ 96 w 193"/>
                <a:gd name="T1" fmla="*/ 217 h 220"/>
                <a:gd name="T2" fmla="*/ 18 w 193"/>
                <a:gd name="T3" fmla="*/ 218 h 220"/>
                <a:gd name="T4" fmla="*/ 2 w 193"/>
                <a:gd name="T5" fmla="*/ 201 h 220"/>
                <a:gd name="T6" fmla="*/ 35 w 193"/>
                <a:gd name="T7" fmla="*/ 16 h 220"/>
                <a:gd name="T8" fmla="*/ 54 w 193"/>
                <a:gd name="T9" fmla="*/ 2 h 220"/>
                <a:gd name="T10" fmla="*/ 118 w 193"/>
                <a:gd name="T11" fmla="*/ 2 h 220"/>
                <a:gd name="T12" fmla="*/ 133 w 193"/>
                <a:gd name="T13" fmla="*/ 13 h 220"/>
                <a:gd name="T14" fmla="*/ 189 w 193"/>
                <a:gd name="T15" fmla="*/ 201 h 220"/>
                <a:gd name="T16" fmla="*/ 174 w 193"/>
                <a:gd name="T17" fmla="*/ 219 h 220"/>
                <a:gd name="T18" fmla="*/ 96 w 193"/>
                <a:gd name="T19" fmla="*/ 219 h 220"/>
                <a:gd name="T20" fmla="*/ 96 w 193"/>
                <a:gd name="T21" fmla="*/ 217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3" h="220">
                  <a:moveTo>
                    <a:pt x="96" y="217"/>
                  </a:moveTo>
                  <a:cubicBezTo>
                    <a:pt x="70" y="217"/>
                    <a:pt x="44" y="217"/>
                    <a:pt x="18" y="218"/>
                  </a:cubicBezTo>
                  <a:cubicBezTo>
                    <a:pt x="5" y="218"/>
                    <a:pt x="0" y="214"/>
                    <a:pt x="2" y="201"/>
                  </a:cubicBezTo>
                  <a:cubicBezTo>
                    <a:pt x="14" y="139"/>
                    <a:pt x="25" y="77"/>
                    <a:pt x="35" y="16"/>
                  </a:cubicBezTo>
                  <a:cubicBezTo>
                    <a:pt x="37" y="4"/>
                    <a:pt x="42" y="0"/>
                    <a:pt x="54" y="2"/>
                  </a:cubicBezTo>
                  <a:cubicBezTo>
                    <a:pt x="75" y="6"/>
                    <a:pt x="96" y="7"/>
                    <a:pt x="118" y="2"/>
                  </a:cubicBezTo>
                  <a:cubicBezTo>
                    <a:pt x="126" y="1"/>
                    <a:pt x="131" y="5"/>
                    <a:pt x="133" y="13"/>
                  </a:cubicBezTo>
                  <a:cubicBezTo>
                    <a:pt x="152" y="76"/>
                    <a:pt x="170" y="138"/>
                    <a:pt x="189" y="201"/>
                  </a:cubicBezTo>
                  <a:cubicBezTo>
                    <a:pt x="193" y="215"/>
                    <a:pt x="189" y="220"/>
                    <a:pt x="174" y="219"/>
                  </a:cubicBezTo>
                  <a:cubicBezTo>
                    <a:pt x="148" y="218"/>
                    <a:pt x="122" y="219"/>
                    <a:pt x="96" y="219"/>
                  </a:cubicBezTo>
                  <a:cubicBezTo>
                    <a:pt x="96" y="218"/>
                    <a:pt x="96" y="218"/>
                    <a:pt x="96" y="217"/>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5" name="Freeform 74"/>
            <p:cNvSpPr/>
            <p:nvPr/>
          </p:nvSpPr>
          <p:spPr bwMode="auto">
            <a:xfrm>
              <a:off x="6721476" y="4964113"/>
              <a:ext cx="568325" cy="430213"/>
            </a:xfrm>
            <a:custGeom>
              <a:avLst/>
              <a:gdLst>
                <a:gd name="T0" fmla="*/ 94 w 193"/>
                <a:gd name="T1" fmla="*/ 4 h 146"/>
                <a:gd name="T2" fmla="*/ 166 w 193"/>
                <a:gd name="T3" fmla="*/ 4 h 146"/>
                <a:gd name="T4" fmla="*/ 182 w 193"/>
                <a:gd name="T5" fmla="*/ 17 h 146"/>
                <a:gd name="T6" fmla="*/ 192 w 193"/>
                <a:gd name="T7" fmla="*/ 129 h 146"/>
                <a:gd name="T8" fmla="*/ 181 w 193"/>
                <a:gd name="T9" fmla="*/ 140 h 146"/>
                <a:gd name="T10" fmla="*/ 153 w 193"/>
                <a:gd name="T11" fmla="*/ 142 h 146"/>
                <a:gd name="T12" fmla="*/ 142 w 193"/>
                <a:gd name="T13" fmla="*/ 131 h 146"/>
                <a:gd name="T14" fmla="*/ 142 w 193"/>
                <a:gd name="T15" fmla="*/ 83 h 146"/>
                <a:gd name="T16" fmla="*/ 121 w 193"/>
                <a:gd name="T17" fmla="*/ 62 h 146"/>
                <a:gd name="T18" fmla="*/ 58 w 193"/>
                <a:gd name="T19" fmla="*/ 62 h 146"/>
                <a:gd name="T20" fmla="*/ 43 w 193"/>
                <a:gd name="T21" fmla="*/ 78 h 146"/>
                <a:gd name="T22" fmla="*/ 46 w 193"/>
                <a:gd name="T23" fmla="*/ 131 h 146"/>
                <a:gd name="T24" fmla="*/ 32 w 193"/>
                <a:gd name="T25" fmla="*/ 146 h 146"/>
                <a:gd name="T26" fmla="*/ 2 w 193"/>
                <a:gd name="T27" fmla="*/ 116 h 146"/>
                <a:gd name="T28" fmla="*/ 6 w 193"/>
                <a:gd name="T29" fmla="*/ 14 h 146"/>
                <a:gd name="T30" fmla="*/ 21 w 193"/>
                <a:gd name="T31" fmla="*/ 0 h 146"/>
                <a:gd name="T32" fmla="*/ 94 w 193"/>
                <a:gd name="T33" fmla="*/ 0 h 146"/>
                <a:gd name="T34" fmla="*/ 94 w 193"/>
                <a:gd name="T35" fmla="*/ 4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3" h="146">
                  <a:moveTo>
                    <a:pt x="94" y="4"/>
                  </a:moveTo>
                  <a:cubicBezTo>
                    <a:pt x="118" y="4"/>
                    <a:pt x="142" y="4"/>
                    <a:pt x="166" y="4"/>
                  </a:cubicBezTo>
                  <a:cubicBezTo>
                    <a:pt x="177" y="3"/>
                    <a:pt x="182" y="6"/>
                    <a:pt x="182" y="17"/>
                  </a:cubicBezTo>
                  <a:cubicBezTo>
                    <a:pt x="185" y="55"/>
                    <a:pt x="189" y="92"/>
                    <a:pt x="192" y="129"/>
                  </a:cubicBezTo>
                  <a:cubicBezTo>
                    <a:pt x="193" y="138"/>
                    <a:pt x="189" y="140"/>
                    <a:pt x="181" y="140"/>
                  </a:cubicBezTo>
                  <a:cubicBezTo>
                    <a:pt x="172" y="140"/>
                    <a:pt x="162" y="141"/>
                    <a:pt x="153" y="142"/>
                  </a:cubicBezTo>
                  <a:cubicBezTo>
                    <a:pt x="144" y="143"/>
                    <a:pt x="142" y="139"/>
                    <a:pt x="142" y="131"/>
                  </a:cubicBezTo>
                  <a:cubicBezTo>
                    <a:pt x="143" y="115"/>
                    <a:pt x="143" y="99"/>
                    <a:pt x="142" y="83"/>
                  </a:cubicBezTo>
                  <a:cubicBezTo>
                    <a:pt x="142" y="70"/>
                    <a:pt x="136" y="62"/>
                    <a:pt x="121" y="62"/>
                  </a:cubicBezTo>
                  <a:cubicBezTo>
                    <a:pt x="100" y="62"/>
                    <a:pt x="79" y="62"/>
                    <a:pt x="58" y="62"/>
                  </a:cubicBezTo>
                  <a:cubicBezTo>
                    <a:pt x="46" y="62"/>
                    <a:pt x="42" y="67"/>
                    <a:pt x="43" y="78"/>
                  </a:cubicBezTo>
                  <a:cubicBezTo>
                    <a:pt x="44" y="96"/>
                    <a:pt x="44" y="114"/>
                    <a:pt x="46" y="131"/>
                  </a:cubicBezTo>
                  <a:cubicBezTo>
                    <a:pt x="47" y="143"/>
                    <a:pt x="43" y="146"/>
                    <a:pt x="32" y="146"/>
                  </a:cubicBezTo>
                  <a:cubicBezTo>
                    <a:pt x="2" y="146"/>
                    <a:pt x="0" y="145"/>
                    <a:pt x="2" y="116"/>
                  </a:cubicBezTo>
                  <a:cubicBezTo>
                    <a:pt x="4" y="82"/>
                    <a:pt x="6" y="48"/>
                    <a:pt x="6" y="14"/>
                  </a:cubicBezTo>
                  <a:cubicBezTo>
                    <a:pt x="5" y="2"/>
                    <a:pt x="10" y="0"/>
                    <a:pt x="21" y="0"/>
                  </a:cubicBezTo>
                  <a:cubicBezTo>
                    <a:pt x="45" y="1"/>
                    <a:pt x="70" y="0"/>
                    <a:pt x="94" y="0"/>
                  </a:cubicBezTo>
                  <a:cubicBezTo>
                    <a:pt x="94" y="1"/>
                    <a:pt x="94" y="3"/>
                    <a:pt x="94" y="4"/>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6" name="Freeform 75"/>
            <p:cNvSpPr/>
            <p:nvPr/>
          </p:nvSpPr>
          <p:spPr bwMode="auto">
            <a:xfrm>
              <a:off x="7223126" y="3978276"/>
              <a:ext cx="127000" cy="109538"/>
            </a:xfrm>
            <a:custGeom>
              <a:avLst/>
              <a:gdLst>
                <a:gd name="T0" fmla="*/ 35 w 43"/>
                <a:gd name="T1" fmla="*/ 36 h 37"/>
                <a:gd name="T2" fmla="*/ 20 w 43"/>
                <a:gd name="T3" fmla="*/ 36 h 37"/>
                <a:gd name="T4" fmla="*/ 1 w 43"/>
                <a:gd name="T5" fmla="*/ 21 h 37"/>
                <a:gd name="T6" fmla="*/ 18 w 43"/>
                <a:gd name="T7" fmla="*/ 1 h 37"/>
                <a:gd name="T8" fmla="*/ 37 w 43"/>
                <a:gd name="T9" fmla="*/ 18 h 37"/>
                <a:gd name="T10" fmla="*/ 43 w 43"/>
                <a:gd name="T11" fmla="*/ 24 h 37"/>
                <a:gd name="T12" fmla="*/ 35 w 43"/>
                <a:gd name="T13" fmla="*/ 36 h 37"/>
              </a:gdLst>
              <a:ahLst/>
              <a:cxnLst>
                <a:cxn ang="0">
                  <a:pos x="T0" y="T1"/>
                </a:cxn>
                <a:cxn ang="0">
                  <a:pos x="T2" y="T3"/>
                </a:cxn>
                <a:cxn ang="0">
                  <a:pos x="T4" y="T5"/>
                </a:cxn>
                <a:cxn ang="0">
                  <a:pos x="T6" y="T7"/>
                </a:cxn>
                <a:cxn ang="0">
                  <a:pos x="T8" y="T9"/>
                </a:cxn>
                <a:cxn ang="0">
                  <a:pos x="T10" y="T11"/>
                </a:cxn>
                <a:cxn ang="0">
                  <a:pos x="T12" y="T13"/>
                </a:cxn>
              </a:cxnLst>
              <a:rect l="0" t="0" r="r" b="b"/>
              <a:pathLst>
                <a:path w="43" h="37">
                  <a:moveTo>
                    <a:pt x="35" y="36"/>
                  </a:moveTo>
                  <a:cubicBezTo>
                    <a:pt x="30" y="32"/>
                    <a:pt x="25" y="36"/>
                    <a:pt x="20" y="36"/>
                  </a:cubicBezTo>
                  <a:cubicBezTo>
                    <a:pt x="9" y="37"/>
                    <a:pt x="1" y="32"/>
                    <a:pt x="1" y="21"/>
                  </a:cubicBezTo>
                  <a:cubicBezTo>
                    <a:pt x="0" y="11"/>
                    <a:pt x="6" y="2"/>
                    <a:pt x="18" y="1"/>
                  </a:cubicBezTo>
                  <a:cubicBezTo>
                    <a:pt x="29" y="0"/>
                    <a:pt x="36" y="7"/>
                    <a:pt x="37" y="18"/>
                  </a:cubicBezTo>
                  <a:cubicBezTo>
                    <a:pt x="38" y="23"/>
                    <a:pt x="34" y="28"/>
                    <a:pt x="43" y="24"/>
                  </a:cubicBezTo>
                  <a:cubicBezTo>
                    <a:pt x="43" y="30"/>
                    <a:pt x="40" y="33"/>
                    <a:pt x="35" y="36"/>
                  </a:cubicBezTo>
                  <a:close/>
                </a:path>
              </a:pathLst>
            </a:custGeom>
            <a:solidFill>
              <a:srgbClr val="F4D4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7" name="Freeform 76"/>
            <p:cNvSpPr/>
            <p:nvPr/>
          </p:nvSpPr>
          <p:spPr bwMode="auto">
            <a:xfrm>
              <a:off x="6596064" y="5629276"/>
              <a:ext cx="142875" cy="65088"/>
            </a:xfrm>
            <a:custGeom>
              <a:avLst/>
              <a:gdLst>
                <a:gd name="T0" fmla="*/ 48 w 48"/>
                <a:gd name="T1" fmla="*/ 14 h 22"/>
                <a:gd name="T2" fmla="*/ 10 w 48"/>
                <a:gd name="T3" fmla="*/ 21 h 22"/>
                <a:gd name="T4" fmla="*/ 0 w 48"/>
                <a:gd name="T5" fmla="*/ 12 h 22"/>
                <a:gd name="T6" fmla="*/ 9 w 48"/>
                <a:gd name="T7" fmla="*/ 3 h 22"/>
                <a:gd name="T8" fmla="*/ 48 w 48"/>
                <a:gd name="T9" fmla="*/ 14 h 22"/>
              </a:gdLst>
              <a:ahLst/>
              <a:cxnLst>
                <a:cxn ang="0">
                  <a:pos x="T0" y="T1"/>
                </a:cxn>
                <a:cxn ang="0">
                  <a:pos x="T2" y="T3"/>
                </a:cxn>
                <a:cxn ang="0">
                  <a:pos x="T4" y="T5"/>
                </a:cxn>
                <a:cxn ang="0">
                  <a:pos x="T6" y="T7"/>
                </a:cxn>
                <a:cxn ang="0">
                  <a:pos x="T8" y="T9"/>
                </a:cxn>
              </a:cxnLst>
              <a:rect l="0" t="0" r="r" b="b"/>
              <a:pathLst>
                <a:path w="48" h="22">
                  <a:moveTo>
                    <a:pt x="48" y="14"/>
                  </a:moveTo>
                  <a:cubicBezTo>
                    <a:pt x="34" y="21"/>
                    <a:pt x="22" y="22"/>
                    <a:pt x="10" y="21"/>
                  </a:cubicBezTo>
                  <a:cubicBezTo>
                    <a:pt x="5" y="20"/>
                    <a:pt x="0" y="18"/>
                    <a:pt x="0" y="12"/>
                  </a:cubicBezTo>
                  <a:cubicBezTo>
                    <a:pt x="0" y="7"/>
                    <a:pt x="4" y="4"/>
                    <a:pt x="9" y="3"/>
                  </a:cubicBezTo>
                  <a:cubicBezTo>
                    <a:pt x="23" y="0"/>
                    <a:pt x="35" y="5"/>
                    <a:pt x="48" y="14"/>
                  </a:cubicBezTo>
                  <a:close/>
                </a:path>
              </a:pathLst>
            </a:custGeom>
            <a:solidFill>
              <a:srgbClr val="E7E7E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8" name="Freeform 77"/>
            <p:cNvSpPr/>
            <p:nvPr/>
          </p:nvSpPr>
          <p:spPr bwMode="auto">
            <a:xfrm>
              <a:off x="6402389" y="4768851"/>
              <a:ext cx="82550" cy="88900"/>
            </a:xfrm>
            <a:custGeom>
              <a:avLst/>
              <a:gdLst>
                <a:gd name="T0" fmla="*/ 14 w 28"/>
                <a:gd name="T1" fmla="*/ 1 h 30"/>
                <a:gd name="T2" fmla="*/ 26 w 28"/>
                <a:gd name="T3" fmla="*/ 14 h 30"/>
                <a:gd name="T4" fmla="*/ 15 w 28"/>
                <a:gd name="T5" fmla="*/ 29 h 30"/>
                <a:gd name="T6" fmla="*/ 0 w 28"/>
                <a:gd name="T7" fmla="*/ 17 h 30"/>
                <a:gd name="T8" fmla="*/ 14 w 28"/>
                <a:gd name="T9" fmla="*/ 1 h 30"/>
              </a:gdLst>
              <a:ahLst/>
              <a:cxnLst>
                <a:cxn ang="0">
                  <a:pos x="T0" y="T1"/>
                </a:cxn>
                <a:cxn ang="0">
                  <a:pos x="T2" y="T3"/>
                </a:cxn>
                <a:cxn ang="0">
                  <a:pos x="T4" y="T5"/>
                </a:cxn>
                <a:cxn ang="0">
                  <a:pos x="T6" y="T7"/>
                </a:cxn>
                <a:cxn ang="0">
                  <a:pos x="T8" y="T9"/>
                </a:cxn>
              </a:cxnLst>
              <a:rect l="0" t="0" r="r" b="b"/>
              <a:pathLst>
                <a:path w="28" h="30">
                  <a:moveTo>
                    <a:pt x="14" y="1"/>
                  </a:moveTo>
                  <a:cubicBezTo>
                    <a:pt x="24" y="0"/>
                    <a:pt x="25" y="7"/>
                    <a:pt x="26" y="14"/>
                  </a:cubicBezTo>
                  <a:cubicBezTo>
                    <a:pt x="28" y="23"/>
                    <a:pt x="24" y="28"/>
                    <a:pt x="15" y="29"/>
                  </a:cubicBezTo>
                  <a:cubicBezTo>
                    <a:pt x="6" y="30"/>
                    <a:pt x="1" y="25"/>
                    <a:pt x="0" y="17"/>
                  </a:cubicBezTo>
                  <a:cubicBezTo>
                    <a:pt x="0" y="7"/>
                    <a:pt x="7" y="3"/>
                    <a:pt x="14" y="1"/>
                  </a:cubicBezTo>
                  <a:close/>
                </a:path>
              </a:pathLst>
            </a:custGeom>
            <a:solidFill>
              <a:srgbClr val="ECECE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9" name="Freeform 78"/>
            <p:cNvSpPr/>
            <p:nvPr/>
          </p:nvSpPr>
          <p:spPr bwMode="auto">
            <a:xfrm>
              <a:off x="7467601" y="4686301"/>
              <a:ext cx="79375" cy="82550"/>
            </a:xfrm>
            <a:custGeom>
              <a:avLst/>
              <a:gdLst>
                <a:gd name="T0" fmla="*/ 12 w 27"/>
                <a:gd name="T1" fmla="*/ 28 h 28"/>
                <a:gd name="T2" fmla="*/ 0 w 27"/>
                <a:gd name="T3" fmla="*/ 14 h 28"/>
                <a:gd name="T4" fmla="*/ 14 w 27"/>
                <a:gd name="T5" fmla="*/ 0 h 28"/>
                <a:gd name="T6" fmla="*/ 26 w 27"/>
                <a:gd name="T7" fmla="*/ 15 h 28"/>
                <a:gd name="T8" fmla="*/ 12 w 27"/>
                <a:gd name="T9" fmla="*/ 28 h 28"/>
              </a:gdLst>
              <a:ahLst/>
              <a:cxnLst>
                <a:cxn ang="0">
                  <a:pos x="T0" y="T1"/>
                </a:cxn>
                <a:cxn ang="0">
                  <a:pos x="T2" y="T3"/>
                </a:cxn>
                <a:cxn ang="0">
                  <a:pos x="T4" y="T5"/>
                </a:cxn>
                <a:cxn ang="0">
                  <a:pos x="T6" y="T7"/>
                </a:cxn>
                <a:cxn ang="0">
                  <a:pos x="T8" y="T9"/>
                </a:cxn>
              </a:cxnLst>
              <a:rect l="0" t="0" r="r" b="b"/>
              <a:pathLst>
                <a:path w="27" h="28">
                  <a:moveTo>
                    <a:pt x="12" y="28"/>
                  </a:moveTo>
                  <a:cubicBezTo>
                    <a:pt x="5" y="26"/>
                    <a:pt x="0" y="22"/>
                    <a:pt x="0" y="14"/>
                  </a:cubicBezTo>
                  <a:cubicBezTo>
                    <a:pt x="0" y="6"/>
                    <a:pt x="5" y="0"/>
                    <a:pt x="14" y="0"/>
                  </a:cubicBezTo>
                  <a:cubicBezTo>
                    <a:pt x="22" y="1"/>
                    <a:pt x="27" y="7"/>
                    <a:pt x="26" y="15"/>
                  </a:cubicBezTo>
                  <a:cubicBezTo>
                    <a:pt x="25" y="23"/>
                    <a:pt x="20" y="27"/>
                    <a:pt x="12" y="28"/>
                  </a:cubicBezTo>
                  <a:close/>
                </a:path>
              </a:pathLst>
            </a:custGeom>
            <a:solidFill>
              <a:srgbClr val="E2E2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0" name="Freeform 79"/>
            <p:cNvSpPr/>
            <p:nvPr/>
          </p:nvSpPr>
          <p:spPr bwMode="auto">
            <a:xfrm>
              <a:off x="7231064" y="5680076"/>
              <a:ext cx="103188" cy="71438"/>
            </a:xfrm>
            <a:custGeom>
              <a:avLst/>
              <a:gdLst>
                <a:gd name="T0" fmla="*/ 0 w 35"/>
                <a:gd name="T1" fmla="*/ 17 h 24"/>
                <a:gd name="T2" fmla="*/ 2 w 35"/>
                <a:gd name="T3" fmla="*/ 12 h 24"/>
                <a:gd name="T4" fmla="*/ 31 w 35"/>
                <a:gd name="T5" fmla="*/ 7 h 24"/>
                <a:gd name="T6" fmla="*/ 32 w 35"/>
                <a:gd name="T7" fmla="*/ 15 h 24"/>
                <a:gd name="T8" fmla="*/ 0 w 35"/>
                <a:gd name="T9" fmla="*/ 17 h 24"/>
              </a:gdLst>
              <a:ahLst/>
              <a:cxnLst>
                <a:cxn ang="0">
                  <a:pos x="T0" y="T1"/>
                </a:cxn>
                <a:cxn ang="0">
                  <a:pos x="T2" y="T3"/>
                </a:cxn>
                <a:cxn ang="0">
                  <a:pos x="T4" y="T5"/>
                </a:cxn>
                <a:cxn ang="0">
                  <a:pos x="T6" y="T7"/>
                </a:cxn>
                <a:cxn ang="0">
                  <a:pos x="T8" y="T9"/>
                </a:cxn>
              </a:cxnLst>
              <a:rect l="0" t="0" r="r" b="b"/>
              <a:pathLst>
                <a:path w="35" h="24">
                  <a:moveTo>
                    <a:pt x="0" y="17"/>
                  </a:moveTo>
                  <a:cubicBezTo>
                    <a:pt x="2" y="13"/>
                    <a:pt x="2" y="13"/>
                    <a:pt x="2" y="12"/>
                  </a:cubicBezTo>
                  <a:cubicBezTo>
                    <a:pt x="11" y="8"/>
                    <a:pt x="20" y="0"/>
                    <a:pt x="31" y="7"/>
                  </a:cubicBezTo>
                  <a:cubicBezTo>
                    <a:pt x="34" y="9"/>
                    <a:pt x="35" y="13"/>
                    <a:pt x="32" y="15"/>
                  </a:cubicBezTo>
                  <a:cubicBezTo>
                    <a:pt x="23" y="24"/>
                    <a:pt x="12" y="20"/>
                    <a:pt x="0" y="17"/>
                  </a:cubicBezTo>
                  <a:close/>
                </a:path>
              </a:pathLst>
            </a:custGeom>
            <a:solidFill>
              <a:srgbClr val="DFDFD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1" name="Freeform 80"/>
            <p:cNvSpPr/>
            <p:nvPr/>
          </p:nvSpPr>
          <p:spPr bwMode="auto">
            <a:xfrm>
              <a:off x="7434264" y="3870326"/>
              <a:ext cx="60325" cy="73025"/>
            </a:xfrm>
            <a:custGeom>
              <a:avLst/>
              <a:gdLst>
                <a:gd name="T0" fmla="*/ 2 w 20"/>
                <a:gd name="T1" fmla="*/ 12 h 25"/>
                <a:gd name="T2" fmla="*/ 9 w 20"/>
                <a:gd name="T3" fmla="*/ 0 h 25"/>
                <a:gd name="T4" fmla="*/ 20 w 20"/>
                <a:gd name="T5" fmla="*/ 11 h 25"/>
                <a:gd name="T6" fmla="*/ 8 w 20"/>
                <a:gd name="T7" fmla="*/ 24 h 25"/>
                <a:gd name="T8" fmla="*/ 2 w 20"/>
                <a:gd name="T9" fmla="*/ 12 h 25"/>
              </a:gdLst>
              <a:ahLst/>
              <a:cxnLst>
                <a:cxn ang="0">
                  <a:pos x="T0" y="T1"/>
                </a:cxn>
                <a:cxn ang="0">
                  <a:pos x="T2" y="T3"/>
                </a:cxn>
                <a:cxn ang="0">
                  <a:pos x="T4" y="T5"/>
                </a:cxn>
                <a:cxn ang="0">
                  <a:pos x="T6" y="T7"/>
                </a:cxn>
                <a:cxn ang="0">
                  <a:pos x="T8" y="T9"/>
                </a:cxn>
              </a:cxnLst>
              <a:rect l="0" t="0" r="r" b="b"/>
              <a:pathLst>
                <a:path w="20" h="25">
                  <a:moveTo>
                    <a:pt x="2" y="12"/>
                  </a:moveTo>
                  <a:cubicBezTo>
                    <a:pt x="3" y="7"/>
                    <a:pt x="1" y="0"/>
                    <a:pt x="9" y="0"/>
                  </a:cubicBezTo>
                  <a:cubicBezTo>
                    <a:pt x="16" y="0"/>
                    <a:pt x="20" y="5"/>
                    <a:pt x="20" y="11"/>
                  </a:cubicBezTo>
                  <a:cubicBezTo>
                    <a:pt x="20" y="19"/>
                    <a:pt x="16" y="25"/>
                    <a:pt x="8" y="24"/>
                  </a:cubicBezTo>
                  <a:cubicBezTo>
                    <a:pt x="0" y="24"/>
                    <a:pt x="4" y="17"/>
                    <a:pt x="2" y="12"/>
                  </a:cubicBezTo>
                  <a:close/>
                </a:path>
              </a:pathLst>
            </a:custGeom>
            <a:solidFill>
              <a:srgbClr val="E8E8E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2" name="Freeform 81"/>
            <p:cNvSpPr/>
            <p:nvPr/>
          </p:nvSpPr>
          <p:spPr bwMode="auto">
            <a:xfrm>
              <a:off x="6416676" y="3881438"/>
              <a:ext cx="58738" cy="65088"/>
            </a:xfrm>
            <a:custGeom>
              <a:avLst/>
              <a:gdLst>
                <a:gd name="T0" fmla="*/ 17 w 20"/>
                <a:gd name="T1" fmla="*/ 11 h 22"/>
                <a:gd name="T2" fmla="*/ 10 w 20"/>
                <a:gd name="T3" fmla="*/ 22 h 22"/>
                <a:gd name="T4" fmla="*/ 0 w 20"/>
                <a:gd name="T5" fmla="*/ 12 h 22"/>
                <a:gd name="T6" fmla="*/ 10 w 20"/>
                <a:gd name="T7" fmla="*/ 1 h 22"/>
                <a:gd name="T8" fmla="*/ 17 w 20"/>
                <a:gd name="T9" fmla="*/ 11 h 22"/>
              </a:gdLst>
              <a:ahLst/>
              <a:cxnLst>
                <a:cxn ang="0">
                  <a:pos x="T0" y="T1"/>
                </a:cxn>
                <a:cxn ang="0">
                  <a:pos x="T2" y="T3"/>
                </a:cxn>
                <a:cxn ang="0">
                  <a:pos x="T4" y="T5"/>
                </a:cxn>
                <a:cxn ang="0">
                  <a:pos x="T6" y="T7"/>
                </a:cxn>
                <a:cxn ang="0">
                  <a:pos x="T8" y="T9"/>
                </a:cxn>
              </a:cxnLst>
              <a:rect l="0" t="0" r="r" b="b"/>
              <a:pathLst>
                <a:path w="20" h="22">
                  <a:moveTo>
                    <a:pt x="17" y="11"/>
                  </a:moveTo>
                  <a:cubicBezTo>
                    <a:pt x="17" y="17"/>
                    <a:pt x="17" y="22"/>
                    <a:pt x="10" y="22"/>
                  </a:cubicBezTo>
                  <a:cubicBezTo>
                    <a:pt x="4" y="22"/>
                    <a:pt x="0" y="18"/>
                    <a:pt x="0" y="12"/>
                  </a:cubicBezTo>
                  <a:cubicBezTo>
                    <a:pt x="0" y="6"/>
                    <a:pt x="4" y="2"/>
                    <a:pt x="10" y="1"/>
                  </a:cubicBezTo>
                  <a:cubicBezTo>
                    <a:pt x="20" y="0"/>
                    <a:pt x="15" y="8"/>
                    <a:pt x="17" y="11"/>
                  </a:cubicBezTo>
                  <a:close/>
                </a:path>
              </a:pathLst>
            </a:custGeom>
            <a:solidFill>
              <a:srgbClr val="EAEAE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3" name="Freeform 108"/>
            <p:cNvSpPr/>
            <p:nvPr/>
          </p:nvSpPr>
          <p:spPr bwMode="auto">
            <a:xfrm>
              <a:off x="6711951" y="4038601"/>
              <a:ext cx="487363" cy="161925"/>
            </a:xfrm>
            <a:custGeom>
              <a:avLst/>
              <a:gdLst>
                <a:gd name="T0" fmla="*/ 0 w 165"/>
                <a:gd name="T1" fmla="*/ 5 h 55"/>
                <a:gd name="T2" fmla="*/ 38 w 165"/>
                <a:gd name="T3" fmla="*/ 21 h 55"/>
                <a:gd name="T4" fmla="*/ 139 w 165"/>
                <a:gd name="T5" fmla="*/ 11 h 55"/>
                <a:gd name="T6" fmla="*/ 151 w 165"/>
                <a:gd name="T7" fmla="*/ 4 h 55"/>
                <a:gd name="T8" fmla="*/ 162 w 165"/>
                <a:gd name="T9" fmla="*/ 4 h 55"/>
                <a:gd name="T10" fmla="*/ 158 w 165"/>
                <a:gd name="T11" fmla="*/ 14 h 55"/>
                <a:gd name="T12" fmla="*/ 0 w 165"/>
                <a:gd name="T13" fmla="*/ 5 h 55"/>
              </a:gdLst>
              <a:ahLst/>
              <a:cxnLst>
                <a:cxn ang="0">
                  <a:pos x="T0" y="T1"/>
                </a:cxn>
                <a:cxn ang="0">
                  <a:pos x="T2" y="T3"/>
                </a:cxn>
                <a:cxn ang="0">
                  <a:pos x="T4" y="T5"/>
                </a:cxn>
                <a:cxn ang="0">
                  <a:pos x="T6" y="T7"/>
                </a:cxn>
                <a:cxn ang="0">
                  <a:pos x="T8" y="T9"/>
                </a:cxn>
                <a:cxn ang="0">
                  <a:pos x="T10" y="T11"/>
                </a:cxn>
                <a:cxn ang="0">
                  <a:pos x="T12" y="T13"/>
                </a:cxn>
              </a:cxnLst>
              <a:rect l="0" t="0" r="r" b="b"/>
              <a:pathLst>
                <a:path w="165" h="55">
                  <a:moveTo>
                    <a:pt x="0" y="5"/>
                  </a:moveTo>
                  <a:cubicBezTo>
                    <a:pt x="16" y="12"/>
                    <a:pt x="27" y="17"/>
                    <a:pt x="38" y="21"/>
                  </a:cubicBezTo>
                  <a:cubicBezTo>
                    <a:pt x="73" y="34"/>
                    <a:pt x="107" y="32"/>
                    <a:pt x="139" y="11"/>
                  </a:cubicBezTo>
                  <a:cubicBezTo>
                    <a:pt x="143" y="8"/>
                    <a:pt x="147" y="6"/>
                    <a:pt x="151" y="4"/>
                  </a:cubicBezTo>
                  <a:cubicBezTo>
                    <a:pt x="154" y="2"/>
                    <a:pt x="159" y="0"/>
                    <a:pt x="162" y="4"/>
                  </a:cubicBezTo>
                  <a:cubicBezTo>
                    <a:pt x="165" y="8"/>
                    <a:pt x="161" y="12"/>
                    <a:pt x="158" y="14"/>
                  </a:cubicBezTo>
                  <a:cubicBezTo>
                    <a:pt x="126" y="49"/>
                    <a:pt x="39" y="55"/>
                    <a:pt x="0" y="5"/>
                  </a:cubicBezTo>
                  <a:close/>
                </a:path>
              </a:pathLst>
            </a:custGeom>
            <a:solidFill>
              <a:srgbClr val="45454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4" name="Freeform 109"/>
            <p:cNvSpPr/>
            <p:nvPr/>
          </p:nvSpPr>
          <p:spPr bwMode="auto">
            <a:xfrm>
              <a:off x="6578601" y="3960813"/>
              <a:ext cx="103188" cy="100013"/>
            </a:xfrm>
            <a:custGeom>
              <a:avLst/>
              <a:gdLst>
                <a:gd name="T0" fmla="*/ 16 w 35"/>
                <a:gd name="T1" fmla="*/ 2 h 34"/>
                <a:gd name="T2" fmla="*/ 34 w 35"/>
                <a:gd name="T3" fmla="*/ 19 h 34"/>
                <a:gd name="T4" fmla="*/ 19 w 35"/>
                <a:gd name="T5" fmla="*/ 34 h 34"/>
                <a:gd name="T6" fmla="*/ 0 w 35"/>
                <a:gd name="T7" fmla="*/ 18 h 34"/>
                <a:gd name="T8" fmla="*/ 16 w 35"/>
                <a:gd name="T9" fmla="*/ 2 h 34"/>
              </a:gdLst>
              <a:ahLst/>
              <a:cxnLst>
                <a:cxn ang="0">
                  <a:pos x="T0" y="T1"/>
                </a:cxn>
                <a:cxn ang="0">
                  <a:pos x="T2" y="T3"/>
                </a:cxn>
                <a:cxn ang="0">
                  <a:pos x="T4" y="T5"/>
                </a:cxn>
                <a:cxn ang="0">
                  <a:pos x="T6" y="T7"/>
                </a:cxn>
                <a:cxn ang="0">
                  <a:pos x="T8" y="T9"/>
                </a:cxn>
              </a:cxnLst>
              <a:rect l="0" t="0" r="r" b="b"/>
              <a:pathLst>
                <a:path w="35" h="34">
                  <a:moveTo>
                    <a:pt x="16" y="2"/>
                  </a:moveTo>
                  <a:cubicBezTo>
                    <a:pt x="31" y="1"/>
                    <a:pt x="35" y="10"/>
                    <a:pt x="34" y="19"/>
                  </a:cubicBezTo>
                  <a:cubicBezTo>
                    <a:pt x="34" y="27"/>
                    <a:pt x="29" y="34"/>
                    <a:pt x="19" y="34"/>
                  </a:cubicBezTo>
                  <a:cubicBezTo>
                    <a:pt x="9" y="33"/>
                    <a:pt x="0" y="28"/>
                    <a:pt x="0" y="18"/>
                  </a:cubicBezTo>
                  <a:cubicBezTo>
                    <a:pt x="0" y="8"/>
                    <a:pt x="5" y="0"/>
                    <a:pt x="16" y="2"/>
                  </a:cubicBezTo>
                  <a:close/>
                </a:path>
              </a:pathLst>
            </a:custGeom>
            <a:solidFill>
              <a:srgbClr val="F4D6E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5" name="Freeform 110"/>
            <p:cNvSpPr/>
            <p:nvPr/>
          </p:nvSpPr>
          <p:spPr bwMode="auto">
            <a:xfrm>
              <a:off x="7035801" y="3843338"/>
              <a:ext cx="127000" cy="88900"/>
            </a:xfrm>
            <a:custGeom>
              <a:avLst/>
              <a:gdLst>
                <a:gd name="T0" fmla="*/ 2 w 43"/>
                <a:gd name="T1" fmla="*/ 29 h 30"/>
                <a:gd name="T2" fmla="*/ 18 w 43"/>
                <a:gd name="T3" fmla="*/ 2 h 30"/>
                <a:gd name="T4" fmla="*/ 41 w 43"/>
                <a:gd name="T5" fmla="*/ 17 h 30"/>
                <a:gd name="T6" fmla="*/ 39 w 43"/>
                <a:gd name="T7" fmla="*/ 28 h 30"/>
                <a:gd name="T8" fmla="*/ 32 w 43"/>
                <a:gd name="T9" fmla="*/ 27 h 30"/>
                <a:gd name="T10" fmla="*/ 2 w 43"/>
                <a:gd name="T11" fmla="*/ 29 h 30"/>
              </a:gdLst>
              <a:ahLst/>
              <a:cxnLst>
                <a:cxn ang="0">
                  <a:pos x="T0" y="T1"/>
                </a:cxn>
                <a:cxn ang="0">
                  <a:pos x="T2" y="T3"/>
                </a:cxn>
                <a:cxn ang="0">
                  <a:pos x="T4" y="T5"/>
                </a:cxn>
                <a:cxn ang="0">
                  <a:pos x="T6" y="T7"/>
                </a:cxn>
                <a:cxn ang="0">
                  <a:pos x="T8" y="T9"/>
                </a:cxn>
                <a:cxn ang="0">
                  <a:pos x="T10" y="T11"/>
                </a:cxn>
              </a:cxnLst>
              <a:rect l="0" t="0" r="r" b="b"/>
              <a:pathLst>
                <a:path w="43" h="30">
                  <a:moveTo>
                    <a:pt x="2" y="29"/>
                  </a:moveTo>
                  <a:cubicBezTo>
                    <a:pt x="0" y="12"/>
                    <a:pt x="6" y="4"/>
                    <a:pt x="18" y="2"/>
                  </a:cubicBezTo>
                  <a:cubicBezTo>
                    <a:pt x="29" y="0"/>
                    <a:pt x="37" y="7"/>
                    <a:pt x="41" y="17"/>
                  </a:cubicBezTo>
                  <a:cubicBezTo>
                    <a:pt x="43" y="20"/>
                    <a:pt x="42" y="25"/>
                    <a:pt x="39" y="28"/>
                  </a:cubicBezTo>
                  <a:cubicBezTo>
                    <a:pt x="36" y="30"/>
                    <a:pt x="33" y="29"/>
                    <a:pt x="32" y="27"/>
                  </a:cubicBezTo>
                  <a:cubicBezTo>
                    <a:pt x="24" y="4"/>
                    <a:pt x="14" y="16"/>
                    <a:pt x="2" y="29"/>
                  </a:cubicBezTo>
                  <a:close/>
                </a:path>
              </a:pathLst>
            </a:custGeom>
            <a:solidFill>
              <a:srgbClr val="4C4C4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6" name="Freeform 111"/>
            <p:cNvSpPr/>
            <p:nvPr/>
          </p:nvSpPr>
          <p:spPr bwMode="auto">
            <a:xfrm>
              <a:off x="6764339" y="3852863"/>
              <a:ext cx="112713" cy="84138"/>
            </a:xfrm>
            <a:custGeom>
              <a:avLst/>
              <a:gdLst>
                <a:gd name="T0" fmla="*/ 4 w 38"/>
                <a:gd name="T1" fmla="*/ 29 h 29"/>
                <a:gd name="T2" fmla="*/ 16 w 38"/>
                <a:gd name="T3" fmla="*/ 2 h 29"/>
                <a:gd name="T4" fmla="*/ 37 w 38"/>
                <a:gd name="T5" fmla="*/ 15 h 29"/>
                <a:gd name="T6" fmla="*/ 36 w 38"/>
                <a:gd name="T7" fmla="*/ 22 h 29"/>
                <a:gd name="T8" fmla="*/ 30 w 38"/>
                <a:gd name="T9" fmla="*/ 22 h 29"/>
                <a:gd name="T10" fmla="*/ 4 w 38"/>
                <a:gd name="T11" fmla="*/ 29 h 29"/>
              </a:gdLst>
              <a:ahLst/>
              <a:cxnLst>
                <a:cxn ang="0">
                  <a:pos x="T0" y="T1"/>
                </a:cxn>
                <a:cxn ang="0">
                  <a:pos x="T2" y="T3"/>
                </a:cxn>
                <a:cxn ang="0">
                  <a:pos x="T4" y="T5"/>
                </a:cxn>
                <a:cxn ang="0">
                  <a:pos x="T6" y="T7"/>
                </a:cxn>
                <a:cxn ang="0">
                  <a:pos x="T8" y="T9"/>
                </a:cxn>
                <a:cxn ang="0">
                  <a:pos x="T10" y="T11"/>
                </a:cxn>
              </a:cxnLst>
              <a:rect l="0" t="0" r="r" b="b"/>
              <a:pathLst>
                <a:path w="38" h="29">
                  <a:moveTo>
                    <a:pt x="4" y="29"/>
                  </a:moveTo>
                  <a:cubicBezTo>
                    <a:pt x="0" y="11"/>
                    <a:pt x="5" y="4"/>
                    <a:pt x="16" y="2"/>
                  </a:cubicBezTo>
                  <a:cubicBezTo>
                    <a:pt x="26" y="0"/>
                    <a:pt x="34" y="5"/>
                    <a:pt x="37" y="15"/>
                  </a:cubicBezTo>
                  <a:cubicBezTo>
                    <a:pt x="38" y="17"/>
                    <a:pt x="37" y="20"/>
                    <a:pt x="36" y="22"/>
                  </a:cubicBezTo>
                  <a:cubicBezTo>
                    <a:pt x="35" y="25"/>
                    <a:pt x="31" y="24"/>
                    <a:pt x="30" y="22"/>
                  </a:cubicBezTo>
                  <a:cubicBezTo>
                    <a:pt x="20" y="5"/>
                    <a:pt x="12" y="12"/>
                    <a:pt x="4" y="29"/>
                  </a:cubicBezTo>
                  <a:close/>
                </a:path>
              </a:pathLst>
            </a:custGeom>
            <a:solidFill>
              <a:srgbClr val="4A4A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grpSp>
      <p:sp>
        <p:nvSpPr>
          <p:cNvPr id="97" name="矩形 96"/>
          <p:cNvSpPr/>
          <p:nvPr/>
        </p:nvSpPr>
        <p:spPr>
          <a:xfrm>
            <a:off x="391902" y="1886580"/>
            <a:ext cx="3698984" cy="2061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99" name="矩形 98"/>
          <p:cNvSpPr/>
          <p:nvPr/>
        </p:nvSpPr>
        <p:spPr>
          <a:xfrm>
            <a:off x="391902" y="4437240"/>
            <a:ext cx="3698984" cy="2061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39" name="Freeform 12"/>
          <p:cNvSpPr/>
          <p:nvPr/>
        </p:nvSpPr>
        <p:spPr bwMode="auto">
          <a:xfrm>
            <a:off x="1203384" y="3099485"/>
            <a:ext cx="2012950" cy="337794"/>
          </a:xfrm>
          <a:custGeom>
            <a:avLst/>
            <a:gdLst>
              <a:gd name="T0" fmla="*/ 1170 w 1268"/>
              <a:gd name="T1" fmla="*/ 177 h 177"/>
              <a:gd name="T2" fmla="*/ 0 w 1268"/>
              <a:gd name="T3" fmla="*/ 177 h 177"/>
              <a:gd name="T4" fmla="*/ 99 w 1268"/>
              <a:gd name="T5" fmla="*/ 88 h 177"/>
              <a:gd name="T6" fmla="*/ 0 w 1268"/>
              <a:gd name="T7" fmla="*/ 0 h 177"/>
              <a:gd name="T8" fmla="*/ 1170 w 1268"/>
              <a:gd name="T9" fmla="*/ 0 h 177"/>
              <a:gd name="T10" fmla="*/ 1268 w 1268"/>
              <a:gd name="T11" fmla="*/ 88 h 177"/>
              <a:gd name="T12" fmla="*/ 1170 w 1268"/>
              <a:gd name="T13" fmla="*/ 177 h 177"/>
            </a:gdLst>
            <a:ahLst/>
            <a:cxnLst>
              <a:cxn ang="0">
                <a:pos x="T0" y="T1"/>
              </a:cxn>
              <a:cxn ang="0">
                <a:pos x="T2" y="T3"/>
              </a:cxn>
              <a:cxn ang="0">
                <a:pos x="T4" y="T5"/>
              </a:cxn>
              <a:cxn ang="0">
                <a:pos x="T6" y="T7"/>
              </a:cxn>
              <a:cxn ang="0">
                <a:pos x="T8" y="T9"/>
              </a:cxn>
              <a:cxn ang="0">
                <a:pos x="T10" y="T11"/>
              </a:cxn>
              <a:cxn ang="0">
                <a:pos x="T12" y="T13"/>
              </a:cxn>
            </a:cxnLst>
            <a:rect l="0" t="0" r="r" b="b"/>
            <a:pathLst>
              <a:path w="1268" h="177">
                <a:moveTo>
                  <a:pt x="1170" y="177"/>
                </a:moveTo>
                <a:lnTo>
                  <a:pt x="0" y="177"/>
                </a:lnTo>
                <a:lnTo>
                  <a:pt x="99" y="88"/>
                </a:lnTo>
                <a:lnTo>
                  <a:pt x="0" y="0"/>
                </a:lnTo>
                <a:lnTo>
                  <a:pt x="1170" y="0"/>
                </a:lnTo>
                <a:lnTo>
                  <a:pt x="1268" y="88"/>
                </a:lnTo>
                <a:lnTo>
                  <a:pt x="1170" y="177"/>
                </a:lnTo>
                <a:close/>
              </a:path>
            </a:pathLst>
          </a:custGeom>
          <a:solidFill>
            <a:schemeClr val="accent1"/>
          </a:solidFill>
          <a:ln>
            <a:solidFill>
              <a:schemeClr val="bg1"/>
            </a:solidFill>
          </a:ln>
        </p:spPr>
        <p:txBody>
          <a:bodyPr anchor="ctr"/>
          <a:lstStyle/>
          <a:p>
            <a:pPr algn="ctr"/>
            <a:r>
              <a:rPr lang="zh-CN" altLang="en-US" sz="1800" dirty="0">
                <a:solidFill>
                  <a:srgbClr val="FFFFFF"/>
                </a:solidFill>
                <a:latin typeface="+mn-ea"/>
                <a:ea typeface="+mn-ea"/>
              </a:rPr>
              <a:t>请输入文本</a:t>
            </a:r>
            <a:endParaRPr lang="zh-CN" altLang="en-US" sz="1800" dirty="0">
              <a:solidFill>
                <a:srgbClr val="FFFFFF"/>
              </a:solidFill>
              <a:latin typeface="+mn-ea"/>
              <a:ea typeface="+mn-ea"/>
            </a:endParaRPr>
          </a:p>
        </p:txBody>
      </p:sp>
      <p:sp>
        <p:nvSpPr>
          <p:cNvPr id="40" name="Freeform 16"/>
          <p:cNvSpPr/>
          <p:nvPr/>
        </p:nvSpPr>
        <p:spPr bwMode="auto">
          <a:xfrm>
            <a:off x="3149659" y="3099485"/>
            <a:ext cx="2011363" cy="337794"/>
          </a:xfrm>
          <a:custGeom>
            <a:avLst/>
            <a:gdLst>
              <a:gd name="T0" fmla="*/ 1169 w 1267"/>
              <a:gd name="T1" fmla="*/ 177 h 177"/>
              <a:gd name="T2" fmla="*/ 0 w 1267"/>
              <a:gd name="T3" fmla="*/ 177 h 177"/>
              <a:gd name="T4" fmla="*/ 98 w 1267"/>
              <a:gd name="T5" fmla="*/ 88 h 177"/>
              <a:gd name="T6" fmla="*/ 0 w 1267"/>
              <a:gd name="T7" fmla="*/ 0 h 177"/>
              <a:gd name="T8" fmla="*/ 1169 w 1267"/>
              <a:gd name="T9" fmla="*/ 0 h 177"/>
              <a:gd name="T10" fmla="*/ 1267 w 1267"/>
              <a:gd name="T11" fmla="*/ 88 h 177"/>
              <a:gd name="T12" fmla="*/ 1169 w 1267"/>
              <a:gd name="T13" fmla="*/ 177 h 177"/>
            </a:gdLst>
            <a:ahLst/>
            <a:cxnLst>
              <a:cxn ang="0">
                <a:pos x="T0" y="T1"/>
              </a:cxn>
              <a:cxn ang="0">
                <a:pos x="T2" y="T3"/>
              </a:cxn>
              <a:cxn ang="0">
                <a:pos x="T4" y="T5"/>
              </a:cxn>
              <a:cxn ang="0">
                <a:pos x="T6" y="T7"/>
              </a:cxn>
              <a:cxn ang="0">
                <a:pos x="T8" y="T9"/>
              </a:cxn>
              <a:cxn ang="0">
                <a:pos x="T10" y="T11"/>
              </a:cxn>
              <a:cxn ang="0">
                <a:pos x="T12" y="T13"/>
              </a:cxn>
            </a:cxnLst>
            <a:rect l="0" t="0" r="r" b="b"/>
            <a:pathLst>
              <a:path w="1267" h="177">
                <a:moveTo>
                  <a:pt x="1169" y="177"/>
                </a:moveTo>
                <a:lnTo>
                  <a:pt x="0" y="177"/>
                </a:lnTo>
                <a:lnTo>
                  <a:pt x="98" y="88"/>
                </a:lnTo>
                <a:lnTo>
                  <a:pt x="0" y="0"/>
                </a:lnTo>
                <a:lnTo>
                  <a:pt x="1169" y="0"/>
                </a:lnTo>
                <a:lnTo>
                  <a:pt x="1267" y="88"/>
                </a:lnTo>
                <a:lnTo>
                  <a:pt x="1169" y="177"/>
                </a:lnTo>
                <a:close/>
              </a:path>
            </a:pathLst>
          </a:custGeom>
          <a:solidFill>
            <a:schemeClr val="accent1"/>
          </a:solidFill>
          <a:ln>
            <a:solidFill>
              <a:schemeClr val="bg1"/>
            </a:solidFill>
          </a:ln>
        </p:spPr>
        <p:txBody>
          <a:bodyPr anchor="ctr"/>
          <a:lstStyle/>
          <a:p>
            <a:pPr algn="ctr"/>
            <a:r>
              <a:rPr lang="zh-CN" altLang="en-US" sz="1800">
                <a:solidFill>
                  <a:srgbClr val="FFFFFF"/>
                </a:solidFill>
                <a:latin typeface="+mn-ea"/>
              </a:rPr>
              <a:t>请输入文本</a:t>
            </a:r>
            <a:endParaRPr lang="zh-CN" altLang="en-US" sz="1800" dirty="0">
              <a:solidFill>
                <a:srgbClr val="FFFFFF"/>
              </a:solidFill>
              <a:latin typeface="+mn-ea"/>
            </a:endParaRPr>
          </a:p>
        </p:txBody>
      </p:sp>
      <p:sp>
        <p:nvSpPr>
          <p:cNvPr id="41" name="Freeform 20"/>
          <p:cNvSpPr/>
          <p:nvPr/>
        </p:nvSpPr>
        <p:spPr bwMode="auto">
          <a:xfrm>
            <a:off x="5094347" y="3099485"/>
            <a:ext cx="2016125" cy="337794"/>
          </a:xfrm>
          <a:custGeom>
            <a:avLst/>
            <a:gdLst>
              <a:gd name="T0" fmla="*/ 1170 w 1270"/>
              <a:gd name="T1" fmla="*/ 177 h 177"/>
              <a:gd name="T2" fmla="*/ 0 w 1270"/>
              <a:gd name="T3" fmla="*/ 177 h 177"/>
              <a:gd name="T4" fmla="*/ 100 w 1270"/>
              <a:gd name="T5" fmla="*/ 88 h 177"/>
              <a:gd name="T6" fmla="*/ 0 w 1270"/>
              <a:gd name="T7" fmla="*/ 0 h 177"/>
              <a:gd name="T8" fmla="*/ 1170 w 1270"/>
              <a:gd name="T9" fmla="*/ 0 h 177"/>
              <a:gd name="T10" fmla="*/ 1270 w 1270"/>
              <a:gd name="T11" fmla="*/ 88 h 177"/>
              <a:gd name="T12" fmla="*/ 1170 w 1270"/>
              <a:gd name="T13" fmla="*/ 177 h 177"/>
            </a:gdLst>
            <a:ahLst/>
            <a:cxnLst>
              <a:cxn ang="0">
                <a:pos x="T0" y="T1"/>
              </a:cxn>
              <a:cxn ang="0">
                <a:pos x="T2" y="T3"/>
              </a:cxn>
              <a:cxn ang="0">
                <a:pos x="T4" y="T5"/>
              </a:cxn>
              <a:cxn ang="0">
                <a:pos x="T6" y="T7"/>
              </a:cxn>
              <a:cxn ang="0">
                <a:pos x="T8" y="T9"/>
              </a:cxn>
              <a:cxn ang="0">
                <a:pos x="T10" y="T11"/>
              </a:cxn>
              <a:cxn ang="0">
                <a:pos x="T12" y="T13"/>
              </a:cxn>
            </a:cxnLst>
            <a:rect l="0" t="0" r="r" b="b"/>
            <a:pathLst>
              <a:path w="1270" h="177">
                <a:moveTo>
                  <a:pt x="1170" y="177"/>
                </a:moveTo>
                <a:lnTo>
                  <a:pt x="0" y="177"/>
                </a:lnTo>
                <a:lnTo>
                  <a:pt x="100" y="88"/>
                </a:lnTo>
                <a:lnTo>
                  <a:pt x="0" y="0"/>
                </a:lnTo>
                <a:lnTo>
                  <a:pt x="1170" y="0"/>
                </a:lnTo>
                <a:lnTo>
                  <a:pt x="1270" y="88"/>
                </a:lnTo>
                <a:lnTo>
                  <a:pt x="1170" y="177"/>
                </a:lnTo>
                <a:close/>
              </a:path>
            </a:pathLst>
          </a:custGeom>
          <a:solidFill>
            <a:schemeClr val="accent1"/>
          </a:solidFill>
          <a:ln>
            <a:solidFill>
              <a:schemeClr val="bg1"/>
            </a:solidFill>
          </a:ln>
        </p:spPr>
        <p:txBody>
          <a:bodyPr anchor="ctr"/>
          <a:lstStyle/>
          <a:p>
            <a:pPr algn="ctr"/>
            <a:r>
              <a:rPr lang="zh-CN" altLang="en-US" sz="1800">
                <a:solidFill>
                  <a:srgbClr val="FFFFFF"/>
                </a:solidFill>
                <a:latin typeface="+mn-ea"/>
              </a:rPr>
              <a:t>请输入文本</a:t>
            </a:r>
            <a:endParaRPr lang="zh-CN" altLang="en-US" sz="1800" dirty="0">
              <a:solidFill>
                <a:srgbClr val="FFFFFF"/>
              </a:solidFill>
              <a:latin typeface="+mn-ea"/>
            </a:endParaRPr>
          </a:p>
        </p:txBody>
      </p:sp>
      <p:sp>
        <p:nvSpPr>
          <p:cNvPr id="79" name="文本框 78"/>
          <p:cNvSpPr txBox="1"/>
          <p:nvPr/>
        </p:nvSpPr>
        <p:spPr>
          <a:xfrm>
            <a:off x="1311080" y="3503183"/>
            <a:ext cx="1730883" cy="646331"/>
          </a:xfrm>
          <a:prstGeom prst="rect">
            <a:avLst/>
          </a:prstGeom>
          <a:noFill/>
        </p:spPr>
        <p:txBody>
          <a:bodyPr wrap="square" rtlCol="0">
            <a:spAutoFit/>
          </a:bodyPr>
          <a:lstStyle/>
          <a:p>
            <a:pPr algn="ctr"/>
            <a:r>
              <a:rPr lang="en-US" altLang="zh-CN" sz="3600" b="1" dirty="0">
                <a:latin typeface="+mj-ea"/>
                <a:ea typeface="+mj-ea"/>
              </a:rPr>
              <a:t>56%</a:t>
            </a:r>
            <a:endParaRPr lang="zh-CN" altLang="en-US" sz="3600" b="1" dirty="0">
              <a:latin typeface="+mj-ea"/>
              <a:ea typeface="+mj-ea"/>
            </a:endParaRPr>
          </a:p>
        </p:txBody>
      </p:sp>
      <p:sp>
        <p:nvSpPr>
          <p:cNvPr id="80" name="文本框 79"/>
          <p:cNvSpPr txBox="1"/>
          <p:nvPr/>
        </p:nvSpPr>
        <p:spPr>
          <a:xfrm>
            <a:off x="3289898" y="3503183"/>
            <a:ext cx="1730883" cy="646331"/>
          </a:xfrm>
          <a:prstGeom prst="rect">
            <a:avLst/>
          </a:prstGeom>
          <a:noFill/>
        </p:spPr>
        <p:txBody>
          <a:bodyPr wrap="square" rtlCol="0">
            <a:spAutoFit/>
          </a:bodyPr>
          <a:lstStyle/>
          <a:p>
            <a:pPr algn="ctr"/>
            <a:r>
              <a:rPr lang="en-US" altLang="zh-CN" sz="3600" b="1" dirty="0">
                <a:latin typeface="+mj-ea"/>
                <a:ea typeface="+mj-ea"/>
              </a:rPr>
              <a:t>48%</a:t>
            </a:r>
            <a:endParaRPr lang="zh-CN" altLang="en-US" sz="3600" b="1" dirty="0">
              <a:latin typeface="+mj-ea"/>
              <a:ea typeface="+mj-ea"/>
            </a:endParaRPr>
          </a:p>
        </p:txBody>
      </p:sp>
      <p:sp>
        <p:nvSpPr>
          <p:cNvPr id="81" name="文本框 80"/>
          <p:cNvSpPr txBox="1"/>
          <p:nvPr/>
        </p:nvSpPr>
        <p:spPr>
          <a:xfrm>
            <a:off x="5268716" y="3503183"/>
            <a:ext cx="1730883" cy="646331"/>
          </a:xfrm>
          <a:prstGeom prst="rect">
            <a:avLst/>
          </a:prstGeom>
          <a:noFill/>
        </p:spPr>
        <p:txBody>
          <a:bodyPr wrap="square" rtlCol="0">
            <a:spAutoFit/>
          </a:bodyPr>
          <a:lstStyle/>
          <a:p>
            <a:pPr algn="ctr"/>
            <a:r>
              <a:rPr lang="en-US" altLang="zh-CN" sz="3600" b="1" dirty="0">
                <a:latin typeface="+mj-ea"/>
                <a:ea typeface="+mj-ea"/>
              </a:rPr>
              <a:t>89%</a:t>
            </a:r>
            <a:endParaRPr lang="zh-CN" altLang="en-US" sz="3600" b="1" dirty="0">
              <a:latin typeface="+mj-ea"/>
              <a:ea typeface="+mj-ea"/>
            </a:endParaRPr>
          </a:p>
        </p:txBody>
      </p:sp>
      <p:sp>
        <p:nvSpPr>
          <p:cNvPr id="83" name="Freeform 12"/>
          <p:cNvSpPr/>
          <p:nvPr/>
        </p:nvSpPr>
        <p:spPr bwMode="auto">
          <a:xfrm>
            <a:off x="7030978" y="3099485"/>
            <a:ext cx="2012950" cy="337794"/>
          </a:xfrm>
          <a:custGeom>
            <a:avLst/>
            <a:gdLst>
              <a:gd name="T0" fmla="*/ 1170 w 1268"/>
              <a:gd name="T1" fmla="*/ 177 h 177"/>
              <a:gd name="T2" fmla="*/ 0 w 1268"/>
              <a:gd name="T3" fmla="*/ 177 h 177"/>
              <a:gd name="T4" fmla="*/ 99 w 1268"/>
              <a:gd name="T5" fmla="*/ 88 h 177"/>
              <a:gd name="T6" fmla="*/ 0 w 1268"/>
              <a:gd name="T7" fmla="*/ 0 h 177"/>
              <a:gd name="T8" fmla="*/ 1170 w 1268"/>
              <a:gd name="T9" fmla="*/ 0 h 177"/>
              <a:gd name="T10" fmla="*/ 1268 w 1268"/>
              <a:gd name="T11" fmla="*/ 88 h 177"/>
              <a:gd name="T12" fmla="*/ 1170 w 1268"/>
              <a:gd name="T13" fmla="*/ 177 h 177"/>
            </a:gdLst>
            <a:ahLst/>
            <a:cxnLst>
              <a:cxn ang="0">
                <a:pos x="T0" y="T1"/>
              </a:cxn>
              <a:cxn ang="0">
                <a:pos x="T2" y="T3"/>
              </a:cxn>
              <a:cxn ang="0">
                <a:pos x="T4" y="T5"/>
              </a:cxn>
              <a:cxn ang="0">
                <a:pos x="T6" y="T7"/>
              </a:cxn>
              <a:cxn ang="0">
                <a:pos x="T8" y="T9"/>
              </a:cxn>
              <a:cxn ang="0">
                <a:pos x="T10" y="T11"/>
              </a:cxn>
              <a:cxn ang="0">
                <a:pos x="T12" y="T13"/>
              </a:cxn>
            </a:cxnLst>
            <a:rect l="0" t="0" r="r" b="b"/>
            <a:pathLst>
              <a:path w="1268" h="177">
                <a:moveTo>
                  <a:pt x="1170" y="177"/>
                </a:moveTo>
                <a:lnTo>
                  <a:pt x="0" y="177"/>
                </a:lnTo>
                <a:lnTo>
                  <a:pt x="99" y="88"/>
                </a:lnTo>
                <a:lnTo>
                  <a:pt x="0" y="0"/>
                </a:lnTo>
                <a:lnTo>
                  <a:pt x="1170" y="0"/>
                </a:lnTo>
                <a:lnTo>
                  <a:pt x="1268" y="88"/>
                </a:lnTo>
                <a:lnTo>
                  <a:pt x="1170" y="177"/>
                </a:lnTo>
                <a:close/>
              </a:path>
            </a:pathLst>
          </a:custGeom>
          <a:solidFill>
            <a:schemeClr val="accent1"/>
          </a:solidFill>
          <a:ln>
            <a:solidFill>
              <a:schemeClr val="bg1"/>
            </a:solidFill>
          </a:ln>
        </p:spPr>
        <p:txBody>
          <a:bodyPr anchor="ctr"/>
          <a:lstStyle/>
          <a:p>
            <a:pPr algn="ctr"/>
            <a:r>
              <a:rPr lang="zh-CN" altLang="en-US" sz="1800" dirty="0">
                <a:solidFill>
                  <a:srgbClr val="FFFFFF"/>
                </a:solidFill>
                <a:latin typeface="+mn-ea"/>
                <a:ea typeface="+mn-ea"/>
              </a:rPr>
              <a:t>请输入文本</a:t>
            </a:r>
            <a:endParaRPr lang="zh-CN" altLang="en-US" sz="1800" dirty="0">
              <a:solidFill>
                <a:srgbClr val="FFFFFF"/>
              </a:solidFill>
              <a:latin typeface="+mn-ea"/>
              <a:ea typeface="+mn-ea"/>
            </a:endParaRPr>
          </a:p>
        </p:txBody>
      </p:sp>
      <p:sp>
        <p:nvSpPr>
          <p:cNvPr id="84" name="Freeform 16"/>
          <p:cNvSpPr/>
          <p:nvPr/>
        </p:nvSpPr>
        <p:spPr bwMode="auto">
          <a:xfrm>
            <a:off x="8977253" y="3099485"/>
            <a:ext cx="2011363" cy="337794"/>
          </a:xfrm>
          <a:custGeom>
            <a:avLst/>
            <a:gdLst>
              <a:gd name="T0" fmla="*/ 1169 w 1267"/>
              <a:gd name="T1" fmla="*/ 177 h 177"/>
              <a:gd name="T2" fmla="*/ 0 w 1267"/>
              <a:gd name="T3" fmla="*/ 177 h 177"/>
              <a:gd name="T4" fmla="*/ 98 w 1267"/>
              <a:gd name="T5" fmla="*/ 88 h 177"/>
              <a:gd name="T6" fmla="*/ 0 w 1267"/>
              <a:gd name="T7" fmla="*/ 0 h 177"/>
              <a:gd name="T8" fmla="*/ 1169 w 1267"/>
              <a:gd name="T9" fmla="*/ 0 h 177"/>
              <a:gd name="T10" fmla="*/ 1267 w 1267"/>
              <a:gd name="T11" fmla="*/ 88 h 177"/>
              <a:gd name="T12" fmla="*/ 1169 w 1267"/>
              <a:gd name="T13" fmla="*/ 177 h 177"/>
            </a:gdLst>
            <a:ahLst/>
            <a:cxnLst>
              <a:cxn ang="0">
                <a:pos x="T0" y="T1"/>
              </a:cxn>
              <a:cxn ang="0">
                <a:pos x="T2" y="T3"/>
              </a:cxn>
              <a:cxn ang="0">
                <a:pos x="T4" y="T5"/>
              </a:cxn>
              <a:cxn ang="0">
                <a:pos x="T6" y="T7"/>
              </a:cxn>
              <a:cxn ang="0">
                <a:pos x="T8" y="T9"/>
              </a:cxn>
              <a:cxn ang="0">
                <a:pos x="T10" y="T11"/>
              </a:cxn>
              <a:cxn ang="0">
                <a:pos x="T12" y="T13"/>
              </a:cxn>
            </a:cxnLst>
            <a:rect l="0" t="0" r="r" b="b"/>
            <a:pathLst>
              <a:path w="1267" h="177">
                <a:moveTo>
                  <a:pt x="1169" y="177"/>
                </a:moveTo>
                <a:lnTo>
                  <a:pt x="0" y="177"/>
                </a:lnTo>
                <a:lnTo>
                  <a:pt x="98" y="88"/>
                </a:lnTo>
                <a:lnTo>
                  <a:pt x="0" y="0"/>
                </a:lnTo>
                <a:lnTo>
                  <a:pt x="1169" y="0"/>
                </a:lnTo>
                <a:lnTo>
                  <a:pt x="1267" y="88"/>
                </a:lnTo>
                <a:lnTo>
                  <a:pt x="1169" y="177"/>
                </a:lnTo>
                <a:close/>
              </a:path>
            </a:pathLst>
          </a:custGeom>
          <a:solidFill>
            <a:schemeClr val="accent1"/>
          </a:solidFill>
          <a:ln>
            <a:solidFill>
              <a:schemeClr val="bg1"/>
            </a:solidFill>
          </a:ln>
        </p:spPr>
        <p:txBody>
          <a:bodyPr anchor="ctr"/>
          <a:lstStyle/>
          <a:p>
            <a:pPr algn="ctr"/>
            <a:r>
              <a:rPr lang="zh-CN" altLang="en-US" sz="1800">
                <a:solidFill>
                  <a:srgbClr val="FFFFFF"/>
                </a:solidFill>
                <a:latin typeface="+mn-ea"/>
              </a:rPr>
              <a:t>请输入文本</a:t>
            </a:r>
            <a:endParaRPr lang="zh-CN" altLang="en-US" sz="1800" dirty="0">
              <a:solidFill>
                <a:srgbClr val="FFFFFF"/>
              </a:solidFill>
              <a:latin typeface="+mn-ea"/>
            </a:endParaRPr>
          </a:p>
        </p:txBody>
      </p:sp>
      <p:sp>
        <p:nvSpPr>
          <p:cNvPr id="92" name="文本框 91"/>
          <p:cNvSpPr txBox="1"/>
          <p:nvPr/>
        </p:nvSpPr>
        <p:spPr>
          <a:xfrm>
            <a:off x="7138674" y="3503183"/>
            <a:ext cx="1730883" cy="646331"/>
          </a:xfrm>
          <a:prstGeom prst="rect">
            <a:avLst/>
          </a:prstGeom>
          <a:noFill/>
        </p:spPr>
        <p:txBody>
          <a:bodyPr wrap="square" rtlCol="0">
            <a:spAutoFit/>
          </a:bodyPr>
          <a:lstStyle/>
          <a:p>
            <a:pPr algn="ctr"/>
            <a:r>
              <a:rPr lang="en-US" altLang="zh-CN" sz="3600" b="1" dirty="0">
                <a:latin typeface="+mj-ea"/>
                <a:ea typeface="+mj-ea"/>
              </a:rPr>
              <a:t>88%</a:t>
            </a:r>
            <a:endParaRPr lang="zh-CN" altLang="en-US" sz="3600" b="1" dirty="0">
              <a:latin typeface="+mj-ea"/>
              <a:ea typeface="+mj-ea"/>
            </a:endParaRPr>
          </a:p>
        </p:txBody>
      </p:sp>
      <p:sp>
        <p:nvSpPr>
          <p:cNvPr id="93" name="文本框 92"/>
          <p:cNvSpPr txBox="1"/>
          <p:nvPr/>
        </p:nvSpPr>
        <p:spPr>
          <a:xfrm>
            <a:off x="9117492" y="3503183"/>
            <a:ext cx="1730883" cy="646331"/>
          </a:xfrm>
          <a:prstGeom prst="rect">
            <a:avLst/>
          </a:prstGeom>
          <a:noFill/>
        </p:spPr>
        <p:txBody>
          <a:bodyPr wrap="square" rtlCol="0">
            <a:spAutoFit/>
          </a:bodyPr>
          <a:lstStyle/>
          <a:p>
            <a:pPr algn="ctr"/>
            <a:r>
              <a:rPr lang="en-US" altLang="zh-CN" sz="3600" b="1" dirty="0">
                <a:latin typeface="+mj-ea"/>
                <a:ea typeface="+mj-ea"/>
              </a:rPr>
              <a:t>96%</a:t>
            </a:r>
            <a:endParaRPr lang="zh-CN" altLang="en-US" sz="3600" b="1" dirty="0">
              <a:latin typeface="+mj-ea"/>
              <a:ea typeface="+mj-ea"/>
            </a:endParaRPr>
          </a:p>
        </p:txBody>
      </p:sp>
      <p:grpSp>
        <p:nvGrpSpPr>
          <p:cNvPr id="96" name="组合 95"/>
          <p:cNvGrpSpPr/>
          <p:nvPr/>
        </p:nvGrpSpPr>
        <p:grpSpPr>
          <a:xfrm rot="13941683">
            <a:off x="1576064" y="2165830"/>
            <a:ext cx="928687" cy="685800"/>
            <a:chOff x="6924675" y="3671887"/>
            <a:chExt cx="928687" cy="685800"/>
          </a:xfrm>
        </p:grpSpPr>
        <p:sp>
          <p:nvSpPr>
            <p:cNvPr id="97" name="Freeform 841"/>
            <p:cNvSpPr/>
            <p:nvPr/>
          </p:nvSpPr>
          <p:spPr bwMode="auto">
            <a:xfrm>
              <a:off x="7051675" y="4070350"/>
              <a:ext cx="68262" cy="57150"/>
            </a:xfrm>
            <a:custGeom>
              <a:avLst/>
              <a:gdLst>
                <a:gd name="T0" fmla="*/ 1 w 27"/>
                <a:gd name="T1" fmla="*/ 2 h 23"/>
                <a:gd name="T2" fmla="*/ 13 w 27"/>
                <a:gd name="T3" fmla="*/ 10 h 23"/>
                <a:gd name="T4" fmla="*/ 25 w 27"/>
                <a:gd name="T5" fmla="*/ 22 h 23"/>
                <a:gd name="T6" fmla="*/ 26 w 27"/>
                <a:gd name="T7" fmla="*/ 22 h 23"/>
                <a:gd name="T8" fmla="*/ 26 w 27"/>
                <a:gd name="T9" fmla="*/ 20 h 23"/>
                <a:gd name="T10" fmla="*/ 14 w 27"/>
                <a:gd name="T11" fmla="*/ 8 h 23"/>
                <a:gd name="T12" fmla="*/ 1 w 27"/>
                <a:gd name="T13" fmla="*/ 0 h 23"/>
                <a:gd name="T14" fmla="*/ 0 w 27"/>
                <a:gd name="T15" fmla="*/ 1 h 23"/>
                <a:gd name="T16" fmla="*/ 1 w 27"/>
                <a:gd name="T17" fmla="*/ 2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 h="23">
                  <a:moveTo>
                    <a:pt x="1" y="2"/>
                  </a:moveTo>
                  <a:cubicBezTo>
                    <a:pt x="4" y="3"/>
                    <a:pt x="9" y="6"/>
                    <a:pt x="13" y="10"/>
                  </a:cubicBezTo>
                  <a:cubicBezTo>
                    <a:pt x="17" y="14"/>
                    <a:pt x="21" y="19"/>
                    <a:pt x="25" y="22"/>
                  </a:cubicBezTo>
                  <a:cubicBezTo>
                    <a:pt x="25" y="23"/>
                    <a:pt x="26" y="23"/>
                    <a:pt x="26" y="22"/>
                  </a:cubicBezTo>
                  <a:cubicBezTo>
                    <a:pt x="27" y="22"/>
                    <a:pt x="27" y="21"/>
                    <a:pt x="26" y="20"/>
                  </a:cubicBezTo>
                  <a:cubicBezTo>
                    <a:pt x="23" y="17"/>
                    <a:pt x="18" y="13"/>
                    <a:pt x="14" y="8"/>
                  </a:cubicBezTo>
                  <a:cubicBezTo>
                    <a:pt x="10" y="4"/>
                    <a:pt x="6" y="1"/>
                    <a:pt x="1" y="0"/>
                  </a:cubicBezTo>
                  <a:cubicBezTo>
                    <a:pt x="1" y="0"/>
                    <a:pt x="0" y="0"/>
                    <a:pt x="0" y="1"/>
                  </a:cubicBezTo>
                  <a:cubicBezTo>
                    <a:pt x="0" y="1"/>
                    <a:pt x="0" y="2"/>
                    <a:pt x="1" y="2"/>
                  </a:cubicBezTo>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8" name="Freeform 842"/>
            <p:cNvSpPr/>
            <p:nvPr/>
          </p:nvSpPr>
          <p:spPr bwMode="auto">
            <a:xfrm>
              <a:off x="7099300" y="4048125"/>
              <a:ext cx="50800" cy="41275"/>
            </a:xfrm>
            <a:custGeom>
              <a:avLst/>
              <a:gdLst>
                <a:gd name="T0" fmla="*/ 1 w 20"/>
                <a:gd name="T1" fmla="*/ 2 h 17"/>
                <a:gd name="T2" fmla="*/ 17 w 20"/>
                <a:gd name="T3" fmla="*/ 17 h 17"/>
                <a:gd name="T4" fmla="*/ 19 w 20"/>
                <a:gd name="T5" fmla="*/ 17 h 17"/>
                <a:gd name="T6" fmla="*/ 19 w 20"/>
                <a:gd name="T7" fmla="*/ 15 h 17"/>
                <a:gd name="T8" fmla="*/ 2 w 20"/>
                <a:gd name="T9" fmla="*/ 0 h 17"/>
                <a:gd name="T10" fmla="*/ 0 w 20"/>
                <a:gd name="T11" fmla="*/ 1 h 17"/>
                <a:gd name="T12" fmla="*/ 1 w 20"/>
                <a:gd name="T13" fmla="*/ 2 h 17"/>
              </a:gdLst>
              <a:ahLst/>
              <a:cxnLst>
                <a:cxn ang="0">
                  <a:pos x="T0" y="T1"/>
                </a:cxn>
                <a:cxn ang="0">
                  <a:pos x="T2" y="T3"/>
                </a:cxn>
                <a:cxn ang="0">
                  <a:pos x="T4" y="T5"/>
                </a:cxn>
                <a:cxn ang="0">
                  <a:pos x="T6" y="T7"/>
                </a:cxn>
                <a:cxn ang="0">
                  <a:pos x="T8" y="T9"/>
                </a:cxn>
                <a:cxn ang="0">
                  <a:pos x="T10" y="T11"/>
                </a:cxn>
                <a:cxn ang="0">
                  <a:pos x="T12" y="T13"/>
                </a:cxn>
              </a:cxnLst>
              <a:rect l="0" t="0" r="r" b="b"/>
              <a:pathLst>
                <a:path w="20" h="17">
                  <a:moveTo>
                    <a:pt x="1" y="2"/>
                  </a:moveTo>
                  <a:cubicBezTo>
                    <a:pt x="7" y="7"/>
                    <a:pt x="12" y="11"/>
                    <a:pt x="17" y="17"/>
                  </a:cubicBezTo>
                  <a:cubicBezTo>
                    <a:pt x="18" y="17"/>
                    <a:pt x="19" y="17"/>
                    <a:pt x="19" y="17"/>
                  </a:cubicBezTo>
                  <a:cubicBezTo>
                    <a:pt x="20" y="16"/>
                    <a:pt x="20" y="15"/>
                    <a:pt x="19" y="15"/>
                  </a:cubicBezTo>
                  <a:cubicBezTo>
                    <a:pt x="13" y="9"/>
                    <a:pt x="9" y="5"/>
                    <a:pt x="2" y="0"/>
                  </a:cubicBezTo>
                  <a:cubicBezTo>
                    <a:pt x="2" y="0"/>
                    <a:pt x="1" y="0"/>
                    <a:pt x="0" y="1"/>
                  </a:cubicBezTo>
                  <a:cubicBezTo>
                    <a:pt x="0" y="1"/>
                    <a:pt x="0" y="2"/>
                    <a:pt x="1" y="2"/>
                  </a:cubicBezTo>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9" name="Freeform 843"/>
            <p:cNvSpPr/>
            <p:nvPr/>
          </p:nvSpPr>
          <p:spPr bwMode="auto">
            <a:xfrm>
              <a:off x="7107238" y="4000500"/>
              <a:ext cx="65087" cy="58737"/>
            </a:xfrm>
            <a:custGeom>
              <a:avLst/>
              <a:gdLst>
                <a:gd name="T0" fmla="*/ 1 w 26"/>
                <a:gd name="T1" fmla="*/ 2 h 24"/>
                <a:gd name="T2" fmla="*/ 24 w 26"/>
                <a:gd name="T3" fmla="*/ 23 h 24"/>
                <a:gd name="T4" fmla="*/ 26 w 26"/>
                <a:gd name="T5" fmla="*/ 23 h 24"/>
                <a:gd name="T6" fmla="*/ 26 w 26"/>
                <a:gd name="T7" fmla="*/ 22 h 24"/>
                <a:gd name="T8" fmla="*/ 3 w 26"/>
                <a:gd name="T9" fmla="*/ 0 h 24"/>
                <a:gd name="T10" fmla="*/ 1 w 26"/>
                <a:gd name="T11" fmla="*/ 1 h 24"/>
                <a:gd name="T12" fmla="*/ 1 w 26"/>
                <a:gd name="T13" fmla="*/ 2 h 24"/>
              </a:gdLst>
              <a:ahLst/>
              <a:cxnLst>
                <a:cxn ang="0">
                  <a:pos x="T0" y="T1"/>
                </a:cxn>
                <a:cxn ang="0">
                  <a:pos x="T2" y="T3"/>
                </a:cxn>
                <a:cxn ang="0">
                  <a:pos x="T4" y="T5"/>
                </a:cxn>
                <a:cxn ang="0">
                  <a:pos x="T6" y="T7"/>
                </a:cxn>
                <a:cxn ang="0">
                  <a:pos x="T8" y="T9"/>
                </a:cxn>
                <a:cxn ang="0">
                  <a:pos x="T10" y="T11"/>
                </a:cxn>
                <a:cxn ang="0">
                  <a:pos x="T12" y="T13"/>
                </a:cxn>
              </a:cxnLst>
              <a:rect l="0" t="0" r="r" b="b"/>
              <a:pathLst>
                <a:path w="26" h="24">
                  <a:moveTo>
                    <a:pt x="1" y="2"/>
                  </a:moveTo>
                  <a:cubicBezTo>
                    <a:pt x="10" y="9"/>
                    <a:pt x="17" y="15"/>
                    <a:pt x="24" y="23"/>
                  </a:cubicBezTo>
                  <a:cubicBezTo>
                    <a:pt x="25" y="24"/>
                    <a:pt x="25" y="24"/>
                    <a:pt x="26" y="23"/>
                  </a:cubicBezTo>
                  <a:cubicBezTo>
                    <a:pt x="26" y="23"/>
                    <a:pt x="26" y="22"/>
                    <a:pt x="26" y="22"/>
                  </a:cubicBezTo>
                  <a:cubicBezTo>
                    <a:pt x="19" y="14"/>
                    <a:pt x="11" y="7"/>
                    <a:pt x="3" y="0"/>
                  </a:cubicBezTo>
                  <a:cubicBezTo>
                    <a:pt x="2" y="0"/>
                    <a:pt x="1" y="0"/>
                    <a:pt x="1" y="1"/>
                  </a:cubicBezTo>
                  <a:cubicBezTo>
                    <a:pt x="0" y="1"/>
                    <a:pt x="1" y="2"/>
                    <a:pt x="1" y="2"/>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0" name="Freeform 849"/>
            <p:cNvSpPr/>
            <p:nvPr/>
          </p:nvSpPr>
          <p:spPr bwMode="auto">
            <a:xfrm>
              <a:off x="7054850" y="4105275"/>
              <a:ext cx="44450" cy="44450"/>
            </a:xfrm>
            <a:custGeom>
              <a:avLst/>
              <a:gdLst>
                <a:gd name="T0" fmla="*/ 0 w 18"/>
                <a:gd name="T1" fmla="*/ 3 h 18"/>
                <a:gd name="T2" fmla="*/ 16 w 18"/>
                <a:gd name="T3" fmla="*/ 17 h 18"/>
                <a:gd name="T4" fmla="*/ 18 w 18"/>
                <a:gd name="T5" fmla="*/ 17 h 18"/>
                <a:gd name="T6" fmla="*/ 18 w 18"/>
                <a:gd name="T7" fmla="*/ 15 h 18"/>
                <a:gd name="T8" fmla="*/ 2 w 18"/>
                <a:gd name="T9" fmla="*/ 1 h 18"/>
                <a:gd name="T10" fmla="*/ 1 w 18"/>
                <a:gd name="T11" fmla="*/ 1 h 18"/>
                <a:gd name="T12" fmla="*/ 0 w 18"/>
                <a:gd name="T13" fmla="*/ 3 h 18"/>
                <a:gd name="T14" fmla="*/ 0 w 18"/>
                <a:gd name="T15" fmla="*/ 3 h 1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 h="18">
                  <a:moveTo>
                    <a:pt x="0" y="3"/>
                  </a:moveTo>
                  <a:cubicBezTo>
                    <a:pt x="5" y="8"/>
                    <a:pt x="11" y="12"/>
                    <a:pt x="16" y="17"/>
                  </a:cubicBezTo>
                  <a:cubicBezTo>
                    <a:pt x="16" y="18"/>
                    <a:pt x="17" y="18"/>
                    <a:pt x="18" y="17"/>
                  </a:cubicBezTo>
                  <a:cubicBezTo>
                    <a:pt x="18" y="17"/>
                    <a:pt x="18" y="16"/>
                    <a:pt x="18" y="15"/>
                  </a:cubicBezTo>
                  <a:cubicBezTo>
                    <a:pt x="13" y="10"/>
                    <a:pt x="7" y="6"/>
                    <a:pt x="2" y="1"/>
                  </a:cubicBezTo>
                  <a:cubicBezTo>
                    <a:pt x="2" y="0"/>
                    <a:pt x="1" y="0"/>
                    <a:pt x="1" y="1"/>
                  </a:cubicBezTo>
                  <a:cubicBezTo>
                    <a:pt x="0" y="1"/>
                    <a:pt x="0" y="2"/>
                    <a:pt x="0" y="3"/>
                  </a:cubicBezTo>
                  <a:cubicBezTo>
                    <a:pt x="0" y="3"/>
                    <a:pt x="0" y="3"/>
                    <a:pt x="0" y="3"/>
                  </a:cubicBezTo>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1" name="Freeform 911"/>
            <p:cNvSpPr/>
            <p:nvPr/>
          </p:nvSpPr>
          <p:spPr bwMode="auto">
            <a:xfrm>
              <a:off x="7691438" y="3676650"/>
              <a:ext cx="160337" cy="193675"/>
            </a:xfrm>
            <a:custGeom>
              <a:avLst/>
              <a:gdLst>
                <a:gd name="T0" fmla="*/ 0 w 64"/>
                <a:gd name="T1" fmla="*/ 13 h 77"/>
                <a:gd name="T2" fmla="*/ 31 w 64"/>
                <a:gd name="T3" fmla="*/ 0 h 77"/>
                <a:gd name="T4" fmla="*/ 55 w 64"/>
                <a:gd name="T5" fmla="*/ 26 h 77"/>
                <a:gd name="T6" fmla="*/ 63 w 64"/>
                <a:gd name="T7" fmla="*/ 61 h 77"/>
                <a:gd name="T8" fmla="*/ 30 w 64"/>
                <a:gd name="T9" fmla="*/ 77 h 77"/>
                <a:gd name="T10" fmla="*/ 0 w 64"/>
                <a:gd name="T11" fmla="*/ 13 h 77"/>
              </a:gdLst>
              <a:ahLst/>
              <a:cxnLst>
                <a:cxn ang="0">
                  <a:pos x="T0" y="T1"/>
                </a:cxn>
                <a:cxn ang="0">
                  <a:pos x="T2" y="T3"/>
                </a:cxn>
                <a:cxn ang="0">
                  <a:pos x="T4" y="T5"/>
                </a:cxn>
                <a:cxn ang="0">
                  <a:pos x="T6" y="T7"/>
                </a:cxn>
                <a:cxn ang="0">
                  <a:pos x="T8" y="T9"/>
                </a:cxn>
                <a:cxn ang="0">
                  <a:pos x="T10" y="T11"/>
                </a:cxn>
              </a:cxnLst>
              <a:rect l="0" t="0" r="r" b="b"/>
              <a:pathLst>
                <a:path w="64" h="77">
                  <a:moveTo>
                    <a:pt x="0" y="13"/>
                  </a:moveTo>
                  <a:cubicBezTo>
                    <a:pt x="3" y="7"/>
                    <a:pt x="14" y="1"/>
                    <a:pt x="31" y="0"/>
                  </a:cubicBezTo>
                  <a:cubicBezTo>
                    <a:pt x="31" y="0"/>
                    <a:pt x="45" y="9"/>
                    <a:pt x="55" y="26"/>
                  </a:cubicBezTo>
                  <a:cubicBezTo>
                    <a:pt x="64" y="44"/>
                    <a:pt x="63" y="61"/>
                    <a:pt x="63" y="61"/>
                  </a:cubicBezTo>
                  <a:cubicBezTo>
                    <a:pt x="51" y="73"/>
                    <a:pt x="38" y="77"/>
                    <a:pt x="30" y="77"/>
                  </a:cubicBezTo>
                  <a:cubicBezTo>
                    <a:pt x="0" y="13"/>
                    <a:pt x="0" y="13"/>
                    <a:pt x="0" y="13"/>
                  </a:cubicBezTo>
                </a:path>
              </a:pathLst>
            </a:custGeom>
            <a:solidFill>
              <a:srgbClr val="EFF0F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2" name="Freeform 912"/>
            <p:cNvSpPr/>
            <p:nvPr/>
          </p:nvSpPr>
          <p:spPr bwMode="auto">
            <a:xfrm>
              <a:off x="6924675" y="3965575"/>
              <a:ext cx="242887" cy="388937"/>
            </a:xfrm>
            <a:custGeom>
              <a:avLst/>
              <a:gdLst>
                <a:gd name="T0" fmla="*/ 44 w 97"/>
                <a:gd name="T1" fmla="*/ 0 h 156"/>
                <a:gd name="T2" fmla="*/ 2 w 97"/>
                <a:gd name="T3" fmla="*/ 5 h 156"/>
                <a:gd name="T4" fmla="*/ 64 w 97"/>
                <a:gd name="T5" fmla="*/ 156 h 156"/>
                <a:gd name="T6" fmla="*/ 97 w 97"/>
                <a:gd name="T7" fmla="*/ 120 h 156"/>
                <a:gd name="T8" fmla="*/ 44 w 97"/>
                <a:gd name="T9" fmla="*/ 0 h 156"/>
              </a:gdLst>
              <a:ahLst/>
              <a:cxnLst>
                <a:cxn ang="0">
                  <a:pos x="T0" y="T1"/>
                </a:cxn>
                <a:cxn ang="0">
                  <a:pos x="T2" y="T3"/>
                </a:cxn>
                <a:cxn ang="0">
                  <a:pos x="T4" y="T5"/>
                </a:cxn>
                <a:cxn ang="0">
                  <a:pos x="T6" y="T7"/>
                </a:cxn>
                <a:cxn ang="0">
                  <a:pos x="T8" y="T9"/>
                </a:cxn>
              </a:cxnLst>
              <a:rect l="0" t="0" r="r" b="b"/>
              <a:pathLst>
                <a:path w="97" h="156">
                  <a:moveTo>
                    <a:pt x="44" y="0"/>
                  </a:moveTo>
                  <a:cubicBezTo>
                    <a:pt x="2" y="5"/>
                    <a:pt x="2" y="5"/>
                    <a:pt x="2" y="5"/>
                  </a:cubicBezTo>
                  <a:cubicBezTo>
                    <a:pt x="0" y="56"/>
                    <a:pt x="30" y="125"/>
                    <a:pt x="64" y="156"/>
                  </a:cubicBezTo>
                  <a:cubicBezTo>
                    <a:pt x="97" y="120"/>
                    <a:pt x="97" y="120"/>
                    <a:pt x="97" y="120"/>
                  </a:cubicBezTo>
                  <a:cubicBezTo>
                    <a:pt x="44" y="0"/>
                    <a:pt x="44" y="0"/>
                    <a:pt x="44" y="0"/>
                  </a:cubicBezTo>
                </a:path>
              </a:pathLst>
            </a:custGeom>
            <a:solidFill>
              <a:srgbClr val="F2D1D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3" name="Freeform 913"/>
            <p:cNvSpPr/>
            <p:nvPr/>
          </p:nvSpPr>
          <p:spPr bwMode="auto">
            <a:xfrm>
              <a:off x="7021513" y="3694112"/>
              <a:ext cx="754062" cy="569912"/>
            </a:xfrm>
            <a:custGeom>
              <a:avLst/>
              <a:gdLst>
                <a:gd name="T0" fmla="*/ 17 w 302"/>
                <a:gd name="T1" fmla="*/ 178 h 228"/>
                <a:gd name="T2" fmla="*/ 58 w 302"/>
                <a:gd name="T3" fmla="*/ 228 h 228"/>
                <a:gd name="T4" fmla="*/ 296 w 302"/>
                <a:gd name="T5" fmla="*/ 85 h 228"/>
                <a:gd name="T6" fmla="*/ 293 w 302"/>
                <a:gd name="T7" fmla="*/ 42 h 228"/>
                <a:gd name="T8" fmla="*/ 260 w 302"/>
                <a:gd name="T9" fmla="*/ 0 h 228"/>
                <a:gd name="T10" fmla="*/ 5 w 302"/>
                <a:gd name="T11" fmla="*/ 108 h 228"/>
                <a:gd name="T12" fmla="*/ 17 w 302"/>
                <a:gd name="T13" fmla="*/ 178 h 228"/>
              </a:gdLst>
              <a:ahLst/>
              <a:cxnLst>
                <a:cxn ang="0">
                  <a:pos x="T0" y="T1"/>
                </a:cxn>
                <a:cxn ang="0">
                  <a:pos x="T2" y="T3"/>
                </a:cxn>
                <a:cxn ang="0">
                  <a:pos x="T4" y="T5"/>
                </a:cxn>
                <a:cxn ang="0">
                  <a:pos x="T6" y="T7"/>
                </a:cxn>
                <a:cxn ang="0">
                  <a:pos x="T8" y="T9"/>
                </a:cxn>
                <a:cxn ang="0">
                  <a:pos x="T10" y="T11"/>
                </a:cxn>
                <a:cxn ang="0">
                  <a:pos x="T12" y="T13"/>
                </a:cxn>
              </a:cxnLst>
              <a:rect l="0" t="0" r="r" b="b"/>
              <a:pathLst>
                <a:path w="302" h="228">
                  <a:moveTo>
                    <a:pt x="17" y="178"/>
                  </a:moveTo>
                  <a:cubicBezTo>
                    <a:pt x="32" y="215"/>
                    <a:pt x="58" y="228"/>
                    <a:pt x="58" y="228"/>
                  </a:cubicBezTo>
                  <a:cubicBezTo>
                    <a:pt x="126" y="190"/>
                    <a:pt x="226" y="95"/>
                    <a:pt x="296" y="85"/>
                  </a:cubicBezTo>
                  <a:cubicBezTo>
                    <a:pt x="296" y="85"/>
                    <a:pt x="302" y="66"/>
                    <a:pt x="293" y="42"/>
                  </a:cubicBezTo>
                  <a:cubicBezTo>
                    <a:pt x="284" y="17"/>
                    <a:pt x="260" y="0"/>
                    <a:pt x="260" y="0"/>
                  </a:cubicBezTo>
                  <a:cubicBezTo>
                    <a:pt x="204" y="38"/>
                    <a:pt x="74" y="103"/>
                    <a:pt x="5" y="108"/>
                  </a:cubicBezTo>
                  <a:cubicBezTo>
                    <a:pt x="5" y="108"/>
                    <a:pt x="0" y="139"/>
                    <a:pt x="17" y="178"/>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4" name="Freeform 915"/>
            <p:cNvSpPr/>
            <p:nvPr/>
          </p:nvSpPr>
          <p:spPr bwMode="auto">
            <a:xfrm>
              <a:off x="7169150" y="4235450"/>
              <a:ext cx="47625" cy="31750"/>
            </a:xfrm>
            <a:custGeom>
              <a:avLst/>
              <a:gdLst>
                <a:gd name="T0" fmla="*/ 19 w 19"/>
                <a:gd name="T1" fmla="*/ 0 h 13"/>
                <a:gd name="T2" fmla="*/ 0 w 19"/>
                <a:gd name="T3" fmla="*/ 12 h 13"/>
                <a:gd name="T4" fmla="*/ 1 w 19"/>
                <a:gd name="T5" fmla="*/ 13 h 13"/>
                <a:gd name="T6" fmla="*/ 19 w 19"/>
                <a:gd name="T7" fmla="*/ 0 h 13"/>
              </a:gdLst>
              <a:ahLst/>
              <a:cxnLst>
                <a:cxn ang="0">
                  <a:pos x="T0" y="T1"/>
                </a:cxn>
                <a:cxn ang="0">
                  <a:pos x="T2" y="T3"/>
                </a:cxn>
                <a:cxn ang="0">
                  <a:pos x="T4" y="T5"/>
                </a:cxn>
                <a:cxn ang="0">
                  <a:pos x="T6" y="T7"/>
                </a:cxn>
              </a:cxnLst>
              <a:rect l="0" t="0" r="r" b="b"/>
              <a:pathLst>
                <a:path w="19" h="13">
                  <a:moveTo>
                    <a:pt x="19" y="0"/>
                  </a:moveTo>
                  <a:cubicBezTo>
                    <a:pt x="12" y="5"/>
                    <a:pt x="6" y="9"/>
                    <a:pt x="0" y="12"/>
                  </a:cubicBezTo>
                  <a:cubicBezTo>
                    <a:pt x="0" y="12"/>
                    <a:pt x="1" y="13"/>
                    <a:pt x="1" y="13"/>
                  </a:cubicBezTo>
                  <a:cubicBezTo>
                    <a:pt x="8" y="8"/>
                    <a:pt x="13" y="4"/>
                    <a:pt x="19" y="0"/>
                  </a:cubicBezTo>
                </a:path>
              </a:pathLst>
            </a:custGeom>
            <a:solidFill>
              <a:srgbClr val="BABAD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5" name="Freeform 917"/>
            <p:cNvSpPr/>
            <p:nvPr/>
          </p:nvSpPr>
          <p:spPr bwMode="auto">
            <a:xfrm>
              <a:off x="7032625" y="3824287"/>
              <a:ext cx="738187" cy="439737"/>
            </a:xfrm>
            <a:custGeom>
              <a:avLst/>
              <a:gdLst>
                <a:gd name="T0" fmla="*/ 289 w 296"/>
                <a:gd name="T1" fmla="*/ 0 h 176"/>
                <a:gd name="T2" fmla="*/ 196 w 296"/>
                <a:gd name="T3" fmla="*/ 47 h 176"/>
                <a:gd name="T4" fmla="*/ 97 w 296"/>
                <a:gd name="T5" fmla="*/ 105 h 176"/>
                <a:gd name="T6" fmla="*/ 73 w 296"/>
                <a:gd name="T7" fmla="*/ 108 h 176"/>
                <a:gd name="T8" fmla="*/ 27 w 296"/>
                <a:gd name="T9" fmla="*/ 95 h 176"/>
                <a:gd name="T10" fmla="*/ 0 w 296"/>
                <a:gd name="T11" fmla="*/ 56 h 176"/>
                <a:gd name="T12" fmla="*/ 0 w 296"/>
                <a:gd name="T13" fmla="*/ 74 h 176"/>
                <a:gd name="T14" fmla="*/ 55 w 296"/>
                <a:gd name="T15" fmla="*/ 176 h 176"/>
                <a:gd name="T16" fmla="*/ 74 w 296"/>
                <a:gd name="T17" fmla="*/ 164 h 176"/>
                <a:gd name="T18" fmla="*/ 171 w 296"/>
                <a:gd name="T19" fmla="*/ 94 h 176"/>
                <a:gd name="T20" fmla="*/ 288 w 296"/>
                <a:gd name="T21" fmla="*/ 33 h 176"/>
                <a:gd name="T22" fmla="*/ 291 w 296"/>
                <a:gd name="T23" fmla="*/ 33 h 176"/>
                <a:gd name="T24" fmla="*/ 289 w 296"/>
                <a:gd name="T25" fmla="*/ 1 h 176"/>
                <a:gd name="T26" fmla="*/ 289 w 296"/>
                <a:gd name="T27" fmla="*/ 0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6" h="176">
                  <a:moveTo>
                    <a:pt x="289" y="0"/>
                  </a:moveTo>
                  <a:cubicBezTo>
                    <a:pt x="260" y="6"/>
                    <a:pt x="222" y="32"/>
                    <a:pt x="196" y="47"/>
                  </a:cubicBezTo>
                  <a:cubicBezTo>
                    <a:pt x="163" y="67"/>
                    <a:pt x="135" y="95"/>
                    <a:pt x="97" y="105"/>
                  </a:cubicBezTo>
                  <a:cubicBezTo>
                    <a:pt x="89" y="107"/>
                    <a:pt x="81" y="108"/>
                    <a:pt x="73" y="108"/>
                  </a:cubicBezTo>
                  <a:cubicBezTo>
                    <a:pt x="57" y="108"/>
                    <a:pt x="41" y="104"/>
                    <a:pt x="27" y="95"/>
                  </a:cubicBezTo>
                  <a:cubicBezTo>
                    <a:pt x="10" y="84"/>
                    <a:pt x="10" y="68"/>
                    <a:pt x="0" y="56"/>
                  </a:cubicBezTo>
                  <a:cubicBezTo>
                    <a:pt x="0" y="59"/>
                    <a:pt x="0" y="65"/>
                    <a:pt x="0" y="74"/>
                  </a:cubicBezTo>
                  <a:cubicBezTo>
                    <a:pt x="5" y="113"/>
                    <a:pt x="18" y="155"/>
                    <a:pt x="55" y="176"/>
                  </a:cubicBezTo>
                  <a:cubicBezTo>
                    <a:pt x="61" y="173"/>
                    <a:pt x="67" y="169"/>
                    <a:pt x="74" y="164"/>
                  </a:cubicBezTo>
                  <a:cubicBezTo>
                    <a:pt x="105" y="142"/>
                    <a:pt x="131" y="125"/>
                    <a:pt x="171" y="94"/>
                  </a:cubicBezTo>
                  <a:cubicBezTo>
                    <a:pt x="194" y="77"/>
                    <a:pt x="257" y="33"/>
                    <a:pt x="288" y="33"/>
                  </a:cubicBezTo>
                  <a:cubicBezTo>
                    <a:pt x="289" y="33"/>
                    <a:pt x="290" y="33"/>
                    <a:pt x="291" y="33"/>
                  </a:cubicBezTo>
                  <a:cubicBezTo>
                    <a:pt x="296" y="21"/>
                    <a:pt x="294" y="8"/>
                    <a:pt x="289" y="1"/>
                  </a:cubicBezTo>
                  <a:cubicBezTo>
                    <a:pt x="289" y="0"/>
                    <a:pt x="289" y="0"/>
                    <a:pt x="289" y="0"/>
                  </a:cubicBezTo>
                </a:path>
              </a:pathLst>
            </a:custGeom>
            <a:solidFill>
              <a:srgbClr val="F8DEE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6" name="Freeform 918"/>
            <p:cNvSpPr/>
            <p:nvPr/>
          </p:nvSpPr>
          <p:spPr bwMode="auto">
            <a:xfrm>
              <a:off x="7569200" y="3694112"/>
              <a:ext cx="222250" cy="246062"/>
            </a:xfrm>
            <a:custGeom>
              <a:avLst/>
              <a:gdLst>
                <a:gd name="T0" fmla="*/ 0 w 89"/>
                <a:gd name="T1" fmla="*/ 25 h 98"/>
                <a:gd name="T2" fmla="*/ 33 w 89"/>
                <a:gd name="T3" fmla="*/ 98 h 98"/>
                <a:gd name="T4" fmla="*/ 77 w 89"/>
                <a:gd name="T5" fmla="*/ 85 h 98"/>
                <a:gd name="T6" fmla="*/ 41 w 89"/>
                <a:gd name="T7" fmla="*/ 0 h 98"/>
                <a:gd name="T8" fmla="*/ 0 w 89"/>
                <a:gd name="T9" fmla="*/ 25 h 98"/>
              </a:gdLst>
              <a:ahLst/>
              <a:cxnLst>
                <a:cxn ang="0">
                  <a:pos x="T0" y="T1"/>
                </a:cxn>
                <a:cxn ang="0">
                  <a:pos x="T2" y="T3"/>
                </a:cxn>
                <a:cxn ang="0">
                  <a:pos x="T4" y="T5"/>
                </a:cxn>
                <a:cxn ang="0">
                  <a:pos x="T6" y="T7"/>
                </a:cxn>
                <a:cxn ang="0">
                  <a:pos x="T8" y="T9"/>
                </a:cxn>
              </a:cxnLst>
              <a:rect l="0" t="0" r="r" b="b"/>
              <a:pathLst>
                <a:path w="89" h="98">
                  <a:moveTo>
                    <a:pt x="0" y="25"/>
                  </a:moveTo>
                  <a:cubicBezTo>
                    <a:pt x="20" y="44"/>
                    <a:pt x="34" y="77"/>
                    <a:pt x="33" y="98"/>
                  </a:cubicBezTo>
                  <a:cubicBezTo>
                    <a:pt x="33" y="98"/>
                    <a:pt x="62" y="85"/>
                    <a:pt x="77" y="85"/>
                  </a:cubicBezTo>
                  <a:cubicBezTo>
                    <a:pt x="77" y="85"/>
                    <a:pt x="89" y="29"/>
                    <a:pt x="41" y="0"/>
                  </a:cubicBezTo>
                  <a:lnTo>
                    <a:pt x="0" y="25"/>
                  </a:lnTo>
                  <a:close/>
                </a:path>
              </a:pathLst>
            </a:custGeom>
            <a:solidFill>
              <a:srgbClr val="EF699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7" name="Freeform 919"/>
            <p:cNvSpPr/>
            <p:nvPr/>
          </p:nvSpPr>
          <p:spPr bwMode="auto">
            <a:xfrm>
              <a:off x="7026275" y="3689350"/>
              <a:ext cx="744537" cy="581025"/>
            </a:xfrm>
            <a:custGeom>
              <a:avLst/>
              <a:gdLst>
                <a:gd name="T0" fmla="*/ 15 w 298"/>
                <a:gd name="T1" fmla="*/ 180 h 232"/>
                <a:gd name="T2" fmla="*/ 13 w 298"/>
                <a:gd name="T3" fmla="*/ 181 h 232"/>
                <a:gd name="T4" fmla="*/ 55 w 298"/>
                <a:gd name="T5" fmla="*/ 232 h 232"/>
                <a:gd name="T6" fmla="*/ 57 w 298"/>
                <a:gd name="T7" fmla="*/ 232 h 232"/>
                <a:gd name="T8" fmla="*/ 175 w 298"/>
                <a:gd name="T9" fmla="*/ 149 h 232"/>
                <a:gd name="T10" fmla="*/ 294 w 298"/>
                <a:gd name="T11" fmla="*/ 89 h 232"/>
                <a:gd name="T12" fmla="*/ 295 w 298"/>
                <a:gd name="T13" fmla="*/ 88 h 232"/>
                <a:gd name="T14" fmla="*/ 298 w 298"/>
                <a:gd name="T15" fmla="*/ 71 h 232"/>
                <a:gd name="T16" fmla="*/ 293 w 298"/>
                <a:gd name="T17" fmla="*/ 43 h 232"/>
                <a:gd name="T18" fmla="*/ 258 w 298"/>
                <a:gd name="T19" fmla="*/ 0 h 232"/>
                <a:gd name="T20" fmla="*/ 257 w 298"/>
                <a:gd name="T21" fmla="*/ 0 h 232"/>
                <a:gd name="T22" fmla="*/ 135 w 298"/>
                <a:gd name="T23" fmla="*/ 67 h 232"/>
                <a:gd name="T24" fmla="*/ 2 w 298"/>
                <a:gd name="T25" fmla="*/ 108 h 232"/>
                <a:gd name="T26" fmla="*/ 1 w 298"/>
                <a:gd name="T27" fmla="*/ 109 h 232"/>
                <a:gd name="T28" fmla="*/ 0 w 298"/>
                <a:gd name="T29" fmla="*/ 120 h 232"/>
                <a:gd name="T30" fmla="*/ 13 w 298"/>
                <a:gd name="T31" fmla="*/ 181 h 232"/>
                <a:gd name="T32" fmla="*/ 15 w 298"/>
                <a:gd name="T33" fmla="*/ 180 h 232"/>
                <a:gd name="T34" fmla="*/ 16 w 298"/>
                <a:gd name="T35" fmla="*/ 180 h 232"/>
                <a:gd name="T36" fmla="*/ 4 w 298"/>
                <a:gd name="T37" fmla="*/ 120 h 232"/>
                <a:gd name="T38" fmla="*/ 4 w 298"/>
                <a:gd name="T39" fmla="*/ 112 h 232"/>
                <a:gd name="T40" fmla="*/ 4 w 298"/>
                <a:gd name="T41" fmla="*/ 110 h 232"/>
                <a:gd name="T42" fmla="*/ 4 w 298"/>
                <a:gd name="T43" fmla="*/ 110 h 232"/>
                <a:gd name="T44" fmla="*/ 3 w 298"/>
                <a:gd name="T45" fmla="*/ 110 h 232"/>
                <a:gd name="T46" fmla="*/ 3 w 298"/>
                <a:gd name="T47" fmla="*/ 111 h 232"/>
                <a:gd name="T48" fmla="*/ 136 w 298"/>
                <a:gd name="T49" fmla="*/ 70 h 232"/>
                <a:gd name="T50" fmla="*/ 258 w 298"/>
                <a:gd name="T51" fmla="*/ 3 h 232"/>
                <a:gd name="T52" fmla="*/ 258 w 298"/>
                <a:gd name="T53" fmla="*/ 2 h 232"/>
                <a:gd name="T54" fmla="*/ 257 w 298"/>
                <a:gd name="T55" fmla="*/ 3 h 232"/>
                <a:gd name="T56" fmla="*/ 258 w 298"/>
                <a:gd name="T57" fmla="*/ 4 h 232"/>
                <a:gd name="T58" fmla="*/ 290 w 298"/>
                <a:gd name="T59" fmla="*/ 44 h 232"/>
                <a:gd name="T60" fmla="*/ 294 w 298"/>
                <a:gd name="T61" fmla="*/ 71 h 232"/>
                <a:gd name="T62" fmla="*/ 293 w 298"/>
                <a:gd name="T63" fmla="*/ 83 h 232"/>
                <a:gd name="T64" fmla="*/ 293 w 298"/>
                <a:gd name="T65" fmla="*/ 86 h 232"/>
                <a:gd name="T66" fmla="*/ 292 w 298"/>
                <a:gd name="T67" fmla="*/ 87 h 232"/>
                <a:gd name="T68" fmla="*/ 292 w 298"/>
                <a:gd name="T69" fmla="*/ 87 h 232"/>
                <a:gd name="T70" fmla="*/ 294 w 298"/>
                <a:gd name="T71" fmla="*/ 87 h 232"/>
                <a:gd name="T72" fmla="*/ 294 w 298"/>
                <a:gd name="T73" fmla="*/ 86 h 232"/>
                <a:gd name="T74" fmla="*/ 173 w 298"/>
                <a:gd name="T75" fmla="*/ 147 h 232"/>
                <a:gd name="T76" fmla="*/ 55 w 298"/>
                <a:gd name="T77" fmla="*/ 229 h 232"/>
                <a:gd name="T78" fmla="*/ 56 w 298"/>
                <a:gd name="T79" fmla="*/ 230 h 232"/>
                <a:gd name="T80" fmla="*/ 57 w 298"/>
                <a:gd name="T81" fmla="*/ 229 h 232"/>
                <a:gd name="T82" fmla="*/ 56 w 298"/>
                <a:gd name="T83" fmla="*/ 229 h 232"/>
                <a:gd name="T84" fmla="*/ 16 w 298"/>
                <a:gd name="T85" fmla="*/ 180 h 232"/>
                <a:gd name="T86" fmla="*/ 15 w 298"/>
                <a:gd name="T87" fmla="*/ 180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98" h="232">
                  <a:moveTo>
                    <a:pt x="15" y="180"/>
                  </a:moveTo>
                  <a:cubicBezTo>
                    <a:pt x="13" y="181"/>
                    <a:pt x="13" y="181"/>
                    <a:pt x="13" y="181"/>
                  </a:cubicBezTo>
                  <a:cubicBezTo>
                    <a:pt x="29" y="218"/>
                    <a:pt x="55" y="232"/>
                    <a:pt x="55" y="232"/>
                  </a:cubicBezTo>
                  <a:cubicBezTo>
                    <a:pt x="56" y="232"/>
                    <a:pt x="56" y="232"/>
                    <a:pt x="57" y="232"/>
                  </a:cubicBezTo>
                  <a:cubicBezTo>
                    <a:pt x="91" y="212"/>
                    <a:pt x="133" y="179"/>
                    <a:pt x="175" y="149"/>
                  </a:cubicBezTo>
                  <a:cubicBezTo>
                    <a:pt x="217" y="120"/>
                    <a:pt x="260" y="94"/>
                    <a:pt x="294" y="89"/>
                  </a:cubicBezTo>
                  <a:cubicBezTo>
                    <a:pt x="295" y="89"/>
                    <a:pt x="295" y="88"/>
                    <a:pt x="295" y="88"/>
                  </a:cubicBezTo>
                  <a:cubicBezTo>
                    <a:pt x="295" y="88"/>
                    <a:pt x="298" y="81"/>
                    <a:pt x="298" y="71"/>
                  </a:cubicBezTo>
                  <a:cubicBezTo>
                    <a:pt x="298" y="63"/>
                    <a:pt x="297" y="54"/>
                    <a:pt x="293" y="43"/>
                  </a:cubicBezTo>
                  <a:cubicBezTo>
                    <a:pt x="283" y="18"/>
                    <a:pt x="259" y="1"/>
                    <a:pt x="258" y="0"/>
                  </a:cubicBezTo>
                  <a:cubicBezTo>
                    <a:pt x="258" y="0"/>
                    <a:pt x="257" y="0"/>
                    <a:pt x="257" y="0"/>
                  </a:cubicBezTo>
                  <a:cubicBezTo>
                    <a:pt x="229" y="20"/>
                    <a:pt x="183" y="46"/>
                    <a:pt x="135" y="67"/>
                  </a:cubicBezTo>
                  <a:cubicBezTo>
                    <a:pt x="87" y="89"/>
                    <a:pt x="37" y="106"/>
                    <a:pt x="2" y="108"/>
                  </a:cubicBezTo>
                  <a:cubicBezTo>
                    <a:pt x="2" y="108"/>
                    <a:pt x="1" y="109"/>
                    <a:pt x="1" y="109"/>
                  </a:cubicBezTo>
                  <a:cubicBezTo>
                    <a:pt x="1" y="109"/>
                    <a:pt x="0" y="113"/>
                    <a:pt x="0" y="120"/>
                  </a:cubicBezTo>
                  <a:cubicBezTo>
                    <a:pt x="0" y="132"/>
                    <a:pt x="2" y="155"/>
                    <a:pt x="13" y="181"/>
                  </a:cubicBezTo>
                  <a:cubicBezTo>
                    <a:pt x="15" y="180"/>
                    <a:pt x="15" y="180"/>
                    <a:pt x="15" y="180"/>
                  </a:cubicBezTo>
                  <a:cubicBezTo>
                    <a:pt x="16" y="180"/>
                    <a:pt x="16" y="180"/>
                    <a:pt x="16" y="180"/>
                  </a:cubicBezTo>
                  <a:cubicBezTo>
                    <a:pt x="5" y="154"/>
                    <a:pt x="4" y="132"/>
                    <a:pt x="4" y="120"/>
                  </a:cubicBezTo>
                  <a:cubicBezTo>
                    <a:pt x="4" y="116"/>
                    <a:pt x="4" y="114"/>
                    <a:pt x="4" y="112"/>
                  </a:cubicBezTo>
                  <a:cubicBezTo>
                    <a:pt x="4" y="111"/>
                    <a:pt x="4" y="111"/>
                    <a:pt x="4" y="110"/>
                  </a:cubicBezTo>
                  <a:cubicBezTo>
                    <a:pt x="4" y="110"/>
                    <a:pt x="4" y="110"/>
                    <a:pt x="4" y="110"/>
                  </a:cubicBezTo>
                  <a:cubicBezTo>
                    <a:pt x="3" y="110"/>
                    <a:pt x="3" y="110"/>
                    <a:pt x="3" y="110"/>
                  </a:cubicBezTo>
                  <a:cubicBezTo>
                    <a:pt x="3" y="111"/>
                    <a:pt x="3" y="111"/>
                    <a:pt x="3" y="111"/>
                  </a:cubicBezTo>
                  <a:cubicBezTo>
                    <a:pt x="38" y="109"/>
                    <a:pt x="88" y="92"/>
                    <a:pt x="136" y="70"/>
                  </a:cubicBezTo>
                  <a:cubicBezTo>
                    <a:pt x="184" y="48"/>
                    <a:pt x="230" y="23"/>
                    <a:pt x="258" y="3"/>
                  </a:cubicBezTo>
                  <a:cubicBezTo>
                    <a:pt x="258" y="2"/>
                    <a:pt x="258" y="2"/>
                    <a:pt x="258" y="2"/>
                  </a:cubicBezTo>
                  <a:cubicBezTo>
                    <a:pt x="257" y="3"/>
                    <a:pt x="257" y="3"/>
                    <a:pt x="257" y="3"/>
                  </a:cubicBezTo>
                  <a:cubicBezTo>
                    <a:pt x="257" y="3"/>
                    <a:pt x="257" y="3"/>
                    <a:pt x="258" y="4"/>
                  </a:cubicBezTo>
                  <a:cubicBezTo>
                    <a:pt x="262" y="7"/>
                    <a:pt x="282" y="23"/>
                    <a:pt x="290" y="44"/>
                  </a:cubicBezTo>
                  <a:cubicBezTo>
                    <a:pt x="293" y="54"/>
                    <a:pt x="294" y="64"/>
                    <a:pt x="294" y="71"/>
                  </a:cubicBezTo>
                  <a:cubicBezTo>
                    <a:pt x="294" y="76"/>
                    <a:pt x="294" y="80"/>
                    <a:pt x="293" y="83"/>
                  </a:cubicBezTo>
                  <a:cubicBezTo>
                    <a:pt x="293" y="84"/>
                    <a:pt x="293" y="85"/>
                    <a:pt x="293" y="86"/>
                  </a:cubicBezTo>
                  <a:cubicBezTo>
                    <a:pt x="293" y="86"/>
                    <a:pt x="293" y="86"/>
                    <a:pt x="292" y="87"/>
                  </a:cubicBezTo>
                  <a:cubicBezTo>
                    <a:pt x="292" y="87"/>
                    <a:pt x="292" y="87"/>
                    <a:pt x="292" y="87"/>
                  </a:cubicBezTo>
                  <a:cubicBezTo>
                    <a:pt x="294" y="87"/>
                    <a:pt x="294" y="87"/>
                    <a:pt x="294" y="87"/>
                  </a:cubicBezTo>
                  <a:cubicBezTo>
                    <a:pt x="294" y="86"/>
                    <a:pt x="294" y="86"/>
                    <a:pt x="294" y="86"/>
                  </a:cubicBezTo>
                  <a:cubicBezTo>
                    <a:pt x="258" y="91"/>
                    <a:pt x="216" y="117"/>
                    <a:pt x="173" y="147"/>
                  </a:cubicBezTo>
                  <a:cubicBezTo>
                    <a:pt x="131" y="176"/>
                    <a:pt x="89" y="210"/>
                    <a:pt x="55" y="229"/>
                  </a:cubicBezTo>
                  <a:cubicBezTo>
                    <a:pt x="56" y="230"/>
                    <a:pt x="56" y="230"/>
                    <a:pt x="56" y="230"/>
                  </a:cubicBezTo>
                  <a:cubicBezTo>
                    <a:pt x="57" y="229"/>
                    <a:pt x="57" y="229"/>
                    <a:pt x="57" y="229"/>
                  </a:cubicBezTo>
                  <a:cubicBezTo>
                    <a:pt x="56" y="229"/>
                    <a:pt x="56" y="229"/>
                    <a:pt x="56" y="229"/>
                  </a:cubicBezTo>
                  <a:cubicBezTo>
                    <a:pt x="54" y="227"/>
                    <a:pt x="30" y="214"/>
                    <a:pt x="16" y="180"/>
                  </a:cubicBezTo>
                  <a:lnTo>
                    <a:pt x="15" y="180"/>
                  </a:ln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8" name="Freeform 920"/>
            <p:cNvSpPr/>
            <p:nvPr/>
          </p:nvSpPr>
          <p:spPr bwMode="auto">
            <a:xfrm>
              <a:off x="6927850" y="3959225"/>
              <a:ext cx="244475" cy="398462"/>
            </a:xfrm>
            <a:custGeom>
              <a:avLst/>
              <a:gdLst>
                <a:gd name="T0" fmla="*/ 42 w 98"/>
                <a:gd name="T1" fmla="*/ 0 h 159"/>
                <a:gd name="T2" fmla="*/ 1 w 98"/>
                <a:gd name="T3" fmla="*/ 5 h 159"/>
                <a:gd name="T4" fmla="*/ 0 w 98"/>
                <a:gd name="T5" fmla="*/ 7 h 159"/>
                <a:gd name="T6" fmla="*/ 0 w 98"/>
                <a:gd name="T7" fmla="*/ 12 h 159"/>
                <a:gd name="T8" fmla="*/ 18 w 98"/>
                <a:gd name="T9" fmla="*/ 93 h 159"/>
                <a:gd name="T10" fmla="*/ 62 w 98"/>
                <a:gd name="T11" fmla="*/ 159 h 159"/>
                <a:gd name="T12" fmla="*/ 64 w 98"/>
                <a:gd name="T13" fmla="*/ 159 h 159"/>
                <a:gd name="T14" fmla="*/ 97 w 98"/>
                <a:gd name="T15" fmla="*/ 124 h 159"/>
                <a:gd name="T16" fmla="*/ 97 w 98"/>
                <a:gd name="T17" fmla="*/ 121 h 159"/>
                <a:gd name="T18" fmla="*/ 95 w 98"/>
                <a:gd name="T19" fmla="*/ 121 h 159"/>
                <a:gd name="T20" fmla="*/ 61 w 98"/>
                <a:gd name="T21" fmla="*/ 156 h 159"/>
                <a:gd name="T22" fmla="*/ 63 w 98"/>
                <a:gd name="T23" fmla="*/ 158 h 159"/>
                <a:gd name="T24" fmla="*/ 64 w 98"/>
                <a:gd name="T25" fmla="*/ 156 h 159"/>
                <a:gd name="T26" fmla="*/ 21 w 98"/>
                <a:gd name="T27" fmla="*/ 92 h 159"/>
                <a:gd name="T28" fmla="*/ 3 w 98"/>
                <a:gd name="T29" fmla="*/ 12 h 159"/>
                <a:gd name="T30" fmla="*/ 3 w 98"/>
                <a:gd name="T31" fmla="*/ 7 h 159"/>
                <a:gd name="T32" fmla="*/ 1 w 98"/>
                <a:gd name="T33" fmla="*/ 7 h 159"/>
                <a:gd name="T34" fmla="*/ 1 w 98"/>
                <a:gd name="T35" fmla="*/ 8 h 159"/>
                <a:gd name="T36" fmla="*/ 43 w 98"/>
                <a:gd name="T37" fmla="*/ 3 h 159"/>
                <a:gd name="T38" fmla="*/ 44 w 98"/>
                <a:gd name="T39" fmla="*/ 1 h 159"/>
                <a:gd name="T40" fmla="*/ 42 w 98"/>
                <a:gd name="T41" fmla="*/ 0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8" h="159">
                  <a:moveTo>
                    <a:pt x="42" y="0"/>
                  </a:moveTo>
                  <a:cubicBezTo>
                    <a:pt x="1" y="5"/>
                    <a:pt x="1" y="5"/>
                    <a:pt x="1" y="5"/>
                  </a:cubicBezTo>
                  <a:cubicBezTo>
                    <a:pt x="0" y="5"/>
                    <a:pt x="0" y="6"/>
                    <a:pt x="0" y="7"/>
                  </a:cubicBezTo>
                  <a:cubicBezTo>
                    <a:pt x="0" y="8"/>
                    <a:pt x="0" y="10"/>
                    <a:pt x="0" y="12"/>
                  </a:cubicBezTo>
                  <a:cubicBezTo>
                    <a:pt x="0" y="37"/>
                    <a:pt x="7" y="67"/>
                    <a:pt x="18" y="93"/>
                  </a:cubicBezTo>
                  <a:cubicBezTo>
                    <a:pt x="30" y="120"/>
                    <a:pt x="45" y="144"/>
                    <a:pt x="62" y="159"/>
                  </a:cubicBezTo>
                  <a:cubicBezTo>
                    <a:pt x="62" y="159"/>
                    <a:pt x="63" y="159"/>
                    <a:pt x="64" y="159"/>
                  </a:cubicBezTo>
                  <a:cubicBezTo>
                    <a:pt x="97" y="124"/>
                    <a:pt x="97" y="124"/>
                    <a:pt x="97" y="124"/>
                  </a:cubicBezTo>
                  <a:cubicBezTo>
                    <a:pt x="98" y="123"/>
                    <a:pt x="98" y="122"/>
                    <a:pt x="97" y="121"/>
                  </a:cubicBezTo>
                  <a:cubicBezTo>
                    <a:pt x="96" y="121"/>
                    <a:pt x="95" y="121"/>
                    <a:pt x="95" y="121"/>
                  </a:cubicBezTo>
                  <a:cubicBezTo>
                    <a:pt x="61" y="156"/>
                    <a:pt x="61" y="156"/>
                    <a:pt x="61" y="156"/>
                  </a:cubicBezTo>
                  <a:cubicBezTo>
                    <a:pt x="63" y="158"/>
                    <a:pt x="63" y="158"/>
                    <a:pt x="63" y="158"/>
                  </a:cubicBezTo>
                  <a:cubicBezTo>
                    <a:pt x="64" y="156"/>
                    <a:pt x="64" y="156"/>
                    <a:pt x="64" y="156"/>
                  </a:cubicBezTo>
                  <a:cubicBezTo>
                    <a:pt x="48" y="142"/>
                    <a:pt x="33" y="118"/>
                    <a:pt x="21" y="92"/>
                  </a:cubicBezTo>
                  <a:cubicBezTo>
                    <a:pt x="10" y="66"/>
                    <a:pt x="3" y="37"/>
                    <a:pt x="3" y="12"/>
                  </a:cubicBezTo>
                  <a:cubicBezTo>
                    <a:pt x="3" y="10"/>
                    <a:pt x="3" y="8"/>
                    <a:pt x="3" y="7"/>
                  </a:cubicBezTo>
                  <a:cubicBezTo>
                    <a:pt x="1" y="7"/>
                    <a:pt x="1" y="7"/>
                    <a:pt x="1" y="7"/>
                  </a:cubicBezTo>
                  <a:cubicBezTo>
                    <a:pt x="1" y="8"/>
                    <a:pt x="1" y="8"/>
                    <a:pt x="1" y="8"/>
                  </a:cubicBezTo>
                  <a:cubicBezTo>
                    <a:pt x="43" y="3"/>
                    <a:pt x="43" y="3"/>
                    <a:pt x="43" y="3"/>
                  </a:cubicBezTo>
                  <a:cubicBezTo>
                    <a:pt x="44" y="3"/>
                    <a:pt x="44" y="2"/>
                    <a:pt x="44" y="1"/>
                  </a:cubicBezTo>
                  <a:cubicBezTo>
                    <a:pt x="44" y="0"/>
                    <a:pt x="43" y="0"/>
                    <a:pt x="42"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9" name="Freeform 921"/>
            <p:cNvSpPr/>
            <p:nvPr/>
          </p:nvSpPr>
          <p:spPr bwMode="auto">
            <a:xfrm>
              <a:off x="7686675" y="3671887"/>
              <a:ext cx="166687" cy="203200"/>
            </a:xfrm>
            <a:custGeom>
              <a:avLst/>
              <a:gdLst>
                <a:gd name="T0" fmla="*/ 4 w 67"/>
                <a:gd name="T1" fmla="*/ 16 h 81"/>
                <a:gd name="T2" fmla="*/ 13 w 67"/>
                <a:gd name="T3" fmla="*/ 8 h 81"/>
                <a:gd name="T4" fmla="*/ 33 w 67"/>
                <a:gd name="T5" fmla="*/ 3 h 81"/>
                <a:gd name="T6" fmla="*/ 33 w 67"/>
                <a:gd name="T7" fmla="*/ 2 h 81"/>
                <a:gd name="T8" fmla="*/ 32 w 67"/>
                <a:gd name="T9" fmla="*/ 3 h 81"/>
                <a:gd name="T10" fmla="*/ 32 w 67"/>
                <a:gd name="T11" fmla="*/ 3 h 81"/>
                <a:gd name="T12" fmla="*/ 55 w 67"/>
                <a:gd name="T13" fmla="*/ 29 h 81"/>
                <a:gd name="T14" fmla="*/ 63 w 67"/>
                <a:gd name="T15" fmla="*/ 61 h 81"/>
                <a:gd name="T16" fmla="*/ 63 w 67"/>
                <a:gd name="T17" fmla="*/ 63 h 81"/>
                <a:gd name="T18" fmla="*/ 63 w 67"/>
                <a:gd name="T19" fmla="*/ 63 h 81"/>
                <a:gd name="T20" fmla="*/ 65 w 67"/>
                <a:gd name="T21" fmla="*/ 63 h 81"/>
                <a:gd name="T22" fmla="*/ 64 w 67"/>
                <a:gd name="T23" fmla="*/ 62 h 81"/>
                <a:gd name="T24" fmla="*/ 33 w 67"/>
                <a:gd name="T25" fmla="*/ 77 h 81"/>
                <a:gd name="T26" fmla="*/ 32 w 67"/>
                <a:gd name="T27" fmla="*/ 77 h 81"/>
                <a:gd name="T28" fmla="*/ 30 w 67"/>
                <a:gd name="T29" fmla="*/ 79 h 81"/>
                <a:gd name="T30" fmla="*/ 32 w 67"/>
                <a:gd name="T31" fmla="*/ 81 h 81"/>
                <a:gd name="T32" fmla="*/ 33 w 67"/>
                <a:gd name="T33" fmla="*/ 81 h 81"/>
                <a:gd name="T34" fmla="*/ 66 w 67"/>
                <a:gd name="T35" fmla="*/ 64 h 81"/>
                <a:gd name="T36" fmla="*/ 67 w 67"/>
                <a:gd name="T37" fmla="*/ 63 h 81"/>
                <a:gd name="T38" fmla="*/ 67 w 67"/>
                <a:gd name="T39" fmla="*/ 61 h 81"/>
                <a:gd name="T40" fmla="*/ 58 w 67"/>
                <a:gd name="T41" fmla="*/ 28 h 81"/>
                <a:gd name="T42" fmla="*/ 34 w 67"/>
                <a:gd name="T43" fmla="*/ 1 h 81"/>
                <a:gd name="T44" fmla="*/ 33 w 67"/>
                <a:gd name="T45" fmla="*/ 0 h 81"/>
                <a:gd name="T46" fmla="*/ 12 w 67"/>
                <a:gd name="T47" fmla="*/ 5 h 81"/>
                <a:gd name="T48" fmla="*/ 1 w 67"/>
                <a:gd name="T49" fmla="*/ 14 h 81"/>
                <a:gd name="T50" fmla="*/ 1 w 67"/>
                <a:gd name="T51" fmla="*/ 16 h 81"/>
                <a:gd name="T52" fmla="*/ 4 w 67"/>
                <a:gd name="T53" fmla="*/ 16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7" h="81">
                  <a:moveTo>
                    <a:pt x="4" y="16"/>
                  </a:moveTo>
                  <a:cubicBezTo>
                    <a:pt x="5" y="13"/>
                    <a:pt x="8" y="10"/>
                    <a:pt x="13" y="8"/>
                  </a:cubicBezTo>
                  <a:cubicBezTo>
                    <a:pt x="18" y="6"/>
                    <a:pt x="25" y="4"/>
                    <a:pt x="33" y="3"/>
                  </a:cubicBezTo>
                  <a:cubicBezTo>
                    <a:pt x="33" y="2"/>
                    <a:pt x="33" y="2"/>
                    <a:pt x="33" y="2"/>
                  </a:cubicBezTo>
                  <a:cubicBezTo>
                    <a:pt x="32" y="3"/>
                    <a:pt x="32" y="3"/>
                    <a:pt x="32" y="3"/>
                  </a:cubicBezTo>
                  <a:cubicBezTo>
                    <a:pt x="32" y="3"/>
                    <a:pt x="32" y="3"/>
                    <a:pt x="32" y="3"/>
                  </a:cubicBezTo>
                  <a:cubicBezTo>
                    <a:pt x="34" y="4"/>
                    <a:pt x="47" y="13"/>
                    <a:pt x="55" y="29"/>
                  </a:cubicBezTo>
                  <a:cubicBezTo>
                    <a:pt x="63" y="43"/>
                    <a:pt x="63" y="56"/>
                    <a:pt x="63" y="61"/>
                  </a:cubicBezTo>
                  <a:cubicBezTo>
                    <a:pt x="63" y="62"/>
                    <a:pt x="63" y="62"/>
                    <a:pt x="63" y="63"/>
                  </a:cubicBezTo>
                  <a:cubicBezTo>
                    <a:pt x="63" y="63"/>
                    <a:pt x="63" y="63"/>
                    <a:pt x="63" y="63"/>
                  </a:cubicBezTo>
                  <a:cubicBezTo>
                    <a:pt x="65" y="63"/>
                    <a:pt x="65" y="63"/>
                    <a:pt x="65" y="63"/>
                  </a:cubicBezTo>
                  <a:cubicBezTo>
                    <a:pt x="64" y="62"/>
                    <a:pt x="64" y="62"/>
                    <a:pt x="64" y="62"/>
                  </a:cubicBezTo>
                  <a:cubicBezTo>
                    <a:pt x="52" y="73"/>
                    <a:pt x="41" y="77"/>
                    <a:pt x="33" y="77"/>
                  </a:cubicBezTo>
                  <a:cubicBezTo>
                    <a:pt x="32" y="77"/>
                    <a:pt x="32" y="77"/>
                    <a:pt x="32" y="77"/>
                  </a:cubicBezTo>
                  <a:cubicBezTo>
                    <a:pt x="31" y="77"/>
                    <a:pt x="30" y="78"/>
                    <a:pt x="30" y="79"/>
                  </a:cubicBezTo>
                  <a:cubicBezTo>
                    <a:pt x="30" y="80"/>
                    <a:pt x="31" y="80"/>
                    <a:pt x="32" y="81"/>
                  </a:cubicBezTo>
                  <a:cubicBezTo>
                    <a:pt x="32" y="81"/>
                    <a:pt x="33" y="81"/>
                    <a:pt x="33" y="81"/>
                  </a:cubicBezTo>
                  <a:cubicBezTo>
                    <a:pt x="42" y="81"/>
                    <a:pt x="54" y="76"/>
                    <a:pt x="66" y="64"/>
                  </a:cubicBezTo>
                  <a:cubicBezTo>
                    <a:pt x="66" y="64"/>
                    <a:pt x="66" y="64"/>
                    <a:pt x="67" y="63"/>
                  </a:cubicBezTo>
                  <a:cubicBezTo>
                    <a:pt x="67" y="63"/>
                    <a:pt x="67" y="62"/>
                    <a:pt x="67" y="61"/>
                  </a:cubicBezTo>
                  <a:cubicBezTo>
                    <a:pt x="67" y="56"/>
                    <a:pt x="66" y="42"/>
                    <a:pt x="58" y="28"/>
                  </a:cubicBezTo>
                  <a:cubicBezTo>
                    <a:pt x="49" y="10"/>
                    <a:pt x="34" y="1"/>
                    <a:pt x="34" y="1"/>
                  </a:cubicBezTo>
                  <a:cubicBezTo>
                    <a:pt x="33" y="0"/>
                    <a:pt x="33" y="0"/>
                    <a:pt x="33" y="0"/>
                  </a:cubicBezTo>
                  <a:cubicBezTo>
                    <a:pt x="24" y="1"/>
                    <a:pt x="17" y="3"/>
                    <a:pt x="12" y="5"/>
                  </a:cubicBezTo>
                  <a:cubicBezTo>
                    <a:pt x="6" y="7"/>
                    <a:pt x="2" y="11"/>
                    <a:pt x="1" y="14"/>
                  </a:cubicBezTo>
                  <a:cubicBezTo>
                    <a:pt x="0" y="15"/>
                    <a:pt x="1" y="16"/>
                    <a:pt x="1" y="16"/>
                  </a:cubicBezTo>
                  <a:cubicBezTo>
                    <a:pt x="2" y="17"/>
                    <a:pt x="3" y="17"/>
                    <a:pt x="4" y="16"/>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0" name="Freeform 922"/>
            <p:cNvSpPr/>
            <p:nvPr/>
          </p:nvSpPr>
          <p:spPr bwMode="auto">
            <a:xfrm>
              <a:off x="6932613" y="4017962"/>
              <a:ext cx="84137" cy="17462"/>
            </a:xfrm>
            <a:custGeom>
              <a:avLst/>
              <a:gdLst>
                <a:gd name="T0" fmla="*/ 32 w 34"/>
                <a:gd name="T1" fmla="*/ 0 h 7"/>
                <a:gd name="T2" fmla="*/ 18 w 34"/>
                <a:gd name="T3" fmla="*/ 4 h 7"/>
                <a:gd name="T4" fmla="*/ 1 w 34"/>
                <a:gd name="T5" fmla="*/ 4 h 7"/>
                <a:gd name="T6" fmla="*/ 0 w 34"/>
                <a:gd name="T7" fmla="*/ 6 h 7"/>
                <a:gd name="T8" fmla="*/ 1 w 34"/>
                <a:gd name="T9" fmla="*/ 7 h 7"/>
                <a:gd name="T10" fmla="*/ 18 w 34"/>
                <a:gd name="T11" fmla="*/ 6 h 7"/>
                <a:gd name="T12" fmla="*/ 33 w 34"/>
                <a:gd name="T13" fmla="*/ 2 h 7"/>
                <a:gd name="T14" fmla="*/ 33 w 34"/>
                <a:gd name="T15" fmla="*/ 0 h 7"/>
                <a:gd name="T16" fmla="*/ 32 w 34"/>
                <a:gd name="T17"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7">
                  <a:moveTo>
                    <a:pt x="32" y="0"/>
                  </a:moveTo>
                  <a:cubicBezTo>
                    <a:pt x="29" y="2"/>
                    <a:pt x="24" y="3"/>
                    <a:pt x="18" y="4"/>
                  </a:cubicBezTo>
                  <a:cubicBezTo>
                    <a:pt x="12" y="4"/>
                    <a:pt x="6" y="4"/>
                    <a:pt x="1" y="4"/>
                  </a:cubicBezTo>
                  <a:cubicBezTo>
                    <a:pt x="0" y="5"/>
                    <a:pt x="0" y="5"/>
                    <a:pt x="0" y="6"/>
                  </a:cubicBezTo>
                  <a:cubicBezTo>
                    <a:pt x="0" y="6"/>
                    <a:pt x="1" y="7"/>
                    <a:pt x="1" y="7"/>
                  </a:cubicBezTo>
                  <a:cubicBezTo>
                    <a:pt x="6" y="6"/>
                    <a:pt x="12" y="6"/>
                    <a:pt x="18" y="6"/>
                  </a:cubicBezTo>
                  <a:cubicBezTo>
                    <a:pt x="24" y="6"/>
                    <a:pt x="29" y="5"/>
                    <a:pt x="33" y="2"/>
                  </a:cubicBezTo>
                  <a:cubicBezTo>
                    <a:pt x="34" y="2"/>
                    <a:pt x="34" y="1"/>
                    <a:pt x="33" y="0"/>
                  </a:cubicBezTo>
                  <a:cubicBezTo>
                    <a:pt x="33" y="0"/>
                    <a:pt x="32" y="0"/>
                    <a:pt x="32"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1" name="Freeform 923"/>
            <p:cNvSpPr/>
            <p:nvPr/>
          </p:nvSpPr>
          <p:spPr bwMode="auto">
            <a:xfrm>
              <a:off x="6938963" y="4067175"/>
              <a:ext cx="60325" cy="12700"/>
            </a:xfrm>
            <a:custGeom>
              <a:avLst/>
              <a:gdLst>
                <a:gd name="T0" fmla="*/ 23 w 24"/>
                <a:gd name="T1" fmla="*/ 0 h 5"/>
                <a:gd name="T2" fmla="*/ 1 w 24"/>
                <a:gd name="T3" fmla="*/ 3 h 5"/>
                <a:gd name="T4" fmla="*/ 0 w 24"/>
                <a:gd name="T5" fmla="*/ 4 h 5"/>
                <a:gd name="T6" fmla="*/ 1 w 24"/>
                <a:gd name="T7" fmla="*/ 5 h 5"/>
                <a:gd name="T8" fmla="*/ 23 w 24"/>
                <a:gd name="T9" fmla="*/ 2 h 5"/>
                <a:gd name="T10" fmla="*/ 24 w 24"/>
                <a:gd name="T11" fmla="*/ 1 h 5"/>
                <a:gd name="T12" fmla="*/ 23 w 24"/>
                <a:gd name="T13" fmla="*/ 0 h 5"/>
              </a:gdLst>
              <a:ahLst/>
              <a:cxnLst>
                <a:cxn ang="0">
                  <a:pos x="T0" y="T1"/>
                </a:cxn>
                <a:cxn ang="0">
                  <a:pos x="T2" y="T3"/>
                </a:cxn>
                <a:cxn ang="0">
                  <a:pos x="T4" y="T5"/>
                </a:cxn>
                <a:cxn ang="0">
                  <a:pos x="T6" y="T7"/>
                </a:cxn>
                <a:cxn ang="0">
                  <a:pos x="T8" y="T9"/>
                </a:cxn>
                <a:cxn ang="0">
                  <a:pos x="T10" y="T11"/>
                </a:cxn>
                <a:cxn ang="0">
                  <a:pos x="T12" y="T13"/>
                </a:cxn>
              </a:cxnLst>
              <a:rect l="0" t="0" r="r" b="b"/>
              <a:pathLst>
                <a:path w="24" h="5">
                  <a:moveTo>
                    <a:pt x="23" y="0"/>
                  </a:moveTo>
                  <a:cubicBezTo>
                    <a:pt x="15" y="1"/>
                    <a:pt x="9" y="3"/>
                    <a:pt x="1" y="3"/>
                  </a:cubicBezTo>
                  <a:cubicBezTo>
                    <a:pt x="0" y="3"/>
                    <a:pt x="0" y="4"/>
                    <a:pt x="0" y="4"/>
                  </a:cubicBezTo>
                  <a:cubicBezTo>
                    <a:pt x="0" y="5"/>
                    <a:pt x="0" y="5"/>
                    <a:pt x="1" y="5"/>
                  </a:cubicBezTo>
                  <a:cubicBezTo>
                    <a:pt x="9" y="5"/>
                    <a:pt x="15" y="4"/>
                    <a:pt x="23" y="2"/>
                  </a:cubicBezTo>
                  <a:cubicBezTo>
                    <a:pt x="24" y="2"/>
                    <a:pt x="24" y="2"/>
                    <a:pt x="24" y="1"/>
                  </a:cubicBezTo>
                  <a:cubicBezTo>
                    <a:pt x="24" y="0"/>
                    <a:pt x="24" y="0"/>
                    <a:pt x="23"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2" name="Freeform 924"/>
            <p:cNvSpPr/>
            <p:nvPr/>
          </p:nvSpPr>
          <p:spPr bwMode="auto">
            <a:xfrm>
              <a:off x="6945313" y="4105275"/>
              <a:ext cx="84137" cy="14287"/>
            </a:xfrm>
            <a:custGeom>
              <a:avLst/>
              <a:gdLst>
                <a:gd name="T0" fmla="*/ 33 w 34"/>
                <a:gd name="T1" fmla="*/ 0 h 6"/>
                <a:gd name="T2" fmla="*/ 2 w 34"/>
                <a:gd name="T3" fmla="*/ 4 h 6"/>
                <a:gd name="T4" fmla="*/ 2 w 34"/>
                <a:gd name="T5" fmla="*/ 4 h 6"/>
                <a:gd name="T6" fmla="*/ 0 w 34"/>
                <a:gd name="T7" fmla="*/ 5 h 6"/>
                <a:gd name="T8" fmla="*/ 2 w 34"/>
                <a:gd name="T9" fmla="*/ 6 h 6"/>
                <a:gd name="T10" fmla="*/ 2 w 34"/>
                <a:gd name="T11" fmla="*/ 6 h 6"/>
                <a:gd name="T12" fmla="*/ 33 w 34"/>
                <a:gd name="T13" fmla="*/ 3 h 6"/>
                <a:gd name="T14" fmla="*/ 34 w 34"/>
                <a:gd name="T15" fmla="*/ 1 h 6"/>
                <a:gd name="T16" fmla="*/ 33 w 34"/>
                <a:gd name="T1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6">
                  <a:moveTo>
                    <a:pt x="33" y="0"/>
                  </a:moveTo>
                  <a:cubicBezTo>
                    <a:pt x="22" y="2"/>
                    <a:pt x="12" y="4"/>
                    <a:pt x="2" y="4"/>
                  </a:cubicBezTo>
                  <a:cubicBezTo>
                    <a:pt x="2" y="4"/>
                    <a:pt x="2" y="4"/>
                    <a:pt x="2" y="4"/>
                  </a:cubicBezTo>
                  <a:cubicBezTo>
                    <a:pt x="1" y="4"/>
                    <a:pt x="0" y="4"/>
                    <a:pt x="0" y="5"/>
                  </a:cubicBezTo>
                  <a:cubicBezTo>
                    <a:pt x="0" y="5"/>
                    <a:pt x="1" y="6"/>
                    <a:pt x="2" y="6"/>
                  </a:cubicBezTo>
                  <a:cubicBezTo>
                    <a:pt x="2" y="6"/>
                    <a:pt x="2" y="6"/>
                    <a:pt x="2" y="6"/>
                  </a:cubicBezTo>
                  <a:cubicBezTo>
                    <a:pt x="13" y="6"/>
                    <a:pt x="23" y="5"/>
                    <a:pt x="33" y="3"/>
                  </a:cubicBezTo>
                  <a:cubicBezTo>
                    <a:pt x="34" y="2"/>
                    <a:pt x="34" y="2"/>
                    <a:pt x="34" y="1"/>
                  </a:cubicBezTo>
                  <a:cubicBezTo>
                    <a:pt x="34" y="1"/>
                    <a:pt x="33" y="0"/>
                    <a:pt x="33"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3" name="Freeform 925"/>
            <p:cNvSpPr/>
            <p:nvPr/>
          </p:nvSpPr>
          <p:spPr bwMode="auto">
            <a:xfrm>
              <a:off x="6962775" y="4144962"/>
              <a:ext cx="57150" cy="22225"/>
            </a:xfrm>
            <a:custGeom>
              <a:avLst/>
              <a:gdLst>
                <a:gd name="T0" fmla="*/ 22 w 23"/>
                <a:gd name="T1" fmla="*/ 0 h 9"/>
                <a:gd name="T2" fmla="*/ 1 w 23"/>
                <a:gd name="T3" fmla="*/ 6 h 9"/>
                <a:gd name="T4" fmla="*/ 0 w 23"/>
                <a:gd name="T5" fmla="*/ 7 h 9"/>
                <a:gd name="T6" fmla="*/ 1 w 23"/>
                <a:gd name="T7" fmla="*/ 8 h 9"/>
                <a:gd name="T8" fmla="*/ 22 w 23"/>
                <a:gd name="T9" fmla="*/ 3 h 9"/>
                <a:gd name="T10" fmla="*/ 23 w 23"/>
                <a:gd name="T11" fmla="*/ 1 h 9"/>
                <a:gd name="T12" fmla="*/ 22 w 23"/>
                <a:gd name="T13" fmla="*/ 0 h 9"/>
              </a:gdLst>
              <a:ahLst/>
              <a:cxnLst>
                <a:cxn ang="0">
                  <a:pos x="T0" y="T1"/>
                </a:cxn>
                <a:cxn ang="0">
                  <a:pos x="T2" y="T3"/>
                </a:cxn>
                <a:cxn ang="0">
                  <a:pos x="T4" y="T5"/>
                </a:cxn>
                <a:cxn ang="0">
                  <a:pos x="T6" y="T7"/>
                </a:cxn>
                <a:cxn ang="0">
                  <a:pos x="T8" y="T9"/>
                </a:cxn>
                <a:cxn ang="0">
                  <a:pos x="T10" y="T11"/>
                </a:cxn>
                <a:cxn ang="0">
                  <a:pos x="T12" y="T13"/>
                </a:cxn>
              </a:cxnLst>
              <a:rect l="0" t="0" r="r" b="b"/>
              <a:pathLst>
                <a:path w="23" h="9">
                  <a:moveTo>
                    <a:pt x="22" y="0"/>
                  </a:moveTo>
                  <a:cubicBezTo>
                    <a:pt x="14" y="2"/>
                    <a:pt x="8" y="5"/>
                    <a:pt x="1" y="6"/>
                  </a:cubicBezTo>
                  <a:cubicBezTo>
                    <a:pt x="0" y="6"/>
                    <a:pt x="0" y="7"/>
                    <a:pt x="0" y="7"/>
                  </a:cubicBezTo>
                  <a:cubicBezTo>
                    <a:pt x="0" y="8"/>
                    <a:pt x="1" y="9"/>
                    <a:pt x="1" y="8"/>
                  </a:cubicBezTo>
                  <a:cubicBezTo>
                    <a:pt x="9" y="7"/>
                    <a:pt x="15" y="4"/>
                    <a:pt x="22" y="3"/>
                  </a:cubicBezTo>
                  <a:cubicBezTo>
                    <a:pt x="23" y="2"/>
                    <a:pt x="23" y="2"/>
                    <a:pt x="23" y="1"/>
                  </a:cubicBezTo>
                  <a:cubicBezTo>
                    <a:pt x="23" y="1"/>
                    <a:pt x="23" y="0"/>
                    <a:pt x="22"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4" name="Freeform 926"/>
            <p:cNvSpPr/>
            <p:nvPr/>
          </p:nvSpPr>
          <p:spPr bwMode="auto">
            <a:xfrm>
              <a:off x="6977063" y="4171950"/>
              <a:ext cx="77787" cy="33337"/>
            </a:xfrm>
            <a:custGeom>
              <a:avLst/>
              <a:gdLst>
                <a:gd name="T0" fmla="*/ 29 w 31"/>
                <a:gd name="T1" fmla="*/ 0 h 13"/>
                <a:gd name="T2" fmla="*/ 1 w 31"/>
                <a:gd name="T3" fmla="*/ 10 h 13"/>
                <a:gd name="T4" fmla="*/ 0 w 31"/>
                <a:gd name="T5" fmla="*/ 11 h 13"/>
                <a:gd name="T6" fmla="*/ 2 w 31"/>
                <a:gd name="T7" fmla="*/ 12 h 13"/>
                <a:gd name="T8" fmla="*/ 30 w 31"/>
                <a:gd name="T9" fmla="*/ 2 h 13"/>
                <a:gd name="T10" fmla="*/ 31 w 31"/>
                <a:gd name="T11" fmla="*/ 1 h 13"/>
                <a:gd name="T12" fmla="*/ 29 w 31"/>
                <a:gd name="T13" fmla="*/ 0 h 13"/>
              </a:gdLst>
              <a:ahLst/>
              <a:cxnLst>
                <a:cxn ang="0">
                  <a:pos x="T0" y="T1"/>
                </a:cxn>
                <a:cxn ang="0">
                  <a:pos x="T2" y="T3"/>
                </a:cxn>
                <a:cxn ang="0">
                  <a:pos x="T4" y="T5"/>
                </a:cxn>
                <a:cxn ang="0">
                  <a:pos x="T6" y="T7"/>
                </a:cxn>
                <a:cxn ang="0">
                  <a:pos x="T8" y="T9"/>
                </a:cxn>
                <a:cxn ang="0">
                  <a:pos x="T10" y="T11"/>
                </a:cxn>
                <a:cxn ang="0">
                  <a:pos x="T12" y="T13"/>
                </a:cxn>
              </a:cxnLst>
              <a:rect l="0" t="0" r="r" b="b"/>
              <a:pathLst>
                <a:path w="31" h="13">
                  <a:moveTo>
                    <a:pt x="29" y="0"/>
                  </a:moveTo>
                  <a:cubicBezTo>
                    <a:pt x="21" y="4"/>
                    <a:pt x="10" y="8"/>
                    <a:pt x="1" y="10"/>
                  </a:cubicBezTo>
                  <a:cubicBezTo>
                    <a:pt x="1" y="10"/>
                    <a:pt x="0" y="11"/>
                    <a:pt x="0" y="11"/>
                  </a:cubicBezTo>
                  <a:cubicBezTo>
                    <a:pt x="0" y="12"/>
                    <a:pt x="1" y="13"/>
                    <a:pt x="2" y="12"/>
                  </a:cubicBezTo>
                  <a:cubicBezTo>
                    <a:pt x="11" y="10"/>
                    <a:pt x="21" y="6"/>
                    <a:pt x="30" y="2"/>
                  </a:cubicBezTo>
                  <a:cubicBezTo>
                    <a:pt x="31" y="2"/>
                    <a:pt x="31" y="1"/>
                    <a:pt x="31" y="1"/>
                  </a:cubicBezTo>
                  <a:cubicBezTo>
                    <a:pt x="30" y="0"/>
                    <a:pt x="30" y="0"/>
                    <a:pt x="29"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5" name="Freeform 927"/>
            <p:cNvSpPr/>
            <p:nvPr/>
          </p:nvSpPr>
          <p:spPr bwMode="auto">
            <a:xfrm>
              <a:off x="7004050" y="4224337"/>
              <a:ext cx="46037" cy="28575"/>
            </a:xfrm>
            <a:custGeom>
              <a:avLst/>
              <a:gdLst>
                <a:gd name="T0" fmla="*/ 16 w 18"/>
                <a:gd name="T1" fmla="*/ 1 h 11"/>
                <a:gd name="T2" fmla="*/ 1 w 18"/>
                <a:gd name="T3" fmla="*/ 8 h 11"/>
                <a:gd name="T4" fmla="*/ 1 w 18"/>
                <a:gd name="T5" fmla="*/ 10 h 11"/>
                <a:gd name="T6" fmla="*/ 2 w 18"/>
                <a:gd name="T7" fmla="*/ 10 h 11"/>
                <a:gd name="T8" fmla="*/ 17 w 18"/>
                <a:gd name="T9" fmla="*/ 3 h 11"/>
                <a:gd name="T10" fmla="*/ 18 w 18"/>
                <a:gd name="T11" fmla="*/ 1 h 11"/>
                <a:gd name="T12" fmla="*/ 16 w 18"/>
                <a:gd name="T13" fmla="*/ 1 h 11"/>
              </a:gdLst>
              <a:ahLst/>
              <a:cxnLst>
                <a:cxn ang="0">
                  <a:pos x="T0" y="T1"/>
                </a:cxn>
                <a:cxn ang="0">
                  <a:pos x="T2" y="T3"/>
                </a:cxn>
                <a:cxn ang="0">
                  <a:pos x="T4" y="T5"/>
                </a:cxn>
                <a:cxn ang="0">
                  <a:pos x="T6" y="T7"/>
                </a:cxn>
                <a:cxn ang="0">
                  <a:pos x="T8" y="T9"/>
                </a:cxn>
                <a:cxn ang="0">
                  <a:pos x="T10" y="T11"/>
                </a:cxn>
                <a:cxn ang="0">
                  <a:pos x="T12" y="T13"/>
                </a:cxn>
              </a:cxnLst>
              <a:rect l="0" t="0" r="r" b="b"/>
              <a:pathLst>
                <a:path w="18" h="11">
                  <a:moveTo>
                    <a:pt x="16" y="1"/>
                  </a:moveTo>
                  <a:cubicBezTo>
                    <a:pt x="10" y="5"/>
                    <a:pt x="8" y="6"/>
                    <a:pt x="1" y="8"/>
                  </a:cubicBezTo>
                  <a:cubicBezTo>
                    <a:pt x="1" y="8"/>
                    <a:pt x="0" y="9"/>
                    <a:pt x="1" y="10"/>
                  </a:cubicBezTo>
                  <a:cubicBezTo>
                    <a:pt x="1" y="10"/>
                    <a:pt x="2" y="11"/>
                    <a:pt x="2" y="10"/>
                  </a:cubicBezTo>
                  <a:cubicBezTo>
                    <a:pt x="9" y="8"/>
                    <a:pt x="12" y="7"/>
                    <a:pt x="17" y="3"/>
                  </a:cubicBezTo>
                  <a:cubicBezTo>
                    <a:pt x="18" y="2"/>
                    <a:pt x="18" y="2"/>
                    <a:pt x="18" y="1"/>
                  </a:cubicBezTo>
                  <a:cubicBezTo>
                    <a:pt x="17" y="0"/>
                    <a:pt x="17" y="0"/>
                    <a:pt x="16" y="1"/>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6" name="Freeform 928"/>
            <p:cNvSpPr/>
            <p:nvPr/>
          </p:nvSpPr>
          <p:spPr bwMode="auto">
            <a:xfrm>
              <a:off x="7037388" y="4244975"/>
              <a:ext cx="57150" cy="57150"/>
            </a:xfrm>
            <a:custGeom>
              <a:avLst/>
              <a:gdLst>
                <a:gd name="T0" fmla="*/ 21 w 23"/>
                <a:gd name="T1" fmla="*/ 0 h 23"/>
                <a:gd name="T2" fmla="*/ 0 w 23"/>
                <a:gd name="T3" fmla="*/ 21 h 23"/>
                <a:gd name="T4" fmla="*/ 0 w 23"/>
                <a:gd name="T5" fmla="*/ 22 h 23"/>
                <a:gd name="T6" fmla="*/ 2 w 23"/>
                <a:gd name="T7" fmla="*/ 23 h 23"/>
                <a:gd name="T8" fmla="*/ 23 w 23"/>
                <a:gd name="T9" fmla="*/ 2 h 23"/>
                <a:gd name="T10" fmla="*/ 23 w 23"/>
                <a:gd name="T11" fmla="*/ 0 h 23"/>
                <a:gd name="T12" fmla="*/ 21 w 23"/>
                <a:gd name="T13" fmla="*/ 0 h 23"/>
              </a:gdLst>
              <a:ahLst/>
              <a:cxnLst>
                <a:cxn ang="0">
                  <a:pos x="T0" y="T1"/>
                </a:cxn>
                <a:cxn ang="0">
                  <a:pos x="T2" y="T3"/>
                </a:cxn>
                <a:cxn ang="0">
                  <a:pos x="T4" y="T5"/>
                </a:cxn>
                <a:cxn ang="0">
                  <a:pos x="T6" y="T7"/>
                </a:cxn>
                <a:cxn ang="0">
                  <a:pos x="T8" y="T9"/>
                </a:cxn>
                <a:cxn ang="0">
                  <a:pos x="T10" y="T11"/>
                </a:cxn>
                <a:cxn ang="0">
                  <a:pos x="T12" y="T13"/>
                </a:cxn>
              </a:cxnLst>
              <a:rect l="0" t="0" r="r" b="b"/>
              <a:pathLst>
                <a:path w="23" h="23">
                  <a:moveTo>
                    <a:pt x="21" y="0"/>
                  </a:moveTo>
                  <a:cubicBezTo>
                    <a:pt x="16" y="8"/>
                    <a:pt x="9" y="16"/>
                    <a:pt x="0" y="21"/>
                  </a:cubicBezTo>
                  <a:cubicBezTo>
                    <a:pt x="0" y="21"/>
                    <a:pt x="0" y="22"/>
                    <a:pt x="0" y="22"/>
                  </a:cubicBezTo>
                  <a:cubicBezTo>
                    <a:pt x="0" y="23"/>
                    <a:pt x="1" y="23"/>
                    <a:pt x="2" y="23"/>
                  </a:cubicBezTo>
                  <a:cubicBezTo>
                    <a:pt x="11" y="18"/>
                    <a:pt x="18" y="10"/>
                    <a:pt x="23" y="2"/>
                  </a:cubicBezTo>
                  <a:cubicBezTo>
                    <a:pt x="23" y="1"/>
                    <a:pt x="23" y="0"/>
                    <a:pt x="23" y="0"/>
                  </a:cubicBezTo>
                  <a:cubicBezTo>
                    <a:pt x="22" y="0"/>
                    <a:pt x="21" y="0"/>
                    <a:pt x="21"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7" name="Freeform 929"/>
            <p:cNvSpPr/>
            <p:nvPr/>
          </p:nvSpPr>
          <p:spPr bwMode="auto">
            <a:xfrm>
              <a:off x="7059613" y="4292600"/>
              <a:ext cx="42862" cy="42862"/>
            </a:xfrm>
            <a:custGeom>
              <a:avLst/>
              <a:gdLst>
                <a:gd name="T0" fmla="*/ 15 w 17"/>
                <a:gd name="T1" fmla="*/ 1 h 17"/>
                <a:gd name="T2" fmla="*/ 0 w 17"/>
                <a:gd name="T3" fmla="*/ 15 h 17"/>
                <a:gd name="T4" fmla="*/ 0 w 17"/>
                <a:gd name="T5" fmla="*/ 17 h 17"/>
                <a:gd name="T6" fmla="*/ 1 w 17"/>
                <a:gd name="T7" fmla="*/ 17 h 17"/>
                <a:gd name="T8" fmla="*/ 17 w 17"/>
                <a:gd name="T9" fmla="*/ 2 h 17"/>
                <a:gd name="T10" fmla="*/ 16 w 17"/>
                <a:gd name="T11" fmla="*/ 1 h 17"/>
                <a:gd name="T12" fmla="*/ 15 w 17"/>
                <a:gd name="T13" fmla="*/ 1 h 17"/>
              </a:gdLst>
              <a:ahLst/>
              <a:cxnLst>
                <a:cxn ang="0">
                  <a:pos x="T0" y="T1"/>
                </a:cxn>
                <a:cxn ang="0">
                  <a:pos x="T2" y="T3"/>
                </a:cxn>
                <a:cxn ang="0">
                  <a:pos x="T4" y="T5"/>
                </a:cxn>
                <a:cxn ang="0">
                  <a:pos x="T6" y="T7"/>
                </a:cxn>
                <a:cxn ang="0">
                  <a:pos x="T8" y="T9"/>
                </a:cxn>
                <a:cxn ang="0">
                  <a:pos x="T10" y="T11"/>
                </a:cxn>
                <a:cxn ang="0">
                  <a:pos x="T12" y="T13"/>
                </a:cxn>
              </a:cxnLst>
              <a:rect l="0" t="0" r="r" b="b"/>
              <a:pathLst>
                <a:path w="17" h="17">
                  <a:moveTo>
                    <a:pt x="15" y="1"/>
                  </a:moveTo>
                  <a:cubicBezTo>
                    <a:pt x="10" y="7"/>
                    <a:pt x="6" y="13"/>
                    <a:pt x="0" y="15"/>
                  </a:cubicBezTo>
                  <a:cubicBezTo>
                    <a:pt x="0" y="15"/>
                    <a:pt x="0" y="16"/>
                    <a:pt x="0" y="17"/>
                  </a:cubicBezTo>
                  <a:cubicBezTo>
                    <a:pt x="0" y="17"/>
                    <a:pt x="1" y="17"/>
                    <a:pt x="1" y="17"/>
                  </a:cubicBezTo>
                  <a:cubicBezTo>
                    <a:pt x="8" y="14"/>
                    <a:pt x="12" y="8"/>
                    <a:pt x="17" y="2"/>
                  </a:cubicBezTo>
                  <a:cubicBezTo>
                    <a:pt x="17" y="2"/>
                    <a:pt x="17" y="1"/>
                    <a:pt x="16" y="1"/>
                  </a:cubicBezTo>
                  <a:cubicBezTo>
                    <a:pt x="16" y="0"/>
                    <a:pt x="15" y="0"/>
                    <a:pt x="15" y="1"/>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8" name="Freeform 931"/>
            <p:cNvSpPr/>
            <p:nvPr/>
          </p:nvSpPr>
          <p:spPr bwMode="auto">
            <a:xfrm>
              <a:off x="7716838" y="3709987"/>
              <a:ext cx="52387" cy="31750"/>
            </a:xfrm>
            <a:custGeom>
              <a:avLst/>
              <a:gdLst>
                <a:gd name="T0" fmla="*/ 20 w 21"/>
                <a:gd name="T1" fmla="*/ 0 h 13"/>
                <a:gd name="T2" fmla="*/ 1 w 21"/>
                <a:gd name="T3" fmla="*/ 11 h 13"/>
                <a:gd name="T4" fmla="*/ 1 w 21"/>
                <a:gd name="T5" fmla="*/ 12 h 13"/>
                <a:gd name="T6" fmla="*/ 2 w 21"/>
                <a:gd name="T7" fmla="*/ 12 h 13"/>
                <a:gd name="T8" fmla="*/ 20 w 21"/>
                <a:gd name="T9" fmla="*/ 2 h 13"/>
                <a:gd name="T10" fmla="*/ 21 w 21"/>
                <a:gd name="T11" fmla="*/ 1 h 13"/>
                <a:gd name="T12" fmla="*/ 20 w 21"/>
                <a:gd name="T13" fmla="*/ 0 h 13"/>
              </a:gdLst>
              <a:ahLst/>
              <a:cxnLst>
                <a:cxn ang="0">
                  <a:pos x="T0" y="T1"/>
                </a:cxn>
                <a:cxn ang="0">
                  <a:pos x="T2" y="T3"/>
                </a:cxn>
                <a:cxn ang="0">
                  <a:pos x="T4" y="T5"/>
                </a:cxn>
                <a:cxn ang="0">
                  <a:pos x="T6" y="T7"/>
                </a:cxn>
                <a:cxn ang="0">
                  <a:pos x="T8" y="T9"/>
                </a:cxn>
                <a:cxn ang="0">
                  <a:pos x="T10" y="T11"/>
                </a:cxn>
                <a:cxn ang="0">
                  <a:pos x="T12" y="T13"/>
                </a:cxn>
              </a:cxnLst>
              <a:rect l="0" t="0" r="r" b="b"/>
              <a:pathLst>
                <a:path w="21" h="13">
                  <a:moveTo>
                    <a:pt x="20" y="0"/>
                  </a:moveTo>
                  <a:cubicBezTo>
                    <a:pt x="13" y="1"/>
                    <a:pt x="5" y="6"/>
                    <a:pt x="1" y="11"/>
                  </a:cubicBezTo>
                  <a:cubicBezTo>
                    <a:pt x="0" y="11"/>
                    <a:pt x="0" y="12"/>
                    <a:pt x="1" y="12"/>
                  </a:cubicBezTo>
                  <a:cubicBezTo>
                    <a:pt x="1" y="13"/>
                    <a:pt x="2" y="13"/>
                    <a:pt x="2" y="12"/>
                  </a:cubicBezTo>
                  <a:cubicBezTo>
                    <a:pt x="6" y="8"/>
                    <a:pt x="14" y="3"/>
                    <a:pt x="20" y="2"/>
                  </a:cubicBezTo>
                  <a:cubicBezTo>
                    <a:pt x="21" y="2"/>
                    <a:pt x="21" y="2"/>
                    <a:pt x="21" y="1"/>
                  </a:cubicBezTo>
                  <a:cubicBezTo>
                    <a:pt x="21" y="0"/>
                    <a:pt x="21" y="0"/>
                    <a:pt x="20"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9" name="Freeform 932"/>
            <p:cNvSpPr/>
            <p:nvPr/>
          </p:nvSpPr>
          <p:spPr bwMode="auto">
            <a:xfrm>
              <a:off x="7740650" y="3754437"/>
              <a:ext cx="38100" cy="25400"/>
            </a:xfrm>
            <a:custGeom>
              <a:avLst/>
              <a:gdLst>
                <a:gd name="T0" fmla="*/ 13 w 15"/>
                <a:gd name="T1" fmla="*/ 0 h 10"/>
                <a:gd name="T2" fmla="*/ 6 w 15"/>
                <a:gd name="T3" fmla="*/ 4 h 10"/>
                <a:gd name="T4" fmla="*/ 0 w 15"/>
                <a:gd name="T5" fmla="*/ 8 h 10"/>
                <a:gd name="T6" fmla="*/ 0 w 15"/>
                <a:gd name="T7" fmla="*/ 9 h 10"/>
                <a:gd name="T8" fmla="*/ 2 w 15"/>
                <a:gd name="T9" fmla="*/ 9 h 10"/>
                <a:gd name="T10" fmla="*/ 7 w 15"/>
                <a:gd name="T11" fmla="*/ 6 h 10"/>
                <a:gd name="T12" fmla="*/ 14 w 15"/>
                <a:gd name="T13" fmla="*/ 3 h 10"/>
                <a:gd name="T14" fmla="*/ 15 w 15"/>
                <a:gd name="T15" fmla="*/ 1 h 10"/>
                <a:gd name="T16" fmla="*/ 13 w 15"/>
                <a:gd name="T17" fmla="*/ 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 h="10">
                  <a:moveTo>
                    <a:pt x="13" y="0"/>
                  </a:moveTo>
                  <a:cubicBezTo>
                    <a:pt x="11" y="1"/>
                    <a:pt x="9" y="2"/>
                    <a:pt x="6" y="4"/>
                  </a:cubicBezTo>
                  <a:cubicBezTo>
                    <a:pt x="4" y="5"/>
                    <a:pt x="2" y="6"/>
                    <a:pt x="0" y="8"/>
                  </a:cubicBezTo>
                  <a:cubicBezTo>
                    <a:pt x="0" y="8"/>
                    <a:pt x="0" y="9"/>
                    <a:pt x="0" y="9"/>
                  </a:cubicBezTo>
                  <a:cubicBezTo>
                    <a:pt x="1" y="10"/>
                    <a:pt x="2" y="10"/>
                    <a:pt x="2" y="9"/>
                  </a:cubicBezTo>
                  <a:cubicBezTo>
                    <a:pt x="3" y="8"/>
                    <a:pt x="5" y="7"/>
                    <a:pt x="7" y="6"/>
                  </a:cubicBezTo>
                  <a:cubicBezTo>
                    <a:pt x="10" y="4"/>
                    <a:pt x="12" y="3"/>
                    <a:pt x="14" y="3"/>
                  </a:cubicBezTo>
                  <a:cubicBezTo>
                    <a:pt x="15" y="2"/>
                    <a:pt x="15" y="2"/>
                    <a:pt x="15" y="1"/>
                  </a:cubicBezTo>
                  <a:cubicBezTo>
                    <a:pt x="15" y="0"/>
                    <a:pt x="14" y="0"/>
                    <a:pt x="13"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0" name="Freeform 933"/>
            <p:cNvSpPr/>
            <p:nvPr/>
          </p:nvSpPr>
          <p:spPr bwMode="auto">
            <a:xfrm>
              <a:off x="7756525" y="3792537"/>
              <a:ext cx="61912" cy="30162"/>
            </a:xfrm>
            <a:custGeom>
              <a:avLst/>
              <a:gdLst>
                <a:gd name="T0" fmla="*/ 23 w 25"/>
                <a:gd name="T1" fmla="*/ 0 h 12"/>
                <a:gd name="T2" fmla="*/ 1 w 25"/>
                <a:gd name="T3" fmla="*/ 9 h 12"/>
                <a:gd name="T4" fmla="*/ 1 w 25"/>
                <a:gd name="T5" fmla="*/ 11 h 12"/>
                <a:gd name="T6" fmla="*/ 2 w 25"/>
                <a:gd name="T7" fmla="*/ 11 h 12"/>
                <a:gd name="T8" fmla="*/ 24 w 25"/>
                <a:gd name="T9" fmla="*/ 2 h 12"/>
                <a:gd name="T10" fmla="*/ 24 w 25"/>
                <a:gd name="T11" fmla="*/ 1 h 12"/>
                <a:gd name="T12" fmla="*/ 23 w 25"/>
                <a:gd name="T13" fmla="*/ 0 h 12"/>
              </a:gdLst>
              <a:ahLst/>
              <a:cxnLst>
                <a:cxn ang="0">
                  <a:pos x="T0" y="T1"/>
                </a:cxn>
                <a:cxn ang="0">
                  <a:pos x="T2" y="T3"/>
                </a:cxn>
                <a:cxn ang="0">
                  <a:pos x="T4" y="T5"/>
                </a:cxn>
                <a:cxn ang="0">
                  <a:pos x="T6" y="T7"/>
                </a:cxn>
                <a:cxn ang="0">
                  <a:pos x="T8" y="T9"/>
                </a:cxn>
                <a:cxn ang="0">
                  <a:pos x="T10" y="T11"/>
                </a:cxn>
                <a:cxn ang="0">
                  <a:pos x="T12" y="T13"/>
                </a:cxn>
              </a:cxnLst>
              <a:rect l="0" t="0" r="r" b="b"/>
              <a:pathLst>
                <a:path w="25" h="12">
                  <a:moveTo>
                    <a:pt x="23" y="0"/>
                  </a:moveTo>
                  <a:cubicBezTo>
                    <a:pt x="15" y="3"/>
                    <a:pt x="8" y="4"/>
                    <a:pt x="1" y="9"/>
                  </a:cubicBezTo>
                  <a:cubicBezTo>
                    <a:pt x="1" y="10"/>
                    <a:pt x="0" y="11"/>
                    <a:pt x="1" y="11"/>
                  </a:cubicBezTo>
                  <a:cubicBezTo>
                    <a:pt x="1" y="12"/>
                    <a:pt x="2" y="12"/>
                    <a:pt x="2" y="11"/>
                  </a:cubicBezTo>
                  <a:cubicBezTo>
                    <a:pt x="9" y="7"/>
                    <a:pt x="16" y="5"/>
                    <a:pt x="24" y="2"/>
                  </a:cubicBezTo>
                  <a:cubicBezTo>
                    <a:pt x="24" y="2"/>
                    <a:pt x="25" y="1"/>
                    <a:pt x="24" y="1"/>
                  </a:cubicBezTo>
                  <a:cubicBezTo>
                    <a:pt x="24" y="0"/>
                    <a:pt x="23" y="0"/>
                    <a:pt x="23"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1" name="Freeform 934"/>
            <p:cNvSpPr/>
            <p:nvPr/>
          </p:nvSpPr>
          <p:spPr bwMode="auto">
            <a:xfrm>
              <a:off x="7766050" y="3835400"/>
              <a:ext cx="42862" cy="23812"/>
            </a:xfrm>
            <a:custGeom>
              <a:avLst/>
              <a:gdLst>
                <a:gd name="T0" fmla="*/ 15 w 17"/>
                <a:gd name="T1" fmla="*/ 0 h 10"/>
                <a:gd name="T2" fmla="*/ 1 w 17"/>
                <a:gd name="T3" fmla="*/ 7 h 10"/>
                <a:gd name="T4" fmla="*/ 0 w 17"/>
                <a:gd name="T5" fmla="*/ 9 h 10"/>
                <a:gd name="T6" fmla="*/ 2 w 17"/>
                <a:gd name="T7" fmla="*/ 10 h 10"/>
                <a:gd name="T8" fmla="*/ 17 w 17"/>
                <a:gd name="T9" fmla="*/ 2 h 10"/>
                <a:gd name="T10" fmla="*/ 17 w 17"/>
                <a:gd name="T11" fmla="*/ 1 h 10"/>
                <a:gd name="T12" fmla="*/ 15 w 17"/>
                <a:gd name="T13" fmla="*/ 0 h 10"/>
              </a:gdLst>
              <a:ahLst/>
              <a:cxnLst>
                <a:cxn ang="0">
                  <a:pos x="T0" y="T1"/>
                </a:cxn>
                <a:cxn ang="0">
                  <a:pos x="T2" y="T3"/>
                </a:cxn>
                <a:cxn ang="0">
                  <a:pos x="T4" y="T5"/>
                </a:cxn>
                <a:cxn ang="0">
                  <a:pos x="T6" y="T7"/>
                </a:cxn>
                <a:cxn ang="0">
                  <a:pos x="T8" y="T9"/>
                </a:cxn>
                <a:cxn ang="0">
                  <a:pos x="T10" y="T11"/>
                </a:cxn>
                <a:cxn ang="0">
                  <a:pos x="T12" y="T13"/>
                </a:cxn>
              </a:cxnLst>
              <a:rect l="0" t="0" r="r" b="b"/>
              <a:pathLst>
                <a:path w="17" h="10">
                  <a:moveTo>
                    <a:pt x="15" y="0"/>
                  </a:moveTo>
                  <a:cubicBezTo>
                    <a:pt x="11" y="3"/>
                    <a:pt x="5" y="5"/>
                    <a:pt x="1" y="7"/>
                  </a:cubicBezTo>
                  <a:cubicBezTo>
                    <a:pt x="0" y="8"/>
                    <a:pt x="0" y="8"/>
                    <a:pt x="0" y="9"/>
                  </a:cubicBezTo>
                  <a:cubicBezTo>
                    <a:pt x="0" y="10"/>
                    <a:pt x="1" y="10"/>
                    <a:pt x="2" y="10"/>
                  </a:cubicBezTo>
                  <a:cubicBezTo>
                    <a:pt x="6" y="8"/>
                    <a:pt x="12" y="6"/>
                    <a:pt x="17" y="2"/>
                  </a:cubicBezTo>
                  <a:cubicBezTo>
                    <a:pt x="17" y="2"/>
                    <a:pt x="17" y="1"/>
                    <a:pt x="17" y="1"/>
                  </a:cubicBezTo>
                  <a:cubicBezTo>
                    <a:pt x="17" y="0"/>
                    <a:pt x="16" y="0"/>
                    <a:pt x="15"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2" name="Freeform 935"/>
            <p:cNvSpPr/>
            <p:nvPr/>
          </p:nvSpPr>
          <p:spPr bwMode="auto">
            <a:xfrm>
              <a:off x="7459663" y="3811587"/>
              <a:ext cx="88900" cy="190500"/>
            </a:xfrm>
            <a:custGeom>
              <a:avLst/>
              <a:gdLst>
                <a:gd name="T0" fmla="*/ 0 w 36"/>
                <a:gd name="T1" fmla="*/ 2 h 76"/>
                <a:gd name="T2" fmla="*/ 34 w 36"/>
                <a:gd name="T3" fmla="*/ 75 h 76"/>
                <a:gd name="T4" fmla="*/ 35 w 36"/>
                <a:gd name="T5" fmla="*/ 76 h 76"/>
                <a:gd name="T6" fmla="*/ 36 w 36"/>
                <a:gd name="T7" fmla="*/ 75 h 76"/>
                <a:gd name="T8" fmla="*/ 2 w 36"/>
                <a:gd name="T9" fmla="*/ 0 h 76"/>
                <a:gd name="T10" fmla="*/ 0 w 36"/>
                <a:gd name="T11" fmla="*/ 0 h 76"/>
                <a:gd name="T12" fmla="*/ 0 w 36"/>
                <a:gd name="T13" fmla="*/ 2 h 76"/>
              </a:gdLst>
              <a:ahLst/>
              <a:cxnLst>
                <a:cxn ang="0">
                  <a:pos x="T0" y="T1"/>
                </a:cxn>
                <a:cxn ang="0">
                  <a:pos x="T2" y="T3"/>
                </a:cxn>
                <a:cxn ang="0">
                  <a:pos x="T4" y="T5"/>
                </a:cxn>
                <a:cxn ang="0">
                  <a:pos x="T6" y="T7"/>
                </a:cxn>
                <a:cxn ang="0">
                  <a:pos x="T8" y="T9"/>
                </a:cxn>
                <a:cxn ang="0">
                  <a:pos x="T10" y="T11"/>
                </a:cxn>
                <a:cxn ang="0">
                  <a:pos x="T12" y="T13"/>
                </a:cxn>
              </a:cxnLst>
              <a:rect l="0" t="0" r="r" b="b"/>
              <a:pathLst>
                <a:path w="36" h="76">
                  <a:moveTo>
                    <a:pt x="0" y="2"/>
                  </a:moveTo>
                  <a:cubicBezTo>
                    <a:pt x="15" y="19"/>
                    <a:pt x="33" y="52"/>
                    <a:pt x="34" y="75"/>
                  </a:cubicBezTo>
                  <a:cubicBezTo>
                    <a:pt x="34" y="75"/>
                    <a:pt x="34" y="76"/>
                    <a:pt x="35" y="76"/>
                  </a:cubicBezTo>
                  <a:cubicBezTo>
                    <a:pt x="36" y="76"/>
                    <a:pt x="36" y="75"/>
                    <a:pt x="36" y="75"/>
                  </a:cubicBezTo>
                  <a:cubicBezTo>
                    <a:pt x="35" y="51"/>
                    <a:pt x="17" y="18"/>
                    <a:pt x="2" y="0"/>
                  </a:cubicBezTo>
                  <a:cubicBezTo>
                    <a:pt x="2" y="0"/>
                    <a:pt x="1" y="0"/>
                    <a:pt x="0" y="0"/>
                  </a:cubicBezTo>
                  <a:cubicBezTo>
                    <a:pt x="0" y="1"/>
                    <a:pt x="0" y="1"/>
                    <a:pt x="0" y="2"/>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3" name="Freeform 936"/>
            <p:cNvSpPr/>
            <p:nvPr/>
          </p:nvSpPr>
          <p:spPr bwMode="auto">
            <a:xfrm>
              <a:off x="7361238" y="3859212"/>
              <a:ext cx="98425" cy="206375"/>
            </a:xfrm>
            <a:custGeom>
              <a:avLst/>
              <a:gdLst>
                <a:gd name="T0" fmla="*/ 1 w 39"/>
                <a:gd name="T1" fmla="*/ 2 h 82"/>
                <a:gd name="T2" fmla="*/ 37 w 39"/>
                <a:gd name="T3" fmla="*/ 81 h 82"/>
                <a:gd name="T4" fmla="*/ 38 w 39"/>
                <a:gd name="T5" fmla="*/ 82 h 82"/>
                <a:gd name="T6" fmla="*/ 39 w 39"/>
                <a:gd name="T7" fmla="*/ 80 h 82"/>
                <a:gd name="T8" fmla="*/ 3 w 39"/>
                <a:gd name="T9" fmla="*/ 1 h 82"/>
                <a:gd name="T10" fmla="*/ 1 w 39"/>
                <a:gd name="T11" fmla="*/ 1 h 82"/>
                <a:gd name="T12" fmla="*/ 1 w 39"/>
                <a:gd name="T13" fmla="*/ 2 h 82"/>
              </a:gdLst>
              <a:ahLst/>
              <a:cxnLst>
                <a:cxn ang="0">
                  <a:pos x="T0" y="T1"/>
                </a:cxn>
                <a:cxn ang="0">
                  <a:pos x="T2" y="T3"/>
                </a:cxn>
                <a:cxn ang="0">
                  <a:pos x="T4" y="T5"/>
                </a:cxn>
                <a:cxn ang="0">
                  <a:pos x="T6" y="T7"/>
                </a:cxn>
                <a:cxn ang="0">
                  <a:pos x="T8" y="T9"/>
                </a:cxn>
                <a:cxn ang="0">
                  <a:pos x="T10" y="T11"/>
                </a:cxn>
                <a:cxn ang="0">
                  <a:pos x="T12" y="T13"/>
                </a:cxn>
              </a:cxnLst>
              <a:rect l="0" t="0" r="r" b="b"/>
              <a:pathLst>
                <a:path w="39" h="82">
                  <a:moveTo>
                    <a:pt x="1" y="2"/>
                  </a:moveTo>
                  <a:cubicBezTo>
                    <a:pt x="16" y="28"/>
                    <a:pt x="30" y="52"/>
                    <a:pt x="37" y="81"/>
                  </a:cubicBezTo>
                  <a:cubicBezTo>
                    <a:pt x="37" y="81"/>
                    <a:pt x="38" y="82"/>
                    <a:pt x="38" y="82"/>
                  </a:cubicBezTo>
                  <a:cubicBezTo>
                    <a:pt x="39" y="82"/>
                    <a:pt x="39" y="81"/>
                    <a:pt x="39" y="80"/>
                  </a:cubicBezTo>
                  <a:cubicBezTo>
                    <a:pt x="32" y="51"/>
                    <a:pt x="19" y="26"/>
                    <a:pt x="3" y="1"/>
                  </a:cubicBezTo>
                  <a:cubicBezTo>
                    <a:pt x="2" y="1"/>
                    <a:pt x="1" y="0"/>
                    <a:pt x="1" y="1"/>
                  </a:cubicBezTo>
                  <a:cubicBezTo>
                    <a:pt x="0" y="1"/>
                    <a:pt x="0" y="2"/>
                    <a:pt x="1" y="2"/>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4" name="Freeform 937"/>
            <p:cNvSpPr/>
            <p:nvPr/>
          </p:nvSpPr>
          <p:spPr bwMode="auto">
            <a:xfrm>
              <a:off x="7407275" y="3867150"/>
              <a:ext cx="106362" cy="155575"/>
            </a:xfrm>
            <a:custGeom>
              <a:avLst/>
              <a:gdLst>
                <a:gd name="T0" fmla="*/ 14 w 43"/>
                <a:gd name="T1" fmla="*/ 10 h 62"/>
                <a:gd name="T2" fmla="*/ 30 w 43"/>
                <a:gd name="T3" fmla="*/ 11 h 62"/>
                <a:gd name="T4" fmla="*/ 26 w 43"/>
                <a:gd name="T5" fmla="*/ 10 h 62"/>
                <a:gd name="T6" fmla="*/ 10 w 43"/>
                <a:gd name="T7" fmla="*/ 6 h 62"/>
                <a:gd name="T8" fmla="*/ 6 w 43"/>
                <a:gd name="T9" fmla="*/ 2 h 62"/>
                <a:gd name="T10" fmla="*/ 15 w 43"/>
                <a:gd name="T11" fmla="*/ 8 h 62"/>
                <a:gd name="T12" fmla="*/ 42 w 43"/>
                <a:gd name="T13" fmla="*/ 33 h 62"/>
                <a:gd name="T14" fmla="*/ 9 w 43"/>
                <a:gd name="T15" fmla="*/ 16 h 62"/>
                <a:gd name="T16" fmla="*/ 8 w 43"/>
                <a:gd name="T17" fmla="*/ 18 h 62"/>
                <a:gd name="T18" fmla="*/ 35 w 43"/>
                <a:gd name="T19" fmla="*/ 40 h 62"/>
                <a:gd name="T20" fmla="*/ 17 w 43"/>
                <a:gd name="T21" fmla="*/ 29 h 62"/>
                <a:gd name="T22" fmla="*/ 16 w 43"/>
                <a:gd name="T23" fmla="*/ 30 h 62"/>
                <a:gd name="T24" fmla="*/ 37 w 43"/>
                <a:gd name="T25" fmla="*/ 52 h 62"/>
                <a:gd name="T26" fmla="*/ 39 w 43"/>
                <a:gd name="T27" fmla="*/ 50 h 62"/>
                <a:gd name="T28" fmla="*/ 24 w 43"/>
                <a:gd name="T29" fmla="*/ 44 h 62"/>
                <a:gd name="T30" fmla="*/ 36 w 43"/>
                <a:gd name="T31" fmla="*/ 61 h 62"/>
                <a:gd name="T32" fmla="*/ 37 w 43"/>
                <a:gd name="T33" fmla="*/ 60 h 62"/>
                <a:gd name="T34" fmla="*/ 25 w 43"/>
                <a:gd name="T35" fmla="*/ 45 h 62"/>
                <a:gd name="T36" fmla="*/ 38 w 43"/>
                <a:gd name="T37" fmla="*/ 52 h 62"/>
                <a:gd name="T38" fmla="*/ 39 w 43"/>
                <a:gd name="T39" fmla="*/ 50 h 62"/>
                <a:gd name="T40" fmla="*/ 18 w 43"/>
                <a:gd name="T41" fmla="*/ 30 h 62"/>
                <a:gd name="T42" fmla="*/ 17 w 43"/>
                <a:gd name="T43" fmla="*/ 31 h 62"/>
                <a:gd name="T44" fmla="*/ 34 w 43"/>
                <a:gd name="T45" fmla="*/ 39 h 62"/>
                <a:gd name="T46" fmla="*/ 10 w 43"/>
                <a:gd name="T47" fmla="*/ 17 h 62"/>
                <a:gd name="T48" fmla="*/ 8 w 43"/>
                <a:gd name="T49" fmla="*/ 18 h 62"/>
                <a:gd name="T50" fmla="*/ 43 w 43"/>
                <a:gd name="T51" fmla="*/ 34 h 62"/>
                <a:gd name="T52" fmla="*/ 27 w 43"/>
                <a:gd name="T53" fmla="*/ 14 h 62"/>
                <a:gd name="T54" fmla="*/ 7 w 43"/>
                <a:gd name="T55" fmla="*/ 1 h 62"/>
                <a:gd name="T56" fmla="*/ 5 w 43"/>
                <a:gd name="T57" fmla="*/ 2 h 62"/>
                <a:gd name="T58" fmla="*/ 16 w 43"/>
                <a:gd name="T59" fmla="*/ 12 h 62"/>
                <a:gd name="T60" fmla="*/ 30 w 43"/>
                <a:gd name="T61" fmla="*/ 12 h 62"/>
                <a:gd name="T62" fmla="*/ 30 w 43"/>
                <a:gd name="T63" fmla="*/ 10 h 62"/>
                <a:gd name="T64" fmla="*/ 2 w 43"/>
                <a:gd name="T65" fmla="*/ 0 h 62"/>
                <a:gd name="T66" fmla="*/ 0 w 43"/>
                <a:gd name="T67" fmla="*/ 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3" h="62">
                  <a:moveTo>
                    <a:pt x="0" y="2"/>
                  </a:moveTo>
                  <a:cubicBezTo>
                    <a:pt x="4" y="6"/>
                    <a:pt x="9" y="9"/>
                    <a:pt x="14" y="10"/>
                  </a:cubicBezTo>
                  <a:cubicBezTo>
                    <a:pt x="19" y="12"/>
                    <a:pt x="24" y="12"/>
                    <a:pt x="30" y="12"/>
                  </a:cubicBezTo>
                  <a:cubicBezTo>
                    <a:pt x="30" y="11"/>
                    <a:pt x="30" y="11"/>
                    <a:pt x="30" y="11"/>
                  </a:cubicBezTo>
                  <a:cubicBezTo>
                    <a:pt x="30" y="10"/>
                    <a:pt x="30" y="10"/>
                    <a:pt x="30" y="10"/>
                  </a:cubicBezTo>
                  <a:cubicBezTo>
                    <a:pt x="28" y="10"/>
                    <a:pt x="27" y="10"/>
                    <a:pt x="26" y="10"/>
                  </a:cubicBezTo>
                  <a:cubicBezTo>
                    <a:pt x="22" y="10"/>
                    <a:pt x="18" y="10"/>
                    <a:pt x="14" y="8"/>
                  </a:cubicBezTo>
                  <a:cubicBezTo>
                    <a:pt x="12" y="8"/>
                    <a:pt x="11" y="7"/>
                    <a:pt x="10" y="6"/>
                  </a:cubicBezTo>
                  <a:cubicBezTo>
                    <a:pt x="9" y="5"/>
                    <a:pt x="8" y="4"/>
                    <a:pt x="8" y="2"/>
                  </a:cubicBezTo>
                  <a:cubicBezTo>
                    <a:pt x="6" y="2"/>
                    <a:pt x="6" y="2"/>
                    <a:pt x="6" y="2"/>
                  </a:cubicBezTo>
                  <a:cubicBezTo>
                    <a:pt x="6" y="3"/>
                    <a:pt x="6" y="3"/>
                    <a:pt x="6" y="3"/>
                  </a:cubicBezTo>
                  <a:cubicBezTo>
                    <a:pt x="9" y="4"/>
                    <a:pt x="12" y="5"/>
                    <a:pt x="15" y="8"/>
                  </a:cubicBezTo>
                  <a:cubicBezTo>
                    <a:pt x="25" y="14"/>
                    <a:pt x="36" y="28"/>
                    <a:pt x="41" y="34"/>
                  </a:cubicBezTo>
                  <a:cubicBezTo>
                    <a:pt x="42" y="33"/>
                    <a:pt x="42" y="33"/>
                    <a:pt x="42" y="33"/>
                  </a:cubicBezTo>
                  <a:cubicBezTo>
                    <a:pt x="42" y="32"/>
                    <a:pt x="42" y="32"/>
                    <a:pt x="42" y="32"/>
                  </a:cubicBezTo>
                  <a:cubicBezTo>
                    <a:pt x="30" y="30"/>
                    <a:pt x="21" y="21"/>
                    <a:pt x="9" y="16"/>
                  </a:cubicBezTo>
                  <a:cubicBezTo>
                    <a:pt x="9" y="16"/>
                    <a:pt x="8" y="16"/>
                    <a:pt x="8" y="16"/>
                  </a:cubicBezTo>
                  <a:cubicBezTo>
                    <a:pt x="7" y="17"/>
                    <a:pt x="7" y="17"/>
                    <a:pt x="8" y="18"/>
                  </a:cubicBezTo>
                  <a:cubicBezTo>
                    <a:pt x="14" y="27"/>
                    <a:pt x="23" y="36"/>
                    <a:pt x="33" y="41"/>
                  </a:cubicBezTo>
                  <a:cubicBezTo>
                    <a:pt x="34" y="41"/>
                    <a:pt x="34" y="41"/>
                    <a:pt x="35" y="40"/>
                  </a:cubicBezTo>
                  <a:cubicBezTo>
                    <a:pt x="35" y="40"/>
                    <a:pt x="35" y="39"/>
                    <a:pt x="35" y="39"/>
                  </a:cubicBezTo>
                  <a:cubicBezTo>
                    <a:pt x="31" y="33"/>
                    <a:pt x="24" y="30"/>
                    <a:pt x="17" y="29"/>
                  </a:cubicBezTo>
                  <a:cubicBezTo>
                    <a:pt x="17" y="29"/>
                    <a:pt x="17" y="29"/>
                    <a:pt x="16" y="29"/>
                  </a:cubicBezTo>
                  <a:cubicBezTo>
                    <a:pt x="16" y="30"/>
                    <a:pt x="16" y="30"/>
                    <a:pt x="16" y="30"/>
                  </a:cubicBezTo>
                  <a:cubicBezTo>
                    <a:pt x="17" y="36"/>
                    <a:pt x="21" y="40"/>
                    <a:pt x="25" y="43"/>
                  </a:cubicBezTo>
                  <a:cubicBezTo>
                    <a:pt x="29" y="46"/>
                    <a:pt x="34" y="49"/>
                    <a:pt x="37" y="52"/>
                  </a:cubicBezTo>
                  <a:cubicBezTo>
                    <a:pt x="38" y="51"/>
                    <a:pt x="38" y="51"/>
                    <a:pt x="38" y="51"/>
                  </a:cubicBezTo>
                  <a:cubicBezTo>
                    <a:pt x="39" y="50"/>
                    <a:pt x="39" y="50"/>
                    <a:pt x="39" y="50"/>
                  </a:cubicBezTo>
                  <a:cubicBezTo>
                    <a:pt x="34" y="48"/>
                    <a:pt x="30" y="46"/>
                    <a:pt x="25" y="44"/>
                  </a:cubicBezTo>
                  <a:cubicBezTo>
                    <a:pt x="25" y="44"/>
                    <a:pt x="24" y="44"/>
                    <a:pt x="24" y="44"/>
                  </a:cubicBezTo>
                  <a:cubicBezTo>
                    <a:pt x="23" y="45"/>
                    <a:pt x="23" y="45"/>
                    <a:pt x="24" y="46"/>
                  </a:cubicBezTo>
                  <a:cubicBezTo>
                    <a:pt x="27" y="52"/>
                    <a:pt x="31" y="57"/>
                    <a:pt x="36" y="61"/>
                  </a:cubicBezTo>
                  <a:cubicBezTo>
                    <a:pt x="37" y="62"/>
                    <a:pt x="37" y="62"/>
                    <a:pt x="38" y="61"/>
                  </a:cubicBezTo>
                  <a:cubicBezTo>
                    <a:pt x="38" y="61"/>
                    <a:pt x="38" y="60"/>
                    <a:pt x="37" y="60"/>
                  </a:cubicBezTo>
                  <a:cubicBezTo>
                    <a:pt x="32" y="56"/>
                    <a:pt x="29" y="50"/>
                    <a:pt x="26" y="45"/>
                  </a:cubicBezTo>
                  <a:cubicBezTo>
                    <a:pt x="25" y="45"/>
                    <a:pt x="25" y="45"/>
                    <a:pt x="25" y="45"/>
                  </a:cubicBezTo>
                  <a:cubicBezTo>
                    <a:pt x="24" y="46"/>
                    <a:pt x="24" y="46"/>
                    <a:pt x="24" y="46"/>
                  </a:cubicBezTo>
                  <a:cubicBezTo>
                    <a:pt x="29" y="48"/>
                    <a:pt x="33" y="50"/>
                    <a:pt x="38" y="52"/>
                  </a:cubicBezTo>
                  <a:cubicBezTo>
                    <a:pt x="38" y="53"/>
                    <a:pt x="39" y="53"/>
                    <a:pt x="39" y="52"/>
                  </a:cubicBezTo>
                  <a:cubicBezTo>
                    <a:pt x="39" y="52"/>
                    <a:pt x="39" y="51"/>
                    <a:pt x="39" y="50"/>
                  </a:cubicBezTo>
                  <a:cubicBezTo>
                    <a:pt x="35" y="47"/>
                    <a:pt x="30" y="44"/>
                    <a:pt x="27" y="41"/>
                  </a:cubicBezTo>
                  <a:cubicBezTo>
                    <a:pt x="23" y="38"/>
                    <a:pt x="20" y="34"/>
                    <a:pt x="18" y="30"/>
                  </a:cubicBezTo>
                  <a:cubicBezTo>
                    <a:pt x="17" y="30"/>
                    <a:pt x="17" y="30"/>
                    <a:pt x="17" y="30"/>
                  </a:cubicBezTo>
                  <a:cubicBezTo>
                    <a:pt x="17" y="31"/>
                    <a:pt x="17" y="31"/>
                    <a:pt x="17" y="31"/>
                  </a:cubicBezTo>
                  <a:cubicBezTo>
                    <a:pt x="23" y="32"/>
                    <a:pt x="29" y="35"/>
                    <a:pt x="33" y="40"/>
                  </a:cubicBezTo>
                  <a:cubicBezTo>
                    <a:pt x="34" y="39"/>
                    <a:pt x="34" y="39"/>
                    <a:pt x="34" y="39"/>
                  </a:cubicBezTo>
                  <a:cubicBezTo>
                    <a:pt x="34" y="38"/>
                    <a:pt x="34" y="38"/>
                    <a:pt x="34" y="38"/>
                  </a:cubicBezTo>
                  <a:cubicBezTo>
                    <a:pt x="25" y="34"/>
                    <a:pt x="15" y="25"/>
                    <a:pt x="10" y="17"/>
                  </a:cubicBezTo>
                  <a:cubicBezTo>
                    <a:pt x="9" y="17"/>
                    <a:pt x="9" y="17"/>
                    <a:pt x="9" y="17"/>
                  </a:cubicBezTo>
                  <a:cubicBezTo>
                    <a:pt x="8" y="18"/>
                    <a:pt x="8" y="18"/>
                    <a:pt x="8" y="18"/>
                  </a:cubicBezTo>
                  <a:cubicBezTo>
                    <a:pt x="19" y="23"/>
                    <a:pt x="29" y="32"/>
                    <a:pt x="41" y="35"/>
                  </a:cubicBezTo>
                  <a:cubicBezTo>
                    <a:pt x="42" y="35"/>
                    <a:pt x="42" y="35"/>
                    <a:pt x="43" y="34"/>
                  </a:cubicBezTo>
                  <a:cubicBezTo>
                    <a:pt x="43" y="34"/>
                    <a:pt x="43" y="33"/>
                    <a:pt x="43" y="33"/>
                  </a:cubicBezTo>
                  <a:cubicBezTo>
                    <a:pt x="40" y="28"/>
                    <a:pt x="33" y="21"/>
                    <a:pt x="27" y="14"/>
                  </a:cubicBezTo>
                  <a:cubicBezTo>
                    <a:pt x="23" y="11"/>
                    <a:pt x="20" y="8"/>
                    <a:pt x="16" y="6"/>
                  </a:cubicBezTo>
                  <a:cubicBezTo>
                    <a:pt x="13" y="3"/>
                    <a:pt x="10" y="1"/>
                    <a:pt x="7" y="1"/>
                  </a:cubicBezTo>
                  <a:cubicBezTo>
                    <a:pt x="6" y="1"/>
                    <a:pt x="6" y="1"/>
                    <a:pt x="5" y="1"/>
                  </a:cubicBezTo>
                  <a:cubicBezTo>
                    <a:pt x="5" y="2"/>
                    <a:pt x="5" y="2"/>
                    <a:pt x="5" y="2"/>
                  </a:cubicBezTo>
                  <a:cubicBezTo>
                    <a:pt x="6" y="5"/>
                    <a:pt x="7" y="6"/>
                    <a:pt x="8" y="8"/>
                  </a:cubicBezTo>
                  <a:cubicBezTo>
                    <a:pt x="10" y="10"/>
                    <a:pt x="13" y="11"/>
                    <a:pt x="16" y="12"/>
                  </a:cubicBezTo>
                  <a:cubicBezTo>
                    <a:pt x="20" y="12"/>
                    <a:pt x="23" y="12"/>
                    <a:pt x="26" y="12"/>
                  </a:cubicBezTo>
                  <a:cubicBezTo>
                    <a:pt x="27" y="12"/>
                    <a:pt x="29" y="12"/>
                    <a:pt x="30" y="12"/>
                  </a:cubicBezTo>
                  <a:cubicBezTo>
                    <a:pt x="30" y="12"/>
                    <a:pt x="31" y="12"/>
                    <a:pt x="31" y="11"/>
                  </a:cubicBezTo>
                  <a:cubicBezTo>
                    <a:pt x="31" y="10"/>
                    <a:pt x="30" y="10"/>
                    <a:pt x="30" y="10"/>
                  </a:cubicBezTo>
                  <a:cubicBezTo>
                    <a:pt x="25" y="10"/>
                    <a:pt x="19" y="9"/>
                    <a:pt x="14" y="8"/>
                  </a:cubicBezTo>
                  <a:cubicBezTo>
                    <a:pt x="10" y="6"/>
                    <a:pt x="5" y="4"/>
                    <a:pt x="2" y="0"/>
                  </a:cubicBezTo>
                  <a:cubicBezTo>
                    <a:pt x="2" y="0"/>
                    <a:pt x="1" y="0"/>
                    <a:pt x="0" y="0"/>
                  </a:cubicBezTo>
                  <a:cubicBezTo>
                    <a:pt x="0" y="0"/>
                    <a:pt x="0" y="1"/>
                    <a:pt x="0" y="2"/>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125" name="组合 124"/>
          <p:cNvGrpSpPr/>
          <p:nvPr/>
        </p:nvGrpSpPr>
        <p:grpSpPr>
          <a:xfrm rot="13941683">
            <a:off x="3549268" y="2165830"/>
            <a:ext cx="928687" cy="685800"/>
            <a:chOff x="6924675" y="3671887"/>
            <a:chExt cx="928687" cy="685800"/>
          </a:xfrm>
        </p:grpSpPr>
        <p:sp>
          <p:nvSpPr>
            <p:cNvPr id="126" name="Freeform 841"/>
            <p:cNvSpPr/>
            <p:nvPr/>
          </p:nvSpPr>
          <p:spPr bwMode="auto">
            <a:xfrm>
              <a:off x="7051675" y="4070350"/>
              <a:ext cx="68262" cy="57150"/>
            </a:xfrm>
            <a:custGeom>
              <a:avLst/>
              <a:gdLst>
                <a:gd name="T0" fmla="*/ 1 w 27"/>
                <a:gd name="T1" fmla="*/ 2 h 23"/>
                <a:gd name="T2" fmla="*/ 13 w 27"/>
                <a:gd name="T3" fmla="*/ 10 h 23"/>
                <a:gd name="T4" fmla="*/ 25 w 27"/>
                <a:gd name="T5" fmla="*/ 22 h 23"/>
                <a:gd name="T6" fmla="*/ 26 w 27"/>
                <a:gd name="T7" fmla="*/ 22 h 23"/>
                <a:gd name="T8" fmla="*/ 26 w 27"/>
                <a:gd name="T9" fmla="*/ 20 h 23"/>
                <a:gd name="T10" fmla="*/ 14 w 27"/>
                <a:gd name="T11" fmla="*/ 8 h 23"/>
                <a:gd name="T12" fmla="*/ 1 w 27"/>
                <a:gd name="T13" fmla="*/ 0 h 23"/>
                <a:gd name="T14" fmla="*/ 0 w 27"/>
                <a:gd name="T15" fmla="*/ 1 h 23"/>
                <a:gd name="T16" fmla="*/ 1 w 27"/>
                <a:gd name="T17" fmla="*/ 2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 h="23">
                  <a:moveTo>
                    <a:pt x="1" y="2"/>
                  </a:moveTo>
                  <a:cubicBezTo>
                    <a:pt x="4" y="3"/>
                    <a:pt x="9" y="6"/>
                    <a:pt x="13" y="10"/>
                  </a:cubicBezTo>
                  <a:cubicBezTo>
                    <a:pt x="17" y="14"/>
                    <a:pt x="21" y="19"/>
                    <a:pt x="25" y="22"/>
                  </a:cubicBezTo>
                  <a:cubicBezTo>
                    <a:pt x="25" y="23"/>
                    <a:pt x="26" y="23"/>
                    <a:pt x="26" y="22"/>
                  </a:cubicBezTo>
                  <a:cubicBezTo>
                    <a:pt x="27" y="22"/>
                    <a:pt x="27" y="21"/>
                    <a:pt x="26" y="20"/>
                  </a:cubicBezTo>
                  <a:cubicBezTo>
                    <a:pt x="23" y="17"/>
                    <a:pt x="18" y="13"/>
                    <a:pt x="14" y="8"/>
                  </a:cubicBezTo>
                  <a:cubicBezTo>
                    <a:pt x="10" y="4"/>
                    <a:pt x="6" y="1"/>
                    <a:pt x="1" y="0"/>
                  </a:cubicBezTo>
                  <a:cubicBezTo>
                    <a:pt x="1" y="0"/>
                    <a:pt x="0" y="0"/>
                    <a:pt x="0" y="1"/>
                  </a:cubicBezTo>
                  <a:cubicBezTo>
                    <a:pt x="0" y="1"/>
                    <a:pt x="0" y="2"/>
                    <a:pt x="1" y="2"/>
                  </a:cubicBezTo>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7" name="Freeform 842"/>
            <p:cNvSpPr/>
            <p:nvPr/>
          </p:nvSpPr>
          <p:spPr bwMode="auto">
            <a:xfrm>
              <a:off x="7099300" y="4048125"/>
              <a:ext cx="50800" cy="41275"/>
            </a:xfrm>
            <a:custGeom>
              <a:avLst/>
              <a:gdLst>
                <a:gd name="T0" fmla="*/ 1 w 20"/>
                <a:gd name="T1" fmla="*/ 2 h 17"/>
                <a:gd name="T2" fmla="*/ 17 w 20"/>
                <a:gd name="T3" fmla="*/ 17 h 17"/>
                <a:gd name="T4" fmla="*/ 19 w 20"/>
                <a:gd name="T5" fmla="*/ 17 h 17"/>
                <a:gd name="T6" fmla="*/ 19 w 20"/>
                <a:gd name="T7" fmla="*/ 15 h 17"/>
                <a:gd name="T8" fmla="*/ 2 w 20"/>
                <a:gd name="T9" fmla="*/ 0 h 17"/>
                <a:gd name="T10" fmla="*/ 0 w 20"/>
                <a:gd name="T11" fmla="*/ 1 h 17"/>
                <a:gd name="T12" fmla="*/ 1 w 20"/>
                <a:gd name="T13" fmla="*/ 2 h 17"/>
              </a:gdLst>
              <a:ahLst/>
              <a:cxnLst>
                <a:cxn ang="0">
                  <a:pos x="T0" y="T1"/>
                </a:cxn>
                <a:cxn ang="0">
                  <a:pos x="T2" y="T3"/>
                </a:cxn>
                <a:cxn ang="0">
                  <a:pos x="T4" y="T5"/>
                </a:cxn>
                <a:cxn ang="0">
                  <a:pos x="T6" y="T7"/>
                </a:cxn>
                <a:cxn ang="0">
                  <a:pos x="T8" y="T9"/>
                </a:cxn>
                <a:cxn ang="0">
                  <a:pos x="T10" y="T11"/>
                </a:cxn>
                <a:cxn ang="0">
                  <a:pos x="T12" y="T13"/>
                </a:cxn>
              </a:cxnLst>
              <a:rect l="0" t="0" r="r" b="b"/>
              <a:pathLst>
                <a:path w="20" h="17">
                  <a:moveTo>
                    <a:pt x="1" y="2"/>
                  </a:moveTo>
                  <a:cubicBezTo>
                    <a:pt x="7" y="7"/>
                    <a:pt x="12" y="11"/>
                    <a:pt x="17" y="17"/>
                  </a:cubicBezTo>
                  <a:cubicBezTo>
                    <a:pt x="18" y="17"/>
                    <a:pt x="19" y="17"/>
                    <a:pt x="19" y="17"/>
                  </a:cubicBezTo>
                  <a:cubicBezTo>
                    <a:pt x="20" y="16"/>
                    <a:pt x="20" y="15"/>
                    <a:pt x="19" y="15"/>
                  </a:cubicBezTo>
                  <a:cubicBezTo>
                    <a:pt x="13" y="9"/>
                    <a:pt x="9" y="5"/>
                    <a:pt x="2" y="0"/>
                  </a:cubicBezTo>
                  <a:cubicBezTo>
                    <a:pt x="2" y="0"/>
                    <a:pt x="1" y="0"/>
                    <a:pt x="0" y="1"/>
                  </a:cubicBezTo>
                  <a:cubicBezTo>
                    <a:pt x="0" y="1"/>
                    <a:pt x="0" y="2"/>
                    <a:pt x="1" y="2"/>
                  </a:cubicBezTo>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8" name="Freeform 843"/>
            <p:cNvSpPr/>
            <p:nvPr/>
          </p:nvSpPr>
          <p:spPr bwMode="auto">
            <a:xfrm>
              <a:off x="7107238" y="4000500"/>
              <a:ext cx="65087" cy="58737"/>
            </a:xfrm>
            <a:custGeom>
              <a:avLst/>
              <a:gdLst>
                <a:gd name="T0" fmla="*/ 1 w 26"/>
                <a:gd name="T1" fmla="*/ 2 h 24"/>
                <a:gd name="T2" fmla="*/ 24 w 26"/>
                <a:gd name="T3" fmla="*/ 23 h 24"/>
                <a:gd name="T4" fmla="*/ 26 w 26"/>
                <a:gd name="T5" fmla="*/ 23 h 24"/>
                <a:gd name="T6" fmla="*/ 26 w 26"/>
                <a:gd name="T7" fmla="*/ 22 h 24"/>
                <a:gd name="T8" fmla="*/ 3 w 26"/>
                <a:gd name="T9" fmla="*/ 0 h 24"/>
                <a:gd name="T10" fmla="*/ 1 w 26"/>
                <a:gd name="T11" fmla="*/ 1 h 24"/>
                <a:gd name="T12" fmla="*/ 1 w 26"/>
                <a:gd name="T13" fmla="*/ 2 h 24"/>
              </a:gdLst>
              <a:ahLst/>
              <a:cxnLst>
                <a:cxn ang="0">
                  <a:pos x="T0" y="T1"/>
                </a:cxn>
                <a:cxn ang="0">
                  <a:pos x="T2" y="T3"/>
                </a:cxn>
                <a:cxn ang="0">
                  <a:pos x="T4" y="T5"/>
                </a:cxn>
                <a:cxn ang="0">
                  <a:pos x="T6" y="T7"/>
                </a:cxn>
                <a:cxn ang="0">
                  <a:pos x="T8" y="T9"/>
                </a:cxn>
                <a:cxn ang="0">
                  <a:pos x="T10" y="T11"/>
                </a:cxn>
                <a:cxn ang="0">
                  <a:pos x="T12" y="T13"/>
                </a:cxn>
              </a:cxnLst>
              <a:rect l="0" t="0" r="r" b="b"/>
              <a:pathLst>
                <a:path w="26" h="24">
                  <a:moveTo>
                    <a:pt x="1" y="2"/>
                  </a:moveTo>
                  <a:cubicBezTo>
                    <a:pt x="10" y="9"/>
                    <a:pt x="17" y="15"/>
                    <a:pt x="24" y="23"/>
                  </a:cubicBezTo>
                  <a:cubicBezTo>
                    <a:pt x="25" y="24"/>
                    <a:pt x="25" y="24"/>
                    <a:pt x="26" y="23"/>
                  </a:cubicBezTo>
                  <a:cubicBezTo>
                    <a:pt x="26" y="23"/>
                    <a:pt x="26" y="22"/>
                    <a:pt x="26" y="22"/>
                  </a:cubicBezTo>
                  <a:cubicBezTo>
                    <a:pt x="19" y="14"/>
                    <a:pt x="11" y="7"/>
                    <a:pt x="3" y="0"/>
                  </a:cubicBezTo>
                  <a:cubicBezTo>
                    <a:pt x="2" y="0"/>
                    <a:pt x="1" y="0"/>
                    <a:pt x="1" y="1"/>
                  </a:cubicBezTo>
                  <a:cubicBezTo>
                    <a:pt x="0" y="1"/>
                    <a:pt x="1" y="2"/>
                    <a:pt x="1" y="2"/>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9" name="Freeform 849"/>
            <p:cNvSpPr/>
            <p:nvPr/>
          </p:nvSpPr>
          <p:spPr bwMode="auto">
            <a:xfrm>
              <a:off x="7054850" y="4105275"/>
              <a:ext cx="44450" cy="44450"/>
            </a:xfrm>
            <a:custGeom>
              <a:avLst/>
              <a:gdLst>
                <a:gd name="T0" fmla="*/ 0 w 18"/>
                <a:gd name="T1" fmla="*/ 3 h 18"/>
                <a:gd name="T2" fmla="*/ 16 w 18"/>
                <a:gd name="T3" fmla="*/ 17 h 18"/>
                <a:gd name="T4" fmla="*/ 18 w 18"/>
                <a:gd name="T5" fmla="*/ 17 h 18"/>
                <a:gd name="T6" fmla="*/ 18 w 18"/>
                <a:gd name="T7" fmla="*/ 15 h 18"/>
                <a:gd name="T8" fmla="*/ 2 w 18"/>
                <a:gd name="T9" fmla="*/ 1 h 18"/>
                <a:gd name="T10" fmla="*/ 1 w 18"/>
                <a:gd name="T11" fmla="*/ 1 h 18"/>
                <a:gd name="T12" fmla="*/ 0 w 18"/>
                <a:gd name="T13" fmla="*/ 3 h 18"/>
                <a:gd name="T14" fmla="*/ 0 w 18"/>
                <a:gd name="T15" fmla="*/ 3 h 1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 h="18">
                  <a:moveTo>
                    <a:pt x="0" y="3"/>
                  </a:moveTo>
                  <a:cubicBezTo>
                    <a:pt x="5" y="8"/>
                    <a:pt x="11" y="12"/>
                    <a:pt x="16" y="17"/>
                  </a:cubicBezTo>
                  <a:cubicBezTo>
                    <a:pt x="16" y="18"/>
                    <a:pt x="17" y="18"/>
                    <a:pt x="18" y="17"/>
                  </a:cubicBezTo>
                  <a:cubicBezTo>
                    <a:pt x="18" y="17"/>
                    <a:pt x="18" y="16"/>
                    <a:pt x="18" y="15"/>
                  </a:cubicBezTo>
                  <a:cubicBezTo>
                    <a:pt x="13" y="10"/>
                    <a:pt x="7" y="6"/>
                    <a:pt x="2" y="1"/>
                  </a:cubicBezTo>
                  <a:cubicBezTo>
                    <a:pt x="2" y="0"/>
                    <a:pt x="1" y="0"/>
                    <a:pt x="1" y="1"/>
                  </a:cubicBezTo>
                  <a:cubicBezTo>
                    <a:pt x="0" y="1"/>
                    <a:pt x="0" y="2"/>
                    <a:pt x="0" y="3"/>
                  </a:cubicBezTo>
                  <a:cubicBezTo>
                    <a:pt x="0" y="3"/>
                    <a:pt x="0" y="3"/>
                    <a:pt x="0" y="3"/>
                  </a:cubicBezTo>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0" name="Freeform 911"/>
            <p:cNvSpPr/>
            <p:nvPr/>
          </p:nvSpPr>
          <p:spPr bwMode="auto">
            <a:xfrm>
              <a:off x="7691438" y="3676650"/>
              <a:ext cx="160337" cy="193675"/>
            </a:xfrm>
            <a:custGeom>
              <a:avLst/>
              <a:gdLst>
                <a:gd name="T0" fmla="*/ 0 w 64"/>
                <a:gd name="T1" fmla="*/ 13 h 77"/>
                <a:gd name="T2" fmla="*/ 31 w 64"/>
                <a:gd name="T3" fmla="*/ 0 h 77"/>
                <a:gd name="T4" fmla="*/ 55 w 64"/>
                <a:gd name="T5" fmla="*/ 26 h 77"/>
                <a:gd name="T6" fmla="*/ 63 w 64"/>
                <a:gd name="T7" fmla="*/ 61 h 77"/>
                <a:gd name="T8" fmla="*/ 30 w 64"/>
                <a:gd name="T9" fmla="*/ 77 h 77"/>
                <a:gd name="T10" fmla="*/ 0 w 64"/>
                <a:gd name="T11" fmla="*/ 13 h 77"/>
              </a:gdLst>
              <a:ahLst/>
              <a:cxnLst>
                <a:cxn ang="0">
                  <a:pos x="T0" y="T1"/>
                </a:cxn>
                <a:cxn ang="0">
                  <a:pos x="T2" y="T3"/>
                </a:cxn>
                <a:cxn ang="0">
                  <a:pos x="T4" y="T5"/>
                </a:cxn>
                <a:cxn ang="0">
                  <a:pos x="T6" y="T7"/>
                </a:cxn>
                <a:cxn ang="0">
                  <a:pos x="T8" y="T9"/>
                </a:cxn>
                <a:cxn ang="0">
                  <a:pos x="T10" y="T11"/>
                </a:cxn>
              </a:cxnLst>
              <a:rect l="0" t="0" r="r" b="b"/>
              <a:pathLst>
                <a:path w="64" h="77">
                  <a:moveTo>
                    <a:pt x="0" y="13"/>
                  </a:moveTo>
                  <a:cubicBezTo>
                    <a:pt x="3" y="7"/>
                    <a:pt x="14" y="1"/>
                    <a:pt x="31" y="0"/>
                  </a:cubicBezTo>
                  <a:cubicBezTo>
                    <a:pt x="31" y="0"/>
                    <a:pt x="45" y="9"/>
                    <a:pt x="55" y="26"/>
                  </a:cubicBezTo>
                  <a:cubicBezTo>
                    <a:pt x="64" y="44"/>
                    <a:pt x="63" y="61"/>
                    <a:pt x="63" y="61"/>
                  </a:cubicBezTo>
                  <a:cubicBezTo>
                    <a:pt x="51" y="73"/>
                    <a:pt x="38" y="77"/>
                    <a:pt x="30" y="77"/>
                  </a:cubicBezTo>
                  <a:cubicBezTo>
                    <a:pt x="0" y="13"/>
                    <a:pt x="0" y="13"/>
                    <a:pt x="0" y="13"/>
                  </a:cubicBezTo>
                </a:path>
              </a:pathLst>
            </a:custGeom>
            <a:solidFill>
              <a:srgbClr val="EFF0F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1" name="Freeform 912"/>
            <p:cNvSpPr/>
            <p:nvPr/>
          </p:nvSpPr>
          <p:spPr bwMode="auto">
            <a:xfrm>
              <a:off x="6924675" y="3965575"/>
              <a:ext cx="242887" cy="388937"/>
            </a:xfrm>
            <a:custGeom>
              <a:avLst/>
              <a:gdLst>
                <a:gd name="T0" fmla="*/ 44 w 97"/>
                <a:gd name="T1" fmla="*/ 0 h 156"/>
                <a:gd name="T2" fmla="*/ 2 w 97"/>
                <a:gd name="T3" fmla="*/ 5 h 156"/>
                <a:gd name="T4" fmla="*/ 64 w 97"/>
                <a:gd name="T5" fmla="*/ 156 h 156"/>
                <a:gd name="T6" fmla="*/ 97 w 97"/>
                <a:gd name="T7" fmla="*/ 120 h 156"/>
                <a:gd name="T8" fmla="*/ 44 w 97"/>
                <a:gd name="T9" fmla="*/ 0 h 156"/>
              </a:gdLst>
              <a:ahLst/>
              <a:cxnLst>
                <a:cxn ang="0">
                  <a:pos x="T0" y="T1"/>
                </a:cxn>
                <a:cxn ang="0">
                  <a:pos x="T2" y="T3"/>
                </a:cxn>
                <a:cxn ang="0">
                  <a:pos x="T4" y="T5"/>
                </a:cxn>
                <a:cxn ang="0">
                  <a:pos x="T6" y="T7"/>
                </a:cxn>
                <a:cxn ang="0">
                  <a:pos x="T8" y="T9"/>
                </a:cxn>
              </a:cxnLst>
              <a:rect l="0" t="0" r="r" b="b"/>
              <a:pathLst>
                <a:path w="97" h="156">
                  <a:moveTo>
                    <a:pt x="44" y="0"/>
                  </a:moveTo>
                  <a:cubicBezTo>
                    <a:pt x="2" y="5"/>
                    <a:pt x="2" y="5"/>
                    <a:pt x="2" y="5"/>
                  </a:cubicBezTo>
                  <a:cubicBezTo>
                    <a:pt x="0" y="56"/>
                    <a:pt x="30" y="125"/>
                    <a:pt x="64" y="156"/>
                  </a:cubicBezTo>
                  <a:cubicBezTo>
                    <a:pt x="97" y="120"/>
                    <a:pt x="97" y="120"/>
                    <a:pt x="97" y="120"/>
                  </a:cubicBezTo>
                  <a:cubicBezTo>
                    <a:pt x="44" y="0"/>
                    <a:pt x="44" y="0"/>
                    <a:pt x="44" y="0"/>
                  </a:cubicBezTo>
                </a:path>
              </a:pathLst>
            </a:custGeom>
            <a:solidFill>
              <a:srgbClr val="F2D1D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2" name="Freeform 913"/>
            <p:cNvSpPr/>
            <p:nvPr/>
          </p:nvSpPr>
          <p:spPr bwMode="auto">
            <a:xfrm>
              <a:off x="7021513" y="3694112"/>
              <a:ext cx="754062" cy="569912"/>
            </a:xfrm>
            <a:custGeom>
              <a:avLst/>
              <a:gdLst>
                <a:gd name="T0" fmla="*/ 17 w 302"/>
                <a:gd name="T1" fmla="*/ 178 h 228"/>
                <a:gd name="T2" fmla="*/ 58 w 302"/>
                <a:gd name="T3" fmla="*/ 228 h 228"/>
                <a:gd name="T4" fmla="*/ 296 w 302"/>
                <a:gd name="T5" fmla="*/ 85 h 228"/>
                <a:gd name="T6" fmla="*/ 293 w 302"/>
                <a:gd name="T7" fmla="*/ 42 h 228"/>
                <a:gd name="T8" fmla="*/ 260 w 302"/>
                <a:gd name="T9" fmla="*/ 0 h 228"/>
                <a:gd name="T10" fmla="*/ 5 w 302"/>
                <a:gd name="T11" fmla="*/ 108 h 228"/>
                <a:gd name="T12" fmla="*/ 17 w 302"/>
                <a:gd name="T13" fmla="*/ 178 h 228"/>
              </a:gdLst>
              <a:ahLst/>
              <a:cxnLst>
                <a:cxn ang="0">
                  <a:pos x="T0" y="T1"/>
                </a:cxn>
                <a:cxn ang="0">
                  <a:pos x="T2" y="T3"/>
                </a:cxn>
                <a:cxn ang="0">
                  <a:pos x="T4" y="T5"/>
                </a:cxn>
                <a:cxn ang="0">
                  <a:pos x="T6" y="T7"/>
                </a:cxn>
                <a:cxn ang="0">
                  <a:pos x="T8" y="T9"/>
                </a:cxn>
                <a:cxn ang="0">
                  <a:pos x="T10" y="T11"/>
                </a:cxn>
                <a:cxn ang="0">
                  <a:pos x="T12" y="T13"/>
                </a:cxn>
              </a:cxnLst>
              <a:rect l="0" t="0" r="r" b="b"/>
              <a:pathLst>
                <a:path w="302" h="228">
                  <a:moveTo>
                    <a:pt x="17" y="178"/>
                  </a:moveTo>
                  <a:cubicBezTo>
                    <a:pt x="32" y="215"/>
                    <a:pt x="58" y="228"/>
                    <a:pt x="58" y="228"/>
                  </a:cubicBezTo>
                  <a:cubicBezTo>
                    <a:pt x="126" y="190"/>
                    <a:pt x="226" y="95"/>
                    <a:pt x="296" y="85"/>
                  </a:cubicBezTo>
                  <a:cubicBezTo>
                    <a:pt x="296" y="85"/>
                    <a:pt x="302" y="66"/>
                    <a:pt x="293" y="42"/>
                  </a:cubicBezTo>
                  <a:cubicBezTo>
                    <a:pt x="284" y="17"/>
                    <a:pt x="260" y="0"/>
                    <a:pt x="260" y="0"/>
                  </a:cubicBezTo>
                  <a:cubicBezTo>
                    <a:pt x="204" y="38"/>
                    <a:pt x="74" y="103"/>
                    <a:pt x="5" y="108"/>
                  </a:cubicBezTo>
                  <a:cubicBezTo>
                    <a:pt x="5" y="108"/>
                    <a:pt x="0" y="139"/>
                    <a:pt x="17" y="178"/>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3" name="Freeform 915"/>
            <p:cNvSpPr/>
            <p:nvPr/>
          </p:nvSpPr>
          <p:spPr bwMode="auto">
            <a:xfrm>
              <a:off x="7169150" y="4235450"/>
              <a:ext cx="47625" cy="31750"/>
            </a:xfrm>
            <a:custGeom>
              <a:avLst/>
              <a:gdLst>
                <a:gd name="T0" fmla="*/ 19 w 19"/>
                <a:gd name="T1" fmla="*/ 0 h 13"/>
                <a:gd name="T2" fmla="*/ 0 w 19"/>
                <a:gd name="T3" fmla="*/ 12 h 13"/>
                <a:gd name="T4" fmla="*/ 1 w 19"/>
                <a:gd name="T5" fmla="*/ 13 h 13"/>
                <a:gd name="T6" fmla="*/ 19 w 19"/>
                <a:gd name="T7" fmla="*/ 0 h 13"/>
              </a:gdLst>
              <a:ahLst/>
              <a:cxnLst>
                <a:cxn ang="0">
                  <a:pos x="T0" y="T1"/>
                </a:cxn>
                <a:cxn ang="0">
                  <a:pos x="T2" y="T3"/>
                </a:cxn>
                <a:cxn ang="0">
                  <a:pos x="T4" y="T5"/>
                </a:cxn>
                <a:cxn ang="0">
                  <a:pos x="T6" y="T7"/>
                </a:cxn>
              </a:cxnLst>
              <a:rect l="0" t="0" r="r" b="b"/>
              <a:pathLst>
                <a:path w="19" h="13">
                  <a:moveTo>
                    <a:pt x="19" y="0"/>
                  </a:moveTo>
                  <a:cubicBezTo>
                    <a:pt x="12" y="5"/>
                    <a:pt x="6" y="9"/>
                    <a:pt x="0" y="12"/>
                  </a:cubicBezTo>
                  <a:cubicBezTo>
                    <a:pt x="0" y="12"/>
                    <a:pt x="1" y="13"/>
                    <a:pt x="1" y="13"/>
                  </a:cubicBezTo>
                  <a:cubicBezTo>
                    <a:pt x="8" y="8"/>
                    <a:pt x="13" y="4"/>
                    <a:pt x="19" y="0"/>
                  </a:cubicBezTo>
                </a:path>
              </a:pathLst>
            </a:custGeom>
            <a:solidFill>
              <a:srgbClr val="BABAD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4" name="Freeform 917"/>
            <p:cNvSpPr/>
            <p:nvPr/>
          </p:nvSpPr>
          <p:spPr bwMode="auto">
            <a:xfrm>
              <a:off x="7032625" y="3824287"/>
              <a:ext cx="738187" cy="439737"/>
            </a:xfrm>
            <a:custGeom>
              <a:avLst/>
              <a:gdLst>
                <a:gd name="T0" fmla="*/ 289 w 296"/>
                <a:gd name="T1" fmla="*/ 0 h 176"/>
                <a:gd name="T2" fmla="*/ 196 w 296"/>
                <a:gd name="T3" fmla="*/ 47 h 176"/>
                <a:gd name="T4" fmla="*/ 97 w 296"/>
                <a:gd name="T5" fmla="*/ 105 h 176"/>
                <a:gd name="T6" fmla="*/ 73 w 296"/>
                <a:gd name="T7" fmla="*/ 108 h 176"/>
                <a:gd name="T8" fmla="*/ 27 w 296"/>
                <a:gd name="T9" fmla="*/ 95 h 176"/>
                <a:gd name="T10" fmla="*/ 0 w 296"/>
                <a:gd name="T11" fmla="*/ 56 h 176"/>
                <a:gd name="T12" fmla="*/ 0 w 296"/>
                <a:gd name="T13" fmla="*/ 74 h 176"/>
                <a:gd name="T14" fmla="*/ 55 w 296"/>
                <a:gd name="T15" fmla="*/ 176 h 176"/>
                <a:gd name="T16" fmla="*/ 74 w 296"/>
                <a:gd name="T17" fmla="*/ 164 h 176"/>
                <a:gd name="T18" fmla="*/ 171 w 296"/>
                <a:gd name="T19" fmla="*/ 94 h 176"/>
                <a:gd name="T20" fmla="*/ 288 w 296"/>
                <a:gd name="T21" fmla="*/ 33 h 176"/>
                <a:gd name="T22" fmla="*/ 291 w 296"/>
                <a:gd name="T23" fmla="*/ 33 h 176"/>
                <a:gd name="T24" fmla="*/ 289 w 296"/>
                <a:gd name="T25" fmla="*/ 1 h 176"/>
                <a:gd name="T26" fmla="*/ 289 w 296"/>
                <a:gd name="T27" fmla="*/ 0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6" h="176">
                  <a:moveTo>
                    <a:pt x="289" y="0"/>
                  </a:moveTo>
                  <a:cubicBezTo>
                    <a:pt x="260" y="6"/>
                    <a:pt x="222" y="32"/>
                    <a:pt x="196" y="47"/>
                  </a:cubicBezTo>
                  <a:cubicBezTo>
                    <a:pt x="163" y="67"/>
                    <a:pt x="135" y="95"/>
                    <a:pt x="97" y="105"/>
                  </a:cubicBezTo>
                  <a:cubicBezTo>
                    <a:pt x="89" y="107"/>
                    <a:pt x="81" y="108"/>
                    <a:pt x="73" y="108"/>
                  </a:cubicBezTo>
                  <a:cubicBezTo>
                    <a:pt x="57" y="108"/>
                    <a:pt x="41" y="104"/>
                    <a:pt x="27" y="95"/>
                  </a:cubicBezTo>
                  <a:cubicBezTo>
                    <a:pt x="10" y="84"/>
                    <a:pt x="10" y="68"/>
                    <a:pt x="0" y="56"/>
                  </a:cubicBezTo>
                  <a:cubicBezTo>
                    <a:pt x="0" y="59"/>
                    <a:pt x="0" y="65"/>
                    <a:pt x="0" y="74"/>
                  </a:cubicBezTo>
                  <a:cubicBezTo>
                    <a:pt x="5" y="113"/>
                    <a:pt x="18" y="155"/>
                    <a:pt x="55" y="176"/>
                  </a:cubicBezTo>
                  <a:cubicBezTo>
                    <a:pt x="61" y="173"/>
                    <a:pt x="67" y="169"/>
                    <a:pt x="74" y="164"/>
                  </a:cubicBezTo>
                  <a:cubicBezTo>
                    <a:pt x="105" y="142"/>
                    <a:pt x="131" y="125"/>
                    <a:pt x="171" y="94"/>
                  </a:cubicBezTo>
                  <a:cubicBezTo>
                    <a:pt x="194" y="77"/>
                    <a:pt x="257" y="33"/>
                    <a:pt x="288" y="33"/>
                  </a:cubicBezTo>
                  <a:cubicBezTo>
                    <a:pt x="289" y="33"/>
                    <a:pt x="290" y="33"/>
                    <a:pt x="291" y="33"/>
                  </a:cubicBezTo>
                  <a:cubicBezTo>
                    <a:pt x="296" y="21"/>
                    <a:pt x="294" y="8"/>
                    <a:pt x="289" y="1"/>
                  </a:cubicBezTo>
                  <a:cubicBezTo>
                    <a:pt x="289" y="0"/>
                    <a:pt x="289" y="0"/>
                    <a:pt x="289" y="0"/>
                  </a:cubicBezTo>
                </a:path>
              </a:pathLst>
            </a:custGeom>
            <a:solidFill>
              <a:srgbClr val="F8DEE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5" name="Freeform 918"/>
            <p:cNvSpPr/>
            <p:nvPr/>
          </p:nvSpPr>
          <p:spPr bwMode="auto">
            <a:xfrm>
              <a:off x="7569200" y="3694112"/>
              <a:ext cx="222250" cy="246062"/>
            </a:xfrm>
            <a:custGeom>
              <a:avLst/>
              <a:gdLst>
                <a:gd name="T0" fmla="*/ 0 w 89"/>
                <a:gd name="T1" fmla="*/ 25 h 98"/>
                <a:gd name="T2" fmla="*/ 33 w 89"/>
                <a:gd name="T3" fmla="*/ 98 h 98"/>
                <a:gd name="T4" fmla="*/ 77 w 89"/>
                <a:gd name="T5" fmla="*/ 85 h 98"/>
                <a:gd name="T6" fmla="*/ 41 w 89"/>
                <a:gd name="T7" fmla="*/ 0 h 98"/>
                <a:gd name="T8" fmla="*/ 0 w 89"/>
                <a:gd name="T9" fmla="*/ 25 h 98"/>
              </a:gdLst>
              <a:ahLst/>
              <a:cxnLst>
                <a:cxn ang="0">
                  <a:pos x="T0" y="T1"/>
                </a:cxn>
                <a:cxn ang="0">
                  <a:pos x="T2" y="T3"/>
                </a:cxn>
                <a:cxn ang="0">
                  <a:pos x="T4" y="T5"/>
                </a:cxn>
                <a:cxn ang="0">
                  <a:pos x="T6" y="T7"/>
                </a:cxn>
                <a:cxn ang="0">
                  <a:pos x="T8" y="T9"/>
                </a:cxn>
              </a:cxnLst>
              <a:rect l="0" t="0" r="r" b="b"/>
              <a:pathLst>
                <a:path w="89" h="98">
                  <a:moveTo>
                    <a:pt x="0" y="25"/>
                  </a:moveTo>
                  <a:cubicBezTo>
                    <a:pt x="20" y="44"/>
                    <a:pt x="34" y="77"/>
                    <a:pt x="33" y="98"/>
                  </a:cubicBezTo>
                  <a:cubicBezTo>
                    <a:pt x="33" y="98"/>
                    <a:pt x="62" y="85"/>
                    <a:pt x="77" y="85"/>
                  </a:cubicBezTo>
                  <a:cubicBezTo>
                    <a:pt x="77" y="85"/>
                    <a:pt x="89" y="29"/>
                    <a:pt x="41" y="0"/>
                  </a:cubicBezTo>
                  <a:lnTo>
                    <a:pt x="0" y="25"/>
                  </a:lnTo>
                  <a:close/>
                </a:path>
              </a:pathLst>
            </a:custGeom>
            <a:solidFill>
              <a:srgbClr val="EF699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6" name="Freeform 919"/>
            <p:cNvSpPr/>
            <p:nvPr/>
          </p:nvSpPr>
          <p:spPr bwMode="auto">
            <a:xfrm>
              <a:off x="7026275" y="3689350"/>
              <a:ext cx="744537" cy="581025"/>
            </a:xfrm>
            <a:custGeom>
              <a:avLst/>
              <a:gdLst>
                <a:gd name="T0" fmla="*/ 15 w 298"/>
                <a:gd name="T1" fmla="*/ 180 h 232"/>
                <a:gd name="T2" fmla="*/ 13 w 298"/>
                <a:gd name="T3" fmla="*/ 181 h 232"/>
                <a:gd name="T4" fmla="*/ 55 w 298"/>
                <a:gd name="T5" fmla="*/ 232 h 232"/>
                <a:gd name="T6" fmla="*/ 57 w 298"/>
                <a:gd name="T7" fmla="*/ 232 h 232"/>
                <a:gd name="T8" fmla="*/ 175 w 298"/>
                <a:gd name="T9" fmla="*/ 149 h 232"/>
                <a:gd name="T10" fmla="*/ 294 w 298"/>
                <a:gd name="T11" fmla="*/ 89 h 232"/>
                <a:gd name="T12" fmla="*/ 295 w 298"/>
                <a:gd name="T13" fmla="*/ 88 h 232"/>
                <a:gd name="T14" fmla="*/ 298 w 298"/>
                <a:gd name="T15" fmla="*/ 71 h 232"/>
                <a:gd name="T16" fmla="*/ 293 w 298"/>
                <a:gd name="T17" fmla="*/ 43 h 232"/>
                <a:gd name="T18" fmla="*/ 258 w 298"/>
                <a:gd name="T19" fmla="*/ 0 h 232"/>
                <a:gd name="T20" fmla="*/ 257 w 298"/>
                <a:gd name="T21" fmla="*/ 0 h 232"/>
                <a:gd name="T22" fmla="*/ 135 w 298"/>
                <a:gd name="T23" fmla="*/ 67 h 232"/>
                <a:gd name="T24" fmla="*/ 2 w 298"/>
                <a:gd name="T25" fmla="*/ 108 h 232"/>
                <a:gd name="T26" fmla="*/ 1 w 298"/>
                <a:gd name="T27" fmla="*/ 109 h 232"/>
                <a:gd name="T28" fmla="*/ 0 w 298"/>
                <a:gd name="T29" fmla="*/ 120 h 232"/>
                <a:gd name="T30" fmla="*/ 13 w 298"/>
                <a:gd name="T31" fmla="*/ 181 h 232"/>
                <a:gd name="T32" fmla="*/ 15 w 298"/>
                <a:gd name="T33" fmla="*/ 180 h 232"/>
                <a:gd name="T34" fmla="*/ 16 w 298"/>
                <a:gd name="T35" fmla="*/ 180 h 232"/>
                <a:gd name="T36" fmla="*/ 4 w 298"/>
                <a:gd name="T37" fmla="*/ 120 h 232"/>
                <a:gd name="T38" fmla="*/ 4 w 298"/>
                <a:gd name="T39" fmla="*/ 112 h 232"/>
                <a:gd name="T40" fmla="*/ 4 w 298"/>
                <a:gd name="T41" fmla="*/ 110 h 232"/>
                <a:gd name="T42" fmla="*/ 4 w 298"/>
                <a:gd name="T43" fmla="*/ 110 h 232"/>
                <a:gd name="T44" fmla="*/ 3 w 298"/>
                <a:gd name="T45" fmla="*/ 110 h 232"/>
                <a:gd name="T46" fmla="*/ 3 w 298"/>
                <a:gd name="T47" fmla="*/ 111 h 232"/>
                <a:gd name="T48" fmla="*/ 136 w 298"/>
                <a:gd name="T49" fmla="*/ 70 h 232"/>
                <a:gd name="T50" fmla="*/ 258 w 298"/>
                <a:gd name="T51" fmla="*/ 3 h 232"/>
                <a:gd name="T52" fmla="*/ 258 w 298"/>
                <a:gd name="T53" fmla="*/ 2 h 232"/>
                <a:gd name="T54" fmla="*/ 257 w 298"/>
                <a:gd name="T55" fmla="*/ 3 h 232"/>
                <a:gd name="T56" fmla="*/ 258 w 298"/>
                <a:gd name="T57" fmla="*/ 4 h 232"/>
                <a:gd name="T58" fmla="*/ 290 w 298"/>
                <a:gd name="T59" fmla="*/ 44 h 232"/>
                <a:gd name="T60" fmla="*/ 294 w 298"/>
                <a:gd name="T61" fmla="*/ 71 h 232"/>
                <a:gd name="T62" fmla="*/ 293 w 298"/>
                <a:gd name="T63" fmla="*/ 83 h 232"/>
                <a:gd name="T64" fmla="*/ 293 w 298"/>
                <a:gd name="T65" fmla="*/ 86 h 232"/>
                <a:gd name="T66" fmla="*/ 292 w 298"/>
                <a:gd name="T67" fmla="*/ 87 h 232"/>
                <a:gd name="T68" fmla="*/ 292 w 298"/>
                <a:gd name="T69" fmla="*/ 87 h 232"/>
                <a:gd name="T70" fmla="*/ 294 w 298"/>
                <a:gd name="T71" fmla="*/ 87 h 232"/>
                <a:gd name="T72" fmla="*/ 294 w 298"/>
                <a:gd name="T73" fmla="*/ 86 h 232"/>
                <a:gd name="T74" fmla="*/ 173 w 298"/>
                <a:gd name="T75" fmla="*/ 147 h 232"/>
                <a:gd name="T76" fmla="*/ 55 w 298"/>
                <a:gd name="T77" fmla="*/ 229 h 232"/>
                <a:gd name="T78" fmla="*/ 56 w 298"/>
                <a:gd name="T79" fmla="*/ 230 h 232"/>
                <a:gd name="T80" fmla="*/ 57 w 298"/>
                <a:gd name="T81" fmla="*/ 229 h 232"/>
                <a:gd name="T82" fmla="*/ 56 w 298"/>
                <a:gd name="T83" fmla="*/ 229 h 232"/>
                <a:gd name="T84" fmla="*/ 16 w 298"/>
                <a:gd name="T85" fmla="*/ 180 h 232"/>
                <a:gd name="T86" fmla="*/ 15 w 298"/>
                <a:gd name="T87" fmla="*/ 180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98" h="232">
                  <a:moveTo>
                    <a:pt x="15" y="180"/>
                  </a:moveTo>
                  <a:cubicBezTo>
                    <a:pt x="13" y="181"/>
                    <a:pt x="13" y="181"/>
                    <a:pt x="13" y="181"/>
                  </a:cubicBezTo>
                  <a:cubicBezTo>
                    <a:pt x="29" y="218"/>
                    <a:pt x="55" y="232"/>
                    <a:pt x="55" y="232"/>
                  </a:cubicBezTo>
                  <a:cubicBezTo>
                    <a:pt x="56" y="232"/>
                    <a:pt x="56" y="232"/>
                    <a:pt x="57" y="232"/>
                  </a:cubicBezTo>
                  <a:cubicBezTo>
                    <a:pt x="91" y="212"/>
                    <a:pt x="133" y="179"/>
                    <a:pt x="175" y="149"/>
                  </a:cubicBezTo>
                  <a:cubicBezTo>
                    <a:pt x="217" y="120"/>
                    <a:pt x="260" y="94"/>
                    <a:pt x="294" y="89"/>
                  </a:cubicBezTo>
                  <a:cubicBezTo>
                    <a:pt x="295" y="89"/>
                    <a:pt x="295" y="88"/>
                    <a:pt x="295" y="88"/>
                  </a:cubicBezTo>
                  <a:cubicBezTo>
                    <a:pt x="295" y="88"/>
                    <a:pt x="298" y="81"/>
                    <a:pt x="298" y="71"/>
                  </a:cubicBezTo>
                  <a:cubicBezTo>
                    <a:pt x="298" y="63"/>
                    <a:pt x="297" y="54"/>
                    <a:pt x="293" y="43"/>
                  </a:cubicBezTo>
                  <a:cubicBezTo>
                    <a:pt x="283" y="18"/>
                    <a:pt x="259" y="1"/>
                    <a:pt x="258" y="0"/>
                  </a:cubicBezTo>
                  <a:cubicBezTo>
                    <a:pt x="258" y="0"/>
                    <a:pt x="257" y="0"/>
                    <a:pt x="257" y="0"/>
                  </a:cubicBezTo>
                  <a:cubicBezTo>
                    <a:pt x="229" y="20"/>
                    <a:pt x="183" y="46"/>
                    <a:pt x="135" y="67"/>
                  </a:cubicBezTo>
                  <a:cubicBezTo>
                    <a:pt x="87" y="89"/>
                    <a:pt x="37" y="106"/>
                    <a:pt x="2" y="108"/>
                  </a:cubicBezTo>
                  <a:cubicBezTo>
                    <a:pt x="2" y="108"/>
                    <a:pt x="1" y="109"/>
                    <a:pt x="1" y="109"/>
                  </a:cubicBezTo>
                  <a:cubicBezTo>
                    <a:pt x="1" y="109"/>
                    <a:pt x="0" y="113"/>
                    <a:pt x="0" y="120"/>
                  </a:cubicBezTo>
                  <a:cubicBezTo>
                    <a:pt x="0" y="132"/>
                    <a:pt x="2" y="155"/>
                    <a:pt x="13" y="181"/>
                  </a:cubicBezTo>
                  <a:cubicBezTo>
                    <a:pt x="15" y="180"/>
                    <a:pt x="15" y="180"/>
                    <a:pt x="15" y="180"/>
                  </a:cubicBezTo>
                  <a:cubicBezTo>
                    <a:pt x="16" y="180"/>
                    <a:pt x="16" y="180"/>
                    <a:pt x="16" y="180"/>
                  </a:cubicBezTo>
                  <a:cubicBezTo>
                    <a:pt x="5" y="154"/>
                    <a:pt x="4" y="132"/>
                    <a:pt x="4" y="120"/>
                  </a:cubicBezTo>
                  <a:cubicBezTo>
                    <a:pt x="4" y="116"/>
                    <a:pt x="4" y="114"/>
                    <a:pt x="4" y="112"/>
                  </a:cubicBezTo>
                  <a:cubicBezTo>
                    <a:pt x="4" y="111"/>
                    <a:pt x="4" y="111"/>
                    <a:pt x="4" y="110"/>
                  </a:cubicBezTo>
                  <a:cubicBezTo>
                    <a:pt x="4" y="110"/>
                    <a:pt x="4" y="110"/>
                    <a:pt x="4" y="110"/>
                  </a:cubicBezTo>
                  <a:cubicBezTo>
                    <a:pt x="3" y="110"/>
                    <a:pt x="3" y="110"/>
                    <a:pt x="3" y="110"/>
                  </a:cubicBezTo>
                  <a:cubicBezTo>
                    <a:pt x="3" y="111"/>
                    <a:pt x="3" y="111"/>
                    <a:pt x="3" y="111"/>
                  </a:cubicBezTo>
                  <a:cubicBezTo>
                    <a:pt x="38" y="109"/>
                    <a:pt x="88" y="92"/>
                    <a:pt x="136" y="70"/>
                  </a:cubicBezTo>
                  <a:cubicBezTo>
                    <a:pt x="184" y="48"/>
                    <a:pt x="230" y="23"/>
                    <a:pt x="258" y="3"/>
                  </a:cubicBezTo>
                  <a:cubicBezTo>
                    <a:pt x="258" y="2"/>
                    <a:pt x="258" y="2"/>
                    <a:pt x="258" y="2"/>
                  </a:cubicBezTo>
                  <a:cubicBezTo>
                    <a:pt x="257" y="3"/>
                    <a:pt x="257" y="3"/>
                    <a:pt x="257" y="3"/>
                  </a:cubicBezTo>
                  <a:cubicBezTo>
                    <a:pt x="257" y="3"/>
                    <a:pt x="257" y="3"/>
                    <a:pt x="258" y="4"/>
                  </a:cubicBezTo>
                  <a:cubicBezTo>
                    <a:pt x="262" y="7"/>
                    <a:pt x="282" y="23"/>
                    <a:pt x="290" y="44"/>
                  </a:cubicBezTo>
                  <a:cubicBezTo>
                    <a:pt x="293" y="54"/>
                    <a:pt x="294" y="64"/>
                    <a:pt x="294" y="71"/>
                  </a:cubicBezTo>
                  <a:cubicBezTo>
                    <a:pt x="294" y="76"/>
                    <a:pt x="294" y="80"/>
                    <a:pt x="293" y="83"/>
                  </a:cubicBezTo>
                  <a:cubicBezTo>
                    <a:pt x="293" y="84"/>
                    <a:pt x="293" y="85"/>
                    <a:pt x="293" y="86"/>
                  </a:cubicBezTo>
                  <a:cubicBezTo>
                    <a:pt x="293" y="86"/>
                    <a:pt x="293" y="86"/>
                    <a:pt x="292" y="87"/>
                  </a:cubicBezTo>
                  <a:cubicBezTo>
                    <a:pt x="292" y="87"/>
                    <a:pt x="292" y="87"/>
                    <a:pt x="292" y="87"/>
                  </a:cubicBezTo>
                  <a:cubicBezTo>
                    <a:pt x="294" y="87"/>
                    <a:pt x="294" y="87"/>
                    <a:pt x="294" y="87"/>
                  </a:cubicBezTo>
                  <a:cubicBezTo>
                    <a:pt x="294" y="86"/>
                    <a:pt x="294" y="86"/>
                    <a:pt x="294" y="86"/>
                  </a:cubicBezTo>
                  <a:cubicBezTo>
                    <a:pt x="258" y="91"/>
                    <a:pt x="216" y="117"/>
                    <a:pt x="173" y="147"/>
                  </a:cubicBezTo>
                  <a:cubicBezTo>
                    <a:pt x="131" y="176"/>
                    <a:pt x="89" y="210"/>
                    <a:pt x="55" y="229"/>
                  </a:cubicBezTo>
                  <a:cubicBezTo>
                    <a:pt x="56" y="230"/>
                    <a:pt x="56" y="230"/>
                    <a:pt x="56" y="230"/>
                  </a:cubicBezTo>
                  <a:cubicBezTo>
                    <a:pt x="57" y="229"/>
                    <a:pt x="57" y="229"/>
                    <a:pt x="57" y="229"/>
                  </a:cubicBezTo>
                  <a:cubicBezTo>
                    <a:pt x="56" y="229"/>
                    <a:pt x="56" y="229"/>
                    <a:pt x="56" y="229"/>
                  </a:cubicBezTo>
                  <a:cubicBezTo>
                    <a:pt x="54" y="227"/>
                    <a:pt x="30" y="214"/>
                    <a:pt x="16" y="180"/>
                  </a:cubicBezTo>
                  <a:lnTo>
                    <a:pt x="15" y="180"/>
                  </a:ln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7" name="Freeform 920"/>
            <p:cNvSpPr/>
            <p:nvPr/>
          </p:nvSpPr>
          <p:spPr bwMode="auto">
            <a:xfrm>
              <a:off x="6927850" y="3959225"/>
              <a:ext cx="244475" cy="398462"/>
            </a:xfrm>
            <a:custGeom>
              <a:avLst/>
              <a:gdLst>
                <a:gd name="T0" fmla="*/ 42 w 98"/>
                <a:gd name="T1" fmla="*/ 0 h 159"/>
                <a:gd name="T2" fmla="*/ 1 w 98"/>
                <a:gd name="T3" fmla="*/ 5 h 159"/>
                <a:gd name="T4" fmla="*/ 0 w 98"/>
                <a:gd name="T5" fmla="*/ 7 h 159"/>
                <a:gd name="T6" fmla="*/ 0 w 98"/>
                <a:gd name="T7" fmla="*/ 12 h 159"/>
                <a:gd name="T8" fmla="*/ 18 w 98"/>
                <a:gd name="T9" fmla="*/ 93 h 159"/>
                <a:gd name="T10" fmla="*/ 62 w 98"/>
                <a:gd name="T11" fmla="*/ 159 h 159"/>
                <a:gd name="T12" fmla="*/ 64 w 98"/>
                <a:gd name="T13" fmla="*/ 159 h 159"/>
                <a:gd name="T14" fmla="*/ 97 w 98"/>
                <a:gd name="T15" fmla="*/ 124 h 159"/>
                <a:gd name="T16" fmla="*/ 97 w 98"/>
                <a:gd name="T17" fmla="*/ 121 h 159"/>
                <a:gd name="T18" fmla="*/ 95 w 98"/>
                <a:gd name="T19" fmla="*/ 121 h 159"/>
                <a:gd name="T20" fmla="*/ 61 w 98"/>
                <a:gd name="T21" fmla="*/ 156 h 159"/>
                <a:gd name="T22" fmla="*/ 63 w 98"/>
                <a:gd name="T23" fmla="*/ 158 h 159"/>
                <a:gd name="T24" fmla="*/ 64 w 98"/>
                <a:gd name="T25" fmla="*/ 156 h 159"/>
                <a:gd name="T26" fmla="*/ 21 w 98"/>
                <a:gd name="T27" fmla="*/ 92 h 159"/>
                <a:gd name="T28" fmla="*/ 3 w 98"/>
                <a:gd name="T29" fmla="*/ 12 h 159"/>
                <a:gd name="T30" fmla="*/ 3 w 98"/>
                <a:gd name="T31" fmla="*/ 7 h 159"/>
                <a:gd name="T32" fmla="*/ 1 w 98"/>
                <a:gd name="T33" fmla="*/ 7 h 159"/>
                <a:gd name="T34" fmla="*/ 1 w 98"/>
                <a:gd name="T35" fmla="*/ 8 h 159"/>
                <a:gd name="T36" fmla="*/ 43 w 98"/>
                <a:gd name="T37" fmla="*/ 3 h 159"/>
                <a:gd name="T38" fmla="*/ 44 w 98"/>
                <a:gd name="T39" fmla="*/ 1 h 159"/>
                <a:gd name="T40" fmla="*/ 42 w 98"/>
                <a:gd name="T41" fmla="*/ 0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8" h="159">
                  <a:moveTo>
                    <a:pt x="42" y="0"/>
                  </a:moveTo>
                  <a:cubicBezTo>
                    <a:pt x="1" y="5"/>
                    <a:pt x="1" y="5"/>
                    <a:pt x="1" y="5"/>
                  </a:cubicBezTo>
                  <a:cubicBezTo>
                    <a:pt x="0" y="5"/>
                    <a:pt x="0" y="6"/>
                    <a:pt x="0" y="7"/>
                  </a:cubicBezTo>
                  <a:cubicBezTo>
                    <a:pt x="0" y="8"/>
                    <a:pt x="0" y="10"/>
                    <a:pt x="0" y="12"/>
                  </a:cubicBezTo>
                  <a:cubicBezTo>
                    <a:pt x="0" y="37"/>
                    <a:pt x="7" y="67"/>
                    <a:pt x="18" y="93"/>
                  </a:cubicBezTo>
                  <a:cubicBezTo>
                    <a:pt x="30" y="120"/>
                    <a:pt x="45" y="144"/>
                    <a:pt x="62" y="159"/>
                  </a:cubicBezTo>
                  <a:cubicBezTo>
                    <a:pt x="62" y="159"/>
                    <a:pt x="63" y="159"/>
                    <a:pt x="64" y="159"/>
                  </a:cubicBezTo>
                  <a:cubicBezTo>
                    <a:pt x="97" y="124"/>
                    <a:pt x="97" y="124"/>
                    <a:pt x="97" y="124"/>
                  </a:cubicBezTo>
                  <a:cubicBezTo>
                    <a:pt x="98" y="123"/>
                    <a:pt x="98" y="122"/>
                    <a:pt x="97" y="121"/>
                  </a:cubicBezTo>
                  <a:cubicBezTo>
                    <a:pt x="96" y="121"/>
                    <a:pt x="95" y="121"/>
                    <a:pt x="95" y="121"/>
                  </a:cubicBezTo>
                  <a:cubicBezTo>
                    <a:pt x="61" y="156"/>
                    <a:pt x="61" y="156"/>
                    <a:pt x="61" y="156"/>
                  </a:cubicBezTo>
                  <a:cubicBezTo>
                    <a:pt x="63" y="158"/>
                    <a:pt x="63" y="158"/>
                    <a:pt x="63" y="158"/>
                  </a:cubicBezTo>
                  <a:cubicBezTo>
                    <a:pt x="64" y="156"/>
                    <a:pt x="64" y="156"/>
                    <a:pt x="64" y="156"/>
                  </a:cubicBezTo>
                  <a:cubicBezTo>
                    <a:pt x="48" y="142"/>
                    <a:pt x="33" y="118"/>
                    <a:pt x="21" y="92"/>
                  </a:cubicBezTo>
                  <a:cubicBezTo>
                    <a:pt x="10" y="66"/>
                    <a:pt x="3" y="37"/>
                    <a:pt x="3" y="12"/>
                  </a:cubicBezTo>
                  <a:cubicBezTo>
                    <a:pt x="3" y="10"/>
                    <a:pt x="3" y="8"/>
                    <a:pt x="3" y="7"/>
                  </a:cubicBezTo>
                  <a:cubicBezTo>
                    <a:pt x="1" y="7"/>
                    <a:pt x="1" y="7"/>
                    <a:pt x="1" y="7"/>
                  </a:cubicBezTo>
                  <a:cubicBezTo>
                    <a:pt x="1" y="8"/>
                    <a:pt x="1" y="8"/>
                    <a:pt x="1" y="8"/>
                  </a:cubicBezTo>
                  <a:cubicBezTo>
                    <a:pt x="43" y="3"/>
                    <a:pt x="43" y="3"/>
                    <a:pt x="43" y="3"/>
                  </a:cubicBezTo>
                  <a:cubicBezTo>
                    <a:pt x="44" y="3"/>
                    <a:pt x="44" y="2"/>
                    <a:pt x="44" y="1"/>
                  </a:cubicBezTo>
                  <a:cubicBezTo>
                    <a:pt x="44" y="0"/>
                    <a:pt x="43" y="0"/>
                    <a:pt x="42"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8" name="Freeform 921"/>
            <p:cNvSpPr/>
            <p:nvPr/>
          </p:nvSpPr>
          <p:spPr bwMode="auto">
            <a:xfrm>
              <a:off x="7686675" y="3671887"/>
              <a:ext cx="166687" cy="203200"/>
            </a:xfrm>
            <a:custGeom>
              <a:avLst/>
              <a:gdLst>
                <a:gd name="T0" fmla="*/ 4 w 67"/>
                <a:gd name="T1" fmla="*/ 16 h 81"/>
                <a:gd name="T2" fmla="*/ 13 w 67"/>
                <a:gd name="T3" fmla="*/ 8 h 81"/>
                <a:gd name="T4" fmla="*/ 33 w 67"/>
                <a:gd name="T5" fmla="*/ 3 h 81"/>
                <a:gd name="T6" fmla="*/ 33 w 67"/>
                <a:gd name="T7" fmla="*/ 2 h 81"/>
                <a:gd name="T8" fmla="*/ 32 w 67"/>
                <a:gd name="T9" fmla="*/ 3 h 81"/>
                <a:gd name="T10" fmla="*/ 32 w 67"/>
                <a:gd name="T11" fmla="*/ 3 h 81"/>
                <a:gd name="T12" fmla="*/ 55 w 67"/>
                <a:gd name="T13" fmla="*/ 29 h 81"/>
                <a:gd name="T14" fmla="*/ 63 w 67"/>
                <a:gd name="T15" fmla="*/ 61 h 81"/>
                <a:gd name="T16" fmla="*/ 63 w 67"/>
                <a:gd name="T17" fmla="*/ 63 h 81"/>
                <a:gd name="T18" fmla="*/ 63 w 67"/>
                <a:gd name="T19" fmla="*/ 63 h 81"/>
                <a:gd name="T20" fmla="*/ 65 w 67"/>
                <a:gd name="T21" fmla="*/ 63 h 81"/>
                <a:gd name="T22" fmla="*/ 64 w 67"/>
                <a:gd name="T23" fmla="*/ 62 h 81"/>
                <a:gd name="T24" fmla="*/ 33 w 67"/>
                <a:gd name="T25" fmla="*/ 77 h 81"/>
                <a:gd name="T26" fmla="*/ 32 w 67"/>
                <a:gd name="T27" fmla="*/ 77 h 81"/>
                <a:gd name="T28" fmla="*/ 30 w 67"/>
                <a:gd name="T29" fmla="*/ 79 h 81"/>
                <a:gd name="T30" fmla="*/ 32 w 67"/>
                <a:gd name="T31" fmla="*/ 81 h 81"/>
                <a:gd name="T32" fmla="*/ 33 w 67"/>
                <a:gd name="T33" fmla="*/ 81 h 81"/>
                <a:gd name="T34" fmla="*/ 66 w 67"/>
                <a:gd name="T35" fmla="*/ 64 h 81"/>
                <a:gd name="T36" fmla="*/ 67 w 67"/>
                <a:gd name="T37" fmla="*/ 63 h 81"/>
                <a:gd name="T38" fmla="*/ 67 w 67"/>
                <a:gd name="T39" fmla="*/ 61 h 81"/>
                <a:gd name="T40" fmla="*/ 58 w 67"/>
                <a:gd name="T41" fmla="*/ 28 h 81"/>
                <a:gd name="T42" fmla="*/ 34 w 67"/>
                <a:gd name="T43" fmla="*/ 1 h 81"/>
                <a:gd name="T44" fmla="*/ 33 w 67"/>
                <a:gd name="T45" fmla="*/ 0 h 81"/>
                <a:gd name="T46" fmla="*/ 12 w 67"/>
                <a:gd name="T47" fmla="*/ 5 h 81"/>
                <a:gd name="T48" fmla="*/ 1 w 67"/>
                <a:gd name="T49" fmla="*/ 14 h 81"/>
                <a:gd name="T50" fmla="*/ 1 w 67"/>
                <a:gd name="T51" fmla="*/ 16 h 81"/>
                <a:gd name="T52" fmla="*/ 4 w 67"/>
                <a:gd name="T53" fmla="*/ 16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7" h="81">
                  <a:moveTo>
                    <a:pt x="4" y="16"/>
                  </a:moveTo>
                  <a:cubicBezTo>
                    <a:pt x="5" y="13"/>
                    <a:pt x="8" y="10"/>
                    <a:pt x="13" y="8"/>
                  </a:cubicBezTo>
                  <a:cubicBezTo>
                    <a:pt x="18" y="6"/>
                    <a:pt x="25" y="4"/>
                    <a:pt x="33" y="3"/>
                  </a:cubicBezTo>
                  <a:cubicBezTo>
                    <a:pt x="33" y="2"/>
                    <a:pt x="33" y="2"/>
                    <a:pt x="33" y="2"/>
                  </a:cubicBezTo>
                  <a:cubicBezTo>
                    <a:pt x="32" y="3"/>
                    <a:pt x="32" y="3"/>
                    <a:pt x="32" y="3"/>
                  </a:cubicBezTo>
                  <a:cubicBezTo>
                    <a:pt x="32" y="3"/>
                    <a:pt x="32" y="3"/>
                    <a:pt x="32" y="3"/>
                  </a:cubicBezTo>
                  <a:cubicBezTo>
                    <a:pt x="34" y="4"/>
                    <a:pt x="47" y="13"/>
                    <a:pt x="55" y="29"/>
                  </a:cubicBezTo>
                  <a:cubicBezTo>
                    <a:pt x="63" y="43"/>
                    <a:pt x="63" y="56"/>
                    <a:pt x="63" y="61"/>
                  </a:cubicBezTo>
                  <a:cubicBezTo>
                    <a:pt x="63" y="62"/>
                    <a:pt x="63" y="62"/>
                    <a:pt x="63" y="63"/>
                  </a:cubicBezTo>
                  <a:cubicBezTo>
                    <a:pt x="63" y="63"/>
                    <a:pt x="63" y="63"/>
                    <a:pt x="63" y="63"/>
                  </a:cubicBezTo>
                  <a:cubicBezTo>
                    <a:pt x="65" y="63"/>
                    <a:pt x="65" y="63"/>
                    <a:pt x="65" y="63"/>
                  </a:cubicBezTo>
                  <a:cubicBezTo>
                    <a:pt x="64" y="62"/>
                    <a:pt x="64" y="62"/>
                    <a:pt x="64" y="62"/>
                  </a:cubicBezTo>
                  <a:cubicBezTo>
                    <a:pt x="52" y="73"/>
                    <a:pt x="41" y="77"/>
                    <a:pt x="33" y="77"/>
                  </a:cubicBezTo>
                  <a:cubicBezTo>
                    <a:pt x="32" y="77"/>
                    <a:pt x="32" y="77"/>
                    <a:pt x="32" y="77"/>
                  </a:cubicBezTo>
                  <a:cubicBezTo>
                    <a:pt x="31" y="77"/>
                    <a:pt x="30" y="78"/>
                    <a:pt x="30" y="79"/>
                  </a:cubicBezTo>
                  <a:cubicBezTo>
                    <a:pt x="30" y="80"/>
                    <a:pt x="31" y="80"/>
                    <a:pt x="32" y="81"/>
                  </a:cubicBezTo>
                  <a:cubicBezTo>
                    <a:pt x="32" y="81"/>
                    <a:pt x="33" y="81"/>
                    <a:pt x="33" y="81"/>
                  </a:cubicBezTo>
                  <a:cubicBezTo>
                    <a:pt x="42" y="81"/>
                    <a:pt x="54" y="76"/>
                    <a:pt x="66" y="64"/>
                  </a:cubicBezTo>
                  <a:cubicBezTo>
                    <a:pt x="66" y="64"/>
                    <a:pt x="66" y="64"/>
                    <a:pt x="67" y="63"/>
                  </a:cubicBezTo>
                  <a:cubicBezTo>
                    <a:pt x="67" y="63"/>
                    <a:pt x="67" y="62"/>
                    <a:pt x="67" y="61"/>
                  </a:cubicBezTo>
                  <a:cubicBezTo>
                    <a:pt x="67" y="56"/>
                    <a:pt x="66" y="42"/>
                    <a:pt x="58" y="28"/>
                  </a:cubicBezTo>
                  <a:cubicBezTo>
                    <a:pt x="49" y="10"/>
                    <a:pt x="34" y="1"/>
                    <a:pt x="34" y="1"/>
                  </a:cubicBezTo>
                  <a:cubicBezTo>
                    <a:pt x="33" y="0"/>
                    <a:pt x="33" y="0"/>
                    <a:pt x="33" y="0"/>
                  </a:cubicBezTo>
                  <a:cubicBezTo>
                    <a:pt x="24" y="1"/>
                    <a:pt x="17" y="3"/>
                    <a:pt x="12" y="5"/>
                  </a:cubicBezTo>
                  <a:cubicBezTo>
                    <a:pt x="6" y="7"/>
                    <a:pt x="2" y="11"/>
                    <a:pt x="1" y="14"/>
                  </a:cubicBezTo>
                  <a:cubicBezTo>
                    <a:pt x="0" y="15"/>
                    <a:pt x="1" y="16"/>
                    <a:pt x="1" y="16"/>
                  </a:cubicBezTo>
                  <a:cubicBezTo>
                    <a:pt x="2" y="17"/>
                    <a:pt x="3" y="17"/>
                    <a:pt x="4" y="16"/>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9" name="Freeform 922"/>
            <p:cNvSpPr/>
            <p:nvPr/>
          </p:nvSpPr>
          <p:spPr bwMode="auto">
            <a:xfrm>
              <a:off x="6932613" y="4017962"/>
              <a:ext cx="84137" cy="17462"/>
            </a:xfrm>
            <a:custGeom>
              <a:avLst/>
              <a:gdLst>
                <a:gd name="T0" fmla="*/ 32 w 34"/>
                <a:gd name="T1" fmla="*/ 0 h 7"/>
                <a:gd name="T2" fmla="*/ 18 w 34"/>
                <a:gd name="T3" fmla="*/ 4 h 7"/>
                <a:gd name="T4" fmla="*/ 1 w 34"/>
                <a:gd name="T5" fmla="*/ 4 h 7"/>
                <a:gd name="T6" fmla="*/ 0 w 34"/>
                <a:gd name="T7" fmla="*/ 6 h 7"/>
                <a:gd name="T8" fmla="*/ 1 w 34"/>
                <a:gd name="T9" fmla="*/ 7 h 7"/>
                <a:gd name="T10" fmla="*/ 18 w 34"/>
                <a:gd name="T11" fmla="*/ 6 h 7"/>
                <a:gd name="T12" fmla="*/ 33 w 34"/>
                <a:gd name="T13" fmla="*/ 2 h 7"/>
                <a:gd name="T14" fmla="*/ 33 w 34"/>
                <a:gd name="T15" fmla="*/ 0 h 7"/>
                <a:gd name="T16" fmla="*/ 32 w 34"/>
                <a:gd name="T17"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7">
                  <a:moveTo>
                    <a:pt x="32" y="0"/>
                  </a:moveTo>
                  <a:cubicBezTo>
                    <a:pt x="29" y="2"/>
                    <a:pt x="24" y="3"/>
                    <a:pt x="18" y="4"/>
                  </a:cubicBezTo>
                  <a:cubicBezTo>
                    <a:pt x="12" y="4"/>
                    <a:pt x="6" y="4"/>
                    <a:pt x="1" y="4"/>
                  </a:cubicBezTo>
                  <a:cubicBezTo>
                    <a:pt x="0" y="5"/>
                    <a:pt x="0" y="5"/>
                    <a:pt x="0" y="6"/>
                  </a:cubicBezTo>
                  <a:cubicBezTo>
                    <a:pt x="0" y="6"/>
                    <a:pt x="1" y="7"/>
                    <a:pt x="1" y="7"/>
                  </a:cubicBezTo>
                  <a:cubicBezTo>
                    <a:pt x="6" y="6"/>
                    <a:pt x="12" y="6"/>
                    <a:pt x="18" y="6"/>
                  </a:cubicBezTo>
                  <a:cubicBezTo>
                    <a:pt x="24" y="6"/>
                    <a:pt x="29" y="5"/>
                    <a:pt x="33" y="2"/>
                  </a:cubicBezTo>
                  <a:cubicBezTo>
                    <a:pt x="34" y="2"/>
                    <a:pt x="34" y="1"/>
                    <a:pt x="33" y="0"/>
                  </a:cubicBezTo>
                  <a:cubicBezTo>
                    <a:pt x="33" y="0"/>
                    <a:pt x="32" y="0"/>
                    <a:pt x="32"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0" name="Freeform 923"/>
            <p:cNvSpPr/>
            <p:nvPr/>
          </p:nvSpPr>
          <p:spPr bwMode="auto">
            <a:xfrm>
              <a:off x="6938963" y="4067175"/>
              <a:ext cx="60325" cy="12700"/>
            </a:xfrm>
            <a:custGeom>
              <a:avLst/>
              <a:gdLst>
                <a:gd name="T0" fmla="*/ 23 w 24"/>
                <a:gd name="T1" fmla="*/ 0 h 5"/>
                <a:gd name="T2" fmla="*/ 1 w 24"/>
                <a:gd name="T3" fmla="*/ 3 h 5"/>
                <a:gd name="T4" fmla="*/ 0 w 24"/>
                <a:gd name="T5" fmla="*/ 4 h 5"/>
                <a:gd name="T6" fmla="*/ 1 w 24"/>
                <a:gd name="T7" fmla="*/ 5 h 5"/>
                <a:gd name="T8" fmla="*/ 23 w 24"/>
                <a:gd name="T9" fmla="*/ 2 h 5"/>
                <a:gd name="T10" fmla="*/ 24 w 24"/>
                <a:gd name="T11" fmla="*/ 1 h 5"/>
                <a:gd name="T12" fmla="*/ 23 w 24"/>
                <a:gd name="T13" fmla="*/ 0 h 5"/>
              </a:gdLst>
              <a:ahLst/>
              <a:cxnLst>
                <a:cxn ang="0">
                  <a:pos x="T0" y="T1"/>
                </a:cxn>
                <a:cxn ang="0">
                  <a:pos x="T2" y="T3"/>
                </a:cxn>
                <a:cxn ang="0">
                  <a:pos x="T4" y="T5"/>
                </a:cxn>
                <a:cxn ang="0">
                  <a:pos x="T6" y="T7"/>
                </a:cxn>
                <a:cxn ang="0">
                  <a:pos x="T8" y="T9"/>
                </a:cxn>
                <a:cxn ang="0">
                  <a:pos x="T10" y="T11"/>
                </a:cxn>
                <a:cxn ang="0">
                  <a:pos x="T12" y="T13"/>
                </a:cxn>
              </a:cxnLst>
              <a:rect l="0" t="0" r="r" b="b"/>
              <a:pathLst>
                <a:path w="24" h="5">
                  <a:moveTo>
                    <a:pt x="23" y="0"/>
                  </a:moveTo>
                  <a:cubicBezTo>
                    <a:pt x="15" y="1"/>
                    <a:pt x="9" y="3"/>
                    <a:pt x="1" y="3"/>
                  </a:cubicBezTo>
                  <a:cubicBezTo>
                    <a:pt x="0" y="3"/>
                    <a:pt x="0" y="4"/>
                    <a:pt x="0" y="4"/>
                  </a:cubicBezTo>
                  <a:cubicBezTo>
                    <a:pt x="0" y="5"/>
                    <a:pt x="0" y="5"/>
                    <a:pt x="1" y="5"/>
                  </a:cubicBezTo>
                  <a:cubicBezTo>
                    <a:pt x="9" y="5"/>
                    <a:pt x="15" y="4"/>
                    <a:pt x="23" y="2"/>
                  </a:cubicBezTo>
                  <a:cubicBezTo>
                    <a:pt x="24" y="2"/>
                    <a:pt x="24" y="2"/>
                    <a:pt x="24" y="1"/>
                  </a:cubicBezTo>
                  <a:cubicBezTo>
                    <a:pt x="24" y="0"/>
                    <a:pt x="24" y="0"/>
                    <a:pt x="23"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1" name="Freeform 924"/>
            <p:cNvSpPr/>
            <p:nvPr/>
          </p:nvSpPr>
          <p:spPr bwMode="auto">
            <a:xfrm>
              <a:off x="6945313" y="4105275"/>
              <a:ext cx="84137" cy="14287"/>
            </a:xfrm>
            <a:custGeom>
              <a:avLst/>
              <a:gdLst>
                <a:gd name="T0" fmla="*/ 33 w 34"/>
                <a:gd name="T1" fmla="*/ 0 h 6"/>
                <a:gd name="T2" fmla="*/ 2 w 34"/>
                <a:gd name="T3" fmla="*/ 4 h 6"/>
                <a:gd name="T4" fmla="*/ 2 w 34"/>
                <a:gd name="T5" fmla="*/ 4 h 6"/>
                <a:gd name="T6" fmla="*/ 0 w 34"/>
                <a:gd name="T7" fmla="*/ 5 h 6"/>
                <a:gd name="T8" fmla="*/ 2 w 34"/>
                <a:gd name="T9" fmla="*/ 6 h 6"/>
                <a:gd name="T10" fmla="*/ 2 w 34"/>
                <a:gd name="T11" fmla="*/ 6 h 6"/>
                <a:gd name="T12" fmla="*/ 33 w 34"/>
                <a:gd name="T13" fmla="*/ 3 h 6"/>
                <a:gd name="T14" fmla="*/ 34 w 34"/>
                <a:gd name="T15" fmla="*/ 1 h 6"/>
                <a:gd name="T16" fmla="*/ 33 w 34"/>
                <a:gd name="T1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6">
                  <a:moveTo>
                    <a:pt x="33" y="0"/>
                  </a:moveTo>
                  <a:cubicBezTo>
                    <a:pt x="22" y="2"/>
                    <a:pt x="12" y="4"/>
                    <a:pt x="2" y="4"/>
                  </a:cubicBezTo>
                  <a:cubicBezTo>
                    <a:pt x="2" y="4"/>
                    <a:pt x="2" y="4"/>
                    <a:pt x="2" y="4"/>
                  </a:cubicBezTo>
                  <a:cubicBezTo>
                    <a:pt x="1" y="4"/>
                    <a:pt x="0" y="4"/>
                    <a:pt x="0" y="5"/>
                  </a:cubicBezTo>
                  <a:cubicBezTo>
                    <a:pt x="0" y="5"/>
                    <a:pt x="1" y="6"/>
                    <a:pt x="2" y="6"/>
                  </a:cubicBezTo>
                  <a:cubicBezTo>
                    <a:pt x="2" y="6"/>
                    <a:pt x="2" y="6"/>
                    <a:pt x="2" y="6"/>
                  </a:cubicBezTo>
                  <a:cubicBezTo>
                    <a:pt x="13" y="6"/>
                    <a:pt x="23" y="5"/>
                    <a:pt x="33" y="3"/>
                  </a:cubicBezTo>
                  <a:cubicBezTo>
                    <a:pt x="34" y="2"/>
                    <a:pt x="34" y="2"/>
                    <a:pt x="34" y="1"/>
                  </a:cubicBezTo>
                  <a:cubicBezTo>
                    <a:pt x="34" y="1"/>
                    <a:pt x="33" y="0"/>
                    <a:pt x="33"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2" name="Freeform 925"/>
            <p:cNvSpPr/>
            <p:nvPr/>
          </p:nvSpPr>
          <p:spPr bwMode="auto">
            <a:xfrm>
              <a:off x="6962775" y="4144962"/>
              <a:ext cx="57150" cy="22225"/>
            </a:xfrm>
            <a:custGeom>
              <a:avLst/>
              <a:gdLst>
                <a:gd name="T0" fmla="*/ 22 w 23"/>
                <a:gd name="T1" fmla="*/ 0 h 9"/>
                <a:gd name="T2" fmla="*/ 1 w 23"/>
                <a:gd name="T3" fmla="*/ 6 h 9"/>
                <a:gd name="T4" fmla="*/ 0 w 23"/>
                <a:gd name="T5" fmla="*/ 7 h 9"/>
                <a:gd name="T6" fmla="*/ 1 w 23"/>
                <a:gd name="T7" fmla="*/ 8 h 9"/>
                <a:gd name="T8" fmla="*/ 22 w 23"/>
                <a:gd name="T9" fmla="*/ 3 h 9"/>
                <a:gd name="T10" fmla="*/ 23 w 23"/>
                <a:gd name="T11" fmla="*/ 1 h 9"/>
                <a:gd name="T12" fmla="*/ 22 w 23"/>
                <a:gd name="T13" fmla="*/ 0 h 9"/>
              </a:gdLst>
              <a:ahLst/>
              <a:cxnLst>
                <a:cxn ang="0">
                  <a:pos x="T0" y="T1"/>
                </a:cxn>
                <a:cxn ang="0">
                  <a:pos x="T2" y="T3"/>
                </a:cxn>
                <a:cxn ang="0">
                  <a:pos x="T4" y="T5"/>
                </a:cxn>
                <a:cxn ang="0">
                  <a:pos x="T6" y="T7"/>
                </a:cxn>
                <a:cxn ang="0">
                  <a:pos x="T8" y="T9"/>
                </a:cxn>
                <a:cxn ang="0">
                  <a:pos x="T10" y="T11"/>
                </a:cxn>
                <a:cxn ang="0">
                  <a:pos x="T12" y="T13"/>
                </a:cxn>
              </a:cxnLst>
              <a:rect l="0" t="0" r="r" b="b"/>
              <a:pathLst>
                <a:path w="23" h="9">
                  <a:moveTo>
                    <a:pt x="22" y="0"/>
                  </a:moveTo>
                  <a:cubicBezTo>
                    <a:pt x="14" y="2"/>
                    <a:pt x="8" y="5"/>
                    <a:pt x="1" y="6"/>
                  </a:cubicBezTo>
                  <a:cubicBezTo>
                    <a:pt x="0" y="6"/>
                    <a:pt x="0" y="7"/>
                    <a:pt x="0" y="7"/>
                  </a:cubicBezTo>
                  <a:cubicBezTo>
                    <a:pt x="0" y="8"/>
                    <a:pt x="1" y="9"/>
                    <a:pt x="1" y="8"/>
                  </a:cubicBezTo>
                  <a:cubicBezTo>
                    <a:pt x="9" y="7"/>
                    <a:pt x="15" y="4"/>
                    <a:pt x="22" y="3"/>
                  </a:cubicBezTo>
                  <a:cubicBezTo>
                    <a:pt x="23" y="2"/>
                    <a:pt x="23" y="2"/>
                    <a:pt x="23" y="1"/>
                  </a:cubicBezTo>
                  <a:cubicBezTo>
                    <a:pt x="23" y="1"/>
                    <a:pt x="23" y="0"/>
                    <a:pt x="22"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3" name="Freeform 926"/>
            <p:cNvSpPr/>
            <p:nvPr/>
          </p:nvSpPr>
          <p:spPr bwMode="auto">
            <a:xfrm>
              <a:off x="6977063" y="4171950"/>
              <a:ext cx="77787" cy="33337"/>
            </a:xfrm>
            <a:custGeom>
              <a:avLst/>
              <a:gdLst>
                <a:gd name="T0" fmla="*/ 29 w 31"/>
                <a:gd name="T1" fmla="*/ 0 h 13"/>
                <a:gd name="T2" fmla="*/ 1 w 31"/>
                <a:gd name="T3" fmla="*/ 10 h 13"/>
                <a:gd name="T4" fmla="*/ 0 w 31"/>
                <a:gd name="T5" fmla="*/ 11 h 13"/>
                <a:gd name="T6" fmla="*/ 2 w 31"/>
                <a:gd name="T7" fmla="*/ 12 h 13"/>
                <a:gd name="T8" fmla="*/ 30 w 31"/>
                <a:gd name="T9" fmla="*/ 2 h 13"/>
                <a:gd name="T10" fmla="*/ 31 w 31"/>
                <a:gd name="T11" fmla="*/ 1 h 13"/>
                <a:gd name="T12" fmla="*/ 29 w 31"/>
                <a:gd name="T13" fmla="*/ 0 h 13"/>
              </a:gdLst>
              <a:ahLst/>
              <a:cxnLst>
                <a:cxn ang="0">
                  <a:pos x="T0" y="T1"/>
                </a:cxn>
                <a:cxn ang="0">
                  <a:pos x="T2" y="T3"/>
                </a:cxn>
                <a:cxn ang="0">
                  <a:pos x="T4" y="T5"/>
                </a:cxn>
                <a:cxn ang="0">
                  <a:pos x="T6" y="T7"/>
                </a:cxn>
                <a:cxn ang="0">
                  <a:pos x="T8" y="T9"/>
                </a:cxn>
                <a:cxn ang="0">
                  <a:pos x="T10" y="T11"/>
                </a:cxn>
                <a:cxn ang="0">
                  <a:pos x="T12" y="T13"/>
                </a:cxn>
              </a:cxnLst>
              <a:rect l="0" t="0" r="r" b="b"/>
              <a:pathLst>
                <a:path w="31" h="13">
                  <a:moveTo>
                    <a:pt x="29" y="0"/>
                  </a:moveTo>
                  <a:cubicBezTo>
                    <a:pt x="21" y="4"/>
                    <a:pt x="10" y="8"/>
                    <a:pt x="1" y="10"/>
                  </a:cubicBezTo>
                  <a:cubicBezTo>
                    <a:pt x="1" y="10"/>
                    <a:pt x="0" y="11"/>
                    <a:pt x="0" y="11"/>
                  </a:cubicBezTo>
                  <a:cubicBezTo>
                    <a:pt x="0" y="12"/>
                    <a:pt x="1" y="13"/>
                    <a:pt x="2" y="12"/>
                  </a:cubicBezTo>
                  <a:cubicBezTo>
                    <a:pt x="11" y="10"/>
                    <a:pt x="21" y="6"/>
                    <a:pt x="30" y="2"/>
                  </a:cubicBezTo>
                  <a:cubicBezTo>
                    <a:pt x="31" y="2"/>
                    <a:pt x="31" y="1"/>
                    <a:pt x="31" y="1"/>
                  </a:cubicBezTo>
                  <a:cubicBezTo>
                    <a:pt x="30" y="0"/>
                    <a:pt x="30" y="0"/>
                    <a:pt x="29"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4" name="Freeform 927"/>
            <p:cNvSpPr/>
            <p:nvPr/>
          </p:nvSpPr>
          <p:spPr bwMode="auto">
            <a:xfrm>
              <a:off x="7004050" y="4224337"/>
              <a:ext cx="46037" cy="28575"/>
            </a:xfrm>
            <a:custGeom>
              <a:avLst/>
              <a:gdLst>
                <a:gd name="T0" fmla="*/ 16 w 18"/>
                <a:gd name="T1" fmla="*/ 1 h 11"/>
                <a:gd name="T2" fmla="*/ 1 w 18"/>
                <a:gd name="T3" fmla="*/ 8 h 11"/>
                <a:gd name="T4" fmla="*/ 1 w 18"/>
                <a:gd name="T5" fmla="*/ 10 h 11"/>
                <a:gd name="T6" fmla="*/ 2 w 18"/>
                <a:gd name="T7" fmla="*/ 10 h 11"/>
                <a:gd name="T8" fmla="*/ 17 w 18"/>
                <a:gd name="T9" fmla="*/ 3 h 11"/>
                <a:gd name="T10" fmla="*/ 18 w 18"/>
                <a:gd name="T11" fmla="*/ 1 h 11"/>
                <a:gd name="T12" fmla="*/ 16 w 18"/>
                <a:gd name="T13" fmla="*/ 1 h 11"/>
              </a:gdLst>
              <a:ahLst/>
              <a:cxnLst>
                <a:cxn ang="0">
                  <a:pos x="T0" y="T1"/>
                </a:cxn>
                <a:cxn ang="0">
                  <a:pos x="T2" y="T3"/>
                </a:cxn>
                <a:cxn ang="0">
                  <a:pos x="T4" y="T5"/>
                </a:cxn>
                <a:cxn ang="0">
                  <a:pos x="T6" y="T7"/>
                </a:cxn>
                <a:cxn ang="0">
                  <a:pos x="T8" y="T9"/>
                </a:cxn>
                <a:cxn ang="0">
                  <a:pos x="T10" y="T11"/>
                </a:cxn>
                <a:cxn ang="0">
                  <a:pos x="T12" y="T13"/>
                </a:cxn>
              </a:cxnLst>
              <a:rect l="0" t="0" r="r" b="b"/>
              <a:pathLst>
                <a:path w="18" h="11">
                  <a:moveTo>
                    <a:pt x="16" y="1"/>
                  </a:moveTo>
                  <a:cubicBezTo>
                    <a:pt x="10" y="5"/>
                    <a:pt x="8" y="6"/>
                    <a:pt x="1" y="8"/>
                  </a:cubicBezTo>
                  <a:cubicBezTo>
                    <a:pt x="1" y="8"/>
                    <a:pt x="0" y="9"/>
                    <a:pt x="1" y="10"/>
                  </a:cubicBezTo>
                  <a:cubicBezTo>
                    <a:pt x="1" y="10"/>
                    <a:pt x="2" y="11"/>
                    <a:pt x="2" y="10"/>
                  </a:cubicBezTo>
                  <a:cubicBezTo>
                    <a:pt x="9" y="8"/>
                    <a:pt x="12" y="7"/>
                    <a:pt x="17" y="3"/>
                  </a:cubicBezTo>
                  <a:cubicBezTo>
                    <a:pt x="18" y="2"/>
                    <a:pt x="18" y="2"/>
                    <a:pt x="18" y="1"/>
                  </a:cubicBezTo>
                  <a:cubicBezTo>
                    <a:pt x="17" y="0"/>
                    <a:pt x="17" y="0"/>
                    <a:pt x="16" y="1"/>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5" name="Freeform 928"/>
            <p:cNvSpPr/>
            <p:nvPr/>
          </p:nvSpPr>
          <p:spPr bwMode="auto">
            <a:xfrm>
              <a:off x="7037388" y="4244975"/>
              <a:ext cx="57150" cy="57150"/>
            </a:xfrm>
            <a:custGeom>
              <a:avLst/>
              <a:gdLst>
                <a:gd name="T0" fmla="*/ 21 w 23"/>
                <a:gd name="T1" fmla="*/ 0 h 23"/>
                <a:gd name="T2" fmla="*/ 0 w 23"/>
                <a:gd name="T3" fmla="*/ 21 h 23"/>
                <a:gd name="T4" fmla="*/ 0 w 23"/>
                <a:gd name="T5" fmla="*/ 22 h 23"/>
                <a:gd name="T6" fmla="*/ 2 w 23"/>
                <a:gd name="T7" fmla="*/ 23 h 23"/>
                <a:gd name="T8" fmla="*/ 23 w 23"/>
                <a:gd name="T9" fmla="*/ 2 h 23"/>
                <a:gd name="T10" fmla="*/ 23 w 23"/>
                <a:gd name="T11" fmla="*/ 0 h 23"/>
                <a:gd name="T12" fmla="*/ 21 w 23"/>
                <a:gd name="T13" fmla="*/ 0 h 23"/>
              </a:gdLst>
              <a:ahLst/>
              <a:cxnLst>
                <a:cxn ang="0">
                  <a:pos x="T0" y="T1"/>
                </a:cxn>
                <a:cxn ang="0">
                  <a:pos x="T2" y="T3"/>
                </a:cxn>
                <a:cxn ang="0">
                  <a:pos x="T4" y="T5"/>
                </a:cxn>
                <a:cxn ang="0">
                  <a:pos x="T6" y="T7"/>
                </a:cxn>
                <a:cxn ang="0">
                  <a:pos x="T8" y="T9"/>
                </a:cxn>
                <a:cxn ang="0">
                  <a:pos x="T10" y="T11"/>
                </a:cxn>
                <a:cxn ang="0">
                  <a:pos x="T12" y="T13"/>
                </a:cxn>
              </a:cxnLst>
              <a:rect l="0" t="0" r="r" b="b"/>
              <a:pathLst>
                <a:path w="23" h="23">
                  <a:moveTo>
                    <a:pt x="21" y="0"/>
                  </a:moveTo>
                  <a:cubicBezTo>
                    <a:pt x="16" y="8"/>
                    <a:pt x="9" y="16"/>
                    <a:pt x="0" y="21"/>
                  </a:cubicBezTo>
                  <a:cubicBezTo>
                    <a:pt x="0" y="21"/>
                    <a:pt x="0" y="22"/>
                    <a:pt x="0" y="22"/>
                  </a:cubicBezTo>
                  <a:cubicBezTo>
                    <a:pt x="0" y="23"/>
                    <a:pt x="1" y="23"/>
                    <a:pt x="2" y="23"/>
                  </a:cubicBezTo>
                  <a:cubicBezTo>
                    <a:pt x="11" y="18"/>
                    <a:pt x="18" y="10"/>
                    <a:pt x="23" y="2"/>
                  </a:cubicBezTo>
                  <a:cubicBezTo>
                    <a:pt x="23" y="1"/>
                    <a:pt x="23" y="0"/>
                    <a:pt x="23" y="0"/>
                  </a:cubicBezTo>
                  <a:cubicBezTo>
                    <a:pt x="22" y="0"/>
                    <a:pt x="21" y="0"/>
                    <a:pt x="21"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6" name="Freeform 929"/>
            <p:cNvSpPr/>
            <p:nvPr/>
          </p:nvSpPr>
          <p:spPr bwMode="auto">
            <a:xfrm>
              <a:off x="7059613" y="4292600"/>
              <a:ext cx="42862" cy="42862"/>
            </a:xfrm>
            <a:custGeom>
              <a:avLst/>
              <a:gdLst>
                <a:gd name="T0" fmla="*/ 15 w 17"/>
                <a:gd name="T1" fmla="*/ 1 h 17"/>
                <a:gd name="T2" fmla="*/ 0 w 17"/>
                <a:gd name="T3" fmla="*/ 15 h 17"/>
                <a:gd name="T4" fmla="*/ 0 w 17"/>
                <a:gd name="T5" fmla="*/ 17 h 17"/>
                <a:gd name="T6" fmla="*/ 1 w 17"/>
                <a:gd name="T7" fmla="*/ 17 h 17"/>
                <a:gd name="T8" fmla="*/ 17 w 17"/>
                <a:gd name="T9" fmla="*/ 2 h 17"/>
                <a:gd name="T10" fmla="*/ 16 w 17"/>
                <a:gd name="T11" fmla="*/ 1 h 17"/>
                <a:gd name="T12" fmla="*/ 15 w 17"/>
                <a:gd name="T13" fmla="*/ 1 h 17"/>
              </a:gdLst>
              <a:ahLst/>
              <a:cxnLst>
                <a:cxn ang="0">
                  <a:pos x="T0" y="T1"/>
                </a:cxn>
                <a:cxn ang="0">
                  <a:pos x="T2" y="T3"/>
                </a:cxn>
                <a:cxn ang="0">
                  <a:pos x="T4" y="T5"/>
                </a:cxn>
                <a:cxn ang="0">
                  <a:pos x="T6" y="T7"/>
                </a:cxn>
                <a:cxn ang="0">
                  <a:pos x="T8" y="T9"/>
                </a:cxn>
                <a:cxn ang="0">
                  <a:pos x="T10" y="T11"/>
                </a:cxn>
                <a:cxn ang="0">
                  <a:pos x="T12" y="T13"/>
                </a:cxn>
              </a:cxnLst>
              <a:rect l="0" t="0" r="r" b="b"/>
              <a:pathLst>
                <a:path w="17" h="17">
                  <a:moveTo>
                    <a:pt x="15" y="1"/>
                  </a:moveTo>
                  <a:cubicBezTo>
                    <a:pt x="10" y="7"/>
                    <a:pt x="6" y="13"/>
                    <a:pt x="0" y="15"/>
                  </a:cubicBezTo>
                  <a:cubicBezTo>
                    <a:pt x="0" y="15"/>
                    <a:pt x="0" y="16"/>
                    <a:pt x="0" y="17"/>
                  </a:cubicBezTo>
                  <a:cubicBezTo>
                    <a:pt x="0" y="17"/>
                    <a:pt x="1" y="17"/>
                    <a:pt x="1" y="17"/>
                  </a:cubicBezTo>
                  <a:cubicBezTo>
                    <a:pt x="8" y="14"/>
                    <a:pt x="12" y="8"/>
                    <a:pt x="17" y="2"/>
                  </a:cubicBezTo>
                  <a:cubicBezTo>
                    <a:pt x="17" y="2"/>
                    <a:pt x="17" y="1"/>
                    <a:pt x="16" y="1"/>
                  </a:cubicBezTo>
                  <a:cubicBezTo>
                    <a:pt x="16" y="0"/>
                    <a:pt x="15" y="0"/>
                    <a:pt x="15" y="1"/>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7" name="Freeform 931"/>
            <p:cNvSpPr/>
            <p:nvPr/>
          </p:nvSpPr>
          <p:spPr bwMode="auto">
            <a:xfrm>
              <a:off x="7716838" y="3709987"/>
              <a:ext cx="52387" cy="31750"/>
            </a:xfrm>
            <a:custGeom>
              <a:avLst/>
              <a:gdLst>
                <a:gd name="T0" fmla="*/ 20 w 21"/>
                <a:gd name="T1" fmla="*/ 0 h 13"/>
                <a:gd name="T2" fmla="*/ 1 w 21"/>
                <a:gd name="T3" fmla="*/ 11 h 13"/>
                <a:gd name="T4" fmla="*/ 1 w 21"/>
                <a:gd name="T5" fmla="*/ 12 h 13"/>
                <a:gd name="T6" fmla="*/ 2 w 21"/>
                <a:gd name="T7" fmla="*/ 12 h 13"/>
                <a:gd name="T8" fmla="*/ 20 w 21"/>
                <a:gd name="T9" fmla="*/ 2 h 13"/>
                <a:gd name="T10" fmla="*/ 21 w 21"/>
                <a:gd name="T11" fmla="*/ 1 h 13"/>
                <a:gd name="T12" fmla="*/ 20 w 21"/>
                <a:gd name="T13" fmla="*/ 0 h 13"/>
              </a:gdLst>
              <a:ahLst/>
              <a:cxnLst>
                <a:cxn ang="0">
                  <a:pos x="T0" y="T1"/>
                </a:cxn>
                <a:cxn ang="0">
                  <a:pos x="T2" y="T3"/>
                </a:cxn>
                <a:cxn ang="0">
                  <a:pos x="T4" y="T5"/>
                </a:cxn>
                <a:cxn ang="0">
                  <a:pos x="T6" y="T7"/>
                </a:cxn>
                <a:cxn ang="0">
                  <a:pos x="T8" y="T9"/>
                </a:cxn>
                <a:cxn ang="0">
                  <a:pos x="T10" y="T11"/>
                </a:cxn>
                <a:cxn ang="0">
                  <a:pos x="T12" y="T13"/>
                </a:cxn>
              </a:cxnLst>
              <a:rect l="0" t="0" r="r" b="b"/>
              <a:pathLst>
                <a:path w="21" h="13">
                  <a:moveTo>
                    <a:pt x="20" y="0"/>
                  </a:moveTo>
                  <a:cubicBezTo>
                    <a:pt x="13" y="1"/>
                    <a:pt x="5" y="6"/>
                    <a:pt x="1" y="11"/>
                  </a:cubicBezTo>
                  <a:cubicBezTo>
                    <a:pt x="0" y="11"/>
                    <a:pt x="0" y="12"/>
                    <a:pt x="1" y="12"/>
                  </a:cubicBezTo>
                  <a:cubicBezTo>
                    <a:pt x="1" y="13"/>
                    <a:pt x="2" y="13"/>
                    <a:pt x="2" y="12"/>
                  </a:cubicBezTo>
                  <a:cubicBezTo>
                    <a:pt x="6" y="8"/>
                    <a:pt x="14" y="3"/>
                    <a:pt x="20" y="2"/>
                  </a:cubicBezTo>
                  <a:cubicBezTo>
                    <a:pt x="21" y="2"/>
                    <a:pt x="21" y="2"/>
                    <a:pt x="21" y="1"/>
                  </a:cubicBezTo>
                  <a:cubicBezTo>
                    <a:pt x="21" y="0"/>
                    <a:pt x="21" y="0"/>
                    <a:pt x="20"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8" name="Freeform 932"/>
            <p:cNvSpPr/>
            <p:nvPr/>
          </p:nvSpPr>
          <p:spPr bwMode="auto">
            <a:xfrm>
              <a:off x="7740650" y="3754437"/>
              <a:ext cx="38100" cy="25400"/>
            </a:xfrm>
            <a:custGeom>
              <a:avLst/>
              <a:gdLst>
                <a:gd name="T0" fmla="*/ 13 w 15"/>
                <a:gd name="T1" fmla="*/ 0 h 10"/>
                <a:gd name="T2" fmla="*/ 6 w 15"/>
                <a:gd name="T3" fmla="*/ 4 h 10"/>
                <a:gd name="T4" fmla="*/ 0 w 15"/>
                <a:gd name="T5" fmla="*/ 8 h 10"/>
                <a:gd name="T6" fmla="*/ 0 w 15"/>
                <a:gd name="T7" fmla="*/ 9 h 10"/>
                <a:gd name="T8" fmla="*/ 2 w 15"/>
                <a:gd name="T9" fmla="*/ 9 h 10"/>
                <a:gd name="T10" fmla="*/ 7 w 15"/>
                <a:gd name="T11" fmla="*/ 6 h 10"/>
                <a:gd name="T12" fmla="*/ 14 w 15"/>
                <a:gd name="T13" fmla="*/ 3 h 10"/>
                <a:gd name="T14" fmla="*/ 15 w 15"/>
                <a:gd name="T15" fmla="*/ 1 h 10"/>
                <a:gd name="T16" fmla="*/ 13 w 15"/>
                <a:gd name="T17" fmla="*/ 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 h="10">
                  <a:moveTo>
                    <a:pt x="13" y="0"/>
                  </a:moveTo>
                  <a:cubicBezTo>
                    <a:pt x="11" y="1"/>
                    <a:pt x="9" y="2"/>
                    <a:pt x="6" y="4"/>
                  </a:cubicBezTo>
                  <a:cubicBezTo>
                    <a:pt x="4" y="5"/>
                    <a:pt x="2" y="6"/>
                    <a:pt x="0" y="8"/>
                  </a:cubicBezTo>
                  <a:cubicBezTo>
                    <a:pt x="0" y="8"/>
                    <a:pt x="0" y="9"/>
                    <a:pt x="0" y="9"/>
                  </a:cubicBezTo>
                  <a:cubicBezTo>
                    <a:pt x="1" y="10"/>
                    <a:pt x="2" y="10"/>
                    <a:pt x="2" y="9"/>
                  </a:cubicBezTo>
                  <a:cubicBezTo>
                    <a:pt x="3" y="8"/>
                    <a:pt x="5" y="7"/>
                    <a:pt x="7" y="6"/>
                  </a:cubicBezTo>
                  <a:cubicBezTo>
                    <a:pt x="10" y="4"/>
                    <a:pt x="12" y="3"/>
                    <a:pt x="14" y="3"/>
                  </a:cubicBezTo>
                  <a:cubicBezTo>
                    <a:pt x="15" y="2"/>
                    <a:pt x="15" y="2"/>
                    <a:pt x="15" y="1"/>
                  </a:cubicBezTo>
                  <a:cubicBezTo>
                    <a:pt x="15" y="0"/>
                    <a:pt x="14" y="0"/>
                    <a:pt x="13"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9" name="Freeform 933"/>
            <p:cNvSpPr/>
            <p:nvPr/>
          </p:nvSpPr>
          <p:spPr bwMode="auto">
            <a:xfrm>
              <a:off x="7756525" y="3792537"/>
              <a:ext cx="61912" cy="30162"/>
            </a:xfrm>
            <a:custGeom>
              <a:avLst/>
              <a:gdLst>
                <a:gd name="T0" fmla="*/ 23 w 25"/>
                <a:gd name="T1" fmla="*/ 0 h 12"/>
                <a:gd name="T2" fmla="*/ 1 w 25"/>
                <a:gd name="T3" fmla="*/ 9 h 12"/>
                <a:gd name="T4" fmla="*/ 1 w 25"/>
                <a:gd name="T5" fmla="*/ 11 h 12"/>
                <a:gd name="T6" fmla="*/ 2 w 25"/>
                <a:gd name="T7" fmla="*/ 11 h 12"/>
                <a:gd name="T8" fmla="*/ 24 w 25"/>
                <a:gd name="T9" fmla="*/ 2 h 12"/>
                <a:gd name="T10" fmla="*/ 24 w 25"/>
                <a:gd name="T11" fmla="*/ 1 h 12"/>
                <a:gd name="T12" fmla="*/ 23 w 25"/>
                <a:gd name="T13" fmla="*/ 0 h 12"/>
              </a:gdLst>
              <a:ahLst/>
              <a:cxnLst>
                <a:cxn ang="0">
                  <a:pos x="T0" y="T1"/>
                </a:cxn>
                <a:cxn ang="0">
                  <a:pos x="T2" y="T3"/>
                </a:cxn>
                <a:cxn ang="0">
                  <a:pos x="T4" y="T5"/>
                </a:cxn>
                <a:cxn ang="0">
                  <a:pos x="T6" y="T7"/>
                </a:cxn>
                <a:cxn ang="0">
                  <a:pos x="T8" y="T9"/>
                </a:cxn>
                <a:cxn ang="0">
                  <a:pos x="T10" y="T11"/>
                </a:cxn>
                <a:cxn ang="0">
                  <a:pos x="T12" y="T13"/>
                </a:cxn>
              </a:cxnLst>
              <a:rect l="0" t="0" r="r" b="b"/>
              <a:pathLst>
                <a:path w="25" h="12">
                  <a:moveTo>
                    <a:pt x="23" y="0"/>
                  </a:moveTo>
                  <a:cubicBezTo>
                    <a:pt x="15" y="3"/>
                    <a:pt x="8" y="4"/>
                    <a:pt x="1" y="9"/>
                  </a:cubicBezTo>
                  <a:cubicBezTo>
                    <a:pt x="1" y="10"/>
                    <a:pt x="0" y="11"/>
                    <a:pt x="1" y="11"/>
                  </a:cubicBezTo>
                  <a:cubicBezTo>
                    <a:pt x="1" y="12"/>
                    <a:pt x="2" y="12"/>
                    <a:pt x="2" y="11"/>
                  </a:cubicBezTo>
                  <a:cubicBezTo>
                    <a:pt x="9" y="7"/>
                    <a:pt x="16" y="5"/>
                    <a:pt x="24" y="2"/>
                  </a:cubicBezTo>
                  <a:cubicBezTo>
                    <a:pt x="24" y="2"/>
                    <a:pt x="25" y="1"/>
                    <a:pt x="24" y="1"/>
                  </a:cubicBezTo>
                  <a:cubicBezTo>
                    <a:pt x="24" y="0"/>
                    <a:pt x="23" y="0"/>
                    <a:pt x="23"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0" name="Freeform 934"/>
            <p:cNvSpPr/>
            <p:nvPr/>
          </p:nvSpPr>
          <p:spPr bwMode="auto">
            <a:xfrm>
              <a:off x="7766050" y="3835400"/>
              <a:ext cx="42862" cy="23812"/>
            </a:xfrm>
            <a:custGeom>
              <a:avLst/>
              <a:gdLst>
                <a:gd name="T0" fmla="*/ 15 w 17"/>
                <a:gd name="T1" fmla="*/ 0 h 10"/>
                <a:gd name="T2" fmla="*/ 1 w 17"/>
                <a:gd name="T3" fmla="*/ 7 h 10"/>
                <a:gd name="T4" fmla="*/ 0 w 17"/>
                <a:gd name="T5" fmla="*/ 9 h 10"/>
                <a:gd name="T6" fmla="*/ 2 w 17"/>
                <a:gd name="T7" fmla="*/ 10 h 10"/>
                <a:gd name="T8" fmla="*/ 17 w 17"/>
                <a:gd name="T9" fmla="*/ 2 h 10"/>
                <a:gd name="T10" fmla="*/ 17 w 17"/>
                <a:gd name="T11" fmla="*/ 1 h 10"/>
                <a:gd name="T12" fmla="*/ 15 w 17"/>
                <a:gd name="T13" fmla="*/ 0 h 10"/>
              </a:gdLst>
              <a:ahLst/>
              <a:cxnLst>
                <a:cxn ang="0">
                  <a:pos x="T0" y="T1"/>
                </a:cxn>
                <a:cxn ang="0">
                  <a:pos x="T2" y="T3"/>
                </a:cxn>
                <a:cxn ang="0">
                  <a:pos x="T4" y="T5"/>
                </a:cxn>
                <a:cxn ang="0">
                  <a:pos x="T6" y="T7"/>
                </a:cxn>
                <a:cxn ang="0">
                  <a:pos x="T8" y="T9"/>
                </a:cxn>
                <a:cxn ang="0">
                  <a:pos x="T10" y="T11"/>
                </a:cxn>
                <a:cxn ang="0">
                  <a:pos x="T12" y="T13"/>
                </a:cxn>
              </a:cxnLst>
              <a:rect l="0" t="0" r="r" b="b"/>
              <a:pathLst>
                <a:path w="17" h="10">
                  <a:moveTo>
                    <a:pt x="15" y="0"/>
                  </a:moveTo>
                  <a:cubicBezTo>
                    <a:pt x="11" y="3"/>
                    <a:pt x="5" y="5"/>
                    <a:pt x="1" y="7"/>
                  </a:cubicBezTo>
                  <a:cubicBezTo>
                    <a:pt x="0" y="8"/>
                    <a:pt x="0" y="8"/>
                    <a:pt x="0" y="9"/>
                  </a:cubicBezTo>
                  <a:cubicBezTo>
                    <a:pt x="0" y="10"/>
                    <a:pt x="1" y="10"/>
                    <a:pt x="2" y="10"/>
                  </a:cubicBezTo>
                  <a:cubicBezTo>
                    <a:pt x="6" y="8"/>
                    <a:pt x="12" y="6"/>
                    <a:pt x="17" y="2"/>
                  </a:cubicBezTo>
                  <a:cubicBezTo>
                    <a:pt x="17" y="2"/>
                    <a:pt x="17" y="1"/>
                    <a:pt x="17" y="1"/>
                  </a:cubicBezTo>
                  <a:cubicBezTo>
                    <a:pt x="17" y="0"/>
                    <a:pt x="16" y="0"/>
                    <a:pt x="15"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1" name="Freeform 935"/>
            <p:cNvSpPr/>
            <p:nvPr/>
          </p:nvSpPr>
          <p:spPr bwMode="auto">
            <a:xfrm>
              <a:off x="7459663" y="3811587"/>
              <a:ext cx="88900" cy="190500"/>
            </a:xfrm>
            <a:custGeom>
              <a:avLst/>
              <a:gdLst>
                <a:gd name="T0" fmla="*/ 0 w 36"/>
                <a:gd name="T1" fmla="*/ 2 h 76"/>
                <a:gd name="T2" fmla="*/ 34 w 36"/>
                <a:gd name="T3" fmla="*/ 75 h 76"/>
                <a:gd name="T4" fmla="*/ 35 w 36"/>
                <a:gd name="T5" fmla="*/ 76 h 76"/>
                <a:gd name="T6" fmla="*/ 36 w 36"/>
                <a:gd name="T7" fmla="*/ 75 h 76"/>
                <a:gd name="T8" fmla="*/ 2 w 36"/>
                <a:gd name="T9" fmla="*/ 0 h 76"/>
                <a:gd name="T10" fmla="*/ 0 w 36"/>
                <a:gd name="T11" fmla="*/ 0 h 76"/>
                <a:gd name="T12" fmla="*/ 0 w 36"/>
                <a:gd name="T13" fmla="*/ 2 h 76"/>
              </a:gdLst>
              <a:ahLst/>
              <a:cxnLst>
                <a:cxn ang="0">
                  <a:pos x="T0" y="T1"/>
                </a:cxn>
                <a:cxn ang="0">
                  <a:pos x="T2" y="T3"/>
                </a:cxn>
                <a:cxn ang="0">
                  <a:pos x="T4" y="T5"/>
                </a:cxn>
                <a:cxn ang="0">
                  <a:pos x="T6" y="T7"/>
                </a:cxn>
                <a:cxn ang="0">
                  <a:pos x="T8" y="T9"/>
                </a:cxn>
                <a:cxn ang="0">
                  <a:pos x="T10" y="T11"/>
                </a:cxn>
                <a:cxn ang="0">
                  <a:pos x="T12" y="T13"/>
                </a:cxn>
              </a:cxnLst>
              <a:rect l="0" t="0" r="r" b="b"/>
              <a:pathLst>
                <a:path w="36" h="76">
                  <a:moveTo>
                    <a:pt x="0" y="2"/>
                  </a:moveTo>
                  <a:cubicBezTo>
                    <a:pt x="15" y="19"/>
                    <a:pt x="33" y="52"/>
                    <a:pt x="34" y="75"/>
                  </a:cubicBezTo>
                  <a:cubicBezTo>
                    <a:pt x="34" y="75"/>
                    <a:pt x="34" y="76"/>
                    <a:pt x="35" y="76"/>
                  </a:cubicBezTo>
                  <a:cubicBezTo>
                    <a:pt x="36" y="76"/>
                    <a:pt x="36" y="75"/>
                    <a:pt x="36" y="75"/>
                  </a:cubicBezTo>
                  <a:cubicBezTo>
                    <a:pt x="35" y="51"/>
                    <a:pt x="17" y="18"/>
                    <a:pt x="2" y="0"/>
                  </a:cubicBezTo>
                  <a:cubicBezTo>
                    <a:pt x="2" y="0"/>
                    <a:pt x="1" y="0"/>
                    <a:pt x="0" y="0"/>
                  </a:cubicBezTo>
                  <a:cubicBezTo>
                    <a:pt x="0" y="1"/>
                    <a:pt x="0" y="1"/>
                    <a:pt x="0" y="2"/>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2" name="Freeform 936"/>
            <p:cNvSpPr/>
            <p:nvPr/>
          </p:nvSpPr>
          <p:spPr bwMode="auto">
            <a:xfrm>
              <a:off x="7361238" y="3859212"/>
              <a:ext cx="98425" cy="206375"/>
            </a:xfrm>
            <a:custGeom>
              <a:avLst/>
              <a:gdLst>
                <a:gd name="T0" fmla="*/ 1 w 39"/>
                <a:gd name="T1" fmla="*/ 2 h 82"/>
                <a:gd name="T2" fmla="*/ 37 w 39"/>
                <a:gd name="T3" fmla="*/ 81 h 82"/>
                <a:gd name="T4" fmla="*/ 38 w 39"/>
                <a:gd name="T5" fmla="*/ 82 h 82"/>
                <a:gd name="T6" fmla="*/ 39 w 39"/>
                <a:gd name="T7" fmla="*/ 80 h 82"/>
                <a:gd name="T8" fmla="*/ 3 w 39"/>
                <a:gd name="T9" fmla="*/ 1 h 82"/>
                <a:gd name="T10" fmla="*/ 1 w 39"/>
                <a:gd name="T11" fmla="*/ 1 h 82"/>
                <a:gd name="T12" fmla="*/ 1 w 39"/>
                <a:gd name="T13" fmla="*/ 2 h 82"/>
              </a:gdLst>
              <a:ahLst/>
              <a:cxnLst>
                <a:cxn ang="0">
                  <a:pos x="T0" y="T1"/>
                </a:cxn>
                <a:cxn ang="0">
                  <a:pos x="T2" y="T3"/>
                </a:cxn>
                <a:cxn ang="0">
                  <a:pos x="T4" y="T5"/>
                </a:cxn>
                <a:cxn ang="0">
                  <a:pos x="T6" y="T7"/>
                </a:cxn>
                <a:cxn ang="0">
                  <a:pos x="T8" y="T9"/>
                </a:cxn>
                <a:cxn ang="0">
                  <a:pos x="T10" y="T11"/>
                </a:cxn>
                <a:cxn ang="0">
                  <a:pos x="T12" y="T13"/>
                </a:cxn>
              </a:cxnLst>
              <a:rect l="0" t="0" r="r" b="b"/>
              <a:pathLst>
                <a:path w="39" h="82">
                  <a:moveTo>
                    <a:pt x="1" y="2"/>
                  </a:moveTo>
                  <a:cubicBezTo>
                    <a:pt x="16" y="28"/>
                    <a:pt x="30" y="52"/>
                    <a:pt x="37" y="81"/>
                  </a:cubicBezTo>
                  <a:cubicBezTo>
                    <a:pt x="37" y="81"/>
                    <a:pt x="38" y="82"/>
                    <a:pt x="38" y="82"/>
                  </a:cubicBezTo>
                  <a:cubicBezTo>
                    <a:pt x="39" y="82"/>
                    <a:pt x="39" y="81"/>
                    <a:pt x="39" y="80"/>
                  </a:cubicBezTo>
                  <a:cubicBezTo>
                    <a:pt x="32" y="51"/>
                    <a:pt x="19" y="26"/>
                    <a:pt x="3" y="1"/>
                  </a:cubicBezTo>
                  <a:cubicBezTo>
                    <a:pt x="2" y="1"/>
                    <a:pt x="1" y="0"/>
                    <a:pt x="1" y="1"/>
                  </a:cubicBezTo>
                  <a:cubicBezTo>
                    <a:pt x="0" y="1"/>
                    <a:pt x="0" y="2"/>
                    <a:pt x="1" y="2"/>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3" name="Freeform 937"/>
            <p:cNvSpPr/>
            <p:nvPr/>
          </p:nvSpPr>
          <p:spPr bwMode="auto">
            <a:xfrm>
              <a:off x="7407275" y="3867150"/>
              <a:ext cx="106362" cy="155575"/>
            </a:xfrm>
            <a:custGeom>
              <a:avLst/>
              <a:gdLst>
                <a:gd name="T0" fmla="*/ 14 w 43"/>
                <a:gd name="T1" fmla="*/ 10 h 62"/>
                <a:gd name="T2" fmla="*/ 30 w 43"/>
                <a:gd name="T3" fmla="*/ 11 h 62"/>
                <a:gd name="T4" fmla="*/ 26 w 43"/>
                <a:gd name="T5" fmla="*/ 10 h 62"/>
                <a:gd name="T6" fmla="*/ 10 w 43"/>
                <a:gd name="T7" fmla="*/ 6 h 62"/>
                <a:gd name="T8" fmla="*/ 6 w 43"/>
                <a:gd name="T9" fmla="*/ 2 h 62"/>
                <a:gd name="T10" fmla="*/ 15 w 43"/>
                <a:gd name="T11" fmla="*/ 8 h 62"/>
                <a:gd name="T12" fmla="*/ 42 w 43"/>
                <a:gd name="T13" fmla="*/ 33 h 62"/>
                <a:gd name="T14" fmla="*/ 9 w 43"/>
                <a:gd name="T15" fmla="*/ 16 h 62"/>
                <a:gd name="T16" fmla="*/ 8 w 43"/>
                <a:gd name="T17" fmla="*/ 18 h 62"/>
                <a:gd name="T18" fmla="*/ 35 w 43"/>
                <a:gd name="T19" fmla="*/ 40 h 62"/>
                <a:gd name="T20" fmla="*/ 17 w 43"/>
                <a:gd name="T21" fmla="*/ 29 h 62"/>
                <a:gd name="T22" fmla="*/ 16 w 43"/>
                <a:gd name="T23" fmla="*/ 30 h 62"/>
                <a:gd name="T24" fmla="*/ 37 w 43"/>
                <a:gd name="T25" fmla="*/ 52 h 62"/>
                <a:gd name="T26" fmla="*/ 39 w 43"/>
                <a:gd name="T27" fmla="*/ 50 h 62"/>
                <a:gd name="T28" fmla="*/ 24 w 43"/>
                <a:gd name="T29" fmla="*/ 44 h 62"/>
                <a:gd name="T30" fmla="*/ 36 w 43"/>
                <a:gd name="T31" fmla="*/ 61 h 62"/>
                <a:gd name="T32" fmla="*/ 37 w 43"/>
                <a:gd name="T33" fmla="*/ 60 h 62"/>
                <a:gd name="T34" fmla="*/ 25 w 43"/>
                <a:gd name="T35" fmla="*/ 45 h 62"/>
                <a:gd name="T36" fmla="*/ 38 w 43"/>
                <a:gd name="T37" fmla="*/ 52 h 62"/>
                <a:gd name="T38" fmla="*/ 39 w 43"/>
                <a:gd name="T39" fmla="*/ 50 h 62"/>
                <a:gd name="T40" fmla="*/ 18 w 43"/>
                <a:gd name="T41" fmla="*/ 30 h 62"/>
                <a:gd name="T42" fmla="*/ 17 w 43"/>
                <a:gd name="T43" fmla="*/ 31 h 62"/>
                <a:gd name="T44" fmla="*/ 34 w 43"/>
                <a:gd name="T45" fmla="*/ 39 h 62"/>
                <a:gd name="T46" fmla="*/ 10 w 43"/>
                <a:gd name="T47" fmla="*/ 17 h 62"/>
                <a:gd name="T48" fmla="*/ 8 w 43"/>
                <a:gd name="T49" fmla="*/ 18 h 62"/>
                <a:gd name="T50" fmla="*/ 43 w 43"/>
                <a:gd name="T51" fmla="*/ 34 h 62"/>
                <a:gd name="T52" fmla="*/ 27 w 43"/>
                <a:gd name="T53" fmla="*/ 14 h 62"/>
                <a:gd name="T54" fmla="*/ 7 w 43"/>
                <a:gd name="T55" fmla="*/ 1 h 62"/>
                <a:gd name="T56" fmla="*/ 5 w 43"/>
                <a:gd name="T57" fmla="*/ 2 h 62"/>
                <a:gd name="T58" fmla="*/ 16 w 43"/>
                <a:gd name="T59" fmla="*/ 12 h 62"/>
                <a:gd name="T60" fmla="*/ 30 w 43"/>
                <a:gd name="T61" fmla="*/ 12 h 62"/>
                <a:gd name="T62" fmla="*/ 30 w 43"/>
                <a:gd name="T63" fmla="*/ 10 h 62"/>
                <a:gd name="T64" fmla="*/ 2 w 43"/>
                <a:gd name="T65" fmla="*/ 0 h 62"/>
                <a:gd name="T66" fmla="*/ 0 w 43"/>
                <a:gd name="T67" fmla="*/ 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3" h="62">
                  <a:moveTo>
                    <a:pt x="0" y="2"/>
                  </a:moveTo>
                  <a:cubicBezTo>
                    <a:pt x="4" y="6"/>
                    <a:pt x="9" y="9"/>
                    <a:pt x="14" y="10"/>
                  </a:cubicBezTo>
                  <a:cubicBezTo>
                    <a:pt x="19" y="12"/>
                    <a:pt x="24" y="12"/>
                    <a:pt x="30" y="12"/>
                  </a:cubicBezTo>
                  <a:cubicBezTo>
                    <a:pt x="30" y="11"/>
                    <a:pt x="30" y="11"/>
                    <a:pt x="30" y="11"/>
                  </a:cubicBezTo>
                  <a:cubicBezTo>
                    <a:pt x="30" y="10"/>
                    <a:pt x="30" y="10"/>
                    <a:pt x="30" y="10"/>
                  </a:cubicBezTo>
                  <a:cubicBezTo>
                    <a:pt x="28" y="10"/>
                    <a:pt x="27" y="10"/>
                    <a:pt x="26" y="10"/>
                  </a:cubicBezTo>
                  <a:cubicBezTo>
                    <a:pt x="22" y="10"/>
                    <a:pt x="18" y="10"/>
                    <a:pt x="14" y="8"/>
                  </a:cubicBezTo>
                  <a:cubicBezTo>
                    <a:pt x="12" y="8"/>
                    <a:pt x="11" y="7"/>
                    <a:pt x="10" y="6"/>
                  </a:cubicBezTo>
                  <a:cubicBezTo>
                    <a:pt x="9" y="5"/>
                    <a:pt x="8" y="4"/>
                    <a:pt x="8" y="2"/>
                  </a:cubicBezTo>
                  <a:cubicBezTo>
                    <a:pt x="6" y="2"/>
                    <a:pt x="6" y="2"/>
                    <a:pt x="6" y="2"/>
                  </a:cubicBezTo>
                  <a:cubicBezTo>
                    <a:pt x="6" y="3"/>
                    <a:pt x="6" y="3"/>
                    <a:pt x="6" y="3"/>
                  </a:cubicBezTo>
                  <a:cubicBezTo>
                    <a:pt x="9" y="4"/>
                    <a:pt x="12" y="5"/>
                    <a:pt x="15" y="8"/>
                  </a:cubicBezTo>
                  <a:cubicBezTo>
                    <a:pt x="25" y="14"/>
                    <a:pt x="36" y="28"/>
                    <a:pt x="41" y="34"/>
                  </a:cubicBezTo>
                  <a:cubicBezTo>
                    <a:pt x="42" y="33"/>
                    <a:pt x="42" y="33"/>
                    <a:pt x="42" y="33"/>
                  </a:cubicBezTo>
                  <a:cubicBezTo>
                    <a:pt x="42" y="32"/>
                    <a:pt x="42" y="32"/>
                    <a:pt x="42" y="32"/>
                  </a:cubicBezTo>
                  <a:cubicBezTo>
                    <a:pt x="30" y="30"/>
                    <a:pt x="21" y="21"/>
                    <a:pt x="9" y="16"/>
                  </a:cubicBezTo>
                  <a:cubicBezTo>
                    <a:pt x="9" y="16"/>
                    <a:pt x="8" y="16"/>
                    <a:pt x="8" y="16"/>
                  </a:cubicBezTo>
                  <a:cubicBezTo>
                    <a:pt x="7" y="17"/>
                    <a:pt x="7" y="17"/>
                    <a:pt x="8" y="18"/>
                  </a:cubicBezTo>
                  <a:cubicBezTo>
                    <a:pt x="14" y="27"/>
                    <a:pt x="23" y="36"/>
                    <a:pt x="33" y="41"/>
                  </a:cubicBezTo>
                  <a:cubicBezTo>
                    <a:pt x="34" y="41"/>
                    <a:pt x="34" y="41"/>
                    <a:pt x="35" y="40"/>
                  </a:cubicBezTo>
                  <a:cubicBezTo>
                    <a:pt x="35" y="40"/>
                    <a:pt x="35" y="39"/>
                    <a:pt x="35" y="39"/>
                  </a:cubicBezTo>
                  <a:cubicBezTo>
                    <a:pt x="31" y="33"/>
                    <a:pt x="24" y="30"/>
                    <a:pt x="17" y="29"/>
                  </a:cubicBezTo>
                  <a:cubicBezTo>
                    <a:pt x="17" y="29"/>
                    <a:pt x="17" y="29"/>
                    <a:pt x="16" y="29"/>
                  </a:cubicBezTo>
                  <a:cubicBezTo>
                    <a:pt x="16" y="30"/>
                    <a:pt x="16" y="30"/>
                    <a:pt x="16" y="30"/>
                  </a:cubicBezTo>
                  <a:cubicBezTo>
                    <a:pt x="17" y="36"/>
                    <a:pt x="21" y="40"/>
                    <a:pt x="25" y="43"/>
                  </a:cubicBezTo>
                  <a:cubicBezTo>
                    <a:pt x="29" y="46"/>
                    <a:pt x="34" y="49"/>
                    <a:pt x="37" y="52"/>
                  </a:cubicBezTo>
                  <a:cubicBezTo>
                    <a:pt x="38" y="51"/>
                    <a:pt x="38" y="51"/>
                    <a:pt x="38" y="51"/>
                  </a:cubicBezTo>
                  <a:cubicBezTo>
                    <a:pt x="39" y="50"/>
                    <a:pt x="39" y="50"/>
                    <a:pt x="39" y="50"/>
                  </a:cubicBezTo>
                  <a:cubicBezTo>
                    <a:pt x="34" y="48"/>
                    <a:pt x="30" y="46"/>
                    <a:pt x="25" y="44"/>
                  </a:cubicBezTo>
                  <a:cubicBezTo>
                    <a:pt x="25" y="44"/>
                    <a:pt x="24" y="44"/>
                    <a:pt x="24" y="44"/>
                  </a:cubicBezTo>
                  <a:cubicBezTo>
                    <a:pt x="23" y="45"/>
                    <a:pt x="23" y="45"/>
                    <a:pt x="24" y="46"/>
                  </a:cubicBezTo>
                  <a:cubicBezTo>
                    <a:pt x="27" y="52"/>
                    <a:pt x="31" y="57"/>
                    <a:pt x="36" y="61"/>
                  </a:cubicBezTo>
                  <a:cubicBezTo>
                    <a:pt x="37" y="62"/>
                    <a:pt x="37" y="62"/>
                    <a:pt x="38" y="61"/>
                  </a:cubicBezTo>
                  <a:cubicBezTo>
                    <a:pt x="38" y="61"/>
                    <a:pt x="38" y="60"/>
                    <a:pt x="37" y="60"/>
                  </a:cubicBezTo>
                  <a:cubicBezTo>
                    <a:pt x="32" y="56"/>
                    <a:pt x="29" y="50"/>
                    <a:pt x="26" y="45"/>
                  </a:cubicBezTo>
                  <a:cubicBezTo>
                    <a:pt x="25" y="45"/>
                    <a:pt x="25" y="45"/>
                    <a:pt x="25" y="45"/>
                  </a:cubicBezTo>
                  <a:cubicBezTo>
                    <a:pt x="24" y="46"/>
                    <a:pt x="24" y="46"/>
                    <a:pt x="24" y="46"/>
                  </a:cubicBezTo>
                  <a:cubicBezTo>
                    <a:pt x="29" y="48"/>
                    <a:pt x="33" y="50"/>
                    <a:pt x="38" y="52"/>
                  </a:cubicBezTo>
                  <a:cubicBezTo>
                    <a:pt x="38" y="53"/>
                    <a:pt x="39" y="53"/>
                    <a:pt x="39" y="52"/>
                  </a:cubicBezTo>
                  <a:cubicBezTo>
                    <a:pt x="39" y="52"/>
                    <a:pt x="39" y="51"/>
                    <a:pt x="39" y="50"/>
                  </a:cubicBezTo>
                  <a:cubicBezTo>
                    <a:pt x="35" y="47"/>
                    <a:pt x="30" y="44"/>
                    <a:pt x="27" y="41"/>
                  </a:cubicBezTo>
                  <a:cubicBezTo>
                    <a:pt x="23" y="38"/>
                    <a:pt x="20" y="34"/>
                    <a:pt x="18" y="30"/>
                  </a:cubicBezTo>
                  <a:cubicBezTo>
                    <a:pt x="17" y="30"/>
                    <a:pt x="17" y="30"/>
                    <a:pt x="17" y="30"/>
                  </a:cubicBezTo>
                  <a:cubicBezTo>
                    <a:pt x="17" y="31"/>
                    <a:pt x="17" y="31"/>
                    <a:pt x="17" y="31"/>
                  </a:cubicBezTo>
                  <a:cubicBezTo>
                    <a:pt x="23" y="32"/>
                    <a:pt x="29" y="35"/>
                    <a:pt x="33" y="40"/>
                  </a:cubicBezTo>
                  <a:cubicBezTo>
                    <a:pt x="34" y="39"/>
                    <a:pt x="34" y="39"/>
                    <a:pt x="34" y="39"/>
                  </a:cubicBezTo>
                  <a:cubicBezTo>
                    <a:pt x="34" y="38"/>
                    <a:pt x="34" y="38"/>
                    <a:pt x="34" y="38"/>
                  </a:cubicBezTo>
                  <a:cubicBezTo>
                    <a:pt x="25" y="34"/>
                    <a:pt x="15" y="25"/>
                    <a:pt x="10" y="17"/>
                  </a:cubicBezTo>
                  <a:cubicBezTo>
                    <a:pt x="9" y="17"/>
                    <a:pt x="9" y="17"/>
                    <a:pt x="9" y="17"/>
                  </a:cubicBezTo>
                  <a:cubicBezTo>
                    <a:pt x="8" y="18"/>
                    <a:pt x="8" y="18"/>
                    <a:pt x="8" y="18"/>
                  </a:cubicBezTo>
                  <a:cubicBezTo>
                    <a:pt x="19" y="23"/>
                    <a:pt x="29" y="32"/>
                    <a:pt x="41" y="35"/>
                  </a:cubicBezTo>
                  <a:cubicBezTo>
                    <a:pt x="42" y="35"/>
                    <a:pt x="42" y="35"/>
                    <a:pt x="43" y="34"/>
                  </a:cubicBezTo>
                  <a:cubicBezTo>
                    <a:pt x="43" y="34"/>
                    <a:pt x="43" y="33"/>
                    <a:pt x="43" y="33"/>
                  </a:cubicBezTo>
                  <a:cubicBezTo>
                    <a:pt x="40" y="28"/>
                    <a:pt x="33" y="21"/>
                    <a:pt x="27" y="14"/>
                  </a:cubicBezTo>
                  <a:cubicBezTo>
                    <a:pt x="23" y="11"/>
                    <a:pt x="20" y="8"/>
                    <a:pt x="16" y="6"/>
                  </a:cubicBezTo>
                  <a:cubicBezTo>
                    <a:pt x="13" y="3"/>
                    <a:pt x="10" y="1"/>
                    <a:pt x="7" y="1"/>
                  </a:cubicBezTo>
                  <a:cubicBezTo>
                    <a:pt x="6" y="1"/>
                    <a:pt x="6" y="1"/>
                    <a:pt x="5" y="1"/>
                  </a:cubicBezTo>
                  <a:cubicBezTo>
                    <a:pt x="5" y="2"/>
                    <a:pt x="5" y="2"/>
                    <a:pt x="5" y="2"/>
                  </a:cubicBezTo>
                  <a:cubicBezTo>
                    <a:pt x="6" y="5"/>
                    <a:pt x="7" y="6"/>
                    <a:pt x="8" y="8"/>
                  </a:cubicBezTo>
                  <a:cubicBezTo>
                    <a:pt x="10" y="10"/>
                    <a:pt x="13" y="11"/>
                    <a:pt x="16" y="12"/>
                  </a:cubicBezTo>
                  <a:cubicBezTo>
                    <a:pt x="20" y="12"/>
                    <a:pt x="23" y="12"/>
                    <a:pt x="26" y="12"/>
                  </a:cubicBezTo>
                  <a:cubicBezTo>
                    <a:pt x="27" y="12"/>
                    <a:pt x="29" y="12"/>
                    <a:pt x="30" y="12"/>
                  </a:cubicBezTo>
                  <a:cubicBezTo>
                    <a:pt x="30" y="12"/>
                    <a:pt x="31" y="12"/>
                    <a:pt x="31" y="11"/>
                  </a:cubicBezTo>
                  <a:cubicBezTo>
                    <a:pt x="31" y="10"/>
                    <a:pt x="30" y="10"/>
                    <a:pt x="30" y="10"/>
                  </a:cubicBezTo>
                  <a:cubicBezTo>
                    <a:pt x="25" y="10"/>
                    <a:pt x="19" y="9"/>
                    <a:pt x="14" y="8"/>
                  </a:cubicBezTo>
                  <a:cubicBezTo>
                    <a:pt x="10" y="6"/>
                    <a:pt x="5" y="4"/>
                    <a:pt x="2" y="0"/>
                  </a:cubicBezTo>
                  <a:cubicBezTo>
                    <a:pt x="2" y="0"/>
                    <a:pt x="1" y="0"/>
                    <a:pt x="0" y="0"/>
                  </a:cubicBezTo>
                  <a:cubicBezTo>
                    <a:pt x="0" y="0"/>
                    <a:pt x="0" y="1"/>
                    <a:pt x="0" y="2"/>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154" name="组合 153"/>
          <p:cNvGrpSpPr/>
          <p:nvPr/>
        </p:nvGrpSpPr>
        <p:grpSpPr>
          <a:xfrm rot="13941683">
            <a:off x="5522472" y="2165830"/>
            <a:ext cx="928687" cy="685800"/>
            <a:chOff x="6924675" y="3671887"/>
            <a:chExt cx="928687" cy="685800"/>
          </a:xfrm>
        </p:grpSpPr>
        <p:sp>
          <p:nvSpPr>
            <p:cNvPr id="155" name="Freeform 841"/>
            <p:cNvSpPr/>
            <p:nvPr/>
          </p:nvSpPr>
          <p:spPr bwMode="auto">
            <a:xfrm>
              <a:off x="7051675" y="4070350"/>
              <a:ext cx="68262" cy="57150"/>
            </a:xfrm>
            <a:custGeom>
              <a:avLst/>
              <a:gdLst>
                <a:gd name="T0" fmla="*/ 1 w 27"/>
                <a:gd name="T1" fmla="*/ 2 h 23"/>
                <a:gd name="T2" fmla="*/ 13 w 27"/>
                <a:gd name="T3" fmla="*/ 10 h 23"/>
                <a:gd name="T4" fmla="*/ 25 w 27"/>
                <a:gd name="T5" fmla="*/ 22 h 23"/>
                <a:gd name="T6" fmla="*/ 26 w 27"/>
                <a:gd name="T7" fmla="*/ 22 h 23"/>
                <a:gd name="T8" fmla="*/ 26 w 27"/>
                <a:gd name="T9" fmla="*/ 20 h 23"/>
                <a:gd name="T10" fmla="*/ 14 w 27"/>
                <a:gd name="T11" fmla="*/ 8 h 23"/>
                <a:gd name="T12" fmla="*/ 1 w 27"/>
                <a:gd name="T13" fmla="*/ 0 h 23"/>
                <a:gd name="T14" fmla="*/ 0 w 27"/>
                <a:gd name="T15" fmla="*/ 1 h 23"/>
                <a:gd name="T16" fmla="*/ 1 w 27"/>
                <a:gd name="T17" fmla="*/ 2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 h="23">
                  <a:moveTo>
                    <a:pt x="1" y="2"/>
                  </a:moveTo>
                  <a:cubicBezTo>
                    <a:pt x="4" y="3"/>
                    <a:pt x="9" y="6"/>
                    <a:pt x="13" y="10"/>
                  </a:cubicBezTo>
                  <a:cubicBezTo>
                    <a:pt x="17" y="14"/>
                    <a:pt x="21" y="19"/>
                    <a:pt x="25" y="22"/>
                  </a:cubicBezTo>
                  <a:cubicBezTo>
                    <a:pt x="25" y="23"/>
                    <a:pt x="26" y="23"/>
                    <a:pt x="26" y="22"/>
                  </a:cubicBezTo>
                  <a:cubicBezTo>
                    <a:pt x="27" y="22"/>
                    <a:pt x="27" y="21"/>
                    <a:pt x="26" y="20"/>
                  </a:cubicBezTo>
                  <a:cubicBezTo>
                    <a:pt x="23" y="17"/>
                    <a:pt x="18" y="13"/>
                    <a:pt x="14" y="8"/>
                  </a:cubicBezTo>
                  <a:cubicBezTo>
                    <a:pt x="10" y="4"/>
                    <a:pt x="6" y="1"/>
                    <a:pt x="1" y="0"/>
                  </a:cubicBezTo>
                  <a:cubicBezTo>
                    <a:pt x="1" y="0"/>
                    <a:pt x="0" y="0"/>
                    <a:pt x="0" y="1"/>
                  </a:cubicBezTo>
                  <a:cubicBezTo>
                    <a:pt x="0" y="1"/>
                    <a:pt x="0" y="2"/>
                    <a:pt x="1" y="2"/>
                  </a:cubicBezTo>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6" name="Freeform 842"/>
            <p:cNvSpPr/>
            <p:nvPr/>
          </p:nvSpPr>
          <p:spPr bwMode="auto">
            <a:xfrm>
              <a:off x="7099300" y="4048125"/>
              <a:ext cx="50800" cy="41275"/>
            </a:xfrm>
            <a:custGeom>
              <a:avLst/>
              <a:gdLst>
                <a:gd name="T0" fmla="*/ 1 w 20"/>
                <a:gd name="T1" fmla="*/ 2 h 17"/>
                <a:gd name="T2" fmla="*/ 17 w 20"/>
                <a:gd name="T3" fmla="*/ 17 h 17"/>
                <a:gd name="T4" fmla="*/ 19 w 20"/>
                <a:gd name="T5" fmla="*/ 17 h 17"/>
                <a:gd name="T6" fmla="*/ 19 w 20"/>
                <a:gd name="T7" fmla="*/ 15 h 17"/>
                <a:gd name="T8" fmla="*/ 2 w 20"/>
                <a:gd name="T9" fmla="*/ 0 h 17"/>
                <a:gd name="T10" fmla="*/ 0 w 20"/>
                <a:gd name="T11" fmla="*/ 1 h 17"/>
                <a:gd name="T12" fmla="*/ 1 w 20"/>
                <a:gd name="T13" fmla="*/ 2 h 17"/>
              </a:gdLst>
              <a:ahLst/>
              <a:cxnLst>
                <a:cxn ang="0">
                  <a:pos x="T0" y="T1"/>
                </a:cxn>
                <a:cxn ang="0">
                  <a:pos x="T2" y="T3"/>
                </a:cxn>
                <a:cxn ang="0">
                  <a:pos x="T4" y="T5"/>
                </a:cxn>
                <a:cxn ang="0">
                  <a:pos x="T6" y="T7"/>
                </a:cxn>
                <a:cxn ang="0">
                  <a:pos x="T8" y="T9"/>
                </a:cxn>
                <a:cxn ang="0">
                  <a:pos x="T10" y="T11"/>
                </a:cxn>
                <a:cxn ang="0">
                  <a:pos x="T12" y="T13"/>
                </a:cxn>
              </a:cxnLst>
              <a:rect l="0" t="0" r="r" b="b"/>
              <a:pathLst>
                <a:path w="20" h="17">
                  <a:moveTo>
                    <a:pt x="1" y="2"/>
                  </a:moveTo>
                  <a:cubicBezTo>
                    <a:pt x="7" y="7"/>
                    <a:pt x="12" y="11"/>
                    <a:pt x="17" y="17"/>
                  </a:cubicBezTo>
                  <a:cubicBezTo>
                    <a:pt x="18" y="17"/>
                    <a:pt x="19" y="17"/>
                    <a:pt x="19" y="17"/>
                  </a:cubicBezTo>
                  <a:cubicBezTo>
                    <a:pt x="20" y="16"/>
                    <a:pt x="20" y="15"/>
                    <a:pt x="19" y="15"/>
                  </a:cubicBezTo>
                  <a:cubicBezTo>
                    <a:pt x="13" y="9"/>
                    <a:pt x="9" y="5"/>
                    <a:pt x="2" y="0"/>
                  </a:cubicBezTo>
                  <a:cubicBezTo>
                    <a:pt x="2" y="0"/>
                    <a:pt x="1" y="0"/>
                    <a:pt x="0" y="1"/>
                  </a:cubicBezTo>
                  <a:cubicBezTo>
                    <a:pt x="0" y="1"/>
                    <a:pt x="0" y="2"/>
                    <a:pt x="1" y="2"/>
                  </a:cubicBezTo>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7" name="Freeform 843"/>
            <p:cNvSpPr/>
            <p:nvPr/>
          </p:nvSpPr>
          <p:spPr bwMode="auto">
            <a:xfrm>
              <a:off x="7107238" y="4000500"/>
              <a:ext cx="65087" cy="58737"/>
            </a:xfrm>
            <a:custGeom>
              <a:avLst/>
              <a:gdLst>
                <a:gd name="T0" fmla="*/ 1 w 26"/>
                <a:gd name="T1" fmla="*/ 2 h 24"/>
                <a:gd name="T2" fmla="*/ 24 w 26"/>
                <a:gd name="T3" fmla="*/ 23 h 24"/>
                <a:gd name="T4" fmla="*/ 26 w 26"/>
                <a:gd name="T5" fmla="*/ 23 h 24"/>
                <a:gd name="T6" fmla="*/ 26 w 26"/>
                <a:gd name="T7" fmla="*/ 22 h 24"/>
                <a:gd name="T8" fmla="*/ 3 w 26"/>
                <a:gd name="T9" fmla="*/ 0 h 24"/>
                <a:gd name="T10" fmla="*/ 1 w 26"/>
                <a:gd name="T11" fmla="*/ 1 h 24"/>
                <a:gd name="T12" fmla="*/ 1 w 26"/>
                <a:gd name="T13" fmla="*/ 2 h 24"/>
              </a:gdLst>
              <a:ahLst/>
              <a:cxnLst>
                <a:cxn ang="0">
                  <a:pos x="T0" y="T1"/>
                </a:cxn>
                <a:cxn ang="0">
                  <a:pos x="T2" y="T3"/>
                </a:cxn>
                <a:cxn ang="0">
                  <a:pos x="T4" y="T5"/>
                </a:cxn>
                <a:cxn ang="0">
                  <a:pos x="T6" y="T7"/>
                </a:cxn>
                <a:cxn ang="0">
                  <a:pos x="T8" y="T9"/>
                </a:cxn>
                <a:cxn ang="0">
                  <a:pos x="T10" y="T11"/>
                </a:cxn>
                <a:cxn ang="0">
                  <a:pos x="T12" y="T13"/>
                </a:cxn>
              </a:cxnLst>
              <a:rect l="0" t="0" r="r" b="b"/>
              <a:pathLst>
                <a:path w="26" h="24">
                  <a:moveTo>
                    <a:pt x="1" y="2"/>
                  </a:moveTo>
                  <a:cubicBezTo>
                    <a:pt x="10" y="9"/>
                    <a:pt x="17" y="15"/>
                    <a:pt x="24" y="23"/>
                  </a:cubicBezTo>
                  <a:cubicBezTo>
                    <a:pt x="25" y="24"/>
                    <a:pt x="25" y="24"/>
                    <a:pt x="26" y="23"/>
                  </a:cubicBezTo>
                  <a:cubicBezTo>
                    <a:pt x="26" y="23"/>
                    <a:pt x="26" y="22"/>
                    <a:pt x="26" y="22"/>
                  </a:cubicBezTo>
                  <a:cubicBezTo>
                    <a:pt x="19" y="14"/>
                    <a:pt x="11" y="7"/>
                    <a:pt x="3" y="0"/>
                  </a:cubicBezTo>
                  <a:cubicBezTo>
                    <a:pt x="2" y="0"/>
                    <a:pt x="1" y="0"/>
                    <a:pt x="1" y="1"/>
                  </a:cubicBezTo>
                  <a:cubicBezTo>
                    <a:pt x="0" y="1"/>
                    <a:pt x="1" y="2"/>
                    <a:pt x="1" y="2"/>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8" name="Freeform 849"/>
            <p:cNvSpPr/>
            <p:nvPr/>
          </p:nvSpPr>
          <p:spPr bwMode="auto">
            <a:xfrm>
              <a:off x="7054850" y="4105275"/>
              <a:ext cx="44450" cy="44450"/>
            </a:xfrm>
            <a:custGeom>
              <a:avLst/>
              <a:gdLst>
                <a:gd name="T0" fmla="*/ 0 w 18"/>
                <a:gd name="T1" fmla="*/ 3 h 18"/>
                <a:gd name="T2" fmla="*/ 16 w 18"/>
                <a:gd name="T3" fmla="*/ 17 h 18"/>
                <a:gd name="T4" fmla="*/ 18 w 18"/>
                <a:gd name="T5" fmla="*/ 17 h 18"/>
                <a:gd name="T6" fmla="*/ 18 w 18"/>
                <a:gd name="T7" fmla="*/ 15 h 18"/>
                <a:gd name="T8" fmla="*/ 2 w 18"/>
                <a:gd name="T9" fmla="*/ 1 h 18"/>
                <a:gd name="T10" fmla="*/ 1 w 18"/>
                <a:gd name="T11" fmla="*/ 1 h 18"/>
                <a:gd name="T12" fmla="*/ 0 w 18"/>
                <a:gd name="T13" fmla="*/ 3 h 18"/>
                <a:gd name="T14" fmla="*/ 0 w 18"/>
                <a:gd name="T15" fmla="*/ 3 h 1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 h="18">
                  <a:moveTo>
                    <a:pt x="0" y="3"/>
                  </a:moveTo>
                  <a:cubicBezTo>
                    <a:pt x="5" y="8"/>
                    <a:pt x="11" y="12"/>
                    <a:pt x="16" y="17"/>
                  </a:cubicBezTo>
                  <a:cubicBezTo>
                    <a:pt x="16" y="18"/>
                    <a:pt x="17" y="18"/>
                    <a:pt x="18" y="17"/>
                  </a:cubicBezTo>
                  <a:cubicBezTo>
                    <a:pt x="18" y="17"/>
                    <a:pt x="18" y="16"/>
                    <a:pt x="18" y="15"/>
                  </a:cubicBezTo>
                  <a:cubicBezTo>
                    <a:pt x="13" y="10"/>
                    <a:pt x="7" y="6"/>
                    <a:pt x="2" y="1"/>
                  </a:cubicBezTo>
                  <a:cubicBezTo>
                    <a:pt x="2" y="0"/>
                    <a:pt x="1" y="0"/>
                    <a:pt x="1" y="1"/>
                  </a:cubicBezTo>
                  <a:cubicBezTo>
                    <a:pt x="0" y="1"/>
                    <a:pt x="0" y="2"/>
                    <a:pt x="0" y="3"/>
                  </a:cubicBezTo>
                  <a:cubicBezTo>
                    <a:pt x="0" y="3"/>
                    <a:pt x="0" y="3"/>
                    <a:pt x="0" y="3"/>
                  </a:cubicBezTo>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9" name="Freeform 911"/>
            <p:cNvSpPr/>
            <p:nvPr/>
          </p:nvSpPr>
          <p:spPr bwMode="auto">
            <a:xfrm>
              <a:off x="7691438" y="3676650"/>
              <a:ext cx="160337" cy="193675"/>
            </a:xfrm>
            <a:custGeom>
              <a:avLst/>
              <a:gdLst>
                <a:gd name="T0" fmla="*/ 0 w 64"/>
                <a:gd name="T1" fmla="*/ 13 h 77"/>
                <a:gd name="T2" fmla="*/ 31 w 64"/>
                <a:gd name="T3" fmla="*/ 0 h 77"/>
                <a:gd name="T4" fmla="*/ 55 w 64"/>
                <a:gd name="T5" fmla="*/ 26 h 77"/>
                <a:gd name="T6" fmla="*/ 63 w 64"/>
                <a:gd name="T7" fmla="*/ 61 h 77"/>
                <a:gd name="T8" fmla="*/ 30 w 64"/>
                <a:gd name="T9" fmla="*/ 77 h 77"/>
                <a:gd name="T10" fmla="*/ 0 w 64"/>
                <a:gd name="T11" fmla="*/ 13 h 77"/>
              </a:gdLst>
              <a:ahLst/>
              <a:cxnLst>
                <a:cxn ang="0">
                  <a:pos x="T0" y="T1"/>
                </a:cxn>
                <a:cxn ang="0">
                  <a:pos x="T2" y="T3"/>
                </a:cxn>
                <a:cxn ang="0">
                  <a:pos x="T4" y="T5"/>
                </a:cxn>
                <a:cxn ang="0">
                  <a:pos x="T6" y="T7"/>
                </a:cxn>
                <a:cxn ang="0">
                  <a:pos x="T8" y="T9"/>
                </a:cxn>
                <a:cxn ang="0">
                  <a:pos x="T10" y="T11"/>
                </a:cxn>
              </a:cxnLst>
              <a:rect l="0" t="0" r="r" b="b"/>
              <a:pathLst>
                <a:path w="64" h="77">
                  <a:moveTo>
                    <a:pt x="0" y="13"/>
                  </a:moveTo>
                  <a:cubicBezTo>
                    <a:pt x="3" y="7"/>
                    <a:pt x="14" y="1"/>
                    <a:pt x="31" y="0"/>
                  </a:cubicBezTo>
                  <a:cubicBezTo>
                    <a:pt x="31" y="0"/>
                    <a:pt x="45" y="9"/>
                    <a:pt x="55" y="26"/>
                  </a:cubicBezTo>
                  <a:cubicBezTo>
                    <a:pt x="64" y="44"/>
                    <a:pt x="63" y="61"/>
                    <a:pt x="63" y="61"/>
                  </a:cubicBezTo>
                  <a:cubicBezTo>
                    <a:pt x="51" y="73"/>
                    <a:pt x="38" y="77"/>
                    <a:pt x="30" y="77"/>
                  </a:cubicBezTo>
                  <a:cubicBezTo>
                    <a:pt x="0" y="13"/>
                    <a:pt x="0" y="13"/>
                    <a:pt x="0" y="13"/>
                  </a:cubicBezTo>
                </a:path>
              </a:pathLst>
            </a:custGeom>
            <a:solidFill>
              <a:srgbClr val="EFF0F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0" name="Freeform 912"/>
            <p:cNvSpPr/>
            <p:nvPr/>
          </p:nvSpPr>
          <p:spPr bwMode="auto">
            <a:xfrm>
              <a:off x="6924675" y="3965575"/>
              <a:ext cx="242887" cy="388937"/>
            </a:xfrm>
            <a:custGeom>
              <a:avLst/>
              <a:gdLst>
                <a:gd name="T0" fmla="*/ 44 w 97"/>
                <a:gd name="T1" fmla="*/ 0 h 156"/>
                <a:gd name="T2" fmla="*/ 2 w 97"/>
                <a:gd name="T3" fmla="*/ 5 h 156"/>
                <a:gd name="T4" fmla="*/ 64 w 97"/>
                <a:gd name="T5" fmla="*/ 156 h 156"/>
                <a:gd name="T6" fmla="*/ 97 w 97"/>
                <a:gd name="T7" fmla="*/ 120 h 156"/>
                <a:gd name="T8" fmla="*/ 44 w 97"/>
                <a:gd name="T9" fmla="*/ 0 h 156"/>
              </a:gdLst>
              <a:ahLst/>
              <a:cxnLst>
                <a:cxn ang="0">
                  <a:pos x="T0" y="T1"/>
                </a:cxn>
                <a:cxn ang="0">
                  <a:pos x="T2" y="T3"/>
                </a:cxn>
                <a:cxn ang="0">
                  <a:pos x="T4" y="T5"/>
                </a:cxn>
                <a:cxn ang="0">
                  <a:pos x="T6" y="T7"/>
                </a:cxn>
                <a:cxn ang="0">
                  <a:pos x="T8" y="T9"/>
                </a:cxn>
              </a:cxnLst>
              <a:rect l="0" t="0" r="r" b="b"/>
              <a:pathLst>
                <a:path w="97" h="156">
                  <a:moveTo>
                    <a:pt x="44" y="0"/>
                  </a:moveTo>
                  <a:cubicBezTo>
                    <a:pt x="2" y="5"/>
                    <a:pt x="2" y="5"/>
                    <a:pt x="2" y="5"/>
                  </a:cubicBezTo>
                  <a:cubicBezTo>
                    <a:pt x="0" y="56"/>
                    <a:pt x="30" y="125"/>
                    <a:pt x="64" y="156"/>
                  </a:cubicBezTo>
                  <a:cubicBezTo>
                    <a:pt x="97" y="120"/>
                    <a:pt x="97" y="120"/>
                    <a:pt x="97" y="120"/>
                  </a:cubicBezTo>
                  <a:cubicBezTo>
                    <a:pt x="44" y="0"/>
                    <a:pt x="44" y="0"/>
                    <a:pt x="44" y="0"/>
                  </a:cubicBezTo>
                </a:path>
              </a:pathLst>
            </a:custGeom>
            <a:solidFill>
              <a:srgbClr val="F2D1D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1" name="Freeform 913"/>
            <p:cNvSpPr/>
            <p:nvPr/>
          </p:nvSpPr>
          <p:spPr bwMode="auto">
            <a:xfrm>
              <a:off x="7021513" y="3694112"/>
              <a:ext cx="754062" cy="569912"/>
            </a:xfrm>
            <a:custGeom>
              <a:avLst/>
              <a:gdLst>
                <a:gd name="T0" fmla="*/ 17 w 302"/>
                <a:gd name="T1" fmla="*/ 178 h 228"/>
                <a:gd name="T2" fmla="*/ 58 w 302"/>
                <a:gd name="T3" fmla="*/ 228 h 228"/>
                <a:gd name="T4" fmla="*/ 296 w 302"/>
                <a:gd name="T5" fmla="*/ 85 h 228"/>
                <a:gd name="T6" fmla="*/ 293 w 302"/>
                <a:gd name="T7" fmla="*/ 42 h 228"/>
                <a:gd name="T8" fmla="*/ 260 w 302"/>
                <a:gd name="T9" fmla="*/ 0 h 228"/>
                <a:gd name="T10" fmla="*/ 5 w 302"/>
                <a:gd name="T11" fmla="*/ 108 h 228"/>
                <a:gd name="T12" fmla="*/ 17 w 302"/>
                <a:gd name="T13" fmla="*/ 178 h 228"/>
              </a:gdLst>
              <a:ahLst/>
              <a:cxnLst>
                <a:cxn ang="0">
                  <a:pos x="T0" y="T1"/>
                </a:cxn>
                <a:cxn ang="0">
                  <a:pos x="T2" y="T3"/>
                </a:cxn>
                <a:cxn ang="0">
                  <a:pos x="T4" y="T5"/>
                </a:cxn>
                <a:cxn ang="0">
                  <a:pos x="T6" y="T7"/>
                </a:cxn>
                <a:cxn ang="0">
                  <a:pos x="T8" y="T9"/>
                </a:cxn>
                <a:cxn ang="0">
                  <a:pos x="T10" y="T11"/>
                </a:cxn>
                <a:cxn ang="0">
                  <a:pos x="T12" y="T13"/>
                </a:cxn>
              </a:cxnLst>
              <a:rect l="0" t="0" r="r" b="b"/>
              <a:pathLst>
                <a:path w="302" h="228">
                  <a:moveTo>
                    <a:pt x="17" y="178"/>
                  </a:moveTo>
                  <a:cubicBezTo>
                    <a:pt x="32" y="215"/>
                    <a:pt x="58" y="228"/>
                    <a:pt x="58" y="228"/>
                  </a:cubicBezTo>
                  <a:cubicBezTo>
                    <a:pt x="126" y="190"/>
                    <a:pt x="226" y="95"/>
                    <a:pt x="296" y="85"/>
                  </a:cubicBezTo>
                  <a:cubicBezTo>
                    <a:pt x="296" y="85"/>
                    <a:pt x="302" y="66"/>
                    <a:pt x="293" y="42"/>
                  </a:cubicBezTo>
                  <a:cubicBezTo>
                    <a:pt x="284" y="17"/>
                    <a:pt x="260" y="0"/>
                    <a:pt x="260" y="0"/>
                  </a:cubicBezTo>
                  <a:cubicBezTo>
                    <a:pt x="204" y="38"/>
                    <a:pt x="74" y="103"/>
                    <a:pt x="5" y="108"/>
                  </a:cubicBezTo>
                  <a:cubicBezTo>
                    <a:pt x="5" y="108"/>
                    <a:pt x="0" y="139"/>
                    <a:pt x="17" y="178"/>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2" name="Freeform 915"/>
            <p:cNvSpPr/>
            <p:nvPr/>
          </p:nvSpPr>
          <p:spPr bwMode="auto">
            <a:xfrm>
              <a:off x="7169150" y="4235450"/>
              <a:ext cx="47625" cy="31750"/>
            </a:xfrm>
            <a:custGeom>
              <a:avLst/>
              <a:gdLst>
                <a:gd name="T0" fmla="*/ 19 w 19"/>
                <a:gd name="T1" fmla="*/ 0 h 13"/>
                <a:gd name="T2" fmla="*/ 0 w 19"/>
                <a:gd name="T3" fmla="*/ 12 h 13"/>
                <a:gd name="T4" fmla="*/ 1 w 19"/>
                <a:gd name="T5" fmla="*/ 13 h 13"/>
                <a:gd name="T6" fmla="*/ 19 w 19"/>
                <a:gd name="T7" fmla="*/ 0 h 13"/>
              </a:gdLst>
              <a:ahLst/>
              <a:cxnLst>
                <a:cxn ang="0">
                  <a:pos x="T0" y="T1"/>
                </a:cxn>
                <a:cxn ang="0">
                  <a:pos x="T2" y="T3"/>
                </a:cxn>
                <a:cxn ang="0">
                  <a:pos x="T4" y="T5"/>
                </a:cxn>
                <a:cxn ang="0">
                  <a:pos x="T6" y="T7"/>
                </a:cxn>
              </a:cxnLst>
              <a:rect l="0" t="0" r="r" b="b"/>
              <a:pathLst>
                <a:path w="19" h="13">
                  <a:moveTo>
                    <a:pt x="19" y="0"/>
                  </a:moveTo>
                  <a:cubicBezTo>
                    <a:pt x="12" y="5"/>
                    <a:pt x="6" y="9"/>
                    <a:pt x="0" y="12"/>
                  </a:cubicBezTo>
                  <a:cubicBezTo>
                    <a:pt x="0" y="12"/>
                    <a:pt x="1" y="13"/>
                    <a:pt x="1" y="13"/>
                  </a:cubicBezTo>
                  <a:cubicBezTo>
                    <a:pt x="8" y="8"/>
                    <a:pt x="13" y="4"/>
                    <a:pt x="19" y="0"/>
                  </a:cubicBezTo>
                </a:path>
              </a:pathLst>
            </a:custGeom>
            <a:solidFill>
              <a:srgbClr val="BABAD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3" name="Freeform 917"/>
            <p:cNvSpPr/>
            <p:nvPr/>
          </p:nvSpPr>
          <p:spPr bwMode="auto">
            <a:xfrm>
              <a:off x="7032625" y="3824287"/>
              <a:ext cx="738187" cy="439737"/>
            </a:xfrm>
            <a:custGeom>
              <a:avLst/>
              <a:gdLst>
                <a:gd name="T0" fmla="*/ 289 w 296"/>
                <a:gd name="T1" fmla="*/ 0 h 176"/>
                <a:gd name="T2" fmla="*/ 196 w 296"/>
                <a:gd name="T3" fmla="*/ 47 h 176"/>
                <a:gd name="T4" fmla="*/ 97 w 296"/>
                <a:gd name="T5" fmla="*/ 105 h 176"/>
                <a:gd name="T6" fmla="*/ 73 w 296"/>
                <a:gd name="T7" fmla="*/ 108 h 176"/>
                <a:gd name="T8" fmla="*/ 27 w 296"/>
                <a:gd name="T9" fmla="*/ 95 h 176"/>
                <a:gd name="T10" fmla="*/ 0 w 296"/>
                <a:gd name="T11" fmla="*/ 56 h 176"/>
                <a:gd name="T12" fmla="*/ 0 w 296"/>
                <a:gd name="T13" fmla="*/ 74 h 176"/>
                <a:gd name="T14" fmla="*/ 55 w 296"/>
                <a:gd name="T15" fmla="*/ 176 h 176"/>
                <a:gd name="T16" fmla="*/ 74 w 296"/>
                <a:gd name="T17" fmla="*/ 164 h 176"/>
                <a:gd name="T18" fmla="*/ 171 w 296"/>
                <a:gd name="T19" fmla="*/ 94 h 176"/>
                <a:gd name="T20" fmla="*/ 288 w 296"/>
                <a:gd name="T21" fmla="*/ 33 h 176"/>
                <a:gd name="T22" fmla="*/ 291 w 296"/>
                <a:gd name="T23" fmla="*/ 33 h 176"/>
                <a:gd name="T24" fmla="*/ 289 w 296"/>
                <a:gd name="T25" fmla="*/ 1 h 176"/>
                <a:gd name="T26" fmla="*/ 289 w 296"/>
                <a:gd name="T27" fmla="*/ 0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6" h="176">
                  <a:moveTo>
                    <a:pt x="289" y="0"/>
                  </a:moveTo>
                  <a:cubicBezTo>
                    <a:pt x="260" y="6"/>
                    <a:pt x="222" y="32"/>
                    <a:pt x="196" y="47"/>
                  </a:cubicBezTo>
                  <a:cubicBezTo>
                    <a:pt x="163" y="67"/>
                    <a:pt x="135" y="95"/>
                    <a:pt x="97" y="105"/>
                  </a:cubicBezTo>
                  <a:cubicBezTo>
                    <a:pt x="89" y="107"/>
                    <a:pt x="81" y="108"/>
                    <a:pt x="73" y="108"/>
                  </a:cubicBezTo>
                  <a:cubicBezTo>
                    <a:pt x="57" y="108"/>
                    <a:pt x="41" y="104"/>
                    <a:pt x="27" y="95"/>
                  </a:cubicBezTo>
                  <a:cubicBezTo>
                    <a:pt x="10" y="84"/>
                    <a:pt x="10" y="68"/>
                    <a:pt x="0" y="56"/>
                  </a:cubicBezTo>
                  <a:cubicBezTo>
                    <a:pt x="0" y="59"/>
                    <a:pt x="0" y="65"/>
                    <a:pt x="0" y="74"/>
                  </a:cubicBezTo>
                  <a:cubicBezTo>
                    <a:pt x="5" y="113"/>
                    <a:pt x="18" y="155"/>
                    <a:pt x="55" y="176"/>
                  </a:cubicBezTo>
                  <a:cubicBezTo>
                    <a:pt x="61" y="173"/>
                    <a:pt x="67" y="169"/>
                    <a:pt x="74" y="164"/>
                  </a:cubicBezTo>
                  <a:cubicBezTo>
                    <a:pt x="105" y="142"/>
                    <a:pt x="131" y="125"/>
                    <a:pt x="171" y="94"/>
                  </a:cubicBezTo>
                  <a:cubicBezTo>
                    <a:pt x="194" y="77"/>
                    <a:pt x="257" y="33"/>
                    <a:pt x="288" y="33"/>
                  </a:cubicBezTo>
                  <a:cubicBezTo>
                    <a:pt x="289" y="33"/>
                    <a:pt x="290" y="33"/>
                    <a:pt x="291" y="33"/>
                  </a:cubicBezTo>
                  <a:cubicBezTo>
                    <a:pt x="296" y="21"/>
                    <a:pt x="294" y="8"/>
                    <a:pt x="289" y="1"/>
                  </a:cubicBezTo>
                  <a:cubicBezTo>
                    <a:pt x="289" y="0"/>
                    <a:pt x="289" y="0"/>
                    <a:pt x="289" y="0"/>
                  </a:cubicBezTo>
                </a:path>
              </a:pathLst>
            </a:custGeom>
            <a:solidFill>
              <a:srgbClr val="F8DEE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4" name="Freeform 918"/>
            <p:cNvSpPr/>
            <p:nvPr/>
          </p:nvSpPr>
          <p:spPr bwMode="auto">
            <a:xfrm>
              <a:off x="7569200" y="3694112"/>
              <a:ext cx="222250" cy="246062"/>
            </a:xfrm>
            <a:custGeom>
              <a:avLst/>
              <a:gdLst>
                <a:gd name="T0" fmla="*/ 0 w 89"/>
                <a:gd name="T1" fmla="*/ 25 h 98"/>
                <a:gd name="T2" fmla="*/ 33 w 89"/>
                <a:gd name="T3" fmla="*/ 98 h 98"/>
                <a:gd name="T4" fmla="*/ 77 w 89"/>
                <a:gd name="T5" fmla="*/ 85 h 98"/>
                <a:gd name="T6" fmla="*/ 41 w 89"/>
                <a:gd name="T7" fmla="*/ 0 h 98"/>
                <a:gd name="T8" fmla="*/ 0 w 89"/>
                <a:gd name="T9" fmla="*/ 25 h 98"/>
              </a:gdLst>
              <a:ahLst/>
              <a:cxnLst>
                <a:cxn ang="0">
                  <a:pos x="T0" y="T1"/>
                </a:cxn>
                <a:cxn ang="0">
                  <a:pos x="T2" y="T3"/>
                </a:cxn>
                <a:cxn ang="0">
                  <a:pos x="T4" y="T5"/>
                </a:cxn>
                <a:cxn ang="0">
                  <a:pos x="T6" y="T7"/>
                </a:cxn>
                <a:cxn ang="0">
                  <a:pos x="T8" y="T9"/>
                </a:cxn>
              </a:cxnLst>
              <a:rect l="0" t="0" r="r" b="b"/>
              <a:pathLst>
                <a:path w="89" h="98">
                  <a:moveTo>
                    <a:pt x="0" y="25"/>
                  </a:moveTo>
                  <a:cubicBezTo>
                    <a:pt x="20" y="44"/>
                    <a:pt x="34" y="77"/>
                    <a:pt x="33" y="98"/>
                  </a:cubicBezTo>
                  <a:cubicBezTo>
                    <a:pt x="33" y="98"/>
                    <a:pt x="62" y="85"/>
                    <a:pt x="77" y="85"/>
                  </a:cubicBezTo>
                  <a:cubicBezTo>
                    <a:pt x="77" y="85"/>
                    <a:pt x="89" y="29"/>
                    <a:pt x="41" y="0"/>
                  </a:cubicBezTo>
                  <a:lnTo>
                    <a:pt x="0" y="25"/>
                  </a:lnTo>
                  <a:close/>
                </a:path>
              </a:pathLst>
            </a:custGeom>
            <a:solidFill>
              <a:srgbClr val="EF699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5" name="Freeform 919"/>
            <p:cNvSpPr/>
            <p:nvPr/>
          </p:nvSpPr>
          <p:spPr bwMode="auto">
            <a:xfrm>
              <a:off x="7026275" y="3689350"/>
              <a:ext cx="744537" cy="581025"/>
            </a:xfrm>
            <a:custGeom>
              <a:avLst/>
              <a:gdLst>
                <a:gd name="T0" fmla="*/ 15 w 298"/>
                <a:gd name="T1" fmla="*/ 180 h 232"/>
                <a:gd name="T2" fmla="*/ 13 w 298"/>
                <a:gd name="T3" fmla="*/ 181 h 232"/>
                <a:gd name="T4" fmla="*/ 55 w 298"/>
                <a:gd name="T5" fmla="*/ 232 h 232"/>
                <a:gd name="T6" fmla="*/ 57 w 298"/>
                <a:gd name="T7" fmla="*/ 232 h 232"/>
                <a:gd name="T8" fmla="*/ 175 w 298"/>
                <a:gd name="T9" fmla="*/ 149 h 232"/>
                <a:gd name="T10" fmla="*/ 294 w 298"/>
                <a:gd name="T11" fmla="*/ 89 h 232"/>
                <a:gd name="T12" fmla="*/ 295 w 298"/>
                <a:gd name="T13" fmla="*/ 88 h 232"/>
                <a:gd name="T14" fmla="*/ 298 w 298"/>
                <a:gd name="T15" fmla="*/ 71 h 232"/>
                <a:gd name="T16" fmla="*/ 293 w 298"/>
                <a:gd name="T17" fmla="*/ 43 h 232"/>
                <a:gd name="T18" fmla="*/ 258 w 298"/>
                <a:gd name="T19" fmla="*/ 0 h 232"/>
                <a:gd name="T20" fmla="*/ 257 w 298"/>
                <a:gd name="T21" fmla="*/ 0 h 232"/>
                <a:gd name="T22" fmla="*/ 135 w 298"/>
                <a:gd name="T23" fmla="*/ 67 h 232"/>
                <a:gd name="T24" fmla="*/ 2 w 298"/>
                <a:gd name="T25" fmla="*/ 108 h 232"/>
                <a:gd name="T26" fmla="*/ 1 w 298"/>
                <a:gd name="T27" fmla="*/ 109 h 232"/>
                <a:gd name="T28" fmla="*/ 0 w 298"/>
                <a:gd name="T29" fmla="*/ 120 h 232"/>
                <a:gd name="T30" fmla="*/ 13 w 298"/>
                <a:gd name="T31" fmla="*/ 181 h 232"/>
                <a:gd name="T32" fmla="*/ 15 w 298"/>
                <a:gd name="T33" fmla="*/ 180 h 232"/>
                <a:gd name="T34" fmla="*/ 16 w 298"/>
                <a:gd name="T35" fmla="*/ 180 h 232"/>
                <a:gd name="T36" fmla="*/ 4 w 298"/>
                <a:gd name="T37" fmla="*/ 120 h 232"/>
                <a:gd name="T38" fmla="*/ 4 w 298"/>
                <a:gd name="T39" fmla="*/ 112 h 232"/>
                <a:gd name="T40" fmla="*/ 4 w 298"/>
                <a:gd name="T41" fmla="*/ 110 h 232"/>
                <a:gd name="T42" fmla="*/ 4 w 298"/>
                <a:gd name="T43" fmla="*/ 110 h 232"/>
                <a:gd name="T44" fmla="*/ 3 w 298"/>
                <a:gd name="T45" fmla="*/ 110 h 232"/>
                <a:gd name="T46" fmla="*/ 3 w 298"/>
                <a:gd name="T47" fmla="*/ 111 h 232"/>
                <a:gd name="T48" fmla="*/ 136 w 298"/>
                <a:gd name="T49" fmla="*/ 70 h 232"/>
                <a:gd name="T50" fmla="*/ 258 w 298"/>
                <a:gd name="T51" fmla="*/ 3 h 232"/>
                <a:gd name="T52" fmla="*/ 258 w 298"/>
                <a:gd name="T53" fmla="*/ 2 h 232"/>
                <a:gd name="T54" fmla="*/ 257 w 298"/>
                <a:gd name="T55" fmla="*/ 3 h 232"/>
                <a:gd name="T56" fmla="*/ 258 w 298"/>
                <a:gd name="T57" fmla="*/ 4 h 232"/>
                <a:gd name="T58" fmla="*/ 290 w 298"/>
                <a:gd name="T59" fmla="*/ 44 h 232"/>
                <a:gd name="T60" fmla="*/ 294 w 298"/>
                <a:gd name="T61" fmla="*/ 71 h 232"/>
                <a:gd name="T62" fmla="*/ 293 w 298"/>
                <a:gd name="T63" fmla="*/ 83 h 232"/>
                <a:gd name="T64" fmla="*/ 293 w 298"/>
                <a:gd name="T65" fmla="*/ 86 h 232"/>
                <a:gd name="T66" fmla="*/ 292 w 298"/>
                <a:gd name="T67" fmla="*/ 87 h 232"/>
                <a:gd name="T68" fmla="*/ 292 w 298"/>
                <a:gd name="T69" fmla="*/ 87 h 232"/>
                <a:gd name="T70" fmla="*/ 294 w 298"/>
                <a:gd name="T71" fmla="*/ 87 h 232"/>
                <a:gd name="T72" fmla="*/ 294 w 298"/>
                <a:gd name="T73" fmla="*/ 86 h 232"/>
                <a:gd name="T74" fmla="*/ 173 w 298"/>
                <a:gd name="T75" fmla="*/ 147 h 232"/>
                <a:gd name="T76" fmla="*/ 55 w 298"/>
                <a:gd name="T77" fmla="*/ 229 h 232"/>
                <a:gd name="T78" fmla="*/ 56 w 298"/>
                <a:gd name="T79" fmla="*/ 230 h 232"/>
                <a:gd name="T80" fmla="*/ 57 w 298"/>
                <a:gd name="T81" fmla="*/ 229 h 232"/>
                <a:gd name="T82" fmla="*/ 56 w 298"/>
                <a:gd name="T83" fmla="*/ 229 h 232"/>
                <a:gd name="T84" fmla="*/ 16 w 298"/>
                <a:gd name="T85" fmla="*/ 180 h 232"/>
                <a:gd name="T86" fmla="*/ 15 w 298"/>
                <a:gd name="T87" fmla="*/ 180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98" h="232">
                  <a:moveTo>
                    <a:pt x="15" y="180"/>
                  </a:moveTo>
                  <a:cubicBezTo>
                    <a:pt x="13" y="181"/>
                    <a:pt x="13" y="181"/>
                    <a:pt x="13" y="181"/>
                  </a:cubicBezTo>
                  <a:cubicBezTo>
                    <a:pt x="29" y="218"/>
                    <a:pt x="55" y="232"/>
                    <a:pt x="55" y="232"/>
                  </a:cubicBezTo>
                  <a:cubicBezTo>
                    <a:pt x="56" y="232"/>
                    <a:pt x="56" y="232"/>
                    <a:pt x="57" y="232"/>
                  </a:cubicBezTo>
                  <a:cubicBezTo>
                    <a:pt x="91" y="212"/>
                    <a:pt x="133" y="179"/>
                    <a:pt x="175" y="149"/>
                  </a:cubicBezTo>
                  <a:cubicBezTo>
                    <a:pt x="217" y="120"/>
                    <a:pt x="260" y="94"/>
                    <a:pt x="294" y="89"/>
                  </a:cubicBezTo>
                  <a:cubicBezTo>
                    <a:pt x="295" y="89"/>
                    <a:pt x="295" y="88"/>
                    <a:pt x="295" y="88"/>
                  </a:cubicBezTo>
                  <a:cubicBezTo>
                    <a:pt x="295" y="88"/>
                    <a:pt x="298" y="81"/>
                    <a:pt x="298" y="71"/>
                  </a:cubicBezTo>
                  <a:cubicBezTo>
                    <a:pt x="298" y="63"/>
                    <a:pt x="297" y="54"/>
                    <a:pt x="293" y="43"/>
                  </a:cubicBezTo>
                  <a:cubicBezTo>
                    <a:pt x="283" y="18"/>
                    <a:pt x="259" y="1"/>
                    <a:pt x="258" y="0"/>
                  </a:cubicBezTo>
                  <a:cubicBezTo>
                    <a:pt x="258" y="0"/>
                    <a:pt x="257" y="0"/>
                    <a:pt x="257" y="0"/>
                  </a:cubicBezTo>
                  <a:cubicBezTo>
                    <a:pt x="229" y="20"/>
                    <a:pt x="183" y="46"/>
                    <a:pt x="135" y="67"/>
                  </a:cubicBezTo>
                  <a:cubicBezTo>
                    <a:pt x="87" y="89"/>
                    <a:pt x="37" y="106"/>
                    <a:pt x="2" y="108"/>
                  </a:cubicBezTo>
                  <a:cubicBezTo>
                    <a:pt x="2" y="108"/>
                    <a:pt x="1" y="109"/>
                    <a:pt x="1" y="109"/>
                  </a:cubicBezTo>
                  <a:cubicBezTo>
                    <a:pt x="1" y="109"/>
                    <a:pt x="0" y="113"/>
                    <a:pt x="0" y="120"/>
                  </a:cubicBezTo>
                  <a:cubicBezTo>
                    <a:pt x="0" y="132"/>
                    <a:pt x="2" y="155"/>
                    <a:pt x="13" y="181"/>
                  </a:cubicBezTo>
                  <a:cubicBezTo>
                    <a:pt x="15" y="180"/>
                    <a:pt x="15" y="180"/>
                    <a:pt x="15" y="180"/>
                  </a:cubicBezTo>
                  <a:cubicBezTo>
                    <a:pt x="16" y="180"/>
                    <a:pt x="16" y="180"/>
                    <a:pt x="16" y="180"/>
                  </a:cubicBezTo>
                  <a:cubicBezTo>
                    <a:pt x="5" y="154"/>
                    <a:pt x="4" y="132"/>
                    <a:pt x="4" y="120"/>
                  </a:cubicBezTo>
                  <a:cubicBezTo>
                    <a:pt x="4" y="116"/>
                    <a:pt x="4" y="114"/>
                    <a:pt x="4" y="112"/>
                  </a:cubicBezTo>
                  <a:cubicBezTo>
                    <a:pt x="4" y="111"/>
                    <a:pt x="4" y="111"/>
                    <a:pt x="4" y="110"/>
                  </a:cubicBezTo>
                  <a:cubicBezTo>
                    <a:pt x="4" y="110"/>
                    <a:pt x="4" y="110"/>
                    <a:pt x="4" y="110"/>
                  </a:cubicBezTo>
                  <a:cubicBezTo>
                    <a:pt x="3" y="110"/>
                    <a:pt x="3" y="110"/>
                    <a:pt x="3" y="110"/>
                  </a:cubicBezTo>
                  <a:cubicBezTo>
                    <a:pt x="3" y="111"/>
                    <a:pt x="3" y="111"/>
                    <a:pt x="3" y="111"/>
                  </a:cubicBezTo>
                  <a:cubicBezTo>
                    <a:pt x="38" y="109"/>
                    <a:pt x="88" y="92"/>
                    <a:pt x="136" y="70"/>
                  </a:cubicBezTo>
                  <a:cubicBezTo>
                    <a:pt x="184" y="48"/>
                    <a:pt x="230" y="23"/>
                    <a:pt x="258" y="3"/>
                  </a:cubicBezTo>
                  <a:cubicBezTo>
                    <a:pt x="258" y="2"/>
                    <a:pt x="258" y="2"/>
                    <a:pt x="258" y="2"/>
                  </a:cubicBezTo>
                  <a:cubicBezTo>
                    <a:pt x="257" y="3"/>
                    <a:pt x="257" y="3"/>
                    <a:pt x="257" y="3"/>
                  </a:cubicBezTo>
                  <a:cubicBezTo>
                    <a:pt x="257" y="3"/>
                    <a:pt x="257" y="3"/>
                    <a:pt x="258" y="4"/>
                  </a:cubicBezTo>
                  <a:cubicBezTo>
                    <a:pt x="262" y="7"/>
                    <a:pt x="282" y="23"/>
                    <a:pt x="290" y="44"/>
                  </a:cubicBezTo>
                  <a:cubicBezTo>
                    <a:pt x="293" y="54"/>
                    <a:pt x="294" y="64"/>
                    <a:pt x="294" y="71"/>
                  </a:cubicBezTo>
                  <a:cubicBezTo>
                    <a:pt x="294" y="76"/>
                    <a:pt x="294" y="80"/>
                    <a:pt x="293" y="83"/>
                  </a:cubicBezTo>
                  <a:cubicBezTo>
                    <a:pt x="293" y="84"/>
                    <a:pt x="293" y="85"/>
                    <a:pt x="293" y="86"/>
                  </a:cubicBezTo>
                  <a:cubicBezTo>
                    <a:pt x="293" y="86"/>
                    <a:pt x="293" y="86"/>
                    <a:pt x="292" y="87"/>
                  </a:cubicBezTo>
                  <a:cubicBezTo>
                    <a:pt x="292" y="87"/>
                    <a:pt x="292" y="87"/>
                    <a:pt x="292" y="87"/>
                  </a:cubicBezTo>
                  <a:cubicBezTo>
                    <a:pt x="294" y="87"/>
                    <a:pt x="294" y="87"/>
                    <a:pt x="294" y="87"/>
                  </a:cubicBezTo>
                  <a:cubicBezTo>
                    <a:pt x="294" y="86"/>
                    <a:pt x="294" y="86"/>
                    <a:pt x="294" y="86"/>
                  </a:cubicBezTo>
                  <a:cubicBezTo>
                    <a:pt x="258" y="91"/>
                    <a:pt x="216" y="117"/>
                    <a:pt x="173" y="147"/>
                  </a:cubicBezTo>
                  <a:cubicBezTo>
                    <a:pt x="131" y="176"/>
                    <a:pt x="89" y="210"/>
                    <a:pt x="55" y="229"/>
                  </a:cubicBezTo>
                  <a:cubicBezTo>
                    <a:pt x="56" y="230"/>
                    <a:pt x="56" y="230"/>
                    <a:pt x="56" y="230"/>
                  </a:cubicBezTo>
                  <a:cubicBezTo>
                    <a:pt x="57" y="229"/>
                    <a:pt x="57" y="229"/>
                    <a:pt x="57" y="229"/>
                  </a:cubicBezTo>
                  <a:cubicBezTo>
                    <a:pt x="56" y="229"/>
                    <a:pt x="56" y="229"/>
                    <a:pt x="56" y="229"/>
                  </a:cubicBezTo>
                  <a:cubicBezTo>
                    <a:pt x="54" y="227"/>
                    <a:pt x="30" y="214"/>
                    <a:pt x="16" y="180"/>
                  </a:cubicBezTo>
                  <a:lnTo>
                    <a:pt x="15" y="180"/>
                  </a:ln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6" name="Freeform 920"/>
            <p:cNvSpPr/>
            <p:nvPr/>
          </p:nvSpPr>
          <p:spPr bwMode="auto">
            <a:xfrm>
              <a:off x="6927850" y="3959225"/>
              <a:ext cx="244475" cy="398462"/>
            </a:xfrm>
            <a:custGeom>
              <a:avLst/>
              <a:gdLst>
                <a:gd name="T0" fmla="*/ 42 w 98"/>
                <a:gd name="T1" fmla="*/ 0 h 159"/>
                <a:gd name="T2" fmla="*/ 1 w 98"/>
                <a:gd name="T3" fmla="*/ 5 h 159"/>
                <a:gd name="T4" fmla="*/ 0 w 98"/>
                <a:gd name="T5" fmla="*/ 7 h 159"/>
                <a:gd name="T6" fmla="*/ 0 w 98"/>
                <a:gd name="T7" fmla="*/ 12 h 159"/>
                <a:gd name="T8" fmla="*/ 18 w 98"/>
                <a:gd name="T9" fmla="*/ 93 h 159"/>
                <a:gd name="T10" fmla="*/ 62 w 98"/>
                <a:gd name="T11" fmla="*/ 159 h 159"/>
                <a:gd name="T12" fmla="*/ 64 w 98"/>
                <a:gd name="T13" fmla="*/ 159 h 159"/>
                <a:gd name="T14" fmla="*/ 97 w 98"/>
                <a:gd name="T15" fmla="*/ 124 h 159"/>
                <a:gd name="T16" fmla="*/ 97 w 98"/>
                <a:gd name="T17" fmla="*/ 121 h 159"/>
                <a:gd name="T18" fmla="*/ 95 w 98"/>
                <a:gd name="T19" fmla="*/ 121 h 159"/>
                <a:gd name="T20" fmla="*/ 61 w 98"/>
                <a:gd name="T21" fmla="*/ 156 h 159"/>
                <a:gd name="T22" fmla="*/ 63 w 98"/>
                <a:gd name="T23" fmla="*/ 158 h 159"/>
                <a:gd name="T24" fmla="*/ 64 w 98"/>
                <a:gd name="T25" fmla="*/ 156 h 159"/>
                <a:gd name="T26" fmla="*/ 21 w 98"/>
                <a:gd name="T27" fmla="*/ 92 h 159"/>
                <a:gd name="T28" fmla="*/ 3 w 98"/>
                <a:gd name="T29" fmla="*/ 12 h 159"/>
                <a:gd name="T30" fmla="*/ 3 w 98"/>
                <a:gd name="T31" fmla="*/ 7 h 159"/>
                <a:gd name="T32" fmla="*/ 1 w 98"/>
                <a:gd name="T33" fmla="*/ 7 h 159"/>
                <a:gd name="T34" fmla="*/ 1 w 98"/>
                <a:gd name="T35" fmla="*/ 8 h 159"/>
                <a:gd name="T36" fmla="*/ 43 w 98"/>
                <a:gd name="T37" fmla="*/ 3 h 159"/>
                <a:gd name="T38" fmla="*/ 44 w 98"/>
                <a:gd name="T39" fmla="*/ 1 h 159"/>
                <a:gd name="T40" fmla="*/ 42 w 98"/>
                <a:gd name="T41" fmla="*/ 0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8" h="159">
                  <a:moveTo>
                    <a:pt x="42" y="0"/>
                  </a:moveTo>
                  <a:cubicBezTo>
                    <a:pt x="1" y="5"/>
                    <a:pt x="1" y="5"/>
                    <a:pt x="1" y="5"/>
                  </a:cubicBezTo>
                  <a:cubicBezTo>
                    <a:pt x="0" y="5"/>
                    <a:pt x="0" y="6"/>
                    <a:pt x="0" y="7"/>
                  </a:cubicBezTo>
                  <a:cubicBezTo>
                    <a:pt x="0" y="8"/>
                    <a:pt x="0" y="10"/>
                    <a:pt x="0" y="12"/>
                  </a:cubicBezTo>
                  <a:cubicBezTo>
                    <a:pt x="0" y="37"/>
                    <a:pt x="7" y="67"/>
                    <a:pt x="18" y="93"/>
                  </a:cubicBezTo>
                  <a:cubicBezTo>
                    <a:pt x="30" y="120"/>
                    <a:pt x="45" y="144"/>
                    <a:pt x="62" y="159"/>
                  </a:cubicBezTo>
                  <a:cubicBezTo>
                    <a:pt x="62" y="159"/>
                    <a:pt x="63" y="159"/>
                    <a:pt x="64" y="159"/>
                  </a:cubicBezTo>
                  <a:cubicBezTo>
                    <a:pt x="97" y="124"/>
                    <a:pt x="97" y="124"/>
                    <a:pt x="97" y="124"/>
                  </a:cubicBezTo>
                  <a:cubicBezTo>
                    <a:pt x="98" y="123"/>
                    <a:pt x="98" y="122"/>
                    <a:pt x="97" y="121"/>
                  </a:cubicBezTo>
                  <a:cubicBezTo>
                    <a:pt x="96" y="121"/>
                    <a:pt x="95" y="121"/>
                    <a:pt x="95" y="121"/>
                  </a:cubicBezTo>
                  <a:cubicBezTo>
                    <a:pt x="61" y="156"/>
                    <a:pt x="61" y="156"/>
                    <a:pt x="61" y="156"/>
                  </a:cubicBezTo>
                  <a:cubicBezTo>
                    <a:pt x="63" y="158"/>
                    <a:pt x="63" y="158"/>
                    <a:pt x="63" y="158"/>
                  </a:cubicBezTo>
                  <a:cubicBezTo>
                    <a:pt x="64" y="156"/>
                    <a:pt x="64" y="156"/>
                    <a:pt x="64" y="156"/>
                  </a:cubicBezTo>
                  <a:cubicBezTo>
                    <a:pt x="48" y="142"/>
                    <a:pt x="33" y="118"/>
                    <a:pt x="21" y="92"/>
                  </a:cubicBezTo>
                  <a:cubicBezTo>
                    <a:pt x="10" y="66"/>
                    <a:pt x="3" y="37"/>
                    <a:pt x="3" y="12"/>
                  </a:cubicBezTo>
                  <a:cubicBezTo>
                    <a:pt x="3" y="10"/>
                    <a:pt x="3" y="8"/>
                    <a:pt x="3" y="7"/>
                  </a:cubicBezTo>
                  <a:cubicBezTo>
                    <a:pt x="1" y="7"/>
                    <a:pt x="1" y="7"/>
                    <a:pt x="1" y="7"/>
                  </a:cubicBezTo>
                  <a:cubicBezTo>
                    <a:pt x="1" y="8"/>
                    <a:pt x="1" y="8"/>
                    <a:pt x="1" y="8"/>
                  </a:cubicBezTo>
                  <a:cubicBezTo>
                    <a:pt x="43" y="3"/>
                    <a:pt x="43" y="3"/>
                    <a:pt x="43" y="3"/>
                  </a:cubicBezTo>
                  <a:cubicBezTo>
                    <a:pt x="44" y="3"/>
                    <a:pt x="44" y="2"/>
                    <a:pt x="44" y="1"/>
                  </a:cubicBezTo>
                  <a:cubicBezTo>
                    <a:pt x="44" y="0"/>
                    <a:pt x="43" y="0"/>
                    <a:pt x="42"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7" name="Freeform 921"/>
            <p:cNvSpPr/>
            <p:nvPr/>
          </p:nvSpPr>
          <p:spPr bwMode="auto">
            <a:xfrm>
              <a:off x="7686675" y="3671887"/>
              <a:ext cx="166687" cy="203200"/>
            </a:xfrm>
            <a:custGeom>
              <a:avLst/>
              <a:gdLst>
                <a:gd name="T0" fmla="*/ 4 w 67"/>
                <a:gd name="T1" fmla="*/ 16 h 81"/>
                <a:gd name="T2" fmla="*/ 13 w 67"/>
                <a:gd name="T3" fmla="*/ 8 h 81"/>
                <a:gd name="T4" fmla="*/ 33 w 67"/>
                <a:gd name="T5" fmla="*/ 3 h 81"/>
                <a:gd name="T6" fmla="*/ 33 w 67"/>
                <a:gd name="T7" fmla="*/ 2 h 81"/>
                <a:gd name="T8" fmla="*/ 32 w 67"/>
                <a:gd name="T9" fmla="*/ 3 h 81"/>
                <a:gd name="T10" fmla="*/ 32 w 67"/>
                <a:gd name="T11" fmla="*/ 3 h 81"/>
                <a:gd name="T12" fmla="*/ 55 w 67"/>
                <a:gd name="T13" fmla="*/ 29 h 81"/>
                <a:gd name="T14" fmla="*/ 63 w 67"/>
                <a:gd name="T15" fmla="*/ 61 h 81"/>
                <a:gd name="T16" fmla="*/ 63 w 67"/>
                <a:gd name="T17" fmla="*/ 63 h 81"/>
                <a:gd name="T18" fmla="*/ 63 w 67"/>
                <a:gd name="T19" fmla="*/ 63 h 81"/>
                <a:gd name="T20" fmla="*/ 65 w 67"/>
                <a:gd name="T21" fmla="*/ 63 h 81"/>
                <a:gd name="T22" fmla="*/ 64 w 67"/>
                <a:gd name="T23" fmla="*/ 62 h 81"/>
                <a:gd name="T24" fmla="*/ 33 w 67"/>
                <a:gd name="T25" fmla="*/ 77 h 81"/>
                <a:gd name="T26" fmla="*/ 32 w 67"/>
                <a:gd name="T27" fmla="*/ 77 h 81"/>
                <a:gd name="T28" fmla="*/ 30 w 67"/>
                <a:gd name="T29" fmla="*/ 79 h 81"/>
                <a:gd name="T30" fmla="*/ 32 w 67"/>
                <a:gd name="T31" fmla="*/ 81 h 81"/>
                <a:gd name="T32" fmla="*/ 33 w 67"/>
                <a:gd name="T33" fmla="*/ 81 h 81"/>
                <a:gd name="T34" fmla="*/ 66 w 67"/>
                <a:gd name="T35" fmla="*/ 64 h 81"/>
                <a:gd name="T36" fmla="*/ 67 w 67"/>
                <a:gd name="T37" fmla="*/ 63 h 81"/>
                <a:gd name="T38" fmla="*/ 67 w 67"/>
                <a:gd name="T39" fmla="*/ 61 h 81"/>
                <a:gd name="T40" fmla="*/ 58 w 67"/>
                <a:gd name="T41" fmla="*/ 28 h 81"/>
                <a:gd name="T42" fmla="*/ 34 w 67"/>
                <a:gd name="T43" fmla="*/ 1 h 81"/>
                <a:gd name="T44" fmla="*/ 33 w 67"/>
                <a:gd name="T45" fmla="*/ 0 h 81"/>
                <a:gd name="T46" fmla="*/ 12 w 67"/>
                <a:gd name="T47" fmla="*/ 5 h 81"/>
                <a:gd name="T48" fmla="*/ 1 w 67"/>
                <a:gd name="T49" fmla="*/ 14 h 81"/>
                <a:gd name="T50" fmla="*/ 1 w 67"/>
                <a:gd name="T51" fmla="*/ 16 h 81"/>
                <a:gd name="T52" fmla="*/ 4 w 67"/>
                <a:gd name="T53" fmla="*/ 16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7" h="81">
                  <a:moveTo>
                    <a:pt x="4" y="16"/>
                  </a:moveTo>
                  <a:cubicBezTo>
                    <a:pt x="5" y="13"/>
                    <a:pt x="8" y="10"/>
                    <a:pt x="13" y="8"/>
                  </a:cubicBezTo>
                  <a:cubicBezTo>
                    <a:pt x="18" y="6"/>
                    <a:pt x="25" y="4"/>
                    <a:pt x="33" y="3"/>
                  </a:cubicBezTo>
                  <a:cubicBezTo>
                    <a:pt x="33" y="2"/>
                    <a:pt x="33" y="2"/>
                    <a:pt x="33" y="2"/>
                  </a:cubicBezTo>
                  <a:cubicBezTo>
                    <a:pt x="32" y="3"/>
                    <a:pt x="32" y="3"/>
                    <a:pt x="32" y="3"/>
                  </a:cubicBezTo>
                  <a:cubicBezTo>
                    <a:pt x="32" y="3"/>
                    <a:pt x="32" y="3"/>
                    <a:pt x="32" y="3"/>
                  </a:cubicBezTo>
                  <a:cubicBezTo>
                    <a:pt x="34" y="4"/>
                    <a:pt x="47" y="13"/>
                    <a:pt x="55" y="29"/>
                  </a:cubicBezTo>
                  <a:cubicBezTo>
                    <a:pt x="63" y="43"/>
                    <a:pt x="63" y="56"/>
                    <a:pt x="63" y="61"/>
                  </a:cubicBezTo>
                  <a:cubicBezTo>
                    <a:pt x="63" y="62"/>
                    <a:pt x="63" y="62"/>
                    <a:pt x="63" y="63"/>
                  </a:cubicBezTo>
                  <a:cubicBezTo>
                    <a:pt x="63" y="63"/>
                    <a:pt x="63" y="63"/>
                    <a:pt x="63" y="63"/>
                  </a:cubicBezTo>
                  <a:cubicBezTo>
                    <a:pt x="65" y="63"/>
                    <a:pt x="65" y="63"/>
                    <a:pt x="65" y="63"/>
                  </a:cubicBezTo>
                  <a:cubicBezTo>
                    <a:pt x="64" y="62"/>
                    <a:pt x="64" y="62"/>
                    <a:pt x="64" y="62"/>
                  </a:cubicBezTo>
                  <a:cubicBezTo>
                    <a:pt x="52" y="73"/>
                    <a:pt x="41" y="77"/>
                    <a:pt x="33" y="77"/>
                  </a:cubicBezTo>
                  <a:cubicBezTo>
                    <a:pt x="32" y="77"/>
                    <a:pt x="32" y="77"/>
                    <a:pt x="32" y="77"/>
                  </a:cubicBezTo>
                  <a:cubicBezTo>
                    <a:pt x="31" y="77"/>
                    <a:pt x="30" y="78"/>
                    <a:pt x="30" y="79"/>
                  </a:cubicBezTo>
                  <a:cubicBezTo>
                    <a:pt x="30" y="80"/>
                    <a:pt x="31" y="80"/>
                    <a:pt x="32" y="81"/>
                  </a:cubicBezTo>
                  <a:cubicBezTo>
                    <a:pt x="32" y="81"/>
                    <a:pt x="33" y="81"/>
                    <a:pt x="33" y="81"/>
                  </a:cubicBezTo>
                  <a:cubicBezTo>
                    <a:pt x="42" y="81"/>
                    <a:pt x="54" y="76"/>
                    <a:pt x="66" y="64"/>
                  </a:cubicBezTo>
                  <a:cubicBezTo>
                    <a:pt x="66" y="64"/>
                    <a:pt x="66" y="64"/>
                    <a:pt x="67" y="63"/>
                  </a:cubicBezTo>
                  <a:cubicBezTo>
                    <a:pt x="67" y="63"/>
                    <a:pt x="67" y="62"/>
                    <a:pt x="67" y="61"/>
                  </a:cubicBezTo>
                  <a:cubicBezTo>
                    <a:pt x="67" y="56"/>
                    <a:pt x="66" y="42"/>
                    <a:pt x="58" y="28"/>
                  </a:cubicBezTo>
                  <a:cubicBezTo>
                    <a:pt x="49" y="10"/>
                    <a:pt x="34" y="1"/>
                    <a:pt x="34" y="1"/>
                  </a:cubicBezTo>
                  <a:cubicBezTo>
                    <a:pt x="33" y="0"/>
                    <a:pt x="33" y="0"/>
                    <a:pt x="33" y="0"/>
                  </a:cubicBezTo>
                  <a:cubicBezTo>
                    <a:pt x="24" y="1"/>
                    <a:pt x="17" y="3"/>
                    <a:pt x="12" y="5"/>
                  </a:cubicBezTo>
                  <a:cubicBezTo>
                    <a:pt x="6" y="7"/>
                    <a:pt x="2" y="11"/>
                    <a:pt x="1" y="14"/>
                  </a:cubicBezTo>
                  <a:cubicBezTo>
                    <a:pt x="0" y="15"/>
                    <a:pt x="1" y="16"/>
                    <a:pt x="1" y="16"/>
                  </a:cubicBezTo>
                  <a:cubicBezTo>
                    <a:pt x="2" y="17"/>
                    <a:pt x="3" y="17"/>
                    <a:pt x="4" y="16"/>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8" name="Freeform 922"/>
            <p:cNvSpPr/>
            <p:nvPr/>
          </p:nvSpPr>
          <p:spPr bwMode="auto">
            <a:xfrm>
              <a:off x="6932613" y="4017962"/>
              <a:ext cx="84137" cy="17462"/>
            </a:xfrm>
            <a:custGeom>
              <a:avLst/>
              <a:gdLst>
                <a:gd name="T0" fmla="*/ 32 w 34"/>
                <a:gd name="T1" fmla="*/ 0 h 7"/>
                <a:gd name="T2" fmla="*/ 18 w 34"/>
                <a:gd name="T3" fmla="*/ 4 h 7"/>
                <a:gd name="T4" fmla="*/ 1 w 34"/>
                <a:gd name="T5" fmla="*/ 4 h 7"/>
                <a:gd name="T6" fmla="*/ 0 w 34"/>
                <a:gd name="T7" fmla="*/ 6 h 7"/>
                <a:gd name="T8" fmla="*/ 1 w 34"/>
                <a:gd name="T9" fmla="*/ 7 h 7"/>
                <a:gd name="T10" fmla="*/ 18 w 34"/>
                <a:gd name="T11" fmla="*/ 6 h 7"/>
                <a:gd name="T12" fmla="*/ 33 w 34"/>
                <a:gd name="T13" fmla="*/ 2 h 7"/>
                <a:gd name="T14" fmla="*/ 33 w 34"/>
                <a:gd name="T15" fmla="*/ 0 h 7"/>
                <a:gd name="T16" fmla="*/ 32 w 34"/>
                <a:gd name="T17"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7">
                  <a:moveTo>
                    <a:pt x="32" y="0"/>
                  </a:moveTo>
                  <a:cubicBezTo>
                    <a:pt x="29" y="2"/>
                    <a:pt x="24" y="3"/>
                    <a:pt x="18" y="4"/>
                  </a:cubicBezTo>
                  <a:cubicBezTo>
                    <a:pt x="12" y="4"/>
                    <a:pt x="6" y="4"/>
                    <a:pt x="1" y="4"/>
                  </a:cubicBezTo>
                  <a:cubicBezTo>
                    <a:pt x="0" y="5"/>
                    <a:pt x="0" y="5"/>
                    <a:pt x="0" y="6"/>
                  </a:cubicBezTo>
                  <a:cubicBezTo>
                    <a:pt x="0" y="6"/>
                    <a:pt x="1" y="7"/>
                    <a:pt x="1" y="7"/>
                  </a:cubicBezTo>
                  <a:cubicBezTo>
                    <a:pt x="6" y="6"/>
                    <a:pt x="12" y="6"/>
                    <a:pt x="18" y="6"/>
                  </a:cubicBezTo>
                  <a:cubicBezTo>
                    <a:pt x="24" y="6"/>
                    <a:pt x="29" y="5"/>
                    <a:pt x="33" y="2"/>
                  </a:cubicBezTo>
                  <a:cubicBezTo>
                    <a:pt x="34" y="2"/>
                    <a:pt x="34" y="1"/>
                    <a:pt x="33" y="0"/>
                  </a:cubicBezTo>
                  <a:cubicBezTo>
                    <a:pt x="33" y="0"/>
                    <a:pt x="32" y="0"/>
                    <a:pt x="32"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9" name="Freeform 923"/>
            <p:cNvSpPr/>
            <p:nvPr/>
          </p:nvSpPr>
          <p:spPr bwMode="auto">
            <a:xfrm>
              <a:off x="6938963" y="4067175"/>
              <a:ext cx="60325" cy="12700"/>
            </a:xfrm>
            <a:custGeom>
              <a:avLst/>
              <a:gdLst>
                <a:gd name="T0" fmla="*/ 23 w 24"/>
                <a:gd name="T1" fmla="*/ 0 h 5"/>
                <a:gd name="T2" fmla="*/ 1 w 24"/>
                <a:gd name="T3" fmla="*/ 3 h 5"/>
                <a:gd name="T4" fmla="*/ 0 w 24"/>
                <a:gd name="T5" fmla="*/ 4 h 5"/>
                <a:gd name="T6" fmla="*/ 1 w 24"/>
                <a:gd name="T7" fmla="*/ 5 h 5"/>
                <a:gd name="T8" fmla="*/ 23 w 24"/>
                <a:gd name="T9" fmla="*/ 2 h 5"/>
                <a:gd name="T10" fmla="*/ 24 w 24"/>
                <a:gd name="T11" fmla="*/ 1 h 5"/>
                <a:gd name="T12" fmla="*/ 23 w 24"/>
                <a:gd name="T13" fmla="*/ 0 h 5"/>
              </a:gdLst>
              <a:ahLst/>
              <a:cxnLst>
                <a:cxn ang="0">
                  <a:pos x="T0" y="T1"/>
                </a:cxn>
                <a:cxn ang="0">
                  <a:pos x="T2" y="T3"/>
                </a:cxn>
                <a:cxn ang="0">
                  <a:pos x="T4" y="T5"/>
                </a:cxn>
                <a:cxn ang="0">
                  <a:pos x="T6" y="T7"/>
                </a:cxn>
                <a:cxn ang="0">
                  <a:pos x="T8" y="T9"/>
                </a:cxn>
                <a:cxn ang="0">
                  <a:pos x="T10" y="T11"/>
                </a:cxn>
                <a:cxn ang="0">
                  <a:pos x="T12" y="T13"/>
                </a:cxn>
              </a:cxnLst>
              <a:rect l="0" t="0" r="r" b="b"/>
              <a:pathLst>
                <a:path w="24" h="5">
                  <a:moveTo>
                    <a:pt x="23" y="0"/>
                  </a:moveTo>
                  <a:cubicBezTo>
                    <a:pt x="15" y="1"/>
                    <a:pt x="9" y="3"/>
                    <a:pt x="1" y="3"/>
                  </a:cubicBezTo>
                  <a:cubicBezTo>
                    <a:pt x="0" y="3"/>
                    <a:pt x="0" y="4"/>
                    <a:pt x="0" y="4"/>
                  </a:cubicBezTo>
                  <a:cubicBezTo>
                    <a:pt x="0" y="5"/>
                    <a:pt x="0" y="5"/>
                    <a:pt x="1" y="5"/>
                  </a:cubicBezTo>
                  <a:cubicBezTo>
                    <a:pt x="9" y="5"/>
                    <a:pt x="15" y="4"/>
                    <a:pt x="23" y="2"/>
                  </a:cubicBezTo>
                  <a:cubicBezTo>
                    <a:pt x="24" y="2"/>
                    <a:pt x="24" y="2"/>
                    <a:pt x="24" y="1"/>
                  </a:cubicBezTo>
                  <a:cubicBezTo>
                    <a:pt x="24" y="0"/>
                    <a:pt x="24" y="0"/>
                    <a:pt x="23"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0" name="Freeform 924"/>
            <p:cNvSpPr/>
            <p:nvPr/>
          </p:nvSpPr>
          <p:spPr bwMode="auto">
            <a:xfrm>
              <a:off x="6945313" y="4105275"/>
              <a:ext cx="84137" cy="14287"/>
            </a:xfrm>
            <a:custGeom>
              <a:avLst/>
              <a:gdLst>
                <a:gd name="T0" fmla="*/ 33 w 34"/>
                <a:gd name="T1" fmla="*/ 0 h 6"/>
                <a:gd name="T2" fmla="*/ 2 w 34"/>
                <a:gd name="T3" fmla="*/ 4 h 6"/>
                <a:gd name="T4" fmla="*/ 2 w 34"/>
                <a:gd name="T5" fmla="*/ 4 h 6"/>
                <a:gd name="T6" fmla="*/ 0 w 34"/>
                <a:gd name="T7" fmla="*/ 5 h 6"/>
                <a:gd name="T8" fmla="*/ 2 w 34"/>
                <a:gd name="T9" fmla="*/ 6 h 6"/>
                <a:gd name="T10" fmla="*/ 2 w 34"/>
                <a:gd name="T11" fmla="*/ 6 h 6"/>
                <a:gd name="T12" fmla="*/ 33 w 34"/>
                <a:gd name="T13" fmla="*/ 3 h 6"/>
                <a:gd name="T14" fmla="*/ 34 w 34"/>
                <a:gd name="T15" fmla="*/ 1 h 6"/>
                <a:gd name="T16" fmla="*/ 33 w 34"/>
                <a:gd name="T1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6">
                  <a:moveTo>
                    <a:pt x="33" y="0"/>
                  </a:moveTo>
                  <a:cubicBezTo>
                    <a:pt x="22" y="2"/>
                    <a:pt x="12" y="4"/>
                    <a:pt x="2" y="4"/>
                  </a:cubicBezTo>
                  <a:cubicBezTo>
                    <a:pt x="2" y="4"/>
                    <a:pt x="2" y="4"/>
                    <a:pt x="2" y="4"/>
                  </a:cubicBezTo>
                  <a:cubicBezTo>
                    <a:pt x="1" y="4"/>
                    <a:pt x="0" y="4"/>
                    <a:pt x="0" y="5"/>
                  </a:cubicBezTo>
                  <a:cubicBezTo>
                    <a:pt x="0" y="5"/>
                    <a:pt x="1" y="6"/>
                    <a:pt x="2" y="6"/>
                  </a:cubicBezTo>
                  <a:cubicBezTo>
                    <a:pt x="2" y="6"/>
                    <a:pt x="2" y="6"/>
                    <a:pt x="2" y="6"/>
                  </a:cubicBezTo>
                  <a:cubicBezTo>
                    <a:pt x="13" y="6"/>
                    <a:pt x="23" y="5"/>
                    <a:pt x="33" y="3"/>
                  </a:cubicBezTo>
                  <a:cubicBezTo>
                    <a:pt x="34" y="2"/>
                    <a:pt x="34" y="2"/>
                    <a:pt x="34" y="1"/>
                  </a:cubicBezTo>
                  <a:cubicBezTo>
                    <a:pt x="34" y="1"/>
                    <a:pt x="33" y="0"/>
                    <a:pt x="33"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1" name="Freeform 925"/>
            <p:cNvSpPr/>
            <p:nvPr/>
          </p:nvSpPr>
          <p:spPr bwMode="auto">
            <a:xfrm>
              <a:off x="6962775" y="4144962"/>
              <a:ext cx="57150" cy="22225"/>
            </a:xfrm>
            <a:custGeom>
              <a:avLst/>
              <a:gdLst>
                <a:gd name="T0" fmla="*/ 22 w 23"/>
                <a:gd name="T1" fmla="*/ 0 h 9"/>
                <a:gd name="T2" fmla="*/ 1 w 23"/>
                <a:gd name="T3" fmla="*/ 6 h 9"/>
                <a:gd name="T4" fmla="*/ 0 w 23"/>
                <a:gd name="T5" fmla="*/ 7 h 9"/>
                <a:gd name="T6" fmla="*/ 1 w 23"/>
                <a:gd name="T7" fmla="*/ 8 h 9"/>
                <a:gd name="T8" fmla="*/ 22 w 23"/>
                <a:gd name="T9" fmla="*/ 3 h 9"/>
                <a:gd name="T10" fmla="*/ 23 w 23"/>
                <a:gd name="T11" fmla="*/ 1 h 9"/>
                <a:gd name="T12" fmla="*/ 22 w 23"/>
                <a:gd name="T13" fmla="*/ 0 h 9"/>
              </a:gdLst>
              <a:ahLst/>
              <a:cxnLst>
                <a:cxn ang="0">
                  <a:pos x="T0" y="T1"/>
                </a:cxn>
                <a:cxn ang="0">
                  <a:pos x="T2" y="T3"/>
                </a:cxn>
                <a:cxn ang="0">
                  <a:pos x="T4" y="T5"/>
                </a:cxn>
                <a:cxn ang="0">
                  <a:pos x="T6" y="T7"/>
                </a:cxn>
                <a:cxn ang="0">
                  <a:pos x="T8" y="T9"/>
                </a:cxn>
                <a:cxn ang="0">
                  <a:pos x="T10" y="T11"/>
                </a:cxn>
                <a:cxn ang="0">
                  <a:pos x="T12" y="T13"/>
                </a:cxn>
              </a:cxnLst>
              <a:rect l="0" t="0" r="r" b="b"/>
              <a:pathLst>
                <a:path w="23" h="9">
                  <a:moveTo>
                    <a:pt x="22" y="0"/>
                  </a:moveTo>
                  <a:cubicBezTo>
                    <a:pt x="14" y="2"/>
                    <a:pt x="8" y="5"/>
                    <a:pt x="1" y="6"/>
                  </a:cubicBezTo>
                  <a:cubicBezTo>
                    <a:pt x="0" y="6"/>
                    <a:pt x="0" y="7"/>
                    <a:pt x="0" y="7"/>
                  </a:cubicBezTo>
                  <a:cubicBezTo>
                    <a:pt x="0" y="8"/>
                    <a:pt x="1" y="9"/>
                    <a:pt x="1" y="8"/>
                  </a:cubicBezTo>
                  <a:cubicBezTo>
                    <a:pt x="9" y="7"/>
                    <a:pt x="15" y="4"/>
                    <a:pt x="22" y="3"/>
                  </a:cubicBezTo>
                  <a:cubicBezTo>
                    <a:pt x="23" y="2"/>
                    <a:pt x="23" y="2"/>
                    <a:pt x="23" y="1"/>
                  </a:cubicBezTo>
                  <a:cubicBezTo>
                    <a:pt x="23" y="1"/>
                    <a:pt x="23" y="0"/>
                    <a:pt x="22"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2" name="Freeform 926"/>
            <p:cNvSpPr/>
            <p:nvPr/>
          </p:nvSpPr>
          <p:spPr bwMode="auto">
            <a:xfrm>
              <a:off x="6977063" y="4171950"/>
              <a:ext cx="77787" cy="33337"/>
            </a:xfrm>
            <a:custGeom>
              <a:avLst/>
              <a:gdLst>
                <a:gd name="T0" fmla="*/ 29 w 31"/>
                <a:gd name="T1" fmla="*/ 0 h 13"/>
                <a:gd name="T2" fmla="*/ 1 w 31"/>
                <a:gd name="T3" fmla="*/ 10 h 13"/>
                <a:gd name="T4" fmla="*/ 0 w 31"/>
                <a:gd name="T5" fmla="*/ 11 h 13"/>
                <a:gd name="T6" fmla="*/ 2 w 31"/>
                <a:gd name="T7" fmla="*/ 12 h 13"/>
                <a:gd name="T8" fmla="*/ 30 w 31"/>
                <a:gd name="T9" fmla="*/ 2 h 13"/>
                <a:gd name="T10" fmla="*/ 31 w 31"/>
                <a:gd name="T11" fmla="*/ 1 h 13"/>
                <a:gd name="T12" fmla="*/ 29 w 31"/>
                <a:gd name="T13" fmla="*/ 0 h 13"/>
              </a:gdLst>
              <a:ahLst/>
              <a:cxnLst>
                <a:cxn ang="0">
                  <a:pos x="T0" y="T1"/>
                </a:cxn>
                <a:cxn ang="0">
                  <a:pos x="T2" y="T3"/>
                </a:cxn>
                <a:cxn ang="0">
                  <a:pos x="T4" y="T5"/>
                </a:cxn>
                <a:cxn ang="0">
                  <a:pos x="T6" y="T7"/>
                </a:cxn>
                <a:cxn ang="0">
                  <a:pos x="T8" y="T9"/>
                </a:cxn>
                <a:cxn ang="0">
                  <a:pos x="T10" y="T11"/>
                </a:cxn>
                <a:cxn ang="0">
                  <a:pos x="T12" y="T13"/>
                </a:cxn>
              </a:cxnLst>
              <a:rect l="0" t="0" r="r" b="b"/>
              <a:pathLst>
                <a:path w="31" h="13">
                  <a:moveTo>
                    <a:pt x="29" y="0"/>
                  </a:moveTo>
                  <a:cubicBezTo>
                    <a:pt x="21" y="4"/>
                    <a:pt x="10" y="8"/>
                    <a:pt x="1" y="10"/>
                  </a:cubicBezTo>
                  <a:cubicBezTo>
                    <a:pt x="1" y="10"/>
                    <a:pt x="0" y="11"/>
                    <a:pt x="0" y="11"/>
                  </a:cubicBezTo>
                  <a:cubicBezTo>
                    <a:pt x="0" y="12"/>
                    <a:pt x="1" y="13"/>
                    <a:pt x="2" y="12"/>
                  </a:cubicBezTo>
                  <a:cubicBezTo>
                    <a:pt x="11" y="10"/>
                    <a:pt x="21" y="6"/>
                    <a:pt x="30" y="2"/>
                  </a:cubicBezTo>
                  <a:cubicBezTo>
                    <a:pt x="31" y="2"/>
                    <a:pt x="31" y="1"/>
                    <a:pt x="31" y="1"/>
                  </a:cubicBezTo>
                  <a:cubicBezTo>
                    <a:pt x="30" y="0"/>
                    <a:pt x="30" y="0"/>
                    <a:pt x="29"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3" name="Freeform 927"/>
            <p:cNvSpPr/>
            <p:nvPr/>
          </p:nvSpPr>
          <p:spPr bwMode="auto">
            <a:xfrm>
              <a:off x="7004050" y="4224337"/>
              <a:ext cx="46037" cy="28575"/>
            </a:xfrm>
            <a:custGeom>
              <a:avLst/>
              <a:gdLst>
                <a:gd name="T0" fmla="*/ 16 w 18"/>
                <a:gd name="T1" fmla="*/ 1 h 11"/>
                <a:gd name="T2" fmla="*/ 1 w 18"/>
                <a:gd name="T3" fmla="*/ 8 h 11"/>
                <a:gd name="T4" fmla="*/ 1 w 18"/>
                <a:gd name="T5" fmla="*/ 10 h 11"/>
                <a:gd name="T6" fmla="*/ 2 w 18"/>
                <a:gd name="T7" fmla="*/ 10 h 11"/>
                <a:gd name="T8" fmla="*/ 17 w 18"/>
                <a:gd name="T9" fmla="*/ 3 h 11"/>
                <a:gd name="T10" fmla="*/ 18 w 18"/>
                <a:gd name="T11" fmla="*/ 1 h 11"/>
                <a:gd name="T12" fmla="*/ 16 w 18"/>
                <a:gd name="T13" fmla="*/ 1 h 11"/>
              </a:gdLst>
              <a:ahLst/>
              <a:cxnLst>
                <a:cxn ang="0">
                  <a:pos x="T0" y="T1"/>
                </a:cxn>
                <a:cxn ang="0">
                  <a:pos x="T2" y="T3"/>
                </a:cxn>
                <a:cxn ang="0">
                  <a:pos x="T4" y="T5"/>
                </a:cxn>
                <a:cxn ang="0">
                  <a:pos x="T6" y="T7"/>
                </a:cxn>
                <a:cxn ang="0">
                  <a:pos x="T8" y="T9"/>
                </a:cxn>
                <a:cxn ang="0">
                  <a:pos x="T10" y="T11"/>
                </a:cxn>
                <a:cxn ang="0">
                  <a:pos x="T12" y="T13"/>
                </a:cxn>
              </a:cxnLst>
              <a:rect l="0" t="0" r="r" b="b"/>
              <a:pathLst>
                <a:path w="18" h="11">
                  <a:moveTo>
                    <a:pt x="16" y="1"/>
                  </a:moveTo>
                  <a:cubicBezTo>
                    <a:pt x="10" y="5"/>
                    <a:pt x="8" y="6"/>
                    <a:pt x="1" y="8"/>
                  </a:cubicBezTo>
                  <a:cubicBezTo>
                    <a:pt x="1" y="8"/>
                    <a:pt x="0" y="9"/>
                    <a:pt x="1" y="10"/>
                  </a:cubicBezTo>
                  <a:cubicBezTo>
                    <a:pt x="1" y="10"/>
                    <a:pt x="2" y="11"/>
                    <a:pt x="2" y="10"/>
                  </a:cubicBezTo>
                  <a:cubicBezTo>
                    <a:pt x="9" y="8"/>
                    <a:pt x="12" y="7"/>
                    <a:pt x="17" y="3"/>
                  </a:cubicBezTo>
                  <a:cubicBezTo>
                    <a:pt x="18" y="2"/>
                    <a:pt x="18" y="2"/>
                    <a:pt x="18" y="1"/>
                  </a:cubicBezTo>
                  <a:cubicBezTo>
                    <a:pt x="17" y="0"/>
                    <a:pt x="17" y="0"/>
                    <a:pt x="16" y="1"/>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4" name="Freeform 928"/>
            <p:cNvSpPr/>
            <p:nvPr/>
          </p:nvSpPr>
          <p:spPr bwMode="auto">
            <a:xfrm>
              <a:off x="7037388" y="4244975"/>
              <a:ext cx="57150" cy="57150"/>
            </a:xfrm>
            <a:custGeom>
              <a:avLst/>
              <a:gdLst>
                <a:gd name="T0" fmla="*/ 21 w 23"/>
                <a:gd name="T1" fmla="*/ 0 h 23"/>
                <a:gd name="T2" fmla="*/ 0 w 23"/>
                <a:gd name="T3" fmla="*/ 21 h 23"/>
                <a:gd name="T4" fmla="*/ 0 w 23"/>
                <a:gd name="T5" fmla="*/ 22 h 23"/>
                <a:gd name="T6" fmla="*/ 2 w 23"/>
                <a:gd name="T7" fmla="*/ 23 h 23"/>
                <a:gd name="T8" fmla="*/ 23 w 23"/>
                <a:gd name="T9" fmla="*/ 2 h 23"/>
                <a:gd name="T10" fmla="*/ 23 w 23"/>
                <a:gd name="T11" fmla="*/ 0 h 23"/>
                <a:gd name="T12" fmla="*/ 21 w 23"/>
                <a:gd name="T13" fmla="*/ 0 h 23"/>
              </a:gdLst>
              <a:ahLst/>
              <a:cxnLst>
                <a:cxn ang="0">
                  <a:pos x="T0" y="T1"/>
                </a:cxn>
                <a:cxn ang="0">
                  <a:pos x="T2" y="T3"/>
                </a:cxn>
                <a:cxn ang="0">
                  <a:pos x="T4" y="T5"/>
                </a:cxn>
                <a:cxn ang="0">
                  <a:pos x="T6" y="T7"/>
                </a:cxn>
                <a:cxn ang="0">
                  <a:pos x="T8" y="T9"/>
                </a:cxn>
                <a:cxn ang="0">
                  <a:pos x="T10" y="T11"/>
                </a:cxn>
                <a:cxn ang="0">
                  <a:pos x="T12" y="T13"/>
                </a:cxn>
              </a:cxnLst>
              <a:rect l="0" t="0" r="r" b="b"/>
              <a:pathLst>
                <a:path w="23" h="23">
                  <a:moveTo>
                    <a:pt x="21" y="0"/>
                  </a:moveTo>
                  <a:cubicBezTo>
                    <a:pt x="16" y="8"/>
                    <a:pt x="9" y="16"/>
                    <a:pt x="0" y="21"/>
                  </a:cubicBezTo>
                  <a:cubicBezTo>
                    <a:pt x="0" y="21"/>
                    <a:pt x="0" y="22"/>
                    <a:pt x="0" y="22"/>
                  </a:cubicBezTo>
                  <a:cubicBezTo>
                    <a:pt x="0" y="23"/>
                    <a:pt x="1" y="23"/>
                    <a:pt x="2" y="23"/>
                  </a:cubicBezTo>
                  <a:cubicBezTo>
                    <a:pt x="11" y="18"/>
                    <a:pt x="18" y="10"/>
                    <a:pt x="23" y="2"/>
                  </a:cubicBezTo>
                  <a:cubicBezTo>
                    <a:pt x="23" y="1"/>
                    <a:pt x="23" y="0"/>
                    <a:pt x="23" y="0"/>
                  </a:cubicBezTo>
                  <a:cubicBezTo>
                    <a:pt x="22" y="0"/>
                    <a:pt x="21" y="0"/>
                    <a:pt x="21"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5" name="Freeform 929"/>
            <p:cNvSpPr/>
            <p:nvPr/>
          </p:nvSpPr>
          <p:spPr bwMode="auto">
            <a:xfrm>
              <a:off x="7059613" y="4292600"/>
              <a:ext cx="42862" cy="42862"/>
            </a:xfrm>
            <a:custGeom>
              <a:avLst/>
              <a:gdLst>
                <a:gd name="T0" fmla="*/ 15 w 17"/>
                <a:gd name="T1" fmla="*/ 1 h 17"/>
                <a:gd name="T2" fmla="*/ 0 w 17"/>
                <a:gd name="T3" fmla="*/ 15 h 17"/>
                <a:gd name="T4" fmla="*/ 0 w 17"/>
                <a:gd name="T5" fmla="*/ 17 h 17"/>
                <a:gd name="T6" fmla="*/ 1 w 17"/>
                <a:gd name="T7" fmla="*/ 17 h 17"/>
                <a:gd name="T8" fmla="*/ 17 w 17"/>
                <a:gd name="T9" fmla="*/ 2 h 17"/>
                <a:gd name="T10" fmla="*/ 16 w 17"/>
                <a:gd name="T11" fmla="*/ 1 h 17"/>
                <a:gd name="T12" fmla="*/ 15 w 17"/>
                <a:gd name="T13" fmla="*/ 1 h 17"/>
              </a:gdLst>
              <a:ahLst/>
              <a:cxnLst>
                <a:cxn ang="0">
                  <a:pos x="T0" y="T1"/>
                </a:cxn>
                <a:cxn ang="0">
                  <a:pos x="T2" y="T3"/>
                </a:cxn>
                <a:cxn ang="0">
                  <a:pos x="T4" y="T5"/>
                </a:cxn>
                <a:cxn ang="0">
                  <a:pos x="T6" y="T7"/>
                </a:cxn>
                <a:cxn ang="0">
                  <a:pos x="T8" y="T9"/>
                </a:cxn>
                <a:cxn ang="0">
                  <a:pos x="T10" y="T11"/>
                </a:cxn>
                <a:cxn ang="0">
                  <a:pos x="T12" y="T13"/>
                </a:cxn>
              </a:cxnLst>
              <a:rect l="0" t="0" r="r" b="b"/>
              <a:pathLst>
                <a:path w="17" h="17">
                  <a:moveTo>
                    <a:pt x="15" y="1"/>
                  </a:moveTo>
                  <a:cubicBezTo>
                    <a:pt x="10" y="7"/>
                    <a:pt x="6" y="13"/>
                    <a:pt x="0" y="15"/>
                  </a:cubicBezTo>
                  <a:cubicBezTo>
                    <a:pt x="0" y="15"/>
                    <a:pt x="0" y="16"/>
                    <a:pt x="0" y="17"/>
                  </a:cubicBezTo>
                  <a:cubicBezTo>
                    <a:pt x="0" y="17"/>
                    <a:pt x="1" y="17"/>
                    <a:pt x="1" y="17"/>
                  </a:cubicBezTo>
                  <a:cubicBezTo>
                    <a:pt x="8" y="14"/>
                    <a:pt x="12" y="8"/>
                    <a:pt x="17" y="2"/>
                  </a:cubicBezTo>
                  <a:cubicBezTo>
                    <a:pt x="17" y="2"/>
                    <a:pt x="17" y="1"/>
                    <a:pt x="16" y="1"/>
                  </a:cubicBezTo>
                  <a:cubicBezTo>
                    <a:pt x="16" y="0"/>
                    <a:pt x="15" y="0"/>
                    <a:pt x="15" y="1"/>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6" name="Freeform 931"/>
            <p:cNvSpPr/>
            <p:nvPr/>
          </p:nvSpPr>
          <p:spPr bwMode="auto">
            <a:xfrm>
              <a:off x="7716838" y="3709987"/>
              <a:ext cx="52387" cy="31750"/>
            </a:xfrm>
            <a:custGeom>
              <a:avLst/>
              <a:gdLst>
                <a:gd name="T0" fmla="*/ 20 w 21"/>
                <a:gd name="T1" fmla="*/ 0 h 13"/>
                <a:gd name="T2" fmla="*/ 1 w 21"/>
                <a:gd name="T3" fmla="*/ 11 h 13"/>
                <a:gd name="T4" fmla="*/ 1 w 21"/>
                <a:gd name="T5" fmla="*/ 12 h 13"/>
                <a:gd name="T6" fmla="*/ 2 w 21"/>
                <a:gd name="T7" fmla="*/ 12 h 13"/>
                <a:gd name="T8" fmla="*/ 20 w 21"/>
                <a:gd name="T9" fmla="*/ 2 h 13"/>
                <a:gd name="T10" fmla="*/ 21 w 21"/>
                <a:gd name="T11" fmla="*/ 1 h 13"/>
                <a:gd name="T12" fmla="*/ 20 w 21"/>
                <a:gd name="T13" fmla="*/ 0 h 13"/>
              </a:gdLst>
              <a:ahLst/>
              <a:cxnLst>
                <a:cxn ang="0">
                  <a:pos x="T0" y="T1"/>
                </a:cxn>
                <a:cxn ang="0">
                  <a:pos x="T2" y="T3"/>
                </a:cxn>
                <a:cxn ang="0">
                  <a:pos x="T4" y="T5"/>
                </a:cxn>
                <a:cxn ang="0">
                  <a:pos x="T6" y="T7"/>
                </a:cxn>
                <a:cxn ang="0">
                  <a:pos x="T8" y="T9"/>
                </a:cxn>
                <a:cxn ang="0">
                  <a:pos x="T10" y="T11"/>
                </a:cxn>
                <a:cxn ang="0">
                  <a:pos x="T12" y="T13"/>
                </a:cxn>
              </a:cxnLst>
              <a:rect l="0" t="0" r="r" b="b"/>
              <a:pathLst>
                <a:path w="21" h="13">
                  <a:moveTo>
                    <a:pt x="20" y="0"/>
                  </a:moveTo>
                  <a:cubicBezTo>
                    <a:pt x="13" y="1"/>
                    <a:pt x="5" y="6"/>
                    <a:pt x="1" y="11"/>
                  </a:cubicBezTo>
                  <a:cubicBezTo>
                    <a:pt x="0" y="11"/>
                    <a:pt x="0" y="12"/>
                    <a:pt x="1" y="12"/>
                  </a:cubicBezTo>
                  <a:cubicBezTo>
                    <a:pt x="1" y="13"/>
                    <a:pt x="2" y="13"/>
                    <a:pt x="2" y="12"/>
                  </a:cubicBezTo>
                  <a:cubicBezTo>
                    <a:pt x="6" y="8"/>
                    <a:pt x="14" y="3"/>
                    <a:pt x="20" y="2"/>
                  </a:cubicBezTo>
                  <a:cubicBezTo>
                    <a:pt x="21" y="2"/>
                    <a:pt x="21" y="2"/>
                    <a:pt x="21" y="1"/>
                  </a:cubicBezTo>
                  <a:cubicBezTo>
                    <a:pt x="21" y="0"/>
                    <a:pt x="21" y="0"/>
                    <a:pt x="20"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7" name="Freeform 932"/>
            <p:cNvSpPr/>
            <p:nvPr/>
          </p:nvSpPr>
          <p:spPr bwMode="auto">
            <a:xfrm>
              <a:off x="7740650" y="3754437"/>
              <a:ext cx="38100" cy="25400"/>
            </a:xfrm>
            <a:custGeom>
              <a:avLst/>
              <a:gdLst>
                <a:gd name="T0" fmla="*/ 13 w 15"/>
                <a:gd name="T1" fmla="*/ 0 h 10"/>
                <a:gd name="T2" fmla="*/ 6 w 15"/>
                <a:gd name="T3" fmla="*/ 4 h 10"/>
                <a:gd name="T4" fmla="*/ 0 w 15"/>
                <a:gd name="T5" fmla="*/ 8 h 10"/>
                <a:gd name="T6" fmla="*/ 0 w 15"/>
                <a:gd name="T7" fmla="*/ 9 h 10"/>
                <a:gd name="T8" fmla="*/ 2 w 15"/>
                <a:gd name="T9" fmla="*/ 9 h 10"/>
                <a:gd name="T10" fmla="*/ 7 w 15"/>
                <a:gd name="T11" fmla="*/ 6 h 10"/>
                <a:gd name="T12" fmla="*/ 14 w 15"/>
                <a:gd name="T13" fmla="*/ 3 h 10"/>
                <a:gd name="T14" fmla="*/ 15 w 15"/>
                <a:gd name="T15" fmla="*/ 1 h 10"/>
                <a:gd name="T16" fmla="*/ 13 w 15"/>
                <a:gd name="T17" fmla="*/ 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 h="10">
                  <a:moveTo>
                    <a:pt x="13" y="0"/>
                  </a:moveTo>
                  <a:cubicBezTo>
                    <a:pt x="11" y="1"/>
                    <a:pt x="9" y="2"/>
                    <a:pt x="6" y="4"/>
                  </a:cubicBezTo>
                  <a:cubicBezTo>
                    <a:pt x="4" y="5"/>
                    <a:pt x="2" y="6"/>
                    <a:pt x="0" y="8"/>
                  </a:cubicBezTo>
                  <a:cubicBezTo>
                    <a:pt x="0" y="8"/>
                    <a:pt x="0" y="9"/>
                    <a:pt x="0" y="9"/>
                  </a:cubicBezTo>
                  <a:cubicBezTo>
                    <a:pt x="1" y="10"/>
                    <a:pt x="2" y="10"/>
                    <a:pt x="2" y="9"/>
                  </a:cubicBezTo>
                  <a:cubicBezTo>
                    <a:pt x="3" y="8"/>
                    <a:pt x="5" y="7"/>
                    <a:pt x="7" y="6"/>
                  </a:cubicBezTo>
                  <a:cubicBezTo>
                    <a:pt x="10" y="4"/>
                    <a:pt x="12" y="3"/>
                    <a:pt x="14" y="3"/>
                  </a:cubicBezTo>
                  <a:cubicBezTo>
                    <a:pt x="15" y="2"/>
                    <a:pt x="15" y="2"/>
                    <a:pt x="15" y="1"/>
                  </a:cubicBezTo>
                  <a:cubicBezTo>
                    <a:pt x="15" y="0"/>
                    <a:pt x="14" y="0"/>
                    <a:pt x="13"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8" name="Freeform 933"/>
            <p:cNvSpPr/>
            <p:nvPr/>
          </p:nvSpPr>
          <p:spPr bwMode="auto">
            <a:xfrm>
              <a:off x="7756525" y="3792537"/>
              <a:ext cx="61912" cy="30162"/>
            </a:xfrm>
            <a:custGeom>
              <a:avLst/>
              <a:gdLst>
                <a:gd name="T0" fmla="*/ 23 w 25"/>
                <a:gd name="T1" fmla="*/ 0 h 12"/>
                <a:gd name="T2" fmla="*/ 1 w 25"/>
                <a:gd name="T3" fmla="*/ 9 h 12"/>
                <a:gd name="T4" fmla="*/ 1 w 25"/>
                <a:gd name="T5" fmla="*/ 11 h 12"/>
                <a:gd name="T6" fmla="*/ 2 w 25"/>
                <a:gd name="T7" fmla="*/ 11 h 12"/>
                <a:gd name="T8" fmla="*/ 24 w 25"/>
                <a:gd name="T9" fmla="*/ 2 h 12"/>
                <a:gd name="T10" fmla="*/ 24 w 25"/>
                <a:gd name="T11" fmla="*/ 1 h 12"/>
                <a:gd name="T12" fmla="*/ 23 w 25"/>
                <a:gd name="T13" fmla="*/ 0 h 12"/>
              </a:gdLst>
              <a:ahLst/>
              <a:cxnLst>
                <a:cxn ang="0">
                  <a:pos x="T0" y="T1"/>
                </a:cxn>
                <a:cxn ang="0">
                  <a:pos x="T2" y="T3"/>
                </a:cxn>
                <a:cxn ang="0">
                  <a:pos x="T4" y="T5"/>
                </a:cxn>
                <a:cxn ang="0">
                  <a:pos x="T6" y="T7"/>
                </a:cxn>
                <a:cxn ang="0">
                  <a:pos x="T8" y="T9"/>
                </a:cxn>
                <a:cxn ang="0">
                  <a:pos x="T10" y="T11"/>
                </a:cxn>
                <a:cxn ang="0">
                  <a:pos x="T12" y="T13"/>
                </a:cxn>
              </a:cxnLst>
              <a:rect l="0" t="0" r="r" b="b"/>
              <a:pathLst>
                <a:path w="25" h="12">
                  <a:moveTo>
                    <a:pt x="23" y="0"/>
                  </a:moveTo>
                  <a:cubicBezTo>
                    <a:pt x="15" y="3"/>
                    <a:pt x="8" y="4"/>
                    <a:pt x="1" y="9"/>
                  </a:cubicBezTo>
                  <a:cubicBezTo>
                    <a:pt x="1" y="10"/>
                    <a:pt x="0" y="11"/>
                    <a:pt x="1" y="11"/>
                  </a:cubicBezTo>
                  <a:cubicBezTo>
                    <a:pt x="1" y="12"/>
                    <a:pt x="2" y="12"/>
                    <a:pt x="2" y="11"/>
                  </a:cubicBezTo>
                  <a:cubicBezTo>
                    <a:pt x="9" y="7"/>
                    <a:pt x="16" y="5"/>
                    <a:pt x="24" y="2"/>
                  </a:cubicBezTo>
                  <a:cubicBezTo>
                    <a:pt x="24" y="2"/>
                    <a:pt x="25" y="1"/>
                    <a:pt x="24" y="1"/>
                  </a:cubicBezTo>
                  <a:cubicBezTo>
                    <a:pt x="24" y="0"/>
                    <a:pt x="23" y="0"/>
                    <a:pt x="23"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9" name="Freeform 934"/>
            <p:cNvSpPr/>
            <p:nvPr/>
          </p:nvSpPr>
          <p:spPr bwMode="auto">
            <a:xfrm>
              <a:off x="7766050" y="3835400"/>
              <a:ext cx="42862" cy="23812"/>
            </a:xfrm>
            <a:custGeom>
              <a:avLst/>
              <a:gdLst>
                <a:gd name="T0" fmla="*/ 15 w 17"/>
                <a:gd name="T1" fmla="*/ 0 h 10"/>
                <a:gd name="T2" fmla="*/ 1 w 17"/>
                <a:gd name="T3" fmla="*/ 7 h 10"/>
                <a:gd name="T4" fmla="*/ 0 w 17"/>
                <a:gd name="T5" fmla="*/ 9 h 10"/>
                <a:gd name="T6" fmla="*/ 2 w 17"/>
                <a:gd name="T7" fmla="*/ 10 h 10"/>
                <a:gd name="T8" fmla="*/ 17 w 17"/>
                <a:gd name="T9" fmla="*/ 2 h 10"/>
                <a:gd name="T10" fmla="*/ 17 w 17"/>
                <a:gd name="T11" fmla="*/ 1 h 10"/>
                <a:gd name="T12" fmla="*/ 15 w 17"/>
                <a:gd name="T13" fmla="*/ 0 h 10"/>
              </a:gdLst>
              <a:ahLst/>
              <a:cxnLst>
                <a:cxn ang="0">
                  <a:pos x="T0" y="T1"/>
                </a:cxn>
                <a:cxn ang="0">
                  <a:pos x="T2" y="T3"/>
                </a:cxn>
                <a:cxn ang="0">
                  <a:pos x="T4" y="T5"/>
                </a:cxn>
                <a:cxn ang="0">
                  <a:pos x="T6" y="T7"/>
                </a:cxn>
                <a:cxn ang="0">
                  <a:pos x="T8" y="T9"/>
                </a:cxn>
                <a:cxn ang="0">
                  <a:pos x="T10" y="T11"/>
                </a:cxn>
                <a:cxn ang="0">
                  <a:pos x="T12" y="T13"/>
                </a:cxn>
              </a:cxnLst>
              <a:rect l="0" t="0" r="r" b="b"/>
              <a:pathLst>
                <a:path w="17" h="10">
                  <a:moveTo>
                    <a:pt x="15" y="0"/>
                  </a:moveTo>
                  <a:cubicBezTo>
                    <a:pt x="11" y="3"/>
                    <a:pt x="5" y="5"/>
                    <a:pt x="1" y="7"/>
                  </a:cubicBezTo>
                  <a:cubicBezTo>
                    <a:pt x="0" y="8"/>
                    <a:pt x="0" y="8"/>
                    <a:pt x="0" y="9"/>
                  </a:cubicBezTo>
                  <a:cubicBezTo>
                    <a:pt x="0" y="10"/>
                    <a:pt x="1" y="10"/>
                    <a:pt x="2" y="10"/>
                  </a:cubicBezTo>
                  <a:cubicBezTo>
                    <a:pt x="6" y="8"/>
                    <a:pt x="12" y="6"/>
                    <a:pt x="17" y="2"/>
                  </a:cubicBezTo>
                  <a:cubicBezTo>
                    <a:pt x="17" y="2"/>
                    <a:pt x="17" y="1"/>
                    <a:pt x="17" y="1"/>
                  </a:cubicBezTo>
                  <a:cubicBezTo>
                    <a:pt x="17" y="0"/>
                    <a:pt x="16" y="0"/>
                    <a:pt x="15"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0" name="Freeform 935"/>
            <p:cNvSpPr/>
            <p:nvPr/>
          </p:nvSpPr>
          <p:spPr bwMode="auto">
            <a:xfrm>
              <a:off x="7459663" y="3811587"/>
              <a:ext cx="88900" cy="190500"/>
            </a:xfrm>
            <a:custGeom>
              <a:avLst/>
              <a:gdLst>
                <a:gd name="T0" fmla="*/ 0 w 36"/>
                <a:gd name="T1" fmla="*/ 2 h 76"/>
                <a:gd name="T2" fmla="*/ 34 w 36"/>
                <a:gd name="T3" fmla="*/ 75 h 76"/>
                <a:gd name="T4" fmla="*/ 35 w 36"/>
                <a:gd name="T5" fmla="*/ 76 h 76"/>
                <a:gd name="T6" fmla="*/ 36 w 36"/>
                <a:gd name="T7" fmla="*/ 75 h 76"/>
                <a:gd name="T8" fmla="*/ 2 w 36"/>
                <a:gd name="T9" fmla="*/ 0 h 76"/>
                <a:gd name="T10" fmla="*/ 0 w 36"/>
                <a:gd name="T11" fmla="*/ 0 h 76"/>
                <a:gd name="T12" fmla="*/ 0 w 36"/>
                <a:gd name="T13" fmla="*/ 2 h 76"/>
              </a:gdLst>
              <a:ahLst/>
              <a:cxnLst>
                <a:cxn ang="0">
                  <a:pos x="T0" y="T1"/>
                </a:cxn>
                <a:cxn ang="0">
                  <a:pos x="T2" y="T3"/>
                </a:cxn>
                <a:cxn ang="0">
                  <a:pos x="T4" y="T5"/>
                </a:cxn>
                <a:cxn ang="0">
                  <a:pos x="T6" y="T7"/>
                </a:cxn>
                <a:cxn ang="0">
                  <a:pos x="T8" y="T9"/>
                </a:cxn>
                <a:cxn ang="0">
                  <a:pos x="T10" y="T11"/>
                </a:cxn>
                <a:cxn ang="0">
                  <a:pos x="T12" y="T13"/>
                </a:cxn>
              </a:cxnLst>
              <a:rect l="0" t="0" r="r" b="b"/>
              <a:pathLst>
                <a:path w="36" h="76">
                  <a:moveTo>
                    <a:pt x="0" y="2"/>
                  </a:moveTo>
                  <a:cubicBezTo>
                    <a:pt x="15" y="19"/>
                    <a:pt x="33" y="52"/>
                    <a:pt x="34" y="75"/>
                  </a:cubicBezTo>
                  <a:cubicBezTo>
                    <a:pt x="34" y="75"/>
                    <a:pt x="34" y="76"/>
                    <a:pt x="35" y="76"/>
                  </a:cubicBezTo>
                  <a:cubicBezTo>
                    <a:pt x="36" y="76"/>
                    <a:pt x="36" y="75"/>
                    <a:pt x="36" y="75"/>
                  </a:cubicBezTo>
                  <a:cubicBezTo>
                    <a:pt x="35" y="51"/>
                    <a:pt x="17" y="18"/>
                    <a:pt x="2" y="0"/>
                  </a:cubicBezTo>
                  <a:cubicBezTo>
                    <a:pt x="2" y="0"/>
                    <a:pt x="1" y="0"/>
                    <a:pt x="0" y="0"/>
                  </a:cubicBezTo>
                  <a:cubicBezTo>
                    <a:pt x="0" y="1"/>
                    <a:pt x="0" y="1"/>
                    <a:pt x="0" y="2"/>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1" name="Freeform 936"/>
            <p:cNvSpPr/>
            <p:nvPr/>
          </p:nvSpPr>
          <p:spPr bwMode="auto">
            <a:xfrm>
              <a:off x="7361238" y="3859212"/>
              <a:ext cx="98425" cy="206375"/>
            </a:xfrm>
            <a:custGeom>
              <a:avLst/>
              <a:gdLst>
                <a:gd name="T0" fmla="*/ 1 w 39"/>
                <a:gd name="T1" fmla="*/ 2 h 82"/>
                <a:gd name="T2" fmla="*/ 37 w 39"/>
                <a:gd name="T3" fmla="*/ 81 h 82"/>
                <a:gd name="T4" fmla="*/ 38 w 39"/>
                <a:gd name="T5" fmla="*/ 82 h 82"/>
                <a:gd name="T6" fmla="*/ 39 w 39"/>
                <a:gd name="T7" fmla="*/ 80 h 82"/>
                <a:gd name="T8" fmla="*/ 3 w 39"/>
                <a:gd name="T9" fmla="*/ 1 h 82"/>
                <a:gd name="T10" fmla="*/ 1 w 39"/>
                <a:gd name="T11" fmla="*/ 1 h 82"/>
                <a:gd name="T12" fmla="*/ 1 w 39"/>
                <a:gd name="T13" fmla="*/ 2 h 82"/>
              </a:gdLst>
              <a:ahLst/>
              <a:cxnLst>
                <a:cxn ang="0">
                  <a:pos x="T0" y="T1"/>
                </a:cxn>
                <a:cxn ang="0">
                  <a:pos x="T2" y="T3"/>
                </a:cxn>
                <a:cxn ang="0">
                  <a:pos x="T4" y="T5"/>
                </a:cxn>
                <a:cxn ang="0">
                  <a:pos x="T6" y="T7"/>
                </a:cxn>
                <a:cxn ang="0">
                  <a:pos x="T8" y="T9"/>
                </a:cxn>
                <a:cxn ang="0">
                  <a:pos x="T10" y="T11"/>
                </a:cxn>
                <a:cxn ang="0">
                  <a:pos x="T12" y="T13"/>
                </a:cxn>
              </a:cxnLst>
              <a:rect l="0" t="0" r="r" b="b"/>
              <a:pathLst>
                <a:path w="39" h="82">
                  <a:moveTo>
                    <a:pt x="1" y="2"/>
                  </a:moveTo>
                  <a:cubicBezTo>
                    <a:pt x="16" y="28"/>
                    <a:pt x="30" y="52"/>
                    <a:pt x="37" y="81"/>
                  </a:cubicBezTo>
                  <a:cubicBezTo>
                    <a:pt x="37" y="81"/>
                    <a:pt x="38" y="82"/>
                    <a:pt x="38" y="82"/>
                  </a:cubicBezTo>
                  <a:cubicBezTo>
                    <a:pt x="39" y="82"/>
                    <a:pt x="39" y="81"/>
                    <a:pt x="39" y="80"/>
                  </a:cubicBezTo>
                  <a:cubicBezTo>
                    <a:pt x="32" y="51"/>
                    <a:pt x="19" y="26"/>
                    <a:pt x="3" y="1"/>
                  </a:cubicBezTo>
                  <a:cubicBezTo>
                    <a:pt x="2" y="1"/>
                    <a:pt x="1" y="0"/>
                    <a:pt x="1" y="1"/>
                  </a:cubicBezTo>
                  <a:cubicBezTo>
                    <a:pt x="0" y="1"/>
                    <a:pt x="0" y="2"/>
                    <a:pt x="1" y="2"/>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2" name="Freeform 937"/>
            <p:cNvSpPr/>
            <p:nvPr/>
          </p:nvSpPr>
          <p:spPr bwMode="auto">
            <a:xfrm>
              <a:off x="7407275" y="3867150"/>
              <a:ext cx="106362" cy="155575"/>
            </a:xfrm>
            <a:custGeom>
              <a:avLst/>
              <a:gdLst>
                <a:gd name="T0" fmla="*/ 14 w 43"/>
                <a:gd name="T1" fmla="*/ 10 h 62"/>
                <a:gd name="T2" fmla="*/ 30 w 43"/>
                <a:gd name="T3" fmla="*/ 11 h 62"/>
                <a:gd name="T4" fmla="*/ 26 w 43"/>
                <a:gd name="T5" fmla="*/ 10 h 62"/>
                <a:gd name="T6" fmla="*/ 10 w 43"/>
                <a:gd name="T7" fmla="*/ 6 h 62"/>
                <a:gd name="T8" fmla="*/ 6 w 43"/>
                <a:gd name="T9" fmla="*/ 2 h 62"/>
                <a:gd name="T10" fmla="*/ 15 w 43"/>
                <a:gd name="T11" fmla="*/ 8 h 62"/>
                <a:gd name="T12" fmla="*/ 42 w 43"/>
                <a:gd name="T13" fmla="*/ 33 h 62"/>
                <a:gd name="T14" fmla="*/ 9 w 43"/>
                <a:gd name="T15" fmla="*/ 16 h 62"/>
                <a:gd name="T16" fmla="*/ 8 w 43"/>
                <a:gd name="T17" fmla="*/ 18 h 62"/>
                <a:gd name="T18" fmla="*/ 35 w 43"/>
                <a:gd name="T19" fmla="*/ 40 h 62"/>
                <a:gd name="T20" fmla="*/ 17 w 43"/>
                <a:gd name="T21" fmla="*/ 29 h 62"/>
                <a:gd name="T22" fmla="*/ 16 w 43"/>
                <a:gd name="T23" fmla="*/ 30 h 62"/>
                <a:gd name="T24" fmla="*/ 37 w 43"/>
                <a:gd name="T25" fmla="*/ 52 h 62"/>
                <a:gd name="T26" fmla="*/ 39 w 43"/>
                <a:gd name="T27" fmla="*/ 50 h 62"/>
                <a:gd name="T28" fmla="*/ 24 w 43"/>
                <a:gd name="T29" fmla="*/ 44 h 62"/>
                <a:gd name="T30" fmla="*/ 36 w 43"/>
                <a:gd name="T31" fmla="*/ 61 h 62"/>
                <a:gd name="T32" fmla="*/ 37 w 43"/>
                <a:gd name="T33" fmla="*/ 60 h 62"/>
                <a:gd name="T34" fmla="*/ 25 w 43"/>
                <a:gd name="T35" fmla="*/ 45 h 62"/>
                <a:gd name="T36" fmla="*/ 38 w 43"/>
                <a:gd name="T37" fmla="*/ 52 h 62"/>
                <a:gd name="T38" fmla="*/ 39 w 43"/>
                <a:gd name="T39" fmla="*/ 50 h 62"/>
                <a:gd name="T40" fmla="*/ 18 w 43"/>
                <a:gd name="T41" fmla="*/ 30 h 62"/>
                <a:gd name="T42" fmla="*/ 17 w 43"/>
                <a:gd name="T43" fmla="*/ 31 h 62"/>
                <a:gd name="T44" fmla="*/ 34 w 43"/>
                <a:gd name="T45" fmla="*/ 39 h 62"/>
                <a:gd name="T46" fmla="*/ 10 w 43"/>
                <a:gd name="T47" fmla="*/ 17 h 62"/>
                <a:gd name="T48" fmla="*/ 8 w 43"/>
                <a:gd name="T49" fmla="*/ 18 h 62"/>
                <a:gd name="T50" fmla="*/ 43 w 43"/>
                <a:gd name="T51" fmla="*/ 34 h 62"/>
                <a:gd name="T52" fmla="*/ 27 w 43"/>
                <a:gd name="T53" fmla="*/ 14 h 62"/>
                <a:gd name="T54" fmla="*/ 7 w 43"/>
                <a:gd name="T55" fmla="*/ 1 h 62"/>
                <a:gd name="T56" fmla="*/ 5 w 43"/>
                <a:gd name="T57" fmla="*/ 2 h 62"/>
                <a:gd name="T58" fmla="*/ 16 w 43"/>
                <a:gd name="T59" fmla="*/ 12 h 62"/>
                <a:gd name="T60" fmla="*/ 30 w 43"/>
                <a:gd name="T61" fmla="*/ 12 h 62"/>
                <a:gd name="T62" fmla="*/ 30 w 43"/>
                <a:gd name="T63" fmla="*/ 10 h 62"/>
                <a:gd name="T64" fmla="*/ 2 w 43"/>
                <a:gd name="T65" fmla="*/ 0 h 62"/>
                <a:gd name="T66" fmla="*/ 0 w 43"/>
                <a:gd name="T67" fmla="*/ 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3" h="62">
                  <a:moveTo>
                    <a:pt x="0" y="2"/>
                  </a:moveTo>
                  <a:cubicBezTo>
                    <a:pt x="4" y="6"/>
                    <a:pt x="9" y="9"/>
                    <a:pt x="14" y="10"/>
                  </a:cubicBezTo>
                  <a:cubicBezTo>
                    <a:pt x="19" y="12"/>
                    <a:pt x="24" y="12"/>
                    <a:pt x="30" y="12"/>
                  </a:cubicBezTo>
                  <a:cubicBezTo>
                    <a:pt x="30" y="11"/>
                    <a:pt x="30" y="11"/>
                    <a:pt x="30" y="11"/>
                  </a:cubicBezTo>
                  <a:cubicBezTo>
                    <a:pt x="30" y="10"/>
                    <a:pt x="30" y="10"/>
                    <a:pt x="30" y="10"/>
                  </a:cubicBezTo>
                  <a:cubicBezTo>
                    <a:pt x="28" y="10"/>
                    <a:pt x="27" y="10"/>
                    <a:pt x="26" y="10"/>
                  </a:cubicBezTo>
                  <a:cubicBezTo>
                    <a:pt x="22" y="10"/>
                    <a:pt x="18" y="10"/>
                    <a:pt x="14" y="8"/>
                  </a:cubicBezTo>
                  <a:cubicBezTo>
                    <a:pt x="12" y="8"/>
                    <a:pt x="11" y="7"/>
                    <a:pt x="10" y="6"/>
                  </a:cubicBezTo>
                  <a:cubicBezTo>
                    <a:pt x="9" y="5"/>
                    <a:pt x="8" y="4"/>
                    <a:pt x="8" y="2"/>
                  </a:cubicBezTo>
                  <a:cubicBezTo>
                    <a:pt x="6" y="2"/>
                    <a:pt x="6" y="2"/>
                    <a:pt x="6" y="2"/>
                  </a:cubicBezTo>
                  <a:cubicBezTo>
                    <a:pt x="6" y="3"/>
                    <a:pt x="6" y="3"/>
                    <a:pt x="6" y="3"/>
                  </a:cubicBezTo>
                  <a:cubicBezTo>
                    <a:pt x="9" y="4"/>
                    <a:pt x="12" y="5"/>
                    <a:pt x="15" y="8"/>
                  </a:cubicBezTo>
                  <a:cubicBezTo>
                    <a:pt x="25" y="14"/>
                    <a:pt x="36" y="28"/>
                    <a:pt x="41" y="34"/>
                  </a:cubicBezTo>
                  <a:cubicBezTo>
                    <a:pt x="42" y="33"/>
                    <a:pt x="42" y="33"/>
                    <a:pt x="42" y="33"/>
                  </a:cubicBezTo>
                  <a:cubicBezTo>
                    <a:pt x="42" y="32"/>
                    <a:pt x="42" y="32"/>
                    <a:pt x="42" y="32"/>
                  </a:cubicBezTo>
                  <a:cubicBezTo>
                    <a:pt x="30" y="30"/>
                    <a:pt x="21" y="21"/>
                    <a:pt x="9" y="16"/>
                  </a:cubicBezTo>
                  <a:cubicBezTo>
                    <a:pt x="9" y="16"/>
                    <a:pt x="8" y="16"/>
                    <a:pt x="8" y="16"/>
                  </a:cubicBezTo>
                  <a:cubicBezTo>
                    <a:pt x="7" y="17"/>
                    <a:pt x="7" y="17"/>
                    <a:pt x="8" y="18"/>
                  </a:cubicBezTo>
                  <a:cubicBezTo>
                    <a:pt x="14" y="27"/>
                    <a:pt x="23" y="36"/>
                    <a:pt x="33" y="41"/>
                  </a:cubicBezTo>
                  <a:cubicBezTo>
                    <a:pt x="34" y="41"/>
                    <a:pt x="34" y="41"/>
                    <a:pt x="35" y="40"/>
                  </a:cubicBezTo>
                  <a:cubicBezTo>
                    <a:pt x="35" y="40"/>
                    <a:pt x="35" y="39"/>
                    <a:pt x="35" y="39"/>
                  </a:cubicBezTo>
                  <a:cubicBezTo>
                    <a:pt x="31" y="33"/>
                    <a:pt x="24" y="30"/>
                    <a:pt x="17" y="29"/>
                  </a:cubicBezTo>
                  <a:cubicBezTo>
                    <a:pt x="17" y="29"/>
                    <a:pt x="17" y="29"/>
                    <a:pt x="16" y="29"/>
                  </a:cubicBezTo>
                  <a:cubicBezTo>
                    <a:pt x="16" y="30"/>
                    <a:pt x="16" y="30"/>
                    <a:pt x="16" y="30"/>
                  </a:cubicBezTo>
                  <a:cubicBezTo>
                    <a:pt x="17" y="36"/>
                    <a:pt x="21" y="40"/>
                    <a:pt x="25" y="43"/>
                  </a:cubicBezTo>
                  <a:cubicBezTo>
                    <a:pt x="29" y="46"/>
                    <a:pt x="34" y="49"/>
                    <a:pt x="37" y="52"/>
                  </a:cubicBezTo>
                  <a:cubicBezTo>
                    <a:pt x="38" y="51"/>
                    <a:pt x="38" y="51"/>
                    <a:pt x="38" y="51"/>
                  </a:cubicBezTo>
                  <a:cubicBezTo>
                    <a:pt x="39" y="50"/>
                    <a:pt x="39" y="50"/>
                    <a:pt x="39" y="50"/>
                  </a:cubicBezTo>
                  <a:cubicBezTo>
                    <a:pt x="34" y="48"/>
                    <a:pt x="30" y="46"/>
                    <a:pt x="25" y="44"/>
                  </a:cubicBezTo>
                  <a:cubicBezTo>
                    <a:pt x="25" y="44"/>
                    <a:pt x="24" y="44"/>
                    <a:pt x="24" y="44"/>
                  </a:cubicBezTo>
                  <a:cubicBezTo>
                    <a:pt x="23" y="45"/>
                    <a:pt x="23" y="45"/>
                    <a:pt x="24" y="46"/>
                  </a:cubicBezTo>
                  <a:cubicBezTo>
                    <a:pt x="27" y="52"/>
                    <a:pt x="31" y="57"/>
                    <a:pt x="36" y="61"/>
                  </a:cubicBezTo>
                  <a:cubicBezTo>
                    <a:pt x="37" y="62"/>
                    <a:pt x="37" y="62"/>
                    <a:pt x="38" y="61"/>
                  </a:cubicBezTo>
                  <a:cubicBezTo>
                    <a:pt x="38" y="61"/>
                    <a:pt x="38" y="60"/>
                    <a:pt x="37" y="60"/>
                  </a:cubicBezTo>
                  <a:cubicBezTo>
                    <a:pt x="32" y="56"/>
                    <a:pt x="29" y="50"/>
                    <a:pt x="26" y="45"/>
                  </a:cubicBezTo>
                  <a:cubicBezTo>
                    <a:pt x="25" y="45"/>
                    <a:pt x="25" y="45"/>
                    <a:pt x="25" y="45"/>
                  </a:cubicBezTo>
                  <a:cubicBezTo>
                    <a:pt x="24" y="46"/>
                    <a:pt x="24" y="46"/>
                    <a:pt x="24" y="46"/>
                  </a:cubicBezTo>
                  <a:cubicBezTo>
                    <a:pt x="29" y="48"/>
                    <a:pt x="33" y="50"/>
                    <a:pt x="38" y="52"/>
                  </a:cubicBezTo>
                  <a:cubicBezTo>
                    <a:pt x="38" y="53"/>
                    <a:pt x="39" y="53"/>
                    <a:pt x="39" y="52"/>
                  </a:cubicBezTo>
                  <a:cubicBezTo>
                    <a:pt x="39" y="52"/>
                    <a:pt x="39" y="51"/>
                    <a:pt x="39" y="50"/>
                  </a:cubicBezTo>
                  <a:cubicBezTo>
                    <a:pt x="35" y="47"/>
                    <a:pt x="30" y="44"/>
                    <a:pt x="27" y="41"/>
                  </a:cubicBezTo>
                  <a:cubicBezTo>
                    <a:pt x="23" y="38"/>
                    <a:pt x="20" y="34"/>
                    <a:pt x="18" y="30"/>
                  </a:cubicBezTo>
                  <a:cubicBezTo>
                    <a:pt x="17" y="30"/>
                    <a:pt x="17" y="30"/>
                    <a:pt x="17" y="30"/>
                  </a:cubicBezTo>
                  <a:cubicBezTo>
                    <a:pt x="17" y="31"/>
                    <a:pt x="17" y="31"/>
                    <a:pt x="17" y="31"/>
                  </a:cubicBezTo>
                  <a:cubicBezTo>
                    <a:pt x="23" y="32"/>
                    <a:pt x="29" y="35"/>
                    <a:pt x="33" y="40"/>
                  </a:cubicBezTo>
                  <a:cubicBezTo>
                    <a:pt x="34" y="39"/>
                    <a:pt x="34" y="39"/>
                    <a:pt x="34" y="39"/>
                  </a:cubicBezTo>
                  <a:cubicBezTo>
                    <a:pt x="34" y="38"/>
                    <a:pt x="34" y="38"/>
                    <a:pt x="34" y="38"/>
                  </a:cubicBezTo>
                  <a:cubicBezTo>
                    <a:pt x="25" y="34"/>
                    <a:pt x="15" y="25"/>
                    <a:pt x="10" y="17"/>
                  </a:cubicBezTo>
                  <a:cubicBezTo>
                    <a:pt x="9" y="17"/>
                    <a:pt x="9" y="17"/>
                    <a:pt x="9" y="17"/>
                  </a:cubicBezTo>
                  <a:cubicBezTo>
                    <a:pt x="8" y="18"/>
                    <a:pt x="8" y="18"/>
                    <a:pt x="8" y="18"/>
                  </a:cubicBezTo>
                  <a:cubicBezTo>
                    <a:pt x="19" y="23"/>
                    <a:pt x="29" y="32"/>
                    <a:pt x="41" y="35"/>
                  </a:cubicBezTo>
                  <a:cubicBezTo>
                    <a:pt x="42" y="35"/>
                    <a:pt x="42" y="35"/>
                    <a:pt x="43" y="34"/>
                  </a:cubicBezTo>
                  <a:cubicBezTo>
                    <a:pt x="43" y="34"/>
                    <a:pt x="43" y="33"/>
                    <a:pt x="43" y="33"/>
                  </a:cubicBezTo>
                  <a:cubicBezTo>
                    <a:pt x="40" y="28"/>
                    <a:pt x="33" y="21"/>
                    <a:pt x="27" y="14"/>
                  </a:cubicBezTo>
                  <a:cubicBezTo>
                    <a:pt x="23" y="11"/>
                    <a:pt x="20" y="8"/>
                    <a:pt x="16" y="6"/>
                  </a:cubicBezTo>
                  <a:cubicBezTo>
                    <a:pt x="13" y="3"/>
                    <a:pt x="10" y="1"/>
                    <a:pt x="7" y="1"/>
                  </a:cubicBezTo>
                  <a:cubicBezTo>
                    <a:pt x="6" y="1"/>
                    <a:pt x="6" y="1"/>
                    <a:pt x="5" y="1"/>
                  </a:cubicBezTo>
                  <a:cubicBezTo>
                    <a:pt x="5" y="2"/>
                    <a:pt x="5" y="2"/>
                    <a:pt x="5" y="2"/>
                  </a:cubicBezTo>
                  <a:cubicBezTo>
                    <a:pt x="6" y="5"/>
                    <a:pt x="7" y="6"/>
                    <a:pt x="8" y="8"/>
                  </a:cubicBezTo>
                  <a:cubicBezTo>
                    <a:pt x="10" y="10"/>
                    <a:pt x="13" y="11"/>
                    <a:pt x="16" y="12"/>
                  </a:cubicBezTo>
                  <a:cubicBezTo>
                    <a:pt x="20" y="12"/>
                    <a:pt x="23" y="12"/>
                    <a:pt x="26" y="12"/>
                  </a:cubicBezTo>
                  <a:cubicBezTo>
                    <a:pt x="27" y="12"/>
                    <a:pt x="29" y="12"/>
                    <a:pt x="30" y="12"/>
                  </a:cubicBezTo>
                  <a:cubicBezTo>
                    <a:pt x="30" y="12"/>
                    <a:pt x="31" y="12"/>
                    <a:pt x="31" y="11"/>
                  </a:cubicBezTo>
                  <a:cubicBezTo>
                    <a:pt x="31" y="10"/>
                    <a:pt x="30" y="10"/>
                    <a:pt x="30" y="10"/>
                  </a:cubicBezTo>
                  <a:cubicBezTo>
                    <a:pt x="25" y="10"/>
                    <a:pt x="19" y="9"/>
                    <a:pt x="14" y="8"/>
                  </a:cubicBezTo>
                  <a:cubicBezTo>
                    <a:pt x="10" y="6"/>
                    <a:pt x="5" y="4"/>
                    <a:pt x="2" y="0"/>
                  </a:cubicBezTo>
                  <a:cubicBezTo>
                    <a:pt x="2" y="0"/>
                    <a:pt x="1" y="0"/>
                    <a:pt x="0" y="0"/>
                  </a:cubicBezTo>
                  <a:cubicBezTo>
                    <a:pt x="0" y="0"/>
                    <a:pt x="0" y="1"/>
                    <a:pt x="0" y="2"/>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183" name="组合 182"/>
          <p:cNvGrpSpPr/>
          <p:nvPr/>
        </p:nvGrpSpPr>
        <p:grpSpPr>
          <a:xfrm rot="13941683">
            <a:off x="7495676" y="2165830"/>
            <a:ext cx="928687" cy="685800"/>
            <a:chOff x="6924675" y="3671887"/>
            <a:chExt cx="928687" cy="685800"/>
          </a:xfrm>
        </p:grpSpPr>
        <p:sp>
          <p:nvSpPr>
            <p:cNvPr id="184" name="Freeform 841"/>
            <p:cNvSpPr/>
            <p:nvPr/>
          </p:nvSpPr>
          <p:spPr bwMode="auto">
            <a:xfrm>
              <a:off x="7051675" y="4070350"/>
              <a:ext cx="68262" cy="57150"/>
            </a:xfrm>
            <a:custGeom>
              <a:avLst/>
              <a:gdLst>
                <a:gd name="T0" fmla="*/ 1 w 27"/>
                <a:gd name="T1" fmla="*/ 2 h 23"/>
                <a:gd name="T2" fmla="*/ 13 w 27"/>
                <a:gd name="T3" fmla="*/ 10 h 23"/>
                <a:gd name="T4" fmla="*/ 25 w 27"/>
                <a:gd name="T5" fmla="*/ 22 h 23"/>
                <a:gd name="T6" fmla="*/ 26 w 27"/>
                <a:gd name="T7" fmla="*/ 22 h 23"/>
                <a:gd name="T8" fmla="*/ 26 w 27"/>
                <a:gd name="T9" fmla="*/ 20 h 23"/>
                <a:gd name="T10" fmla="*/ 14 w 27"/>
                <a:gd name="T11" fmla="*/ 8 h 23"/>
                <a:gd name="T12" fmla="*/ 1 w 27"/>
                <a:gd name="T13" fmla="*/ 0 h 23"/>
                <a:gd name="T14" fmla="*/ 0 w 27"/>
                <a:gd name="T15" fmla="*/ 1 h 23"/>
                <a:gd name="T16" fmla="*/ 1 w 27"/>
                <a:gd name="T17" fmla="*/ 2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 h="23">
                  <a:moveTo>
                    <a:pt x="1" y="2"/>
                  </a:moveTo>
                  <a:cubicBezTo>
                    <a:pt x="4" y="3"/>
                    <a:pt x="9" y="6"/>
                    <a:pt x="13" y="10"/>
                  </a:cubicBezTo>
                  <a:cubicBezTo>
                    <a:pt x="17" y="14"/>
                    <a:pt x="21" y="19"/>
                    <a:pt x="25" y="22"/>
                  </a:cubicBezTo>
                  <a:cubicBezTo>
                    <a:pt x="25" y="23"/>
                    <a:pt x="26" y="23"/>
                    <a:pt x="26" y="22"/>
                  </a:cubicBezTo>
                  <a:cubicBezTo>
                    <a:pt x="27" y="22"/>
                    <a:pt x="27" y="21"/>
                    <a:pt x="26" y="20"/>
                  </a:cubicBezTo>
                  <a:cubicBezTo>
                    <a:pt x="23" y="17"/>
                    <a:pt x="18" y="13"/>
                    <a:pt x="14" y="8"/>
                  </a:cubicBezTo>
                  <a:cubicBezTo>
                    <a:pt x="10" y="4"/>
                    <a:pt x="6" y="1"/>
                    <a:pt x="1" y="0"/>
                  </a:cubicBezTo>
                  <a:cubicBezTo>
                    <a:pt x="1" y="0"/>
                    <a:pt x="0" y="0"/>
                    <a:pt x="0" y="1"/>
                  </a:cubicBezTo>
                  <a:cubicBezTo>
                    <a:pt x="0" y="1"/>
                    <a:pt x="0" y="2"/>
                    <a:pt x="1" y="2"/>
                  </a:cubicBezTo>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5" name="Freeform 842"/>
            <p:cNvSpPr/>
            <p:nvPr/>
          </p:nvSpPr>
          <p:spPr bwMode="auto">
            <a:xfrm>
              <a:off x="7099300" y="4048125"/>
              <a:ext cx="50800" cy="41275"/>
            </a:xfrm>
            <a:custGeom>
              <a:avLst/>
              <a:gdLst>
                <a:gd name="T0" fmla="*/ 1 w 20"/>
                <a:gd name="T1" fmla="*/ 2 h 17"/>
                <a:gd name="T2" fmla="*/ 17 w 20"/>
                <a:gd name="T3" fmla="*/ 17 h 17"/>
                <a:gd name="T4" fmla="*/ 19 w 20"/>
                <a:gd name="T5" fmla="*/ 17 h 17"/>
                <a:gd name="T6" fmla="*/ 19 w 20"/>
                <a:gd name="T7" fmla="*/ 15 h 17"/>
                <a:gd name="T8" fmla="*/ 2 w 20"/>
                <a:gd name="T9" fmla="*/ 0 h 17"/>
                <a:gd name="T10" fmla="*/ 0 w 20"/>
                <a:gd name="T11" fmla="*/ 1 h 17"/>
                <a:gd name="T12" fmla="*/ 1 w 20"/>
                <a:gd name="T13" fmla="*/ 2 h 17"/>
              </a:gdLst>
              <a:ahLst/>
              <a:cxnLst>
                <a:cxn ang="0">
                  <a:pos x="T0" y="T1"/>
                </a:cxn>
                <a:cxn ang="0">
                  <a:pos x="T2" y="T3"/>
                </a:cxn>
                <a:cxn ang="0">
                  <a:pos x="T4" y="T5"/>
                </a:cxn>
                <a:cxn ang="0">
                  <a:pos x="T6" y="T7"/>
                </a:cxn>
                <a:cxn ang="0">
                  <a:pos x="T8" y="T9"/>
                </a:cxn>
                <a:cxn ang="0">
                  <a:pos x="T10" y="T11"/>
                </a:cxn>
                <a:cxn ang="0">
                  <a:pos x="T12" y="T13"/>
                </a:cxn>
              </a:cxnLst>
              <a:rect l="0" t="0" r="r" b="b"/>
              <a:pathLst>
                <a:path w="20" h="17">
                  <a:moveTo>
                    <a:pt x="1" y="2"/>
                  </a:moveTo>
                  <a:cubicBezTo>
                    <a:pt x="7" y="7"/>
                    <a:pt x="12" y="11"/>
                    <a:pt x="17" y="17"/>
                  </a:cubicBezTo>
                  <a:cubicBezTo>
                    <a:pt x="18" y="17"/>
                    <a:pt x="19" y="17"/>
                    <a:pt x="19" y="17"/>
                  </a:cubicBezTo>
                  <a:cubicBezTo>
                    <a:pt x="20" y="16"/>
                    <a:pt x="20" y="15"/>
                    <a:pt x="19" y="15"/>
                  </a:cubicBezTo>
                  <a:cubicBezTo>
                    <a:pt x="13" y="9"/>
                    <a:pt x="9" y="5"/>
                    <a:pt x="2" y="0"/>
                  </a:cubicBezTo>
                  <a:cubicBezTo>
                    <a:pt x="2" y="0"/>
                    <a:pt x="1" y="0"/>
                    <a:pt x="0" y="1"/>
                  </a:cubicBezTo>
                  <a:cubicBezTo>
                    <a:pt x="0" y="1"/>
                    <a:pt x="0" y="2"/>
                    <a:pt x="1" y="2"/>
                  </a:cubicBezTo>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6" name="Freeform 843"/>
            <p:cNvSpPr/>
            <p:nvPr/>
          </p:nvSpPr>
          <p:spPr bwMode="auto">
            <a:xfrm>
              <a:off x="7107238" y="4000500"/>
              <a:ext cx="65087" cy="58737"/>
            </a:xfrm>
            <a:custGeom>
              <a:avLst/>
              <a:gdLst>
                <a:gd name="T0" fmla="*/ 1 w 26"/>
                <a:gd name="T1" fmla="*/ 2 h 24"/>
                <a:gd name="T2" fmla="*/ 24 w 26"/>
                <a:gd name="T3" fmla="*/ 23 h 24"/>
                <a:gd name="T4" fmla="*/ 26 w 26"/>
                <a:gd name="T5" fmla="*/ 23 h 24"/>
                <a:gd name="T6" fmla="*/ 26 w 26"/>
                <a:gd name="T7" fmla="*/ 22 h 24"/>
                <a:gd name="T8" fmla="*/ 3 w 26"/>
                <a:gd name="T9" fmla="*/ 0 h 24"/>
                <a:gd name="T10" fmla="*/ 1 w 26"/>
                <a:gd name="T11" fmla="*/ 1 h 24"/>
                <a:gd name="T12" fmla="*/ 1 w 26"/>
                <a:gd name="T13" fmla="*/ 2 h 24"/>
              </a:gdLst>
              <a:ahLst/>
              <a:cxnLst>
                <a:cxn ang="0">
                  <a:pos x="T0" y="T1"/>
                </a:cxn>
                <a:cxn ang="0">
                  <a:pos x="T2" y="T3"/>
                </a:cxn>
                <a:cxn ang="0">
                  <a:pos x="T4" y="T5"/>
                </a:cxn>
                <a:cxn ang="0">
                  <a:pos x="T6" y="T7"/>
                </a:cxn>
                <a:cxn ang="0">
                  <a:pos x="T8" y="T9"/>
                </a:cxn>
                <a:cxn ang="0">
                  <a:pos x="T10" y="T11"/>
                </a:cxn>
                <a:cxn ang="0">
                  <a:pos x="T12" y="T13"/>
                </a:cxn>
              </a:cxnLst>
              <a:rect l="0" t="0" r="r" b="b"/>
              <a:pathLst>
                <a:path w="26" h="24">
                  <a:moveTo>
                    <a:pt x="1" y="2"/>
                  </a:moveTo>
                  <a:cubicBezTo>
                    <a:pt x="10" y="9"/>
                    <a:pt x="17" y="15"/>
                    <a:pt x="24" y="23"/>
                  </a:cubicBezTo>
                  <a:cubicBezTo>
                    <a:pt x="25" y="24"/>
                    <a:pt x="25" y="24"/>
                    <a:pt x="26" y="23"/>
                  </a:cubicBezTo>
                  <a:cubicBezTo>
                    <a:pt x="26" y="23"/>
                    <a:pt x="26" y="22"/>
                    <a:pt x="26" y="22"/>
                  </a:cubicBezTo>
                  <a:cubicBezTo>
                    <a:pt x="19" y="14"/>
                    <a:pt x="11" y="7"/>
                    <a:pt x="3" y="0"/>
                  </a:cubicBezTo>
                  <a:cubicBezTo>
                    <a:pt x="2" y="0"/>
                    <a:pt x="1" y="0"/>
                    <a:pt x="1" y="1"/>
                  </a:cubicBezTo>
                  <a:cubicBezTo>
                    <a:pt x="0" y="1"/>
                    <a:pt x="1" y="2"/>
                    <a:pt x="1" y="2"/>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7" name="Freeform 849"/>
            <p:cNvSpPr/>
            <p:nvPr/>
          </p:nvSpPr>
          <p:spPr bwMode="auto">
            <a:xfrm>
              <a:off x="7054850" y="4105275"/>
              <a:ext cx="44450" cy="44450"/>
            </a:xfrm>
            <a:custGeom>
              <a:avLst/>
              <a:gdLst>
                <a:gd name="T0" fmla="*/ 0 w 18"/>
                <a:gd name="T1" fmla="*/ 3 h 18"/>
                <a:gd name="T2" fmla="*/ 16 w 18"/>
                <a:gd name="T3" fmla="*/ 17 h 18"/>
                <a:gd name="T4" fmla="*/ 18 w 18"/>
                <a:gd name="T5" fmla="*/ 17 h 18"/>
                <a:gd name="T6" fmla="*/ 18 w 18"/>
                <a:gd name="T7" fmla="*/ 15 h 18"/>
                <a:gd name="T8" fmla="*/ 2 w 18"/>
                <a:gd name="T9" fmla="*/ 1 h 18"/>
                <a:gd name="T10" fmla="*/ 1 w 18"/>
                <a:gd name="T11" fmla="*/ 1 h 18"/>
                <a:gd name="T12" fmla="*/ 0 w 18"/>
                <a:gd name="T13" fmla="*/ 3 h 18"/>
                <a:gd name="T14" fmla="*/ 0 w 18"/>
                <a:gd name="T15" fmla="*/ 3 h 1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 h="18">
                  <a:moveTo>
                    <a:pt x="0" y="3"/>
                  </a:moveTo>
                  <a:cubicBezTo>
                    <a:pt x="5" y="8"/>
                    <a:pt x="11" y="12"/>
                    <a:pt x="16" y="17"/>
                  </a:cubicBezTo>
                  <a:cubicBezTo>
                    <a:pt x="16" y="18"/>
                    <a:pt x="17" y="18"/>
                    <a:pt x="18" y="17"/>
                  </a:cubicBezTo>
                  <a:cubicBezTo>
                    <a:pt x="18" y="17"/>
                    <a:pt x="18" y="16"/>
                    <a:pt x="18" y="15"/>
                  </a:cubicBezTo>
                  <a:cubicBezTo>
                    <a:pt x="13" y="10"/>
                    <a:pt x="7" y="6"/>
                    <a:pt x="2" y="1"/>
                  </a:cubicBezTo>
                  <a:cubicBezTo>
                    <a:pt x="2" y="0"/>
                    <a:pt x="1" y="0"/>
                    <a:pt x="1" y="1"/>
                  </a:cubicBezTo>
                  <a:cubicBezTo>
                    <a:pt x="0" y="1"/>
                    <a:pt x="0" y="2"/>
                    <a:pt x="0" y="3"/>
                  </a:cubicBezTo>
                  <a:cubicBezTo>
                    <a:pt x="0" y="3"/>
                    <a:pt x="0" y="3"/>
                    <a:pt x="0" y="3"/>
                  </a:cubicBezTo>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8" name="Freeform 911"/>
            <p:cNvSpPr/>
            <p:nvPr/>
          </p:nvSpPr>
          <p:spPr bwMode="auto">
            <a:xfrm>
              <a:off x="7691438" y="3676650"/>
              <a:ext cx="160337" cy="193675"/>
            </a:xfrm>
            <a:custGeom>
              <a:avLst/>
              <a:gdLst>
                <a:gd name="T0" fmla="*/ 0 w 64"/>
                <a:gd name="T1" fmla="*/ 13 h 77"/>
                <a:gd name="T2" fmla="*/ 31 w 64"/>
                <a:gd name="T3" fmla="*/ 0 h 77"/>
                <a:gd name="T4" fmla="*/ 55 w 64"/>
                <a:gd name="T5" fmla="*/ 26 h 77"/>
                <a:gd name="T6" fmla="*/ 63 w 64"/>
                <a:gd name="T7" fmla="*/ 61 h 77"/>
                <a:gd name="T8" fmla="*/ 30 w 64"/>
                <a:gd name="T9" fmla="*/ 77 h 77"/>
                <a:gd name="T10" fmla="*/ 0 w 64"/>
                <a:gd name="T11" fmla="*/ 13 h 77"/>
              </a:gdLst>
              <a:ahLst/>
              <a:cxnLst>
                <a:cxn ang="0">
                  <a:pos x="T0" y="T1"/>
                </a:cxn>
                <a:cxn ang="0">
                  <a:pos x="T2" y="T3"/>
                </a:cxn>
                <a:cxn ang="0">
                  <a:pos x="T4" y="T5"/>
                </a:cxn>
                <a:cxn ang="0">
                  <a:pos x="T6" y="T7"/>
                </a:cxn>
                <a:cxn ang="0">
                  <a:pos x="T8" y="T9"/>
                </a:cxn>
                <a:cxn ang="0">
                  <a:pos x="T10" y="T11"/>
                </a:cxn>
              </a:cxnLst>
              <a:rect l="0" t="0" r="r" b="b"/>
              <a:pathLst>
                <a:path w="64" h="77">
                  <a:moveTo>
                    <a:pt x="0" y="13"/>
                  </a:moveTo>
                  <a:cubicBezTo>
                    <a:pt x="3" y="7"/>
                    <a:pt x="14" y="1"/>
                    <a:pt x="31" y="0"/>
                  </a:cubicBezTo>
                  <a:cubicBezTo>
                    <a:pt x="31" y="0"/>
                    <a:pt x="45" y="9"/>
                    <a:pt x="55" y="26"/>
                  </a:cubicBezTo>
                  <a:cubicBezTo>
                    <a:pt x="64" y="44"/>
                    <a:pt x="63" y="61"/>
                    <a:pt x="63" y="61"/>
                  </a:cubicBezTo>
                  <a:cubicBezTo>
                    <a:pt x="51" y="73"/>
                    <a:pt x="38" y="77"/>
                    <a:pt x="30" y="77"/>
                  </a:cubicBezTo>
                  <a:cubicBezTo>
                    <a:pt x="0" y="13"/>
                    <a:pt x="0" y="13"/>
                    <a:pt x="0" y="13"/>
                  </a:cubicBezTo>
                </a:path>
              </a:pathLst>
            </a:custGeom>
            <a:solidFill>
              <a:srgbClr val="EFF0F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9" name="Freeform 912"/>
            <p:cNvSpPr/>
            <p:nvPr/>
          </p:nvSpPr>
          <p:spPr bwMode="auto">
            <a:xfrm>
              <a:off x="6924675" y="3965575"/>
              <a:ext cx="242887" cy="388937"/>
            </a:xfrm>
            <a:custGeom>
              <a:avLst/>
              <a:gdLst>
                <a:gd name="T0" fmla="*/ 44 w 97"/>
                <a:gd name="T1" fmla="*/ 0 h 156"/>
                <a:gd name="T2" fmla="*/ 2 w 97"/>
                <a:gd name="T3" fmla="*/ 5 h 156"/>
                <a:gd name="T4" fmla="*/ 64 w 97"/>
                <a:gd name="T5" fmla="*/ 156 h 156"/>
                <a:gd name="T6" fmla="*/ 97 w 97"/>
                <a:gd name="T7" fmla="*/ 120 h 156"/>
                <a:gd name="T8" fmla="*/ 44 w 97"/>
                <a:gd name="T9" fmla="*/ 0 h 156"/>
              </a:gdLst>
              <a:ahLst/>
              <a:cxnLst>
                <a:cxn ang="0">
                  <a:pos x="T0" y="T1"/>
                </a:cxn>
                <a:cxn ang="0">
                  <a:pos x="T2" y="T3"/>
                </a:cxn>
                <a:cxn ang="0">
                  <a:pos x="T4" y="T5"/>
                </a:cxn>
                <a:cxn ang="0">
                  <a:pos x="T6" y="T7"/>
                </a:cxn>
                <a:cxn ang="0">
                  <a:pos x="T8" y="T9"/>
                </a:cxn>
              </a:cxnLst>
              <a:rect l="0" t="0" r="r" b="b"/>
              <a:pathLst>
                <a:path w="97" h="156">
                  <a:moveTo>
                    <a:pt x="44" y="0"/>
                  </a:moveTo>
                  <a:cubicBezTo>
                    <a:pt x="2" y="5"/>
                    <a:pt x="2" y="5"/>
                    <a:pt x="2" y="5"/>
                  </a:cubicBezTo>
                  <a:cubicBezTo>
                    <a:pt x="0" y="56"/>
                    <a:pt x="30" y="125"/>
                    <a:pt x="64" y="156"/>
                  </a:cubicBezTo>
                  <a:cubicBezTo>
                    <a:pt x="97" y="120"/>
                    <a:pt x="97" y="120"/>
                    <a:pt x="97" y="120"/>
                  </a:cubicBezTo>
                  <a:cubicBezTo>
                    <a:pt x="44" y="0"/>
                    <a:pt x="44" y="0"/>
                    <a:pt x="44" y="0"/>
                  </a:cubicBezTo>
                </a:path>
              </a:pathLst>
            </a:custGeom>
            <a:solidFill>
              <a:srgbClr val="F2D1D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0" name="Freeform 913"/>
            <p:cNvSpPr/>
            <p:nvPr/>
          </p:nvSpPr>
          <p:spPr bwMode="auto">
            <a:xfrm>
              <a:off x="7021513" y="3694112"/>
              <a:ext cx="754062" cy="569912"/>
            </a:xfrm>
            <a:custGeom>
              <a:avLst/>
              <a:gdLst>
                <a:gd name="T0" fmla="*/ 17 w 302"/>
                <a:gd name="T1" fmla="*/ 178 h 228"/>
                <a:gd name="T2" fmla="*/ 58 w 302"/>
                <a:gd name="T3" fmla="*/ 228 h 228"/>
                <a:gd name="T4" fmla="*/ 296 w 302"/>
                <a:gd name="T5" fmla="*/ 85 h 228"/>
                <a:gd name="T6" fmla="*/ 293 w 302"/>
                <a:gd name="T7" fmla="*/ 42 h 228"/>
                <a:gd name="T8" fmla="*/ 260 w 302"/>
                <a:gd name="T9" fmla="*/ 0 h 228"/>
                <a:gd name="T10" fmla="*/ 5 w 302"/>
                <a:gd name="T11" fmla="*/ 108 h 228"/>
                <a:gd name="T12" fmla="*/ 17 w 302"/>
                <a:gd name="T13" fmla="*/ 178 h 228"/>
              </a:gdLst>
              <a:ahLst/>
              <a:cxnLst>
                <a:cxn ang="0">
                  <a:pos x="T0" y="T1"/>
                </a:cxn>
                <a:cxn ang="0">
                  <a:pos x="T2" y="T3"/>
                </a:cxn>
                <a:cxn ang="0">
                  <a:pos x="T4" y="T5"/>
                </a:cxn>
                <a:cxn ang="0">
                  <a:pos x="T6" y="T7"/>
                </a:cxn>
                <a:cxn ang="0">
                  <a:pos x="T8" y="T9"/>
                </a:cxn>
                <a:cxn ang="0">
                  <a:pos x="T10" y="T11"/>
                </a:cxn>
                <a:cxn ang="0">
                  <a:pos x="T12" y="T13"/>
                </a:cxn>
              </a:cxnLst>
              <a:rect l="0" t="0" r="r" b="b"/>
              <a:pathLst>
                <a:path w="302" h="228">
                  <a:moveTo>
                    <a:pt x="17" y="178"/>
                  </a:moveTo>
                  <a:cubicBezTo>
                    <a:pt x="32" y="215"/>
                    <a:pt x="58" y="228"/>
                    <a:pt x="58" y="228"/>
                  </a:cubicBezTo>
                  <a:cubicBezTo>
                    <a:pt x="126" y="190"/>
                    <a:pt x="226" y="95"/>
                    <a:pt x="296" y="85"/>
                  </a:cubicBezTo>
                  <a:cubicBezTo>
                    <a:pt x="296" y="85"/>
                    <a:pt x="302" y="66"/>
                    <a:pt x="293" y="42"/>
                  </a:cubicBezTo>
                  <a:cubicBezTo>
                    <a:pt x="284" y="17"/>
                    <a:pt x="260" y="0"/>
                    <a:pt x="260" y="0"/>
                  </a:cubicBezTo>
                  <a:cubicBezTo>
                    <a:pt x="204" y="38"/>
                    <a:pt x="74" y="103"/>
                    <a:pt x="5" y="108"/>
                  </a:cubicBezTo>
                  <a:cubicBezTo>
                    <a:pt x="5" y="108"/>
                    <a:pt x="0" y="139"/>
                    <a:pt x="17" y="178"/>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1" name="Freeform 915"/>
            <p:cNvSpPr/>
            <p:nvPr/>
          </p:nvSpPr>
          <p:spPr bwMode="auto">
            <a:xfrm>
              <a:off x="7169150" y="4235450"/>
              <a:ext cx="47625" cy="31750"/>
            </a:xfrm>
            <a:custGeom>
              <a:avLst/>
              <a:gdLst>
                <a:gd name="T0" fmla="*/ 19 w 19"/>
                <a:gd name="T1" fmla="*/ 0 h 13"/>
                <a:gd name="T2" fmla="*/ 0 w 19"/>
                <a:gd name="T3" fmla="*/ 12 h 13"/>
                <a:gd name="T4" fmla="*/ 1 w 19"/>
                <a:gd name="T5" fmla="*/ 13 h 13"/>
                <a:gd name="T6" fmla="*/ 19 w 19"/>
                <a:gd name="T7" fmla="*/ 0 h 13"/>
              </a:gdLst>
              <a:ahLst/>
              <a:cxnLst>
                <a:cxn ang="0">
                  <a:pos x="T0" y="T1"/>
                </a:cxn>
                <a:cxn ang="0">
                  <a:pos x="T2" y="T3"/>
                </a:cxn>
                <a:cxn ang="0">
                  <a:pos x="T4" y="T5"/>
                </a:cxn>
                <a:cxn ang="0">
                  <a:pos x="T6" y="T7"/>
                </a:cxn>
              </a:cxnLst>
              <a:rect l="0" t="0" r="r" b="b"/>
              <a:pathLst>
                <a:path w="19" h="13">
                  <a:moveTo>
                    <a:pt x="19" y="0"/>
                  </a:moveTo>
                  <a:cubicBezTo>
                    <a:pt x="12" y="5"/>
                    <a:pt x="6" y="9"/>
                    <a:pt x="0" y="12"/>
                  </a:cubicBezTo>
                  <a:cubicBezTo>
                    <a:pt x="0" y="12"/>
                    <a:pt x="1" y="13"/>
                    <a:pt x="1" y="13"/>
                  </a:cubicBezTo>
                  <a:cubicBezTo>
                    <a:pt x="8" y="8"/>
                    <a:pt x="13" y="4"/>
                    <a:pt x="19" y="0"/>
                  </a:cubicBezTo>
                </a:path>
              </a:pathLst>
            </a:custGeom>
            <a:solidFill>
              <a:srgbClr val="BABAD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2" name="Freeform 917"/>
            <p:cNvSpPr/>
            <p:nvPr/>
          </p:nvSpPr>
          <p:spPr bwMode="auto">
            <a:xfrm>
              <a:off x="7032625" y="3824287"/>
              <a:ext cx="738187" cy="439737"/>
            </a:xfrm>
            <a:custGeom>
              <a:avLst/>
              <a:gdLst>
                <a:gd name="T0" fmla="*/ 289 w 296"/>
                <a:gd name="T1" fmla="*/ 0 h 176"/>
                <a:gd name="T2" fmla="*/ 196 w 296"/>
                <a:gd name="T3" fmla="*/ 47 h 176"/>
                <a:gd name="T4" fmla="*/ 97 w 296"/>
                <a:gd name="T5" fmla="*/ 105 h 176"/>
                <a:gd name="T6" fmla="*/ 73 w 296"/>
                <a:gd name="T7" fmla="*/ 108 h 176"/>
                <a:gd name="T8" fmla="*/ 27 w 296"/>
                <a:gd name="T9" fmla="*/ 95 h 176"/>
                <a:gd name="T10" fmla="*/ 0 w 296"/>
                <a:gd name="T11" fmla="*/ 56 h 176"/>
                <a:gd name="T12" fmla="*/ 0 w 296"/>
                <a:gd name="T13" fmla="*/ 74 h 176"/>
                <a:gd name="T14" fmla="*/ 55 w 296"/>
                <a:gd name="T15" fmla="*/ 176 h 176"/>
                <a:gd name="T16" fmla="*/ 74 w 296"/>
                <a:gd name="T17" fmla="*/ 164 h 176"/>
                <a:gd name="T18" fmla="*/ 171 w 296"/>
                <a:gd name="T19" fmla="*/ 94 h 176"/>
                <a:gd name="T20" fmla="*/ 288 w 296"/>
                <a:gd name="T21" fmla="*/ 33 h 176"/>
                <a:gd name="T22" fmla="*/ 291 w 296"/>
                <a:gd name="T23" fmla="*/ 33 h 176"/>
                <a:gd name="T24" fmla="*/ 289 w 296"/>
                <a:gd name="T25" fmla="*/ 1 h 176"/>
                <a:gd name="T26" fmla="*/ 289 w 296"/>
                <a:gd name="T27" fmla="*/ 0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6" h="176">
                  <a:moveTo>
                    <a:pt x="289" y="0"/>
                  </a:moveTo>
                  <a:cubicBezTo>
                    <a:pt x="260" y="6"/>
                    <a:pt x="222" y="32"/>
                    <a:pt x="196" y="47"/>
                  </a:cubicBezTo>
                  <a:cubicBezTo>
                    <a:pt x="163" y="67"/>
                    <a:pt x="135" y="95"/>
                    <a:pt x="97" y="105"/>
                  </a:cubicBezTo>
                  <a:cubicBezTo>
                    <a:pt x="89" y="107"/>
                    <a:pt x="81" y="108"/>
                    <a:pt x="73" y="108"/>
                  </a:cubicBezTo>
                  <a:cubicBezTo>
                    <a:pt x="57" y="108"/>
                    <a:pt x="41" y="104"/>
                    <a:pt x="27" y="95"/>
                  </a:cubicBezTo>
                  <a:cubicBezTo>
                    <a:pt x="10" y="84"/>
                    <a:pt x="10" y="68"/>
                    <a:pt x="0" y="56"/>
                  </a:cubicBezTo>
                  <a:cubicBezTo>
                    <a:pt x="0" y="59"/>
                    <a:pt x="0" y="65"/>
                    <a:pt x="0" y="74"/>
                  </a:cubicBezTo>
                  <a:cubicBezTo>
                    <a:pt x="5" y="113"/>
                    <a:pt x="18" y="155"/>
                    <a:pt x="55" y="176"/>
                  </a:cubicBezTo>
                  <a:cubicBezTo>
                    <a:pt x="61" y="173"/>
                    <a:pt x="67" y="169"/>
                    <a:pt x="74" y="164"/>
                  </a:cubicBezTo>
                  <a:cubicBezTo>
                    <a:pt x="105" y="142"/>
                    <a:pt x="131" y="125"/>
                    <a:pt x="171" y="94"/>
                  </a:cubicBezTo>
                  <a:cubicBezTo>
                    <a:pt x="194" y="77"/>
                    <a:pt x="257" y="33"/>
                    <a:pt x="288" y="33"/>
                  </a:cubicBezTo>
                  <a:cubicBezTo>
                    <a:pt x="289" y="33"/>
                    <a:pt x="290" y="33"/>
                    <a:pt x="291" y="33"/>
                  </a:cubicBezTo>
                  <a:cubicBezTo>
                    <a:pt x="296" y="21"/>
                    <a:pt x="294" y="8"/>
                    <a:pt x="289" y="1"/>
                  </a:cubicBezTo>
                  <a:cubicBezTo>
                    <a:pt x="289" y="0"/>
                    <a:pt x="289" y="0"/>
                    <a:pt x="289" y="0"/>
                  </a:cubicBezTo>
                </a:path>
              </a:pathLst>
            </a:custGeom>
            <a:solidFill>
              <a:srgbClr val="F8DEE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3" name="Freeform 918"/>
            <p:cNvSpPr/>
            <p:nvPr/>
          </p:nvSpPr>
          <p:spPr bwMode="auto">
            <a:xfrm>
              <a:off x="7569200" y="3694112"/>
              <a:ext cx="222250" cy="246062"/>
            </a:xfrm>
            <a:custGeom>
              <a:avLst/>
              <a:gdLst>
                <a:gd name="T0" fmla="*/ 0 w 89"/>
                <a:gd name="T1" fmla="*/ 25 h 98"/>
                <a:gd name="T2" fmla="*/ 33 w 89"/>
                <a:gd name="T3" fmla="*/ 98 h 98"/>
                <a:gd name="T4" fmla="*/ 77 w 89"/>
                <a:gd name="T5" fmla="*/ 85 h 98"/>
                <a:gd name="T6" fmla="*/ 41 w 89"/>
                <a:gd name="T7" fmla="*/ 0 h 98"/>
                <a:gd name="T8" fmla="*/ 0 w 89"/>
                <a:gd name="T9" fmla="*/ 25 h 98"/>
              </a:gdLst>
              <a:ahLst/>
              <a:cxnLst>
                <a:cxn ang="0">
                  <a:pos x="T0" y="T1"/>
                </a:cxn>
                <a:cxn ang="0">
                  <a:pos x="T2" y="T3"/>
                </a:cxn>
                <a:cxn ang="0">
                  <a:pos x="T4" y="T5"/>
                </a:cxn>
                <a:cxn ang="0">
                  <a:pos x="T6" y="T7"/>
                </a:cxn>
                <a:cxn ang="0">
                  <a:pos x="T8" y="T9"/>
                </a:cxn>
              </a:cxnLst>
              <a:rect l="0" t="0" r="r" b="b"/>
              <a:pathLst>
                <a:path w="89" h="98">
                  <a:moveTo>
                    <a:pt x="0" y="25"/>
                  </a:moveTo>
                  <a:cubicBezTo>
                    <a:pt x="20" y="44"/>
                    <a:pt x="34" y="77"/>
                    <a:pt x="33" y="98"/>
                  </a:cubicBezTo>
                  <a:cubicBezTo>
                    <a:pt x="33" y="98"/>
                    <a:pt x="62" y="85"/>
                    <a:pt x="77" y="85"/>
                  </a:cubicBezTo>
                  <a:cubicBezTo>
                    <a:pt x="77" y="85"/>
                    <a:pt x="89" y="29"/>
                    <a:pt x="41" y="0"/>
                  </a:cubicBezTo>
                  <a:lnTo>
                    <a:pt x="0" y="25"/>
                  </a:lnTo>
                  <a:close/>
                </a:path>
              </a:pathLst>
            </a:custGeom>
            <a:solidFill>
              <a:srgbClr val="EF699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4" name="Freeform 919"/>
            <p:cNvSpPr/>
            <p:nvPr/>
          </p:nvSpPr>
          <p:spPr bwMode="auto">
            <a:xfrm>
              <a:off x="7026275" y="3689350"/>
              <a:ext cx="744537" cy="581025"/>
            </a:xfrm>
            <a:custGeom>
              <a:avLst/>
              <a:gdLst>
                <a:gd name="T0" fmla="*/ 15 w 298"/>
                <a:gd name="T1" fmla="*/ 180 h 232"/>
                <a:gd name="T2" fmla="*/ 13 w 298"/>
                <a:gd name="T3" fmla="*/ 181 h 232"/>
                <a:gd name="T4" fmla="*/ 55 w 298"/>
                <a:gd name="T5" fmla="*/ 232 h 232"/>
                <a:gd name="T6" fmla="*/ 57 w 298"/>
                <a:gd name="T7" fmla="*/ 232 h 232"/>
                <a:gd name="T8" fmla="*/ 175 w 298"/>
                <a:gd name="T9" fmla="*/ 149 h 232"/>
                <a:gd name="T10" fmla="*/ 294 w 298"/>
                <a:gd name="T11" fmla="*/ 89 h 232"/>
                <a:gd name="T12" fmla="*/ 295 w 298"/>
                <a:gd name="T13" fmla="*/ 88 h 232"/>
                <a:gd name="T14" fmla="*/ 298 w 298"/>
                <a:gd name="T15" fmla="*/ 71 h 232"/>
                <a:gd name="T16" fmla="*/ 293 w 298"/>
                <a:gd name="T17" fmla="*/ 43 h 232"/>
                <a:gd name="T18" fmla="*/ 258 w 298"/>
                <a:gd name="T19" fmla="*/ 0 h 232"/>
                <a:gd name="T20" fmla="*/ 257 w 298"/>
                <a:gd name="T21" fmla="*/ 0 h 232"/>
                <a:gd name="T22" fmla="*/ 135 w 298"/>
                <a:gd name="T23" fmla="*/ 67 h 232"/>
                <a:gd name="T24" fmla="*/ 2 w 298"/>
                <a:gd name="T25" fmla="*/ 108 h 232"/>
                <a:gd name="T26" fmla="*/ 1 w 298"/>
                <a:gd name="T27" fmla="*/ 109 h 232"/>
                <a:gd name="T28" fmla="*/ 0 w 298"/>
                <a:gd name="T29" fmla="*/ 120 h 232"/>
                <a:gd name="T30" fmla="*/ 13 w 298"/>
                <a:gd name="T31" fmla="*/ 181 h 232"/>
                <a:gd name="T32" fmla="*/ 15 w 298"/>
                <a:gd name="T33" fmla="*/ 180 h 232"/>
                <a:gd name="T34" fmla="*/ 16 w 298"/>
                <a:gd name="T35" fmla="*/ 180 h 232"/>
                <a:gd name="T36" fmla="*/ 4 w 298"/>
                <a:gd name="T37" fmla="*/ 120 h 232"/>
                <a:gd name="T38" fmla="*/ 4 w 298"/>
                <a:gd name="T39" fmla="*/ 112 h 232"/>
                <a:gd name="T40" fmla="*/ 4 w 298"/>
                <a:gd name="T41" fmla="*/ 110 h 232"/>
                <a:gd name="T42" fmla="*/ 4 w 298"/>
                <a:gd name="T43" fmla="*/ 110 h 232"/>
                <a:gd name="T44" fmla="*/ 3 w 298"/>
                <a:gd name="T45" fmla="*/ 110 h 232"/>
                <a:gd name="T46" fmla="*/ 3 w 298"/>
                <a:gd name="T47" fmla="*/ 111 h 232"/>
                <a:gd name="T48" fmla="*/ 136 w 298"/>
                <a:gd name="T49" fmla="*/ 70 h 232"/>
                <a:gd name="T50" fmla="*/ 258 w 298"/>
                <a:gd name="T51" fmla="*/ 3 h 232"/>
                <a:gd name="T52" fmla="*/ 258 w 298"/>
                <a:gd name="T53" fmla="*/ 2 h 232"/>
                <a:gd name="T54" fmla="*/ 257 w 298"/>
                <a:gd name="T55" fmla="*/ 3 h 232"/>
                <a:gd name="T56" fmla="*/ 258 w 298"/>
                <a:gd name="T57" fmla="*/ 4 h 232"/>
                <a:gd name="T58" fmla="*/ 290 w 298"/>
                <a:gd name="T59" fmla="*/ 44 h 232"/>
                <a:gd name="T60" fmla="*/ 294 w 298"/>
                <a:gd name="T61" fmla="*/ 71 h 232"/>
                <a:gd name="T62" fmla="*/ 293 w 298"/>
                <a:gd name="T63" fmla="*/ 83 h 232"/>
                <a:gd name="T64" fmla="*/ 293 w 298"/>
                <a:gd name="T65" fmla="*/ 86 h 232"/>
                <a:gd name="T66" fmla="*/ 292 w 298"/>
                <a:gd name="T67" fmla="*/ 87 h 232"/>
                <a:gd name="T68" fmla="*/ 292 w 298"/>
                <a:gd name="T69" fmla="*/ 87 h 232"/>
                <a:gd name="T70" fmla="*/ 294 w 298"/>
                <a:gd name="T71" fmla="*/ 87 h 232"/>
                <a:gd name="T72" fmla="*/ 294 w 298"/>
                <a:gd name="T73" fmla="*/ 86 h 232"/>
                <a:gd name="T74" fmla="*/ 173 w 298"/>
                <a:gd name="T75" fmla="*/ 147 h 232"/>
                <a:gd name="T76" fmla="*/ 55 w 298"/>
                <a:gd name="T77" fmla="*/ 229 h 232"/>
                <a:gd name="T78" fmla="*/ 56 w 298"/>
                <a:gd name="T79" fmla="*/ 230 h 232"/>
                <a:gd name="T80" fmla="*/ 57 w 298"/>
                <a:gd name="T81" fmla="*/ 229 h 232"/>
                <a:gd name="T82" fmla="*/ 56 w 298"/>
                <a:gd name="T83" fmla="*/ 229 h 232"/>
                <a:gd name="T84" fmla="*/ 16 w 298"/>
                <a:gd name="T85" fmla="*/ 180 h 232"/>
                <a:gd name="T86" fmla="*/ 15 w 298"/>
                <a:gd name="T87" fmla="*/ 180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98" h="232">
                  <a:moveTo>
                    <a:pt x="15" y="180"/>
                  </a:moveTo>
                  <a:cubicBezTo>
                    <a:pt x="13" y="181"/>
                    <a:pt x="13" y="181"/>
                    <a:pt x="13" y="181"/>
                  </a:cubicBezTo>
                  <a:cubicBezTo>
                    <a:pt x="29" y="218"/>
                    <a:pt x="55" y="232"/>
                    <a:pt x="55" y="232"/>
                  </a:cubicBezTo>
                  <a:cubicBezTo>
                    <a:pt x="56" y="232"/>
                    <a:pt x="56" y="232"/>
                    <a:pt x="57" y="232"/>
                  </a:cubicBezTo>
                  <a:cubicBezTo>
                    <a:pt x="91" y="212"/>
                    <a:pt x="133" y="179"/>
                    <a:pt x="175" y="149"/>
                  </a:cubicBezTo>
                  <a:cubicBezTo>
                    <a:pt x="217" y="120"/>
                    <a:pt x="260" y="94"/>
                    <a:pt x="294" y="89"/>
                  </a:cubicBezTo>
                  <a:cubicBezTo>
                    <a:pt x="295" y="89"/>
                    <a:pt x="295" y="88"/>
                    <a:pt x="295" y="88"/>
                  </a:cubicBezTo>
                  <a:cubicBezTo>
                    <a:pt x="295" y="88"/>
                    <a:pt x="298" y="81"/>
                    <a:pt x="298" y="71"/>
                  </a:cubicBezTo>
                  <a:cubicBezTo>
                    <a:pt x="298" y="63"/>
                    <a:pt x="297" y="54"/>
                    <a:pt x="293" y="43"/>
                  </a:cubicBezTo>
                  <a:cubicBezTo>
                    <a:pt x="283" y="18"/>
                    <a:pt x="259" y="1"/>
                    <a:pt x="258" y="0"/>
                  </a:cubicBezTo>
                  <a:cubicBezTo>
                    <a:pt x="258" y="0"/>
                    <a:pt x="257" y="0"/>
                    <a:pt x="257" y="0"/>
                  </a:cubicBezTo>
                  <a:cubicBezTo>
                    <a:pt x="229" y="20"/>
                    <a:pt x="183" y="46"/>
                    <a:pt x="135" y="67"/>
                  </a:cubicBezTo>
                  <a:cubicBezTo>
                    <a:pt x="87" y="89"/>
                    <a:pt x="37" y="106"/>
                    <a:pt x="2" y="108"/>
                  </a:cubicBezTo>
                  <a:cubicBezTo>
                    <a:pt x="2" y="108"/>
                    <a:pt x="1" y="109"/>
                    <a:pt x="1" y="109"/>
                  </a:cubicBezTo>
                  <a:cubicBezTo>
                    <a:pt x="1" y="109"/>
                    <a:pt x="0" y="113"/>
                    <a:pt x="0" y="120"/>
                  </a:cubicBezTo>
                  <a:cubicBezTo>
                    <a:pt x="0" y="132"/>
                    <a:pt x="2" y="155"/>
                    <a:pt x="13" y="181"/>
                  </a:cubicBezTo>
                  <a:cubicBezTo>
                    <a:pt x="15" y="180"/>
                    <a:pt x="15" y="180"/>
                    <a:pt x="15" y="180"/>
                  </a:cubicBezTo>
                  <a:cubicBezTo>
                    <a:pt x="16" y="180"/>
                    <a:pt x="16" y="180"/>
                    <a:pt x="16" y="180"/>
                  </a:cubicBezTo>
                  <a:cubicBezTo>
                    <a:pt x="5" y="154"/>
                    <a:pt x="4" y="132"/>
                    <a:pt x="4" y="120"/>
                  </a:cubicBezTo>
                  <a:cubicBezTo>
                    <a:pt x="4" y="116"/>
                    <a:pt x="4" y="114"/>
                    <a:pt x="4" y="112"/>
                  </a:cubicBezTo>
                  <a:cubicBezTo>
                    <a:pt x="4" y="111"/>
                    <a:pt x="4" y="111"/>
                    <a:pt x="4" y="110"/>
                  </a:cubicBezTo>
                  <a:cubicBezTo>
                    <a:pt x="4" y="110"/>
                    <a:pt x="4" y="110"/>
                    <a:pt x="4" y="110"/>
                  </a:cubicBezTo>
                  <a:cubicBezTo>
                    <a:pt x="3" y="110"/>
                    <a:pt x="3" y="110"/>
                    <a:pt x="3" y="110"/>
                  </a:cubicBezTo>
                  <a:cubicBezTo>
                    <a:pt x="3" y="111"/>
                    <a:pt x="3" y="111"/>
                    <a:pt x="3" y="111"/>
                  </a:cubicBezTo>
                  <a:cubicBezTo>
                    <a:pt x="38" y="109"/>
                    <a:pt x="88" y="92"/>
                    <a:pt x="136" y="70"/>
                  </a:cubicBezTo>
                  <a:cubicBezTo>
                    <a:pt x="184" y="48"/>
                    <a:pt x="230" y="23"/>
                    <a:pt x="258" y="3"/>
                  </a:cubicBezTo>
                  <a:cubicBezTo>
                    <a:pt x="258" y="2"/>
                    <a:pt x="258" y="2"/>
                    <a:pt x="258" y="2"/>
                  </a:cubicBezTo>
                  <a:cubicBezTo>
                    <a:pt x="257" y="3"/>
                    <a:pt x="257" y="3"/>
                    <a:pt x="257" y="3"/>
                  </a:cubicBezTo>
                  <a:cubicBezTo>
                    <a:pt x="257" y="3"/>
                    <a:pt x="257" y="3"/>
                    <a:pt x="258" y="4"/>
                  </a:cubicBezTo>
                  <a:cubicBezTo>
                    <a:pt x="262" y="7"/>
                    <a:pt x="282" y="23"/>
                    <a:pt x="290" y="44"/>
                  </a:cubicBezTo>
                  <a:cubicBezTo>
                    <a:pt x="293" y="54"/>
                    <a:pt x="294" y="64"/>
                    <a:pt x="294" y="71"/>
                  </a:cubicBezTo>
                  <a:cubicBezTo>
                    <a:pt x="294" y="76"/>
                    <a:pt x="294" y="80"/>
                    <a:pt x="293" y="83"/>
                  </a:cubicBezTo>
                  <a:cubicBezTo>
                    <a:pt x="293" y="84"/>
                    <a:pt x="293" y="85"/>
                    <a:pt x="293" y="86"/>
                  </a:cubicBezTo>
                  <a:cubicBezTo>
                    <a:pt x="293" y="86"/>
                    <a:pt x="293" y="86"/>
                    <a:pt x="292" y="87"/>
                  </a:cubicBezTo>
                  <a:cubicBezTo>
                    <a:pt x="292" y="87"/>
                    <a:pt x="292" y="87"/>
                    <a:pt x="292" y="87"/>
                  </a:cubicBezTo>
                  <a:cubicBezTo>
                    <a:pt x="294" y="87"/>
                    <a:pt x="294" y="87"/>
                    <a:pt x="294" y="87"/>
                  </a:cubicBezTo>
                  <a:cubicBezTo>
                    <a:pt x="294" y="86"/>
                    <a:pt x="294" y="86"/>
                    <a:pt x="294" y="86"/>
                  </a:cubicBezTo>
                  <a:cubicBezTo>
                    <a:pt x="258" y="91"/>
                    <a:pt x="216" y="117"/>
                    <a:pt x="173" y="147"/>
                  </a:cubicBezTo>
                  <a:cubicBezTo>
                    <a:pt x="131" y="176"/>
                    <a:pt x="89" y="210"/>
                    <a:pt x="55" y="229"/>
                  </a:cubicBezTo>
                  <a:cubicBezTo>
                    <a:pt x="56" y="230"/>
                    <a:pt x="56" y="230"/>
                    <a:pt x="56" y="230"/>
                  </a:cubicBezTo>
                  <a:cubicBezTo>
                    <a:pt x="57" y="229"/>
                    <a:pt x="57" y="229"/>
                    <a:pt x="57" y="229"/>
                  </a:cubicBezTo>
                  <a:cubicBezTo>
                    <a:pt x="56" y="229"/>
                    <a:pt x="56" y="229"/>
                    <a:pt x="56" y="229"/>
                  </a:cubicBezTo>
                  <a:cubicBezTo>
                    <a:pt x="54" y="227"/>
                    <a:pt x="30" y="214"/>
                    <a:pt x="16" y="180"/>
                  </a:cubicBezTo>
                  <a:lnTo>
                    <a:pt x="15" y="180"/>
                  </a:ln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5" name="Freeform 920"/>
            <p:cNvSpPr/>
            <p:nvPr/>
          </p:nvSpPr>
          <p:spPr bwMode="auto">
            <a:xfrm>
              <a:off x="6927850" y="3959225"/>
              <a:ext cx="244475" cy="398462"/>
            </a:xfrm>
            <a:custGeom>
              <a:avLst/>
              <a:gdLst>
                <a:gd name="T0" fmla="*/ 42 w 98"/>
                <a:gd name="T1" fmla="*/ 0 h 159"/>
                <a:gd name="T2" fmla="*/ 1 w 98"/>
                <a:gd name="T3" fmla="*/ 5 h 159"/>
                <a:gd name="T4" fmla="*/ 0 w 98"/>
                <a:gd name="T5" fmla="*/ 7 h 159"/>
                <a:gd name="T6" fmla="*/ 0 w 98"/>
                <a:gd name="T7" fmla="*/ 12 h 159"/>
                <a:gd name="T8" fmla="*/ 18 w 98"/>
                <a:gd name="T9" fmla="*/ 93 h 159"/>
                <a:gd name="T10" fmla="*/ 62 w 98"/>
                <a:gd name="T11" fmla="*/ 159 h 159"/>
                <a:gd name="T12" fmla="*/ 64 w 98"/>
                <a:gd name="T13" fmla="*/ 159 h 159"/>
                <a:gd name="T14" fmla="*/ 97 w 98"/>
                <a:gd name="T15" fmla="*/ 124 h 159"/>
                <a:gd name="T16" fmla="*/ 97 w 98"/>
                <a:gd name="T17" fmla="*/ 121 h 159"/>
                <a:gd name="T18" fmla="*/ 95 w 98"/>
                <a:gd name="T19" fmla="*/ 121 h 159"/>
                <a:gd name="T20" fmla="*/ 61 w 98"/>
                <a:gd name="T21" fmla="*/ 156 h 159"/>
                <a:gd name="T22" fmla="*/ 63 w 98"/>
                <a:gd name="T23" fmla="*/ 158 h 159"/>
                <a:gd name="T24" fmla="*/ 64 w 98"/>
                <a:gd name="T25" fmla="*/ 156 h 159"/>
                <a:gd name="T26" fmla="*/ 21 w 98"/>
                <a:gd name="T27" fmla="*/ 92 h 159"/>
                <a:gd name="T28" fmla="*/ 3 w 98"/>
                <a:gd name="T29" fmla="*/ 12 h 159"/>
                <a:gd name="T30" fmla="*/ 3 w 98"/>
                <a:gd name="T31" fmla="*/ 7 h 159"/>
                <a:gd name="T32" fmla="*/ 1 w 98"/>
                <a:gd name="T33" fmla="*/ 7 h 159"/>
                <a:gd name="T34" fmla="*/ 1 w 98"/>
                <a:gd name="T35" fmla="*/ 8 h 159"/>
                <a:gd name="T36" fmla="*/ 43 w 98"/>
                <a:gd name="T37" fmla="*/ 3 h 159"/>
                <a:gd name="T38" fmla="*/ 44 w 98"/>
                <a:gd name="T39" fmla="*/ 1 h 159"/>
                <a:gd name="T40" fmla="*/ 42 w 98"/>
                <a:gd name="T41" fmla="*/ 0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8" h="159">
                  <a:moveTo>
                    <a:pt x="42" y="0"/>
                  </a:moveTo>
                  <a:cubicBezTo>
                    <a:pt x="1" y="5"/>
                    <a:pt x="1" y="5"/>
                    <a:pt x="1" y="5"/>
                  </a:cubicBezTo>
                  <a:cubicBezTo>
                    <a:pt x="0" y="5"/>
                    <a:pt x="0" y="6"/>
                    <a:pt x="0" y="7"/>
                  </a:cubicBezTo>
                  <a:cubicBezTo>
                    <a:pt x="0" y="8"/>
                    <a:pt x="0" y="10"/>
                    <a:pt x="0" y="12"/>
                  </a:cubicBezTo>
                  <a:cubicBezTo>
                    <a:pt x="0" y="37"/>
                    <a:pt x="7" y="67"/>
                    <a:pt x="18" y="93"/>
                  </a:cubicBezTo>
                  <a:cubicBezTo>
                    <a:pt x="30" y="120"/>
                    <a:pt x="45" y="144"/>
                    <a:pt x="62" y="159"/>
                  </a:cubicBezTo>
                  <a:cubicBezTo>
                    <a:pt x="62" y="159"/>
                    <a:pt x="63" y="159"/>
                    <a:pt x="64" y="159"/>
                  </a:cubicBezTo>
                  <a:cubicBezTo>
                    <a:pt x="97" y="124"/>
                    <a:pt x="97" y="124"/>
                    <a:pt x="97" y="124"/>
                  </a:cubicBezTo>
                  <a:cubicBezTo>
                    <a:pt x="98" y="123"/>
                    <a:pt x="98" y="122"/>
                    <a:pt x="97" y="121"/>
                  </a:cubicBezTo>
                  <a:cubicBezTo>
                    <a:pt x="96" y="121"/>
                    <a:pt x="95" y="121"/>
                    <a:pt x="95" y="121"/>
                  </a:cubicBezTo>
                  <a:cubicBezTo>
                    <a:pt x="61" y="156"/>
                    <a:pt x="61" y="156"/>
                    <a:pt x="61" y="156"/>
                  </a:cubicBezTo>
                  <a:cubicBezTo>
                    <a:pt x="63" y="158"/>
                    <a:pt x="63" y="158"/>
                    <a:pt x="63" y="158"/>
                  </a:cubicBezTo>
                  <a:cubicBezTo>
                    <a:pt x="64" y="156"/>
                    <a:pt x="64" y="156"/>
                    <a:pt x="64" y="156"/>
                  </a:cubicBezTo>
                  <a:cubicBezTo>
                    <a:pt x="48" y="142"/>
                    <a:pt x="33" y="118"/>
                    <a:pt x="21" y="92"/>
                  </a:cubicBezTo>
                  <a:cubicBezTo>
                    <a:pt x="10" y="66"/>
                    <a:pt x="3" y="37"/>
                    <a:pt x="3" y="12"/>
                  </a:cubicBezTo>
                  <a:cubicBezTo>
                    <a:pt x="3" y="10"/>
                    <a:pt x="3" y="8"/>
                    <a:pt x="3" y="7"/>
                  </a:cubicBezTo>
                  <a:cubicBezTo>
                    <a:pt x="1" y="7"/>
                    <a:pt x="1" y="7"/>
                    <a:pt x="1" y="7"/>
                  </a:cubicBezTo>
                  <a:cubicBezTo>
                    <a:pt x="1" y="8"/>
                    <a:pt x="1" y="8"/>
                    <a:pt x="1" y="8"/>
                  </a:cubicBezTo>
                  <a:cubicBezTo>
                    <a:pt x="43" y="3"/>
                    <a:pt x="43" y="3"/>
                    <a:pt x="43" y="3"/>
                  </a:cubicBezTo>
                  <a:cubicBezTo>
                    <a:pt x="44" y="3"/>
                    <a:pt x="44" y="2"/>
                    <a:pt x="44" y="1"/>
                  </a:cubicBezTo>
                  <a:cubicBezTo>
                    <a:pt x="44" y="0"/>
                    <a:pt x="43" y="0"/>
                    <a:pt x="42"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6" name="Freeform 921"/>
            <p:cNvSpPr/>
            <p:nvPr/>
          </p:nvSpPr>
          <p:spPr bwMode="auto">
            <a:xfrm>
              <a:off x="7686675" y="3671887"/>
              <a:ext cx="166687" cy="203200"/>
            </a:xfrm>
            <a:custGeom>
              <a:avLst/>
              <a:gdLst>
                <a:gd name="T0" fmla="*/ 4 w 67"/>
                <a:gd name="T1" fmla="*/ 16 h 81"/>
                <a:gd name="T2" fmla="*/ 13 w 67"/>
                <a:gd name="T3" fmla="*/ 8 h 81"/>
                <a:gd name="T4" fmla="*/ 33 w 67"/>
                <a:gd name="T5" fmla="*/ 3 h 81"/>
                <a:gd name="T6" fmla="*/ 33 w 67"/>
                <a:gd name="T7" fmla="*/ 2 h 81"/>
                <a:gd name="T8" fmla="*/ 32 w 67"/>
                <a:gd name="T9" fmla="*/ 3 h 81"/>
                <a:gd name="T10" fmla="*/ 32 w 67"/>
                <a:gd name="T11" fmla="*/ 3 h 81"/>
                <a:gd name="T12" fmla="*/ 55 w 67"/>
                <a:gd name="T13" fmla="*/ 29 h 81"/>
                <a:gd name="T14" fmla="*/ 63 w 67"/>
                <a:gd name="T15" fmla="*/ 61 h 81"/>
                <a:gd name="T16" fmla="*/ 63 w 67"/>
                <a:gd name="T17" fmla="*/ 63 h 81"/>
                <a:gd name="T18" fmla="*/ 63 w 67"/>
                <a:gd name="T19" fmla="*/ 63 h 81"/>
                <a:gd name="T20" fmla="*/ 65 w 67"/>
                <a:gd name="T21" fmla="*/ 63 h 81"/>
                <a:gd name="T22" fmla="*/ 64 w 67"/>
                <a:gd name="T23" fmla="*/ 62 h 81"/>
                <a:gd name="T24" fmla="*/ 33 w 67"/>
                <a:gd name="T25" fmla="*/ 77 h 81"/>
                <a:gd name="T26" fmla="*/ 32 w 67"/>
                <a:gd name="T27" fmla="*/ 77 h 81"/>
                <a:gd name="T28" fmla="*/ 30 w 67"/>
                <a:gd name="T29" fmla="*/ 79 h 81"/>
                <a:gd name="T30" fmla="*/ 32 w 67"/>
                <a:gd name="T31" fmla="*/ 81 h 81"/>
                <a:gd name="T32" fmla="*/ 33 w 67"/>
                <a:gd name="T33" fmla="*/ 81 h 81"/>
                <a:gd name="T34" fmla="*/ 66 w 67"/>
                <a:gd name="T35" fmla="*/ 64 h 81"/>
                <a:gd name="T36" fmla="*/ 67 w 67"/>
                <a:gd name="T37" fmla="*/ 63 h 81"/>
                <a:gd name="T38" fmla="*/ 67 w 67"/>
                <a:gd name="T39" fmla="*/ 61 h 81"/>
                <a:gd name="T40" fmla="*/ 58 w 67"/>
                <a:gd name="T41" fmla="*/ 28 h 81"/>
                <a:gd name="T42" fmla="*/ 34 w 67"/>
                <a:gd name="T43" fmla="*/ 1 h 81"/>
                <a:gd name="T44" fmla="*/ 33 w 67"/>
                <a:gd name="T45" fmla="*/ 0 h 81"/>
                <a:gd name="T46" fmla="*/ 12 w 67"/>
                <a:gd name="T47" fmla="*/ 5 h 81"/>
                <a:gd name="T48" fmla="*/ 1 w 67"/>
                <a:gd name="T49" fmla="*/ 14 h 81"/>
                <a:gd name="T50" fmla="*/ 1 w 67"/>
                <a:gd name="T51" fmla="*/ 16 h 81"/>
                <a:gd name="T52" fmla="*/ 4 w 67"/>
                <a:gd name="T53" fmla="*/ 16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7" h="81">
                  <a:moveTo>
                    <a:pt x="4" y="16"/>
                  </a:moveTo>
                  <a:cubicBezTo>
                    <a:pt x="5" y="13"/>
                    <a:pt x="8" y="10"/>
                    <a:pt x="13" y="8"/>
                  </a:cubicBezTo>
                  <a:cubicBezTo>
                    <a:pt x="18" y="6"/>
                    <a:pt x="25" y="4"/>
                    <a:pt x="33" y="3"/>
                  </a:cubicBezTo>
                  <a:cubicBezTo>
                    <a:pt x="33" y="2"/>
                    <a:pt x="33" y="2"/>
                    <a:pt x="33" y="2"/>
                  </a:cubicBezTo>
                  <a:cubicBezTo>
                    <a:pt x="32" y="3"/>
                    <a:pt x="32" y="3"/>
                    <a:pt x="32" y="3"/>
                  </a:cubicBezTo>
                  <a:cubicBezTo>
                    <a:pt x="32" y="3"/>
                    <a:pt x="32" y="3"/>
                    <a:pt x="32" y="3"/>
                  </a:cubicBezTo>
                  <a:cubicBezTo>
                    <a:pt x="34" y="4"/>
                    <a:pt x="47" y="13"/>
                    <a:pt x="55" y="29"/>
                  </a:cubicBezTo>
                  <a:cubicBezTo>
                    <a:pt x="63" y="43"/>
                    <a:pt x="63" y="56"/>
                    <a:pt x="63" y="61"/>
                  </a:cubicBezTo>
                  <a:cubicBezTo>
                    <a:pt x="63" y="62"/>
                    <a:pt x="63" y="62"/>
                    <a:pt x="63" y="63"/>
                  </a:cubicBezTo>
                  <a:cubicBezTo>
                    <a:pt x="63" y="63"/>
                    <a:pt x="63" y="63"/>
                    <a:pt x="63" y="63"/>
                  </a:cubicBezTo>
                  <a:cubicBezTo>
                    <a:pt x="65" y="63"/>
                    <a:pt x="65" y="63"/>
                    <a:pt x="65" y="63"/>
                  </a:cubicBezTo>
                  <a:cubicBezTo>
                    <a:pt x="64" y="62"/>
                    <a:pt x="64" y="62"/>
                    <a:pt x="64" y="62"/>
                  </a:cubicBezTo>
                  <a:cubicBezTo>
                    <a:pt x="52" y="73"/>
                    <a:pt x="41" y="77"/>
                    <a:pt x="33" y="77"/>
                  </a:cubicBezTo>
                  <a:cubicBezTo>
                    <a:pt x="32" y="77"/>
                    <a:pt x="32" y="77"/>
                    <a:pt x="32" y="77"/>
                  </a:cubicBezTo>
                  <a:cubicBezTo>
                    <a:pt x="31" y="77"/>
                    <a:pt x="30" y="78"/>
                    <a:pt x="30" y="79"/>
                  </a:cubicBezTo>
                  <a:cubicBezTo>
                    <a:pt x="30" y="80"/>
                    <a:pt x="31" y="80"/>
                    <a:pt x="32" y="81"/>
                  </a:cubicBezTo>
                  <a:cubicBezTo>
                    <a:pt x="32" y="81"/>
                    <a:pt x="33" y="81"/>
                    <a:pt x="33" y="81"/>
                  </a:cubicBezTo>
                  <a:cubicBezTo>
                    <a:pt x="42" y="81"/>
                    <a:pt x="54" y="76"/>
                    <a:pt x="66" y="64"/>
                  </a:cubicBezTo>
                  <a:cubicBezTo>
                    <a:pt x="66" y="64"/>
                    <a:pt x="66" y="64"/>
                    <a:pt x="67" y="63"/>
                  </a:cubicBezTo>
                  <a:cubicBezTo>
                    <a:pt x="67" y="63"/>
                    <a:pt x="67" y="62"/>
                    <a:pt x="67" y="61"/>
                  </a:cubicBezTo>
                  <a:cubicBezTo>
                    <a:pt x="67" y="56"/>
                    <a:pt x="66" y="42"/>
                    <a:pt x="58" y="28"/>
                  </a:cubicBezTo>
                  <a:cubicBezTo>
                    <a:pt x="49" y="10"/>
                    <a:pt x="34" y="1"/>
                    <a:pt x="34" y="1"/>
                  </a:cubicBezTo>
                  <a:cubicBezTo>
                    <a:pt x="33" y="0"/>
                    <a:pt x="33" y="0"/>
                    <a:pt x="33" y="0"/>
                  </a:cubicBezTo>
                  <a:cubicBezTo>
                    <a:pt x="24" y="1"/>
                    <a:pt x="17" y="3"/>
                    <a:pt x="12" y="5"/>
                  </a:cubicBezTo>
                  <a:cubicBezTo>
                    <a:pt x="6" y="7"/>
                    <a:pt x="2" y="11"/>
                    <a:pt x="1" y="14"/>
                  </a:cubicBezTo>
                  <a:cubicBezTo>
                    <a:pt x="0" y="15"/>
                    <a:pt x="1" y="16"/>
                    <a:pt x="1" y="16"/>
                  </a:cubicBezTo>
                  <a:cubicBezTo>
                    <a:pt x="2" y="17"/>
                    <a:pt x="3" y="17"/>
                    <a:pt x="4" y="16"/>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7" name="Freeform 922"/>
            <p:cNvSpPr/>
            <p:nvPr/>
          </p:nvSpPr>
          <p:spPr bwMode="auto">
            <a:xfrm>
              <a:off x="6932613" y="4017962"/>
              <a:ext cx="84137" cy="17462"/>
            </a:xfrm>
            <a:custGeom>
              <a:avLst/>
              <a:gdLst>
                <a:gd name="T0" fmla="*/ 32 w 34"/>
                <a:gd name="T1" fmla="*/ 0 h 7"/>
                <a:gd name="T2" fmla="*/ 18 w 34"/>
                <a:gd name="T3" fmla="*/ 4 h 7"/>
                <a:gd name="T4" fmla="*/ 1 w 34"/>
                <a:gd name="T5" fmla="*/ 4 h 7"/>
                <a:gd name="T6" fmla="*/ 0 w 34"/>
                <a:gd name="T7" fmla="*/ 6 h 7"/>
                <a:gd name="T8" fmla="*/ 1 w 34"/>
                <a:gd name="T9" fmla="*/ 7 h 7"/>
                <a:gd name="T10" fmla="*/ 18 w 34"/>
                <a:gd name="T11" fmla="*/ 6 h 7"/>
                <a:gd name="T12" fmla="*/ 33 w 34"/>
                <a:gd name="T13" fmla="*/ 2 h 7"/>
                <a:gd name="T14" fmla="*/ 33 w 34"/>
                <a:gd name="T15" fmla="*/ 0 h 7"/>
                <a:gd name="T16" fmla="*/ 32 w 34"/>
                <a:gd name="T17"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7">
                  <a:moveTo>
                    <a:pt x="32" y="0"/>
                  </a:moveTo>
                  <a:cubicBezTo>
                    <a:pt x="29" y="2"/>
                    <a:pt x="24" y="3"/>
                    <a:pt x="18" y="4"/>
                  </a:cubicBezTo>
                  <a:cubicBezTo>
                    <a:pt x="12" y="4"/>
                    <a:pt x="6" y="4"/>
                    <a:pt x="1" y="4"/>
                  </a:cubicBezTo>
                  <a:cubicBezTo>
                    <a:pt x="0" y="5"/>
                    <a:pt x="0" y="5"/>
                    <a:pt x="0" y="6"/>
                  </a:cubicBezTo>
                  <a:cubicBezTo>
                    <a:pt x="0" y="6"/>
                    <a:pt x="1" y="7"/>
                    <a:pt x="1" y="7"/>
                  </a:cubicBezTo>
                  <a:cubicBezTo>
                    <a:pt x="6" y="6"/>
                    <a:pt x="12" y="6"/>
                    <a:pt x="18" y="6"/>
                  </a:cubicBezTo>
                  <a:cubicBezTo>
                    <a:pt x="24" y="6"/>
                    <a:pt x="29" y="5"/>
                    <a:pt x="33" y="2"/>
                  </a:cubicBezTo>
                  <a:cubicBezTo>
                    <a:pt x="34" y="2"/>
                    <a:pt x="34" y="1"/>
                    <a:pt x="33" y="0"/>
                  </a:cubicBezTo>
                  <a:cubicBezTo>
                    <a:pt x="33" y="0"/>
                    <a:pt x="32" y="0"/>
                    <a:pt x="32"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8" name="Freeform 923"/>
            <p:cNvSpPr/>
            <p:nvPr/>
          </p:nvSpPr>
          <p:spPr bwMode="auto">
            <a:xfrm>
              <a:off x="6938963" y="4067175"/>
              <a:ext cx="60325" cy="12700"/>
            </a:xfrm>
            <a:custGeom>
              <a:avLst/>
              <a:gdLst>
                <a:gd name="T0" fmla="*/ 23 w 24"/>
                <a:gd name="T1" fmla="*/ 0 h 5"/>
                <a:gd name="T2" fmla="*/ 1 w 24"/>
                <a:gd name="T3" fmla="*/ 3 h 5"/>
                <a:gd name="T4" fmla="*/ 0 w 24"/>
                <a:gd name="T5" fmla="*/ 4 h 5"/>
                <a:gd name="T6" fmla="*/ 1 w 24"/>
                <a:gd name="T7" fmla="*/ 5 h 5"/>
                <a:gd name="T8" fmla="*/ 23 w 24"/>
                <a:gd name="T9" fmla="*/ 2 h 5"/>
                <a:gd name="T10" fmla="*/ 24 w 24"/>
                <a:gd name="T11" fmla="*/ 1 h 5"/>
                <a:gd name="T12" fmla="*/ 23 w 24"/>
                <a:gd name="T13" fmla="*/ 0 h 5"/>
              </a:gdLst>
              <a:ahLst/>
              <a:cxnLst>
                <a:cxn ang="0">
                  <a:pos x="T0" y="T1"/>
                </a:cxn>
                <a:cxn ang="0">
                  <a:pos x="T2" y="T3"/>
                </a:cxn>
                <a:cxn ang="0">
                  <a:pos x="T4" y="T5"/>
                </a:cxn>
                <a:cxn ang="0">
                  <a:pos x="T6" y="T7"/>
                </a:cxn>
                <a:cxn ang="0">
                  <a:pos x="T8" y="T9"/>
                </a:cxn>
                <a:cxn ang="0">
                  <a:pos x="T10" y="T11"/>
                </a:cxn>
                <a:cxn ang="0">
                  <a:pos x="T12" y="T13"/>
                </a:cxn>
              </a:cxnLst>
              <a:rect l="0" t="0" r="r" b="b"/>
              <a:pathLst>
                <a:path w="24" h="5">
                  <a:moveTo>
                    <a:pt x="23" y="0"/>
                  </a:moveTo>
                  <a:cubicBezTo>
                    <a:pt x="15" y="1"/>
                    <a:pt x="9" y="3"/>
                    <a:pt x="1" y="3"/>
                  </a:cubicBezTo>
                  <a:cubicBezTo>
                    <a:pt x="0" y="3"/>
                    <a:pt x="0" y="4"/>
                    <a:pt x="0" y="4"/>
                  </a:cubicBezTo>
                  <a:cubicBezTo>
                    <a:pt x="0" y="5"/>
                    <a:pt x="0" y="5"/>
                    <a:pt x="1" y="5"/>
                  </a:cubicBezTo>
                  <a:cubicBezTo>
                    <a:pt x="9" y="5"/>
                    <a:pt x="15" y="4"/>
                    <a:pt x="23" y="2"/>
                  </a:cubicBezTo>
                  <a:cubicBezTo>
                    <a:pt x="24" y="2"/>
                    <a:pt x="24" y="2"/>
                    <a:pt x="24" y="1"/>
                  </a:cubicBezTo>
                  <a:cubicBezTo>
                    <a:pt x="24" y="0"/>
                    <a:pt x="24" y="0"/>
                    <a:pt x="23"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9" name="Freeform 924"/>
            <p:cNvSpPr/>
            <p:nvPr/>
          </p:nvSpPr>
          <p:spPr bwMode="auto">
            <a:xfrm>
              <a:off x="6945313" y="4105275"/>
              <a:ext cx="84137" cy="14287"/>
            </a:xfrm>
            <a:custGeom>
              <a:avLst/>
              <a:gdLst>
                <a:gd name="T0" fmla="*/ 33 w 34"/>
                <a:gd name="T1" fmla="*/ 0 h 6"/>
                <a:gd name="T2" fmla="*/ 2 w 34"/>
                <a:gd name="T3" fmla="*/ 4 h 6"/>
                <a:gd name="T4" fmla="*/ 2 w 34"/>
                <a:gd name="T5" fmla="*/ 4 h 6"/>
                <a:gd name="T6" fmla="*/ 0 w 34"/>
                <a:gd name="T7" fmla="*/ 5 h 6"/>
                <a:gd name="T8" fmla="*/ 2 w 34"/>
                <a:gd name="T9" fmla="*/ 6 h 6"/>
                <a:gd name="T10" fmla="*/ 2 w 34"/>
                <a:gd name="T11" fmla="*/ 6 h 6"/>
                <a:gd name="T12" fmla="*/ 33 w 34"/>
                <a:gd name="T13" fmla="*/ 3 h 6"/>
                <a:gd name="T14" fmla="*/ 34 w 34"/>
                <a:gd name="T15" fmla="*/ 1 h 6"/>
                <a:gd name="T16" fmla="*/ 33 w 34"/>
                <a:gd name="T1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6">
                  <a:moveTo>
                    <a:pt x="33" y="0"/>
                  </a:moveTo>
                  <a:cubicBezTo>
                    <a:pt x="22" y="2"/>
                    <a:pt x="12" y="4"/>
                    <a:pt x="2" y="4"/>
                  </a:cubicBezTo>
                  <a:cubicBezTo>
                    <a:pt x="2" y="4"/>
                    <a:pt x="2" y="4"/>
                    <a:pt x="2" y="4"/>
                  </a:cubicBezTo>
                  <a:cubicBezTo>
                    <a:pt x="1" y="4"/>
                    <a:pt x="0" y="4"/>
                    <a:pt x="0" y="5"/>
                  </a:cubicBezTo>
                  <a:cubicBezTo>
                    <a:pt x="0" y="5"/>
                    <a:pt x="1" y="6"/>
                    <a:pt x="2" y="6"/>
                  </a:cubicBezTo>
                  <a:cubicBezTo>
                    <a:pt x="2" y="6"/>
                    <a:pt x="2" y="6"/>
                    <a:pt x="2" y="6"/>
                  </a:cubicBezTo>
                  <a:cubicBezTo>
                    <a:pt x="13" y="6"/>
                    <a:pt x="23" y="5"/>
                    <a:pt x="33" y="3"/>
                  </a:cubicBezTo>
                  <a:cubicBezTo>
                    <a:pt x="34" y="2"/>
                    <a:pt x="34" y="2"/>
                    <a:pt x="34" y="1"/>
                  </a:cubicBezTo>
                  <a:cubicBezTo>
                    <a:pt x="34" y="1"/>
                    <a:pt x="33" y="0"/>
                    <a:pt x="33"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0" name="Freeform 925"/>
            <p:cNvSpPr/>
            <p:nvPr/>
          </p:nvSpPr>
          <p:spPr bwMode="auto">
            <a:xfrm>
              <a:off x="6962775" y="4144962"/>
              <a:ext cx="57150" cy="22225"/>
            </a:xfrm>
            <a:custGeom>
              <a:avLst/>
              <a:gdLst>
                <a:gd name="T0" fmla="*/ 22 w 23"/>
                <a:gd name="T1" fmla="*/ 0 h 9"/>
                <a:gd name="T2" fmla="*/ 1 w 23"/>
                <a:gd name="T3" fmla="*/ 6 h 9"/>
                <a:gd name="T4" fmla="*/ 0 w 23"/>
                <a:gd name="T5" fmla="*/ 7 h 9"/>
                <a:gd name="T6" fmla="*/ 1 w 23"/>
                <a:gd name="T7" fmla="*/ 8 h 9"/>
                <a:gd name="T8" fmla="*/ 22 w 23"/>
                <a:gd name="T9" fmla="*/ 3 h 9"/>
                <a:gd name="T10" fmla="*/ 23 w 23"/>
                <a:gd name="T11" fmla="*/ 1 h 9"/>
                <a:gd name="T12" fmla="*/ 22 w 23"/>
                <a:gd name="T13" fmla="*/ 0 h 9"/>
              </a:gdLst>
              <a:ahLst/>
              <a:cxnLst>
                <a:cxn ang="0">
                  <a:pos x="T0" y="T1"/>
                </a:cxn>
                <a:cxn ang="0">
                  <a:pos x="T2" y="T3"/>
                </a:cxn>
                <a:cxn ang="0">
                  <a:pos x="T4" y="T5"/>
                </a:cxn>
                <a:cxn ang="0">
                  <a:pos x="T6" y="T7"/>
                </a:cxn>
                <a:cxn ang="0">
                  <a:pos x="T8" y="T9"/>
                </a:cxn>
                <a:cxn ang="0">
                  <a:pos x="T10" y="T11"/>
                </a:cxn>
                <a:cxn ang="0">
                  <a:pos x="T12" y="T13"/>
                </a:cxn>
              </a:cxnLst>
              <a:rect l="0" t="0" r="r" b="b"/>
              <a:pathLst>
                <a:path w="23" h="9">
                  <a:moveTo>
                    <a:pt x="22" y="0"/>
                  </a:moveTo>
                  <a:cubicBezTo>
                    <a:pt x="14" y="2"/>
                    <a:pt x="8" y="5"/>
                    <a:pt x="1" y="6"/>
                  </a:cubicBezTo>
                  <a:cubicBezTo>
                    <a:pt x="0" y="6"/>
                    <a:pt x="0" y="7"/>
                    <a:pt x="0" y="7"/>
                  </a:cubicBezTo>
                  <a:cubicBezTo>
                    <a:pt x="0" y="8"/>
                    <a:pt x="1" y="9"/>
                    <a:pt x="1" y="8"/>
                  </a:cubicBezTo>
                  <a:cubicBezTo>
                    <a:pt x="9" y="7"/>
                    <a:pt x="15" y="4"/>
                    <a:pt x="22" y="3"/>
                  </a:cubicBezTo>
                  <a:cubicBezTo>
                    <a:pt x="23" y="2"/>
                    <a:pt x="23" y="2"/>
                    <a:pt x="23" y="1"/>
                  </a:cubicBezTo>
                  <a:cubicBezTo>
                    <a:pt x="23" y="1"/>
                    <a:pt x="23" y="0"/>
                    <a:pt x="22"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1" name="Freeform 926"/>
            <p:cNvSpPr/>
            <p:nvPr/>
          </p:nvSpPr>
          <p:spPr bwMode="auto">
            <a:xfrm>
              <a:off x="6977063" y="4171950"/>
              <a:ext cx="77787" cy="33337"/>
            </a:xfrm>
            <a:custGeom>
              <a:avLst/>
              <a:gdLst>
                <a:gd name="T0" fmla="*/ 29 w 31"/>
                <a:gd name="T1" fmla="*/ 0 h 13"/>
                <a:gd name="T2" fmla="*/ 1 w 31"/>
                <a:gd name="T3" fmla="*/ 10 h 13"/>
                <a:gd name="T4" fmla="*/ 0 w 31"/>
                <a:gd name="T5" fmla="*/ 11 h 13"/>
                <a:gd name="T6" fmla="*/ 2 w 31"/>
                <a:gd name="T7" fmla="*/ 12 h 13"/>
                <a:gd name="T8" fmla="*/ 30 w 31"/>
                <a:gd name="T9" fmla="*/ 2 h 13"/>
                <a:gd name="T10" fmla="*/ 31 w 31"/>
                <a:gd name="T11" fmla="*/ 1 h 13"/>
                <a:gd name="T12" fmla="*/ 29 w 31"/>
                <a:gd name="T13" fmla="*/ 0 h 13"/>
              </a:gdLst>
              <a:ahLst/>
              <a:cxnLst>
                <a:cxn ang="0">
                  <a:pos x="T0" y="T1"/>
                </a:cxn>
                <a:cxn ang="0">
                  <a:pos x="T2" y="T3"/>
                </a:cxn>
                <a:cxn ang="0">
                  <a:pos x="T4" y="T5"/>
                </a:cxn>
                <a:cxn ang="0">
                  <a:pos x="T6" y="T7"/>
                </a:cxn>
                <a:cxn ang="0">
                  <a:pos x="T8" y="T9"/>
                </a:cxn>
                <a:cxn ang="0">
                  <a:pos x="T10" y="T11"/>
                </a:cxn>
                <a:cxn ang="0">
                  <a:pos x="T12" y="T13"/>
                </a:cxn>
              </a:cxnLst>
              <a:rect l="0" t="0" r="r" b="b"/>
              <a:pathLst>
                <a:path w="31" h="13">
                  <a:moveTo>
                    <a:pt x="29" y="0"/>
                  </a:moveTo>
                  <a:cubicBezTo>
                    <a:pt x="21" y="4"/>
                    <a:pt x="10" y="8"/>
                    <a:pt x="1" y="10"/>
                  </a:cubicBezTo>
                  <a:cubicBezTo>
                    <a:pt x="1" y="10"/>
                    <a:pt x="0" y="11"/>
                    <a:pt x="0" y="11"/>
                  </a:cubicBezTo>
                  <a:cubicBezTo>
                    <a:pt x="0" y="12"/>
                    <a:pt x="1" y="13"/>
                    <a:pt x="2" y="12"/>
                  </a:cubicBezTo>
                  <a:cubicBezTo>
                    <a:pt x="11" y="10"/>
                    <a:pt x="21" y="6"/>
                    <a:pt x="30" y="2"/>
                  </a:cubicBezTo>
                  <a:cubicBezTo>
                    <a:pt x="31" y="2"/>
                    <a:pt x="31" y="1"/>
                    <a:pt x="31" y="1"/>
                  </a:cubicBezTo>
                  <a:cubicBezTo>
                    <a:pt x="30" y="0"/>
                    <a:pt x="30" y="0"/>
                    <a:pt x="29"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2" name="Freeform 927"/>
            <p:cNvSpPr/>
            <p:nvPr/>
          </p:nvSpPr>
          <p:spPr bwMode="auto">
            <a:xfrm>
              <a:off x="7004050" y="4224337"/>
              <a:ext cx="46037" cy="28575"/>
            </a:xfrm>
            <a:custGeom>
              <a:avLst/>
              <a:gdLst>
                <a:gd name="T0" fmla="*/ 16 w 18"/>
                <a:gd name="T1" fmla="*/ 1 h 11"/>
                <a:gd name="T2" fmla="*/ 1 w 18"/>
                <a:gd name="T3" fmla="*/ 8 h 11"/>
                <a:gd name="T4" fmla="*/ 1 w 18"/>
                <a:gd name="T5" fmla="*/ 10 h 11"/>
                <a:gd name="T6" fmla="*/ 2 w 18"/>
                <a:gd name="T7" fmla="*/ 10 h 11"/>
                <a:gd name="T8" fmla="*/ 17 w 18"/>
                <a:gd name="T9" fmla="*/ 3 h 11"/>
                <a:gd name="T10" fmla="*/ 18 w 18"/>
                <a:gd name="T11" fmla="*/ 1 h 11"/>
                <a:gd name="T12" fmla="*/ 16 w 18"/>
                <a:gd name="T13" fmla="*/ 1 h 11"/>
              </a:gdLst>
              <a:ahLst/>
              <a:cxnLst>
                <a:cxn ang="0">
                  <a:pos x="T0" y="T1"/>
                </a:cxn>
                <a:cxn ang="0">
                  <a:pos x="T2" y="T3"/>
                </a:cxn>
                <a:cxn ang="0">
                  <a:pos x="T4" y="T5"/>
                </a:cxn>
                <a:cxn ang="0">
                  <a:pos x="T6" y="T7"/>
                </a:cxn>
                <a:cxn ang="0">
                  <a:pos x="T8" y="T9"/>
                </a:cxn>
                <a:cxn ang="0">
                  <a:pos x="T10" y="T11"/>
                </a:cxn>
                <a:cxn ang="0">
                  <a:pos x="T12" y="T13"/>
                </a:cxn>
              </a:cxnLst>
              <a:rect l="0" t="0" r="r" b="b"/>
              <a:pathLst>
                <a:path w="18" h="11">
                  <a:moveTo>
                    <a:pt x="16" y="1"/>
                  </a:moveTo>
                  <a:cubicBezTo>
                    <a:pt x="10" y="5"/>
                    <a:pt x="8" y="6"/>
                    <a:pt x="1" y="8"/>
                  </a:cubicBezTo>
                  <a:cubicBezTo>
                    <a:pt x="1" y="8"/>
                    <a:pt x="0" y="9"/>
                    <a:pt x="1" y="10"/>
                  </a:cubicBezTo>
                  <a:cubicBezTo>
                    <a:pt x="1" y="10"/>
                    <a:pt x="2" y="11"/>
                    <a:pt x="2" y="10"/>
                  </a:cubicBezTo>
                  <a:cubicBezTo>
                    <a:pt x="9" y="8"/>
                    <a:pt x="12" y="7"/>
                    <a:pt x="17" y="3"/>
                  </a:cubicBezTo>
                  <a:cubicBezTo>
                    <a:pt x="18" y="2"/>
                    <a:pt x="18" y="2"/>
                    <a:pt x="18" y="1"/>
                  </a:cubicBezTo>
                  <a:cubicBezTo>
                    <a:pt x="17" y="0"/>
                    <a:pt x="17" y="0"/>
                    <a:pt x="16" y="1"/>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3" name="Freeform 928"/>
            <p:cNvSpPr/>
            <p:nvPr/>
          </p:nvSpPr>
          <p:spPr bwMode="auto">
            <a:xfrm>
              <a:off x="7037388" y="4244975"/>
              <a:ext cx="57150" cy="57150"/>
            </a:xfrm>
            <a:custGeom>
              <a:avLst/>
              <a:gdLst>
                <a:gd name="T0" fmla="*/ 21 w 23"/>
                <a:gd name="T1" fmla="*/ 0 h 23"/>
                <a:gd name="T2" fmla="*/ 0 w 23"/>
                <a:gd name="T3" fmla="*/ 21 h 23"/>
                <a:gd name="T4" fmla="*/ 0 w 23"/>
                <a:gd name="T5" fmla="*/ 22 h 23"/>
                <a:gd name="T6" fmla="*/ 2 w 23"/>
                <a:gd name="T7" fmla="*/ 23 h 23"/>
                <a:gd name="T8" fmla="*/ 23 w 23"/>
                <a:gd name="T9" fmla="*/ 2 h 23"/>
                <a:gd name="T10" fmla="*/ 23 w 23"/>
                <a:gd name="T11" fmla="*/ 0 h 23"/>
                <a:gd name="T12" fmla="*/ 21 w 23"/>
                <a:gd name="T13" fmla="*/ 0 h 23"/>
              </a:gdLst>
              <a:ahLst/>
              <a:cxnLst>
                <a:cxn ang="0">
                  <a:pos x="T0" y="T1"/>
                </a:cxn>
                <a:cxn ang="0">
                  <a:pos x="T2" y="T3"/>
                </a:cxn>
                <a:cxn ang="0">
                  <a:pos x="T4" y="T5"/>
                </a:cxn>
                <a:cxn ang="0">
                  <a:pos x="T6" y="T7"/>
                </a:cxn>
                <a:cxn ang="0">
                  <a:pos x="T8" y="T9"/>
                </a:cxn>
                <a:cxn ang="0">
                  <a:pos x="T10" y="T11"/>
                </a:cxn>
                <a:cxn ang="0">
                  <a:pos x="T12" y="T13"/>
                </a:cxn>
              </a:cxnLst>
              <a:rect l="0" t="0" r="r" b="b"/>
              <a:pathLst>
                <a:path w="23" h="23">
                  <a:moveTo>
                    <a:pt x="21" y="0"/>
                  </a:moveTo>
                  <a:cubicBezTo>
                    <a:pt x="16" y="8"/>
                    <a:pt x="9" y="16"/>
                    <a:pt x="0" y="21"/>
                  </a:cubicBezTo>
                  <a:cubicBezTo>
                    <a:pt x="0" y="21"/>
                    <a:pt x="0" y="22"/>
                    <a:pt x="0" y="22"/>
                  </a:cubicBezTo>
                  <a:cubicBezTo>
                    <a:pt x="0" y="23"/>
                    <a:pt x="1" y="23"/>
                    <a:pt x="2" y="23"/>
                  </a:cubicBezTo>
                  <a:cubicBezTo>
                    <a:pt x="11" y="18"/>
                    <a:pt x="18" y="10"/>
                    <a:pt x="23" y="2"/>
                  </a:cubicBezTo>
                  <a:cubicBezTo>
                    <a:pt x="23" y="1"/>
                    <a:pt x="23" y="0"/>
                    <a:pt x="23" y="0"/>
                  </a:cubicBezTo>
                  <a:cubicBezTo>
                    <a:pt x="22" y="0"/>
                    <a:pt x="21" y="0"/>
                    <a:pt x="21"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4" name="Freeform 929"/>
            <p:cNvSpPr/>
            <p:nvPr/>
          </p:nvSpPr>
          <p:spPr bwMode="auto">
            <a:xfrm>
              <a:off x="7059613" y="4292600"/>
              <a:ext cx="42862" cy="42862"/>
            </a:xfrm>
            <a:custGeom>
              <a:avLst/>
              <a:gdLst>
                <a:gd name="T0" fmla="*/ 15 w 17"/>
                <a:gd name="T1" fmla="*/ 1 h 17"/>
                <a:gd name="T2" fmla="*/ 0 w 17"/>
                <a:gd name="T3" fmla="*/ 15 h 17"/>
                <a:gd name="T4" fmla="*/ 0 w 17"/>
                <a:gd name="T5" fmla="*/ 17 h 17"/>
                <a:gd name="T6" fmla="*/ 1 w 17"/>
                <a:gd name="T7" fmla="*/ 17 h 17"/>
                <a:gd name="T8" fmla="*/ 17 w 17"/>
                <a:gd name="T9" fmla="*/ 2 h 17"/>
                <a:gd name="T10" fmla="*/ 16 w 17"/>
                <a:gd name="T11" fmla="*/ 1 h 17"/>
                <a:gd name="T12" fmla="*/ 15 w 17"/>
                <a:gd name="T13" fmla="*/ 1 h 17"/>
              </a:gdLst>
              <a:ahLst/>
              <a:cxnLst>
                <a:cxn ang="0">
                  <a:pos x="T0" y="T1"/>
                </a:cxn>
                <a:cxn ang="0">
                  <a:pos x="T2" y="T3"/>
                </a:cxn>
                <a:cxn ang="0">
                  <a:pos x="T4" y="T5"/>
                </a:cxn>
                <a:cxn ang="0">
                  <a:pos x="T6" y="T7"/>
                </a:cxn>
                <a:cxn ang="0">
                  <a:pos x="T8" y="T9"/>
                </a:cxn>
                <a:cxn ang="0">
                  <a:pos x="T10" y="T11"/>
                </a:cxn>
                <a:cxn ang="0">
                  <a:pos x="T12" y="T13"/>
                </a:cxn>
              </a:cxnLst>
              <a:rect l="0" t="0" r="r" b="b"/>
              <a:pathLst>
                <a:path w="17" h="17">
                  <a:moveTo>
                    <a:pt x="15" y="1"/>
                  </a:moveTo>
                  <a:cubicBezTo>
                    <a:pt x="10" y="7"/>
                    <a:pt x="6" y="13"/>
                    <a:pt x="0" y="15"/>
                  </a:cubicBezTo>
                  <a:cubicBezTo>
                    <a:pt x="0" y="15"/>
                    <a:pt x="0" y="16"/>
                    <a:pt x="0" y="17"/>
                  </a:cubicBezTo>
                  <a:cubicBezTo>
                    <a:pt x="0" y="17"/>
                    <a:pt x="1" y="17"/>
                    <a:pt x="1" y="17"/>
                  </a:cubicBezTo>
                  <a:cubicBezTo>
                    <a:pt x="8" y="14"/>
                    <a:pt x="12" y="8"/>
                    <a:pt x="17" y="2"/>
                  </a:cubicBezTo>
                  <a:cubicBezTo>
                    <a:pt x="17" y="2"/>
                    <a:pt x="17" y="1"/>
                    <a:pt x="16" y="1"/>
                  </a:cubicBezTo>
                  <a:cubicBezTo>
                    <a:pt x="16" y="0"/>
                    <a:pt x="15" y="0"/>
                    <a:pt x="15" y="1"/>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5" name="Freeform 931"/>
            <p:cNvSpPr/>
            <p:nvPr/>
          </p:nvSpPr>
          <p:spPr bwMode="auto">
            <a:xfrm>
              <a:off x="7716838" y="3709987"/>
              <a:ext cx="52387" cy="31750"/>
            </a:xfrm>
            <a:custGeom>
              <a:avLst/>
              <a:gdLst>
                <a:gd name="T0" fmla="*/ 20 w 21"/>
                <a:gd name="T1" fmla="*/ 0 h 13"/>
                <a:gd name="T2" fmla="*/ 1 w 21"/>
                <a:gd name="T3" fmla="*/ 11 h 13"/>
                <a:gd name="T4" fmla="*/ 1 w 21"/>
                <a:gd name="T5" fmla="*/ 12 h 13"/>
                <a:gd name="T6" fmla="*/ 2 w 21"/>
                <a:gd name="T7" fmla="*/ 12 h 13"/>
                <a:gd name="T8" fmla="*/ 20 w 21"/>
                <a:gd name="T9" fmla="*/ 2 h 13"/>
                <a:gd name="T10" fmla="*/ 21 w 21"/>
                <a:gd name="T11" fmla="*/ 1 h 13"/>
                <a:gd name="T12" fmla="*/ 20 w 21"/>
                <a:gd name="T13" fmla="*/ 0 h 13"/>
              </a:gdLst>
              <a:ahLst/>
              <a:cxnLst>
                <a:cxn ang="0">
                  <a:pos x="T0" y="T1"/>
                </a:cxn>
                <a:cxn ang="0">
                  <a:pos x="T2" y="T3"/>
                </a:cxn>
                <a:cxn ang="0">
                  <a:pos x="T4" y="T5"/>
                </a:cxn>
                <a:cxn ang="0">
                  <a:pos x="T6" y="T7"/>
                </a:cxn>
                <a:cxn ang="0">
                  <a:pos x="T8" y="T9"/>
                </a:cxn>
                <a:cxn ang="0">
                  <a:pos x="T10" y="T11"/>
                </a:cxn>
                <a:cxn ang="0">
                  <a:pos x="T12" y="T13"/>
                </a:cxn>
              </a:cxnLst>
              <a:rect l="0" t="0" r="r" b="b"/>
              <a:pathLst>
                <a:path w="21" h="13">
                  <a:moveTo>
                    <a:pt x="20" y="0"/>
                  </a:moveTo>
                  <a:cubicBezTo>
                    <a:pt x="13" y="1"/>
                    <a:pt x="5" y="6"/>
                    <a:pt x="1" y="11"/>
                  </a:cubicBezTo>
                  <a:cubicBezTo>
                    <a:pt x="0" y="11"/>
                    <a:pt x="0" y="12"/>
                    <a:pt x="1" y="12"/>
                  </a:cubicBezTo>
                  <a:cubicBezTo>
                    <a:pt x="1" y="13"/>
                    <a:pt x="2" y="13"/>
                    <a:pt x="2" y="12"/>
                  </a:cubicBezTo>
                  <a:cubicBezTo>
                    <a:pt x="6" y="8"/>
                    <a:pt x="14" y="3"/>
                    <a:pt x="20" y="2"/>
                  </a:cubicBezTo>
                  <a:cubicBezTo>
                    <a:pt x="21" y="2"/>
                    <a:pt x="21" y="2"/>
                    <a:pt x="21" y="1"/>
                  </a:cubicBezTo>
                  <a:cubicBezTo>
                    <a:pt x="21" y="0"/>
                    <a:pt x="21" y="0"/>
                    <a:pt x="20"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6" name="Freeform 932"/>
            <p:cNvSpPr/>
            <p:nvPr/>
          </p:nvSpPr>
          <p:spPr bwMode="auto">
            <a:xfrm>
              <a:off x="7740650" y="3754437"/>
              <a:ext cx="38100" cy="25400"/>
            </a:xfrm>
            <a:custGeom>
              <a:avLst/>
              <a:gdLst>
                <a:gd name="T0" fmla="*/ 13 w 15"/>
                <a:gd name="T1" fmla="*/ 0 h 10"/>
                <a:gd name="T2" fmla="*/ 6 w 15"/>
                <a:gd name="T3" fmla="*/ 4 h 10"/>
                <a:gd name="T4" fmla="*/ 0 w 15"/>
                <a:gd name="T5" fmla="*/ 8 h 10"/>
                <a:gd name="T6" fmla="*/ 0 w 15"/>
                <a:gd name="T7" fmla="*/ 9 h 10"/>
                <a:gd name="T8" fmla="*/ 2 w 15"/>
                <a:gd name="T9" fmla="*/ 9 h 10"/>
                <a:gd name="T10" fmla="*/ 7 w 15"/>
                <a:gd name="T11" fmla="*/ 6 h 10"/>
                <a:gd name="T12" fmla="*/ 14 w 15"/>
                <a:gd name="T13" fmla="*/ 3 h 10"/>
                <a:gd name="T14" fmla="*/ 15 w 15"/>
                <a:gd name="T15" fmla="*/ 1 h 10"/>
                <a:gd name="T16" fmla="*/ 13 w 15"/>
                <a:gd name="T17" fmla="*/ 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 h="10">
                  <a:moveTo>
                    <a:pt x="13" y="0"/>
                  </a:moveTo>
                  <a:cubicBezTo>
                    <a:pt x="11" y="1"/>
                    <a:pt x="9" y="2"/>
                    <a:pt x="6" y="4"/>
                  </a:cubicBezTo>
                  <a:cubicBezTo>
                    <a:pt x="4" y="5"/>
                    <a:pt x="2" y="6"/>
                    <a:pt x="0" y="8"/>
                  </a:cubicBezTo>
                  <a:cubicBezTo>
                    <a:pt x="0" y="8"/>
                    <a:pt x="0" y="9"/>
                    <a:pt x="0" y="9"/>
                  </a:cubicBezTo>
                  <a:cubicBezTo>
                    <a:pt x="1" y="10"/>
                    <a:pt x="2" y="10"/>
                    <a:pt x="2" y="9"/>
                  </a:cubicBezTo>
                  <a:cubicBezTo>
                    <a:pt x="3" y="8"/>
                    <a:pt x="5" y="7"/>
                    <a:pt x="7" y="6"/>
                  </a:cubicBezTo>
                  <a:cubicBezTo>
                    <a:pt x="10" y="4"/>
                    <a:pt x="12" y="3"/>
                    <a:pt x="14" y="3"/>
                  </a:cubicBezTo>
                  <a:cubicBezTo>
                    <a:pt x="15" y="2"/>
                    <a:pt x="15" y="2"/>
                    <a:pt x="15" y="1"/>
                  </a:cubicBezTo>
                  <a:cubicBezTo>
                    <a:pt x="15" y="0"/>
                    <a:pt x="14" y="0"/>
                    <a:pt x="13"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7" name="Freeform 933"/>
            <p:cNvSpPr/>
            <p:nvPr/>
          </p:nvSpPr>
          <p:spPr bwMode="auto">
            <a:xfrm>
              <a:off x="7756525" y="3792537"/>
              <a:ext cx="61912" cy="30162"/>
            </a:xfrm>
            <a:custGeom>
              <a:avLst/>
              <a:gdLst>
                <a:gd name="T0" fmla="*/ 23 w 25"/>
                <a:gd name="T1" fmla="*/ 0 h 12"/>
                <a:gd name="T2" fmla="*/ 1 w 25"/>
                <a:gd name="T3" fmla="*/ 9 h 12"/>
                <a:gd name="T4" fmla="*/ 1 w 25"/>
                <a:gd name="T5" fmla="*/ 11 h 12"/>
                <a:gd name="T6" fmla="*/ 2 w 25"/>
                <a:gd name="T7" fmla="*/ 11 h 12"/>
                <a:gd name="T8" fmla="*/ 24 w 25"/>
                <a:gd name="T9" fmla="*/ 2 h 12"/>
                <a:gd name="T10" fmla="*/ 24 w 25"/>
                <a:gd name="T11" fmla="*/ 1 h 12"/>
                <a:gd name="T12" fmla="*/ 23 w 25"/>
                <a:gd name="T13" fmla="*/ 0 h 12"/>
              </a:gdLst>
              <a:ahLst/>
              <a:cxnLst>
                <a:cxn ang="0">
                  <a:pos x="T0" y="T1"/>
                </a:cxn>
                <a:cxn ang="0">
                  <a:pos x="T2" y="T3"/>
                </a:cxn>
                <a:cxn ang="0">
                  <a:pos x="T4" y="T5"/>
                </a:cxn>
                <a:cxn ang="0">
                  <a:pos x="T6" y="T7"/>
                </a:cxn>
                <a:cxn ang="0">
                  <a:pos x="T8" y="T9"/>
                </a:cxn>
                <a:cxn ang="0">
                  <a:pos x="T10" y="T11"/>
                </a:cxn>
                <a:cxn ang="0">
                  <a:pos x="T12" y="T13"/>
                </a:cxn>
              </a:cxnLst>
              <a:rect l="0" t="0" r="r" b="b"/>
              <a:pathLst>
                <a:path w="25" h="12">
                  <a:moveTo>
                    <a:pt x="23" y="0"/>
                  </a:moveTo>
                  <a:cubicBezTo>
                    <a:pt x="15" y="3"/>
                    <a:pt x="8" y="4"/>
                    <a:pt x="1" y="9"/>
                  </a:cubicBezTo>
                  <a:cubicBezTo>
                    <a:pt x="1" y="10"/>
                    <a:pt x="0" y="11"/>
                    <a:pt x="1" y="11"/>
                  </a:cubicBezTo>
                  <a:cubicBezTo>
                    <a:pt x="1" y="12"/>
                    <a:pt x="2" y="12"/>
                    <a:pt x="2" y="11"/>
                  </a:cubicBezTo>
                  <a:cubicBezTo>
                    <a:pt x="9" y="7"/>
                    <a:pt x="16" y="5"/>
                    <a:pt x="24" y="2"/>
                  </a:cubicBezTo>
                  <a:cubicBezTo>
                    <a:pt x="24" y="2"/>
                    <a:pt x="25" y="1"/>
                    <a:pt x="24" y="1"/>
                  </a:cubicBezTo>
                  <a:cubicBezTo>
                    <a:pt x="24" y="0"/>
                    <a:pt x="23" y="0"/>
                    <a:pt x="23"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8" name="Freeform 934"/>
            <p:cNvSpPr/>
            <p:nvPr/>
          </p:nvSpPr>
          <p:spPr bwMode="auto">
            <a:xfrm>
              <a:off x="7766050" y="3835400"/>
              <a:ext cx="42862" cy="23812"/>
            </a:xfrm>
            <a:custGeom>
              <a:avLst/>
              <a:gdLst>
                <a:gd name="T0" fmla="*/ 15 w 17"/>
                <a:gd name="T1" fmla="*/ 0 h 10"/>
                <a:gd name="T2" fmla="*/ 1 w 17"/>
                <a:gd name="T3" fmla="*/ 7 h 10"/>
                <a:gd name="T4" fmla="*/ 0 w 17"/>
                <a:gd name="T5" fmla="*/ 9 h 10"/>
                <a:gd name="T6" fmla="*/ 2 w 17"/>
                <a:gd name="T7" fmla="*/ 10 h 10"/>
                <a:gd name="T8" fmla="*/ 17 w 17"/>
                <a:gd name="T9" fmla="*/ 2 h 10"/>
                <a:gd name="T10" fmla="*/ 17 w 17"/>
                <a:gd name="T11" fmla="*/ 1 h 10"/>
                <a:gd name="T12" fmla="*/ 15 w 17"/>
                <a:gd name="T13" fmla="*/ 0 h 10"/>
              </a:gdLst>
              <a:ahLst/>
              <a:cxnLst>
                <a:cxn ang="0">
                  <a:pos x="T0" y="T1"/>
                </a:cxn>
                <a:cxn ang="0">
                  <a:pos x="T2" y="T3"/>
                </a:cxn>
                <a:cxn ang="0">
                  <a:pos x="T4" y="T5"/>
                </a:cxn>
                <a:cxn ang="0">
                  <a:pos x="T6" y="T7"/>
                </a:cxn>
                <a:cxn ang="0">
                  <a:pos x="T8" y="T9"/>
                </a:cxn>
                <a:cxn ang="0">
                  <a:pos x="T10" y="T11"/>
                </a:cxn>
                <a:cxn ang="0">
                  <a:pos x="T12" y="T13"/>
                </a:cxn>
              </a:cxnLst>
              <a:rect l="0" t="0" r="r" b="b"/>
              <a:pathLst>
                <a:path w="17" h="10">
                  <a:moveTo>
                    <a:pt x="15" y="0"/>
                  </a:moveTo>
                  <a:cubicBezTo>
                    <a:pt x="11" y="3"/>
                    <a:pt x="5" y="5"/>
                    <a:pt x="1" y="7"/>
                  </a:cubicBezTo>
                  <a:cubicBezTo>
                    <a:pt x="0" y="8"/>
                    <a:pt x="0" y="8"/>
                    <a:pt x="0" y="9"/>
                  </a:cubicBezTo>
                  <a:cubicBezTo>
                    <a:pt x="0" y="10"/>
                    <a:pt x="1" y="10"/>
                    <a:pt x="2" y="10"/>
                  </a:cubicBezTo>
                  <a:cubicBezTo>
                    <a:pt x="6" y="8"/>
                    <a:pt x="12" y="6"/>
                    <a:pt x="17" y="2"/>
                  </a:cubicBezTo>
                  <a:cubicBezTo>
                    <a:pt x="17" y="2"/>
                    <a:pt x="17" y="1"/>
                    <a:pt x="17" y="1"/>
                  </a:cubicBezTo>
                  <a:cubicBezTo>
                    <a:pt x="17" y="0"/>
                    <a:pt x="16" y="0"/>
                    <a:pt x="15"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9" name="Freeform 935"/>
            <p:cNvSpPr/>
            <p:nvPr/>
          </p:nvSpPr>
          <p:spPr bwMode="auto">
            <a:xfrm>
              <a:off x="7459663" y="3811587"/>
              <a:ext cx="88900" cy="190500"/>
            </a:xfrm>
            <a:custGeom>
              <a:avLst/>
              <a:gdLst>
                <a:gd name="T0" fmla="*/ 0 w 36"/>
                <a:gd name="T1" fmla="*/ 2 h 76"/>
                <a:gd name="T2" fmla="*/ 34 w 36"/>
                <a:gd name="T3" fmla="*/ 75 h 76"/>
                <a:gd name="T4" fmla="*/ 35 w 36"/>
                <a:gd name="T5" fmla="*/ 76 h 76"/>
                <a:gd name="T6" fmla="*/ 36 w 36"/>
                <a:gd name="T7" fmla="*/ 75 h 76"/>
                <a:gd name="T8" fmla="*/ 2 w 36"/>
                <a:gd name="T9" fmla="*/ 0 h 76"/>
                <a:gd name="T10" fmla="*/ 0 w 36"/>
                <a:gd name="T11" fmla="*/ 0 h 76"/>
                <a:gd name="T12" fmla="*/ 0 w 36"/>
                <a:gd name="T13" fmla="*/ 2 h 76"/>
              </a:gdLst>
              <a:ahLst/>
              <a:cxnLst>
                <a:cxn ang="0">
                  <a:pos x="T0" y="T1"/>
                </a:cxn>
                <a:cxn ang="0">
                  <a:pos x="T2" y="T3"/>
                </a:cxn>
                <a:cxn ang="0">
                  <a:pos x="T4" y="T5"/>
                </a:cxn>
                <a:cxn ang="0">
                  <a:pos x="T6" y="T7"/>
                </a:cxn>
                <a:cxn ang="0">
                  <a:pos x="T8" y="T9"/>
                </a:cxn>
                <a:cxn ang="0">
                  <a:pos x="T10" y="T11"/>
                </a:cxn>
                <a:cxn ang="0">
                  <a:pos x="T12" y="T13"/>
                </a:cxn>
              </a:cxnLst>
              <a:rect l="0" t="0" r="r" b="b"/>
              <a:pathLst>
                <a:path w="36" h="76">
                  <a:moveTo>
                    <a:pt x="0" y="2"/>
                  </a:moveTo>
                  <a:cubicBezTo>
                    <a:pt x="15" y="19"/>
                    <a:pt x="33" y="52"/>
                    <a:pt x="34" y="75"/>
                  </a:cubicBezTo>
                  <a:cubicBezTo>
                    <a:pt x="34" y="75"/>
                    <a:pt x="34" y="76"/>
                    <a:pt x="35" y="76"/>
                  </a:cubicBezTo>
                  <a:cubicBezTo>
                    <a:pt x="36" y="76"/>
                    <a:pt x="36" y="75"/>
                    <a:pt x="36" y="75"/>
                  </a:cubicBezTo>
                  <a:cubicBezTo>
                    <a:pt x="35" y="51"/>
                    <a:pt x="17" y="18"/>
                    <a:pt x="2" y="0"/>
                  </a:cubicBezTo>
                  <a:cubicBezTo>
                    <a:pt x="2" y="0"/>
                    <a:pt x="1" y="0"/>
                    <a:pt x="0" y="0"/>
                  </a:cubicBezTo>
                  <a:cubicBezTo>
                    <a:pt x="0" y="1"/>
                    <a:pt x="0" y="1"/>
                    <a:pt x="0" y="2"/>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0" name="Freeform 936"/>
            <p:cNvSpPr/>
            <p:nvPr/>
          </p:nvSpPr>
          <p:spPr bwMode="auto">
            <a:xfrm>
              <a:off x="7361238" y="3859212"/>
              <a:ext cx="98425" cy="206375"/>
            </a:xfrm>
            <a:custGeom>
              <a:avLst/>
              <a:gdLst>
                <a:gd name="T0" fmla="*/ 1 w 39"/>
                <a:gd name="T1" fmla="*/ 2 h 82"/>
                <a:gd name="T2" fmla="*/ 37 w 39"/>
                <a:gd name="T3" fmla="*/ 81 h 82"/>
                <a:gd name="T4" fmla="*/ 38 w 39"/>
                <a:gd name="T5" fmla="*/ 82 h 82"/>
                <a:gd name="T6" fmla="*/ 39 w 39"/>
                <a:gd name="T7" fmla="*/ 80 h 82"/>
                <a:gd name="T8" fmla="*/ 3 w 39"/>
                <a:gd name="T9" fmla="*/ 1 h 82"/>
                <a:gd name="T10" fmla="*/ 1 w 39"/>
                <a:gd name="T11" fmla="*/ 1 h 82"/>
                <a:gd name="T12" fmla="*/ 1 w 39"/>
                <a:gd name="T13" fmla="*/ 2 h 82"/>
              </a:gdLst>
              <a:ahLst/>
              <a:cxnLst>
                <a:cxn ang="0">
                  <a:pos x="T0" y="T1"/>
                </a:cxn>
                <a:cxn ang="0">
                  <a:pos x="T2" y="T3"/>
                </a:cxn>
                <a:cxn ang="0">
                  <a:pos x="T4" y="T5"/>
                </a:cxn>
                <a:cxn ang="0">
                  <a:pos x="T6" y="T7"/>
                </a:cxn>
                <a:cxn ang="0">
                  <a:pos x="T8" y="T9"/>
                </a:cxn>
                <a:cxn ang="0">
                  <a:pos x="T10" y="T11"/>
                </a:cxn>
                <a:cxn ang="0">
                  <a:pos x="T12" y="T13"/>
                </a:cxn>
              </a:cxnLst>
              <a:rect l="0" t="0" r="r" b="b"/>
              <a:pathLst>
                <a:path w="39" h="82">
                  <a:moveTo>
                    <a:pt x="1" y="2"/>
                  </a:moveTo>
                  <a:cubicBezTo>
                    <a:pt x="16" y="28"/>
                    <a:pt x="30" y="52"/>
                    <a:pt x="37" y="81"/>
                  </a:cubicBezTo>
                  <a:cubicBezTo>
                    <a:pt x="37" y="81"/>
                    <a:pt x="38" y="82"/>
                    <a:pt x="38" y="82"/>
                  </a:cubicBezTo>
                  <a:cubicBezTo>
                    <a:pt x="39" y="82"/>
                    <a:pt x="39" y="81"/>
                    <a:pt x="39" y="80"/>
                  </a:cubicBezTo>
                  <a:cubicBezTo>
                    <a:pt x="32" y="51"/>
                    <a:pt x="19" y="26"/>
                    <a:pt x="3" y="1"/>
                  </a:cubicBezTo>
                  <a:cubicBezTo>
                    <a:pt x="2" y="1"/>
                    <a:pt x="1" y="0"/>
                    <a:pt x="1" y="1"/>
                  </a:cubicBezTo>
                  <a:cubicBezTo>
                    <a:pt x="0" y="1"/>
                    <a:pt x="0" y="2"/>
                    <a:pt x="1" y="2"/>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1" name="Freeform 937"/>
            <p:cNvSpPr/>
            <p:nvPr/>
          </p:nvSpPr>
          <p:spPr bwMode="auto">
            <a:xfrm>
              <a:off x="7407275" y="3867150"/>
              <a:ext cx="106362" cy="155575"/>
            </a:xfrm>
            <a:custGeom>
              <a:avLst/>
              <a:gdLst>
                <a:gd name="T0" fmla="*/ 14 w 43"/>
                <a:gd name="T1" fmla="*/ 10 h 62"/>
                <a:gd name="T2" fmla="*/ 30 w 43"/>
                <a:gd name="T3" fmla="*/ 11 h 62"/>
                <a:gd name="T4" fmla="*/ 26 w 43"/>
                <a:gd name="T5" fmla="*/ 10 h 62"/>
                <a:gd name="T6" fmla="*/ 10 w 43"/>
                <a:gd name="T7" fmla="*/ 6 h 62"/>
                <a:gd name="T8" fmla="*/ 6 w 43"/>
                <a:gd name="T9" fmla="*/ 2 h 62"/>
                <a:gd name="T10" fmla="*/ 15 w 43"/>
                <a:gd name="T11" fmla="*/ 8 h 62"/>
                <a:gd name="T12" fmla="*/ 42 w 43"/>
                <a:gd name="T13" fmla="*/ 33 h 62"/>
                <a:gd name="T14" fmla="*/ 9 w 43"/>
                <a:gd name="T15" fmla="*/ 16 h 62"/>
                <a:gd name="T16" fmla="*/ 8 w 43"/>
                <a:gd name="T17" fmla="*/ 18 h 62"/>
                <a:gd name="T18" fmla="*/ 35 w 43"/>
                <a:gd name="T19" fmla="*/ 40 h 62"/>
                <a:gd name="T20" fmla="*/ 17 w 43"/>
                <a:gd name="T21" fmla="*/ 29 h 62"/>
                <a:gd name="T22" fmla="*/ 16 w 43"/>
                <a:gd name="T23" fmla="*/ 30 h 62"/>
                <a:gd name="T24" fmla="*/ 37 w 43"/>
                <a:gd name="T25" fmla="*/ 52 h 62"/>
                <a:gd name="T26" fmla="*/ 39 w 43"/>
                <a:gd name="T27" fmla="*/ 50 h 62"/>
                <a:gd name="T28" fmla="*/ 24 w 43"/>
                <a:gd name="T29" fmla="*/ 44 h 62"/>
                <a:gd name="T30" fmla="*/ 36 w 43"/>
                <a:gd name="T31" fmla="*/ 61 h 62"/>
                <a:gd name="T32" fmla="*/ 37 w 43"/>
                <a:gd name="T33" fmla="*/ 60 h 62"/>
                <a:gd name="T34" fmla="*/ 25 w 43"/>
                <a:gd name="T35" fmla="*/ 45 h 62"/>
                <a:gd name="T36" fmla="*/ 38 w 43"/>
                <a:gd name="T37" fmla="*/ 52 h 62"/>
                <a:gd name="T38" fmla="*/ 39 w 43"/>
                <a:gd name="T39" fmla="*/ 50 h 62"/>
                <a:gd name="T40" fmla="*/ 18 w 43"/>
                <a:gd name="T41" fmla="*/ 30 h 62"/>
                <a:gd name="T42" fmla="*/ 17 w 43"/>
                <a:gd name="T43" fmla="*/ 31 h 62"/>
                <a:gd name="T44" fmla="*/ 34 w 43"/>
                <a:gd name="T45" fmla="*/ 39 h 62"/>
                <a:gd name="T46" fmla="*/ 10 w 43"/>
                <a:gd name="T47" fmla="*/ 17 h 62"/>
                <a:gd name="T48" fmla="*/ 8 w 43"/>
                <a:gd name="T49" fmla="*/ 18 h 62"/>
                <a:gd name="T50" fmla="*/ 43 w 43"/>
                <a:gd name="T51" fmla="*/ 34 h 62"/>
                <a:gd name="T52" fmla="*/ 27 w 43"/>
                <a:gd name="T53" fmla="*/ 14 h 62"/>
                <a:gd name="T54" fmla="*/ 7 w 43"/>
                <a:gd name="T55" fmla="*/ 1 h 62"/>
                <a:gd name="T56" fmla="*/ 5 w 43"/>
                <a:gd name="T57" fmla="*/ 2 h 62"/>
                <a:gd name="T58" fmla="*/ 16 w 43"/>
                <a:gd name="T59" fmla="*/ 12 h 62"/>
                <a:gd name="T60" fmla="*/ 30 w 43"/>
                <a:gd name="T61" fmla="*/ 12 h 62"/>
                <a:gd name="T62" fmla="*/ 30 w 43"/>
                <a:gd name="T63" fmla="*/ 10 h 62"/>
                <a:gd name="T64" fmla="*/ 2 w 43"/>
                <a:gd name="T65" fmla="*/ 0 h 62"/>
                <a:gd name="T66" fmla="*/ 0 w 43"/>
                <a:gd name="T67" fmla="*/ 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3" h="62">
                  <a:moveTo>
                    <a:pt x="0" y="2"/>
                  </a:moveTo>
                  <a:cubicBezTo>
                    <a:pt x="4" y="6"/>
                    <a:pt x="9" y="9"/>
                    <a:pt x="14" y="10"/>
                  </a:cubicBezTo>
                  <a:cubicBezTo>
                    <a:pt x="19" y="12"/>
                    <a:pt x="24" y="12"/>
                    <a:pt x="30" y="12"/>
                  </a:cubicBezTo>
                  <a:cubicBezTo>
                    <a:pt x="30" y="11"/>
                    <a:pt x="30" y="11"/>
                    <a:pt x="30" y="11"/>
                  </a:cubicBezTo>
                  <a:cubicBezTo>
                    <a:pt x="30" y="10"/>
                    <a:pt x="30" y="10"/>
                    <a:pt x="30" y="10"/>
                  </a:cubicBezTo>
                  <a:cubicBezTo>
                    <a:pt x="28" y="10"/>
                    <a:pt x="27" y="10"/>
                    <a:pt x="26" y="10"/>
                  </a:cubicBezTo>
                  <a:cubicBezTo>
                    <a:pt x="22" y="10"/>
                    <a:pt x="18" y="10"/>
                    <a:pt x="14" y="8"/>
                  </a:cubicBezTo>
                  <a:cubicBezTo>
                    <a:pt x="12" y="8"/>
                    <a:pt x="11" y="7"/>
                    <a:pt x="10" y="6"/>
                  </a:cubicBezTo>
                  <a:cubicBezTo>
                    <a:pt x="9" y="5"/>
                    <a:pt x="8" y="4"/>
                    <a:pt x="8" y="2"/>
                  </a:cubicBezTo>
                  <a:cubicBezTo>
                    <a:pt x="6" y="2"/>
                    <a:pt x="6" y="2"/>
                    <a:pt x="6" y="2"/>
                  </a:cubicBezTo>
                  <a:cubicBezTo>
                    <a:pt x="6" y="3"/>
                    <a:pt x="6" y="3"/>
                    <a:pt x="6" y="3"/>
                  </a:cubicBezTo>
                  <a:cubicBezTo>
                    <a:pt x="9" y="4"/>
                    <a:pt x="12" y="5"/>
                    <a:pt x="15" y="8"/>
                  </a:cubicBezTo>
                  <a:cubicBezTo>
                    <a:pt x="25" y="14"/>
                    <a:pt x="36" y="28"/>
                    <a:pt x="41" y="34"/>
                  </a:cubicBezTo>
                  <a:cubicBezTo>
                    <a:pt x="42" y="33"/>
                    <a:pt x="42" y="33"/>
                    <a:pt x="42" y="33"/>
                  </a:cubicBezTo>
                  <a:cubicBezTo>
                    <a:pt x="42" y="32"/>
                    <a:pt x="42" y="32"/>
                    <a:pt x="42" y="32"/>
                  </a:cubicBezTo>
                  <a:cubicBezTo>
                    <a:pt x="30" y="30"/>
                    <a:pt x="21" y="21"/>
                    <a:pt x="9" y="16"/>
                  </a:cubicBezTo>
                  <a:cubicBezTo>
                    <a:pt x="9" y="16"/>
                    <a:pt x="8" y="16"/>
                    <a:pt x="8" y="16"/>
                  </a:cubicBezTo>
                  <a:cubicBezTo>
                    <a:pt x="7" y="17"/>
                    <a:pt x="7" y="17"/>
                    <a:pt x="8" y="18"/>
                  </a:cubicBezTo>
                  <a:cubicBezTo>
                    <a:pt x="14" y="27"/>
                    <a:pt x="23" y="36"/>
                    <a:pt x="33" y="41"/>
                  </a:cubicBezTo>
                  <a:cubicBezTo>
                    <a:pt x="34" y="41"/>
                    <a:pt x="34" y="41"/>
                    <a:pt x="35" y="40"/>
                  </a:cubicBezTo>
                  <a:cubicBezTo>
                    <a:pt x="35" y="40"/>
                    <a:pt x="35" y="39"/>
                    <a:pt x="35" y="39"/>
                  </a:cubicBezTo>
                  <a:cubicBezTo>
                    <a:pt x="31" y="33"/>
                    <a:pt x="24" y="30"/>
                    <a:pt x="17" y="29"/>
                  </a:cubicBezTo>
                  <a:cubicBezTo>
                    <a:pt x="17" y="29"/>
                    <a:pt x="17" y="29"/>
                    <a:pt x="16" y="29"/>
                  </a:cubicBezTo>
                  <a:cubicBezTo>
                    <a:pt x="16" y="30"/>
                    <a:pt x="16" y="30"/>
                    <a:pt x="16" y="30"/>
                  </a:cubicBezTo>
                  <a:cubicBezTo>
                    <a:pt x="17" y="36"/>
                    <a:pt x="21" y="40"/>
                    <a:pt x="25" y="43"/>
                  </a:cubicBezTo>
                  <a:cubicBezTo>
                    <a:pt x="29" y="46"/>
                    <a:pt x="34" y="49"/>
                    <a:pt x="37" y="52"/>
                  </a:cubicBezTo>
                  <a:cubicBezTo>
                    <a:pt x="38" y="51"/>
                    <a:pt x="38" y="51"/>
                    <a:pt x="38" y="51"/>
                  </a:cubicBezTo>
                  <a:cubicBezTo>
                    <a:pt x="39" y="50"/>
                    <a:pt x="39" y="50"/>
                    <a:pt x="39" y="50"/>
                  </a:cubicBezTo>
                  <a:cubicBezTo>
                    <a:pt x="34" y="48"/>
                    <a:pt x="30" y="46"/>
                    <a:pt x="25" y="44"/>
                  </a:cubicBezTo>
                  <a:cubicBezTo>
                    <a:pt x="25" y="44"/>
                    <a:pt x="24" y="44"/>
                    <a:pt x="24" y="44"/>
                  </a:cubicBezTo>
                  <a:cubicBezTo>
                    <a:pt x="23" y="45"/>
                    <a:pt x="23" y="45"/>
                    <a:pt x="24" y="46"/>
                  </a:cubicBezTo>
                  <a:cubicBezTo>
                    <a:pt x="27" y="52"/>
                    <a:pt x="31" y="57"/>
                    <a:pt x="36" y="61"/>
                  </a:cubicBezTo>
                  <a:cubicBezTo>
                    <a:pt x="37" y="62"/>
                    <a:pt x="37" y="62"/>
                    <a:pt x="38" y="61"/>
                  </a:cubicBezTo>
                  <a:cubicBezTo>
                    <a:pt x="38" y="61"/>
                    <a:pt x="38" y="60"/>
                    <a:pt x="37" y="60"/>
                  </a:cubicBezTo>
                  <a:cubicBezTo>
                    <a:pt x="32" y="56"/>
                    <a:pt x="29" y="50"/>
                    <a:pt x="26" y="45"/>
                  </a:cubicBezTo>
                  <a:cubicBezTo>
                    <a:pt x="25" y="45"/>
                    <a:pt x="25" y="45"/>
                    <a:pt x="25" y="45"/>
                  </a:cubicBezTo>
                  <a:cubicBezTo>
                    <a:pt x="24" y="46"/>
                    <a:pt x="24" y="46"/>
                    <a:pt x="24" y="46"/>
                  </a:cubicBezTo>
                  <a:cubicBezTo>
                    <a:pt x="29" y="48"/>
                    <a:pt x="33" y="50"/>
                    <a:pt x="38" y="52"/>
                  </a:cubicBezTo>
                  <a:cubicBezTo>
                    <a:pt x="38" y="53"/>
                    <a:pt x="39" y="53"/>
                    <a:pt x="39" y="52"/>
                  </a:cubicBezTo>
                  <a:cubicBezTo>
                    <a:pt x="39" y="52"/>
                    <a:pt x="39" y="51"/>
                    <a:pt x="39" y="50"/>
                  </a:cubicBezTo>
                  <a:cubicBezTo>
                    <a:pt x="35" y="47"/>
                    <a:pt x="30" y="44"/>
                    <a:pt x="27" y="41"/>
                  </a:cubicBezTo>
                  <a:cubicBezTo>
                    <a:pt x="23" y="38"/>
                    <a:pt x="20" y="34"/>
                    <a:pt x="18" y="30"/>
                  </a:cubicBezTo>
                  <a:cubicBezTo>
                    <a:pt x="17" y="30"/>
                    <a:pt x="17" y="30"/>
                    <a:pt x="17" y="30"/>
                  </a:cubicBezTo>
                  <a:cubicBezTo>
                    <a:pt x="17" y="31"/>
                    <a:pt x="17" y="31"/>
                    <a:pt x="17" y="31"/>
                  </a:cubicBezTo>
                  <a:cubicBezTo>
                    <a:pt x="23" y="32"/>
                    <a:pt x="29" y="35"/>
                    <a:pt x="33" y="40"/>
                  </a:cubicBezTo>
                  <a:cubicBezTo>
                    <a:pt x="34" y="39"/>
                    <a:pt x="34" y="39"/>
                    <a:pt x="34" y="39"/>
                  </a:cubicBezTo>
                  <a:cubicBezTo>
                    <a:pt x="34" y="38"/>
                    <a:pt x="34" y="38"/>
                    <a:pt x="34" y="38"/>
                  </a:cubicBezTo>
                  <a:cubicBezTo>
                    <a:pt x="25" y="34"/>
                    <a:pt x="15" y="25"/>
                    <a:pt x="10" y="17"/>
                  </a:cubicBezTo>
                  <a:cubicBezTo>
                    <a:pt x="9" y="17"/>
                    <a:pt x="9" y="17"/>
                    <a:pt x="9" y="17"/>
                  </a:cubicBezTo>
                  <a:cubicBezTo>
                    <a:pt x="8" y="18"/>
                    <a:pt x="8" y="18"/>
                    <a:pt x="8" y="18"/>
                  </a:cubicBezTo>
                  <a:cubicBezTo>
                    <a:pt x="19" y="23"/>
                    <a:pt x="29" y="32"/>
                    <a:pt x="41" y="35"/>
                  </a:cubicBezTo>
                  <a:cubicBezTo>
                    <a:pt x="42" y="35"/>
                    <a:pt x="42" y="35"/>
                    <a:pt x="43" y="34"/>
                  </a:cubicBezTo>
                  <a:cubicBezTo>
                    <a:pt x="43" y="34"/>
                    <a:pt x="43" y="33"/>
                    <a:pt x="43" y="33"/>
                  </a:cubicBezTo>
                  <a:cubicBezTo>
                    <a:pt x="40" y="28"/>
                    <a:pt x="33" y="21"/>
                    <a:pt x="27" y="14"/>
                  </a:cubicBezTo>
                  <a:cubicBezTo>
                    <a:pt x="23" y="11"/>
                    <a:pt x="20" y="8"/>
                    <a:pt x="16" y="6"/>
                  </a:cubicBezTo>
                  <a:cubicBezTo>
                    <a:pt x="13" y="3"/>
                    <a:pt x="10" y="1"/>
                    <a:pt x="7" y="1"/>
                  </a:cubicBezTo>
                  <a:cubicBezTo>
                    <a:pt x="6" y="1"/>
                    <a:pt x="6" y="1"/>
                    <a:pt x="5" y="1"/>
                  </a:cubicBezTo>
                  <a:cubicBezTo>
                    <a:pt x="5" y="2"/>
                    <a:pt x="5" y="2"/>
                    <a:pt x="5" y="2"/>
                  </a:cubicBezTo>
                  <a:cubicBezTo>
                    <a:pt x="6" y="5"/>
                    <a:pt x="7" y="6"/>
                    <a:pt x="8" y="8"/>
                  </a:cubicBezTo>
                  <a:cubicBezTo>
                    <a:pt x="10" y="10"/>
                    <a:pt x="13" y="11"/>
                    <a:pt x="16" y="12"/>
                  </a:cubicBezTo>
                  <a:cubicBezTo>
                    <a:pt x="20" y="12"/>
                    <a:pt x="23" y="12"/>
                    <a:pt x="26" y="12"/>
                  </a:cubicBezTo>
                  <a:cubicBezTo>
                    <a:pt x="27" y="12"/>
                    <a:pt x="29" y="12"/>
                    <a:pt x="30" y="12"/>
                  </a:cubicBezTo>
                  <a:cubicBezTo>
                    <a:pt x="30" y="12"/>
                    <a:pt x="31" y="12"/>
                    <a:pt x="31" y="11"/>
                  </a:cubicBezTo>
                  <a:cubicBezTo>
                    <a:pt x="31" y="10"/>
                    <a:pt x="30" y="10"/>
                    <a:pt x="30" y="10"/>
                  </a:cubicBezTo>
                  <a:cubicBezTo>
                    <a:pt x="25" y="10"/>
                    <a:pt x="19" y="9"/>
                    <a:pt x="14" y="8"/>
                  </a:cubicBezTo>
                  <a:cubicBezTo>
                    <a:pt x="10" y="6"/>
                    <a:pt x="5" y="4"/>
                    <a:pt x="2" y="0"/>
                  </a:cubicBezTo>
                  <a:cubicBezTo>
                    <a:pt x="2" y="0"/>
                    <a:pt x="1" y="0"/>
                    <a:pt x="0" y="0"/>
                  </a:cubicBezTo>
                  <a:cubicBezTo>
                    <a:pt x="0" y="0"/>
                    <a:pt x="0" y="1"/>
                    <a:pt x="0" y="2"/>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212" name="组合 211"/>
          <p:cNvGrpSpPr/>
          <p:nvPr/>
        </p:nvGrpSpPr>
        <p:grpSpPr>
          <a:xfrm rot="13941683">
            <a:off x="9468880" y="2165830"/>
            <a:ext cx="928687" cy="685800"/>
            <a:chOff x="6924675" y="3671887"/>
            <a:chExt cx="928687" cy="685800"/>
          </a:xfrm>
        </p:grpSpPr>
        <p:sp>
          <p:nvSpPr>
            <p:cNvPr id="213" name="Freeform 841"/>
            <p:cNvSpPr/>
            <p:nvPr/>
          </p:nvSpPr>
          <p:spPr bwMode="auto">
            <a:xfrm>
              <a:off x="7051675" y="4070350"/>
              <a:ext cx="68262" cy="57150"/>
            </a:xfrm>
            <a:custGeom>
              <a:avLst/>
              <a:gdLst>
                <a:gd name="T0" fmla="*/ 1 w 27"/>
                <a:gd name="T1" fmla="*/ 2 h 23"/>
                <a:gd name="T2" fmla="*/ 13 w 27"/>
                <a:gd name="T3" fmla="*/ 10 h 23"/>
                <a:gd name="T4" fmla="*/ 25 w 27"/>
                <a:gd name="T5" fmla="*/ 22 h 23"/>
                <a:gd name="T6" fmla="*/ 26 w 27"/>
                <a:gd name="T7" fmla="*/ 22 h 23"/>
                <a:gd name="T8" fmla="*/ 26 w 27"/>
                <a:gd name="T9" fmla="*/ 20 h 23"/>
                <a:gd name="T10" fmla="*/ 14 w 27"/>
                <a:gd name="T11" fmla="*/ 8 h 23"/>
                <a:gd name="T12" fmla="*/ 1 w 27"/>
                <a:gd name="T13" fmla="*/ 0 h 23"/>
                <a:gd name="T14" fmla="*/ 0 w 27"/>
                <a:gd name="T15" fmla="*/ 1 h 23"/>
                <a:gd name="T16" fmla="*/ 1 w 27"/>
                <a:gd name="T17" fmla="*/ 2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 h="23">
                  <a:moveTo>
                    <a:pt x="1" y="2"/>
                  </a:moveTo>
                  <a:cubicBezTo>
                    <a:pt x="4" y="3"/>
                    <a:pt x="9" y="6"/>
                    <a:pt x="13" y="10"/>
                  </a:cubicBezTo>
                  <a:cubicBezTo>
                    <a:pt x="17" y="14"/>
                    <a:pt x="21" y="19"/>
                    <a:pt x="25" y="22"/>
                  </a:cubicBezTo>
                  <a:cubicBezTo>
                    <a:pt x="25" y="23"/>
                    <a:pt x="26" y="23"/>
                    <a:pt x="26" y="22"/>
                  </a:cubicBezTo>
                  <a:cubicBezTo>
                    <a:pt x="27" y="22"/>
                    <a:pt x="27" y="21"/>
                    <a:pt x="26" y="20"/>
                  </a:cubicBezTo>
                  <a:cubicBezTo>
                    <a:pt x="23" y="17"/>
                    <a:pt x="18" y="13"/>
                    <a:pt x="14" y="8"/>
                  </a:cubicBezTo>
                  <a:cubicBezTo>
                    <a:pt x="10" y="4"/>
                    <a:pt x="6" y="1"/>
                    <a:pt x="1" y="0"/>
                  </a:cubicBezTo>
                  <a:cubicBezTo>
                    <a:pt x="1" y="0"/>
                    <a:pt x="0" y="0"/>
                    <a:pt x="0" y="1"/>
                  </a:cubicBezTo>
                  <a:cubicBezTo>
                    <a:pt x="0" y="1"/>
                    <a:pt x="0" y="2"/>
                    <a:pt x="1" y="2"/>
                  </a:cubicBezTo>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4" name="Freeform 842"/>
            <p:cNvSpPr/>
            <p:nvPr/>
          </p:nvSpPr>
          <p:spPr bwMode="auto">
            <a:xfrm>
              <a:off x="7099300" y="4048125"/>
              <a:ext cx="50800" cy="41275"/>
            </a:xfrm>
            <a:custGeom>
              <a:avLst/>
              <a:gdLst>
                <a:gd name="T0" fmla="*/ 1 w 20"/>
                <a:gd name="T1" fmla="*/ 2 h 17"/>
                <a:gd name="T2" fmla="*/ 17 w 20"/>
                <a:gd name="T3" fmla="*/ 17 h 17"/>
                <a:gd name="T4" fmla="*/ 19 w 20"/>
                <a:gd name="T5" fmla="*/ 17 h 17"/>
                <a:gd name="T6" fmla="*/ 19 w 20"/>
                <a:gd name="T7" fmla="*/ 15 h 17"/>
                <a:gd name="T8" fmla="*/ 2 w 20"/>
                <a:gd name="T9" fmla="*/ 0 h 17"/>
                <a:gd name="T10" fmla="*/ 0 w 20"/>
                <a:gd name="T11" fmla="*/ 1 h 17"/>
                <a:gd name="T12" fmla="*/ 1 w 20"/>
                <a:gd name="T13" fmla="*/ 2 h 17"/>
              </a:gdLst>
              <a:ahLst/>
              <a:cxnLst>
                <a:cxn ang="0">
                  <a:pos x="T0" y="T1"/>
                </a:cxn>
                <a:cxn ang="0">
                  <a:pos x="T2" y="T3"/>
                </a:cxn>
                <a:cxn ang="0">
                  <a:pos x="T4" y="T5"/>
                </a:cxn>
                <a:cxn ang="0">
                  <a:pos x="T6" y="T7"/>
                </a:cxn>
                <a:cxn ang="0">
                  <a:pos x="T8" y="T9"/>
                </a:cxn>
                <a:cxn ang="0">
                  <a:pos x="T10" y="T11"/>
                </a:cxn>
                <a:cxn ang="0">
                  <a:pos x="T12" y="T13"/>
                </a:cxn>
              </a:cxnLst>
              <a:rect l="0" t="0" r="r" b="b"/>
              <a:pathLst>
                <a:path w="20" h="17">
                  <a:moveTo>
                    <a:pt x="1" y="2"/>
                  </a:moveTo>
                  <a:cubicBezTo>
                    <a:pt x="7" y="7"/>
                    <a:pt x="12" y="11"/>
                    <a:pt x="17" y="17"/>
                  </a:cubicBezTo>
                  <a:cubicBezTo>
                    <a:pt x="18" y="17"/>
                    <a:pt x="19" y="17"/>
                    <a:pt x="19" y="17"/>
                  </a:cubicBezTo>
                  <a:cubicBezTo>
                    <a:pt x="20" y="16"/>
                    <a:pt x="20" y="15"/>
                    <a:pt x="19" y="15"/>
                  </a:cubicBezTo>
                  <a:cubicBezTo>
                    <a:pt x="13" y="9"/>
                    <a:pt x="9" y="5"/>
                    <a:pt x="2" y="0"/>
                  </a:cubicBezTo>
                  <a:cubicBezTo>
                    <a:pt x="2" y="0"/>
                    <a:pt x="1" y="0"/>
                    <a:pt x="0" y="1"/>
                  </a:cubicBezTo>
                  <a:cubicBezTo>
                    <a:pt x="0" y="1"/>
                    <a:pt x="0" y="2"/>
                    <a:pt x="1" y="2"/>
                  </a:cubicBezTo>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5" name="Freeform 843"/>
            <p:cNvSpPr/>
            <p:nvPr/>
          </p:nvSpPr>
          <p:spPr bwMode="auto">
            <a:xfrm>
              <a:off x="7107238" y="4000500"/>
              <a:ext cx="65087" cy="58737"/>
            </a:xfrm>
            <a:custGeom>
              <a:avLst/>
              <a:gdLst>
                <a:gd name="T0" fmla="*/ 1 w 26"/>
                <a:gd name="T1" fmla="*/ 2 h 24"/>
                <a:gd name="T2" fmla="*/ 24 w 26"/>
                <a:gd name="T3" fmla="*/ 23 h 24"/>
                <a:gd name="T4" fmla="*/ 26 w 26"/>
                <a:gd name="T5" fmla="*/ 23 h 24"/>
                <a:gd name="T6" fmla="*/ 26 w 26"/>
                <a:gd name="T7" fmla="*/ 22 h 24"/>
                <a:gd name="T8" fmla="*/ 3 w 26"/>
                <a:gd name="T9" fmla="*/ 0 h 24"/>
                <a:gd name="T10" fmla="*/ 1 w 26"/>
                <a:gd name="T11" fmla="*/ 1 h 24"/>
                <a:gd name="T12" fmla="*/ 1 w 26"/>
                <a:gd name="T13" fmla="*/ 2 h 24"/>
              </a:gdLst>
              <a:ahLst/>
              <a:cxnLst>
                <a:cxn ang="0">
                  <a:pos x="T0" y="T1"/>
                </a:cxn>
                <a:cxn ang="0">
                  <a:pos x="T2" y="T3"/>
                </a:cxn>
                <a:cxn ang="0">
                  <a:pos x="T4" y="T5"/>
                </a:cxn>
                <a:cxn ang="0">
                  <a:pos x="T6" y="T7"/>
                </a:cxn>
                <a:cxn ang="0">
                  <a:pos x="T8" y="T9"/>
                </a:cxn>
                <a:cxn ang="0">
                  <a:pos x="T10" y="T11"/>
                </a:cxn>
                <a:cxn ang="0">
                  <a:pos x="T12" y="T13"/>
                </a:cxn>
              </a:cxnLst>
              <a:rect l="0" t="0" r="r" b="b"/>
              <a:pathLst>
                <a:path w="26" h="24">
                  <a:moveTo>
                    <a:pt x="1" y="2"/>
                  </a:moveTo>
                  <a:cubicBezTo>
                    <a:pt x="10" y="9"/>
                    <a:pt x="17" y="15"/>
                    <a:pt x="24" y="23"/>
                  </a:cubicBezTo>
                  <a:cubicBezTo>
                    <a:pt x="25" y="24"/>
                    <a:pt x="25" y="24"/>
                    <a:pt x="26" y="23"/>
                  </a:cubicBezTo>
                  <a:cubicBezTo>
                    <a:pt x="26" y="23"/>
                    <a:pt x="26" y="22"/>
                    <a:pt x="26" y="22"/>
                  </a:cubicBezTo>
                  <a:cubicBezTo>
                    <a:pt x="19" y="14"/>
                    <a:pt x="11" y="7"/>
                    <a:pt x="3" y="0"/>
                  </a:cubicBezTo>
                  <a:cubicBezTo>
                    <a:pt x="2" y="0"/>
                    <a:pt x="1" y="0"/>
                    <a:pt x="1" y="1"/>
                  </a:cubicBezTo>
                  <a:cubicBezTo>
                    <a:pt x="0" y="1"/>
                    <a:pt x="1" y="2"/>
                    <a:pt x="1" y="2"/>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6" name="Freeform 849"/>
            <p:cNvSpPr/>
            <p:nvPr/>
          </p:nvSpPr>
          <p:spPr bwMode="auto">
            <a:xfrm>
              <a:off x="7054850" y="4105275"/>
              <a:ext cx="44450" cy="44450"/>
            </a:xfrm>
            <a:custGeom>
              <a:avLst/>
              <a:gdLst>
                <a:gd name="T0" fmla="*/ 0 w 18"/>
                <a:gd name="T1" fmla="*/ 3 h 18"/>
                <a:gd name="T2" fmla="*/ 16 w 18"/>
                <a:gd name="T3" fmla="*/ 17 h 18"/>
                <a:gd name="T4" fmla="*/ 18 w 18"/>
                <a:gd name="T5" fmla="*/ 17 h 18"/>
                <a:gd name="T6" fmla="*/ 18 w 18"/>
                <a:gd name="T7" fmla="*/ 15 h 18"/>
                <a:gd name="T8" fmla="*/ 2 w 18"/>
                <a:gd name="T9" fmla="*/ 1 h 18"/>
                <a:gd name="T10" fmla="*/ 1 w 18"/>
                <a:gd name="T11" fmla="*/ 1 h 18"/>
                <a:gd name="T12" fmla="*/ 0 w 18"/>
                <a:gd name="T13" fmla="*/ 3 h 18"/>
                <a:gd name="T14" fmla="*/ 0 w 18"/>
                <a:gd name="T15" fmla="*/ 3 h 1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 h="18">
                  <a:moveTo>
                    <a:pt x="0" y="3"/>
                  </a:moveTo>
                  <a:cubicBezTo>
                    <a:pt x="5" y="8"/>
                    <a:pt x="11" y="12"/>
                    <a:pt x="16" y="17"/>
                  </a:cubicBezTo>
                  <a:cubicBezTo>
                    <a:pt x="16" y="18"/>
                    <a:pt x="17" y="18"/>
                    <a:pt x="18" y="17"/>
                  </a:cubicBezTo>
                  <a:cubicBezTo>
                    <a:pt x="18" y="17"/>
                    <a:pt x="18" y="16"/>
                    <a:pt x="18" y="15"/>
                  </a:cubicBezTo>
                  <a:cubicBezTo>
                    <a:pt x="13" y="10"/>
                    <a:pt x="7" y="6"/>
                    <a:pt x="2" y="1"/>
                  </a:cubicBezTo>
                  <a:cubicBezTo>
                    <a:pt x="2" y="0"/>
                    <a:pt x="1" y="0"/>
                    <a:pt x="1" y="1"/>
                  </a:cubicBezTo>
                  <a:cubicBezTo>
                    <a:pt x="0" y="1"/>
                    <a:pt x="0" y="2"/>
                    <a:pt x="0" y="3"/>
                  </a:cubicBezTo>
                  <a:cubicBezTo>
                    <a:pt x="0" y="3"/>
                    <a:pt x="0" y="3"/>
                    <a:pt x="0" y="3"/>
                  </a:cubicBezTo>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7" name="Freeform 911"/>
            <p:cNvSpPr/>
            <p:nvPr/>
          </p:nvSpPr>
          <p:spPr bwMode="auto">
            <a:xfrm>
              <a:off x="7691438" y="3676650"/>
              <a:ext cx="160337" cy="193675"/>
            </a:xfrm>
            <a:custGeom>
              <a:avLst/>
              <a:gdLst>
                <a:gd name="T0" fmla="*/ 0 w 64"/>
                <a:gd name="T1" fmla="*/ 13 h 77"/>
                <a:gd name="T2" fmla="*/ 31 w 64"/>
                <a:gd name="T3" fmla="*/ 0 h 77"/>
                <a:gd name="T4" fmla="*/ 55 w 64"/>
                <a:gd name="T5" fmla="*/ 26 h 77"/>
                <a:gd name="T6" fmla="*/ 63 w 64"/>
                <a:gd name="T7" fmla="*/ 61 h 77"/>
                <a:gd name="T8" fmla="*/ 30 w 64"/>
                <a:gd name="T9" fmla="*/ 77 h 77"/>
                <a:gd name="T10" fmla="*/ 0 w 64"/>
                <a:gd name="T11" fmla="*/ 13 h 77"/>
              </a:gdLst>
              <a:ahLst/>
              <a:cxnLst>
                <a:cxn ang="0">
                  <a:pos x="T0" y="T1"/>
                </a:cxn>
                <a:cxn ang="0">
                  <a:pos x="T2" y="T3"/>
                </a:cxn>
                <a:cxn ang="0">
                  <a:pos x="T4" y="T5"/>
                </a:cxn>
                <a:cxn ang="0">
                  <a:pos x="T6" y="T7"/>
                </a:cxn>
                <a:cxn ang="0">
                  <a:pos x="T8" y="T9"/>
                </a:cxn>
                <a:cxn ang="0">
                  <a:pos x="T10" y="T11"/>
                </a:cxn>
              </a:cxnLst>
              <a:rect l="0" t="0" r="r" b="b"/>
              <a:pathLst>
                <a:path w="64" h="77">
                  <a:moveTo>
                    <a:pt x="0" y="13"/>
                  </a:moveTo>
                  <a:cubicBezTo>
                    <a:pt x="3" y="7"/>
                    <a:pt x="14" y="1"/>
                    <a:pt x="31" y="0"/>
                  </a:cubicBezTo>
                  <a:cubicBezTo>
                    <a:pt x="31" y="0"/>
                    <a:pt x="45" y="9"/>
                    <a:pt x="55" y="26"/>
                  </a:cubicBezTo>
                  <a:cubicBezTo>
                    <a:pt x="64" y="44"/>
                    <a:pt x="63" y="61"/>
                    <a:pt x="63" y="61"/>
                  </a:cubicBezTo>
                  <a:cubicBezTo>
                    <a:pt x="51" y="73"/>
                    <a:pt x="38" y="77"/>
                    <a:pt x="30" y="77"/>
                  </a:cubicBezTo>
                  <a:cubicBezTo>
                    <a:pt x="0" y="13"/>
                    <a:pt x="0" y="13"/>
                    <a:pt x="0" y="13"/>
                  </a:cubicBezTo>
                </a:path>
              </a:pathLst>
            </a:custGeom>
            <a:solidFill>
              <a:srgbClr val="EFF0F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8" name="Freeform 912"/>
            <p:cNvSpPr/>
            <p:nvPr/>
          </p:nvSpPr>
          <p:spPr bwMode="auto">
            <a:xfrm>
              <a:off x="6924675" y="3965575"/>
              <a:ext cx="242887" cy="388937"/>
            </a:xfrm>
            <a:custGeom>
              <a:avLst/>
              <a:gdLst>
                <a:gd name="T0" fmla="*/ 44 w 97"/>
                <a:gd name="T1" fmla="*/ 0 h 156"/>
                <a:gd name="T2" fmla="*/ 2 w 97"/>
                <a:gd name="T3" fmla="*/ 5 h 156"/>
                <a:gd name="T4" fmla="*/ 64 w 97"/>
                <a:gd name="T5" fmla="*/ 156 h 156"/>
                <a:gd name="T6" fmla="*/ 97 w 97"/>
                <a:gd name="T7" fmla="*/ 120 h 156"/>
                <a:gd name="T8" fmla="*/ 44 w 97"/>
                <a:gd name="T9" fmla="*/ 0 h 156"/>
              </a:gdLst>
              <a:ahLst/>
              <a:cxnLst>
                <a:cxn ang="0">
                  <a:pos x="T0" y="T1"/>
                </a:cxn>
                <a:cxn ang="0">
                  <a:pos x="T2" y="T3"/>
                </a:cxn>
                <a:cxn ang="0">
                  <a:pos x="T4" y="T5"/>
                </a:cxn>
                <a:cxn ang="0">
                  <a:pos x="T6" y="T7"/>
                </a:cxn>
                <a:cxn ang="0">
                  <a:pos x="T8" y="T9"/>
                </a:cxn>
              </a:cxnLst>
              <a:rect l="0" t="0" r="r" b="b"/>
              <a:pathLst>
                <a:path w="97" h="156">
                  <a:moveTo>
                    <a:pt x="44" y="0"/>
                  </a:moveTo>
                  <a:cubicBezTo>
                    <a:pt x="2" y="5"/>
                    <a:pt x="2" y="5"/>
                    <a:pt x="2" y="5"/>
                  </a:cubicBezTo>
                  <a:cubicBezTo>
                    <a:pt x="0" y="56"/>
                    <a:pt x="30" y="125"/>
                    <a:pt x="64" y="156"/>
                  </a:cubicBezTo>
                  <a:cubicBezTo>
                    <a:pt x="97" y="120"/>
                    <a:pt x="97" y="120"/>
                    <a:pt x="97" y="120"/>
                  </a:cubicBezTo>
                  <a:cubicBezTo>
                    <a:pt x="44" y="0"/>
                    <a:pt x="44" y="0"/>
                    <a:pt x="44" y="0"/>
                  </a:cubicBezTo>
                </a:path>
              </a:pathLst>
            </a:custGeom>
            <a:solidFill>
              <a:srgbClr val="F2D1D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9" name="Freeform 913"/>
            <p:cNvSpPr/>
            <p:nvPr/>
          </p:nvSpPr>
          <p:spPr bwMode="auto">
            <a:xfrm>
              <a:off x="7021513" y="3694112"/>
              <a:ext cx="754062" cy="569912"/>
            </a:xfrm>
            <a:custGeom>
              <a:avLst/>
              <a:gdLst>
                <a:gd name="T0" fmla="*/ 17 w 302"/>
                <a:gd name="T1" fmla="*/ 178 h 228"/>
                <a:gd name="T2" fmla="*/ 58 w 302"/>
                <a:gd name="T3" fmla="*/ 228 h 228"/>
                <a:gd name="T4" fmla="*/ 296 w 302"/>
                <a:gd name="T5" fmla="*/ 85 h 228"/>
                <a:gd name="T6" fmla="*/ 293 w 302"/>
                <a:gd name="T7" fmla="*/ 42 h 228"/>
                <a:gd name="T8" fmla="*/ 260 w 302"/>
                <a:gd name="T9" fmla="*/ 0 h 228"/>
                <a:gd name="T10" fmla="*/ 5 w 302"/>
                <a:gd name="T11" fmla="*/ 108 h 228"/>
                <a:gd name="T12" fmla="*/ 17 w 302"/>
                <a:gd name="T13" fmla="*/ 178 h 228"/>
              </a:gdLst>
              <a:ahLst/>
              <a:cxnLst>
                <a:cxn ang="0">
                  <a:pos x="T0" y="T1"/>
                </a:cxn>
                <a:cxn ang="0">
                  <a:pos x="T2" y="T3"/>
                </a:cxn>
                <a:cxn ang="0">
                  <a:pos x="T4" y="T5"/>
                </a:cxn>
                <a:cxn ang="0">
                  <a:pos x="T6" y="T7"/>
                </a:cxn>
                <a:cxn ang="0">
                  <a:pos x="T8" y="T9"/>
                </a:cxn>
                <a:cxn ang="0">
                  <a:pos x="T10" y="T11"/>
                </a:cxn>
                <a:cxn ang="0">
                  <a:pos x="T12" y="T13"/>
                </a:cxn>
              </a:cxnLst>
              <a:rect l="0" t="0" r="r" b="b"/>
              <a:pathLst>
                <a:path w="302" h="228">
                  <a:moveTo>
                    <a:pt x="17" y="178"/>
                  </a:moveTo>
                  <a:cubicBezTo>
                    <a:pt x="32" y="215"/>
                    <a:pt x="58" y="228"/>
                    <a:pt x="58" y="228"/>
                  </a:cubicBezTo>
                  <a:cubicBezTo>
                    <a:pt x="126" y="190"/>
                    <a:pt x="226" y="95"/>
                    <a:pt x="296" y="85"/>
                  </a:cubicBezTo>
                  <a:cubicBezTo>
                    <a:pt x="296" y="85"/>
                    <a:pt x="302" y="66"/>
                    <a:pt x="293" y="42"/>
                  </a:cubicBezTo>
                  <a:cubicBezTo>
                    <a:pt x="284" y="17"/>
                    <a:pt x="260" y="0"/>
                    <a:pt x="260" y="0"/>
                  </a:cubicBezTo>
                  <a:cubicBezTo>
                    <a:pt x="204" y="38"/>
                    <a:pt x="74" y="103"/>
                    <a:pt x="5" y="108"/>
                  </a:cubicBezTo>
                  <a:cubicBezTo>
                    <a:pt x="5" y="108"/>
                    <a:pt x="0" y="139"/>
                    <a:pt x="17" y="178"/>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0" name="Freeform 915"/>
            <p:cNvSpPr/>
            <p:nvPr/>
          </p:nvSpPr>
          <p:spPr bwMode="auto">
            <a:xfrm>
              <a:off x="7169150" y="4235450"/>
              <a:ext cx="47625" cy="31750"/>
            </a:xfrm>
            <a:custGeom>
              <a:avLst/>
              <a:gdLst>
                <a:gd name="T0" fmla="*/ 19 w 19"/>
                <a:gd name="T1" fmla="*/ 0 h 13"/>
                <a:gd name="T2" fmla="*/ 0 w 19"/>
                <a:gd name="T3" fmla="*/ 12 h 13"/>
                <a:gd name="T4" fmla="*/ 1 w 19"/>
                <a:gd name="T5" fmla="*/ 13 h 13"/>
                <a:gd name="T6" fmla="*/ 19 w 19"/>
                <a:gd name="T7" fmla="*/ 0 h 13"/>
              </a:gdLst>
              <a:ahLst/>
              <a:cxnLst>
                <a:cxn ang="0">
                  <a:pos x="T0" y="T1"/>
                </a:cxn>
                <a:cxn ang="0">
                  <a:pos x="T2" y="T3"/>
                </a:cxn>
                <a:cxn ang="0">
                  <a:pos x="T4" y="T5"/>
                </a:cxn>
                <a:cxn ang="0">
                  <a:pos x="T6" y="T7"/>
                </a:cxn>
              </a:cxnLst>
              <a:rect l="0" t="0" r="r" b="b"/>
              <a:pathLst>
                <a:path w="19" h="13">
                  <a:moveTo>
                    <a:pt x="19" y="0"/>
                  </a:moveTo>
                  <a:cubicBezTo>
                    <a:pt x="12" y="5"/>
                    <a:pt x="6" y="9"/>
                    <a:pt x="0" y="12"/>
                  </a:cubicBezTo>
                  <a:cubicBezTo>
                    <a:pt x="0" y="12"/>
                    <a:pt x="1" y="13"/>
                    <a:pt x="1" y="13"/>
                  </a:cubicBezTo>
                  <a:cubicBezTo>
                    <a:pt x="8" y="8"/>
                    <a:pt x="13" y="4"/>
                    <a:pt x="19" y="0"/>
                  </a:cubicBezTo>
                </a:path>
              </a:pathLst>
            </a:custGeom>
            <a:solidFill>
              <a:srgbClr val="BABAD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1" name="Freeform 917"/>
            <p:cNvSpPr/>
            <p:nvPr/>
          </p:nvSpPr>
          <p:spPr bwMode="auto">
            <a:xfrm>
              <a:off x="7032625" y="3824287"/>
              <a:ext cx="738187" cy="439737"/>
            </a:xfrm>
            <a:custGeom>
              <a:avLst/>
              <a:gdLst>
                <a:gd name="T0" fmla="*/ 289 w 296"/>
                <a:gd name="T1" fmla="*/ 0 h 176"/>
                <a:gd name="T2" fmla="*/ 196 w 296"/>
                <a:gd name="T3" fmla="*/ 47 h 176"/>
                <a:gd name="T4" fmla="*/ 97 w 296"/>
                <a:gd name="T5" fmla="*/ 105 h 176"/>
                <a:gd name="T6" fmla="*/ 73 w 296"/>
                <a:gd name="T7" fmla="*/ 108 h 176"/>
                <a:gd name="T8" fmla="*/ 27 w 296"/>
                <a:gd name="T9" fmla="*/ 95 h 176"/>
                <a:gd name="T10" fmla="*/ 0 w 296"/>
                <a:gd name="T11" fmla="*/ 56 h 176"/>
                <a:gd name="T12" fmla="*/ 0 w 296"/>
                <a:gd name="T13" fmla="*/ 74 h 176"/>
                <a:gd name="T14" fmla="*/ 55 w 296"/>
                <a:gd name="T15" fmla="*/ 176 h 176"/>
                <a:gd name="T16" fmla="*/ 74 w 296"/>
                <a:gd name="T17" fmla="*/ 164 h 176"/>
                <a:gd name="T18" fmla="*/ 171 w 296"/>
                <a:gd name="T19" fmla="*/ 94 h 176"/>
                <a:gd name="T20" fmla="*/ 288 w 296"/>
                <a:gd name="T21" fmla="*/ 33 h 176"/>
                <a:gd name="T22" fmla="*/ 291 w 296"/>
                <a:gd name="T23" fmla="*/ 33 h 176"/>
                <a:gd name="T24" fmla="*/ 289 w 296"/>
                <a:gd name="T25" fmla="*/ 1 h 176"/>
                <a:gd name="T26" fmla="*/ 289 w 296"/>
                <a:gd name="T27" fmla="*/ 0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6" h="176">
                  <a:moveTo>
                    <a:pt x="289" y="0"/>
                  </a:moveTo>
                  <a:cubicBezTo>
                    <a:pt x="260" y="6"/>
                    <a:pt x="222" y="32"/>
                    <a:pt x="196" y="47"/>
                  </a:cubicBezTo>
                  <a:cubicBezTo>
                    <a:pt x="163" y="67"/>
                    <a:pt x="135" y="95"/>
                    <a:pt x="97" y="105"/>
                  </a:cubicBezTo>
                  <a:cubicBezTo>
                    <a:pt x="89" y="107"/>
                    <a:pt x="81" y="108"/>
                    <a:pt x="73" y="108"/>
                  </a:cubicBezTo>
                  <a:cubicBezTo>
                    <a:pt x="57" y="108"/>
                    <a:pt x="41" y="104"/>
                    <a:pt x="27" y="95"/>
                  </a:cubicBezTo>
                  <a:cubicBezTo>
                    <a:pt x="10" y="84"/>
                    <a:pt x="10" y="68"/>
                    <a:pt x="0" y="56"/>
                  </a:cubicBezTo>
                  <a:cubicBezTo>
                    <a:pt x="0" y="59"/>
                    <a:pt x="0" y="65"/>
                    <a:pt x="0" y="74"/>
                  </a:cubicBezTo>
                  <a:cubicBezTo>
                    <a:pt x="5" y="113"/>
                    <a:pt x="18" y="155"/>
                    <a:pt x="55" y="176"/>
                  </a:cubicBezTo>
                  <a:cubicBezTo>
                    <a:pt x="61" y="173"/>
                    <a:pt x="67" y="169"/>
                    <a:pt x="74" y="164"/>
                  </a:cubicBezTo>
                  <a:cubicBezTo>
                    <a:pt x="105" y="142"/>
                    <a:pt x="131" y="125"/>
                    <a:pt x="171" y="94"/>
                  </a:cubicBezTo>
                  <a:cubicBezTo>
                    <a:pt x="194" y="77"/>
                    <a:pt x="257" y="33"/>
                    <a:pt x="288" y="33"/>
                  </a:cubicBezTo>
                  <a:cubicBezTo>
                    <a:pt x="289" y="33"/>
                    <a:pt x="290" y="33"/>
                    <a:pt x="291" y="33"/>
                  </a:cubicBezTo>
                  <a:cubicBezTo>
                    <a:pt x="296" y="21"/>
                    <a:pt x="294" y="8"/>
                    <a:pt x="289" y="1"/>
                  </a:cubicBezTo>
                  <a:cubicBezTo>
                    <a:pt x="289" y="0"/>
                    <a:pt x="289" y="0"/>
                    <a:pt x="289" y="0"/>
                  </a:cubicBezTo>
                </a:path>
              </a:pathLst>
            </a:custGeom>
            <a:solidFill>
              <a:srgbClr val="F8DEE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2" name="Freeform 918"/>
            <p:cNvSpPr/>
            <p:nvPr/>
          </p:nvSpPr>
          <p:spPr bwMode="auto">
            <a:xfrm>
              <a:off x="7569200" y="3694112"/>
              <a:ext cx="222250" cy="246062"/>
            </a:xfrm>
            <a:custGeom>
              <a:avLst/>
              <a:gdLst>
                <a:gd name="T0" fmla="*/ 0 w 89"/>
                <a:gd name="T1" fmla="*/ 25 h 98"/>
                <a:gd name="T2" fmla="*/ 33 w 89"/>
                <a:gd name="T3" fmla="*/ 98 h 98"/>
                <a:gd name="T4" fmla="*/ 77 w 89"/>
                <a:gd name="T5" fmla="*/ 85 h 98"/>
                <a:gd name="T6" fmla="*/ 41 w 89"/>
                <a:gd name="T7" fmla="*/ 0 h 98"/>
                <a:gd name="T8" fmla="*/ 0 w 89"/>
                <a:gd name="T9" fmla="*/ 25 h 98"/>
              </a:gdLst>
              <a:ahLst/>
              <a:cxnLst>
                <a:cxn ang="0">
                  <a:pos x="T0" y="T1"/>
                </a:cxn>
                <a:cxn ang="0">
                  <a:pos x="T2" y="T3"/>
                </a:cxn>
                <a:cxn ang="0">
                  <a:pos x="T4" y="T5"/>
                </a:cxn>
                <a:cxn ang="0">
                  <a:pos x="T6" y="T7"/>
                </a:cxn>
                <a:cxn ang="0">
                  <a:pos x="T8" y="T9"/>
                </a:cxn>
              </a:cxnLst>
              <a:rect l="0" t="0" r="r" b="b"/>
              <a:pathLst>
                <a:path w="89" h="98">
                  <a:moveTo>
                    <a:pt x="0" y="25"/>
                  </a:moveTo>
                  <a:cubicBezTo>
                    <a:pt x="20" y="44"/>
                    <a:pt x="34" y="77"/>
                    <a:pt x="33" y="98"/>
                  </a:cubicBezTo>
                  <a:cubicBezTo>
                    <a:pt x="33" y="98"/>
                    <a:pt x="62" y="85"/>
                    <a:pt x="77" y="85"/>
                  </a:cubicBezTo>
                  <a:cubicBezTo>
                    <a:pt x="77" y="85"/>
                    <a:pt x="89" y="29"/>
                    <a:pt x="41" y="0"/>
                  </a:cubicBezTo>
                  <a:lnTo>
                    <a:pt x="0" y="25"/>
                  </a:lnTo>
                  <a:close/>
                </a:path>
              </a:pathLst>
            </a:custGeom>
            <a:solidFill>
              <a:srgbClr val="EF699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3" name="Freeform 919"/>
            <p:cNvSpPr/>
            <p:nvPr/>
          </p:nvSpPr>
          <p:spPr bwMode="auto">
            <a:xfrm>
              <a:off x="7026275" y="3689350"/>
              <a:ext cx="744537" cy="581025"/>
            </a:xfrm>
            <a:custGeom>
              <a:avLst/>
              <a:gdLst>
                <a:gd name="T0" fmla="*/ 15 w 298"/>
                <a:gd name="T1" fmla="*/ 180 h 232"/>
                <a:gd name="T2" fmla="*/ 13 w 298"/>
                <a:gd name="T3" fmla="*/ 181 h 232"/>
                <a:gd name="T4" fmla="*/ 55 w 298"/>
                <a:gd name="T5" fmla="*/ 232 h 232"/>
                <a:gd name="T6" fmla="*/ 57 w 298"/>
                <a:gd name="T7" fmla="*/ 232 h 232"/>
                <a:gd name="T8" fmla="*/ 175 w 298"/>
                <a:gd name="T9" fmla="*/ 149 h 232"/>
                <a:gd name="T10" fmla="*/ 294 w 298"/>
                <a:gd name="T11" fmla="*/ 89 h 232"/>
                <a:gd name="T12" fmla="*/ 295 w 298"/>
                <a:gd name="T13" fmla="*/ 88 h 232"/>
                <a:gd name="T14" fmla="*/ 298 w 298"/>
                <a:gd name="T15" fmla="*/ 71 h 232"/>
                <a:gd name="T16" fmla="*/ 293 w 298"/>
                <a:gd name="T17" fmla="*/ 43 h 232"/>
                <a:gd name="T18" fmla="*/ 258 w 298"/>
                <a:gd name="T19" fmla="*/ 0 h 232"/>
                <a:gd name="T20" fmla="*/ 257 w 298"/>
                <a:gd name="T21" fmla="*/ 0 h 232"/>
                <a:gd name="T22" fmla="*/ 135 w 298"/>
                <a:gd name="T23" fmla="*/ 67 h 232"/>
                <a:gd name="T24" fmla="*/ 2 w 298"/>
                <a:gd name="T25" fmla="*/ 108 h 232"/>
                <a:gd name="T26" fmla="*/ 1 w 298"/>
                <a:gd name="T27" fmla="*/ 109 h 232"/>
                <a:gd name="T28" fmla="*/ 0 w 298"/>
                <a:gd name="T29" fmla="*/ 120 h 232"/>
                <a:gd name="T30" fmla="*/ 13 w 298"/>
                <a:gd name="T31" fmla="*/ 181 h 232"/>
                <a:gd name="T32" fmla="*/ 15 w 298"/>
                <a:gd name="T33" fmla="*/ 180 h 232"/>
                <a:gd name="T34" fmla="*/ 16 w 298"/>
                <a:gd name="T35" fmla="*/ 180 h 232"/>
                <a:gd name="T36" fmla="*/ 4 w 298"/>
                <a:gd name="T37" fmla="*/ 120 h 232"/>
                <a:gd name="T38" fmla="*/ 4 w 298"/>
                <a:gd name="T39" fmla="*/ 112 h 232"/>
                <a:gd name="T40" fmla="*/ 4 w 298"/>
                <a:gd name="T41" fmla="*/ 110 h 232"/>
                <a:gd name="T42" fmla="*/ 4 w 298"/>
                <a:gd name="T43" fmla="*/ 110 h 232"/>
                <a:gd name="T44" fmla="*/ 3 w 298"/>
                <a:gd name="T45" fmla="*/ 110 h 232"/>
                <a:gd name="T46" fmla="*/ 3 w 298"/>
                <a:gd name="T47" fmla="*/ 111 h 232"/>
                <a:gd name="T48" fmla="*/ 136 w 298"/>
                <a:gd name="T49" fmla="*/ 70 h 232"/>
                <a:gd name="T50" fmla="*/ 258 w 298"/>
                <a:gd name="T51" fmla="*/ 3 h 232"/>
                <a:gd name="T52" fmla="*/ 258 w 298"/>
                <a:gd name="T53" fmla="*/ 2 h 232"/>
                <a:gd name="T54" fmla="*/ 257 w 298"/>
                <a:gd name="T55" fmla="*/ 3 h 232"/>
                <a:gd name="T56" fmla="*/ 258 w 298"/>
                <a:gd name="T57" fmla="*/ 4 h 232"/>
                <a:gd name="T58" fmla="*/ 290 w 298"/>
                <a:gd name="T59" fmla="*/ 44 h 232"/>
                <a:gd name="T60" fmla="*/ 294 w 298"/>
                <a:gd name="T61" fmla="*/ 71 h 232"/>
                <a:gd name="T62" fmla="*/ 293 w 298"/>
                <a:gd name="T63" fmla="*/ 83 h 232"/>
                <a:gd name="T64" fmla="*/ 293 w 298"/>
                <a:gd name="T65" fmla="*/ 86 h 232"/>
                <a:gd name="T66" fmla="*/ 292 w 298"/>
                <a:gd name="T67" fmla="*/ 87 h 232"/>
                <a:gd name="T68" fmla="*/ 292 w 298"/>
                <a:gd name="T69" fmla="*/ 87 h 232"/>
                <a:gd name="T70" fmla="*/ 294 w 298"/>
                <a:gd name="T71" fmla="*/ 87 h 232"/>
                <a:gd name="T72" fmla="*/ 294 w 298"/>
                <a:gd name="T73" fmla="*/ 86 h 232"/>
                <a:gd name="T74" fmla="*/ 173 w 298"/>
                <a:gd name="T75" fmla="*/ 147 h 232"/>
                <a:gd name="T76" fmla="*/ 55 w 298"/>
                <a:gd name="T77" fmla="*/ 229 h 232"/>
                <a:gd name="T78" fmla="*/ 56 w 298"/>
                <a:gd name="T79" fmla="*/ 230 h 232"/>
                <a:gd name="T80" fmla="*/ 57 w 298"/>
                <a:gd name="T81" fmla="*/ 229 h 232"/>
                <a:gd name="T82" fmla="*/ 56 w 298"/>
                <a:gd name="T83" fmla="*/ 229 h 232"/>
                <a:gd name="T84" fmla="*/ 16 w 298"/>
                <a:gd name="T85" fmla="*/ 180 h 232"/>
                <a:gd name="T86" fmla="*/ 15 w 298"/>
                <a:gd name="T87" fmla="*/ 180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98" h="232">
                  <a:moveTo>
                    <a:pt x="15" y="180"/>
                  </a:moveTo>
                  <a:cubicBezTo>
                    <a:pt x="13" y="181"/>
                    <a:pt x="13" y="181"/>
                    <a:pt x="13" y="181"/>
                  </a:cubicBezTo>
                  <a:cubicBezTo>
                    <a:pt x="29" y="218"/>
                    <a:pt x="55" y="232"/>
                    <a:pt x="55" y="232"/>
                  </a:cubicBezTo>
                  <a:cubicBezTo>
                    <a:pt x="56" y="232"/>
                    <a:pt x="56" y="232"/>
                    <a:pt x="57" y="232"/>
                  </a:cubicBezTo>
                  <a:cubicBezTo>
                    <a:pt x="91" y="212"/>
                    <a:pt x="133" y="179"/>
                    <a:pt x="175" y="149"/>
                  </a:cubicBezTo>
                  <a:cubicBezTo>
                    <a:pt x="217" y="120"/>
                    <a:pt x="260" y="94"/>
                    <a:pt x="294" y="89"/>
                  </a:cubicBezTo>
                  <a:cubicBezTo>
                    <a:pt x="295" y="89"/>
                    <a:pt x="295" y="88"/>
                    <a:pt x="295" y="88"/>
                  </a:cubicBezTo>
                  <a:cubicBezTo>
                    <a:pt x="295" y="88"/>
                    <a:pt x="298" y="81"/>
                    <a:pt x="298" y="71"/>
                  </a:cubicBezTo>
                  <a:cubicBezTo>
                    <a:pt x="298" y="63"/>
                    <a:pt x="297" y="54"/>
                    <a:pt x="293" y="43"/>
                  </a:cubicBezTo>
                  <a:cubicBezTo>
                    <a:pt x="283" y="18"/>
                    <a:pt x="259" y="1"/>
                    <a:pt x="258" y="0"/>
                  </a:cubicBezTo>
                  <a:cubicBezTo>
                    <a:pt x="258" y="0"/>
                    <a:pt x="257" y="0"/>
                    <a:pt x="257" y="0"/>
                  </a:cubicBezTo>
                  <a:cubicBezTo>
                    <a:pt x="229" y="20"/>
                    <a:pt x="183" y="46"/>
                    <a:pt x="135" y="67"/>
                  </a:cubicBezTo>
                  <a:cubicBezTo>
                    <a:pt x="87" y="89"/>
                    <a:pt x="37" y="106"/>
                    <a:pt x="2" y="108"/>
                  </a:cubicBezTo>
                  <a:cubicBezTo>
                    <a:pt x="2" y="108"/>
                    <a:pt x="1" y="109"/>
                    <a:pt x="1" y="109"/>
                  </a:cubicBezTo>
                  <a:cubicBezTo>
                    <a:pt x="1" y="109"/>
                    <a:pt x="0" y="113"/>
                    <a:pt x="0" y="120"/>
                  </a:cubicBezTo>
                  <a:cubicBezTo>
                    <a:pt x="0" y="132"/>
                    <a:pt x="2" y="155"/>
                    <a:pt x="13" y="181"/>
                  </a:cubicBezTo>
                  <a:cubicBezTo>
                    <a:pt x="15" y="180"/>
                    <a:pt x="15" y="180"/>
                    <a:pt x="15" y="180"/>
                  </a:cubicBezTo>
                  <a:cubicBezTo>
                    <a:pt x="16" y="180"/>
                    <a:pt x="16" y="180"/>
                    <a:pt x="16" y="180"/>
                  </a:cubicBezTo>
                  <a:cubicBezTo>
                    <a:pt x="5" y="154"/>
                    <a:pt x="4" y="132"/>
                    <a:pt x="4" y="120"/>
                  </a:cubicBezTo>
                  <a:cubicBezTo>
                    <a:pt x="4" y="116"/>
                    <a:pt x="4" y="114"/>
                    <a:pt x="4" y="112"/>
                  </a:cubicBezTo>
                  <a:cubicBezTo>
                    <a:pt x="4" y="111"/>
                    <a:pt x="4" y="111"/>
                    <a:pt x="4" y="110"/>
                  </a:cubicBezTo>
                  <a:cubicBezTo>
                    <a:pt x="4" y="110"/>
                    <a:pt x="4" y="110"/>
                    <a:pt x="4" y="110"/>
                  </a:cubicBezTo>
                  <a:cubicBezTo>
                    <a:pt x="3" y="110"/>
                    <a:pt x="3" y="110"/>
                    <a:pt x="3" y="110"/>
                  </a:cubicBezTo>
                  <a:cubicBezTo>
                    <a:pt x="3" y="111"/>
                    <a:pt x="3" y="111"/>
                    <a:pt x="3" y="111"/>
                  </a:cubicBezTo>
                  <a:cubicBezTo>
                    <a:pt x="38" y="109"/>
                    <a:pt x="88" y="92"/>
                    <a:pt x="136" y="70"/>
                  </a:cubicBezTo>
                  <a:cubicBezTo>
                    <a:pt x="184" y="48"/>
                    <a:pt x="230" y="23"/>
                    <a:pt x="258" y="3"/>
                  </a:cubicBezTo>
                  <a:cubicBezTo>
                    <a:pt x="258" y="2"/>
                    <a:pt x="258" y="2"/>
                    <a:pt x="258" y="2"/>
                  </a:cubicBezTo>
                  <a:cubicBezTo>
                    <a:pt x="257" y="3"/>
                    <a:pt x="257" y="3"/>
                    <a:pt x="257" y="3"/>
                  </a:cubicBezTo>
                  <a:cubicBezTo>
                    <a:pt x="257" y="3"/>
                    <a:pt x="257" y="3"/>
                    <a:pt x="258" y="4"/>
                  </a:cubicBezTo>
                  <a:cubicBezTo>
                    <a:pt x="262" y="7"/>
                    <a:pt x="282" y="23"/>
                    <a:pt x="290" y="44"/>
                  </a:cubicBezTo>
                  <a:cubicBezTo>
                    <a:pt x="293" y="54"/>
                    <a:pt x="294" y="64"/>
                    <a:pt x="294" y="71"/>
                  </a:cubicBezTo>
                  <a:cubicBezTo>
                    <a:pt x="294" y="76"/>
                    <a:pt x="294" y="80"/>
                    <a:pt x="293" y="83"/>
                  </a:cubicBezTo>
                  <a:cubicBezTo>
                    <a:pt x="293" y="84"/>
                    <a:pt x="293" y="85"/>
                    <a:pt x="293" y="86"/>
                  </a:cubicBezTo>
                  <a:cubicBezTo>
                    <a:pt x="293" y="86"/>
                    <a:pt x="293" y="86"/>
                    <a:pt x="292" y="87"/>
                  </a:cubicBezTo>
                  <a:cubicBezTo>
                    <a:pt x="292" y="87"/>
                    <a:pt x="292" y="87"/>
                    <a:pt x="292" y="87"/>
                  </a:cubicBezTo>
                  <a:cubicBezTo>
                    <a:pt x="294" y="87"/>
                    <a:pt x="294" y="87"/>
                    <a:pt x="294" y="87"/>
                  </a:cubicBezTo>
                  <a:cubicBezTo>
                    <a:pt x="294" y="86"/>
                    <a:pt x="294" y="86"/>
                    <a:pt x="294" y="86"/>
                  </a:cubicBezTo>
                  <a:cubicBezTo>
                    <a:pt x="258" y="91"/>
                    <a:pt x="216" y="117"/>
                    <a:pt x="173" y="147"/>
                  </a:cubicBezTo>
                  <a:cubicBezTo>
                    <a:pt x="131" y="176"/>
                    <a:pt x="89" y="210"/>
                    <a:pt x="55" y="229"/>
                  </a:cubicBezTo>
                  <a:cubicBezTo>
                    <a:pt x="56" y="230"/>
                    <a:pt x="56" y="230"/>
                    <a:pt x="56" y="230"/>
                  </a:cubicBezTo>
                  <a:cubicBezTo>
                    <a:pt x="57" y="229"/>
                    <a:pt x="57" y="229"/>
                    <a:pt x="57" y="229"/>
                  </a:cubicBezTo>
                  <a:cubicBezTo>
                    <a:pt x="56" y="229"/>
                    <a:pt x="56" y="229"/>
                    <a:pt x="56" y="229"/>
                  </a:cubicBezTo>
                  <a:cubicBezTo>
                    <a:pt x="54" y="227"/>
                    <a:pt x="30" y="214"/>
                    <a:pt x="16" y="180"/>
                  </a:cubicBezTo>
                  <a:lnTo>
                    <a:pt x="15" y="180"/>
                  </a:ln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4" name="Freeform 920"/>
            <p:cNvSpPr/>
            <p:nvPr/>
          </p:nvSpPr>
          <p:spPr bwMode="auto">
            <a:xfrm>
              <a:off x="6927850" y="3959225"/>
              <a:ext cx="244475" cy="398462"/>
            </a:xfrm>
            <a:custGeom>
              <a:avLst/>
              <a:gdLst>
                <a:gd name="T0" fmla="*/ 42 w 98"/>
                <a:gd name="T1" fmla="*/ 0 h 159"/>
                <a:gd name="T2" fmla="*/ 1 w 98"/>
                <a:gd name="T3" fmla="*/ 5 h 159"/>
                <a:gd name="T4" fmla="*/ 0 w 98"/>
                <a:gd name="T5" fmla="*/ 7 h 159"/>
                <a:gd name="T6" fmla="*/ 0 w 98"/>
                <a:gd name="T7" fmla="*/ 12 h 159"/>
                <a:gd name="T8" fmla="*/ 18 w 98"/>
                <a:gd name="T9" fmla="*/ 93 h 159"/>
                <a:gd name="T10" fmla="*/ 62 w 98"/>
                <a:gd name="T11" fmla="*/ 159 h 159"/>
                <a:gd name="T12" fmla="*/ 64 w 98"/>
                <a:gd name="T13" fmla="*/ 159 h 159"/>
                <a:gd name="T14" fmla="*/ 97 w 98"/>
                <a:gd name="T15" fmla="*/ 124 h 159"/>
                <a:gd name="T16" fmla="*/ 97 w 98"/>
                <a:gd name="T17" fmla="*/ 121 h 159"/>
                <a:gd name="T18" fmla="*/ 95 w 98"/>
                <a:gd name="T19" fmla="*/ 121 h 159"/>
                <a:gd name="T20" fmla="*/ 61 w 98"/>
                <a:gd name="T21" fmla="*/ 156 h 159"/>
                <a:gd name="T22" fmla="*/ 63 w 98"/>
                <a:gd name="T23" fmla="*/ 158 h 159"/>
                <a:gd name="T24" fmla="*/ 64 w 98"/>
                <a:gd name="T25" fmla="*/ 156 h 159"/>
                <a:gd name="T26" fmla="*/ 21 w 98"/>
                <a:gd name="T27" fmla="*/ 92 h 159"/>
                <a:gd name="T28" fmla="*/ 3 w 98"/>
                <a:gd name="T29" fmla="*/ 12 h 159"/>
                <a:gd name="T30" fmla="*/ 3 w 98"/>
                <a:gd name="T31" fmla="*/ 7 h 159"/>
                <a:gd name="T32" fmla="*/ 1 w 98"/>
                <a:gd name="T33" fmla="*/ 7 h 159"/>
                <a:gd name="T34" fmla="*/ 1 w 98"/>
                <a:gd name="T35" fmla="*/ 8 h 159"/>
                <a:gd name="T36" fmla="*/ 43 w 98"/>
                <a:gd name="T37" fmla="*/ 3 h 159"/>
                <a:gd name="T38" fmla="*/ 44 w 98"/>
                <a:gd name="T39" fmla="*/ 1 h 159"/>
                <a:gd name="T40" fmla="*/ 42 w 98"/>
                <a:gd name="T41" fmla="*/ 0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8" h="159">
                  <a:moveTo>
                    <a:pt x="42" y="0"/>
                  </a:moveTo>
                  <a:cubicBezTo>
                    <a:pt x="1" y="5"/>
                    <a:pt x="1" y="5"/>
                    <a:pt x="1" y="5"/>
                  </a:cubicBezTo>
                  <a:cubicBezTo>
                    <a:pt x="0" y="5"/>
                    <a:pt x="0" y="6"/>
                    <a:pt x="0" y="7"/>
                  </a:cubicBezTo>
                  <a:cubicBezTo>
                    <a:pt x="0" y="8"/>
                    <a:pt x="0" y="10"/>
                    <a:pt x="0" y="12"/>
                  </a:cubicBezTo>
                  <a:cubicBezTo>
                    <a:pt x="0" y="37"/>
                    <a:pt x="7" y="67"/>
                    <a:pt x="18" y="93"/>
                  </a:cubicBezTo>
                  <a:cubicBezTo>
                    <a:pt x="30" y="120"/>
                    <a:pt x="45" y="144"/>
                    <a:pt x="62" y="159"/>
                  </a:cubicBezTo>
                  <a:cubicBezTo>
                    <a:pt x="62" y="159"/>
                    <a:pt x="63" y="159"/>
                    <a:pt x="64" y="159"/>
                  </a:cubicBezTo>
                  <a:cubicBezTo>
                    <a:pt x="97" y="124"/>
                    <a:pt x="97" y="124"/>
                    <a:pt x="97" y="124"/>
                  </a:cubicBezTo>
                  <a:cubicBezTo>
                    <a:pt x="98" y="123"/>
                    <a:pt x="98" y="122"/>
                    <a:pt x="97" y="121"/>
                  </a:cubicBezTo>
                  <a:cubicBezTo>
                    <a:pt x="96" y="121"/>
                    <a:pt x="95" y="121"/>
                    <a:pt x="95" y="121"/>
                  </a:cubicBezTo>
                  <a:cubicBezTo>
                    <a:pt x="61" y="156"/>
                    <a:pt x="61" y="156"/>
                    <a:pt x="61" y="156"/>
                  </a:cubicBezTo>
                  <a:cubicBezTo>
                    <a:pt x="63" y="158"/>
                    <a:pt x="63" y="158"/>
                    <a:pt x="63" y="158"/>
                  </a:cubicBezTo>
                  <a:cubicBezTo>
                    <a:pt x="64" y="156"/>
                    <a:pt x="64" y="156"/>
                    <a:pt x="64" y="156"/>
                  </a:cubicBezTo>
                  <a:cubicBezTo>
                    <a:pt x="48" y="142"/>
                    <a:pt x="33" y="118"/>
                    <a:pt x="21" y="92"/>
                  </a:cubicBezTo>
                  <a:cubicBezTo>
                    <a:pt x="10" y="66"/>
                    <a:pt x="3" y="37"/>
                    <a:pt x="3" y="12"/>
                  </a:cubicBezTo>
                  <a:cubicBezTo>
                    <a:pt x="3" y="10"/>
                    <a:pt x="3" y="8"/>
                    <a:pt x="3" y="7"/>
                  </a:cubicBezTo>
                  <a:cubicBezTo>
                    <a:pt x="1" y="7"/>
                    <a:pt x="1" y="7"/>
                    <a:pt x="1" y="7"/>
                  </a:cubicBezTo>
                  <a:cubicBezTo>
                    <a:pt x="1" y="8"/>
                    <a:pt x="1" y="8"/>
                    <a:pt x="1" y="8"/>
                  </a:cubicBezTo>
                  <a:cubicBezTo>
                    <a:pt x="43" y="3"/>
                    <a:pt x="43" y="3"/>
                    <a:pt x="43" y="3"/>
                  </a:cubicBezTo>
                  <a:cubicBezTo>
                    <a:pt x="44" y="3"/>
                    <a:pt x="44" y="2"/>
                    <a:pt x="44" y="1"/>
                  </a:cubicBezTo>
                  <a:cubicBezTo>
                    <a:pt x="44" y="0"/>
                    <a:pt x="43" y="0"/>
                    <a:pt x="42"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5" name="Freeform 921"/>
            <p:cNvSpPr/>
            <p:nvPr/>
          </p:nvSpPr>
          <p:spPr bwMode="auto">
            <a:xfrm>
              <a:off x="7686675" y="3671887"/>
              <a:ext cx="166687" cy="203200"/>
            </a:xfrm>
            <a:custGeom>
              <a:avLst/>
              <a:gdLst>
                <a:gd name="T0" fmla="*/ 4 w 67"/>
                <a:gd name="T1" fmla="*/ 16 h 81"/>
                <a:gd name="T2" fmla="*/ 13 w 67"/>
                <a:gd name="T3" fmla="*/ 8 h 81"/>
                <a:gd name="T4" fmla="*/ 33 w 67"/>
                <a:gd name="T5" fmla="*/ 3 h 81"/>
                <a:gd name="T6" fmla="*/ 33 w 67"/>
                <a:gd name="T7" fmla="*/ 2 h 81"/>
                <a:gd name="T8" fmla="*/ 32 w 67"/>
                <a:gd name="T9" fmla="*/ 3 h 81"/>
                <a:gd name="T10" fmla="*/ 32 w 67"/>
                <a:gd name="T11" fmla="*/ 3 h 81"/>
                <a:gd name="T12" fmla="*/ 55 w 67"/>
                <a:gd name="T13" fmla="*/ 29 h 81"/>
                <a:gd name="T14" fmla="*/ 63 w 67"/>
                <a:gd name="T15" fmla="*/ 61 h 81"/>
                <a:gd name="T16" fmla="*/ 63 w 67"/>
                <a:gd name="T17" fmla="*/ 63 h 81"/>
                <a:gd name="T18" fmla="*/ 63 w 67"/>
                <a:gd name="T19" fmla="*/ 63 h 81"/>
                <a:gd name="T20" fmla="*/ 65 w 67"/>
                <a:gd name="T21" fmla="*/ 63 h 81"/>
                <a:gd name="T22" fmla="*/ 64 w 67"/>
                <a:gd name="T23" fmla="*/ 62 h 81"/>
                <a:gd name="T24" fmla="*/ 33 w 67"/>
                <a:gd name="T25" fmla="*/ 77 h 81"/>
                <a:gd name="T26" fmla="*/ 32 w 67"/>
                <a:gd name="T27" fmla="*/ 77 h 81"/>
                <a:gd name="T28" fmla="*/ 30 w 67"/>
                <a:gd name="T29" fmla="*/ 79 h 81"/>
                <a:gd name="T30" fmla="*/ 32 w 67"/>
                <a:gd name="T31" fmla="*/ 81 h 81"/>
                <a:gd name="T32" fmla="*/ 33 w 67"/>
                <a:gd name="T33" fmla="*/ 81 h 81"/>
                <a:gd name="T34" fmla="*/ 66 w 67"/>
                <a:gd name="T35" fmla="*/ 64 h 81"/>
                <a:gd name="T36" fmla="*/ 67 w 67"/>
                <a:gd name="T37" fmla="*/ 63 h 81"/>
                <a:gd name="T38" fmla="*/ 67 w 67"/>
                <a:gd name="T39" fmla="*/ 61 h 81"/>
                <a:gd name="T40" fmla="*/ 58 w 67"/>
                <a:gd name="T41" fmla="*/ 28 h 81"/>
                <a:gd name="T42" fmla="*/ 34 w 67"/>
                <a:gd name="T43" fmla="*/ 1 h 81"/>
                <a:gd name="T44" fmla="*/ 33 w 67"/>
                <a:gd name="T45" fmla="*/ 0 h 81"/>
                <a:gd name="T46" fmla="*/ 12 w 67"/>
                <a:gd name="T47" fmla="*/ 5 h 81"/>
                <a:gd name="T48" fmla="*/ 1 w 67"/>
                <a:gd name="T49" fmla="*/ 14 h 81"/>
                <a:gd name="T50" fmla="*/ 1 w 67"/>
                <a:gd name="T51" fmla="*/ 16 h 81"/>
                <a:gd name="T52" fmla="*/ 4 w 67"/>
                <a:gd name="T53" fmla="*/ 16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7" h="81">
                  <a:moveTo>
                    <a:pt x="4" y="16"/>
                  </a:moveTo>
                  <a:cubicBezTo>
                    <a:pt x="5" y="13"/>
                    <a:pt x="8" y="10"/>
                    <a:pt x="13" y="8"/>
                  </a:cubicBezTo>
                  <a:cubicBezTo>
                    <a:pt x="18" y="6"/>
                    <a:pt x="25" y="4"/>
                    <a:pt x="33" y="3"/>
                  </a:cubicBezTo>
                  <a:cubicBezTo>
                    <a:pt x="33" y="2"/>
                    <a:pt x="33" y="2"/>
                    <a:pt x="33" y="2"/>
                  </a:cubicBezTo>
                  <a:cubicBezTo>
                    <a:pt x="32" y="3"/>
                    <a:pt x="32" y="3"/>
                    <a:pt x="32" y="3"/>
                  </a:cubicBezTo>
                  <a:cubicBezTo>
                    <a:pt x="32" y="3"/>
                    <a:pt x="32" y="3"/>
                    <a:pt x="32" y="3"/>
                  </a:cubicBezTo>
                  <a:cubicBezTo>
                    <a:pt x="34" y="4"/>
                    <a:pt x="47" y="13"/>
                    <a:pt x="55" y="29"/>
                  </a:cubicBezTo>
                  <a:cubicBezTo>
                    <a:pt x="63" y="43"/>
                    <a:pt x="63" y="56"/>
                    <a:pt x="63" y="61"/>
                  </a:cubicBezTo>
                  <a:cubicBezTo>
                    <a:pt x="63" y="62"/>
                    <a:pt x="63" y="62"/>
                    <a:pt x="63" y="63"/>
                  </a:cubicBezTo>
                  <a:cubicBezTo>
                    <a:pt x="63" y="63"/>
                    <a:pt x="63" y="63"/>
                    <a:pt x="63" y="63"/>
                  </a:cubicBezTo>
                  <a:cubicBezTo>
                    <a:pt x="65" y="63"/>
                    <a:pt x="65" y="63"/>
                    <a:pt x="65" y="63"/>
                  </a:cubicBezTo>
                  <a:cubicBezTo>
                    <a:pt x="64" y="62"/>
                    <a:pt x="64" y="62"/>
                    <a:pt x="64" y="62"/>
                  </a:cubicBezTo>
                  <a:cubicBezTo>
                    <a:pt x="52" y="73"/>
                    <a:pt x="41" y="77"/>
                    <a:pt x="33" y="77"/>
                  </a:cubicBezTo>
                  <a:cubicBezTo>
                    <a:pt x="32" y="77"/>
                    <a:pt x="32" y="77"/>
                    <a:pt x="32" y="77"/>
                  </a:cubicBezTo>
                  <a:cubicBezTo>
                    <a:pt x="31" y="77"/>
                    <a:pt x="30" y="78"/>
                    <a:pt x="30" y="79"/>
                  </a:cubicBezTo>
                  <a:cubicBezTo>
                    <a:pt x="30" y="80"/>
                    <a:pt x="31" y="80"/>
                    <a:pt x="32" y="81"/>
                  </a:cubicBezTo>
                  <a:cubicBezTo>
                    <a:pt x="32" y="81"/>
                    <a:pt x="33" y="81"/>
                    <a:pt x="33" y="81"/>
                  </a:cubicBezTo>
                  <a:cubicBezTo>
                    <a:pt x="42" y="81"/>
                    <a:pt x="54" y="76"/>
                    <a:pt x="66" y="64"/>
                  </a:cubicBezTo>
                  <a:cubicBezTo>
                    <a:pt x="66" y="64"/>
                    <a:pt x="66" y="64"/>
                    <a:pt x="67" y="63"/>
                  </a:cubicBezTo>
                  <a:cubicBezTo>
                    <a:pt x="67" y="63"/>
                    <a:pt x="67" y="62"/>
                    <a:pt x="67" y="61"/>
                  </a:cubicBezTo>
                  <a:cubicBezTo>
                    <a:pt x="67" y="56"/>
                    <a:pt x="66" y="42"/>
                    <a:pt x="58" y="28"/>
                  </a:cubicBezTo>
                  <a:cubicBezTo>
                    <a:pt x="49" y="10"/>
                    <a:pt x="34" y="1"/>
                    <a:pt x="34" y="1"/>
                  </a:cubicBezTo>
                  <a:cubicBezTo>
                    <a:pt x="33" y="0"/>
                    <a:pt x="33" y="0"/>
                    <a:pt x="33" y="0"/>
                  </a:cubicBezTo>
                  <a:cubicBezTo>
                    <a:pt x="24" y="1"/>
                    <a:pt x="17" y="3"/>
                    <a:pt x="12" y="5"/>
                  </a:cubicBezTo>
                  <a:cubicBezTo>
                    <a:pt x="6" y="7"/>
                    <a:pt x="2" y="11"/>
                    <a:pt x="1" y="14"/>
                  </a:cubicBezTo>
                  <a:cubicBezTo>
                    <a:pt x="0" y="15"/>
                    <a:pt x="1" y="16"/>
                    <a:pt x="1" y="16"/>
                  </a:cubicBezTo>
                  <a:cubicBezTo>
                    <a:pt x="2" y="17"/>
                    <a:pt x="3" y="17"/>
                    <a:pt x="4" y="16"/>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6" name="Freeform 922"/>
            <p:cNvSpPr/>
            <p:nvPr/>
          </p:nvSpPr>
          <p:spPr bwMode="auto">
            <a:xfrm>
              <a:off x="6932613" y="4017962"/>
              <a:ext cx="84137" cy="17462"/>
            </a:xfrm>
            <a:custGeom>
              <a:avLst/>
              <a:gdLst>
                <a:gd name="T0" fmla="*/ 32 w 34"/>
                <a:gd name="T1" fmla="*/ 0 h 7"/>
                <a:gd name="T2" fmla="*/ 18 w 34"/>
                <a:gd name="T3" fmla="*/ 4 h 7"/>
                <a:gd name="T4" fmla="*/ 1 w 34"/>
                <a:gd name="T5" fmla="*/ 4 h 7"/>
                <a:gd name="T6" fmla="*/ 0 w 34"/>
                <a:gd name="T7" fmla="*/ 6 h 7"/>
                <a:gd name="T8" fmla="*/ 1 w 34"/>
                <a:gd name="T9" fmla="*/ 7 h 7"/>
                <a:gd name="T10" fmla="*/ 18 w 34"/>
                <a:gd name="T11" fmla="*/ 6 h 7"/>
                <a:gd name="T12" fmla="*/ 33 w 34"/>
                <a:gd name="T13" fmla="*/ 2 h 7"/>
                <a:gd name="T14" fmla="*/ 33 w 34"/>
                <a:gd name="T15" fmla="*/ 0 h 7"/>
                <a:gd name="T16" fmla="*/ 32 w 34"/>
                <a:gd name="T17"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7">
                  <a:moveTo>
                    <a:pt x="32" y="0"/>
                  </a:moveTo>
                  <a:cubicBezTo>
                    <a:pt x="29" y="2"/>
                    <a:pt x="24" y="3"/>
                    <a:pt x="18" y="4"/>
                  </a:cubicBezTo>
                  <a:cubicBezTo>
                    <a:pt x="12" y="4"/>
                    <a:pt x="6" y="4"/>
                    <a:pt x="1" y="4"/>
                  </a:cubicBezTo>
                  <a:cubicBezTo>
                    <a:pt x="0" y="5"/>
                    <a:pt x="0" y="5"/>
                    <a:pt x="0" y="6"/>
                  </a:cubicBezTo>
                  <a:cubicBezTo>
                    <a:pt x="0" y="6"/>
                    <a:pt x="1" y="7"/>
                    <a:pt x="1" y="7"/>
                  </a:cubicBezTo>
                  <a:cubicBezTo>
                    <a:pt x="6" y="6"/>
                    <a:pt x="12" y="6"/>
                    <a:pt x="18" y="6"/>
                  </a:cubicBezTo>
                  <a:cubicBezTo>
                    <a:pt x="24" y="6"/>
                    <a:pt x="29" y="5"/>
                    <a:pt x="33" y="2"/>
                  </a:cubicBezTo>
                  <a:cubicBezTo>
                    <a:pt x="34" y="2"/>
                    <a:pt x="34" y="1"/>
                    <a:pt x="33" y="0"/>
                  </a:cubicBezTo>
                  <a:cubicBezTo>
                    <a:pt x="33" y="0"/>
                    <a:pt x="32" y="0"/>
                    <a:pt x="32"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7" name="Freeform 923"/>
            <p:cNvSpPr/>
            <p:nvPr/>
          </p:nvSpPr>
          <p:spPr bwMode="auto">
            <a:xfrm>
              <a:off x="6938963" y="4067175"/>
              <a:ext cx="60325" cy="12700"/>
            </a:xfrm>
            <a:custGeom>
              <a:avLst/>
              <a:gdLst>
                <a:gd name="T0" fmla="*/ 23 w 24"/>
                <a:gd name="T1" fmla="*/ 0 h 5"/>
                <a:gd name="T2" fmla="*/ 1 w 24"/>
                <a:gd name="T3" fmla="*/ 3 h 5"/>
                <a:gd name="T4" fmla="*/ 0 w 24"/>
                <a:gd name="T5" fmla="*/ 4 h 5"/>
                <a:gd name="T6" fmla="*/ 1 w 24"/>
                <a:gd name="T7" fmla="*/ 5 h 5"/>
                <a:gd name="T8" fmla="*/ 23 w 24"/>
                <a:gd name="T9" fmla="*/ 2 h 5"/>
                <a:gd name="T10" fmla="*/ 24 w 24"/>
                <a:gd name="T11" fmla="*/ 1 h 5"/>
                <a:gd name="T12" fmla="*/ 23 w 24"/>
                <a:gd name="T13" fmla="*/ 0 h 5"/>
              </a:gdLst>
              <a:ahLst/>
              <a:cxnLst>
                <a:cxn ang="0">
                  <a:pos x="T0" y="T1"/>
                </a:cxn>
                <a:cxn ang="0">
                  <a:pos x="T2" y="T3"/>
                </a:cxn>
                <a:cxn ang="0">
                  <a:pos x="T4" y="T5"/>
                </a:cxn>
                <a:cxn ang="0">
                  <a:pos x="T6" y="T7"/>
                </a:cxn>
                <a:cxn ang="0">
                  <a:pos x="T8" y="T9"/>
                </a:cxn>
                <a:cxn ang="0">
                  <a:pos x="T10" y="T11"/>
                </a:cxn>
                <a:cxn ang="0">
                  <a:pos x="T12" y="T13"/>
                </a:cxn>
              </a:cxnLst>
              <a:rect l="0" t="0" r="r" b="b"/>
              <a:pathLst>
                <a:path w="24" h="5">
                  <a:moveTo>
                    <a:pt x="23" y="0"/>
                  </a:moveTo>
                  <a:cubicBezTo>
                    <a:pt x="15" y="1"/>
                    <a:pt x="9" y="3"/>
                    <a:pt x="1" y="3"/>
                  </a:cubicBezTo>
                  <a:cubicBezTo>
                    <a:pt x="0" y="3"/>
                    <a:pt x="0" y="4"/>
                    <a:pt x="0" y="4"/>
                  </a:cubicBezTo>
                  <a:cubicBezTo>
                    <a:pt x="0" y="5"/>
                    <a:pt x="0" y="5"/>
                    <a:pt x="1" y="5"/>
                  </a:cubicBezTo>
                  <a:cubicBezTo>
                    <a:pt x="9" y="5"/>
                    <a:pt x="15" y="4"/>
                    <a:pt x="23" y="2"/>
                  </a:cubicBezTo>
                  <a:cubicBezTo>
                    <a:pt x="24" y="2"/>
                    <a:pt x="24" y="2"/>
                    <a:pt x="24" y="1"/>
                  </a:cubicBezTo>
                  <a:cubicBezTo>
                    <a:pt x="24" y="0"/>
                    <a:pt x="24" y="0"/>
                    <a:pt x="23"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8" name="Freeform 924"/>
            <p:cNvSpPr/>
            <p:nvPr/>
          </p:nvSpPr>
          <p:spPr bwMode="auto">
            <a:xfrm>
              <a:off x="6945313" y="4105275"/>
              <a:ext cx="84137" cy="14287"/>
            </a:xfrm>
            <a:custGeom>
              <a:avLst/>
              <a:gdLst>
                <a:gd name="T0" fmla="*/ 33 w 34"/>
                <a:gd name="T1" fmla="*/ 0 h 6"/>
                <a:gd name="T2" fmla="*/ 2 w 34"/>
                <a:gd name="T3" fmla="*/ 4 h 6"/>
                <a:gd name="T4" fmla="*/ 2 w 34"/>
                <a:gd name="T5" fmla="*/ 4 h 6"/>
                <a:gd name="T6" fmla="*/ 0 w 34"/>
                <a:gd name="T7" fmla="*/ 5 h 6"/>
                <a:gd name="T8" fmla="*/ 2 w 34"/>
                <a:gd name="T9" fmla="*/ 6 h 6"/>
                <a:gd name="T10" fmla="*/ 2 w 34"/>
                <a:gd name="T11" fmla="*/ 6 h 6"/>
                <a:gd name="T12" fmla="*/ 33 w 34"/>
                <a:gd name="T13" fmla="*/ 3 h 6"/>
                <a:gd name="T14" fmla="*/ 34 w 34"/>
                <a:gd name="T15" fmla="*/ 1 h 6"/>
                <a:gd name="T16" fmla="*/ 33 w 34"/>
                <a:gd name="T1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6">
                  <a:moveTo>
                    <a:pt x="33" y="0"/>
                  </a:moveTo>
                  <a:cubicBezTo>
                    <a:pt x="22" y="2"/>
                    <a:pt x="12" y="4"/>
                    <a:pt x="2" y="4"/>
                  </a:cubicBezTo>
                  <a:cubicBezTo>
                    <a:pt x="2" y="4"/>
                    <a:pt x="2" y="4"/>
                    <a:pt x="2" y="4"/>
                  </a:cubicBezTo>
                  <a:cubicBezTo>
                    <a:pt x="1" y="4"/>
                    <a:pt x="0" y="4"/>
                    <a:pt x="0" y="5"/>
                  </a:cubicBezTo>
                  <a:cubicBezTo>
                    <a:pt x="0" y="5"/>
                    <a:pt x="1" y="6"/>
                    <a:pt x="2" y="6"/>
                  </a:cubicBezTo>
                  <a:cubicBezTo>
                    <a:pt x="2" y="6"/>
                    <a:pt x="2" y="6"/>
                    <a:pt x="2" y="6"/>
                  </a:cubicBezTo>
                  <a:cubicBezTo>
                    <a:pt x="13" y="6"/>
                    <a:pt x="23" y="5"/>
                    <a:pt x="33" y="3"/>
                  </a:cubicBezTo>
                  <a:cubicBezTo>
                    <a:pt x="34" y="2"/>
                    <a:pt x="34" y="2"/>
                    <a:pt x="34" y="1"/>
                  </a:cubicBezTo>
                  <a:cubicBezTo>
                    <a:pt x="34" y="1"/>
                    <a:pt x="33" y="0"/>
                    <a:pt x="33"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9" name="Freeform 925"/>
            <p:cNvSpPr/>
            <p:nvPr/>
          </p:nvSpPr>
          <p:spPr bwMode="auto">
            <a:xfrm>
              <a:off x="6962775" y="4144962"/>
              <a:ext cx="57150" cy="22225"/>
            </a:xfrm>
            <a:custGeom>
              <a:avLst/>
              <a:gdLst>
                <a:gd name="T0" fmla="*/ 22 w 23"/>
                <a:gd name="T1" fmla="*/ 0 h 9"/>
                <a:gd name="T2" fmla="*/ 1 w 23"/>
                <a:gd name="T3" fmla="*/ 6 h 9"/>
                <a:gd name="T4" fmla="*/ 0 w 23"/>
                <a:gd name="T5" fmla="*/ 7 h 9"/>
                <a:gd name="T6" fmla="*/ 1 w 23"/>
                <a:gd name="T7" fmla="*/ 8 h 9"/>
                <a:gd name="T8" fmla="*/ 22 w 23"/>
                <a:gd name="T9" fmla="*/ 3 h 9"/>
                <a:gd name="T10" fmla="*/ 23 w 23"/>
                <a:gd name="T11" fmla="*/ 1 h 9"/>
                <a:gd name="T12" fmla="*/ 22 w 23"/>
                <a:gd name="T13" fmla="*/ 0 h 9"/>
              </a:gdLst>
              <a:ahLst/>
              <a:cxnLst>
                <a:cxn ang="0">
                  <a:pos x="T0" y="T1"/>
                </a:cxn>
                <a:cxn ang="0">
                  <a:pos x="T2" y="T3"/>
                </a:cxn>
                <a:cxn ang="0">
                  <a:pos x="T4" y="T5"/>
                </a:cxn>
                <a:cxn ang="0">
                  <a:pos x="T6" y="T7"/>
                </a:cxn>
                <a:cxn ang="0">
                  <a:pos x="T8" y="T9"/>
                </a:cxn>
                <a:cxn ang="0">
                  <a:pos x="T10" y="T11"/>
                </a:cxn>
                <a:cxn ang="0">
                  <a:pos x="T12" y="T13"/>
                </a:cxn>
              </a:cxnLst>
              <a:rect l="0" t="0" r="r" b="b"/>
              <a:pathLst>
                <a:path w="23" h="9">
                  <a:moveTo>
                    <a:pt x="22" y="0"/>
                  </a:moveTo>
                  <a:cubicBezTo>
                    <a:pt x="14" y="2"/>
                    <a:pt x="8" y="5"/>
                    <a:pt x="1" y="6"/>
                  </a:cubicBezTo>
                  <a:cubicBezTo>
                    <a:pt x="0" y="6"/>
                    <a:pt x="0" y="7"/>
                    <a:pt x="0" y="7"/>
                  </a:cubicBezTo>
                  <a:cubicBezTo>
                    <a:pt x="0" y="8"/>
                    <a:pt x="1" y="9"/>
                    <a:pt x="1" y="8"/>
                  </a:cubicBezTo>
                  <a:cubicBezTo>
                    <a:pt x="9" y="7"/>
                    <a:pt x="15" y="4"/>
                    <a:pt x="22" y="3"/>
                  </a:cubicBezTo>
                  <a:cubicBezTo>
                    <a:pt x="23" y="2"/>
                    <a:pt x="23" y="2"/>
                    <a:pt x="23" y="1"/>
                  </a:cubicBezTo>
                  <a:cubicBezTo>
                    <a:pt x="23" y="1"/>
                    <a:pt x="23" y="0"/>
                    <a:pt x="22"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0" name="Freeform 926"/>
            <p:cNvSpPr/>
            <p:nvPr/>
          </p:nvSpPr>
          <p:spPr bwMode="auto">
            <a:xfrm>
              <a:off x="6977063" y="4171950"/>
              <a:ext cx="77787" cy="33337"/>
            </a:xfrm>
            <a:custGeom>
              <a:avLst/>
              <a:gdLst>
                <a:gd name="T0" fmla="*/ 29 w 31"/>
                <a:gd name="T1" fmla="*/ 0 h 13"/>
                <a:gd name="T2" fmla="*/ 1 w 31"/>
                <a:gd name="T3" fmla="*/ 10 h 13"/>
                <a:gd name="T4" fmla="*/ 0 w 31"/>
                <a:gd name="T5" fmla="*/ 11 h 13"/>
                <a:gd name="T6" fmla="*/ 2 w 31"/>
                <a:gd name="T7" fmla="*/ 12 h 13"/>
                <a:gd name="T8" fmla="*/ 30 w 31"/>
                <a:gd name="T9" fmla="*/ 2 h 13"/>
                <a:gd name="T10" fmla="*/ 31 w 31"/>
                <a:gd name="T11" fmla="*/ 1 h 13"/>
                <a:gd name="T12" fmla="*/ 29 w 31"/>
                <a:gd name="T13" fmla="*/ 0 h 13"/>
              </a:gdLst>
              <a:ahLst/>
              <a:cxnLst>
                <a:cxn ang="0">
                  <a:pos x="T0" y="T1"/>
                </a:cxn>
                <a:cxn ang="0">
                  <a:pos x="T2" y="T3"/>
                </a:cxn>
                <a:cxn ang="0">
                  <a:pos x="T4" y="T5"/>
                </a:cxn>
                <a:cxn ang="0">
                  <a:pos x="T6" y="T7"/>
                </a:cxn>
                <a:cxn ang="0">
                  <a:pos x="T8" y="T9"/>
                </a:cxn>
                <a:cxn ang="0">
                  <a:pos x="T10" y="T11"/>
                </a:cxn>
                <a:cxn ang="0">
                  <a:pos x="T12" y="T13"/>
                </a:cxn>
              </a:cxnLst>
              <a:rect l="0" t="0" r="r" b="b"/>
              <a:pathLst>
                <a:path w="31" h="13">
                  <a:moveTo>
                    <a:pt x="29" y="0"/>
                  </a:moveTo>
                  <a:cubicBezTo>
                    <a:pt x="21" y="4"/>
                    <a:pt x="10" y="8"/>
                    <a:pt x="1" y="10"/>
                  </a:cubicBezTo>
                  <a:cubicBezTo>
                    <a:pt x="1" y="10"/>
                    <a:pt x="0" y="11"/>
                    <a:pt x="0" y="11"/>
                  </a:cubicBezTo>
                  <a:cubicBezTo>
                    <a:pt x="0" y="12"/>
                    <a:pt x="1" y="13"/>
                    <a:pt x="2" y="12"/>
                  </a:cubicBezTo>
                  <a:cubicBezTo>
                    <a:pt x="11" y="10"/>
                    <a:pt x="21" y="6"/>
                    <a:pt x="30" y="2"/>
                  </a:cubicBezTo>
                  <a:cubicBezTo>
                    <a:pt x="31" y="2"/>
                    <a:pt x="31" y="1"/>
                    <a:pt x="31" y="1"/>
                  </a:cubicBezTo>
                  <a:cubicBezTo>
                    <a:pt x="30" y="0"/>
                    <a:pt x="30" y="0"/>
                    <a:pt x="29"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1" name="Freeform 927"/>
            <p:cNvSpPr/>
            <p:nvPr/>
          </p:nvSpPr>
          <p:spPr bwMode="auto">
            <a:xfrm>
              <a:off x="7004050" y="4224337"/>
              <a:ext cx="46037" cy="28575"/>
            </a:xfrm>
            <a:custGeom>
              <a:avLst/>
              <a:gdLst>
                <a:gd name="T0" fmla="*/ 16 w 18"/>
                <a:gd name="T1" fmla="*/ 1 h 11"/>
                <a:gd name="T2" fmla="*/ 1 w 18"/>
                <a:gd name="T3" fmla="*/ 8 h 11"/>
                <a:gd name="T4" fmla="*/ 1 w 18"/>
                <a:gd name="T5" fmla="*/ 10 h 11"/>
                <a:gd name="T6" fmla="*/ 2 w 18"/>
                <a:gd name="T7" fmla="*/ 10 h 11"/>
                <a:gd name="T8" fmla="*/ 17 w 18"/>
                <a:gd name="T9" fmla="*/ 3 h 11"/>
                <a:gd name="T10" fmla="*/ 18 w 18"/>
                <a:gd name="T11" fmla="*/ 1 h 11"/>
                <a:gd name="T12" fmla="*/ 16 w 18"/>
                <a:gd name="T13" fmla="*/ 1 h 11"/>
              </a:gdLst>
              <a:ahLst/>
              <a:cxnLst>
                <a:cxn ang="0">
                  <a:pos x="T0" y="T1"/>
                </a:cxn>
                <a:cxn ang="0">
                  <a:pos x="T2" y="T3"/>
                </a:cxn>
                <a:cxn ang="0">
                  <a:pos x="T4" y="T5"/>
                </a:cxn>
                <a:cxn ang="0">
                  <a:pos x="T6" y="T7"/>
                </a:cxn>
                <a:cxn ang="0">
                  <a:pos x="T8" y="T9"/>
                </a:cxn>
                <a:cxn ang="0">
                  <a:pos x="T10" y="T11"/>
                </a:cxn>
                <a:cxn ang="0">
                  <a:pos x="T12" y="T13"/>
                </a:cxn>
              </a:cxnLst>
              <a:rect l="0" t="0" r="r" b="b"/>
              <a:pathLst>
                <a:path w="18" h="11">
                  <a:moveTo>
                    <a:pt x="16" y="1"/>
                  </a:moveTo>
                  <a:cubicBezTo>
                    <a:pt x="10" y="5"/>
                    <a:pt x="8" y="6"/>
                    <a:pt x="1" y="8"/>
                  </a:cubicBezTo>
                  <a:cubicBezTo>
                    <a:pt x="1" y="8"/>
                    <a:pt x="0" y="9"/>
                    <a:pt x="1" y="10"/>
                  </a:cubicBezTo>
                  <a:cubicBezTo>
                    <a:pt x="1" y="10"/>
                    <a:pt x="2" y="11"/>
                    <a:pt x="2" y="10"/>
                  </a:cubicBezTo>
                  <a:cubicBezTo>
                    <a:pt x="9" y="8"/>
                    <a:pt x="12" y="7"/>
                    <a:pt x="17" y="3"/>
                  </a:cubicBezTo>
                  <a:cubicBezTo>
                    <a:pt x="18" y="2"/>
                    <a:pt x="18" y="2"/>
                    <a:pt x="18" y="1"/>
                  </a:cubicBezTo>
                  <a:cubicBezTo>
                    <a:pt x="17" y="0"/>
                    <a:pt x="17" y="0"/>
                    <a:pt x="16" y="1"/>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2" name="Freeform 928"/>
            <p:cNvSpPr/>
            <p:nvPr/>
          </p:nvSpPr>
          <p:spPr bwMode="auto">
            <a:xfrm>
              <a:off x="7037388" y="4244975"/>
              <a:ext cx="57150" cy="57150"/>
            </a:xfrm>
            <a:custGeom>
              <a:avLst/>
              <a:gdLst>
                <a:gd name="T0" fmla="*/ 21 w 23"/>
                <a:gd name="T1" fmla="*/ 0 h 23"/>
                <a:gd name="T2" fmla="*/ 0 w 23"/>
                <a:gd name="T3" fmla="*/ 21 h 23"/>
                <a:gd name="T4" fmla="*/ 0 w 23"/>
                <a:gd name="T5" fmla="*/ 22 h 23"/>
                <a:gd name="T6" fmla="*/ 2 w 23"/>
                <a:gd name="T7" fmla="*/ 23 h 23"/>
                <a:gd name="T8" fmla="*/ 23 w 23"/>
                <a:gd name="T9" fmla="*/ 2 h 23"/>
                <a:gd name="T10" fmla="*/ 23 w 23"/>
                <a:gd name="T11" fmla="*/ 0 h 23"/>
                <a:gd name="T12" fmla="*/ 21 w 23"/>
                <a:gd name="T13" fmla="*/ 0 h 23"/>
              </a:gdLst>
              <a:ahLst/>
              <a:cxnLst>
                <a:cxn ang="0">
                  <a:pos x="T0" y="T1"/>
                </a:cxn>
                <a:cxn ang="0">
                  <a:pos x="T2" y="T3"/>
                </a:cxn>
                <a:cxn ang="0">
                  <a:pos x="T4" y="T5"/>
                </a:cxn>
                <a:cxn ang="0">
                  <a:pos x="T6" y="T7"/>
                </a:cxn>
                <a:cxn ang="0">
                  <a:pos x="T8" y="T9"/>
                </a:cxn>
                <a:cxn ang="0">
                  <a:pos x="T10" y="T11"/>
                </a:cxn>
                <a:cxn ang="0">
                  <a:pos x="T12" y="T13"/>
                </a:cxn>
              </a:cxnLst>
              <a:rect l="0" t="0" r="r" b="b"/>
              <a:pathLst>
                <a:path w="23" h="23">
                  <a:moveTo>
                    <a:pt x="21" y="0"/>
                  </a:moveTo>
                  <a:cubicBezTo>
                    <a:pt x="16" y="8"/>
                    <a:pt x="9" y="16"/>
                    <a:pt x="0" y="21"/>
                  </a:cubicBezTo>
                  <a:cubicBezTo>
                    <a:pt x="0" y="21"/>
                    <a:pt x="0" y="22"/>
                    <a:pt x="0" y="22"/>
                  </a:cubicBezTo>
                  <a:cubicBezTo>
                    <a:pt x="0" y="23"/>
                    <a:pt x="1" y="23"/>
                    <a:pt x="2" y="23"/>
                  </a:cubicBezTo>
                  <a:cubicBezTo>
                    <a:pt x="11" y="18"/>
                    <a:pt x="18" y="10"/>
                    <a:pt x="23" y="2"/>
                  </a:cubicBezTo>
                  <a:cubicBezTo>
                    <a:pt x="23" y="1"/>
                    <a:pt x="23" y="0"/>
                    <a:pt x="23" y="0"/>
                  </a:cubicBezTo>
                  <a:cubicBezTo>
                    <a:pt x="22" y="0"/>
                    <a:pt x="21" y="0"/>
                    <a:pt x="21"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3" name="Freeform 929"/>
            <p:cNvSpPr/>
            <p:nvPr/>
          </p:nvSpPr>
          <p:spPr bwMode="auto">
            <a:xfrm>
              <a:off x="7059613" y="4292600"/>
              <a:ext cx="42862" cy="42862"/>
            </a:xfrm>
            <a:custGeom>
              <a:avLst/>
              <a:gdLst>
                <a:gd name="T0" fmla="*/ 15 w 17"/>
                <a:gd name="T1" fmla="*/ 1 h 17"/>
                <a:gd name="T2" fmla="*/ 0 w 17"/>
                <a:gd name="T3" fmla="*/ 15 h 17"/>
                <a:gd name="T4" fmla="*/ 0 w 17"/>
                <a:gd name="T5" fmla="*/ 17 h 17"/>
                <a:gd name="T6" fmla="*/ 1 w 17"/>
                <a:gd name="T7" fmla="*/ 17 h 17"/>
                <a:gd name="T8" fmla="*/ 17 w 17"/>
                <a:gd name="T9" fmla="*/ 2 h 17"/>
                <a:gd name="T10" fmla="*/ 16 w 17"/>
                <a:gd name="T11" fmla="*/ 1 h 17"/>
                <a:gd name="T12" fmla="*/ 15 w 17"/>
                <a:gd name="T13" fmla="*/ 1 h 17"/>
              </a:gdLst>
              <a:ahLst/>
              <a:cxnLst>
                <a:cxn ang="0">
                  <a:pos x="T0" y="T1"/>
                </a:cxn>
                <a:cxn ang="0">
                  <a:pos x="T2" y="T3"/>
                </a:cxn>
                <a:cxn ang="0">
                  <a:pos x="T4" y="T5"/>
                </a:cxn>
                <a:cxn ang="0">
                  <a:pos x="T6" y="T7"/>
                </a:cxn>
                <a:cxn ang="0">
                  <a:pos x="T8" y="T9"/>
                </a:cxn>
                <a:cxn ang="0">
                  <a:pos x="T10" y="T11"/>
                </a:cxn>
                <a:cxn ang="0">
                  <a:pos x="T12" y="T13"/>
                </a:cxn>
              </a:cxnLst>
              <a:rect l="0" t="0" r="r" b="b"/>
              <a:pathLst>
                <a:path w="17" h="17">
                  <a:moveTo>
                    <a:pt x="15" y="1"/>
                  </a:moveTo>
                  <a:cubicBezTo>
                    <a:pt x="10" y="7"/>
                    <a:pt x="6" y="13"/>
                    <a:pt x="0" y="15"/>
                  </a:cubicBezTo>
                  <a:cubicBezTo>
                    <a:pt x="0" y="15"/>
                    <a:pt x="0" y="16"/>
                    <a:pt x="0" y="17"/>
                  </a:cubicBezTo>
                  <a:cubicBezTo>
                    <a:pt x="0" y="17"/>
                    <a:pt x="1" y="17"/>
                    <a:pt x="1" y="17"/>
                  </a:cubicBezTo>
                  <a:cubicBezTo>
                    <a:pt x="8" y="14"/>
                    <a:pt x="12" y="8"/>
                    <a:pt x="17" y="2"/>
                  </a:cubicBezTo>
                  <a:cubicBezTo>
                    <a:pt x="17" y="2"/>
                    <a:pt x="17" y="1"/>
                    <a:pt x="16" y="1"/>
                  </a:cubicBezTo>
                  <a:cubicBezTo>
                    <a:pt x="16" y="0"/>
                    <a:pt x="15" y="0"/>
                    <a:pt x="15" y="1"/>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4" name="Freeform 931"/>
            <p:cNvSpPr/>
            <p:nvPr/>
          </p:nvSpPr>
          <p:spPr bwMode="auto">
            <a:xfrm>
              <a:off x="7716838" y="3709987"/>
              <a:ext cx="52387" cy="31750"/>
            </a:xfrm>
            <a:custGeom>
              <a:avLst/>
              <a:gdLst>
                <a:gd name="T0" fmla="*/ 20 w 21"/>
                <a:gd name="T1" fmla="*/ 0 h 13"/>
                <a:gd name="T2" fmla="*/ 1 w 21"/>
                <a:gd name="T3" fmla="*/ 11 h 13"/>
                <a:gd name="T4" fmla="*/ 1 w 21"/>
                <a:gd name="T5" fmla="*/ 12 h 13"/>
                <a:gd name="T6" fmla="*/ 2 w 21"/>
                <a:gd name="T7" fmla="*/ 12 h 13"/>
                <a:gd name="T8" fmla="*/ 20 w 21"/>
                <a:gd name="T9" fmla="*/ 2 h 13"/>
                <a:gd name="T10" fmla="*/ 21 w 21"/>
                <a:gd name="T11" fmla="*/ 1 h 13"/>
                <a:gd name="T12" fmla="*/ 20 w 21"/>
                <a:gd name="T13" fmla="*/ 0 h 13"/>
              </a:gdLst>
              <a:ahLst/>
              <a:cxnLst>
                <a:cxn ang="0">
                  <a:pos x="T0" y="T1"/>
                </a:cxn>
                <a:cxn ang="0">
                  <a:pos x="T2" y="T3"/>
                </a:cxn>
                <a:cxn ang="0">
                  <a:pos x="T4" y="T5"/>
                </a:cxn>
                <a:cxn ang="0">
                  <a:pos x="T6" y="T7"/>
                </a:cxn>
                <a:cxn ang="0">
                  <a:pos x="T8" y="T9"/>
                </a:cxn>
                <a:cxn ang="0">
                  <a:pos x="T10" y="T11"/>
                </a:cxn>
                <a:cxn ang="0">
                  <a:pos x="T12" y="T13"/>
                </a:cxn>
              </a:cxnLst>
              <a:rect l="0" t="0" r="r" b="b"/>
              <a:pathLst>
                <a:path w="21" h="13">
                  <a:moveTo>
                    <a:pt x="20" y="0"/>
                  </a:moveTo>
                  <a:cubicBezTo>
                    <a:pt x="13" y="1"/>
                    <a:pt x="5" y="6"/>
                    <a:pt x="1" y="11"/>
                  </a:cubicBezTo>
                  <a:cubicBezTo>
                    <a:pt x="0" y="11"/>
                    <a:pt x="0" y="12"/>
                    <a:pt x="1" y="12"/>
                  </a:cubicBezTo>
                  <a:cubicBezTo>
                    <a:pt x="1" y="13"/>
                    <a:pt x="2" y="13"/>
                    <a:pt x="2" y="12"/>
                  </a:cubicBezTo>
                  <a:cubicBezTo>
                    <a:pt x="6" y="8"/>
                    <a:pt x="14" y="3"/>
                    <a:pt x="20" y="2"/>
                  </a:cubicBezTo>
                  <a:cubicBezTo>
                    <a:pt x="21" y="2"/>
                    <a:pt x="21" y="2"/>
                    <a:pt x="21" y="1"/>
                  </a:cubicBezTo>
                  <a:cubicBezTo>
                    <a:pt x="21" y="0"/>
                    <a:pt x="21" y="0"/>
                    <a:pt x="20"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5" name="Freeform 932"/>
            <p:cNvSpPr/>
            <p:nvPr/>
          </p:nvSpPr>
          <p:spPr bwMode="auto">
            <a:xfrm>
              <a:off x="7740650" y="3754437"/>
              <a:ext cx="38100" cy="25400"/>
            </a:xfrm>
            <a:custGeom>
              <a:avLst/>
              <a:gdLst>
                <a:gd name="T0" fmla="*/ 13 w 15"/>
                <a:gd name="T1" fmla="*/ 0 h 10"/>
                <a:gd name="T2" fmla="*/ 6 w 15"/>
                <a:gd name="T3" fmla="*/ 4 h 10"/>
                <a:gd name="T4" fmla="*/ 0 w 15"/>
                <a:gd name="T5" fmla="*/ 8 h 10"/>
                <a:gd name="T6" fmla="*/ 0 w 15"/>
                <a:gd name="T7" fmla="*/ 9 h 10"/>
                <a:gd name="T8" fmla="*/ 2 w 15"/>
                <a:gd name="T9" fmla="*/ 9 h 10"/>
                <a:gd name="T10" fmla="*/ 7 w 15"/>
                <a:gd name="T11" fmla="*/ 6 h 10"/>
                <a:gd name="T12" fmla="*/ 14 w 15"/>
                <a:gd name="T13" fmla="*/ 3 h 10"/>
                <a:gd name="T14" fmla="*/ 15 w 15"/>
                <a:gd name="T15" fmla="*/ 1 h 10"/>
                <a:gd name="T16" fmla="*/ 13 w 15"/>
                <a:gd name="T17" fmla="*/ 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 h="10">
                  <a:moveTo>
                    <a:pt x="13" y="0"/>
                  </a:moveTo>
                  <a:cubicBezTo>
                    <a:pt x="11" y="1"/>
                    <a:pt x="9" y="2"/>
                    <a:pt x="6" y="4"/>
                  </a:cubicBezTo>
                  <a:cubicBezTo>
                    <a:pt x="4" y="5"/>
                    <a:pt x="2" y="6"/>
                    <a:pt x="0" y="8"/>
                  </a:cubicBezTo>
                  <a:cubicBezTo>
                    <a:pt x="0" y="8"/>
                    <a:pt x="0" y="9"/>
                    <a:pt x="0" y="9"/>
                  </a:cubicBezTo>
                  <a:cubicBezTo>
                    <a:pt x="1" y="10"/>
                    <a:pt x="2" y="10"/>
                    <a:pt x="2" y="9"/>
                  </a:cubicBezTo>
                  <a:cubicBezTo>
                    <a:pt x="3" y="8"/>
                    <a:pt x="5" y="7"/>
                    <a:pt x="7" y="6"/>
                  </a:cubicBezTo>
                  <a:cubicBezTo>
                    <a:pt x="10" y="4"/>
                    <a:pt x="12" y="3"/>
                    <a:pt x="14" y="3"/>
                  </a:cubicBezTo>
                  <a:cubicBezTo>
                    <a:pt x="15" y="2"/>
                    <a:pt x="15" y="2"/>
                    <a:pt x="15" y="1"/>
                  </a:cubicBezTo>
                  <a:cubicBezTo>
                    <a:pt x="15" y="0"/>
                    <a:pt x="14" y="0"/>
                    <a:pt x="13"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6" name="Freeform 933"/>
            <p:cNvSpPr/>
            <p:nvPr/>
          </p:nvSpPr>
          <p:spPr bwMode="auto">
            <a:xfrm>
              <a:off x="7756525" y="3792537"/>
              <a:ext cx="61912" cy="30162"/>
            </a:xfrm>
            <a:custGeom>
              <a:avLst/>
              <a:gdLst>
                <a:gd name="T0" fmla="*/ 23 w 25"/>
                <a:gd name="T1" fmla="*/ 0 h 12"/>
                <a:gd name="T2" fmla="*/ 1 w 25"/>
                <a:gd name="T3" fmla="*/ 9 h 12"/>
                <a:gd name="T4" fmla="*/ 1 w 25"/>
                <a:gd name="T5" fmla="*/ 11 h 12"/>
                <a:gd name="T6" fmla="*/ 2 w 25"/>
                <a:gd name="T7" fmla="*/ 11 h 12"/>
                <a:gd name="T8" fmla="*/ 24 w 25"/>
                <a:gd name="T9" fmla="*/ 2 h 12"/>
                <a:gd name="T10" fmla="*/ 24 w 25"/>
                <a:gd name="T11" fmla="*/ 1 h 12"/>
                <a:gd name="T12" fmla="*/ 23 w 25"/>
                <a:gd name="T13" fmla="*/ 0 h 12"/>
              </a:gdLst>
              <a:ahLst/>
              <a:cxnLst>
                <a:cxn ang="0">
                  <a:pos x="T0" y="T1"/>
                </a:cxn>
                <a:cxn ang="0">
                  <a:pos x="T2" y="T3"/>
                </a:cxn>
                <a:cxn ang="0">
                  <a:pos x="T4" y="T5"/>
                </a:cxn>
                <a:cxn ang="0">
                  <a:pos x="T6" y="T7"/>
                </a:cxn>
                <a:cxn ang="0">
                  <a:pos x="T8" y="T9"/>
                </a:cxn>
                <a:cxn ang="0">
                  <a:pos x="T10" y="T11"/>
                </a:cxn>
                <a:cxn ang="0">
                  <a:pos x="T12" y="T13"/>
                </a:cxn>
              </a:cxnLst>
              <a:rect l="0" t="0" r="r" b="b"/>
              <a:pathLst>
                <a:path w="25" h="12">
                  <a:moveTo>
                    <a:pt x="23" y="0"/>
                  </a:moveTo>
                  <a:cubicBezTo>
                    <a:pt x="15" y="3"/>
                    <a:pt x="8" y="4"/>
                    <a:pt x="1" y="9"/>
                  </a:cubicBezTo>
                  <a:cubicBezTo>
                    <a:pt x="1" y="10"/>
                    <a:pt x="0" y="11"/>
                    <a:pt x="1" y="11"/>
                  </a:cubicBezTo>
                  <a:cubicBezTo>
                    <a:pt x="1" y="12"/>
                    <a:pt x="2" y="12"/>
                    <a:pt x="2" y="11"/>
                  </a:cubicBezTo>
                  <a:cubicBezTo>
                    <a:pt x="9" y="7"/>
                    <a:pt x="16" y="5"/>
                    <a:pt x="24" y="2"/>
                  </a:cubicBezTo>
                  <a:cubicBezTo>
                    <a:pt x="24" y="2"/>
                    <a:pt x="25" y="1"/>
                    <a:pt x="24" y="1"/>
                  </a:cubicBezTo>
                  <a:cubicBezTo>
                    <a:pt x="24" y="0"/>
                    <a:pt x="23" y="0"/>
                    <a:pt x="23"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7" name="Freeform 934"/>
            <p:cNvSpPr/>
            <p:nvPr/>
          </p:nvSpPr>
          <p:spPr bwMode="auto">
            <a:xfrm>
              <a:off x="7766050" y="3835400"/>
              <a:ext cx="42862" cy="23812"/>
            </a:xfrm>
            <a:custGeom>
              <a:avLst/>
              <a:gdLst>
                <a:gd name="T0" fmla="*/ 15 w 17"/>
                <a:gd name="T1" fmla="*/ 0 h 10"/>
                <a:gd name="T2" fmla="*/ 1 w 17"/>
                <a:gd name="T3" fmla="*/ 7 h 10"/>
                <a:gd name="T4" fmla="*/ 0 w 17"/>
                <a:gd name="T5" fmla="*/ 9 h 10"/>
                <a:gd name="T6" fmla="*/ 2 w 17"/>
                <a:gd name="T7" fmla="*/ 10 h 10"/>
                <a:gd name="T8" fmla="*/ 17 w 17"/>
                <a:gd name="T9" fmla="*/ 2 h 10"/>
                <a:gd name="T10" fmla="*/ 17 w 17"/>
                <a:gd name="T11" fmla="*/ 1 h 10"/>
                <a:gd name="T12" fmla="*/ 15 w 17"/>
                <a:gd name="T13" fmla="*/ 0 h 10"/>
              </a:gdLst>
              <a:ahLst/>
              <a:cxnLst>
                <a:cxn ang="0">
                  <a:pos x="T0" y="T1"/>
                </a:cxn>
                <a:cxn ang="0">
                  <a:pos x="T2" y="T3"/>
                </a:cxn>
                <a:cxn ang="0">
                  <a:pos x="T4" y="T5"/>
                </a:cxn>
                <a:cxn ang="0">
                  <a:pos x="T6" y="T7"/>
                </a:cxn>
                <a:cxn ang="0">
                  <a:pos x="T8" y="T9"/>
                </a:cxn>
                <a:cxn ang="0">
                  <a:pos x="T10" y="T11"/>
                </a:cxn>
                <a:cxn ang="0">
                  <a:pos x="T12" y="T13"/>
                </a:cxn>
              </a:cxnLst>
              <a:rect l="0" t="0" r="r" b="b"/>
              <a:pathLst>
                <a:path w="17" h="10">
                  <a:moveTo>
                    <a:pt x="15" y="0"/>
                  </a:moveTo>
                  <a:cubicBezTo>
                    <a:pt x="11" y="3"/>
                    <a:pt x="5" y="5"/>
                    <a:pt x="1" y="7"/>
                  </a:cubicBezTo>
                  <a:cubicBezTo>
                    <a:pt x="0" y="8"/>
                    <a:pt x="0" y="8"/>
                    <a:pt x="0" y="9"/>
                  </a:cubicBezTo>
                  <a:cubicBezTo>
                    <a:pt x="0" y="10"/>
                    <a:pt x="1" y="10"/>
                    <a:pt x="2" y="10"/>
                  </a:cubicBezTo>
                  <a:cubicBezTo>
                    <a:pt x="6" y="8"/>
                    <a:pt x="12" y="6"/>
                    <a:pt x="17" y="2"/>
                  </a:cubicBezTo>
                  <a:cubicBezTo>
                    <a:pt x="17" y="2"/>
                    <a:pt x="17" y="1"/>
                    <a:pt x="17" y="1"/>
                  </a:cubicBezTo>
                  <a:cubicBezTo>
                    <a:pt x="17" y="0"/>
                    <a:pt x="16" y="0"/>
                    <a:pt x="15"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8" name="Freeform 935"/>
            <p:cNvSpPr/>
            <p:nvPr/>
          </p:nvSpPr>
          <p:spPr bwMode="auto">
            <a:xfrm>
              <a:off x="7459663" y="3811587"/>
              <a:ext cx="88900" cy="190500"/>
            </a:xfrm>
            <a:custGeom>
              <a:avLst/>
              <a:gdLst>
                <a:gd name="T0" fmla="*/ 0 w 36"/>
                <a:gd name="T1" fmla="*/ 2 h 76"/>
                <a:gd name="T2" fmla="*/ 34 w 36"/>
                <a:gd name="T3" fmla="*/ 75 h 76"/>
                <a:gd name="T4" fmla="*/ 35 w 36"/>
                <a:gd name="T5" fmla="*/ 76 h 76"/>
                <a:gd name="T6" fmla="*/ 36 w 36"/>
                <a:gd name="T7" fmla="*/ 75 h 76"/>
                <a:gd name="T8" fmla="*/ 2 w 36"/>
                <a:gd name="T9" fmla="*/ 0 h 76"/>
                <a:gd name="T10" fmla="*/ 0 w 36"/>
                <a:gd name="T11" fmla="*/ 0 h 76"/>
                <a:gd name="T12" fmla="*/ 0 w 36"/>
                <a:gd name="T13" fmla="*/ 2 h 76"/>
              </a:gdLst>
              <a:ahLst/>
              <a:cxnLst>
                <a:cxn ang="0">
                  <a:pos x="T0" y="T1"/>
                </a:cxn>
                <a:cxn ang="0">
                  <a:pos x="T2" y="T3"/>
                </a:cxn>
                <a:cxn ang="0">
                  <a:pos x="T4" y="T5"/>
                </a:cxn>
                <a:cxn ang="0">
                  <a:pos x="T6" y="T7"/>
                </a:cxn>
                <a:cxn ang="0">
                  <a:pos x="T8" y="T9"/>
                </a:cxn>
                <a:cxn ang="0">
                  <a:pos x="T10" y="T11"/>
                </a:cxn>
                <a:cxn ang="0">
                  <a:pos x="T12" y="T13"/>
                </a:cxn>
              </a:cxnLst>
              <a:rect l="0" t="0" r="r" b="b"/>
              <a:pathLst>
                <a:path w="36" h="76">
                  <a:moveTo>
                    <a:pt x="0" y="2"/>
                  </a:moveTo>
                  <a:cubicBezTo>
                    <a:pt x="15" y="19"/>
                    <a:pt x="33" y="52"/>
                    <a:pt x="34" y="75"/>
                  </a:cubicBezTo>
                  <a:cubicBezTo>
                    <a:pt x="34" y="75"/>
                    <a:pt x="34" y="76"/>
                    <a:pt x="35" y="76"/>
                  </a:cubicBezTo>
                  <a:cubicBezTo>
                    <a:pt x="36" y="76"/>
                    <a:pt x="36" y="75"/>
                    <a:pt x="36" y="75"/>
                  </a:cubicBezTo>
                  <a:cubicBezTo>
                    <a:pt x="35" y="51"/>
                    <a:pt x="17" y="18"/>
                    <a:pt x="2" y="0"/>
                  </a:cubicBezTo>
                  <a:cubicBezTo>
                    <a:pt x="2" y="0"/>
                    <a:pt x="1" y="0"/>
                    <a:pt x="0" y="0"/>
                  </a:cubicBezTo>
                  <a:cubicBezTo>
                    <a:pt x="0" y="1"/>
                    <a:pt x="0" y="1"/>
                    <a:pt x="0" y="2"/>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9" name="Freeform 936"/>
            <p:cNvSpPr/>
            <p:nvPr/>
          </p:nvSpPr>
          <p:spPr bwMode="auto">
            <a:xfrm>
              <a:off x="7361238" y="3859212"/>
              <a:ext cx="98425" cy="206375"/>
            </a:xfrm>
            <a:custGeom>
              <a:avLst/>
              <a:gdLst>
                <a:gd name="T0" fmla="*/ 1 w 39"/>
                <a:gd name="T1" fmla="*/ 2 h 82"/>
                <a:gd name="T2" fmla="*/ 37 w 39"/>
                <a:gd name="T3" fmla="*/ 81 h 82"/>
                <a:gd name="T4" fmla="*/ 38 w 39"/>
                <a:gd name="T5" fmla="*/ 82 h 82"/>
                <a:gd name="T6" fmla="*/ 39 w 39"/>
                <a:gd name="T7" fmla="*/ 80 h 82"/>
                <a:gd name="T8" fmla="*/ 3 w 39"/>
                <a:gd name="T9" fmla="*/ 1 h 82"/>
                <a:gd name="T10" fmla="*/ 1 w 39"/>
                <a:gd name="T11" fmla="*/ 1 h 82"/>
                <a:gd name="T12" fmla="*/ 1 w 39"/>
                <a:gd name="T13" fmla="*/ 2 h 82"/>
              </a:gdLst>
              <a:ahLst/>
              <a:cxnLst>
                <a:cxn ang="0">
                  <a:pos x="T0" y="T1"/>
                </a:cxn>
                <a:cxn ang="0">
                  <a:pos x="T2" y="T3"/>
                </a:cxn>
                <a:cxn ang="0">
                  <a:pos x="T4" y="T5"/>
                </a:cxn>
                <a:cxn ang="0">
                  <a:pos x="T6" y="T7"/>
                </a:cxn>
                <a:cxn ang="0">
                  <a:pos x="T8" y="T9"/>
                </a:cxn>
                <a:cxn ang="0">
                  <a:pos x="T10" y="T11"/>
                </a:cxn>
                <a:cxn ang="0">
                  <a:pos x="T12" y="T13"/>
                </a:cxn>
              </a:cxnLst>
              <a:rect l="0" t="0" r="r" b="b"/>
              <a:pathLst>
                <a:path w="39" h="82">
                  <a:moveTo>
                    <a:pt x="1" y="2"/>
                  </a:moveTo>
                  <a:cubicBezTo>
                    <a:pt x="16" y="28"/>
                    <a:pt x="30" y="52"/>
                    <a:pt x="37" y="81"/>
                  </a:cubicBezTo>
                  <a:cubicBezTo>
                    <a:pt x="37" y="81"/>
                    <a:pt x="38" y="82"/>
                    <a:pt x="38" y="82"/>
                  </a:cubicBezTo>
                  <a:cubicBezTo>
                    <a:pt x="39" y="82"/>
                    <a:pt x="39" y="81"/>
                    <a:pt x="39" y="80"/>
                  </a:cubicBezTo>
                  <a:cubicBezTo>
                    <a:pt x="32" y="51"/>
                    <a:pt x="19" y="26"/>
                    <a:pt x="3" y="1"/>
                  </a:cubicBezTo>
                  <a:cubicBezTo>
                    <a:pt x="2" y="1"/>
                    <a:pt x="1" y="0"/>
                    <a:pt x="1" y="1"/>
                  </a:cubicBezTo>
                  <a:cubicBezTo>
                    <a:pt x="0" y="1"/>
                    <a:pt x="0" y="2"/>
                    <a:pt x="1" y="2"/>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40" name="Freeform 937"/>
            <p:cNvSpPr/>
            <p:nvPr/>
          </p:nvSpPr>
          <p:spPr bwMode="auto">
            <a:xfrm>
              <a:off x="7407275" y="3867150"/>
              <a:ext cx="106362" cy="155575"/>
            </a:xfrm>
            <a:custGeom>
              <a:avLst/>
              <a:gdLst>
                <a:gd name="T0" fmla="*/ 14 w 43"/>
                <a:gd name="T1" fmla="*/ 10 h 62"/>
                <a:gd name="T2" fmla="*/ 30 w 43"/>
                <a:gd name="T3" fmla="*/ 11 h 62"/>
                <a:gd name="T4" fmla="*/ 26 w 43"/>
                <a:gd name="T5" fmla="*/ 10 h 62"/>
                <a:gd name="T6" fmla="*/ 10 w 43"/>
                <a:gd name="T7" fmla="*/ 6 h 62"/>
                <a:gd name="T8" fmla="*/ 6 w 43"/>
                <a:gd name="T9" fmla="*/ 2 h 62"/>
                <a:gd name="T10" fmla="*/ 15 w 43"/>
                <a:gd name="T11" fmla="*/ 8 h 62"/>
                <a:gd name="T12" fmla="*/ 42 w 43"/>
                <a:gd name="T13" fmla="*/ 33 h 62"/>
                <a:gd name="T14" fmla="*/ 9 w 43"/>
                <a:gd name="T15" fmla="*/ 16 h 62"/>
                <a:gd name="T16" fmla="*/ 8 w 43"/>
                <a:gd name="T17" fmla="*/ 18 h 62"/>
                <a:gd name="T18" fmla="*/ 35 w 43"/>
                <a:gd name="T19" fmla="*/ 40 h 62"/>
                <a:gd name="T20" fmla="*/ 17 w 43"/>
                <a:gd name="T21" fmla="*/ 29 h 62"/>
                <a:gd name="T22" fmla="*/ 16 w 43"/>
                <a:gd name="T23" fmla="*/ 30 h 62"/>
                <a:gd name="T24" fmla="*/ 37 w 43"/>
                <a:gd name="T25" fmla="*/ 52 h 62"/>
                <a:gd name="T26" fmla="*/ 39 w 43"/>
                <a:gd name="T27" fmla="*/ 50 h 62"/>
                <a:gd name="T28" fmla="*/ 24 w 43"/>
                <a:gd name="T29" fmla="*/ 44 h 62"/>
                <a:gd name="T30" fmla="*/ 36 w 43"/>
                <a:gd name="T31" fmla="*/ 61 h 62"/>
                <a:gd name="T32" fmla="*/ 37 w 43"/>
                <a:gd name="T33" fmla="*/ 60 h 62"/>
                <a:gd name="T34" fmla="*/ 25 w 43"/>
                <a:gd name="T35" fmla="*/ 45 h 62"/>
                <a:gd name="T36" fmla="*/ 38 w 43"/>
                <a:gd name="T37" fmla="*/ 52 h 62"/>
                <a:gd name="T38" fmla="*/ 39 w 43"/>
                <a:gd name="T39" fmla="*/ 50 h 62"/>
                <a:gd name="T40" fmla="*/ 18 w 43"/>
                <a:gd name="T41" fmla="*/ 30 h 62"/>
                <a:gd name="T42" fmla="*/ 17 w 43"/>
                <a:gd name="T43" fmla="*/ 31 h 62"/>
                <a:gd name="T44" fmla="*/ 34 w 43"/>
                <a:gd name="T45" fmla="*/ 39 h 62"/>
                <a:gd name="T46" fmla="*/ 10 w 43"/>
                <a:gd name="T47" fmla="*/ 17 h 62"/>
                <a:gd name="T48" fmla="*/ 8 w 43"/>
                <a:gd name="T49" fmla="*/ 18 h 62"/>
                <a:gd name="T50" fmla="*/ 43 w 43"/>
                <a:gd name="T51" fmla="*/ 34 h 62"/>
                <a:gd name="T52" fmla="*/ 27 w 43"/>
                <a:gd name="T53" fmla="*/ 14 h 62"/>
                <a:gd name="T54" fmla="*/ 7 w 43"/>
                <a:gd name="T55" fmla="*/ 1 h 62"/>
                <a:gd name="T56" fmla="*/ 5 w 43"/>
                <a:gd name="T57" fmla="*/ 2 h 62"/>
                <a:gd name="T58" fmla="*/ 16 w 43"/>
                <a:gd name="T59" fmla="*/ 12 h 62"/>
                <a:gd name="T60" fmla="*/ 30 w 43"/>
                <a:gd name="T61" fmla="*/ 12 h 62"/>
                <a:gd name="T62" fmla="*/ 30 w 43"/>
                <a:gd name="T63" fmla="*/ 10 h 62"/>
                <a:gd name="T64" fmla="*/ 2 w 43"/>
                <a:gd name="T65" fmla="*/ 0 h 62"/>
                <a:gd name="T66" fmla="*/ 0 w 43"/>
                <a:gd name="T67" fmla="*/ 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3" h="62">
                  <a:moveTo>
                    <a:pt x="0" y="2"/>
                  </a:moveTo>
                  <a:cubicBezTo>
                    <a:pt x="4" y="6"/>
                    <a:pt x="9" y="9"/>
                    <a:pt x="14" y="10"/>
                  </a:cubicBezTo>
                  <a:cubicBezTo>
                    <a:pt x="19" y="12"/>
                    <a:pt x="24" y="12"/>
                    <a:pt x="30" y="12"/>
                  </a:cubicBezTo>
                  <a:cubicBezTo>
                    <a:pt x="30" y="11"/>
                    <a:pt x="30" y="11"/>
                    <a:pt x="30" y="11"/>
                  </a:cubicBezTo>
                  <a:cubicBezTo>
                    <a:pt x="30" y="10"/>
                    <a:pt x="30" y="10"/>
                    <a:pt x="30" y="10"/>
                  </a:cubicBezTo>
                  <a:cubicBezTo>
                    <a:pt x="28" y="10"/>
                    <a:pt x="27" y="10"/>
                    <a:pt x="26" y="10"/>
                  </a:cubicBezTo>
                  <a:cubicBezTo>
                    <a:pt x="22" y="10"/>
                    <a:pt x="18" y="10"/>
                    <a:pt x="14" y="8"/>
                  </a:cubicBezTo>
                  <a:cubicBezTo>
                    <a:pt x="12" y="8"/>
                    <a:pt x="11" y="7"/>
                    <a:pt x="10" y="6"/>
                  </a:cubicBezTo>
                  <a:cubicBezTo>
                    <a:pt x="9" y="5"/>
                    <a:pt x="8" y="4"/>
                    <a:pt x="8" y="2"/>
                  </a:cubicBezTo>
                  <a:cubicBezTo>
                    <a:pt x="6" y="2"/>
                    <a:pt x="6" y="2"/>
                    <a:pt x="6" y="2"/>
                  </a:cubicBezTo>
                  <a:cubicBezTo>
                    <a:pt x="6" y="3"/>
                    <a:pt x="6" y="3"/>
                    <a:pt x="6" y="3"/>
                  </a:cubicBezTo>
                  <a:cubicBezTo>
                    <a:pt x="9" y="4"/>
                    <a:pt x="12" y="5"/>
                    <a:pt x="15" y="8"/>
                  </a:cubicBezTo>
                  <a:cubicBezTo>
                    <a:pt x="25" y="14"/>
                    <a:pt x="36" y="28"/>
                    <a:pt x="41" y="34"/>
                  </a:cubicBezTo>
                  <a:cubicBezTo>
                    <a:pt x="42" y="33"/>
                    <a:pt x="42" y="33"/>
                    <a:pt x="42" y="33"/>
                  </a:cubicBezTo>
                  <a:cubicBezTo>
                    <a:pt x="42" y="32"/>
                    <a:pt x="42" y="32"/>
                    <a:pt x="42" y="32"/>
                  </a:cubicBezTo>
                  <a:cubicBezTo>
                    <a:pt x="30" y="30"/>
                    <a:pt x="21" y="21"/>
                    <a:pt x="9" y="16"/>
                  </a:cubicBezTo>
                  <a:cubicBezTo>
                    <a:pt x="9" y="16"/>
                    <a:pt x="8" y="16"/>
                    <a:pt x="8" y="16"/>
                  </a:cubicBezTo>
                  <a:cubicBezTo>
                    <a:pt x="7" y="17"/>
                    <a:pt x="7" y="17"/>
                    <a:pt x="8" y="18"/>
                  </a:cubicBezTo>
                  <a:cubicBezTo>
                    <a:pt x="14" y="27"/>
                    <a:pt x="23" y="36"/>
                    <a:pt x="33" y="41"/>
                  </a:cubicBezTo>
                  <a:cubicBezTo>
                    <a:pt x="34" y="41"/>
                    <a:pt x="34" y="41"/>
                    <a:pt x="35" y="40"/>
                  </a:cubicBezTo>
                  <a:cubicBezTo>
                    <a:pt x="35" y="40"/>
                    <a:pt x="35" y="39"/>
                    <a:pt x="35" y="39"/>
                  </a:cubicBezTo>
                  <a:cubicBezTo>
                    <a:pt x="31" y="33"/>
                    <a:pt x="24" y="30"/>
                    <a:pt x="17" y="29"/>
                  </a:cubicBezTo>
                  <a:cubicBezTo>
                    <a:pt x="17" y="29"/>
                    <a:pt x="17" y="29"/>
                    <a:pt x="16" y="29"/>
                  </a:cubicBezTo>
                  <a:cubicBezTo>
                    <a:pt x="16" y="30"/>
                    <a:pt x="16" y="30"/>
                    <a:pt x="16" y="30"/>
                  </a:cubicBezTo>
                  <a:cubicBezTo>
                    <a:pt x="17" y="36"/>
                    <a:pt x="21" y="40"/>
                    <a:pt x="25" y="43"/>
                  </a:cubicBezTo>
                  <a:cubicBezTo>
                    <a:pt x="29" y="46"/>
                    <a:pt x="34" y="49"/>
                    <a:pt x="37" y="52"/>
                  </a:cubicBezTo>
                  <a:cubicBezTo>
                    <a:pt x="38" y="51"/>
                    <a:pt x="38" y="51"/>
                    <a:pt x="38" y="51"/>
                  </a:cubicBezTo>
                  <a:cubicBezTo>
                    <a:pt x="39" y="50"/>
                    <a:pt x="39" y="50"/>
                    <a:pt x="39" y="50"/>
                  </a:cubicBezTo>
                  <a:cubicBezTo>
                    <a:pt x="34" y="48"/>
                    <a:pt x="30" y="46"/>
                    <a:pt x="25" y="44"/>
                  </a:cubicBezTo>
                  <a:cubicBezTo>
                    <a:pt x="25" y="44"/>
                    <a:pt x="24" y="44"/>
                    <a:pt x="24" y="44"/>
                  </a:cubicBezTo>
                  <a:cubicBezTo>
                    <a:pt x="23" y="45"/>
                    <a:pt x="23" y="45"/>
                    <a:pt x="24" y="46"/>
                  </a:cubicBezTo>
                  <a:cubicBezTo>
                    <a:pt x="27" y="52"/>
                    <a:pt x="31" y="57"/>
                    <a:pt x="36" y="61"/>
                  </a:cubicBezTo>
                  <a:cubicBezTo>
                    <a:pt x="37" y="62"/>
                    <a:pt x="37" y="62"/>
                    <a:pt x="38" y="61"/>
                  </a:cubicBezTo>
                  <a:cubicBezTo>
                    <a:pt x="38" y="61"/>
                    <a:pt x="38" y="60"/>
                    <a:pt x="37" y="60"/>
                  </a:cubicBezTo>
                  <a:cubicBezTo>
                    <a:pt x="32" y="56"/>
                    <a:pt x="29" y="50"/>
                    <a:pt x="26" y="45"/>
                  </a:cubicBezTo>
                  <a:cubicBezTo>
                    <a:pt x="25" y="45"/>
                    <a:pt x="25" y="45"/>
                    <a:pt x="25" y="45"/>
                  </a:cubicBezTo>
                  <a:cubicBezTo>
                    <a:pt x="24" y="46"/>
                    <a:pt x="24" y="46"/>
                    <a:pt x="24" y="46"/>
                  </a:cubicBezTo>
                  <a:cubicBezTo>
                    <a:pt x="29" y="48"/>
                    <a:pt x="33" y="50"/>
                    <a:pt x="38" y="52"/>
                  </a:cubicBezTo>
                  <a:cubicBezTo>
                    <a:pt x="38" y="53"/>
                    <a:pt x="39" y="53"/>
                    <a:pt x="39" y="52"/>
                  </a:cubicBezTo>
                  <a:cubicBezTo>
                    <a:pt x="39" y="52"/>
                    <a:pt x="39" y="51"/>
                    <a:pt x="39" y="50"/>
                  </a:cubicBezTo>
                  <a:cubicBezTo>
                    <a:pt x="35" y="47"/>
                    <a:pt x="30" y="44"/>
                    <a:pt x="27" y="41"/>
                  </a:cubicBezTo>
                  <a:cubicBezTo>
                    <a:pt x="23" y="38"/>
                    <a:pt x="20" y="34"/>
                    <a:pt x="18" y="30"/>
                  </a:cubicBezTo>
                  <a:cubicBezTo>
                    <a:pt x="17" y="30"/>
                    <a:pt x="17" y="30"/>
                    <a:pt x="17" y="30"/>
                  </a:cubicBezTo>
                  <a:cubicBezTo>
                    <a:pt x="17" y="31"/>
                    <a:pt x="17" y="31"/>
                    <a:pt x="17" y="31"/>
                  </a:cubicBezTo>
                  <a:cubicBezTo>
                    <a:pt x="23" y="32"/>
                    <a:pt x="29" y="35"/>
                    <a:pt x="33" y="40"/>
                  </a:cubicBezTo>
                  <a:cubicBezTo>
                    <a:pt x="34" y="39"/>
                    <a:pt x="34" y="39"/>
                    <a:pt x="34" y="39"/>
                  </a:cubicBezTo>
                  <a:cubicBezTo>
                    <a:pt x="34" y="38"/>
                    <a:pt x="34" y="38"/>
                    <a:pt x="34" y="38"/>
                  </a:cubicBezTo>
                  <a:cubicBezTo>
                    <a:pt x="25" y="34"/>
                    <a:pt x="15" y="25"/>
                    <a:pt x="10" y="17"/>
                  </a:cubicBezTo>
                  <a:cubicBezTo>
                    <a:pt x="9" y="17"/>
                    <a:pt x="9" y="17"/>
                    <a:pt x="9" y="17"/>
                  </a:cubicBezTo>
                  <a:cubicBezTo>
                    <a:pt x="8" y="18"/>
                    <a:pt x="8" y="18"/>
                    <a:pt x="8" y="18"/>
                  </a:cubicBezTo>
                  <a:cubicBezTo>
                    <a:pt x="19" y="23"/>
                    <a:pt x="29" y="32"/>
                    <a:pt x="41" y="35"/>
                  </a:cubicBezTo>
                  <a:cubicBezTo>
                    <a:pt x="42" y="35"/>
                    <a:pt x="42" y="35"/>
                    <a:pt x="43" y="34"/>
                  </a:cubicBezTo>
                  <a:cubicBezTo>
                    <a:pt x="43" y="34"/>
                    <a:pt x="43" y="33"/>
                    <a:pt x="43" y="33"/>
                  </a:cubicBezTo>
                  <a:cubicBezTo>
                    <a:pt x="40" y="28"/>
                    <a:pt x="33" y="21"/>
                    <a:pt x="27" y="14"/>
                  </a:cubicBezTo>
                  <a:cubicBezTo>
                    <a:pt x="23" y="11"/>
                    <a:pt x="20" y="8"/>
                    <a:pt x="16" y="6"/>
                  </a:cubicBezTo>
                  <a:cubicBezTo>
                    <a:pt x="13" y="3"/>
                    <a:pt x="10" y="1"/>
                    <a:pt x="7" y="1"/>
                  </a:cubicBezTo>
                  <a:cubicBezTo>
                    <a:pt x="6" y="1"/>
                    <a:pt x="6" y="1"/>
                    <a:pt x="5" y="1"/>
                  </a:cubicBezTo>
                  <a:cubicBezTo>
                    <a:pt x="5" y="2"/>
                    <a:pt x="5" y="2"/>
                    <a:pt x="5" y="2"/>
                  </a:cubicBezTo>
                  <a:cubicBezTo>
                    <a:pt x="6" y="5"/>
                    <a:pt x="7" y="6"/>
                    <a:pt x="8" y="8"/>
                  </a:cubicBezTo>
                  <a:cubicBezTo>
                    <a:pt x="10" y="10"/>
                    <a:pt x="13" y="11"/>
                    <a:pt x="16" y="12"/>
                  </a:cubicBezTo>
                  <a:cubicBezTo>
                    <a:pt x="20" y="12"/>
                    <a:pt x="23" y="12"/>
                    <a:pt x="26" y="12"/>
                  </a:cubicBezTo>
                  <a:cubicBezTo>
                    <a:pt x="27" y="12"/>
                    <a:pt x="29" y="12"/>
                    <a:pt x="30" y="12"/>
                  </a:cubicBezTo>
                  <a:cubicBezTo>
                    <a:pt x="30" y="12"/>
                    <a:pt x="31" y="12"/>
                    <a:pt x="31" y="11"/>
                  </a:cubicBezTo>
                  <a:cubicBezTo>
                    <a:pt x="31" y="10"/>
                    <a:pt x="30" y="10"/>
                    <a:pt x="30" y="10"/>
                  </a:cubicBezTo>
                  <a:cubicBezTo>
                    <a:pt x="25" y="10"/>
                    <a:pt x="19" y="9"/>
                    <a:pt x="14" y="8"/>
                  </a:cubicBezTo>
                  <a:cubicBezTo>
                    <a:pt x="10" y="6"/>
                    <a:pt x="5" y="4"/>
                    <a:pt x="2" y="0"/>
                  </a:cubicBezTo>
                  <a:cubicBezTo>
                    <a:pt x="2" y="0"/>
                    <a:pt x="1" y="0"/>
                    <a:pt x="0" y="0"/>
                  </a:cubicBezTo>
                  <a:cubicBezTo>
                    <a:pt x="0" y="0"/>
                    <a:pt x="0" y="1"/>
                    <a:pt x="0" y="2"/>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241" name="矩形 240"/>
          <p:cNvSpPr/>
          <p:nvPr/>
        </p:nvSpPr>
        <p:spPr>
          <a:xfrm>
            <a:off x="1136129" y="4188846"/>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42" name="文本框 241"/>
          <p:cNvSpPr txBox="1"/>
          <p:nvPr/>
        </p:nvSpPr>
        <p:spPr>
          <a:xfrm>
            <a:off x="404621" y="4341246"/>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
        <p:nvSpPr>
          <p:cNvPr id="243" name="矩形 242"/>
          <p:cNvSpPr/>
          <p:nvPr/>
        </p:nvSpPr>
        <p:spPr>
          <a:xfrm>
            <a:off x="1136129" y="5520178"/>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44" name="文本框 243"/>
          <p:cNvSpPr txBox="1"/>
          <p:nvPr/>
        </p:nvSpPr>
        <p:spPr>
          <a:xfrm>
            <a:off x="404621" y="5672578"/>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5" name="Oval 6"/>
          <p:cNvSpPr>
            <a:spLocks noChangeArrowheads="1"/>
          </p:cNvSpPr>
          <p:nvPr/>
        </p:nvSpPr>
        <p:spPr bwMode="auto">
          <a:xfrm>
            <a:off x="4355288" y="2302457"/>
            <a:ext cx="3481425" cy="3506469"/>
          </a:xfrm>
          <a:prstGeom prst="rect">
            <a:avLst/>
          </a:prstGeom>
          <a:solidFill>
            <a:schemeClr val="accent1"/>
          </a:solidFill>
          <a:ln w="9525">
            <a:solidFill>
              <a:srgbClr val="FFFFFF"/>
            </a:solidFill>
          </a:ln>
        </p:spPr>
        <p:txBody>
          <a:bodyPr/>
          <a:lstStyle/>
          <a:p>
            <a:pPr>
              <a:defRPr/>
            </a:pPr>
            <a:endParaRPr lang="zh-CN" altLang="en-US" sz="6000">
              <a:solidFill>
                <a:schemeClr val="tx1">
                  <a:lumMod val="60000"/>
                  <a:lumOff val="40000"/>
                </a:schemeClr>
              </a:solidFill>
              <a:latin typeface="+mn-lt"/>
            </a:endParaRPr>
          </a:p>
        </p:txBody>
      </p:sp>
      <p:sp>
        <p:nvSpPr>
          <p:cNvPr id="17" name="KSO_Shape"/>
          <p:cNvSpPr/>
          <p:nvPr/>
        </p:nvSpPr>
        <p:spPr bwMode="auto">
          <a:xfrm>
            <a:off x="5118006" y="3211355"/>
            <a:ext cx="1955992" cy="1688673"/>
          </a:xfrm>
          <a:custGeom>
            <a:avLst/>
            <a:gdLst>
              <a:gd name="T0" fmla="*/ 1814848 w 5325"/>
              <a:gd name="T1" fmla="*/ 1012065 h 4595"/>
              <a:gd name="T2" fmla="*/ 90510 w 5325"/>
              <a:gd name="T3" fmla="*/ 0 h 4595"/>
              <a:gd name="T4" fmla="*/ 0 w 5325"/>
              <a:gd name="T5" fmla="*/ 1012065 h 4595"/>
              <a:gd name="T6" fmla="*/ 459346 w 5325"/>
              <a:gd name="T7" fmla="*/ 1169473 h 4595"/>
              <a:gd name="T8" fmla="*/ 502276 w 5325"/>
              <a:gd name="T9" fmla="*/ 1643845 h 4595"/>
              <a:gd name="T10" fmla="*/ 630349 w 5325"/>
              <a:gd name="T11" fmla="*/ 1169473 h 4595"/>
              <a:gd name="T12" fmla="*/ 1275366 w 5325"/>
              <a:gd name="T13" fmla="*/ 1169473 h 4595"/>
              <a:gd name="T14" fmla="*/ 1403439 w 5325"/>
              <a:gd name="T15" fmla="*/ 1643845 h 4595"/>
              <a:gd name="T16" fmla="*/ 1446011 w 5325"/>
              <a:gd name="T17" fmla="*/ 1169473 h 4595"/>
              <a:gd name="T18" fmla="*/ 1905000 w 5325"/>
              <a:gd name="T19" fmla="*/ 1012065 h 4595"/>
              <a:gd name="T20" fmla="*/ 1653862 w 5325"/>
              <a:gd name="T21" fmla="*/ 977363 h 4595"/>
              <a:gd name="T22" fmla="*/ 1653504 w 5325"/>
              <a:gd name="T23" fmla="*/ 984518 h 4595"/>
              <a:gd name="T24" fmla="*/ 1651000 w 5325"/>
              <a:gd name="T25" fmla="*/ 990958 h 4595"/>
              <a:gd name="T26" fmla="*/ 1648138 w 5325"/>
              <a:gd name="T27" fmla="*/ 996682 h 4595"/>
              <a:gd name="T28" fmla="*/ 1643845 w 5325"/>
              <a:gd name="T29" fmla="*/ 1002048 h 4595"/>
              <a:gd name="T30" fmla="*/ 1638837 w 5325"/>
              <a:gd name="T31" fmla="*/ 1005983 h 4595"/>
              <a:gd name="T32" fmla="*/ 1632755 w 5325"/>
              <a:gd name="T33" fmla="*/ 1009561 h 4595"/>
              <a:gd name="T34" fmla="*/ 1626673 w 5325"/>
              <a:gd name="T35" fmla="*/ 1011349 h 4595"/>
              <a:gd name="T36" fmla="*/ 1619518 w 5325"/>
              <a:gd name="T37" fmla="*/ 1012065 h 4595"/>
              <a:gd name="T38" fmla="*/ 1149439 w 5325"/>
              <a:gd name="T39" fmla="*/ 1012065 h 4595"/>
              <a:gd name="T40" fmla="*/ 1142642 w 5325"/>
              <a:gd name="T41" fmla="*/ 1011349 h 4595"/>
              <a:gd name="T42" fmla="*/ 1135845 w 5325"/>
              <a:gd name="T43" fmla="*/ 1009561 h 4595"/>
              <a:gd name="T44" fmla="*/ 1130121 w 5325"/>
              <a:gd name="T45" fmla="*/ 1005983 h 4595"/>
              <a:gd name="T46" fmla="*/ 1125470 w 5325"/>
              <a:gd name="T47" fmla="*/ 1002048 h 4595"/>
              <a:gd name="T48" fmla="*/ 1120820 w 5325"/>
              <a:gd name="T49" fmla="*/ 996682 h 4595"/>
              <a:gd name="T50" fmla="*/ 1117958 w 5325"/>
              <a:gd name="T51" fmla="*/ 990958 h 4595"/>
              <a:gd name="T52" fmla="*/ 1115811 w 5325"/>
              <a:gd name="T53" fmla="*/ 984518 h 4595"/>
              <a:gd name="T54" fmla="*/ 1115454 w 5325"/>
              <a:gd name="T55" fmla="*/ 977363 h 4595"/>
              <a:gd name="T56" fmla="*/ 1115454 w 5325"/>
              <a:gd name="T57" fmla="*/ 731592 h 4595"/>
              <a:gd name="T58" fmla="*/ 1115811 w 5325"/>
              <a:gd name="T59" fmla="*/ 724437 h 4595"/>
              <a:gd name="T60" fmla="*/ 1117958 w 5325"/>
              <a:gd name="T61" fmla="*/ 718355 h 4595"/>
              <a:gd name="T62" fmla="*/ 1120820 w 5325"/>
              <a:gd name="T63" fmla="*/ 712273 h 4595"/>
              <a:gd name="T64" fmla="*/ 1125470 w 5325"/>
              <a:gd name="T65" fmla="*/ 707265 h 4595"/>
              <a:gd name="T66" fmla="*/ 1130121 w 5325"/>
              <a:gd name="T67" fmla="*/ 702972 h 4595"/>
              <a:gd name="T68" fmla="*/ 1135845 w 5325"/>
              <a:gd name="T69" fmla="*/ 699752 h 4595"/>
              <a:gd name="T70" fmla="*/ 1142642 w 5325"/>
              <a:gd name="T71" fmla="*/ 697606 h 4595"/>
              <a:gd name="T72" fmla="*/ 1149439 w 5325"/>
              <a:gd name="T73" fmla="*/ 697248 h 4595"/>
              <a:gd name="T74" fmla="*/ 1619518 w 5325"/>
              <a:gd name="T75" fmla="*/ 697248 h 4595"/>
              <a:gd name="T76" fmla="*/ 1626673 w 5325"/>
              <a:gd name="T77" fmla="*/ 697606 h 4595"/>
              <a:gd name="T78" fmla="*/ 1632755 w 5325"/>
              <a:gd name="T79" fmla="*/ 699752 h 4595"/>
              <a:gd name="T80" fmla="*/ 1638837 w 5325"/>
              <a:gd name="T81" fmla="*/ 702972 h 4595"/>
              <a:gd name="T82" fmla="*/ 1643845 w 5325"/>
              <a:gd name="T83" fmla="*/ 707265 h 4595"/>
              <a:gd name="T84" fmla="*/ 1648138 w 5325"/>
              <a:gd name="T85" fmla="*/ 712273 h 4595"/>
              <a:gd name="T86" fmla="*/ 1651000 w 5325"/>
              <a:gd name="T87" fmla="*/ 718355 h 4595"/>
              <a:gd name="T88" fmla="*/ 1653504 w 5325"/>
              <a:gd name="T89" fmla="*/ 724437 h 4595"/>
              <a:gd name="T90" fmla="*/ 1653862 w 5325"/>
              <a:gd name="T91" fmla="*/ 731592 h 459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5325" h="4595">
                <a:moveTo>
                  <a:pt x="5325" y="2829"/>
                </a:moveTo>
                <a:lnTo>
                  <a:pt x="5073" y="2829"/>
                </a:lnTo>
                <a:lnTo>
                  <a:pt x="5073" y="0"/>
                </a:lnTo>
                <a:lnTo>
                  <a:pt x="253" y="0"/>
                </a:lnTo>
                <a:lnTo>
                  <a:pt x="253" y="2829"/>
                </a:lnTo>
                <a:lnTo>
                  <a:pt x="0" y="2829"/>
                </a:lnTo>
                <a:lnTo>
                  <a:pt x="0" y="3269"/>
                </a:lnTo>
                <a:lnTo>
                  <a:pt x="1284" y="3269"/>
                </a:lnTo>
                <a:lnTo>
                  <a:pt x="926" y="4595"/>
                </a:lnTo>
                <a:lnTo>
                  <a:pt x="1404" y="4595"/>
                </a:lnTo>
                <a:lnTo>
                  <a:pt x="1762" y="3269"/>
                </a:lnTo>
                <a:lnTo>
                  <a:pt x="3565" y="3269"/>
                </a:lnTo>
                <a:lnTo>
                  <a:pt x="3764" y="4009"/>
                </a:lnTo>
                <a:lnTo>
                  <a:pt x="3923" y="4595"/>
                </a:lnTo>
                <a:lnTo>
                  <a:pt x="4400" y="4595"/>
                </a:lnTo>
                <a:lnTo>
                  <a:pt x="4042" y="3269"/>
                </a:lnTo>
                <a:lnTo>
                  <a:pt x="5325" y="3269"/>
                </a:lnTo>
                <a:lnTo>
                  <a:pt x="5325" y="2829"/>
                </a:lnTo>
                <a:close/>
                <a:moveTo>
                  <a:pt x="4623" y="2732"/>
                </a:moveTo>
                <a:lnTo>
                  <a:pt x="4623" y="2732"/>
                </a:lnTo>
                <a:lnTo>
                  <a:pt x="4623" y="2742"/>
                </a:lnTo>
                <a:lnTo>
                  <a:pt x="4622" y="2752"/>
                </a:lnTo>
                <a:lnTo>
                  <a:pt x="4619" y="2760"/>
                </a:lnTo>
                <a:lnTo>
                  <a:pt x="4615" y="2770"/>
                </a:lnTo>
                <a:lnTo>
                  <a:pt x="4612" y="2779"/>
                </a:lnTo>
                <a:lnTo>
                  <a:pt x="4607" y="2786"/>
                </a:lnTo>
                <a:lnTo>
                  <a:pt x="4601" y="2794"/>
                </a:lnTo>
                <a:lnTo>
                  <a:pt x="4595" y="2801"/>
                </a:lnTo>
                <a:lnTo>
                  <a:pt x="4588" y="2807"/>
                </a:lnTo>
                <a:lnTo>
                  <a:pt x="4581" y="2812"/>
                </a:lnTo>
                <a:lnTo>
                  <a:pt x="4573" y="2817"/>
                </a:lnTo>
                <a:lnTo>
                  <a:pt x="4564" y="2822"/>
                </a:lnTo>
                <a:lnTo>
                  <a:pt x="4555" y="2824"/>
                </a:lnTo>
                <a:lnTo>
                  <a:pt x="4547" y="2827"/>
                </a:lnTo>
                <a:lnTo>
                  <a:pt x="4537" y="2828"/>
                </a:lnTo>
                <a:lnTo>
                  <a:pt x="4527" y="2829"/>
                </a:lnTo>
                <a:lnTo>
                  <a:pt x="3213" y="2829"/>
                </a:lnTo>
                <a:lnTo>
                  <a:pt x="3203" y="2828"/>
                </a:lnTo>
                <a:lnTo>
                  <a:pt x="3194" y="2827"/>
                </a:lnTo>
                <a:lnTo>
                  <a:pt x="3185" y="2824"/>
                </a:lnTo>
                <a:lnTo>
                  <a:pt x="3175" y="2822"/>
                </a:lnTo>
                <a:lnTo>
                  <a:pt x="3168" y="2817"/>
                </a:lnTo>
                <a:lnTo>
                  <a:pt x="3159" y="2812"/>
                </a:lnTo>
                <a:lnTo>
                  <a:pt x="3152" y="2807"/>
                </a:lnTo>
                <a:lnTo>
                  <a:pt x="3146" y="2801"/>
                </a:lnTo>
                <a:lnTo>
                  <a:pt x="3140" y="2794"/>
                </a:lnTo>
                <a:lnTo>
                  <a:pt x="3133" y="2786"/>
                </a:lnTo>
                <a:lnTo>
                  <a:pt x="3129" y="2779"/>
                </a:lnTo>
                <a:lnTo>
                  <a:pt x="3125" y="2770"/>
                </a:lnTo>
                <a:lnTo>
                  <a:pt x="3121" y="2760"/>
                </a:lnTo>
                <a:lnTo>
                  <a:pt x="3119" y="2752"/>
                </a:lnTo>
                <a:lnTo>
                  <a:pt x="3118" y="2742"/>
                </a:lnTo>
                <a:lnTo>
                  <a:pt x="3118" y="2732"/>
                </a:lnTo>
                <a:lnTo>
                  <a:pt x="3118" y="2045"/>
                </a:lnTo>
                <a:lnTo>
                  <a:pt x="3118" y="2035"/>
                </a:lnTo>
                <a:lnTo>
                  <a:pt x="3119" y="2025"/>
                </a:lnTo>
                <a:lnTo>
                  <a:pt x="3121" y="2016"/>
                </a:lnTo>
                <a:lnTo>
                  <a:pt x="3125" y="2008"/>
                </a:lnTo>
                <a:lnTo>
                  <a:pt x="3129" y="1999"/>
                </a:lnTo>
                <a:lnTo>
                  <a:pt x="3133" y="1991"/>
                </a:lnTo>
                <a:lnTo>
                  <a:pt x="3140" y="1983"/>
                </a:lnTo>
                <a:lnTo>
                  <a:pt x="3146" y="1977"/>
                </a:lnTo>
                <a:lnTo>
                  <a:pt x="3152" y="1971"/>
                </a:lnTo>
                <a:lnTo>
                  <a:pt x="3159" y="1965"/>
                </a:lnTo>
                <a:lnTo>
                  <a:pt x="3168" y="1960"/>
                </a:lnTo>
                <a:lnTo>
                  <a:pt x="3175" y="1956"/>
                </a:lnTo>
                <a:lnTo>
                  <a:pt x="3185" y="1953"/>
                </a:lnTo>
                <a:lnTo>
                  <a:pt x="3194" y="1950"/>
                </a:lnTo>
                <a:lnTo>
                  <a:pt x="3203" y="1949"/>
                </a:lnTo>
                <a:lnTo>
                  <a:pt x="3213" y="1949"/>
                </a:lnTo>
                <a:lnTo>
                  <a:pt x="4527" y="1949"/>
                </a:lnTo>
                <a:lnTo>
                  <a:pt x="4537" y="1949"/>
                </a:lnTo>
                <a:lnTo>
                  <a:pt x="4547" y="1950"/>
                </a:lnTo>
                <a:lnTo>
                  <a:pt x="4555" y="1953"/>
                </a:lnTo>
                <a:lnTo>
                  <a:pt x="4564" y="1956"/>
                </a:lnTo>
                <a:lnTo>
                  <a:pt x="4573" y="1960"/>
                </a:lnTo>
                <a:lnTo>
                  <a:pt x="4581" y="1965"/>
                </a:lnTo>
                <a:lnTo>
                  <a:pt x="4588" y="1971"/>
                </a:lnTo>
                <a:lnTo>
                  <a:pt x="4595" y="1977"/>
                </a:lnTo>
                <a:lnTo>
                  <a:pt x="4601" y="1983"/>
                </a:lnTo>
                <a:lnTo>
                  <a:pt x="4607" y="1991"/>
                </a:lnTo>
                <a:lnTo>
                  <a:pt x="4612" y="1999"/>
                </a:lnTo>
                <a:lnTo>
                  <a:pt x="4615" y="2008"/>
                </a:lnTo>
                <a:lnTo>
                  <a:pt x="4619" y="2016"/>
                </a:lnTo>
                <a:lnTo>
                  <a:pt x="4622" y="2025"/>
                </a:lnTo>
                <a:lnTo>
                  <a:pt x="4623" y="2035"/>
                </a:lnTo>
                <a:lnTo>
                  <a:pt x="4623" y="2045"/>
                </a:lnTo>
                <a:lnTo>
                  <a:pt x="4623" y="2732"/>
                </a:ln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dirty="0">
              <a:solidFill>
                <a:srgbClr val="FFFFFF"/>
              </a:solidFill>
              <a:ea typeface="宋体" panose="02010600030101010101" pitchFamily="2" charset="-122"/>
            </a:endParaRPr>
          </a:p>
        </p:txBody>
      </p:sp>
      <p:sp>
        <p:nvSpPr>
          <p:cNvPr id="18" name="矩形 17"/>
          <p:cNvSpPr/>
          <p:nvPr/>
        </p:nvSpPr>
        <p:spPr>
          <a:xfrm>
            <a:off x="627829" y="3698602"/>
            <a:ext cx="3479221" cy="2296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000" dirty="0">
                <a:solidFill>
                  <a:schemeClr val="tx1"/>
                </a:solidFill>
                <a:latin typeface="+mj-ea"/>
                <a:ea typeface="+mj-ea"/>
              </a:rPr>
              <a:t>请输入文本请输入文本请输入文本请输入文本请输入文本请输入文本请输入文本请输入文本请输入文本</a:t>
            </a:r>
            <a:endParaRPr lang="zh-CN" altLang="zh-CN" sz="2000" dirty="0">
              <a:solidFill>
                <a:schemeClr val="tx1"/>
              </a:solidFill>
              <a:latin typeface="+mj-ea"/>
              <a:ea typeface="+mj-ea"/>
            </a:endParaRPr>
          </a:p>
        </p:txBody>
      </p:sp>
      <p:sp>
        <p:nvSpPr>
          <p:cNvPr id="19" name="矩形 18"/>
          <p:cNvSpPr/>
          <p:nvPr/>
        </p:nvSpPr>
        <p:spPr>
          <a:xfrm>
            <a:off x="627829" y="2765570"/>
            <a:ext cx="3479221" cy="83003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000" dirty="0">
                <a:solidFill>
                  <a:srgbClr val="F9FCFB"/>
                </a:solidFill>
                <a:latin typeface="+mj-ea"/>
                <a:ea typeface="+mj-ea"/>
              </a:rPr>
              <a:t>请输入文本</a:t>
            </a:r>
            <a:endParaRPr lang="zh-CN" altLang="zh-CN" sz="2000" dirty="0">
              <a:solidFill>
                <a:srgbClr val="F9FCFB"/>
              </a:solidFill>
              <a:latin typeface="+mj-ea"/>
              <a:ea typeface="+mj-ea"/>
            </a:endParaRPr>
          </a:p>
        </p:txBody>
      </p:sp>
      <p:sp>
        <p:nvSpPr>
          <p:cNvPr id="20" name="矩形 19"/>
          <p:cNvSpPr/>
          <p:nvPr/>
        </p:nvSpPr>
        <p:spPr>
          <a:xfrm>
            <a:off x="8084951" y="3698602"/>
            <a:ext cx="3479221" cy="22968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000" dirty="0">
                <a:solidFill>
                  <a:schemeClr val="tx1"/>
                </a:solidFill>
                <a:latin typeface="+mj-ea"/>
                <a:ea typeface="+mj-ea"/>
              </a:rPr>
              <a:t>请输入文本请输入文本请输入文本请输入文本请输入文本请输入文本请输入文本请输入文本请输入文本</a:t>
            </a:r>
            <a:endParaRPr lang="zh-CN" altLang="zh-CN" sz="2000" dirty="0">
              <a:solidFill>
                <a:schemeClr val="tx1"/>
              </a:solidFill>
              <a:latin typeface="+mj-ea"/>
              <a:ea typeface="+mj-ea"/>
            </a:endParaRPr>
          </a:p>
        </p:txBody>
      </p:sp>
      <p:sp>
        <p:nvSpPr>
          <p:cNvPr id="21" name="矩形 20"/>
          <p:cNvSpPr/>
          <p:nvPr/>
        </p:nvSpPr>
        <p:spPr>
          <a:xfrm>
            <a:off x="8084951" y="2765570"/>
            <a:ext cx="3479221" cy="83003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000" dirty="0">
                <a:solidFill>
                  <a:srgbClr val="F9FCFB"/>
                </a:solidFill>
                <a:latin typeface="+mj-ea"/>
                <a:ea typeface="+mj-ea"/>
              </a:rPr>
              <a:t>请输入文本</a:t>
            </a:r>
            <a:endParaRPr lang="zh-CN" altLang="zh-CN" sz="2000" dirty="0">
              <a:solidFill>
                <a:srgbClr val="F9FCFB"/>
              </a:solidFill>
              <a:latin typeface="+mj-ea"/>
              <a:ea typeface="+mj-ea"/>
            </a:endParaRP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77" name="矩形 76"/>
          <p:cNvSpPr/>
          <p:nvPr/>
        </p:nvSpPr>
        <p:spPr>
          <a:xfrm>
            <a:off x="1136129" y="1603094"/>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9" name="KSO_Shape"/>
          <p:cNvSpPr/>
          <p:nvPr/>
        </p:nvSpPr>
        <p:spPr bwMode="auto">
          <a:xfrm>
            <a:off x="183629" y="2096294"/>
            <a:ext cx="595086" cy="386806"/>
          </a:xfrm>
          <a:custGeom>
            <a:avLst/>
            <a:gdLst>
              <a:gd name="T0" fmla="*/ 2147483646 w 2758"/>
              <a:gd name="T1" fmla="*/ 2147483646 h 1666"/>
              <a:gd name="T2" fmla="*/ 2147483646 w 2758"/>
              <a:gd name="T3" fmla="*/ 2147483646 h 1666"/>
              <a:gd name="T4" fmla="*/ 2147483646 w 2758"/>
              <a:gd name="T5" fmla="*/ 2147483646 h 1666"/>
              <a:gd name="T6" fmla="*/ 2147483646 w 2758"/>
              <a:gd name="T7" fmla="*/ 2147483646 h 1666"/>
              <a:gd name="T8" fmla="*/ 2147483646 w 2758"/>
              <a:gd name="T9" fmla="*/ 2147483646 h 1666"/>
              <a:gd name="T10" fmla="*/ 2147483646 w 2758"/>
              <a:gd name="T11" fmla="*/ 2147483646 h 1666"/>
              <a:gd name="T12" fmla="*/ 2147483646 w 2758"/>
              <a:gd name="T13" fmla="*/ 2147483646 h 1666"/>
              <a:gd name="T14" fmla="*/ 2147483646 w 2758"/>
              <a:gd name="T15" fmla="*/ 2147483646 h 1666"/>
              <a:gd name="T16" fmla="*/ 2147483646 w 2758"/>
              <a:gd name="T17" fmla="*/ 2147483646 h 1666"/>
              <a:gd name="T18" fmla="*/ 2147483646 w 2758"/>
              <a:gd name="T19" fmla="*/ 2147483646 h 1666"/>
              <a:gd name="T20" fmla="*/ 2147483646 w 2758"/>
              <a:gd name="T21" fmla="*/ 2147483646 h 1666"/>
              <a:gd name="T22" fmla="*/ 2147483646 w 2758"/>
              <a:gd name="T23" fmla="*/ 2147483646 h 1666"/>
              <a:gd name="T24" fmla="*/ 2147483646 w 2758"/>
              <a:gd name="T25" fmla="*/ 2147483646 h 1666"/>
              <a:gd name="T26" fmla="*/ 2147483646 w 2758"/>
              <a:gd name="T27" fmla="*/ 2147483646 h 1666"/>
              <a:gd name="T28" fmla="*/ 2147483646 w 2758"/>
              <a:gd name="T29" fmla="*/ 2147483646 h 1666"/>
              <a:gd name="T30" fmla="*/ 2147483646 w 2758"/>
              <a:gd name="T31" fmla="*/ 2147483646 h 1666"/>
              <a:gd name="T32" fmla="*/ 2147483646 w 2758"/>
              <a:gd name="T33" fmla="*/ 2147483646 h 1666"/>
              <a:gd name="T34" fmla="*/ 2147483646 w 2758"/>
              <a:gd name="T35" fmla="*/ 2147483646 h 1666"/>
              <a:gd name="T36" fmla="*/ 2147483646 w 2758"/>
              <a:gd name="T37" fmla="*/ 2147483646 h 1666"/>
              <a:gd name="T38" fmla="*/ 2147483646 w 2758"/>
              <a:gd name="T39" fmla="*/ 2147483646 h 1666"/>
              <a:gd name="T40" fmla="*/ 2147483646 w 2758"/>
              <a:gd name="T41" fmla="*/ 2147483646 h 1666"/>
              <a:gd name="T42" fmla="*/ 2147483646 w 2758"/>
              <a:gd name="T43" fmla="*/ 2147483646 h 1666"/>
              <a:gd name="T44" fmla="*/ 2147483646 w 2758"/>
              <a:gd name="T45" fmla="*/ 2147483646 h 1666"/>
              <a:gd name="T46" fmla="*/ 2147483646 w 2758"/>
              <a:gd name="T47" fmla="*/ 2147483646 h 1666"/>
              <a:gd name="T48" fmla="*/ 2147483646 w 2758"/>
              <a:gd name="T49" fmla="*/ 2147483646 h 1666"/>
              <a:gd name="T50" fmla="*/ 2147483646 w 2758"/>
              <a:gd name="T51" fmla="*/ 2147483646 h 1666"/>
              <a:gd name="T52" fmla="*/ 2147483646 w 2758"/>
              <a:gd name="T53" fmla="*/ 2147483646 h 1666"/>
              <a:gd name="T54" fmla="*/ 2147483646 w 2758"/>
              <a:gd name="T55" fmla="*/ 2147483646 h 1666"/>
              <a:gd name="T56" fmla="*/ 2147483646 w 2758"/>
              <a:gd name="T57" fmla="*/ 2147483646 h 1666"/>
              <a:gd name="T58" fmla="*/ 2147483646 w 2758"/>
              <a:gd name="T59" fmla="*/ 2147483646 h 1666"/>
              <a:gd name="T60" fmla="*/ 2147483646 w 2758"/>
              <a:gd name="T61" fmla="*/ 2147483646 h 1666"/>
              <a:gd name="T62" fmla="*/ 2147483646 w 2758"/>
              <a:gd name="T63" fmla="*/ 2147483646 h 1666"/>
              <a:gd name="T64" fmla="*/ 2147483646 w 2758"/>
              <a:gd name="T65" fmla="*/ 2147483646 h 1666"/>
              <a:gd name="T66" fmla="*/ 2147483646 w 2758"/>
              <a:gd name="T67" fmla="*/ 2147483646 h 1666"/>
              <a:gd name="T68" fmla="*/ 2147483646 w 2758"/>
              <a:gd name="T69" fmla="*/ 2147483646 h 1666"/>
              <a:gd name="T70" fmla="*/ 2147483646 w 2758"/>
              <a:gd name="T71" fmla="*/ 2147483646 h 1666"/>
              <a:gd name="T72" fmla="*/ 2147483646 w 2758"/>
              <a:gd name="T73" fmla="*/ 2147483646 h 1666"/>
              <a:gd name="T74" fmla="*/ 2147483646 w 2758"/>
              <a:gd name="T75" fmla="*/ 2147483646 h 1666"/>
              <a:gd name="T76" fmla="*/ 2147483646 w 2758"/>
              <a:gd name="T77" fmla="*/ 2147483646 h 1666"/>
              <a:gd name="T78" fmla="*/ 2147483646 w 2758"/>
              <a:gd name="T79" fmla="*/ 2147483646 h 1666"/>
              <a:gd name="T80" fmla="*/ 2147483646 w 2758"/>
              <a:gd name="T81" fmla="*/ 2147483646 h 1666"/>
              <a:gd name="T82" fmla="*/ 2147483646 w 2758"/>
              <a:gd name="T83" fmla="*/ 2147483646 h 1666"/>
              <a:gd name="T84" fmla="*/ 2147483646 w 2758"/>
              <a:gd name="T85" fmla="*/ 2147483646 h 1666"/>
              <a:gd name="T86" fmla="*/ 2147483646 w 2758"/>
              <a:gd name="T87" fmla="*/ 2147483646 h 1666"/>
              <a:gd name="T88" fmla="*/ 2147483646 w 2758"/>
              <a:gd name="T89" fmla="*/ 2147483646 h 1666"/>
              <a:gd name="T90" fmla="*/ 2147483646 w 2758"/>
              <a:gd name="T91" fmla="*/ 2147483646 h 1666"/>
              <a:gd name="T92" fmla="*/ 2147483646 w 2758"/>
              <a:gd name="T93" fmla="*/ 2147483646 h 1666"/>
              <a:gd name="T94" fmla="*/ 2147483646 w 2758"/>
              <a:gd name="T95" fmla="*/ 2147483646 h 1666"/>
              <a:gd name="T96" fmla="*/ 2147483646 w 2758"/>
              <a:gd name="T97" fmla="*/ 2147483646 h 1666"/>
              <a:gd name="T98" fmla="*/ 2147483646 w 2758"/>
              <a:gd name="T99" fmla="*/ 2147483646 h 1666"/>
              <a:gd name="T100" fmla="*/ 2147483646 w 2758"/>
              <a:gd name="T101" fmla="*/ 2147483646 h 1666"/>
              <a:gd name="T102" fmla="*/ 2147483646 w 2758"/>
              <a:gd name="T103" fmla="*/ 2147483646 h 1666"/>
              <a:gd name="T104" fmla="*/ 2147483646 w 2758"/>
              <a:gd name="T105" fmla="*/ 2147483646 h 1666"/>
              <a:gd name="T106" fmla="*/ 2147483646 w 2758"/>
              <a:gd name="T107" fmla="*/ 2147483646 h 1666"/>
              <a:gd name="T108" fmla="*/ 2147483646 w 2758"/>
              <a:gd name="T109" fmla="*/ 2147483646 h 1666"/>
              <a:gd name="T110" fmla="*/ 2147483646 w 2758"/>
              <a:gd name="T111" fmla="*/ 2147483646 h 1666"/>
              <a:gd name="T112" fmla="*/ 2147483646 w 2758"/>
              <a:gd name="T113" fmla="*/ 2147483646 h 1666"/>
              <a:gd name="T114" fmla="*/ 2147483646 w 2758"/>
              <a:gd name="T115" fmla="*/ 2147483646 h 1666"/>
              <a:gd name="T116" fmla="*/ 2147483646 w 2758"/>
              <a:gd name="T117" fmla="*/ 2147483646 h 1666"/>
              <a:gd name="T118" fmla="*/ 2147483646 w 2758"/>
              <a:gd name="T119" fmla="*/ 2147483646 h 1666"/>
              <a:gd name="T120" fmla="*/ 2147483646 w 2758"/>
              <a:gd name="T121" fmla="*/ 2147483646 h 1666"/>
              <a:gd name="T122" fmla="*/ 2147483646 w 2758"/>
              <a:gd name="T123" fmla="*/ 2147483646 h 166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758" h="1666">
                <a:moveTo>
                  <a:pt x="931" y="1269"/>
                </a:moveTo>
                <a:lnTo>
                  <a:pt x="895" y="1297"/>
                </a:lnTo>
                <a:lnTo>
                  <a:pt x="864" y="1328"/>
                </a:lnTo>
                <a:lnTo>
                  <a:pt x="839" y="1359"/>
                </a:lnTo>
                <a:lnTo>
                  <a:pt x="816" y="1392"/>
                </a:lnTo>
                <a:lnTo>
                  <a:pt x="1102" y="1555"/>
                </a:lnTo>
                <a:lnTo>
                  <a:pt x="1172" y="1557"/>
                </a:lnTo>
                <a:lnTo>
                  <a:pt x="1210" y="1555"/>
                </a:lnTo>
                <a:lnTo>
                  <a:pt x="1243" y="1547"/>
                </a:lnTo>
                <a:lnTo>
                  <a:pt x="1269" y="1535"/>
                </a:lnTo>
                <a:lnTo>
                  <a:pt x="1293" y="1518"/>
                </a:lnTo>
                <a:lnTo>
                  <a:pt x="1310" y="1495"/>
                </a:lnTo>
                <a:lnTo>
                  <a:pt x="1323" y="1466"/>
                </a:lnTo>
                <a:lnTo>
                  <a:pt x="1331" y="1434"/>
                </a:lnTo>
                <a:lnTo>
                  <a:pt x="1333" y="1397"/>
                </a:lnTo>
                <a:lnTo>
                  <a:pt x="1164" y="1397"/>
                </a:lnTo>
                <a:lnTo>
                  <a:pt x="931" y="1269"/>
                </a:lnTo>
                <a:close/>
                <a:moveTo>
                  <a:pt x="1060" y="975"/>
                </a:moveTo>
                <a:lnTo>
                  <a:pt x="1026" y="983"/>
                </a:lnTo>
                <a:lnTo>
                  <a:pt x="993" y="992"/>
                </a:lnTo>
                <a:lnTo>
                  <a:pt x="964" y="1006"/>
                </a:lnTo>
                <a:lnTo>
                  <a:pt x="937" y="1021"/>
                </a:lnTo>
                <a:lnTo>
                  <a:pt x="912" y="1040"/>
                </a:lnTo>
                <a:lnTo>
                  <a:pt x="891" y="1061"/>
                </a:lnTo>
                <a:lnTo>
                  <a:pt x="872" y="1084"/>
                </a:lnTo>
                <a:lnTo>
                  <a:pt x="855" y="1111"/>
                </a:lnTo>
                <a:lnTo>
                  <a:pt x="1195" y="1292"/>
                </a:lnTo>
                <a:lnTo>
                  <a:pt x="1352" y="1296"/>
                </a:lnTo>
                <a:lnTo>
                  <a:pt x="1392" y="1294"/>
                </a:lnTo>
                <a:lnTo>
                  <a:pt x="1427" y="1288"/>
                </a:lnTo>
                <a:lnTo>
                  <a:pt x="1456" y="1276"/>
                </a:lnTo>
                <a:lnTo>
                  <a:pt x="1481" y="1263"/>
                </a:lnTo>
                <a:lnTo>
                  <a:pt x="1500" y="1244"/>
                </a:lnTo>
                <a:lnTo>
                  <a:pt x="1513" y="1221"/>
                </a:lnTo>
                <a:lnTo>
                  <a:pt x="1521" y="1192"/>
                </a:lnTo>
                <a:lnTo>
                  <a:pt x="1523" y="1161"/>
                </a:lnTo>
                <a:lnTo>
                  <a:pt x="1521" y="1142"/>
                </a:lnTo>
                <a:lnTo>
                  <a:pt x="1517" y="1121"/>
                </a:lnTo>
                <a:lnTo>
                  <a:pt x="1510" y="1096"/>
                </a:lnTo>
                <a:lnTo>
                  <a:pt x="1498" y="1071"/>
                </a:lnTo>
                <a:lnTo>
                  <a:pt x="1241" y="1075"/>
                </a:lnTo>
                <a:lnTo>
                  <a:pt x="1060" y="975"/>
                </a:lnTo>
                <a:close/>
                <a:moveTo>
                  <a:pt x="1137" y="668"/>
                </a:moveTo>
                <a:lnTo>
                  <a:pt x="1104" y="670"/>
                </a:lnTo>
                <a:lnTo>
                  <a:pt x="1074" y="676"/>
                </a:lnTo>
                <a:lnTo>
                  <a:pt x="1047" y="687"/>
                </a:lnTo>
                <a:lnTo>
                  <a:pt x="1020" y="702"/>
                </a:lnTo>
                <a:lnTo>
                  <a:pt x="997" y="722"/>
                </a:lnTo>
                <a:lnTo>
                  <a:pt x="976" y="745"/>
                </a:lnTo>
                <a:lnTo>
                  <a:pt x="954" y="772"/>
                </a:lnTo>
                <a:lnTo>
                  <a:pt x="937" y="804"/>
                </a:lnTo>
                <a:lnTo>
                  <a:pt x="1269" y="969"/>
                </a:lnTo>
                <a:lnTo>
                  <a:pt x="1454" y="971"/>
                </a:lnTo>
                <a:lnTo>
                  <a:pt x="1502" y="969"/>
                </a:lnTo>
                <a:lnTo>
                  <a:pt x="1542" y="962"/>
                </a:lnTo>
                <a:lnTo>
                  <a:pt x="1579" y="952"/>
                </a:lnTo>
                <a:lnTo>
                  <a:pt x="1608" y="937"/>
                </a:lnTo>
                <a:lnTo>
                  <a:pt x="1631" y="916"/>
                </a:lnTo>
                <a:lnTo>
                  <a:pt x="1646" y="893"/>
                </a:lnTo>
                <a:lnTo>
                  <a:pt x="1656" y="864"/>
                </a:lnTo>
                <a:lnTo>
                  <a:pt x="1659" y="833"/>
                </a:lnTo>
                <a:lnTo>
                  <a:pt x="1657" y="810"/>
                </a:lnTo>
                <a:lnTo>
                  <a:pt x="1650" y="789"/>
                </a:lnTo>
                <a:lnTo>
                  <a:pt x="1640" y="772"/>
                </a:lnTo>
                <a:lnTo>
                  <a:pt x="1625" y="758"/>
                </a:lnTo>
                <a:lnTo>
                  <a:pt x="1604" y="749"/>
                </a:lnTo>
                <a:lnTo>
                  <a:pt x="1579" y="741"/>
                </a:lnTo>
                <a:lnTo>
                  <a:pt x="1550" y="735"/>
                </a:lnTo>
                <a:lnTo>
                  <a:pt x="1517" y="733"/>
                </a:lnTo>
                <a:lnTo>
                  <a:pt x="1293" y="733"/>
                </a:lnTo>
                <a:lnTo>
                  <a:pt x="1273" y="718"/>
                </a:lnTo>
                <a:lnTo>
                  <a:pt x="1254" y="704"/>
                </a:lnTo>
                <a:lnTo>
                  <a:pt x="1233" y="693"/>
                </a:lnTo>
                <a:lnTo>
                  <a:pt x="1214" y="683"/>
                </a:lnTo>
                <a:lnTo>
                  <a:pt x="1195" y="678"/>
                </a:lnTo>
                <a:lnTo>
                  <a:pt x="1175" y="672"/>
                </a:lnTo>
                <a:lnTo>
                  <a:pt x="1156" y="668"/>
                </a:lnTo>
                <a:lnTo>
                  <a:pt x="1137" y="668"/>
                </a:lnTo>
                <a:close/>
                <a:moveTo>
                  <a:pt x="1694" y="240"/>
                </a:moveTo>
                <a:lnTo>
                  <a:pt x="1898" y="466"/>
                </a:lnTo>
                <a:lnTo>
                  <a:pt x="1874" y="497"/>
                </a:lnTo>
                <a:lnTo>
                  <a:pt x="1855" y="520"/>
                </a:lnTo>
                <a:lnTo>
                  <a:pt x="2251" y="518"/>
                </a:lnTo>
                <a:lnTo>
                  <a:pt x="2303" y="516"/>
                </a:lnTo>
                <a:lnTo>
                  <a:pt x="2351" y="516"/>
                </a:lnTo>
                <a:lnTo>
                  <a:pt x="2395" y="512"/>
                </a:lnTo>
                <a:lnTo>
                  <a:pt x="2435" y="511"/>
                </a:lnTo>
                <a:lnTo>
                  <a:pt x="2474" y="505"/>
                </a:lnTo>
                <a:lnTo>
                  <a:pt x="2508" y="501"/>
                </a:lnTo>
                <a:lnTo>
                  <a:pt x="2539" y="493"/>
                </a:lnTo>
                <a:lnTo>
                  <a:pt x="2568" y="488"/>
                </a:lnTo>
                <a:lnTo>
                  <a:pt x="2593" y="478"/>
                </a:lnTo>
                <a:lnTo>
                  <a:pt x="2614" y="470"/>
                </a:lnTo>
                <a:lnTo>
                  <a:pt x="2631" y="459"/>
                </a:lnTo>
                <a:lnTo>
                  <a:pt x="2647" y="449"/>
                </a:lnTo>
                <a:lnTo>
                  <a:pt x="2658" y="436"/>
                </a:lnTo>
                <a:lnTo>
                  <a:pt x="2666" y="424"/>
                </a:lnTo>
                <a:lnTo>
                  <a:pt x="2672" y="411"/>
                </a:lnTo>
                <a:lnTo>
                  <a:pt x="2673" y="395"/>
                </a:lnTo>
                <a:lnTo>
                  <a:pt x="2672" y="380"/>
                </a:lnTo>
                <a:lnTo>
                  <a:pt x="2668" y="363"/>
                </a:lnTo>
                <a:lnTo>
                  <a:pt x="2662" y="349"/>
                </a:lnTo>
                <a:lnTo>
                  <a:pt x="2652" y="336"/>
                </a:lnTo>
                <a:lnTo>
                  <a:pt x="2639" y="324"/>
                </a:lnTo>
                <a:lnTo>
                  <a:pt x="2625" y="313"/>
                </a:lnTo>
                <a:lnTo>
                  <a:pt x="2608" y="301"/>
                </a:lnTo>
                <a:lnTo>
                  <a:pt x="2587" y="294"/>
                </a:lnTo>
                <a:lnTo>
                  <a:pt x="2566" y="284"/>
                </a:lnTo>
                <a:lnTo>
                  <a:pt x="2541" y="278"/>
                </a:lnTo>
                <a:lnTo>
                  <a:pt x="2512" y="273"/>
                </a:lnTo>
                <a:lnTo>
                  <a:pt x="2481" y="267"/>
                </a:lnTo>
                <a:lnTo>
                  <a:pt x="2449" y="263"/>
                </a:lnTo>
                <a:lnTo>
                  <a:pt x="2412" y="261"/>
                </a:lnTo>
                <a:lnTo>
                  <a:pt x="2374" y="259"/>
                </a:lnTo>
                <a:lnTo>
                  <a:pt x="2334" y="259"/>
                </a:lnTo>
                <a:lnTo>
                  <a:pt x="1694" y="240"/>
                </a:lnTo>
                <a:close/>
                <a:moveTo>
                  <a:pt x="1060" y="109"/>
                </a:moveTo>
                <a:lnTo>
                  <a:pt x="1039" y="117"/>
                </a:lnTo>
                <a:lnTo>
                  <a:pt x="1018" y="125"/>
                </a:lnTo>
                <a:lnTo>
                  <a:pt x="993" y="134"/>
                </a:lnTo>
                <a:lnTo>
                  <a:pt x="966" y="146"/>
                </a:lnTo>
                <a:lnTo>
                  <a:pt x="937" y="159"/>
                </a:lnTo>
                <a:lnTo>
                  <a:pt x="906" y="173"/>
                </a:lnTo>
                <a:lnTo>
                  <a:pt x="872" y="188"/>
                </a:lnTo>
                <a:lnTo>
                  <a:pt x="835" y="203"/>
                </a:lnTo>
                <a:lnTo>
                  <a:pt x="799" y="221"/>
                </a:lnTo>
                <a:lnTo>
                  <a:pt x="757" y="240"/>
                </a:lnTo>
                <a:lnTo>
                  <a:pt x="714" y="261"/>
                </a:lnTo>
                <a:lnTo>
                  <a:pt x="670" y="282"/>
                </a:lnTo>
                <a:lnTo>
                  <a:pt x="622" y="305"/>
                </a:lnTo>
                <a:lnTo>
                  <a:pt x="572" y="328"/>
                </a:lnTo>
                <a:lnTo>
                  <a:pt x="520" y="353"/>
                </a:lnTo>
                <a:lnTo>
                  <a:pt x="467" y="380"/>
                </a:lnTo>
                <a:lnTo>
                  <a:pt x="150" y="380"/>
                </a:lnTo>
                <a:lnTo>
                  <a:pt x="123" y="480"/>
                </a:lnTo>
                <a:lnTo>
                  <a:pt x="104" y="580"/>
                </a:lnTo>
                <a:lnTo>
                  <a:pt x="92" y="679"/>
                </a:lnTo>
                <a:lnTo>
                  <a:pt x="88" y="779"/>
                </a:lnTo>
                <a:lnTo>
                  <a:pt x="92" y="875"/>
                </a:lnTo>
                <a:lnTo>
                  <a:pt x="102" y="971"/>
                </a:lnTo>
                <a:lnTo>
                  <a:pt x="119" y="1069"/>
                </a:lnTo>
                <a:lnTo>
                  <a:pt x="142" y="1169"/>
                </a:lnTo>
                <a:lnTo>
                  <a:pt x="378" y="1169"/>
                </a:lnTo>
                <a:lnTo>
                  <a:pt x="417" y="1228"/>
                </a:lnTo>
                <a:lnTo>
                  <a:pt x="459" y="1286"/>
                </a:lnTo>
                <a:lnTo>
                  <a:pt x="501" y="1340"/>
                </a:lnTo>
                <a:lnTo>
                  <a:pt x="545" y="1390"/>
                </a:lnTo>
                <a:lnTo>
                  <a:pt x="591" y="1438"/>
                </a:lnTo>
                <a:lnTo>
                  <a:pt x="640" y="1482"/>
                </a:lnTo>
                <a:lnTo>
                  <a:pt x="688" y="1524"/>
                </a:lnTo>
                <a:lnTo>
                  <a:pt x="737" y="1562"/>
                </a:lnTo>
                <a:lnTo>
                  <a:pt x="757" y="1566"/>
                </a:lnTo>
                <a:lnTo>
                  <a:pt x="774" y="1568"/>
                </a:lnTo>
                <a:lnTo>
                  <a:pt x="787" y="1570"/>
                </a:lnTo>
                <a:lnTo>
                  <a:pt x="797" y="1570"/>
                </a:lnTo>
                <a:lnTo>
                  <a:pt x="805" y="1570"/>
                </a:lnTo>
                <a:lnTo>
                  <a:pt x="814" y="1570"/>
                </a:lnTo>
                <a:lnTo>
                  <a:pt x="826" y="1568"/>
                </a:lnTo>
                <a:lnTo>
                  <a:pt x="839" y="1566"/>
                </a:lnTo>
                <a:lnTo>
                  <a:pt x="855" y="1564"/>
                </a:lnTo>
                <a:lnTo>
                  <a:pt x="872" y="1562"/>
                </a:lnTo>
                <a:lnTo>
                  <a:pt x="891" y="1559"/>
                </a:lnTo>
                <a:lnTo>
                  <a:pt x="912" y="1555"/>
                </a:lnTo>
                <a:lnTo>
                  <a:pt x="695" y="1441"/>
                </a:lnTo>
                <a:lnTo>
                  <a:pt x="720" y="1380"/>
                </a:lnTo>
                <a:lnTo>
                  <a:pt x="753" y="1322"/>
                </a:lnTo>
                <a:lnTo>
                  <a:pt x="791" y="1267"/>
                </a:lnTo>
                <a:lnTo>
                  <a:pt x="835" y="1215"/>
                </a:lnTo>
                <a:lnTo>
                  <a:pt x="728" y="1155"/>
                </a:lnTo>
                <a:lnTo>
                  <a:pt x="753" y="1107"/>
                </a:lnTo>
                <a:lnTo>
                  <a:pt x="778" y="1065"/>
                </a:lnTo>
                <a:lnTo>
                  <a:pt x="803" y="1027"/>
                </a:lnTo>
                <a:lnTo>
                  <a:pt x="830" y="994"/>
                </a:lnTo>
                <a:lnTo>
                  <a:pt x="855" y="967"/>
                </a:lnTo>
                <a:lnTo>
                  <a:pt x="883" y="942"/>
                </a:lnTo>
                <a:lnTo>
                  <a:pt x="910" y="925"/>
                </a:lnTo>
                <a:lnTo>
                  <a:pt x="939" y="912"/>
                </a:lnTo>
                <a:lnTo>
                  <a:pt x="816" y="846"/>
                </a:lnTo>
                <a:lnTo>
                  <a:pt x="832" y="812"/>
                </a:lnTo>
                <a:lnTo>
                  <a:pt x="849" y="781"/>
                </a:lnTo>
                <a:lnTo>
                  <a:pt x="864" y="750"/>
                </a:lnTo>
                <a:lnTo>
                  <a:pt x="882" y="724"/>
                </a:lnTo>
                <a:lnTo>
                  <a:pt x="899" y="697"/>
                </a:lnTo>
                <a:lnTo>
                  <a:pt x="918" y="674"/>
                </a:lnTo>
                <a:lnTo>
                  <a:pt x="937" y="653"/>
                </a:lnTo>
                <a:lnTo>
                  <a:pt x="956" y="633"/>
                </a:lnTo>
                <a:lnTo>
                  <a:pt x="976" y="616"/>
                </a:lnTo>
                <a:lnTo>
                  <a:pt x="997" y="603"/>
                </a:lnTo>
                <a:lnTo>
                  <a:pt x="1020" y="591"/>
                </a:lnTo>
                <a:lnTo>
                  <a:pt x="1041" y="580"/>
                </a:lnTo>
                <a:lnTo>
                  <a:pt x="1064" y="572"/>
                </a:lnTo>
                <a:lnTo>
                  <a:pt x="1087" y="566"/>
                </a:lnTo>
                <a:lnTo>
                  <a:pt x="1112" y="564"/>
                </a:lnTo>
                <a:lnTo>
                  <a:pt x="1137" y="562"/>
                </a:lnTo>
                <a:lnTo>
                  <a:pt x="1181" y="566"/>
                </a:lnTo>
                <a:lnTo>
                  <a:pt x="1225" y="578"/>
                </a:lnTo>
                <a:lnTo>
                  <a:pt x="1248" y="585"/>
                </a:lnTo>
                <a:lnTo>
                  <a:pt x="1271" y="597"/>
                </a:lnTo>
                <a:lnTo>
                  <a:pt x="1294" y="610"/>
                </a:lnTo>
                <a:lnTo>
                  <a:pt x="1317" y="624"/>
                </a:lnTo>
                <a:lnTo>
                  <a:pt x="1477" y="622"/>
                </a:lnTo>
                <a:lnTo>
                  <a:pt x="1431" y="599"/>
                </a:lnTo>
                <a:lnTo>
                  <a:pt x="1385" y="568"/>
                </a:lnTo>
                <a:lnTo>
                  <a:pt x="1335" y="530"/>
                </a:lnTo>
                <a:lnTo>
                  <a:pt x="1285" y="484"/>
                </a:lnTo>
                <a:lnTo>
                  <a:pt x="1248" y="505"/>
                </a:lnTo>
                <a:lnTo>
                  <a:pt x="1214" y="524"/>
                </a:lnTo>
                <a:lnTo>
                  <a:pt x="1177" y="539"/>
                </a:lnTo>
                <a:lnTo>
                  <a:pt x="1139" y="553"/>
                </a:lnTo>
                <a:lnTo>
                  <a:pt x="1102" y="562"/>
                </a:lnTo>
                <a:lnTo>
                  <a:pt x="1064" y="570"/>
                </a:lnTo>
                <a:lnTo>
                  <a:pt x="1026" y="574"/>
                </a:lnTo>
                <a:lnTo>
                  <a:pt x="987" y="576"/>
                </a:lnTo>
                <a:lnTo>
                  <a:pt x="947" y="572"/>
                </a:lnTo>
                <a:lnTo>
                  <a:pt x="943" y="466"/>
                </a:lnTo>
                <a:lnTo>
                  <a:pt x="972" y="468"/>
                </a:lnTo>
                <a:lnTo>
                  <a:pt x="1014" y="466"/>
                </a:lnTo>
                <a:lnTo>
                  <a:pt x="1056" y="461"/>
                </a:lnTo>
                <a:lnTo>
                  <a:pt x="1099" y="453"/>
                </a:lnTo>
                <a:lnTo>
                  <a:pt x="1141" y="441"/>
                </a:lnTo>
                <a:lnTo>
                  <a:pt x="1181" y="424"/>
                </a:lnTo>
                <a:lnTo>
                  <a:pt x="1221" y="405"/>
                </a:lnTo>
                <a:lnTo>
                  <a:pt x="1262" y="384"/>
                </a:lnTo>
                <a:lnTo>
                  <a:pt x="1302" y="357"/>
                </a:lnTo>
                <a:lnTo>
                  <a:pt x="1339" y="401"/>
                </a:lnTo>
                <a:lnTo>
                  <a:pt x="1375" y="440"/>
                </a:lnTo>
                <a:lnTo>
                  <a:pt x="1414" y="474"/>
                </a:lnTo>
                <a:lnTo>
                  <a:pt x="1450" y="499"/>
                </a:lnTo>
                <a:lnTo>
                  <a:pt x="1487" y="520"/>
                </a:lnTo>
                <a:lnTo>
                  <a:pt x="1525" y="536"/>
                </a:lnTo>
                <a:lnTo>
                  <a:pt x="1561" y="545"/>
                </a:lnTo>
                <a:lnTo>
                  <a:pt x="1600" y="547"/>
                </a:lnTo>
                <a:lnTo>
                  <a:pt x="1623" y="547"/>
                </a:lnTo>
                <a:lnTo>
                  <a:pt x="1646" y="543"/>
                </a:lnTo>
                <a:lnTo>
                  <a:pt x="1669" y="536"/>
                </a:lnTo>
                <a:lnTo>
                  <a:pt x="1692" y="526"/>
                </a:lnTo>
                <a:lnTo>
                  <a:pt x="1713" y="514"/>
                </a:lnTo>
                <a:lnTo>
                  <a:pt x="1734" y="501"/>
                </a:lnTo>
                <a:lnTo>
                  <a:pt x="1753" y="484"/>
                </a:lnTo>
                <a:lnTo>
                  <a:pt x="1773" y="464"/>
                </a:lnTo>
                <a:lnTo>
                  <a:pt x="1502" y="155"/>
                </a:lnTo>
                <a:lnTo>
                  <a:pt x="1060" y="109"/>
                </a:lnTo>
                <a:close/>
                <a:moveTo>
                  <a:pt x="1054" y="0"/>
                </a:moveTo>
                <a:lnTo>
                  <a:pt x="1536" y="54"/>
                </a:lnTo>
                <a:lnTo>
                  <a:pt x="1608" y="134"/>
                </a:lnTo>
                <a:lnTo>
                  <a:pt x="2318" y="154"/>
                </a:lnTo>
                <a:lnTo>
                  <a:pt x="2378" y="155"/>
                </a:lnTo>
                <a:lnTo>
                  <a:pt x="2431" y="157"/>
                </a:lnTo>
                <a:lnTo>
                  <a:pt x="2481" y="161"/>
                </a:lnTo>
                <a:lnTo>
                  <a:pt x="2528" y="167"/>
                </a:lnTo>
                <a:lnTo>
                  <a:pt x="2568" y="175"/>
                </a:lnTo>
                <a:lnTo>
                  <a:pt x="2602" y="184"/>
                </a:lnTo>
                <a:lnTo>
                  <a:pt x="2635" y="196"/>
                </a:lnTo>
                <a:lnTo>
                  <a:pt x="2662" y="207"/>
                </a:lnTo>
                <a:lnTo>
                  <a:pt x="2683" y="223"/>
                </a:lnTo>
                <a:lnTo>
                  <a:pt x="2704" y="240"/>
                </a:lnTo>
                <a:lnTo>
                  <a:pt x="2720" y="259"/>
                </a:lnTo>
                <a:lnTo>
                  <a:pt x="2735" y="280"/>
                </a:lnTo>
                <a:lnTo>
                  <a:pt x="2745" y="305"/>
                </a:lnTo>
                <a:lnTo>
                  <a:pt x="2752" y="332"/>
                </a:lnTo>
                <a:lnTo>
                  <a:pt x="2756" y="361"/>
                </a:lnTo>
                <a:lnTo>
                  <a:pt x="2758" y="393"/>
                </a:lnTo>
                <a:lnTo>
                  <a:pt x="2756" y="420"/>
                </a:lnTo>
                <a:lnTo>
                  <a:pt x="2752" y="447"/>
                </a:lnTo>
                <a:lnTo>
                  <a:pt x="2745" y="470"/>
                </a:lnTo>
                <a:lnTo>
                  <a:pt x="2733" y="493"/>
                </a:lnTo>
                <a:lnTo>
                  <a:pt x="2720" y="514"/>
                </a:lnTo>
                <a:lnTo>
                  <a:pt x="2700" y="532"/>
                </a:lnTo>
                <a:lnTo>
                  <a:pt x="2681" y="549"/>
                </a:lnTo>
                <a:lnTo>
                  <a:pt x="2656" y="564"/>
                </a:lnTo>
                <a:lnTo>
                  <a:pt x="2629" y="578"/>
                </a:lnTo>
                <a:lnTo>
                  <a:pt x="2599" y="589"/>
                </a:lnTo>
                <a:lnTo>
                  <a:pt x="2566" y="601"/>
                </a:lnTo>
                <a:lnTo>
                  <a:pt x="2529" y="608"/>
                </a:lnTo>
                <a:lnTo>
                  <a:pt x="2489" y="614"/>
                </a:lnTo>
                <a:lnTo>
                  <a:pt x="2447" y="618"/>
                </a:lnTo>
                <a:lnTo>
                  <a:pt x="2401" y="622"/>
                </a:lnTo>
                <a:lnTo>
                  <a:pt x="2353" y="622"/>
                </a:lnTo>
                <a:lnTo>
                  <a:pt x="1725" y="631"/>
                </a:lnTo>
                <a:lnTo>
                  <a:pt x="1661" y="649"/>
                </a:lnTo>
                <a:lnTo>
                  <a:pt x="1682" y="666"/>
                </a:lnTo>
                <a:lnTo>
                  <a:pt x="1700" y="685"/>
                </a:lnTo>
                <a:lnTo>
                  <a:pt x="1715" y="704"/>
                </a:lnTo>
                <a:lnTo>
                  <a:pt x="1727" y="727"/>
                </a:lnTo>
                <a:lnTo>
                  <a:pt x="1736" y="750"/>
                </a:lnTo>
                <a:lnTo>
                  <a:pt x="1744" y="777"/>
                </a:lnTo>
                <a:lnTo>
                  <a:pt x="1748" y="804"/>
                </a:lnTo>
                <a:lnTo>
                  <a:pt x="1748" y="835"/>
                </a:lnTo>
                <a:lnTo>
                  <a:pt x="1746" y="875"/>
                </a:lnTo>
                <a:lnTo>
                  <a:pt x="1738" y="912"/>
                </a:lnTo>
                <a:lnTo>
                  <a:pt x="1727" y="944"/>
                </a:lnTo>
                <a:lnTo>
                  <a:pt x="1709" y="973"/>
                </a:lnTo>
                <a:lnTo>
                  <a:pt x="1688" y="1000"/>
                </a:lnTo>
                <a:lnTo>
                  <a:pt x="1661" y="1021"/>
                </a:lnTo>
                <a:lnTo>
                  <a:pt x="1631" y="1040"/>
                </a:lnTo>
                <a:lnTo>
                  <a:pt x="1596" y="1056"/>
                </a:lnTo>
                <a:lnTo>
                  <a:pt x="1604" y="1084"/>
                </a:lnTo>
                <a:lnTo>
                  <a:pt x="1609" y="1111"/>
                </a:lnTo>
                <a:lnTo>
                  <a:pt x="1613" y="1136"/>
                </a:lnTo>
                <a:lnTo>
                  <a:pt x="1615" y="1159"/>
                </a:lnTo>
                <a:lnTo>
                  <a:pt x="1611" y="1207"/>
                </a:lnTo>
                <a:lnTo>
                  <a:pt x="1602" y="1251"/>
                </a:lnTo>
                <a:lnTo>
                  <a:pt x="1586" y="1290"/>
                </a:lnTo>
                <a:lnTo>
                  <a:pt x="1565" y="1321"/>
                </a:lnTo>
                <a:lnTo>
                  <a:pt x="1538" y="1347"/>
                </a:lnTo>
                <a:lnTo>
                  <a:pt x="1504" y="1370"/>
                </a:lnTo>
                <a:lnTo>
                  <a:pt x="1463" y="1386"/>
                </a:lnTo>
                <a:lnTo>
                  <a:pt x="1417" y="1397"/>
                </a:lnTo>
                <a:lnTo>
                  <a:pt x="1419" y="1416"/>
                </a:lnTo>
                <a:lnTo>
                  <a:pt x="1419" y="1432"/>
                </a:lnTo>
                <a:lnTo>
                  <a:pt x="1417" y="1459"/>
                </a:lnTo>
                <a:lnTo>
                  <a:pt x="1415" y="1486"/>
                </a:lnTo>
                <a:lnTo>
                  <a:pt x="1410" y="1511"/>
                </a:lnTo>
                <a:lnTo>
                  <a:pt x="1402" y="1532"/>
                </a:lnTo>
                <a:lnTo>
                  <a:pt x="1394" y="1553"/>
                </a:lnTo>
                <a:lnTo>
                  <a:pt x="1383" y="1572"/>
                </a:lnTo>
                <a:lnTo>
                  <a:pt x="1369" y="1589"/>
                </a:lnTo>
                <a:lnTo>
                  <a:pt x="1354" y="1605"/>
                </a:lnTo>
                <a:lnTo>
                  <a:pt x="1337" y="1618"/>
                </a:lnTo>
                <a:lnTo>
                  <a:pt x="1317" y="1630"/>
                </a:lnTo>
                <a:lnTo>
                  <a:pt x="1296" y="1639"/>
                </a:lnTo>
                <a:lnTo>
                  <a:pt x="1273" y="1649"/>
                </a:lnTo>
                <a:lnTo>
                  <a:pt x="1246" y="1654"/>
                </a:lnTo>
                <a:lnTo>
                  <a:pt x="1220" y="1658"/>
                </a:lnTo>
                <a:lnTo>
                  <a:pt x="1191" y="1662"/>
                </a:lnTo>
                <a:lnTo>
                  <a:pt x="1158" y="1662"/>
                </a:lnTo>
                <a:lnTo>
                  <a:pt x="1099" y="1658"/>
                </a:lnTo>
                <a:lnTo>
                  <a:pt x="1033" y="1624"/>
                </a:lnTo>
                <a:lnTo>
                  <a:pt x="979" y="1643"/>
                </a:lnTo>
                <a:lnTo>
                  <a:pt x="928" y="1656"/>
                </a:lnTo>
                <a:lnTo>
                  <a:pt x="876" y="1664"/>
                </a:lnTo>
                <a:lnTo>
                  <a:pt x="828" y="1666"/>
                </a:lnTo>
                <a:lnTo>
                  <a:pt x="809" y="1666"/>
                </a:lnTo>
                <a:lnTo>
                  <a:pt x="785" y="1664"/>
                </a:lnTo>
                <a:lnTo>
                  <a:pt x="757" y="1660"/>
                </a:lnTo>
                <a:lnTo>
                  <a:pt x="722" y="1656"/>
                </a:lnTo>
                <a:lnTo>
                  <a:pt x="676" y="1626"/>
                </a:lnTo>
                <a:lnTo>
                  <a:pt x="628" y="1591"/>
                </a:lnTo>
                <a:lnTo>
                  <a:pt x="578" y="1553"/>
                </a:lnTo>
                <a:lnTo>
                  <a:pt x="530" y="1509"/>
                </a:lnTo>
                <a:lnTo>
                  <a:pt x="482" y="1459"/>
                </a:lnTo>
                <a:lnTo>
                  <a:pt x="432" y="1403"/>
                </a:lnTo>
                <a:lnTo>
                  <a:pt x="382" y="1344"/>
                </a:lnTo>
                <a:lnTo>
                  <a:pt x="332" y="1280"/>
                </a:lnTo>
                <a:lnTo>
                  <a:pt x="83" y="1280"/>
                </a:lnTo>
                <a:lnTo>
                  <a:pt x="63" y="1219"/>
                </a:lnTo>
                <a:lnTo>
                  <a:pt x="46" y="1157"/>
                </a:lnTo>
                <a:lnTo>
                  <a:pt x="33" y="1096"/>
                </a:lnTo>
                <a:lnTo>
                  <a:pt x="19" y="1036"/>
                </a:lnTo>
                <a:lnTo>
                  <a:pt x="11" y="975"/>
                </a:lnTo>
                <a:lnTo>
                  <a:pt x="4" y="914"/>
                </a:lnTo>
                <a:lnTo>
                  <a:pt x="0" y="854"/>
                </a:lnTo>
                <a:lnTo>
                  <a:pt x="0" y="793"/>
                </a:lnTo>
                <a:lnTo>
                  <a:pt x="0" y="724"/>
                </a:lnTo>
                <a:lnTo>
                  <a:pt x="6" y="656"/>
                </a:lnTo>
                <a:lnTo>
                  <a:pt x="11" y="591"/>
                </a:lnTo>
                <a:lnTo>
                  <a:pt x="23" y="526"/>
                </a:lnTo>
                <a:lnTo>
                  <a:pt x="34" y="463"/>
                </a:lnTo>
                <a:lnTo>
                  <a:pt x="52" y="399"/>
                </a:lnTo>
                <a:lnTo>
                  <a:pt x="69" y="336"/>
                </a:lnTo>
                <a:lnTo>
                  <a:pt x="92" y="276"/>
                </a:lnTo>
                <a:lnTo>
                  <a:pt x="465" y="276"/>
                </a:lnTo>
                <a:lnTo>
                  <a:pt x="530" y="236"/>
                </a:lnTo>
                <a:lnTo>
                  <a:pt x="599" y="200"/>
                </a:lnTo>
                <a:lnTo>
                  <a:pt x="668" y="163"/>
                </a:lnTo>
                <a:lnTo>
                  <a:pt x="741" y="129"/>
                </a:lnTo>
                <a:lnTo>
                  <a:pt x="816" y="94"/>
                </a:lnTo>
                <a:lnTo>
                  <a:pt x="893" y="61"/>
                </a:lnTo>
                <a:lnTo>
                  <a:pt x="972" y="31"/>
                </a:lnTo>
                <a:lnTo>
                  <a:pt x="1054"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57" name="任意多边形 56"/>
          <p:cNvSpPr/>
          <p:nvPr/>
        </p:nvSpPr>
        <p:spPr>
          <a:xfrm flipV="1">
            <a:off x="1374740" y="4641085"/>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MH_Other_3"/>
          <p:cNvSpPr/>
          <p:nvPr>
            <p:custDataLst>
              <p:tags r:id="rId1"/>
            </p:custDataLst>
          </p:nvPr>
        </p:nvSpPr>
        <p:spPr>
          <a:xfrm>
            <a:off x="1489834" y="5503997"/>
            <a:ext cx="1052512" cy="1050925"/>
          </a:xfrm>
          <a:prstGeom prst="ellipse">
            <a:avLst/>
          </a:prstGeom>
          <a:solidFill>
            <a:schemeClr val="accent1"/>
          </a:soli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31" name="KSO_Shape"/>
          <p:cNvSpPr/>
          <p:nvPr/>
        </p:nvSpPr>
        <p:spPr bwMode="auto">
          <a:xfrm>
            <a:off x="1683330" y="5763294"/>
            <a:ext cx="665521" cy="677470"/>
          </a:xfrm>
          <a:custGeom>
            <a:avLst/>
            <a:gdLst>
              <a:gd name="T0" fmla="*/ 1230708 w 3970"/>
              <a:gd name="T1" fmla="*/ 915562 h 4043"/>
              <a:gd name="T2" fmla="*/ 745546 w 3970"/>
              <a:gd name="T3" fmla="*/ 1273147 h 4043"/>
              <a:gd name="T4" fmla="*/ 1036643 w 3970"/>
              <a:gd name="T5" fmla="*/ 769945 h 4043"/>
              <a:gd name="T6" fmla="*/ 1163942 w 3970"/>
              <a:gd name="T7" fmla="*/ 484945 h 4043"/>
              <a:gd name="T8" fmla="*/ 709493 w 3970"/>
              <a:gd name="T9" fmla="*/ 218203 h 4043"/>
              <a:gd name="T10" fmla="*/ 515428 w 3970"/>
              <a:gd name="T11" fmla="*/ 1309663 h 4043"/>
              <a:gd name="T12" fmla="*/ 1473289 w 3970"/>
              <a:gd name="T13" fmla="*/ 739663 h 4043"/>
              <a:gd name="T14" fmla="*/ 1230708 w 3970"/>
              <a:gd name="T15" fmla="*/ 915562 h 4043"/>
              <a:gd name="T16" fmla="*/ 933825 w 3970"/>
              <a:gd name="T17" fmla="*/ 297023 h 4043"/>
              <a:gd name="T18" fmla="*/ 1047326 w 3970"/>
              <a:gd name="T19" fmla="*/ 410578 h 4043"/>
              <a:gd name="T20" fmla="*/ 933825 w 3970"/>
              <a:gd name="T21" fmla="*/ 524578 h 4043"/>
              <a:gd name="T22" fmla="*/ 819878 w 3970"/>
              <a:gd name="T23" fmla="*/ 410578 h 4043"/>
              <a:gd name="T24" fmla="*/ 933825 w 3970"/>
              <a:gd name="T25" fmla="*/ 297023 h 4043"/>
              <a:gd name="T26" fmla="*/ 569731 w 3970"/>
              <a:gd name="T27" fmla="*/ 1070085 h 4043"/>
              <a:gd name="T28" fmla="*/ 456230 w 3970"/>
              <a:gd name="T29" fmla="*/ 956530 h 4043"/>
              <a:gd name="T30" fmla="*/ 569731 w 3970"/>
              <a:gd name="T31" fmla="*/ 842976 h 4043"/>
              <a:gd name="T32" fmla="*/ 683677 w 3970"/>
              <a:gd name="T33" fmla="*/ 956530 h 4043"/>
              <a:gd name="T34" fmla="*/ 569731 w 3970"/>
              <a:gd name="T35" fmla="*/ 1070085 h 4043"/>
              <a:gd name="T36" fmla="*/ 660977 w 3970"/>
              <a:gd name="T37" fmla="*/ 736546 h 4043"/>
              <a:gd name="T38" fmla="*/ 547031 w 3970"/>
              <a:gd name="T39" fmla="*/ 622992 h 4043"/>
              <a:gd name="T40" fmla="*/ 660977 w 3970"/>
              <a:gd name="T41" fmla="*/ 509437 h 4043"/>
              <a:gd name="T42" fmla="*/ 774478 w 3970"/>
              <a:gd name="T43" fmla="*/ 622992 h 4043"/>
              <a:gd name="T44" fmla="*/ 660977 w 3970"/>
              <a:gd name="T45" fmla="*/ 736546 h 4043"/>
              <a:gd name="T46" fmla="*/ 1095397 w 3970"/>
              <a:gd name="T47" fmla="*/ 777070 h 4043"/>
              <a:gd name="T48" fmla="*/ 1095842 w 3970"/>
              <a:gd name="T49" fmla="*/ 774398 h 4043"/>
              <a:gd name="T50" fmla="*/ 1095397 w 3970"/>
              <a:gd name="T51" fmla="*/ 777070 h 4043"/>
              <a:gd name="T52" fmla="*/ 1211568 w 3970"/>
              <a:gd name="T53" fmla="*/ 858117 h 4043"/>
              <a:gd name="T54" fmla="*/ 1767056 w 3970"/>
              <a:gd name="T55" fmla="*/ 105094 h 4043"/>
              <a:gd name="T56" fmla="*/ 1731893 w 3970"/>
              <a:gd name="T57" fmla="*/ 74812 h 4043"/>
              <a:gd name="T58" fmla="*/ 1095842 w 3970"/>
              <a:gd name="T59" fmla="*/ 774398 h 4043"/>
              <a:gd name="T60" fmla="*/ 1211568 w 3970"/>
              <a:gd name="T61" fmla="*/ 858117 h 4043"/>
              <a:gd name="T62" fmla="*/ 918246 w 3970"/>
              <a:gd name="T63" fmla="*/ 867913 h 4043"/>
              <a:gd name="T64" fmla="*/ 812312 w 3970"/>
              <a:gd name="T65" fmla="*/ 1201452 h 4043"/>
              <a:gd name="T66" fmla="*/ 1125664 w 3970"/>
              <a:gd name="T67" fmla="*/ 1024663 h 4043"/>
              <a:gd name="T68" fmla="*/ 918246 w 3970"/>
              <a:gd name="T69" fmla="*/ 867913 h 40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970" h="4043">
                <a:moveTo>
                  <a:pt x="2765" y="2056"/>
                </a:moveTo>
                <a:cubicBezTo>
                  <a:pt x="2833" y="2655"/>
                  <a:pt x="1948" y="2832"/>
                  <a:pt x="1675" y="2859"/>
                </a:cubicBezTo>
                <a:cubicBezTo>
                  <a:pt x="1716" y="2437"/>
                  <a:pt x="1662" y="1729"/>
                  <a:pt x="2329" y="1729"/>
                </a:cubicBezTo>
                <a:cubicBezTo>
                  <a:pt x="2261" y="1688"/>
                  <a:pt x="2438" y="1293"/>
                  <a:pt x="2615" y="1089"/>
                </a:cubicBezTo>
                <a:cubicBezTo>
                  <a:pt x="2847" y="0"/>
                  <a:pt x="1975" y="340"/>
                  <a:pt x="1594" y="490"/>
                </a:cubicBezTo>
                <a:cubicBezTo>
                  <a:pt x="0" y="1661"/>
                  <a:pt x="1103" y="2873"/>
                  <a:pt x="1158" y="2941"/>
                </a:cubicBezTo>
                <a:cubicBezTo>
                  <a:pt x="2343" y="4043"/>
                  <a:pt x="3687" y="2235"/>
                  <a:pt x="3310" y="1661"/>
                </a:cubicBezTo>
                <a:cubicBezTo>
                  <a:pt x="3268" y="1686"/>
                  <a:pt x="2928" y="2042"/>
                  <a:pt x="2765" y="2056"/>
                </a:cubicBezTo>
                <a:close/>
                <a:moveTo>
                  <a:pt x="2098" y="667"/>
                </a:moveTo>
                <a:cubicBezTo>
                  <a:pt x="2239" y="667"/>
                  <a:pt x="2353" y="781"/>
                  <a:pt x="2353" y="922"/>
                </a:cubicBezTo>
                <a:cubicBezTo>
                  <a:pt x="2353" y="1063"/>
                  <a:pt x="2239" y="1178"/>
                  <a:pt x="2098" y="1178"/>
                </a:cubicBezTo>
                <a:cubicBezTo>
                  <a:pt x="1956" y="1178"/>
                  <a:pt x="1842" y="1063"/>
                  <a:pt x="1842" y="922"/>
                </a:cubicBezTo>
                <a:cubicBezTo>
                  <a:pt x="1842" y="781"/>
                  <a:pt x="1956" y="667"/>
                  <a:pt x="2098" y="667"/>
                </a:cubicBezTo>
                <a:close/>
                <a:moveTo>
                  <a:pt x="1280" y="2403"/>
                </a:moveTo>
                <a:cubicBezTo>
                  <a:pt x="1139" y="2403"/>
                  <a:pt x="1025" y="2289"/>
                  <a:pt x="1025" y="2148"/>
                </a:cubicBezTo>
                <a:cubicBezTo>
                  <a:pt x="1025" y="2007"/>
                  <a:pt x="1139" y="1893"/>
                  <a:pt x="1280" y="1893"/>
                </a:cubicBezTo>
                <a:cubicBezTo>
                  <a:pt x="1422" y="1893"/>
                  <a:pt x="1536" y="2007"/>
                  <a:pt x="1536" y="2148"/>
                </a:cubicBezTo>
                <a:cubicBezTo>
                  <a:pt x="1536" y="2289"/>
                  <a:pt x="1422" y="2403"/>
                  <a:pt x="1280" y="2403"/>
                </a:cubicBezTo>
                <a:close/>
                <a:moveTo>
                  <a:pt x="1485" y="1654"/>
                </a:moveTo>
                <a:cubicBezTo>
                  <a:pt x="1344" y="1654"/>
                  <a:pt x="1229" y="1540"/>
                  <a:pt x="1229" y="1399"/>
                </a:cubicBezTo>
                <a:cubicBezTo>
                  <a:pt x="1229" y="1258"/>
                  <a:pt x="1344" y="1144"/>
                  <a:pt x="1485" y="1144"/>
                </a:cubicBezTo>
                <a:cubicBezTo>
                  <a:pt x="1626" y="1144"/>
                  <a:pt x="1740" y="1258"/>
                  <a:pt x="1740" y="1399"/>
                </a:cubicBezTo>
                <a:cubicBezTo>
                  <a:pt x="1740" y="1540"/>
                  <a:pt x="1626" y="1654"/>
                  <a:pt x="1485" y="1654"/>
                </a:cubicBezTo>
                <a:close/>
                <a:moveTo>
                  <a:pt x="2461" y="1745"/>
                </a:moveTo>
                <a:cubicBezTo>
                  <a:pt x="2461" y="1743"/>
                  <a:pt x="2462" y="1741"/>
                  <a:pt x="2462" y="1739"/>
                </a:cubicBezTo>
                <a:cubicBezTo>
                  <a:pt x="2447" y="1728"/>
                  <a:pt x="2443" y="1728"/>
                  <a:pt x="2461" y="1745"/>
                </a:cubicBezTo>
                <a:close/>
                <a:moveTo>
                  <a:pt x="2722" y="1927"/>
                </a:moveTo>
                <a:cubicBezTo>
                  <a:pt x="3107" y="1768"/>
                  <a:pt x="3970" y="236"/>
                  <a:pt x="3970" y="236"/>
                </a:cubicBezTo>
                <a:cubicBezTo>
                  <a:pt x="3891" y="168"/>
                  <a:pt x="3891" y="168"/>
                  <a:pt x="3891" y="168"/>
                </a:cubicBezTo>
                <a:cubicBezTo>
                  <a:pt x="3891" y="168"/>
                  <a:pt x="2597" y="1292"/>
                  <a:pt x="2462" y="1739"/>
                </a:cubicBezTo>
                <a:cubicBezTo>
                  <a:pt x="2509" y="1771"/>
                  <a:pt x="2662" y="1893"/>
                  <a:pt x="2722" y="1927"/>
                </a:cubicBezTo>
                <a:close/>
                <a:moveTo>
                  <a:pt x="2063" y="1949"/>
                </a:moveTo>
                <a:cubicBezTo>
                  <a:pt x="1871" y="2097"/>
                  <a:pt x="1927" y="2539"/>
                  <a:pt x="1825" y="2698"/>
                </a:cubicBezTo>
                <a:cubicBezTo>
                  <a:pt x="2041" y="2539"/>
                  <a:pt x="2358" y="2585"/>
                  <a:pt x="2529" y="2301"/>
                </a:cubicBezTo>
                <a:cubicBezTo>
                  <a:pt x="2585" y="2142"/>
                  <a:pt x="2483" y="1745"/>
                  <a:pt x="2063" y="1949"/>
                </a:cubicBezTo>
                <a:close/>
              </a:path>
            </a:pathLst>
          </a:custGeom>
          <a:solidFill>
            <a:srgbClr val="FFFFFF"/>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32" name="矩形 31"/>
          <p:cNvSpPr/>
          <p:nvPr/>
        </p:nvSpPr>
        <p:spPr>
          <a:xfrm>
            <a:off x="752868" y="315951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3" name="任意多边形 56"/>
          <p:cNvSpPr/>
          <p:nvPr/>
        </p:nvSpPr>
        <p:spPr>
          <a:xfrm flipV="1">
            <a:off x="4094680" y="4641085"/>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MH_Other_3"/>
          <p:cNvSpPr/>
          <p:nvPr>
            <p:custDataLst>
              <p:tags r:id="rId2"/>
            </p:custDataLst>
          </p:nvPr>
        </p:nvSpPr>
        <p:spPr>
          <a:xfrm>
            <a:off x="4209774" y="5503997"/>
            <a:ext cx="1052512" cy="1050925"/>
          </a:xfrm>
          <a:prstGeom prst="ellipse">
            <a:avLst/>
          </a:prstGeom>
          <a:solidFill>
            <a:schemeClr val="accent1"/>
          </a:soli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36" name="矩形 35"/>
          <p:cNvSpPr/>
          <p:nvPr/>
        </p:nvSpPr>
        <p:spPr>
          <a:xfrm>
            <a:off x="3472808" y="315951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7" name="任意多边形 56"/>
          <p:cNvSpPr/>
          <p:nvPr/>
        </p:nvSpPr>
        <p:spPr>
          <a:xfrm flipV="1">
            <a:off x="6814620" y="4641085"/>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MH_Other_3"/>
          <p:cNvSpPr/>
          <p:nvPr>
            <p:custDataLst>
              <p:tags r:id="rId3"/>
            </p:custDataLst>
          </p:nvPr>
        </p:nvSpPr>
        <p:spPr>
          <a:xfrm>
            <a:off x="6929714" y="5503997"/>
            <a:ext cx="1052512" cy="1050925"/>
          </a:xfrm>
          <a:prstGeom prst="ellipse">
            <a:avLst/>
          </a:prstGeom>
          <a:solidFill>
            <a:schemeClr val="accent1"/>
          </a:soli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40" name="矩形 39"/>
          <p:cNvSpPr/>
          <p:nvPr/>
        </p:nvSpPr>
        <p:spPr>
          <a:xfrm>
            <a:off x="6192748" y="315951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41" name="任意多边形 56"/>
          <p:cNvSpPr/>
          <p:nvPr/>
        </p:nvSpPr>
        <p:spPr>
          <a:xfrm flipV="1">
            <a:off x="9534560" y="4641085"/>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MH_Other_3"/>
          <p:cNvSpPr/>
          <p:nvPr>
            <p:custDataLst>
              <p:tags r:id="rId4"/>
            </p:custDataLst>
          </p:nvPr>
        </p:nvSpPr>
        <p:spPr>
          <a:xfrm>
            <a:off x="9649654" y="5503997"/>
            <a:ext cx="1052512" cy="1050925"/>
          </a:xfrm>
          <a:prstGeom prst="ellipse">
            <a:avLst/>
          </a:prstGeom>
          <a:solidFill>
            <a:schemeClr val="accent1"/>
          </a:soli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44" name="矩形 43"/>
          <p:cNvSpPr/>
          <p:nvPr/>
        </p:nvSpPr>
        <p:spPr>
          <a:xfrm>
            <a:off x="8912688" y="315951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46" name="KSO_Shape"/>
          <p:cNvSpPr/>
          <p:nvPr/>
        </p:nvSpPr>
        <p:spPr bwMode="auto">
          <a:xfrm>
            <a:off x="4496221" y="5772061"/>
            <a:ext cx="479618" cy="514796"/>
          </a:xfrm>
          <a:custGeom>
            <a:avLst/>
            <a:gdLst>
              <a:gd name="T0" fmla="*/ 377250015 w 5554"/>
              <a:gd name="T1" fmla="*/ 549192827 h 5958"/>
              <a:gd name="T2" fmla="*/ 191127626 w 5554"/>
              <a:gd name="T3" fmla="*/ 554406798 h 5958"/>
              <a:gd name="T4" fmla="*/ 58124720 w 5554"/>
              <a:gd name="T5" fmla="*/ 433772465 h 5958"/>
              <a:gd name="T6" fmla="*/ 28602676 w 5554"/>
              <a:gd name="T7" fmla="*/ 242086556 h 5958"/>
              <a:gd name="T8" fmla="*/ 32382408 w 5554"/>
              <a:gd name="T9" fmla="*/ 166127958 h 5958"/>
              <a:gd name="T10" fmla="*/ 61496057 w 5554"/>
              <a:gd name="T11" fmla="*/ 258954982 h 5958"/>
              <a:gd name="T12" fmla="*/ 146997628 w 5554"/>
              <a:gd name="T13" fmla="*/ 372841881 h 5958"/>
              <a:gd name="T14" fmla="*/ 263860299 w 5554"/>
              <a:gd name="T15" fmla="*/ 471700765 h 5958"/>
              <a:gd name="T16" fmla="*/ 378986493 w 5554"/>
              <a:gd name="T17" fmla="*/ 528541898 h 5958"/>
              <a:gd name="T18" fmla="*/ 318205607 w 5554"/>
              <a:gd name="T19" fmla="*/ 139138540 h 5958"/>
              <a:gd name="T20" fmla="*/ 286640309 w 5554"/>
              <a:gd name="T21" fmla="*/ 173386334 h 5958"/>
              <a:gd name="T22" fmla="*/ 308399012 w 5554"/>
              <a:gd name="T23" fmla="*/ 191890541 h 5958"/>
              <a:gd name="T24" fmla="*/ 366217275 w 5554"/>
              <a:gd name="T25" fmla="*/ 171852870 h 5958"/>
              <a:gd name="T26" fmla="*/ 395739639 w 5554"/>
              <a:gd name="T27" fmla="*/ 66962125 h 5958"/>
              <a:gd name="T28" fmla="*/ 403605239 w 5554"/>
              <a:gd name="T29" fmla="*/ 94462805 h 5958"/>
              <a:gd name="T30" fmla="*/ 413309895 w 5554"/>
              <a:gd name="T31" fmla="*/ 67882331 h 5958"/>
              <a:gd name="T32" fmla="*/ 378067124 w 5554"/>
              <a:gd name="T33" fmla="*/ 24535748 h 5958"/>
              <a:gd name="T34" fmla="*/ 365502424 w 5554"/>
              <a:gd name="T35" fmla="*/ 204313 h 5958"/>
              <a:gd name="T36" fmla="*/ 338840424 w 5554"/>
              <a:gd name="T37" fmla="*/ 133208995 h 5958"/>
              <a:gd name="T38" fmla="*/ 363663688 w 5554"/>
              <a:gd name="T39" fmla="*/ 267951455 h 5958"/>
              <a:gd name="T40" fmla="*/ 346808283 w 5554"/>
              <a:gd name="T41" fmla="*/ 318863044 h 5958"/>
              <a:gd name="T42" fmla="*/ 405852690 w 5554"/>
              <a:gd name="T43" fmla="*/ 337673880 h 5958"/>
              <a:gd name="T44" fmla="*/ 474907891 w 5554"/>
              <a:gd name="T45" fmla="*/ 308946684 h 5958"/>
              <a:gd name="T46" fmla="*/ 500956659 w 5554"/>
              <a:gd name="T47" fmla="*/ 269689232 h 5958"/>
              <a:gd name="T48" fmla="*/ 548049279 w 5554"/>
              <a:gd name="T49" fmla="*/ 128506287 h 5958"/>
              <a:gd name="T50" fmla="*/ 551624494 w 5554"/>
              <a:gd name="T51" fmla="*/ 166843532 h 5958"/>
              <a:gd name="T52" fmla="*/ 566334386 w 5554"/>
              <a:gd name="T53" fmla="*/ 129733122 h 5958"/>
              <a:gd name="T54" fmla="*/ 518322718 w 5554"/>
              <a:gd name="T55" fmla="*/ 72176095 h 5958"/>
              <a:gd name="T56" fmla="*/ 497279186 w 5554"/>
              <a:gd name="T57" fmla="*/ 9814363 h 5958"/>
              <a:gd name="T58" fmla="*/ 468267796 w 5554"/>
              <a:gd name="T59" fmla="*/ 14108127 h 5958"/>
              <a:gd name="T60" fmla="*/ 421584210 w 5554"/>
              <a:gd name="T61" fmla="*/ 237997105 h 5958"/>
              <a:gd name="T62" fmla="*/ 153331267 w 5554"/>
              <a:gd name="T63" fmla="*/ 544285806 h 5958"/>
              <a:gd name="T64" fmla="*/ 26355544 w 5554"/>
              <a:gd name="T65" fmla="*/ 409849975 h 5958"/>
              <a:gd name="T66" fmla="*/ 408715 w 5554"/>
              <a:gd name="T67" fmla="*/ 393288497 h 5958"/>
              <a:gd name="T68" fmla="*/ 20124164 w 5554"/>
              <a:gd name="T69" fmla="*/ 459330735 h 5958"/>
              <a:gd name="T70" fmla="*/ 128303806 w 5554"/>
              <a:gd name="T71" fmla="*/ 570559650 h 5958"/>
              <a:gd name="T72" fmla="*/ 217789626 w 5554"/>
              <a:gd name="T73" fmla="*/ 608896896 h 5958"/>
              <a:gd name="T74" fmla="*/ 258241831 w 5554"/>
              <a:gd name="T75" fmla="*/ 594686453 h 5958"/>
              <a:gd name="T76" fmla="*/ 256607611 w 5554"/>
              <a:gd name="T77" fmla="*/ 360267218 h 5958"/>
              <a:gd name="T78" fmla="*/ 330770307 w 5554"/>
              <a:gd name="T79" fmla="*/ 387256636 h 5958"/>
              <a:gd name="T80" fmla="*/ 289602931 w 5554"/>
              <a:gd name="T81" fmla="*/ 310480149 h 5958"/>
              <a:gd name="T82" fmla="*/ 212375355 w 5554"/>
              <a:gd name="T83" fmla="*/ 266826936 h 5958"/>
              <a:gd name="T84" fmla="*/ 337410402 w 5554"/>
              <a:gd name="T85" fmla="*/ 213870302 h 5958"/>
              <a:gd name="T86" fmla="*/ 446305215 w 5554"/>
              <a:gd name="T87" fmla="*/ 352599897 h 5958"/>
              <a:gd name="T88" fmla="*/ 477768254 w 5554"/>
              <a:gd name="T89" fmla="*/ 439497377 h 5958"/>
              <a:gd name="T90" fmla="*/ 453353705 w 5554"/>
              <a:gd name="T91" fmla="*/ 473131913 h 5958"/>
              <a:gd name="T92" fmla="*/ 375921932 w 5554"/>
              <a:gd name="T93" fmla="*/ 460046309 h 5958"/>
              <a:gd name="T94" fmla="*/ 225348770 w 5554"/>
              <a:gd name="T95" fmla="*/ 360880796 h 5958"/>
              <a:gd name="T96" fmla="*/ 109814181 w 5554"/>
              <a:gd name="T97" fmla="*/ 216528285 h 5958"/>
              <a:gd name="T98" fmla="*/ 91732952 w 5554"/>
              <a:gd name="T99" fmla="*/ 142716410 h 5958"/>
              <a:gd name="T100" fmla="*/ 125034728 w 5554"/>
              <a:gd name="T101" fmla="*/ 117056143 h 5958"/>
              <a:gd name="T102" fmla="*/ 210434679 w 5554"/>
              <a:gd name="T103" fmla="*/ 139342852 h 5958"/>
              <a:gd name="T104" fmla="*/ 243838394 w 5554"/>
              <a:gd name="T105" fmla="*/ 134333515 h 5958"/>
              <a:gd name="T106" fmla="*/ 142707242 w 5554"/>
              <a:gd name="T107" fmla="*/ 96098585 h 5958"/>
              <a:gd name="T108" fmla="*/ 66092898 w 5554"/>
              <a:gd name="T109" fmla="*/ 115624995 h 5958"/>
              <a:gd name="T110" fmla="*/ 53323681 w 5554"/>
              <a:gd name="T111" fmla="*/ 189334554 h 5958"/>
              <a:gd name="T112" fmla="*/ 100007586 w 5554"/>
              <a:gd name="T113" fmla="*/ 287477865 h 5958"/>
              <a:gd name="T114" fmla="*/ 194907357 w 5554"/>
              <a:gd name="T115" fmla="*/ 394515332 h 5958"/>
              <a:gd name="T116" fmla="*/ 305742846 w 5554"/>
              <a:gd name="T117" fmla="*/ 475789897 h 5958"/>
              <a:gd name="T118" fmla="*/ 408406278 w 5554"/>
              <a:gd name="T119" fmla="*/ 514740720 h 5958"/>
              <a:gd name="T120" fmla="*/ 485020942 w 5554"/>
              <a:gd name="T121" fmla="*/ 495214310 h 5958"/>
              <a:gd name="T122" fmla="*/ 497892098 w 5554"/>
              <a:gd name="T123" fmla="*/ 421504431 h 5958"/>
              <a:gd name="T124" fmla="*/ 446305215 w 5554"/>
              <a:gd name="T125" fmla="*/ 352599897 h 595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5554" h="5958">
                <a:moveTo>
                  <a:pt x="4328" y="5230"/>
                </a:moveTo>
                <a:lnTo>
                  <a:pt x="4328" y="5230"/>
                </a:lnTo>
                <a:lnTo>
                  <a:pt x="4304" y="5249"/>
                </a:lnTo>
                <a:lnTo>
                  <a:pt x="4279" y="5266"/>
                </a:lnTo>
                <a:lnTo>
                  <a:pt x="4254" y="5282"/>
                </a:lnTo>
                <a:lnTo>
                  <a:pt x="4227" y="5296"/>
                </a:lnTo>
                <a:lnTo>
                  <a:pt x="4200" y="5310"/>
                </a:lnTo>
                <a:lnTo>
                  <a:pt x="4171" y="5321"/>
                </a:lnTo>
                <a:lnTo>
                  <a:pt x="4142" y="5332"/>
                </a:lnTo>
                <a:lnTo>
                  <a:pt x="4112" y="5343"/>
                </a:lnTo>
                <a:lnTo>
                  <a:pt x="4081" y="5351"/>
                </a:lnTo>
                <a:lnTo>
                  <a:pt x="4050" y="5359"/>
                </a:lnTo>
                <a:lnTo>
                  <a:pt x="4018" y="5365"/>
                </a:lnTo>
                <a:lnTo>
                  <a:pt x="3985" y="5371"/>
                </a:lnTo>
                <a:lnTo>
                  <a:pt x="3950" y="5374"/>
                </a:lnTo>
                <a:lnTo>
                  <a:pt x="3916" y="5377"/>
                </a:lnTo>
                <a:lnTo>
                  <a:pt x="3879" y="5379"/>
                </a:lnTo>
                <a:lnTo>
                  <a:pt x="3844" y="5379"/>
                </a:lnTo>
                <a:lnTo>
                  <a:pt x="3807" y="5379"/>
                </a:lnTo>
                <a:lnTo>
                  <a:pt x="3769" y="5378"/>
                </a:lnTo>
                <a:lnTo>
                  <a:pt x="3732" y="5375"/>
                </a:lnTo>
                <a:lnTo>
                  <a:pt x="3693" y="5372"/>
                </a:lnTo>
                <a:lnTo>
                  <a:pt x="3653" y="5367"/>
                </a:lnTo>
                <a:lnTo>
                  <a:pt x="3614" y="5361"/>
                </a:lnTo>
                <a:lnTo>
                  <a:pt x="3573" y="5354"/>
                </a:lnTo>
                <a:lnTo>
                  <a:pt x="3531" y="5346"/>
                </a:lnTo>
                <a:lnTo>
                  <a:pt x="3490" y="5336"/>
                </a:lnTo>
                <a:lnTo>
                  <a:pt x="3447" y="5327"/>
                </a:lnTo>
                <a:lnTo>
                  <a:pt x="3405" y="5315"/>
                </a:lnTo>
                <a:lnTo>
                  <a:pt x="3362" y="5303"/>
                </a:lnTo>
                <a:lnTo>
                  <a:pt x="3318" y="5290"/>
                </a:lnTo>
                <a:lnTo>
                  <a:pt x="3274" y="5275"/>
                </a:lnTo>
                <a:lnTo>
                  <a:pt x="3230" y="5260"/>
                </a:lnTo>
                <a:lnTo>
                  <a:pt x="3185" y="5244"/>
                </a:lnTo>
                <a:lnTo>
                  <a:pt x="3120" y="5220"/>
                </a:lnTo>
                <a:lnTo>
                  <a:pt x="3056" y="5193"/>
                </a:lnTo>
                <a:lnTo>
                  <a:pt x="2150" y="5572"/>
                </a:lnTo>
                <a:lnTo>
                  <a:pt x="2096" y="5547"/>
                </a:lnTo>
                <a:lnTo>
                  <a:pt x="2040" y="5519"/>
                </a:lnTo>
                <a:lnTo>
                  <a:pt x="1984" y="5489"/>
                </a:lnTo>
                <a:lnTo>
                  <a:pt x="1927" y="5458"/>
                </a:lnTo>
                <a:lnTo>
                  <a:pt x="1871" y="5423"/>
                </a:lnTo>
                <a:lnTo>
                  <a:pt x="1812" y="5388"/>
                </a:lnTo>
                <a:lnTo>
                  <a:pt x="1752" y="5350"/>
                </a:lnTo>
                <a:lnTo>
                  <a:pt x="1692" y="5310"/>
                </a:lnTo>
                <a:lnTo>
                  <a:pt x="1629" y="5267"/>
                </a:lnTo>
                <a:lnTo>
                  <a:pt x="1566" y="5221"/>
                </a:lnTo>
                <a:lnTo>
                  <a:pt x="1501" y="5172"/>
                </a:lnTo>
                <a:lnTo>
                  <a:pt x="1435" y="5120"/>
                </a:lnTo>
                <a:lnTo>
                  <a:pt x="1367" y="5065"/>
                </a:lnTo>
                <a:lnTo>
                  <a:pt x="1298" y="5007"/>
                </a:lnTo>
                <a:lnTo>
                  <a:pt x="1226" y="4945"/>
                </a:lnTo>
                <a:lnTo>
                  <a:pt x="1153" y="4881"/>
                </a:lnTo>
                <a:lnTo>
                  <a:pt x="1094" y="4826"/>
                </a:lnTo>
                <a:lnTo>
                  <a:pt x="1034" y="4768"/>
                </a:lnTo>
                <a:lnTo>
                  <a:pt x="974" y="4707"/>
                </a:lnTo>
                <a:lnTo>
                  <a:pt x="913" y="4644"/>
                </a:lnTo>
                <a:lnTo>
                  <a:pt x="853" y="4580"/>
                </a:lnTo>
                <a:lnTo>
                  <a:pt x="793" y="4513"/>
                </a:lnTo>
                <a:lnTo>
                  <a:pt x="734" y="4446"/>
                </a:lnTo>
                <a:lnTo>
                  <a:pt x="677" y="4378"/>
                </a:lnTo>
                <a:lnTo>
                  <a:pt x="622" y="4311"/>
                </a:lnTo>
                <a:lnTo>
                  <a:pt x="569" y="4243"/>
                </a:lnTo>
                <a:lnTo>
                  <a:pt x="518" y="4177"/>
                </a:lnTo>
                <a:lnTo>
                  <a:pt x="471" y="4111"/>
                </a:lnTo>
                <a:lnTo>
                  <a:pt x="427" y="4048"/>
                </a:lnTo>
                <a:lnTo>
                  <a:pt x="386" y="3987"/>
                </a:lnTo>
                <a:lnTo>
                  <a:pt x="349" y="3928"/>
                </a:lnTo>
                <a:lnTo>
                  <a:pt x="317" y="3872"/>
                </a:lnTo>
                <a:lnTo>
                  <a:pt x="579" y="3022"/>
                </a:lnTo>
                <a:lnTo>
                  <a:pt x="538" y="2952"/>
                </a:lnTo>
                <a:lnTo>
                  <a:pt x="498" y="2884"/>
                </a:lnTo>
                <a:lnTo>
                  <a:pt x="462" y="2815"/>
                </a:lnTo>
                <a:lnTo>
                  <a:pt x="428" y="2747"/>
                </a:lnTo>
                <a:lnTo>
                  <a:pt x="407" y="2703"/>
                </a:lnTo>
                <a:lnTo>
                  <a:pt x="387" y="2661"/>
                </a:lnTo>
                <a:lnTo>
                  <a:pt x="369" y="2618"/>
                </a:lnTo>
                <a:lnTo>
                  <a:pt x="352" y="2575"/>
                </a:lnTo>
                <a:lnTo>
                  <a:pt x="334" y="2533"/>
                </a:lnTo>
                <a:lnTo>
                  <a:pt x="319" y="2491"/>
                </a:lnTo>
                <a:lnTo>
                  <a:pt x="304" y="2449"/>
                </a:lnTo>
                <a:lnTo>
                  <a:pt x="292" y="2409"/>
                </a:lnTo>
                <a:lnTo>
                  <a:pt x="280" y="2368"/>
                </a:lnTo>
                <a:lnTo>
                  <a:pt x="269" y="2328"/>
                </a:lnTo>
                <a:lnTo>
                  <a:pt x="258" y="2289"/>
                </a:lnTo>
                <a:lnTo>
                  <a:pt x="250" y="2249"/>
                </a:lnTo>
                <a:lnTo>
                  <a:pt x="242" y="2210"/>
                </a:lnTo>
                <a:lnTo>
                  <a:pt x="237" y="2173"/>
                </a:lnTo>
                <a:lnTo>
                  <a:pt x="231" y="2135"/>
                </a:lnTo>
                <a:lnTo>
                  <a:pt x="227" y="2099"/>
                </a:lnTo>
                <a:lnTo>
                  <a:pt x="225" y="2062"/>
                </a:lnTo>
                <a:lnTo>
                  <a:pt x="223" y="2027"/>
                </a:lnTo>
                <a:lnTo>
                  <a:pt x="223" y="1992"/>
                </a:lnTo>
                <a:lnTo>
                  <a:pt x="224" y="1957"/>
                </a:lnTo>
                <a:lnTo>
                  <a:pt x="226" y="1923"/>
                </a:lnTo>
                <a:lnTo>
                  <a:pt x="229" y="1890"/>
                </a:lnTo>
                <a:lnTo>
                  <a:pt x="234" y="1858"/>
                </a:lnTo>
                <a:lnTo>
                  <a:pt x="240" y="1825"/>
                </a:lnTo>
                <a:lnTo>
                  <a:pt x="248" y="1795"/>
                </a:lnTo>
                <a:lnTo>
                  <a:pt x="256" y="1764"/>
                </a:lnTo>
                <a:lnTo>
                  <a:pt x="266" y="1735"/>
                </a:lnTo>
                <a:lnTo>
                  <a:pt x="277" y="1706"/>
                </a:lnTo>
                <a:lnTo>
                  <a:pt x="288" y="1679"/>
                </a:lnTo>
                <a:lnTo>
                  <a:pt x="302" y="1652"/>
                </a:lnTo>
                <a:lnTo>
                  <a:pt x="317" y="1625"/>
                </a:lnTo>
                <a:lnTo>
                  <a:pt x="333" y="1600"/>
                </a:lnTo>
                <a:lnTo>
                  <a:pt x="330" y="1638"/>
                </a:lnTo>
                <a:lnTo>
                  <a:pt x="328" y="1679"/>
                </a:lnTo>
                <a:lnTo>
                  <a:pt x="329" y="1720"/>
                </a:lnTo>
                <a:lnTo>
                  <a:pt x="332" y="1763"/>
                </a:lnTo>
                <a:lnTo>
                  <a:pt x="337" y="1808"/>
                </a:lnTo>
                <a:lnTo>
                  <a:pt x="344" y="1855"/>
                </a:lnTo>
                <a:lnTo>
                  <a:pt x="354" y="1903"/>
                </a:lnTo>
                <a:lnTo>
                  <a:pt x="364" y="1952"/>
                </a:lnTo>
                <a:lnTo>
                  <a:pt x="378" y="2002"/>
                </a:lnTo>
                <a:lnTo>
                  <a:pt x="394" y="2055"/>
                </a:lnTo>
                <a:lnTo>
                  <a:pt x="412" y="2107"/>
                </a:lnTo>
                <a:lnTo>
                  <a:pt x="431" y="2162"/>
                </a:lnTo>
                <a:lnTo>
                  <a:pt x="452" y="2218"/>
                </a:lnTo>
                <a:lnTo>
                  <a:pt x="476" y="2274"/>
                </a:lnTo>
                <a:lnTo>
                  <a:pt x="502" y="2331"/>
                </a:lnTo>
                <a:lnTo>
                  <a:pt x="530" y="2389"/>
                </a:lnTo>
                <a:lnTo>
                  <a:pt x="552" y="2438"/>
                </a:lnTo>
                <a:lnTo>
                  <a:pt x="577" y="2485"/>
                </a:lnTo>
                <a:lnTo>
                  <a:pt x="602" y="2533"/>
                </a:lnTo>
                <a:lnTo>
                  <a:pt x="629" y="2581"/>
                </a:lnTo>
                <a:lnTo>
                  <a:pt x="657" y="2631"/>
                </a:lnTo>
                <a:lnTo>
                  <a:pt x="686" y="2679"/>
                </a:lnTo>
                <a:lnTo>
                  <a:pt x="716" y="2728"/>
                </a:lnTo>
                <a:lnTo>
                  <a:pt x="747" y="2779"/>
                </a:lnTo>
                <a:lnTo>
                  <a:pt x="779" y="2829"/>
                </a:lnTo>
                <a:lnTo>
                  <a:pt x="813" y="2878"/>
                </a:lnTo>
                <a:lnTo>
                  <a:pt x="848" y="2929"/>
                </a:lnTo>
                <a:lnTo>
                  <a:pt x="883" y="2980"/>
                </a:lnTo>
                <a:lnTo>
                  <a:pt x="920" y="3030"/>
                </a:lnTo>
                <a:lnTo>
                  <a:pt x="957" y="3082"/>
                </a:lnTo>
                <a:lnTo>
                  <a:pt x="996" y="3133"/>
                </a:lnTo>
                <a:lnTo>
                  <a:pt x="1035" y="3184"/>
                </a:lnTo>
                <a:lnTo>
                  <a:pt x="1076" y="3235"/>
                </a:lnTo>
                <a:lnTo>
                  <a:pt x="1118" y="3287"/>
                </a:lnTo>
                <a:lnTo>
                  <a:pt x="1161" y="3338"/>
                </a:lnTo>
                <a:lnTo>
                  <a:pt x="1205" y="3390"/>
                </a:lnTo>
                <a:lnTo>
                  <a:pt x="1250" y="3441"/>
                </a:lnTo>
                <a:lnTo>
                  <a:pt x="1295" y="3494"/>
                </a:lnTo>
                <a:lnTo>
                  <a:pt x="1342" y="3545"/>
                </a:lnTo>
                <a:lnTo>
                  <a:pt x="1389" y="3597"/>
                </a:lnTo>
                <a:lnTo>
                  <a:pt x="1439" y="3647"/>
                </a:lnTo>
                <a:lnTo>
                  <a:pt x="1488" y="3698"/>
                </a:lnTo>
                <a:lnTo>
                  <a:pt x="1538" y="3750"/>
                </a:lnTo>
                <a:lnTo>
                  <a:pt x="1590" y="3800"/>
                </a:lnTo>
                <a:lnTo>
                  <a:pt x="1641" y="3852"/>
                </a:lnTo>
                <a:lnTo>
                  <a:pt x="1695" y="3902"/>
                </a:lnTo>
                <a:lnTo>
                  <a:pt x="1748" y="3952"/>
                </a:lnTo>
                <a:lnTo>
                  <a:pt x="1803" y="4003"/>
                </a:lnTo>
                <a:lnTo>
                  <a:pt x="1859" y="4052"/>
                </a:lnTo>
                <a:lnTo>
                  <a:pt x="1915" y="4101"/>
                </a:lnTo>
                <a:lnTo>
                  <a:pt x="1970" y="4149"/>
                </a:lnTo>
                <a:lnTo>
                  <a:pt x="2026" y="4196"/>
                </a:lnTo>
                <a:lnTo>
                  <a:pt x="2082" y="4242"/>
                </a:lnTo>
                <a:lnTo>
                  <a:pt x="2137" y="4287"/>
                </a:lnTo>
                <a:lnTo>
                  <a:pt x="2193" y="4331"/>
                </a:lnTo>
                <a:lnTo>
                  <a:pt x="2249" y="4375"/>
                </a:lnTo>
                <a:lnTo>
                  <a:pt x="2305" y="4417"/>
                </a:lnTo>
                <a:lnTo>
                  <a:pt x="2360" y="4458"/>
                </a:lnTo>
                <a:lnTo>
                  <a:pt x="2416" y="4498"/>
                </a:lnTo>
                <a:lnTo>
                  <a:pt x="2472" y="4538"/>
                </a:lnTo>
                <a:lnTo>
                  <a:pt x="2528" y="4576"/>
                </a:lnTo>
                <a:lnTo>
                  <a:pt x="2583" y="4614"/>
                </a:lnTo>
                <a:lnTo>
                  <a:pt x="2638" y="4650"/>
                </a:lnTo>
                <a:lnTo>
                  <a:pt x="2694" y="4686"/>
                </a:lnTo>
                <a:lnTo>
                  <a:pt x="2749" y="4720"/>
                </a:lnTo>
                <a:lnTo>
                  <a:pt x="2803" y="4754"/>
                </a:lnTo>
                <a:lnTo>
                  <a:pt x="2858" y="4787"/>
                </a:lnTo>
                <a:lnTo>
                  <a:pt x="2911" y="4818"/>
                </a:lnTo>
                <a:lnTo>
                  <a:pt x="2966" y="4849"/>
                </a:lnTo>
                <a:lnTo>
                  <a:pt x="3020" y="4878"/>
                </a:lnTo>
                <a:lnTo>
                  <a:pt x="3073" y="4906"/>
                </a:lnTo>
                <a:lnTo>
                  <a:pt x="3126" y="4933"/>
                </a:lnTo>
                <a:lnTo>
                  <a:pt x="3178" y="4959"/>
                </a:lnTo>
                <a:lnTo>
                  <a:pt x="3231" y="4985"/>
                </a:lnTo>
                <a:lnTo>
                  <a:pt x="3282" y="5008"/>
                </a:lnTo>
                <a:lnTo>
                  <a:pt x="3334" y="5031"/>
                </a:lnTo>
                <a:lnTo>
                  <a:pt x="3384" y="5053"/>
                </a:lnTo>
                <a:lnTo>
                  <a:pt x="3435" y="5074"/>
                </a:lnTo>
                <a:lnTo>
                  <a:pt x="3485" y="5093"/>
                </a:lnTo>
                <a:lnTo>
                  <a:pt x="3534" y="5111"/>
                </a:lnTo>
                <a:lnTo>
                  <a:pt x="3593" y="5133"/>
                </a:lnTo>
                <a:lnTo>
                  <a:pt x="3652" y="5152"/>
                </a:lnTo>
                <a:lnTo>
                  <a:pt x="3710" y="5170"/>
                </a:lnTo>
                <a:lnTo>
                  <a:pt x="3766" y="5185"/>
                </a:lnTo>
                <a:lnTo>
                  <a:pt x="3822" y="5199"/>
                </a:lnTo>
                <a:lnTo>
                  <a:pt x="3875" y="5212"/>
                </a:lnTo>
                <a:lnTo>
                  <a:pt x="3928" y="5223"/>
                </a:lnTo>
                <a:lnTo>
                  <a:pt x="3978" y="5231"/>
                </a:lnTo>
                <a:lnTo>
                  <a:pt x="4027" y="5238"/>
                </a:lnTo>
                <a:lnTo>
                  <a:pt x="4076" y="5242"/>
                </a:lnTo>
                <a:lnTo>
                  <a:pt x="4122" y="5245"/>
                </a:lnTo>
                <a:lnTo>
                  <a:pt x="4167" y="5246"/>
                </a:lnTo>
                <a:lnTo>
                  <a:pt x="4210" y="5245"/>
                </a:lnTo>
                <a:lnTo>
                  <a:pt x="4250" y="5242"/>
                </a:lnTo>
                <a:lnTo>
                  <a:pt x="4290" y="5238"/>
                </a:lnTo>
                <a:lnTo>
                  <a:pt x="4328" y="5230"/>
                </a:lnTo>
                <a:close/>
                <a:moveTo>
                  <a:pt x="3247" y="1317"/>
                </a:moveTo>
                <a:lnTo>
                  <a:pt x="3247" y="1317"/>
                </a:lnTo>
                <a:lnTo>
                  <a:pt x="3223" y="1323"/>
                </a:lnTo>
                <a:lnTo>
                  <a:pt x="3202" y="1329"/>
                </a:lnTo>
                <a:lnTo>
                  <a:pt x="3179" y="1337"/>
                </a:lnTo>
                <a:lnTo>
                  <a:pt x="3158" y="1344"/>
                </a:lnTo>
                <a:lnTo>
                  <a:pt x="3137" y="1353"/>
                </a:lnTo>
                <a:lnTo>
                  <a:pt x="3115" y="1361"/>
                </a:lnTo>
                <a:lnTo>
                  <a:pt x="3075" y="1381"/>
                </a:lnTo>
                <a:lnTo>
                  <a:pt x="3037" y="1401"/>
                </a:lnTo>
                <a:lnTo>
                  <a:pt x="3000" y="1423"/>
                </a:lnTo>
                <a:lnTo>
                  <a:pt x="2966" y="1447"/>
                </a:lnTo>
                <a:lnTo>
                  <a:pt x="2950" y="1460"/>
                </a:lnTo>
                <a:lnTo>
                  <a:pt x="2935" y="1473"/>
                </a:lnTo>
                <a:lnTo>
                  <a:pt x="2921" y="1486"/>
                </a:lnTo>
                <a:lnTo>
                  <a:pt x="2907" y="1498"/>
                </a:lnTo>
                <a:lnTo>
                  <a:pt x="2893" y="1512"/>
                </a:lnTo>
                <a:lnTo>
                  <a:pt x="2881" y="1525"/>
                </a:lnTo>
                <a:lnTo>
                  <a:pt x="2870" y="1539"/>
                </a:lnTo>
                <a:lnTo>
                  <a:pt x="2859" y="1553"/>
                </a:lnTo>
                <a:lnTo>
                  <a:pt x="2849" y="1567"/>
                </a:lnTo>
                <a:lnTo>
                  <a:pt x="2841" y="1582"/>
                </a:lnTo>
                <a:lnTo>
                  <a:pt x="2833" y="1596"/>
                </a:lnTo>
                <a:lnTo>
                  <a:pt x="2826" y="1610"/>
                </a:lnTo>
                <a:lnTo>
                  <a:pt x="2820" y="1625"/>
                </a:lnTo>
                <a:lnTo>
                  <a:pt x="2815" y="1639"/>
                </a:lnTo>
                <a:lnTo>
                  <a:pt x="2812" y="1653"/>
                </a:lnTo>
                <a:lnTo>
                  <a:pt x="2809" y="1668"/>
                </a:lnTo>
                <a:lnTo>
                  <a:pt x="2806" y="1682"/>
                </a:lnTo>
                <a:lnTo>
                  <a:pt x="2806" y="1696"/>
                </a:lnTo>
                <a:lnTo>
                  <a:pt x="2806" y="1710"/>
                </a:lnTo>
                <a:lnTo>
                  <a:pt x="2809" y="1723"/>
                </a:lnTo>
                <a:lnTo>
                  <a:pt x="2812" y="1735"/>
                </a:lnTo>
                <a:lnTo>
                  <a:pt x="2815" y="1748"/>
                </a:lnTo>
                <a:lnTo>
                  <a:pt x="2820" y="1760"/>
                </a:lnTo>
                <a:lnTo>
                  <a:pt x="2826" y="1772"/>
                </a:lnTo>
                <a:lnTo>
                  <a:pt x="2833" y="1783"/>
                </a:lnTo>
                <a:lnTo>
                  <a:pt x="2841" y="1793"/>
                </a:lnTo>
                <a:lnTo>
                  <a:pt x="2849" y="1803"/>
                </a:lnTo>
                <a:lnTo>
                  <a:pt x="2859" y="1813"/>
                </a:lnTo>
                <a:lnTo>
                  <a:pt x="2870" y="1821"/>
                </a:lnTo>
                <a:lnTo>
                  <a:pt x="2881" y="1830"/>
                </a:lnTo>
                <a:lnTo>
                  <a:pt x="2893" y="1837"/>
                </a:lnTo>
                <a:lnTo>
                  <a:pt x="2907" y="1844"/>
                </a:lnTo>
                <a:lnTo>
                  <a:pt x="2921" y="1850"/>
                </a:lnTo>
                <a:lnTo>
                  <a:pt x="2935" y="1857"/>
                </a:lnTo>
                <a:lnTo>
                  <a:pt x="2950" y="1862"/>
                </a:lnTo>
                <a:lnTo>
                  <a:pt x="2966" y="1866"/>
                </a:lnTo>
                <a:lnTo>
                  <a:pt x="2983" y="1870"/>
                </a:lnTo>
                <a:lnTo>
                  <a:pt x="3000" y="1874"/>
                </a:lnTo>
                <a:lnTo>
                  <a:pt x="3019" y="1877"/>
                </a:lnTo>
                <a:lnTo>
                  <a:pt x="3037" y="1879"/>
                </a:lnTo>
                <a:lnTo>
                  <a:pt x="3055" y="1880"/>
                </a:lnTo>
                <a:lnTo>
                  <a:pt x="3075" y="1881"/>
                </a:lnTo>
                <a:lnTo>
                  <a:pt x="3095" y="1881"/>
                </a:lnTo>
                <a:lnTo>
                  <a:pt x="3115" y="1880"/>
                </a:lnTo>
                <a:lnTo>
                  <a:pt x="3137" y="1879"/>
                </a:lnTo>
                <a:lnTo>
                  <a:pt x="3158" y="1877"/>
                </a:lnTo>
                <a:lnTo>
                  <a:pt x="3179" y="1874"/>
                </a:lnTo>
                <a:lnTo>
                  <a:pt x="3202" y="1870"/>
                </a:lnTo>
                <a:lnTo>
                  <a:pt x="3223" y="1866"/>
                </a:lnTo>
                <a:lnTo>
                  <a:pt x="3247" y="1861"/>
                </a:lnTo>
                <a:lnTo>
                  <a:pt x="3287" y="1850"/>
                </a:lnTo>
                <a:lnTo>
                  <a:pt x="3326" y="1837"/>
                </a:lnTo>
                <a:lnTo>
                  <a:pt x="3364" y="1822"/>
                </a:lnTo>
                <a:lnTo>
                  <a:pt x="3401" y="1806"/>
                </a:lnTo>
                <a:lnTo>
                  <a:pt x="3437" y="1788"/>
                </a:lnTo>
                <a:lnTo>
                  <a:pt x="3470" y="1769"/>
                </a:lnTo>
                <a:lnTo>
                  <a:pt x="3502" y="1748"/>
                </a:lnTo>
                <a:lnTo>
                  <a:pt x="3532" y="1727"/>
                </a:lnTo>
                <a:lnTo>
                  <a:pt x="3560" y="1704"/>
                </a:lnTo>
                <a:lnTo>
                  <a:pt x="3585" y="1681"/>
                </a:lnTo>
                <a:lnTo>
                  <a:pt x="3608" y="1657"/>
                </a:lnTo>
                <a:lnTo>
                  <a:pt x="3629" y="1632"/>
                </a:lnTo>
                <a:lnTo>
                  <a:pt x="3646" y="1607"/>
                </a:lnTo>
                <a:lnTo>
                  <a:pt x="3653" y="1594"/>
                </a:lnTo>
                <a:lnTo>
                  <a:pt x="3661" y="1582"/>
                </a:lnTo>
                <a:lnTo>
                  <a:pt x="3667" y="1569"/>
                </a:lnTo>
                <a:lnTo>
                  <a:pt x="3673" y="1556"/>
                </a:lnTo>
                <a:lnTo>
                  <a:pt x="3677" y="1544"/>
                </a:lnTo>
                <a:lnTo>
                  <a:pt x="3681" y="1531"/>
                </a:lnTo>
                <a:lnTo>
                  <a:pt x="3686" y="1519"/>
                </a:lnTo>
                <a:lnTo>
                  <a:pt x="3691" y="1507"/>
                </a:lnTo>
                <a:lnTo>
                  <a:pt x="3693" y="1495"/>
                </a:lnTo>
                <a:lnTo>
                  <a:pt x="3694" y="1482"/>
                </a:lnTo>
                <a:lnTo>
                  <a:pt x="3694" y="638"/>
                </a:lnTo>
                <a:lnTo>
                  <a:pt x="3720" y="638"/>
                </a:lnTo>
                <a:lnTo>
                  <a:pt x="3748" y="639"/>
                </a:lnTo>
                <a:lnTo>
                  <a:pt x="3779" y="640"/>
                </a:lnTo>
                <a:lnTo>
                  <a:pt x="3811" y="643"/>
                </a:lnTo>
                <a:lnTo>
                  <a:pt x="3843" y="648"/>
                </a:lnTo>
                <a:lnTo>
                  <a:pt x="3874" y="655"/>
                </a:lnTo>
                <a:lnTo>
                  <a:pt x="3889" y="659"/>
                </a:lnTo>
                <a:lnTo>
                  <a:pt x="3903" y="664"/>
                </a:lnTo>
                <a:lnTo>
                  <a:pt x="3917" y="670"/>
                </a:lnTo>
                <a:lnTo>
                  <a:pt x="3930" y="676"/>
                </a:lnTo>
                <a:lnTo>
                  <a:pt x="3938" y="682"/>
                </a:lnTo>
                <a:lnTo>
                  <a:pt x="3946" y="687"/>
                </a:lnTo>
                <a:lnTo>
                  <a:pt x="3952" y="694"/>
                </a:lnTo>
                <a:lnTo>
                  <a:pt x="3958" y="702"/>
                </a:lnTo>
                <a:lnTo>
                  <a:pt x="3962" y="709"/>
                </a:lnTo>
                <a:lnTo>
                  <a:pt x="3966" y="719"/>
                </a:lnTo>
                <a:lnTo>
                  <a:pt x="3969" y="728"/>
                </a:lnTo>
                <a:lnTo>
                  <a:pt x="3973" y="737"/>
                </a:lnTo>
                <a:lnTo>
                  <a:pt x="3975" y="748"/>
                </a:lnTo>
                <a:lnTo>
                  <a:pt x="3976" y="759"/>
                </a:lnTo>
                <a:lnTo>
                  <a:pt x="3977" y="780"/>
                </a:lnTo>
                <a:lnTo>
                  <a:pt x="3977" y="802"/>
                </a:lnTo>
                <a:lnTo>
                  <a:pt x="3975" y="823"/>
                </a:lnTo>
                <a:lnTo>
                  <a:pt x="3972" y="845"/>
                </a:lnTo>
                <a:lnTo>
                  <a:pt x="3967" y="865"/>
                </a:lnTo>
                <a:lnTo>
                  <a:pt x="3959" y="900"/>
                </a:lnTo>
                <a:lnTo>
                  <a:pt x="3951" y="924"/>
                </a:lnTo>
                <a:lnTo>
                  <a:pt x="3948" y="932"/>
                </a:lnTo>
                <a:lnTo>
                  <a:pt x="3951" y="931"/>
                </a:lnTo>
                <a:lnTo>
                  <a:pt x="3962" y="926"/>
                </a:lnTo>
                <a:lnTo>
                  <a:pt x="3977" y="917"/>
                </a:lnTo>
                <a:lnTo>
                  <a:pt x="3986" y="912"/>
                </a:lnTo>
                <a:lnTo>
                  <a:pt x="3995" y="905"/>
                </a:lnTo>
                <a:lnTo>
                  <a:pt x="4005" y="896"/>
                </a:lnTo>
                <a:lnTo>
                  <a:pt x="4015" y="886"/>
                </a:lnTo>
                <a:lnTo>
                  <a:pt x="4024" y="875"/>
                </a:lnTo>
                <a:lnTo>
                  <a:pt x="4033" y="862"/>
                </a:lnTo>
                <a:lnTo>
                  <a:pt x="4041" y="847"/>
                </a:lnTo>
                <a:lnTo>
                  <a:pt x="4049" y="831"/>
                </a:lnTo>
                <a:lnTo>
                  <a:pt x="4056" y="813"/>
                </a:lnTo>
                <a:lnTo>
                  <a:pt x="4062" y="793"/>
                </a:lnTo>
                <a:lnTo>
                  <a:pt x="4065" y="773"/>
                </a:lnTo>
                <a:lnTo>
                  <a:pt x="4066" y="751"/>
                </a:lnTo>
                <a:lnTo>
                  <a:pt x="4065" y="730"/>
                </a:lnTo>
                <a:lnTo>
                  <a:pt x="4061" y="708"/>
                </a:lnTo>
                <a:lnTo>
                  <a:pt x="4054" y="687"/>
                </a:lnTo>
                <a:lnTo>
                  <a:pt x="4046" y="664"/>
                </a:lnTo>
                <a:lnTo>
                  <a:pt x="4034" y="642"/>
                </a:lnTo>
                <a:lnTo>
                  <a:pt x="4020" y="619"/>
                </a:lnTo>
                <a:lnTo>
                  <a:pt x="4005" y="596"/>
                </a:lnTo>
                <a:lnTo>
                  <a:pt x="3987" y="572"/>
                </a:lnTo>
                <a:lnTo>
                  <a:pt x="3965" y="549"/>
                </a:lnTo>
                <a:lnTo>
                  <a:pt x="3943" y="524"/>
                </a:lnTo>
                <a:lnTo>
                  <a:pt x="3918" y="499"/>
                </a:lnTo>
                <a:lnTo>
                  <a:pt x="3891" y="475"/>
                </a:lnTo>
                <a:lnTo>
                  <a:pt x="3862" y="449"/>
                </a:lnTo>
                <a:lnTo>
                  <a:pt x="3830" y="423"/>
                </a:lnTo>
                <a:lnTo>
                  <a:pt x="3816" y="410"/>
                </a:lnTo>
                <a:lnTo>
                  <a:pt x="3802" y="399"/>
                </a:lnTo>
                <a:lnTo>
                  <a:pt x="3790" y="386"/>
                </a:lnTo>
                <a:lnTo>
                  <a:pt x="3779" y="373"/>
                </a:lnTo>
                <a:lnTo>
                  <a:pt x="3768" y="360"/>
                </a:lnTo>
                <a:lnTo>
                  <a:pt x="3757" y="346"/>
                </a:lnTo>
                <a:lnTo>
                  <a:pt x="3749" y="333"/>
                </a:lnTo>
                <a:lnTo>
                  <a:pt x="3740" y="319"/>
                </a:lnTo>
                <a:lnTo>
                  <a:pt x="3724" y="292"/>
                </a:lnTo>
                <a:lnTo>
                  <a:pt x="3712" y="266"/>
                </a:lnTo>
                <a:lnTo>
                  <a:pt x="3701" y="240"/>
                </a:lnTo>
                <a:lnTo>
                  <a:pt x="3694" y="214"/>
                </a:lnTo>
                <a:lnTo>
                  <a:pt x="3694" y="96"/>
                </a:lnTo>
                <a:lnTo>
                  <a:pt x="3693" y="87"/>
                </a:lnTo>
                <a:lnTo>
                  <a:pt x="3692" y="77"/>
                </a:lnTo>
                <a:lnTo>
                  <a:pt x="3690" y="67"/>
                </a:lnTo>
                <a:lnTo>
                  <a:pt x="3686" y="59"/>
                </a:lnTo>
                <a:lnTo>
                  <a:pt x="3682" y="50"/>
                </a:lnTo>
                <a:lnTo>
                  <a:pt x="3677" y="43"/>
                </a:lnTo>
                <a:lnTo>
                  <a:pt x="3671" y="35"/>
                </a:lnTo>
                <a:lnTo>
                  <a:pt x="3665" y="29"/>
                </a:lnTo>
                <a:lnTo>
                  <a:pt x="3659" y="22"/>
                </a:lnTo>
                <a:lnTo>
                  <a:pt x="3651" y="17"/>
                </a:lnTo>
                <a:lnTo>
                  <a:pt x="3644" y="12"/>
                </a:lnTo>
                <a:lnTo>
                  <a:pt x="3635" y="8"/>
                </a:lnTo>
                <a:lnTo>
                  <a:pt x="3626" y="5"/>
                </a:lnTo>
                <a:lnTo>
                  <a:pt x="3617" y="2"/>
                </a:lnTo>
                <a:lnTo>
                  <a:pt x="3607" y="1"/>
                </a:lnTo>
                <a:lnTo>
                  <a:pt x="3598" y="0"/>
                </a:lnTo>
                <a:lnTo>
                  <a:pt x="3588" y="1"/>
                </a:lnTo>
                <a:lnTo>
                  <a:pt x="3578" y="2"/>
                </a:lnTo>
                <a:lnTo>
                  <a:pt x="3569" y="5"/>
                </a:lnTo>
                <a:lnTo>
                  <a:pt x="3560" y="8"/>
                </a:lnTo>
                <a:lnTo>
                  <a:pt x="3551" y="12"/>
                </a:lnTo>
                <a:lnTo>
                  <a:pt x="3544" y="17"/>
                </a:lnTo>
                <a:lnTo>
                  <a:pt x="3536" y="22"/>
                </a:lnTo>
                <a:lnTo>
                  <a:pt x="3529" y="29"/>
                </a:lnTo>
                <a:lnTo>
                  <a:pt x="3524" y="35"/>
                </a:lnTo>
                <a:lnTo>
                  <a:pt x="3517" y="43"/>
                </a:lnTo>
                <a:lnTo>
                  <a:pt x="3513" y="50"/>
                </a:lnTo>
                <a:lnTo>
                  <a:pt x="3509" y="59"/>
                </a:lnTo>
                <a:lnTo>
                  <a:pt x="3505" y="67"/>
                </a:lnTo>
                <a:lnTo>
                  <a:pt x="3503" y="77"/>
                </a:lnTo>
                <a:lnTo>
                  <a:pt x="3502" y="87"/>
                </a:lnTo>
                <a:lnTo>
                  <a:pt x="3501" y="96"/>
                </a:lnTo>
                <a:lnTo>
                  <a:pt x="3501" y="1306"/>
                </a:lnTo>
                <a:lnTo>
                  <a:pt x="3473" y="1301"/>
                </a:lnTo>
                <a:lnTo>
                  <a:pt x="3444" y="1298"/>
                </a:lnTo>
                <a:lnTo>
                  <a:pt x="3414" y="1297"/>
                </a:lnTo>
                <a:lnTo>
                  <a:pt x="3382" y="1298"/>
                </a:lnTo>
                <a:lnTo>
                  <a:pt x="3350" y="1300"/>
                </a:lnTo>
                <a:lnTo>
                  <a:pt x="3317" y="1303"/>
                </a:lnTo>
                <a:lnTo>
                  <a:pt x="3281" y="1310"/>
                </a:lnTo>
                <a:lnTo>
                  <a:pt x="3247" y="1317"/>
                </a:lnTo>
                <a:close/>
                <a:moveTo>
                  <a:pt x="4127" y="2328"/>
                </a:moveTo>
                <a:lnTo>
                  <a:pt x="4127" y="2328"/>
                </a:lnTo>
                <a:lnTo>
                  <a:pt x="4088" y="2339"/>
                </a:lnTo>
                <a:lnTo>
                  <a:pt x="4049" y="2350"/>
                </a:lnTo>
                <a:lnTo>
                  <a:pt x="4010" y="2363"/>
                </a:lnTo>
                <a:lnTo>
                  <a:pt x="3973" y="2375"/>
                </a:lnTo>
                <a:lnTo>
                  <a:pt x="3936" y="2389"/>
                </a:lnTo>
                <a:lnTo>
                  <a:pt x="3900" y="2405"/>
                </a:lnTo>
                <a:lnTo>
                  <a:pt x="3863" y="2422"/>
                </a:lnTo>
                <a:lnTo>
                  <a:pt x="3829" y="2438"/>
                </a:lnTo>
                <a:lnTo>
                  <a:pt x="3795" y="2456"/>
                </a:lnTo>
                <a:lnTo>
                  <a:pt x="3762" y="2474"/>
                </a:lnTo>
                <a:lnTo>
                  <a:pt x="3729" y="2493"/>
                </a:lnTo>
                <a:lnTo>
                  <a:pt x="3698" y="2513"/>
                </a:lnTo>
                <a:lnTo>
                  <a:pt x="3668" y="2534"/>
                </a:lnTo>
                <a:lnTo>
                  <a:pt x="3639" y="2554"/>
                </a:lnTo>
                <a:lnTo>
                  <a:pt x="3611" y="2576"/>
                </a:lnTo>
                <a:lnTo>
                  <a:pt x="3586" y="2598"/>
                </a:lnTo>
                <a:lnTo>
                  <a:pt x="3560" y="2621"/>
                </a:lnTo>
                <a:lnTo>
                  <a:pt x="3535" y="2645"/>
                </a:lnTo>
                <a:lnTo>
                  <a:pt x="3513" y="2667"/>
                </a:lnTo>
                <a:lnTo>
                  <a:pt x="3491" y="2692"/>
                </a:lnTo>
                <a:lnTo>
                  <a:pt x="3472" y="2715"/>
                </a:lnTo>
                <a:lnTo>
                  <a:pt x="3453" y="2740"/>
                </a:lnTo>
                <a:lnTo>
                  <a:pt x="3436" y="2764"/>
                </a:lnTo>
                <a:lnTo>
                  <a:pt x="3421" y="2788"/>
                </a:lnTo>
                <a:lnTo>
                  <a:pt x="3407" y="2814"/>
                </a:lnTo>
                <a:lnTo>
                  <a:pt x="3395" y="2839"/>
                </a:lnTo>
                <a:lnTo>
                  <a:pt x="3384" y="2863"/>
                </a:lnTo>
                <a:lnTo>
                  <a:pt x="3376" y="2888"/>
                </a:lnTo>
                <a:lnTo>
                  <a:pt x="3369" y="2914"/>
                </a:lnTo>
                <a:lnTo>
                  <a:pt x="3365" y="2938"/>
                </a:lnTo>
                <a:lnTo>
                  <a:pt x="3362" y="2963"/>
                </a:lnTo>
                <a:lnTo>
                  <a:pt x="3361" y="2988"/>
                </a:lnTo>
                <a:lnTo>
                  <a:pt x="3362" y="3011"/>
                </a:lnTo>
                <a:lnTo>
                  <a:pt x="3365" y="3035"/>
                </a:lnTo>
                <a:lnTo>
                  <a:pt x="3369" y="3057"/>
                </a:lnTo>
                <a:lnTo>
                  <a:pt x="3376" y="3079"/>
                </a:lnTo>
                <a:lnTo>
                  <a:pt x="3384" y="3100"/>
                </a:lnTo>
                <a:lnTo>
                  <a:pt x="3395" y="3119"/>
                </a:lnTo>
                <a:lnTo>
                  <a:pt x="3407" y="3139"/>
                </a:lnTo>
                <a:lnTo>
                  <a:pt x="3421" y="3157"/>
                </a:lnTo>
                <a:lnTo>
                  <a:pt x="3436" y="3174"/>
                </a:lnTo>
                <a:lnTo>
                  <a:pt x="3453" y="3190"/>
                </a:lnTo>
                <a:lnTo>
                  <a:pt x="3472" y="3206"/>
                </a:lnTo>
                <a:lnTo>
                  <a:pt x="3491" y="3220"/>
                </a:lnTo>
                <a:lnTo>
                  <a:pt x="3513" y="3233"/>
                </a:lnTo>
                <a:lnTo>
                  <a:pt x="3535" y="3246"/>
                </a:lnTo>
                <a:lnTo>
                  <a:pt x="3560" y="3257"/>
                </a:lnTo>
                <a:lnTo>
                  <a:pt x="3586" y="3267"/>
                </a:lnTo>
                <a:lnTo>
                  <a:pt x="3611" y="3277"/>
                </a:lnTo>
                <a:lnTo>
                  <a:pt x="3639" y="3285"/>
                </a:lnTo>
                <a:lnTo>
                  <a:pt x="3668" y="3292"/>
                </a:lnTo>
                <a:lnTo>
                  <a:pt x="3698" y="3297"/>
                </a:lnTo>
                <a:lnTo>
                  <a:pt x="3729" y="3303"/>
                </a:lnTo>
                <a:lnTo>
                  <a:pt x="3762" y="3306"/>
                </a:lnTo>
                <a:lnTo>
                  <a:pt x="3795" y="3308"/>
                </a:lnTo>
                <a:lnTo>
                  <a:pt x="3829" y="3309"/>
                </a:lnTo>
                <a:lnTo>
                  <a:pt x="3863" y="3310"/>
                </a:lnTo>
                <a:lnTo>
                  <a:pt x="3900" y="3308"/>
                </a:lnTo>
                <a:lnTo>
                  <a:pt x="3936" y="3306"/>
                </a:lnTo>
                <a:lnTo>
                  <a:pt x="3973" y="3303"/>
                </a:lnTo>
                <a:lnTo>
                  <a:pt x="4010" y="3297"/>
                </a:lnTo>
                <a:lnTo>
                  <a:pt x="4049" y="3291"/>
                </a:lnTo>
                <a:lnTo>
                  <a:pt x="4088" y="3283"/>
                </a:lnTo>
                <a:lnTo>
                  <a:pt x="4127" y="3275"/>
                </a:lnTo>
                <a:lnTo>
                  <a:pt x="4162" y="3265"/>
                </a:lnTo>
                <a:lnTo>
                  <a:pt x="4198" y="3256"/>
                </a:lnTo>
                <a:lnTo>
                  <a:pt x="4232" y="3245"/>
                </a:lnTo>
                <a:lnTo>
                  <a:pt x="4266" y="3233"/>
                </a:lnTo>
                <a:lnTo>
                  <a:pt x="4300" y="3221"/>
                </a:lnTo>
                <a:lnTo>
                  <a:pt x="4333" y="3207"/>
                </a:lnTo>
                <a:lnTo>
                  <a:pt x="4365" y="3194"/>
                </a:lnTo>
                <a:lnTo>
                  <a:pt x="4396" y="3179"/>
                </a:lnTo>
                <a:lnTo>
                  <a:pt x="4427" y="3164"/>
                </a:lnTo>
                <a:lnTo>
                  <a:pt x="4458" y="3148"/>
                </a:lnTo>
                <a:lnTo>
                  <a:pt x="4487" y="3132"/>
                </a:lnTo>
                <a:lnTo>
                  <a:pt x="4516" y="3115"/>
                </a:lnTo>
                <a:lnTo>
                  <a:pt x="4545" y="3097"/>
                </a:lnTo>
                <a:lnTo>
                  <a:pt x="4572" y="3080"/>
                </a:lnTo>
                <a:lnTo>
                  <a:pt x="4599" y="3060"/>
                </a:lnTo>
                <a:lnTo>
                  <a:pt x="4624" y="3042"/>
                </a:lnTo>
                <a:lnTo>
                  <a:pt x="4649" y="3022"/>
                </a:lnTo>
                <a:lnTo>
                  <a:pt x="4673" y="3003"/>
                </a:lnTo>
                <a:lnTo>
                  <a:pt x="4695" y="2982"/>
                </a:lnTo>
                <a:lnTo>
                  <a:pt x="4717" y="2962"/>
                </a:lnTo>
                <a:lnTo>
                  <a:pt x="4737" y="2940"/>
                </a:lnTo>
                <a:lnTo>
                  <a:pt x="4756" y="2920"/>
                </a:lnTo>
                <a:lnTo>
                  <a:pt x="4775" y="2899"/>
                </a:lnTo>
                <a:lnTo>
                  <a:pt x="4792" y="2877"/>
                </a:lnTo>
                <a:lnTo>
                  <a:pt x="4808" y="2855"/>
                </a:lnTo>
                <a:lnTo>
                  <a:pt x="4823" y="2833"/>
                </a:lnTo>
                <a:lnTo>
                  <a:pt x="4837" y="2811"/>
                </a:lnTo>
                <a:lnTo>
                  <a:pt x="4849" y="2788"/>
                </a:lnTo>
                <a:lnTo>
                  <a:pt x="4859" y="2767"/>
                </a:lnTo>
                <a:lnTo>
                  <a:pt x="4869" y="2744"/>
                </a:lnTo>
                <a:lnTo>
                  <a:pt x="4876" y="2722"/>
                </a:lnTo>
                <a:lnTo>
                  <a:pt x="4884" y="2699"/>
                </a:lnTo>
                <a:lnTo>
                  <a:pt x="4888" y="2690"/>
                </a:lnTo>
                <a:lnTo>
                  <a:pt x="4892" y="2680"/>
                </a:lnTo>
                <a:lnTo>
                  <a:pt x="4897" y="2670"/>
                </a:lnTo>
                <a:lnTo>
                  <a:pt x="4900" y="2660"/>
                </a:lnTo>
                <a:lnTo>
                  <a:pt x="4902" y="2649"/>
                </a:lnTo>
                <a:lnTo>
                  <a:pt x="4904" y="2638"/>
                </a:lnTo>
                <a:lnTo>
                  <a:pt x="4905" y="2627"/>
                </a:lnTo>
                <a:lnTo>
                  <a:pt x="4906" y="2616"/>
                </a:lnTo>
                <a:lnTo>
                  <a:pt x="4906" y="1145"/>
                </a:lnTo>
                <a:lnTo>
                  <a:pt x="4950" y="1145"/>
                </a:lnTo>
                <a:lnTo>
                  <a:pt x="5001" y="1147"/>
                </a:lnTo>
                <a:lnTo>
                  <a:pt x="5054" y="1150"/>
                </a:lnTo>
                <a:lnTo>
                  <a:pt x="5082" y="1152"/>
                </a:lnTo>
                <a:lnTo>
                  <a:pt x="5110" y="1155"/>
                </a:lnTo>
                <a:lnTo>
                  <a:pt x="5138" y="1160"/>
                </a:lnTo>
                <a:lnTo>
                  <a:pt x="5166" y="1164"/>
                </a:lnTo>
                <a:lnTo>
                  <a:pt x="5194" y="1169"/>
                </a:lnTo>
                <a:lnTo>
                  <a:pt x="5220" y="1176"/>
                </a:lnTo>
                <a:lnTo>
                  <a:pt x="5246" y="1183"/>
                </a:lnTo>
                <a:lnTo>
                  <a:pt x="5271" y="1192"/>
                </a:lnTo>
                <a:lnTo>
                  <a:pt x="5294" y="1202"/>
                </a:lnTo>
                <a:lnTo>
                  <a:pt x="5317" y="1212"/>
                </a:lnTo>
                <a:lnTo>
                  <a:pt x="5331" y="1221"/>
                </a:lnTo>
                <a:lnTo>
                  <a:pt x="5344" y="1232"/>
                </a:lnTo>
                <a:lnTo>
                  <a:pt x="5356" y="1243"/>
                </a:lnTo>
                <a:lnTo>
                  <a:pt x="5365" y="1257"/>
                </a:lnTo>
                <a:lnTo>
                  <a:pt x="5374" y="1271"/>
                </a:lnTo>
                <a:lnTo>
                  <a:pt x="5381" y="1286"/>
                </a:lnTo>
                <a:lnTo>
                  <a:pt x="5387" y="1302"/>
                </a:lnTo>
                <a:lnTo>
                  <a:pt x="5392" y="1319"/>
                </a:lnTo>
                <a:lnTo>
                  <a:pt x="5395" y="1338"/>
                </a:lnTo>
                <a:lnTo>
                  <a:pt x="5397" y="1356"/>
                </a:lnTo>
                <a:lnTo>
                  <a:pt x="5398" y="1374"/>
                </a:lnTo>
                <a:lnTo>
                  <a:pt x="5400" y="1392"/>
                </a:lnTo>
                <a:lnTo>
                  <a:pt x="5400" y="1412"/>
                </a:lnTo>
                <a:lnTo>
                  <a:pt x="5398" y="1431"/>
                </a:lnTo>
                <a:lnTo>
                  <a:pt x="5395" y="1470"/>
                </a:lnTo>
                <a:lnTo>
                  <a:pt x="5389" y="1506"/>
                </a:lnTo>
                <a:lnTo>
                  <a:pt x="5382" y="1541"/>
                </a:lnTo>
                <a:lnTo>
                  <a:pt x="5375" y="1574"/>
                </a:lnTo>
                <a:lnTo>
                  <a:pt x="5367" y="1601"/>
                </a:lnTo>
                <a:lnTo>
                  <a:pt x="5353" y="1643"/>
                </a:lnTo>
                <a:lnTo>
                  <a:pt x="5348" y="1659"/>
                </a:lnTo>
                <a:lnTo>
                  <a:pt x="5356" y="1656"/>
                </a:lnTo>
                <a:lnTo>
                  <a:pt x="5373" y="1649"/>
                </a:lnTo>
                <a:lnTo>
                  <a:pt x="5386" y="1641"/>
                </a:lnTo>
                <a:lnTo>
                  <a:pt x="5400" y="1632"/>
                </a:lnTo>
                <a:lnTo>
                  <a:pt x="5415" y="1623"/>
                </a:lnTo>
                <a:lnTo>
                  <a:pt x="5431" y="1610"/>
                </a:lnTo>
                <a:lnTo>
                  <a:pt x="5448" y="1595"/>
                </a:lnTo>
                <a:lnTo>
                  <a:pt x="5464" y="1578"/>
                </a:lnTo>
                <a:lnTo>
                  <a:pt x="5481" y="1557"/>
                </a:lnTo>
                <a:lnTo>
                  <a:pt x="5496" y="1535"/>
                </a:lnTo>
                <a:lnTo>
                  <a:pt x="5511" y="1510"/>
                </a:lnTo>
                <a:lnTo>
                  <a:pt x="5519" y="1496"/>
                </a:lnTo>
                <a:lnTo>
                  <a:pt x="5525" y="1482"/>
                </a:lnTo>
                <a:lnTo>
                  <a:pt x="5531" y="1466"/>
                </a:lnTo>
                <a:lnTo>
                  <a:pt x="5537" y="1451"/>
                </a:lnTo>
                <a:lnTo>
                  <a:pt x="5542" y="1434"/>
                </a:lnTo>
                <a:lnTo>
                  <a:pt x="5546" y="1417"/>
                </a:lnTo>
                <a:lnTo>
                  <a:pt x="5550" y="1399"/>
                </a:lnTo>
                <a:lnTo>
                  <a:pt x="5553" y="1381"/>
                </a:lnTo>
                <a:lnTo>
                  <a:pt x="5554" y="1362"/>
                </a:lnTo>
                <a:lnTo>
                  <a:pt x="5554" y="1344"/>
                </a:lnTo>
                <a:lnTo>
                  <a:pt x="5554" y="1325"/>
                </a:lnTo>
                <a:lnTo>
                  <a:pt x="5552" y="1307"/>
                </a:lnTo>
                <a:lnTo>
                  <a:pt x="5549" y="1288"/>
                </a:lnTo>
                <a:lnTo>
                  <a:pt x="5544" y="1269"/>
                </a:lnTo>
                <a:lnTo>
                  <a:pt x="5540" y="1250"/>
                </a:lnTo>
                <a:lnTo>
                  <a:pt x="5534" y="1230"/>
                </a:lnTo>
                <a:lnTo>
                  <a:pt x="5526" y="1211"/>
                </a:lnTo>
                <a:lnTo>
                  <a:pt x="5517" y="1192"/>
                </a:lnTo>
                <a:lnTo>
                  <a:pt x="5509" y="1173"/>
                </a:lnTo>
                <a:lnTo>
                  <a:pt x="5498" y="1153"/>
                </a:lnTo>
                <a:lnTo>
                  <a:pt x="5487" y="1133"/>
                </a:lnTo>
                <a:lnTo>
                  <a:pt x="5475" y="1114"/>
                </a:lnTo>
                <a:lnTo>
                  <a:pt x="5461" y="1093"/>
                </a:lnTo>
                <a:lnTo>
                  <a:pt x="5447" y="1073"/>
                </a:lnTo>
                <a:lnTo>
                  <a:pt x="5432" y="1053"/>
                </a:lnTo>
                <a:lnTo>
                  <a:pt x="5415" y="1032"/>
                </a:lnTo>
                <a:lnTo>
                  <a:pt x="5379" y="990"/>
                </a:lnTo>
                <a:lnTo>
                  <a:pt x="5339" y="947"/>
                </a:lnTo>
                <a:lnTo>
                  <a:pt x="5297" y="905"/>
                </a:lnTo>
                <a:lnTo>
                  <a:pt x="5249" y="861"/>
                </a:lnTo>
                <a:lnTo>
                  <a:pt x="5198" y="817"/>
                </a:lnTo>
                <a:lnTo>
                  <a:pt x="5144" y="772"/>
                </a:lnTo>
                <a:lnTo>
                  <a:pt x="5119" y="750"/>
                </a:lnTo>
                <a:lnTo>
                  <a:pt x="5096" y="729"/>
                </a:lnTo>
                <a:lnTo>
                  <a:pt x="5074" y="706"/>
                </a:lnTo>
                <a:lnTo>
                  <a:pt x="5053" y="684"/>
                </a:lnTo>
                <a:lnTo>
                  <a:pt x="5035" y="661"/>
                </a:lnTo>
                <a:lnTo>
                  <a:pt x="5017" y="639"/>
                </a:lnTo>
                <a:lnTo>
                  <a:pt x="5001" y="615"/>
                </a:lnTo>
                <a:lnTo>
                  <a:pt x="4986" y="592"/>
                </a:lnTo>
                <a:lnTo>
                  <a:pt x="4972" y="568"/>
                </a:lnTo>
                <a:lnTo>
                  <a:pt x="4960" y="545"/>
                </a:lnTo>
                <a:lnTo>
                  <a:pt x="4948" y="522"/>
                </a:lnTo>
                <a:lnTo>
                  <a:pt x="4937" y="498"/>
                </a:lnTo>
                <a:lnTo>
                  <a:pt x="4929" y="476"/>
                </a:lnTo>
                <a:lnTo>
                  <a:pt x="4920" y="453"/>
                </a:lnTo>
                <a:lnTo>
                  <a:pt x="4913" y="431"/>
                </a:lnTo>
                <a:lnTo>
                  <a:pt x="4906" y="408"/>
                </a:lnTo>
                <a:lnTo>
                  <a:pt x="4906" y="203"/>
                </a:lnTo>
                <a:lnTo>
                  <a:pt x="4905" y="186"/>
                </a:lnTo>
                <a:lnTo>
                  <a:pt x="4902" y="169"/>
                </a:lnTo>
                <a:lnTo>
                  <a:pt x="4898" y="153"/>
                </a:lnTo>
                <a:lnTo>
                  <a:pt x="4892" y="138"/>
                </a:lnTo>
                <a:lnTo>
                  <a:pt x="4886" y="123"/>
                </a:lnTo>
                <a:lnTo>
                  <a:pt x="4877" y="109"/>
                </a:lnTo>
                <a:lnTo>
                  <a:pt x="4868" y="96"/>
                </a:lnTo>
                <a:lnTo>
                  <a:pt x="4857" y="84"/>
                </a:lnTo>
                <a:lnTo>
                  <a:pt x="4845" y="74"/>
                </a:lnTo>
                <a:lnTo>
                  <a:pt x="4832" y="64"/>
                </a:lnTo>
                <a:lnTo>
                  <a:pt x="4819" y="55"/>
                </a:lnTo>
                <a:lnTo>
                  <a:pt x="4803" y="49"/>
                </a:lnTo>
                <a:lnTo>
                  <a:pt x="4788" y="43"/>
                </a:lnTo>
                <a:lnTo>
                  <a:pt x="4772" y="39"/>
                </a:lnTo>
                <a:lnTo>
                  <a:pt x="4755" y="36"/>
                </a:lnTo>
                <a:lnTo>
                  <a:pt x="4738" y="35"/>
                </a:lnTo>
                <a:lnTo>
                  <a:pt x="4721" y="36"/>
                </a:lnTo>
                <a:lnTo>
                  <a:pt x="4705" y="39"/>
                </a:lnTo>
                <a:lnTo>
                  <a:pt x="4689" y="43"/>
                </a:lnTo>
                <a:lnTo>
                  <a:pt x="4673" y="49"/>
                </a:lnTo>
                <a:lnTo>
                  <a:pt x="4659" y="55"/>
                </a:lnTo>
                <a:lnTo>
                  <a:pt x="4645" y="64"/>
                </a:lnTo>
                <a:lnTo>
                  <a:pt x="4632" y="74"/>
                </a:lnTo>
                <a:lnTo>
                  <a:pt x="4620" y="84"/>
                </a:lnTo>
                <a:lnTo>
                  <a:pt x="4609" y="96"/>
                </a:lnTo>
                <a:lnTo>
                  <a:pt x="4600" y="109"/>
                </a:lnTo>
                <a:lnTo>
                  <a:pt x="4591" y="123"/>
                </a:lnTo>
                <a:lnTo>
                  <a:pt x="4584" y="138"/>
                </a:lnTo>
                <a:lnTo>
                  <a:pt x="4578" y="153"/>
                </a:lnTo>
                <a:lnTo>
                  <a:pt x="4574" y="169"/>
                </a:lnTo>
                <a:lnTo>
                  <a:pt x="4572" y="186"/>
                </a:lnTo>
                <a:lnTo>
                  <a:pt x="4571" y="203"/>
                </a:lnTo>
                <a:lnTo>
                  <a:pt x="4571" y="2308"/>
                </a:lnTo>
                <a:lnTo>
                  <a:pt x="4547" y="2304"/>
                </a:lnTo>
                <a:lnTo>
                  <a:pt x="4523" y="2300"/>
                </a:lnTo>
                <a:lnTo>
                  <a:pt x="4498" y="2297"/>
                </a:lnTo>
                <a:lnTo>
                  <a:pt x="4472" y="2295"/>
                </a:lnTo>
                <a:lnTo>
                  <a:pt x="4445" y="2294"/>
                </a:lnTo>
                <a:lnTo>
                  <a:pt x="4419" y="2293"/>
                </a:lnTo>
                <a:lnTo>
                  <a:pt x="4392" y="2293"/>
                </a:lnTo>
                <a:lnTo>
                  <a:pt x="4364" y="2294"/>
                </a:lnTo>
                <a:lnTo>
                  <a:pt x="4336" y="2296"/>
                </a:lnTo>
                <a:lnTo>
                  <a:pt x="4307" y="2298"/>
                </a:lnTo>
                <a:lnTo>
                  <a:pt x="4278" y="2301"/>
                </a:lnTo>
                <a:lnTo>
                  <a:pt x="4249" y="2305"/>
                </a:lnTo>
                <a:lnTo>
                  <a:pt x="4219" y="2310"/>
                </a:lnTo>
                <a:lnTo>
                  <a:pt x="4189" y="2315"/>
                </a:lnTo>
                <a:lnTo>
                  <a:pt x="4158" y="2322"/>
                </a:lnTo>
                <a:lnTo>
                  <a:pt x="4127" y="2328"/>
                </a:lnTo>
                <a:close/>
                <a:moveTo>
                  <a:pt x="2528" y="5817"/>
                </a:moveTo>
                <a:lnTo>
                  <a:pt x="2528" y="5817"/>
                </a:lnTo>
                <a:lnTo>
                  <a:pt x="2492" y="5811"/>
                </a:lnTo>
                <a:lnTo>
                  <a:pt x="2454" y="5805"/>
                </a:lnTo>
                <a:lnTo>
                  <a:pt x="2412" y="5795"/>
                </a:lnTo>
                <a:lnTo>
                  <a:pt x="2368" y="5782"/>
                </a:lnTo>
                <a:lnTo>
                  <a:pt x="2322" y="5769"/>
                </a:lnTo>
                <a:lnTo>
                  <a:pt x="2274" y="5751"/>
                </a:lnTo>
                <a:lnTo>
                  <a:pt x="2223" y="5733"/>
                </a:lnTo>
                <a:lnTo>
                  <a:pt x="2171" y="5712"/>
                </a:lnTo>
                <a:lnTo>
                  <a:pt x="2109" y="5685"/>
                </a:lnTo>
                <a:lnTo>
                  <a:pt x="2045" y="5656"/>
                </a:lnTo>
                <a:lnTo>
                  <a:pt x="1981" y="5623"/>
                </a:lnTo>
                <a:lnTo>
                  <a:pt x="1916" y="5588"/>
                </a:lnTo>
                <a:lnTo>
                  <a:pt x="1848" y="5551"/>
                </a:lnTo>
                <a:lnTo>
                  <a:pt x="1781" y="5510"/>
                </a:lnTo>
                <a:lnTo>
                  <a:pt x="1711" y="5467"/>
                </a:lnTo>
                <a:lnTo>
                  <a:pt x="1641" y="5422"/>
                </a:lnTo>
                <a:lnTo>
                  <a:pt x="1571" y="5374"/>
                </a:lnTo>
                <a:lnTo>
                  <a:pt x="1501" y="5324"/>
                </a:lnTo>
                <a:lnTo>
                  <a:pt x="1429" y="5271"/>
                </a:lnTo>
                <a:lnTo>
                  <a:pt x="1357" y="5215"/>
                </a:lnTo>
                <a:lnTo>
                  <a:pt x="1285" y="5159"/>
                </a:lnTo>
                <a:lnTo>
                  <a:pt x="1213" y="5098"/>
                </a:lnTo>
                <a:lnTo>
                  <a:pt x="1142" y="5036"/>
                </a:lnTo>
                <a:lnTo>
                  <a:pt x="1070" y="4973"/>
                </a:lnTo>
                <a:lnTo>
                  <a:pt x="999" y="4908"/>
                </a:lnTo>
                <a:lnTo>
                  <a:pt x="930" y="4842"/>
                </a:lnTo>
                <a:lnTo>
                  <a:pt x="864" y="4776"/>
                </a:lnTo>
                <a:lnTo>
                  <a:pt x="800" y="4710"/>
                </a:lnTo>
                <a:lnTo>
                  <a:pt x="737" y="4645"/>
                </a:lnTo>
                <a:lnTo>
                  <a:pt x="679" y="4579"/>
                </a:lnTo>
                <a:lnTo>
                  <a:pt x="621" y="4513"/>
                </a:lnTo>
                <a:lnTo>
                  <a:pt x="566" y="4448"/>
                </a:lnTo>
                <a:lnTo>
                  <a:pt x="514" y="4383"/>
                </a:lnTo>
                <a:lnTo>
                  <a:pt x="465" y="4319"/>
                </a:lnTo>
                <a:lnTo>
                  <a:pt x="418" y="4255"/>
                </a:lnTo>
                <a:lnTo>
                  <a:pt x="374" y="4193"/>
                </a:lnTo>
                <a:lnTo>
                  <a:pt x="332" y="4130"/>
                </a:lnTo>
                <a:lnTo>
                  <a:pt x="294" y="4069"/>
                </a:lnTo>
                <a:lnTo>
                  <a:pt x="258" y="4009"/>
                </a:lnTo>
                <a:lnTo>
                  <a:pt x="225" y="3950"/>
                </a:lnTo>
                <a:lnTo>
                  <a:pt x="203" y="3906"/>
                </a:lnTo>
                <a:lnTo>
                  <a:pt x="182" y="3863"/>
                </a:lnTo>
                <a:lnTo>
                  <a:pt x="163" y="3823"/>
                </a:lnTo>
                <a:lnTo>
                  <a:pt x="145" y="3783"/>
                </a:lnTo>
                <a:lnTo>
                  <a:pt x="130" y="3746"/>
                </a:lnTo>
                <a:lnTo>
                  <a:pt x="116" y="3709"/>
                </a:lnTo>
                <a:lnTo>
                  <a:pt x="104" y="3675"/>
                </a:lnTo>
                <a:lnTo>
                  <a:pt x="95" y="3642"/>
                </a:lnTo>
                <a:lnTo>
                  <a:pt x="81" y="3657"/>
                </a:lnTo>
                <a:lnTo>
                  <a:pt x="70" y="3674"/>
                </a:lnTo>
                <a:lnTo>
                  <a:pt x="59" y="3691"/>
                </a:lnTo>
                <a:lnTo>
                  <a:pt x="48" y="3708"/>
                </a:lnTo>
                <a:lnTo>
                  <a:pt x="39" y="3726"/>
                </a:lnTo>
                <a:lnTo>
                  <a:pt x="31" y="3746"/>
                </a:lnTo>
                <a:lnTo>
                  <a:pt x="24" y="3765"/>
                </a:lnTo>
                <a:lnTo>
                  <a:pt x="17" y="3784"/>
                </a:lnTo>
                <a:lnTo>
                  <a:pt x="12" y="3805"/>
                </a:lnTo>
                <a:lnTo>
                  <a:pt x="7" y="3826"/>
                </a:lnTo>
                <a:lnTo>
                  <a:pt x="4" y="3847"/>
                </a:lnTo>
                <a:lnTo>
                  <a:pt x="2" y="3869"/>
                </a:lnTo>
                <a:lnTo>
                  <a:pt x="0" y="3891"/>
                </a:lnTo>
                <a:lnTo>
                  <a:pt x="0" y="3915"/>
                </a:lnTo>
                <a:lnTo>
                  <a:pt x="0" y="3937"/>
                </a:lnTo>
                <a:lnTo>
                  <a:pt x="1" y="3962"/>
                </a:lnTo>
                <a:lnTo>
                  <a:pt x="3" y="3986"/>
                </a:lnTo>
                <a:lnTo>
                  <a:pt x="6" y="4010"/>
                </a:lnTo>
                <a:lnTo>
                  <a:pt x="11" y="4035"/>
                </a:lnTo>
                <a:lnTo>
                  <a:pt x="15" y="4061"/>
                </a:lnTo>
                <a:lnTo>
                  <a:pt x="21" y="4086"/>
                </a:lnTo>
                <a:lnTo>
                  <a:pt x="28" y="4112"/>
                </a:lnTo>
                <a:lnTo>
                  <a:pt x="35" y="4139"/>
                </a:lnTo>
                <a:lnTo>
                  <a:pt x="44" y="4166"/>
                </a:lnTo>
                <a:lnTo>
                  <a:pt x="52" y="4193"/>
                </a:lnTo>
                <a:lnTo>
                  <a:pt x="62" y="4220"/>
                </a:lnTo>
                <a:lnTo>
                  <a:pt x="74" y="4248"/>
                </a:lnTo>
                <a:lnTo>
                  <a:pt x="85" y="4276"/>
                </a:lnTo>
                <a:lnTo>
                  <a:pt x="111" y="4333"/>
                </a:lnTo>
                <a:lnTo>
                  <a:pt x="140" y="4391"/>
                </a:lnTo>
                <a:lnTo>
                  <a:pt x="167" y="4441"/>
                </a:lnTo>
                <a:lnTo>
                  <a:pt x="197" y="4493"/>
                </a:lnTo>
                <a:lnTo>
                  <a:pt x="229" y="4544"/>
                </a:lnTo>
                <a:lnTo>
                  <a:pt x="265" y="4598"/>
                </a:lnTo>
                <a:lnTo>
                  <a:pt x="301" y="4651"/>
                </a:lnTo>
                <a:lnTo>
                  <a:pt x="340" y="4705"/>
                </a:lnTo>
                <a:lnTo>
                  <a:pt x="382" y="4759"/>
                </a:lnTo>
                <a:lnTo>
                  <a:pt x="424" y="4813"/>
                </a:lnTo>
                <a:lnTo>
                  <a:pt x="469" y="4869"/>
                </a:lnTo>
                <a:lnTo>
                  <a:pt x="517" y="4924"/>
                </a:lnTo>
                <a:lnTo>
                  <a:pt x="566" y="4978"/>
                </a:lnTo>
                <a:lnTo>
                  <a:pt x="617" y="5033"/>
                </a:lnTo>
                <a:lnTo>
                  <a:pt x="670" y="5088"/>
                </a:lnTo>
                <a:lnTo>
                  <a:pt x="725" y="5142"/>
                </a:lnTo>
                <a:lnTo>
                  <a:pt x="781" y="5197"/>
                </a:lnTo>
                <a:lnTo>
                  <a:pt x="839" y="5251"/>
                </a:lnTo>
                <a:lnTo>
                  <a:pt x="899" y="5303"/>
                </a:lnTo>
                <a:lnTo>
                  <a:pt x="958" y="5354"/>
                </a:lnTo>
                <a:lnTo>
                  <a:pt x="1018" y="5403"/>
                </a:lnTo>
                <a:lnTo>
                  <a:pt x="1077" y="5450"/>
                </a:lnTo>
                <a:lnTo>
                  <a:pt x="1137" y="5496"/>
                </a:lnTo>
                <a:lnTo>
                  <a:pt x="1196" y="5539"/>
                </a:lnTo>
                <a:lnTo>
                  <a:pt x="1256" y="5581"/>
                </a:lnTo>
                <a:lnTo>
                  <a:pt x="1315" y="5621"/>
                </a:lnTo>
                <a:lnTo>
                  <a:pt x="1373" y="5658"/>
                </a:lnTo>
                <a:lnTo>
                  <a:pt x="1432" y="5693"/>
                </a:lnTo>
                <a:lnTo>
                  <a:pt x="1489" y="5727"/>
                </a:lnTo>
                <a:lnTo>
                  <a:pt x="1546" y="5759"/>
                </a:lnTo>
                <a:lnTo>
                  <a:pt x="1601" y="5788"/>
                </a:lnTo>
                <a:lnTo>
                  <a:pt x="1657" y="5815"/>
                </a:lnTo>
                <a:lnTo>
                  <a:pt x="1711" y="5839"/>
                </a:lnTo>
                <a:lnTo>
                  <a:pt x="1764" y="5862"/>
                </a:lnTo>
                <a:lnTo>
                  <a:pt x="1824" y="5885"/>
                </a:lnTo>
                <a:lnTo>
                  <a:pt x="1854" y="5896"/>
                </a:lnTo>
                <a:lnTo>
                  <a:pt x="1884" y="5906"/>
                </a:lnTo>
                <a:lnTo>
                  <a:pt x="1913" y="5914"/>
                </a:lnTo>
                <a:lnTo>
                  <a:pt x="1942" y="5923"/>
                </a:lnTo>
                <a:lnTo>
                  <a:pt x="1970" y="5929"/>
                </a:lnTo>
                <a:lnTo>
                  <a:pt x="1998" y="5936"/>
                </a:lnTo>
                <a:lnTo>
                  <a:pt x="2026" y="5942"/>
                </a:lnTo>
                <a:lnTo>
                  <a:pt x="2054" y="5946"/>
                </a:lnTo>
                <a:lnTo>
                  <a:pt x="2081" y="5951"/>
                </a:lnTo>
                <a:lnTo>
                  <a:pt x="2106" y="5954"/>
                </a:lnTo>
                <a:lnTo>
                  <a:pt x="2132" y="5956"/>
                </a:lnTo>
                <a:lnTo>
                  <a:pt x="2158" y="5957"/>
                </a:lnTo>
                <a:lnTo>
                  <a:pt x="2182" y="5958"/>
                </a:lnTo>
                <a:lnTo>
                  <a:pt x="2207" y="5957"/>
                </a:lnTo>
                <a:lnTo>
                  <a:pt x="2231" y="5956"/>
                </a:lnTo>
                <a:lnTo>
                  <a:pt x="2254" y="5954"/>
                </a:lnTo>
                <a:lnTo>
                  <a:pt x="2277" y="5951"/>
                </a:lnTo>
                <a:lnTo>
                  <a:pt x="2299" y="5948"/>
                </a:lnTo>
                <a:lnTo>
                  <a:pt x="2321" y="5942"/>
                </a:lnTo>
                <a:lnTo>
                  <a:pt x="2342" y="5937"/>
                </a:lnTo>
                <a:lnTo>
                  <a:pt x="2363" y="5930"/>
                </a:lnTo>
                <a:lnTo>
                  <a:pt x="2382" y="5923"/>
                </a:lnTo>
                <a:lnTo>
                  <a:pt x="2401" y="5914"/>
                </a:lnTo>
                <a:lnTo>
                  <a:pt x="2420" y="5906"/>
                </a:lnTo>
                <a:lnTo>
                  <a:pt x="2438" y="5895"/>
                </a:lnTo>
                <a:lnTo>
                  <a:pt x="2455" y="5884"/>
                </a:lnTo>
                <a:lnTo>
                  <a:pt x="2472" y="5871"/>
                </a:lnTo>
                <a:lnTo>
                  <a:pt x="2487" y="5859"/>
                </a:lnTo>
                <a:lnTo>
                  <a:pt x="2502" y="5845"/>
                </a:lnTo>
                <a:lnTo>
                  <a:pt x="2517" y="5830"/>
                </a:lnTo>
                <a:lnTo>
                  <a:pt x="2528" y="5817"/>
                </a:lnTo>
                <a:close/>
                <a:moveTo>
                  <a:pt x="1640" y="2625"/>
                </a:moveTo>
                <a:lnTo>
                  <a:pt x="1640" y="2625"/>
                </a:lnTo>
                <a:lnTo>
                  <a:pt x="1678" y="2672"/>
                </a:lnTo>
                <a:lnTo>
                  <a:pt x="1715" y="2720"/>
                </a:lnTo>
                <a:lnTo>
                  <a:pt x="1755" y="2767"/>
                </a:lnTo>
                <a:lnTo>
                  <a:pt x="1794" y="2814"/>
                </a:lnTo>
                <a:lnTo>
                  <a:pt x="1835" y="2861"/>
                </a:lnTo>
                <a:lnTo>
                  <a:pt x="1877" y="2908"/>
                </a:lnTo>
                <a:lnTo>
                  <a:pt x="1920" y="2955"/>
                </a:lnTo>
                <a:lnTo>
                  <a:pt x="1964" y="3003"/>
                </a:lnTo>
                <a:lnTo>
                  <a:pt x="2009" y="3050"/>
                </a:lnTo>
                <a:lnTo>
                  <a:pt x="2054" y="3097"/>
                </a:lnTo>
                <a:lnTo>
                  <a:pt x="2101" y="3144"/>
                </a:lnTo>
                <a:lnTo>
                  <a:pt x="2148" y="3191"/>
                </a:lnTo>
                <a:lnTo>
                  <a:pt x="2195" y="3238"/>
                </a:lnTo>
                <a:lnTo>
                  <a:pt x="2245" y="3285"/>
                </a:lnTo>
                <a:lnTo>
                  <a:pt x="2294" y="3332"/>
                </a:lnTo>
                <a:lnTo>
                  <a:pt x="2345" y="3378"/>
                </a:lnTo>
                <a:lnTo>
                  <a:pt x="2400" y="3427"/>
                </a:lnTo>
                <a:lnTo>
                  <a:pt x="2456" y="3476"/>
                </a:lnTo>
                <a:lnTo>
                  <a:pt x="2512" y="3524"/>
                </a:lnTo>
                <a:lnTo>
                  <a:pt x="2567" y="3571"/>
                </a:lnTo>
                <a:lnTo>
                  <a:pt x="2623" y="3616"/>
                </a:lnTo>
                <a:lnTo>
                  <a:pt x="2680" y="3661"/>
                </a:lnTo>
                <a:lnTo>
                  <a:pt x="2736" y="3705"/>
                </a:lnTo>
                <a:lnTo>
                  <a:pt x="2791" y="3747"/>
                </a:lnTo>
                <a:lnTo>
                  <a:pt x="2847" y="3788"/>
                </a:lnTo>
                <a:lnTo>
                  <a:pt x="2903" y="3829"/>
                </a:lnTo>
                <a:lnTo>
                  <a:pt x="2959" y="3869"/>
                </a:lnTo>
                <a:lnTo>
                  <a:pt x="3013" y="3906"/>
                </a:lnTo>
                <a:lnTo>
                  <a:pt x="3069" y="3944"/>
                </a:lnTo>
                <a:lnTo>
                  <a:pt x="3124" y="3980"/>
                </a:lnTo>
                <a:lnTo>
                  <a:pt x="3179" y="4015"/>
                </a:lnTo>
                <a:lnTo>
                  <a:pt x="3233" y="4049"/>
                </a:lnTo>
                <a:lnTo>
                  <a:pt x="3238" y="4018"/>
                </a:lnTo>
                <a:lnTo>
                  <a:pt x="3243" y="3987"/>
                </a:lnTo>
                <a:lnTo>
                  <a:pt x="3245" y="3955"/>
                </a:lnTo>
                <a:lnTo>
                  <a:pt x="3247" y="3922"/>
                </a:lnTo>
                <a:lnTo>
                  <a:pt x="3246" y="3889"/>
                </a:lnTo>
                <a:lnTo>
                  <a:pt x="3245" y="3856"/>
                </a:lnTo>
                <a:lnTo>
                  <a:pt x="3243" y="3823"/>
                </a:lnTo>
                <a:lnTo>
                  <a:pt x="3238" y="3788"/>
                </a:lnTo>
                <a:lnTo>
                  <a:pt x="3233" y="3754"/>
                </a:lnTo>
                <a:lnTo>
                  <a:pt x="3227" y="3720"/>
                </a:lnTo>
                <a:lnTo>
                  <a:pt x="3218" y="3686"/>
                </a:lnTo>
                <a:lnTo>
                  <a:pt x="3209" y="3651"/>
                </a:lnTo>
                <a:lnTo>
                  <a:pt x="3199" y="3616"/>
                </a:lnTo>
                <a:lnTo>
                  <a:pt x="3187" y="3580"/>
                </a:lnTo>
                <a:lnTo>
                  <a:pt x="3174" y="3546"/>
                </a:lnTo>
                <a:lnTo>
                  <a:pt x="3159" y="3511"/>
                </a:lnTo>
                <a:lnTo>
                  <a:pt x="3144" y="3475"/>
                </a:lnTo>
                <a:lnTo>
                  <a:pt x="3127" y="3440"/>
                </a:lnTo>
                <a:lnTo>
                  <a:pt x="3110" y="3406"/>
                </a:lnTo>
                <a:lnTo>
                  <a:pt x="3090" y="3370"/>
                </a:lnTo>
                <a:lnTo>
                  <a:pt x="3070" y="3336"/>
                </a:lnTo>
                <a:lnTo>
                  <a:pt x="3049" y="3302"/>
                </a:lnTo>
                <a:lnTo>
                  <a:pt x="3026" y="3267"/>
                </a:lnTo>
                <a:lnTo>
                  <a:pt x="3003" y="3233"/>
                </a:lnTo>
                <a:lnTo>
                  <a:pt x="2977" y="3199"/>
                </a:lnTo>
                <a:lnTo>
                  <a:pt x="2951" y="3166"/>
                </a:lnTo>
                <a:lnTo>
                  <a:pt x="2923" y="3133"/>
                </a:lnTo>
                <a:lnTo>
                  <a:pt x="2895" y="3100"/>
                </a:lnTo>
                <a:lnTo>
                  <a:pt x="2865" y="3068"/>
                </a:lnTo>
                <a:lnTo>
                  <a:pt x="2835" y="3037"/>
                </a:lnTo>
                <a:lnTo>
                  <a:pt x="2803" y="3006"/>
                </a:lnTo>
                <a:lnTo>
                  <a:pt x="2770" y="2975"/>
                </a:lnTo>
                <a:lnTo>
                  <a:pt x="2737" y="2945"/>
                </a:lnTo>
                <a:lnTo>
                  <a:pt x="2701" y="2916"/>
                </a:lnTo>
                <a:lnTo>
                  <a:pt x="2666" y="2888"/>
                </a:lnTo>
                <a:lnTo>
                  <a:pt x="2631" y="2861"/>
                </a:lnTo>
                <a:lnTo>
                  <a:pt x="2595" y="2836"/>
                </a:lnTo>
                <a:lnTo>
                  <a:pt x="2559" y="2812"/>
                </a:lnTo>
                <a:lnTo>
                  <a:pt x="2522" y="2788"/>
                </a:lnTo>
                <a:lnTo>
                  <a:pt x="2486" y="2767"/>
                </a:lnTo>
                <a:lnTo>
                  <a:pt x="2449" y="2746"/>
                </a:lnTo>
                <a:lnTo>
                  <a:pt x="2412" y="2727"/>
                </a:lnTo>
                <a:lnTo>
                  <a:pt x="2375" y="2709"/>
                </a:lnTo>
                <a:lnTo>
                  <a:pt x="2338" y="2693"/>
                </a:lnTo>
                <a:lnTo>
                  <a:pt x="2300" y="2677"/>
                </a:lnTo>
                <a:lnTo>
                  <a:pt x="2264" y="2663"/>
                </a:lnTo>
                <a:lnTo>
                  <a:pt x="2226" y="2649"/>
                </a:lnTo>
                <a:lnTo>
                  <a:pt x="2189" y="2637"/>
                </a:lnTo>
                <a:lnTo>
                  <a:pt x="2152" y="2627"/>
                </a:lnTo>
                <a:lnTo>
                  <a:pt x="2115" y="2618"/>
                </a:lnTo>
                <a:lnTo>
                  <a:pt x="2079" y="2610"/>
                </a:lnTo>
                <a:lnTo>
                  <a:pt x="2042" y="2603"/>
                </a:lnTo>
                <a:lnTo>
                  <a:pt x="2007" y="2597"/>
                </a:lnTo>
                <a:lnTo>
                  <a:pt x="1970" y="2594"/>
                </a:lnTo>
                <a:lnTo>
                  <a:pt x="1935" y="2591"/>
                </a:lnTo>
                <a:lnTo>
                  <a:pt x="1901" y="2590"/>
                </a:lnTo>
                <a:lnTo>
                  <a:pt x="1866" y="2589"/>
                </a:lnTo>
                <a:lnTo>
                  <a:pt x="1832" y="2590"/>
                </a:lnTo>
                <a:lnTo>
                  <a:pt x="1799" y="2593"/>
                </a:lnTo>
                <a:lnTo>
                  <a:pt x="1765" y="2596"/>
                </a:lnTo>
                <a:lnTo>
                  <a:pt x="1733" y="2602"/>
                </a:lnTo>
                <a:lnTo>
                  <a:pt x="1701" y="2608"/>
                </a:lnTo>
                <a:lnTo>
                  <a:pt x="1670" y="2616"/>
                </a:lnTo>
                <a:lnTo>
                  <a:pt x="1640" y="2625"/>
                </a:lnTo>
                <a:close/>
                <a:moveTo>
                  <a:pt x="3487" y="2116"/>
                </a:moveTo>
                <a:lnTo>
                  <a:pt x="3487" y="2116"/>
                </a:lnTo>
                <a:lnTo>
                  <a:pt x="3421" y="2056"/>
                </a:lnTo>
                <a:lnTo>
                  <a:pt x="3391" y="2067"/>
                </a:lnTo>
                <a:lnTo>
                  <a:pt x="3361" y="2076"/>
                </a:lnTo>
                <a:lnTo>
                  <a:pt x="3332" y="2085"/>
                </a:lnTo>
                <a:lnTo>
                  <a:pt x="3303" y="2092"/>
                </a:lnTo>
                <a:lnTo>
                  <a:pt x="3276" y="2098"/>
                </a:lnTo>
                <a:lnTo>
                  <a:pt x="3249" y="2103"/>
                </a:lnTo>
                <a:lnTo>
                  <a:pt x="3221" y="2107"/>
                </a:lnTo>
                <a:lnTo>
                  <a:pt x="3193" y="2112"/>
                </a:lnTo>
                <a:lnTo>
                  <a:pt x="3277" y="2184"/>
                </a:lnTo>
                <a:lnTo>
                  <a:pt x="3360" y="2258"/>
                </a:lnTo>
                <a:lnTo>
                  <a:pt x="3423" y="2315"/>
                </a:lnTo>
                <a:lnTo>
                  <a:pt x="3485" y="2374"/>
                </a:lnTo>
                <a:lnTo>
                  <a:pt x="3525" y="2345"/>
                </a:lnTo>
                <a:lnTo>
                  <a:pt x="3565" y="2318"/>
                </a:lnTo>
                <a:lnTo>
                  <a:pt x="3607" y="2292"/>
                </a:lnTo>
                <a:lnTo>
                  <a:pt x="3649" y="2267"/>
                </a:lnTo>
                <a:lnTo>
                  <a:pt x="3570" y="2191"/>
                </a:lnTo>
                <a:lnTo>
                  <a:pt x="3487" y="2116"/>
                </a:lnTo>
                <a:close/>
                <a:moveTo>
                  <a:pt x="4369" y="3449"/>
                </a:moveTo>
                <a:lnTo>
                  <a:pt x="4369" y="3449"/>
                </a:lnTo>
                <a:lnTo>
                  <a:pt x="4403" y="3504"/>
                </a:lnTo>
                <a:lnTo>
                  <a:pt x="4434" y="3560"/>
                </a:lnTo>
                <a:lnTo>
                  <a:pt x="4463" y="3615"/>
                </a:lnTo>
                <a:lnTo>
                  <a:pt x="4490" y="3668"/>
                </a:lnTo>
                <a:lnTo>
                  <a:pt x="4526" y="3741"/>
                </a:lnTo>
                <a:lnTo>
                  <a:pt x="4557" y="3813"/>
                </a:lnTo>
                <a:lnTo>
                  <a:pt x="4586" y="3882"/>
                </a:lnTo>
                <a:lnTo>
                  <a:pt x="4598" y="3916"/>
                </a:lnTo>
                <a:lnTo>
                  <a:pt x="4609" y="3949"/>
                </a:lnTo>
                <a:lnTo>
                  <a:pt x="4621" y="3981"/>
                </a:lnTo>
                <a:lnTo>
                  <a:pt x="4631" y="4014"/>
                </a:lnTo>
                <a:lnTo>
                  <a:pt x="4639" y="4045"/>
                </a:lnTo>
                <a:lnTo>
                  <a:pt x="4648" y="4076"/>
                </a:lnTo>
                <a:lnTo>
                  <a:pt x="4654" y="4106"/>
                </a:lnTo>
                <a:lnTo>
                  <a:pt x="4661" y="4136"/>
                </a:lnTo>
                <a:lnTo>
                  <a:pt x="4666" y="4165"/>
                </a:lnTo>
                <a:lnTo>
                  <a:pt x="4671" y="4193"/>
                </a:lnTo>
                <a:lnTo>
                  <a:pt x="4674" y="4220"/>
                </a:lnTo>
                <a:lnTo>
                  <a:pt x="4676" y="4247"/>
                </a:lnTo>
                <a:lnTo>
                  <a:pt x="4677" y="4273"/>
                </a:lnTo>
                <a:lnTo>
                  <a:pt x="4677" y="4299"/>
                </a:lnTo>
                <a:lnTo>
                  <a:pt x="4677" y="4323"/>
                </a:lnTo>
                <a:lnTo>
                  <a:pt x="4675" y="4347"/>
                </a:lnTo>
                <a:lnTo>
                  <a:pt x="4672" y="4369"/>
                </a:lnTo>
                <a:lnTo>
                  <a:pt x="4668" y="4392"/>
                </a:lnTo>
                <a:lnTo>
                  <a:pt x="4663" y="4413"/>
                </a:lnTo>
                <a:lnTo>
                  <a:pt x="4657" y="4434"/>
                </a:lnTo>
                <a:lnTo>
                  <a:pt x="4650" y="4453"/>
                </a:lnTo>
                <a:lnTo>
                  <a:pt x="4642" y="4472"/>
                </a:lnTo>
                <a:lnTo>
                  <a:pt x="4632" y="4490"/>
                </a:lnTo>
                <a:lnTo>
                  <a:pt x="4622" y="4507"/>
                </a:lnTo>
                <a:lnTo>
                  <a:pt x="4611" y="4523"/>
                </a:lnTo>
                <a:lnTo>
                  <a:pt x="4598" y="4538"/>
                </a:lnTo>
                <a:lnTo>
                  <a:pt x="4585" y="4552"/>
                </a:lnTo>
                <a:lnTo>
                  <a:pt x="4570" y="4565"/>
                </a:lnTo>
                <a:lnTo>
                  <a:pt x="4554" y="4576"/>
                </a:lnTo>
                <a:lnTo>
                  <a:pt x="4537" y="4587"/>
                </a:lnTo>
                <a:lnTo>
                  <a:pt x="4519" y="4598"/>
                </a:lnTo>
                <a:lnTo>
                  <a:pt x="4500" y="4606"/>
                </a:lnTo>
                <a:lnTo>
                  <a:pt x="4481" y="4615"/>
                </a:lnTo>
                <a:lnTo>
                  <a:pt x="4459" y="4621"/>
                </a:lnTo>
                <a:lnTo>
                  <a:pt x="4438" y="4628"/>
                </a:lnTo>
                <a:lnTo>
                  <a:pt x="4415" y="4633"/>
                </a:lnTo>
                <a:lnTo>
                  <a:pt x="4392" y="4637"/>
                </a:lnTo>
                <a:lnTo>
                  <a:pt x="4368" y="4641"/>
                </a:lnTo>
                <a:lnTo>
                  <a:pt x="4343" y="4643"/>
                </a:lnTo>
                <a:lnTo>
                  <a:pt x="4317" y="4644"/>
                </a:lnTo>
                <a:lnTo>
                  <a:pt x="4290" y="4644"/>
                </a:lnTo>
                <a:lnTo>
                  <a:pt x="4262" y="4644"/>
                </a:lnTo>
                <a:lnTo>
                  <a:pt x="4233" y="4643"/>
                </a:lnTo>
                <a:lnTo>
                  <a:pt x="4204" y="4641"/>
                </a:lnTo>
                <a:lnTo>
                  <a:pt x="4174" y="4637"/>
                </a:lnTo>
                <a:lnTo>
                  <a:pt x="4143" y="4633"/>
                </a:lnTo>
                <a:lnTo>
                  <a:pt x="4112" y="4628"/>
                </a:lnTo>
                <a:lnTo>
                  <a:pt x="4080" y="4622"/>
                </a:lnTo>
                <a:lnTo>
                  <a:pt x="4047" y="4615"/>
                </a:lnTo>
                <a:lnTo>
                  <a:pt x="4013" y="4607"/>
                </a:lnTo>
                <a:lnTo>
                  <a:pt x="3979" y="4599"/>
                </a:lnTo>
                <a:lnTo>
                  <a:pt x="3944" y="4590"/>
                </a:lnTo>
                <a:lnTo>
                  <a:pt x="3873" y="4569"/>
                </a:lnTo>
                <a:lnTo>
                  <a:pt x="3799" y="4544"/>
                </a:lnTo>
                <a:lnTo>
                  <a:pt x="3723" y="4516"/>
                </a:lnTo>
                <a:lnTo>
                  <a:pt x="3680" y="4500"/>
                </a:lnTo>
                <a:lnTo>
                  <a:pt x="3636" y="4482"/>
                </a:lnTo>
                <a:lnTo>
                  <a:pt x="3592" y="4464"/>
                </a:lnTo>
                <a:lnTo>
                  <a:pt x="3548" y="4443"/>
                </a:lnTo>
                <a:lnTo>
                  <a:pt x="3503" y="4423"/>
                </a:lnTo>
                <a:lnTo>
                  <a:pt x="3458" y="4402"/>
                </a:lnTo>
                <a:lnTo>
                  <a:pt x="3413" y="4379"/>
                </a:lnTo>
                <a:lnTo>
                  <a:pt x="3367" y="4356"/>
                </a:lnTo>
                <a:lnTo>
                  <a:pt x="3321" y="4331"/>
                </a:lnTo>
                <a:lnTo>
                  <a:pt x="3274" y="4305"/>
                </a:lnTo>
                <a:lnTo>
                  <a:pt x="3227" y="4279"/>
                </a:lnTo>
                <a:lnTo>
                  <a:pt x="3179" y="4253"/>
                </a:lnTo>
                <a:lnTo>
                  <a:pt x="3085" y="4195"/>
                </a:lnTo>
                <a:lnTo>
                  <a:pt x="2989" y="4135"/>
                </a:lnTo>
                <a:lnTo>
                  <a:pt x="2892" y="4070"/>
                </a:lnTo>
                <a:lnTo>
                  <a:pt x="2795" y="4003"/>
                </a:lnTo>
                <a:lnTo>
                  <a:pt x="2696" y="3932"/>
                </a:lnTo>
                <a:lnTo>
                  <a:pt x="2598" y="3858"/>
                </a:lnTo>
                <a:lnTo>
                  <a:pt x="2500" y="3781"/>
                </a:lnTo>
                <a:lnTo>
                  <a:pt x="2402" y="3701"/>
                </a:lnTo>
                <a:lnTo>
                  <a:pt x="2304" y="3617"/>
                </a:lnTo>
                <a:lnTo>
                  <a:pt x="2206" y="3530"/>
                </a:lnTo>
                <a:lnTo>
                  <a:pt x="2111" y="3442"/>
                </a:lnTo>
                <a:lnTo>
                  <a:pt x="2017" y="3352"/>
                </a:lnTo>
                <a:lnTo>
                  <a:pt x="1928" y="3263"/>
                </a:lnTo>
                <a:lnTo>
                  <a:pt x="1842" y="3173"/>
                </a:lnTo>
                <a:lnTo>
                  <a:pt x="1758" y="3082"/>
                </a:lnTo>
                <a:lnTo>
                  <a:pt x="1678" y="2992"/>
                </a:lnTo>
                <a:lnTo>
                  <a:pt x="1601" y="2902"/>
                </a:lnTo>
                <a:lnTo>
                  <a:pt x="1528" y="2812"/>
                </a:lnTo>
                <a:lnTo>
                  <a:pt x="1458" y="2722"/>
                </a:lnTo>
                <a:lnTo>
                  <a:pt x="1392" y="2633"/>
                </a:lnTo>
                <a:lnTo>
                  <a:pt x="1360" y="2589"/>
                </a:lnTo>
                <a:lnTo>
                  <a:pt x="1329" y="2545"/>
                </a:lnTo>
                <a:lnTo>
                  <a:pt x="1300" y="2501"/>
                </a:lnTo>
                <a:lnTo>
                  <a:pt x="1271" y="2457"/>
                </a:lnTo>
                <a:lnTo>
                  <a:pt x="1243" y="2414"/>
                </a:lnTo>
                <a:lnTo>
                  <a:pt x="1217" y="2370"/>
                </a:lnTo>
                <a:lnTo>
                  <a:pt x="1190" y="2328"/>
                </a:lnTo>
                <a:lnTo>
                  <a:pt x="1165" y="2285"/>
                </a:lnTo>
                <a:lnTo>
                  <a:pt x="1142" y="2244"/>
                </a:lnTo>
                <a:lnTo>
                  <a:pt x="1118" y="2201"/>
                </a:lnTo>
                <a:lnTo>
                  <a:pt x="1097" y="2160"/>
                </a:lnTo>
                <a:lnTo>
                  <a:pt x="1075" y="2118"/>
                </a:lnTo>
                <a:lnTo>
                  <a:pt x="1041" y="2045"/>
                </a:lnTo>
                <a:lnTo>
                  <a:pt x="1009" y="1974"/>
                </a:lnTo>
                <a:lnTo>
                  <a:pt x="981" y="1906"/>
                </a:lnTo>
                <a:lnTo>
                  <a:pt x="968" y="1872"/>
                </a:lnTo>
                <a:lnTo>
                  <a:pt x="956" y="1838"/>
                </a:lnTo>
                <a:lnTo>
                  <a:pt x="945" y="1806"/>
                </a:lnTo>
                <a:lnTo>
                  <a:pt x="936" y="1774"/>
                </a:lnTo>
                <a:lnTo>
                  <a:pt x="926" y="1743"/>
                </a:lnTo>
                <a:lnTo>
                  <a:pt x="919" y="1712"/>
                </a:lnTo>
                <a:lnTo>
                  <a:pt x="911" y="1682"/>
                </a:lnTo>
                <a:lnTo>
                  <a:pt x="905" y="1652"/>
                </a:lnTo>
                <a:lnTo>
                  <a:pt x="900" y="1623"/>
                </a:lnTo>
                <a:lnTo>
                  <a:pt x="896" y="1595"/>
                </a:lnTo>
                <a:lnTo>
                  <a:pt x="893" y="1567"/>
                </a:lnTo>
                <a:lnTo>
                  <a:pt x="891" y="1540"/>
                </a:lnTo>
                <a:lnTo>
                  <a:pt x="889" y="1515"/>
                </a:lnTo>
                <a:lnTo>
                  <a:pt x="889" y="1489"/>
                </a:lnTo>
                <a:lnTo>
                  <a:pt x="890" y="1464"/>
                </a:lnTo>
                <a:lnTo>
                  <a:pt x="892" y="1441"/>
                </a:lnTo>
                <a:lnTo>
                  <a:pt x="894" y="1418"/>
                </a:lnTo>
                <a:lnTo>
                  <a:pt x="898" y="1396"/>
                </a:lnTo>
                <a:lnTo>
                  <a:pt x="904" y="1374"/>
                </a:lnTo>
                <a:lnTo>
                  <a:pt x="909" y="1354"/>
                </a:lnTo>
                <a:lnTo>
                  <a:pt x="916" y="1334"/>
                </a:lnTo>
                <a:lnTo>
                  <a:pt x="925" y="1315"/>
                </a:lnTo>
                <a:lnTo>
                  <a:pt x="934" y="1298"/>
                </a:lnTo>
                <a:lnTo>
                  <a:pt x="944" y="1281"/>
                </a:lnTo>
                <a:lnTo>
                  <a:pt x="956" y="1265"/>
                </a:lnTo>
                <a:lnTo>
                  <a:pt x="968" y="1250"/>
                </a:lnTo>
                <a:lnTo>
                  <a:pt x="982" y="1236"/>
                </a:lnTo>
                <a:lnTo>
                  <a:pt x="997" y="1223"/>
                </a:lnTo>
                <a:lnTo>
                  <a:pt x="1013" y="1211"/>
                </a:lnTo>
                <a:lnTo>
                  <a:pt x="1029" y="1199"/>
                </a:lnTo>
                <a:lnTo>
                  <a:pt x="1047" y="1190"/>
                </a:lnTo>
                <a:lnTo>
                  <a:pt x="1065" y="1181"/>
                </a:lnTo>
                <a:lnTo>
                  <a:pt x="1086" y="1173"/>
                </a:lnTo>
                <a:lnTo>
                  <a:pt x="1106" y="1165"/>
                </a:lnTo>
                <a:lnTo>
                  <a:pt x="1128" y="1160"/>
                </a:lnTo>
                <a:lnTo>
                  <a:pt x="1150" y="1154"/>
                </a:lnTo>
                <a:lnTo>
                  <a:pt x="1174" y="1150"/>
                </a:lnTo>
                <a:lnTo>
                  <a:pt x="1198" y="1147"/>
                </a:lnTo>
                <a:lnTo>
                  <a:pt x="1224" y="1145"/>
                </a:lnTo>
                <a:lnTo>
                  <a:pt x="1250" y="1144"/>
                </a:lnTo>
                <a:lnTo>
                  <a:pt x="1277" y="1143"/>
                </a:lnTo>
                <a:lnTo>
                  <a:pt x="1305" y="1144"/>
                </a:lnTo>
                <a:lnTo>
                  <a:pt x="1332" y="1145"/>
                </a:lnTo>
                <a:lnTo>
                  <a:pt x="1362" y="1147"/>
                </a:lnTo>
                <a:lnTo>
                  <a:pt x="1392" y="1150"/>
                </a:lnTo>
                <a:lnTo>
                  <a:pt x="1424" y="1154"/>
                </a:lnTo>
                <a:lnTo>
                  <a:pt x="1455" y="1160"/>
                </a:lnTo>
                <a:lnTo>
                  <a:pt x="1487" y="1165"/>
                </a:lnTo>
                <a:lnTo>
                  <a:pt x="1520" y="1172"/>
                </a:lnTo>
                <a:lnTo>
                  <a:pt x="1553" y="1180"/>
                </a:lnTo>
                <a:lnTo>
                  <a:pt x="1588" y="1188"/>
                </a:lnTo>
                <a:lnTo>
                  <a:pt x="1622" y="1197"/>
                </a:lnTo>
                <a:lnTo>
                  <a:pt x="1694" y="1219"/>
                </a:lnTo>
                <a:lnTo>
                  <a:pt x="1768" y="1243"/>
                </a:lnTo>
                <a:lnTo>
                  <a:pt x="1844" y="1271"/>
                </a:lnTo>
                <a:lnTo>
                  <a:pt x="1886" y="1287"/>
                </a:lnTo>
                <a:lnTo>
                  <a:pt x="1928" y="1304"/>
                </a:lnTo>
                <a:lnTo>
                  <a:pt x="1972" y="1324"/>
                </a:lnTo>
                <a:lnTo>
                  <a:pt x="2016" y="1343"/>
                </a:lnTo>
                <a:lnTo>
                  <a:pt x="2060" y="1363"/>
                </a:lnTo>
                <a:lnTo>
                  <a:pt x="2105" y="1385"/>
                </a:lnTo>
                <a:lnTo>
                  <a:pt x="2150" y="1407"/>
                </a:lnTo>
                <a:lnTo>
                  <a:pt x="2196" y="1430"/>
                </a:lnTo>
                <a:lnTo>
                  <a:pt x="2241" y="1455"/>
                </a:lnTo>
                <a:lnTo>
                  <a:pt x="2289" y="1479"/>
                </a:lnTo>
                <a:lnTo>
                  <a:pt x="2381" y="1532"/>
                </a:lnTo>
                <a:lnTo>
                  <a:pt x="2475" y="1589"/>
                </a:lnTo>
                <a:lnTo>
                  <a:pt x="2571" y="1649"/>
                </a:lnTo>
                <a:lnTo>
                  <a:pt x="2574" y="1623"/>
                </a:lnTo>
                <a:lnTo>
                  <a:pt x="2579" y="1598"/>
                </a:lnTo>
                <a:lnTo>
                  <a:pt x="2586" y="1575"/>
                </a:lnTo>
                <a:lnTo>
                  <a:pt x="2592" y="1551"/>
                </a:lnTo>
                <a:lnTo>
                  <a:pt x="2602" y="1527"/>
                </a:lnTo>
                <a:lnTo>
                  <a:pt x="2611" y="1505"/>
                </a:lnTo>
                <a:lnTo>
                  <a:pt x="2622" y="1483"/>
                </a:lnTo>
                <a:lnTo>
                  <a:pt x="2634" y="1461"/>
                </a:lnTo>
                <a:lnTo>
                  <a:pt x="2535" y="1400"/>
                </a:lnTo>
                <a:lnTo>
                  <a:pt x="2485" y="1370"/>
                </a:lnTo>
                <a:lnTo>
                  <a:pt x="2437" y="1341"/>
                </a:lnTo>
                <a:lnTo>
                  <a:pt x="2387" y="1314"/>
                </a:lnTo>
                <a:lnTo>
                  <a:pt x="2339" y="1286"/>
                </a:lnTo>
                <a:lnTo>
                  <a:pt x="2290" y="1260"/>
                </a:lnTo>
                <a:lnTo>
                  <a:pt x="2243" y="1236"/>
                </a:lnTo>
                <a:lnTo>
                  <a:pt x="2194" y="1211"/>
                </a:lnTo>
                <a:lnTo>
                  <a:pt x="2147" y="1189"/>
                </a:lnTo>
                <a:lnTo>
                  <a:pt x="2100" y="1166"/>
                </a:lnTo>
                <a:lnTo>
                  <a:pt x="2053" y="1145"/>
                </a:lnTo>
                <a:lnTo>
                  <a:pt x="2007" y="1124"/>
                </a:lnTo>
                <a:lnTo>
                  <a:pt x="1961" y="1105"/>
                </a:lnTo>
                <a:lnTo>
                  <a:pt x="1916" y="1086"/>
                </a:lnTo>
                <a:lnTo>
                  <a:pt x="1871" y="1069"/>
                </a:lnTo>
                <a:lnTo>
                  <a:pt x="1821" y="1050"/>
                </a:lnTo>
                <a:lnTo>
                  <a:pt x="1771" y="1033"/>
                </a:lnTo>
                <a:lnTo>
                  <a:pt x="1723" y="1017"/>
                </a:lnTo>
                <a:lnTo>
                  <a:pt x="1674" y="1002"/>
                </a:lnTo>
                <a:lnTo>
                  <a:pt x="1626" y="988"/>
                </a:lnTo>
                <a:lnTo>
                  <a:pt x="1579" y="976"/>
                </a:lnTo>
                <a:lnTo>
                  <a:pt x="1533" y="965"/>
                </a:lnTo>
                <a:lnTo>
                  <a:pt x="1487" y="955"/>
                </a:lnTo>
                <a:lnTo>
                  <a:pt x="1442" y="947"/>
                </a:lnTo>
                <a:lnTo>
                  <a:pt x="1397" y="940"/>
                </a:lnTo>
                <a:lnTo>
                  <a:pt x="1354" y="935"/>
                </a:lnTo>
                <a:lnTo>
                  <a:pt x="1311" y="929"/>
                </a:lnTo>
                <a:lnTo>
                  <a:pt x="1268" y="926"/>
                </a:lnTo>
                <a:lnTo>
                  <a:pt x="1227" y="925"/>
                </a:lnTo>
                <a:lnTo>
                  <a:pt x="1187" y="924"/>
                </a:lnTo>
                <a:lnTo>
                  <a:pt x="1147" y="925"/>
                </a:lnTo>
                <a:lnTo>
                  <a:pt x="1108" y="927"/>
                </a:lnTo>
                <a:lnTo>
                  <a:pt x="1071" y="931"/>
                </a:lnTo>
                <a:lnTo>
                  <a:pt x="1033" y="936"/>
                </a:lnTo>
                <a:lnTo>
                  <a:pt x="997" y="942"/>
                </a:lnTo>
                <a:lnTo>
                  <a:pt x="963" y="950"/>
                </a:lnTo>
                <a:lnTo>
                  <a:pt x="928" y="959"/>
                </a:lnTo>
                <a:lnTo>
                  <a:pt x="895" y="970"/>
                </a:lnTo>
                <a:lnTo>
                  <a:pt x="863" y="982"/>
                </a:lnTo>
                <a:lnTo>
                  <a:pt x="833" y="996"/>
                </a:lnTo>
                <a:lnTo>
                  <a:pt x="803" y="1011"/>
                </a:lnTo>
                <a:lnTo>
                  <a:pt x="774" y="1027"/>
                </a:lnTo>
                <a:lnTo>
                  <a:pt x="746" y="1045"/>
                </a:lnTo>
                <a:lnTo>
                  <a:pt x="719" y="1064"/>
                </a:lnTo>
                <a:lnTo>
                  <a:pt x="695" y="1085"/>
                </a:lnTo>
                <a:lnTo>
                  <a:pt x="670" y="1107"/>
                </a:lnTo>
                <a:lnTo>
                  <a:pt x="647" y="1131"/>
                </a:lnTo>
                <a:lnTo>
                  <a:pt x="626" y="1155"/>
                </a:lnTo>
                <a:lnTo>
                  <a:pt x="607" y="1182"/>
                </a:lnTo>
                <a:lnTo>
                  <a:pt x="588" y="1209"/>
                </a:lnTo>
                <a:lnTo>
                  <a:pt x="571" y="1237"/>
                </a:lnTo>
                <a:lnTo>
                  <a:pt x="556" y="1267"/>
                </a:lnTo>
                <a:lnTo>
                  <a:pt x="543" y="1297"/>
                </a:lnTo>
                <a:lnTo>
                  <a:pt x="532" y="1328"/>
                </a:lnTo>
                <a:lnTo>
                  <a:pt x="521" y="1360"/>
                </a:lnTo>
                <a:lnTo>
                  <a:pt x="512" y="1393"/>
                </a:lnTo>
                <a:lnTo>
                  <a:pt x="505" y="1427"/>
                </a:lnTo>
                <a:lnTo>
                  <a:pt x="499" y="1462"/>
                </a:lnTo>
                <a:lnTo>
                  <a:pt x="495" y="1497"/>
                </a:lnTo>
                <a:lnTo>
                  <a:pt x="492" y="1534"/>
                </a:lnTo>
                <a:lnTo>
                  <a:pt x="491" y="1571"/>
                </a:lnTo>
                <a:lnTo>
                  <a:pt x="491" y="1609"/>
                </a:lnTo>
                <a:lnTo>
                  <a:pt x="492" y="1648"/>
                </a:lnTo>
                <a:lnTo>
                  <a:pt x="495" y="1687"/>
                </a:lnTo>
                <a:lnTo>
                  <a:pt x="499" y="1728"/>
                </a:lnTo>
                <a:lnTo>
                  <a:pt x="506" y="1769"/>
                </a:lnTo>
                <a:lnTo>
                  <a:pt x="513" y="1810"/>
                </a:lnTo>
                <a:lnTo>
                  <a:pt x="522" y="1852"/>
                </a:lnTo>
                <a:lnTo>
                  <a:pt x="532" y="1895"/>
                </a:lnTo>
                <a:lnTo>
                  <a:pt x="543" y="1939"/>
                </a:lnTo>
                <a:lnTo>
                  <a:pt x="556" y="1983"/>
                </a:lnTo>
                <a:lnTo>
                  <a:pt x="570" y="2028"/>
                </a:lnTo>
                <a:lnTo>
                  <a:pt x="586" y="2073"/>
                </a:lnTo>
                <a:lnTo>
                  <a:pt x="602" y="2118"/>
                </a:lnTo>
                <a:lnTo>
                  <a:pt x="621" y="2165"/>
                </a:lnTo>
                <a:lnTo>
                  <a:pt x="640" y="2211"/>
                </a:lnTo>
                <a:lnTo>
                  <a:pt x="661" y="2259"/>
                </a:lnTo>
                <a:lnTo>
                  <a:pt x="683" y="2306"/>
                </a:lnTo>
                <a:lnTo>
                  <a:pt x="706" y="2354"/>
                </a:lnTo>
                <a:lnTo>
                  <a:pt x="729" y="2398"/>
                </a:lnTo>
                <a:lnTo>
                  <a:pt x="752" y="2443"/>
                </a:lnTo>
                <a:lnTo>
                  <a:pt x="777" y="2488"/>
                </a:lnTo>
                <a:lnTo>
                  <a:pt x="803" y="2533"/>
                </a:lnTo>
                <a:lnTo>
                  <a:pt x="830" y="2579"/>
                </a:lnTo>
                <a:lnTo>
                  <a:pt x="858" y="2625"/>
                </a:lnTo>
                <a:lnTo>
                  <a:pt x="886" y="2671"/>
                </a:lnTo>
                <a:lnTo>
                  <a:pt x="916" y="2717"/>
                </a:lnTo>
                <a:lnTo>
                  <a:pt x="948" y="2765"/>
                </a:lnTo>
                <a:lnTo>
                  <a:pt x="979" y="2812"/>
                </a:lnTo>
                <a:lnTo>
                  <a:pt x="1012" y="2859"/>
                </a:lnTo>
                <a:lnTo>
                  <a:pt x="1045" y="2906"/>
                </a:lnTo>
                <a:lnTo>
                  <a:pt x="1081" y="2953"/>
                </a:lnTo>
                <a:lnTo>
                  <a:pt x="1116" y="3002"/>
                </a:lnTo>
                <a:lnTo>
                  <a:pt x="1152" y="3049"/>
                </a:lnTo>
                <a:lnTo>
                  <a:pt x="1190" y="3097"/>
                </a:lnTo>
                <a:lnTo>
                  <a:pt x="1228" y="3145"/>
                </a:lnTo>
                <a:lnTo>
                  <a:pt x="1268" y="3193"/>
                </a:lnTo>
                <a:lnTo>
                  <a:pt x="1308" y="3241"/>
                </a:lnTo>
                <a:lnTo>
                  <a:pt x="1350" y="3289"/>
                </a:lnTo>
                <a:lnTo>
                  <a:pt x="1391" y="3337"/>
                </a:lnTo>
                <a:lnTo>
                  <a:pt x="1434" y="3385"/>
                </a:lnTo>
                <a:lnTo>
                  <a:pt x="1478" y="3434"/>
                </a:lnTo>
                <a:lnTo>
                  <a:pt x="1522" y="3481"/>
                </a:lnTo>
                <a:lnTo>
                  <a:pt x="1568" y="3529"/>
                </a:lnTo>
                <a:lnTo>
                  <a:pt x="1614" y="3577"/>
                </a:lnTo>
                <a:lnTo>
                  <a:pt x="1662" y="3624"/>
                </a:lnTo>
                <a:lnTo>
                  <a:pt x="1709" y="3672"/>
                </a:lnTo>
                <a:lnTo>
                  <a:pt x="1758" y="3719"/>
                </a:lnTo>
                <a:lnTo>
                  <a:pt x="1807" y="3766"/>
                </a:lnTo>
                <a:lnTo>
                  <a:pt x="1858" y="3813"/>
                </a:lnTo>
                <a:lnTo>
                  <a:pt x="1908" y="3859"/>
                </a:lnTo>
                <a:lnTo>
                  <a:pt x="1960" y="3905"/>
                </a:lnTo>
                <a:lnTo>
                  <a:pt x="2011" y="3951"/>
                </a:lnTo>
                <a:lnTo>
                  <a:pt x="2064" y="3995"/>
                </a:lnTo>
                <a:lnTo>
                  <a:pt x="2115" y="4039"/>
                </a:lnTo>
                <a:lnTo>
                  <a:pt x="2166" y="4082"/>
                </a:lnTo>
                <a:lnTo>
                  <a:pt x="2219" y="4125"/>
                </a:lnTo>
                <a:lnTo>
                  <a:pt x="2270" y="4166"/>
                </a:lnTo>
                <a:lnTo>
                  <a:pt x="2323" y="4207"/>
                </a:lnTo>
                <a:lnTo>
                  <a:pt x="2375" y="4246"/>
                </a:lnTo>
                <a:lnTo>
                  <a:pt x="2427" y="4285"/>
                </a:lnTo>
                <a:lnTo>
                  <a:pt x="2479" y="4322"/>
                </a:lnTo>
                <a:lnTo>
                  <a:pt x="2531" y="4360"/>
                </a:lnTo>
                <a:lnTo>
                  <a:pt x="2583" y="4396"/>
                </a:lnTo>
                <a:lnTo>
                  <a:pt x="2635" y="4432"/>
                </a:lnTo>
                <a:lnTo>
                  <a:pt x="2686" y="4466"/>
                </a:lnTo>
                <a:lnTo>
                  <a:pt x="2738" y="4499"/>
                </a:lnTo>
                <a:lnTo>
                  <a:pt x="2789" y="4532"/>
                </a:lnTo>
                <a:lnTo>
                  <a:pt x="2841" y="4564"/>
                </a:lnTo>
                <a:lnTo>
                  <a:pt x="2891" y="4595"/>
                </a:lnTo>
                <a:lnTo>
                  <a:pt x="2943" y="4625"/>
                </a:lnTo>
                <a:lnTo>
                  <a:pt x="2993" y="4654"/>
                </a:lnTo>
                <a:lnTo>
                  <a:pt x="3042" y="4681"/>
                </a:lnTo>
                <a:lnTo>
                  <a:pt x="3093" y="4708"/>
                </a:lnTo>
                <a:lnTo>
                  <a:pt x="3142" y="4734"/>
                </a:lnTo>
                <a:lnTo>
                  <a:pt x="3191" y="4760"/>
                </a:lnTo>
                <a:lnTo>
                  <a:pt x="3241" y="4783"/>
                </a:lnTo>
                <a:lnTo>
                  <a:pt x="3289" y="4807"/>
                </a:lnTo>
                <a:lnTo>
                  <a:pt x="3337" y="4828"/>
                </a:lnTo>
                <a:lnTo>
                  <a:pt x="3384" y="4850"/>
                </a:lnTo>
                <a:lnTo>
                  <a:pt x="3431" y="4870"/>
                </a:lnTo>
                <a:lnTo>
                  <a:pt x="3479" y="4889"/>
                </a:lnTo>
                <a:lnTo>
                  <a:pt x="3525" y="4907"/>
                </a:lnTo>
                <a:lnTo>
                  <a:pt x="3575" y="4926"/>
                </a:lnTo>
                <a:lnTo>
                  <a:pt x="3624" y="4943"/>
                </a:lnTo>
                <a:lnTo>
                  <a:pt x="3674" y="4959"/>
                </a:lnTo>
                <a:lnTo>
                  <a:pt x="3722" y="4974"/>
                </a:lnTo>
                <a:lnTo>
                  <a:pt x="3769" y="4987"/>
                </a:lnTo>
                <a:lnTo>
                  <a:pt x="3816" y="5000"/>
                </a:lnTo>
                <a:lnTo>
                  <a:pt x="3863" y="5011"/>
                </a:lnTo>
                <a:lnTo>
                  <a:pt x="3908" y="5020"/>
                </a:lnTo>
                <a:lnTo>
                  <a:pt x="3954" y="5029"/>
                </a:lnTo>
                <a:lnTo>
                  <a:pt x="3998" y="5035"/>
                </a:lnTo>
                <a:lnTo>
                  <a:pt x="4042" y="5042"/>
                </a:lnTo>
                <a:lnTo>
                  <a:pt x="4085" y="5046"/>
                </a:lnTo>
                <a:lnTo>
                  <a:pt x="4127" y="5049"/>
                </a:lnTo>
                <a:lnTo>
                  <a:pt x="4169" y="5051"/>
                </a:lnTo>
                <a:lnTo>
                  <a:pt x="4209" y="5051"/>
                </a:lnTo>
                <a:lnTo>
                  <a:pt x="4248" y="5050"/>
                </a:lnTo>
                <a:lnTo>
                  <a:pt x="4288" y="5048"/>
                </a:lnTo>
                <a:lnTo>
                  <a:pt x="4325" y="5045"/>
                </a:lnTo>
                <a:lnTo>
                  <a:pt x="4362" y="5040"/>
                </a:lnTo>
                <a:lnTo>
                  <a:pt x="4398" y="5033"/>
                </a:lnTo>
                <a:lnTo>
                  <a:pt x="4434" y="5026"/>
                </a:lnTo>
                <a:lnTo>
                  <a:pt x="4467" y="5016"/>
                </a:lnTo>
                <a:lnTo>
                  <a:pt x="4500" y="5005"/>
                </a:lnTo>
                <a:lnTo>
                  <a:pt x="4532" y="4993"/>
                </a:lnTo>
                <a:lnTo>
                  <a:pt x="4563" y="4981"/>
                </a:lnTo>
                <a:lnTo>
                  <a:pt x="4593" y="4966"/>
                </a:lnTo>
                <a:lnTo>
                  <a:pt x="4621" y="4948"/>
                </a:lnTo>
                <a:lnTo>
                  <a:pt x="4649" y="4931"/>
                </a:lnTo>
                <a:lnTo>
                  <a:pt x="4676" y="4912"/>
                </a:lnTo>
                <a:lnTo>
                  <a:pt x="4701" y="4891"/>
                </a:lnTo>
                <a:lnTo>
                  <a:pt x="4725" y="4869"/>
                </a:lnTo>
                <a:lnTo>
                  <a:pt x="4748" y="4844"/>
                </a:lnTo>
                <a:lnTo>
                  <a:pt x="4769" y="4820"/>
                </a:lnTo>
                <a:lnTo>
                  <a:pt x="4790" y="4794"/>
                </a:lnTo>
                <a:lnTo>
                  <a:pt x="4808" y="4766"/>
                </a:lnTo>
                <a:lnTo>
                  <a:pt x="4824" y="4738"/>
                </a:lnTo>
                <a:lnTo>
                  <a:pt x="4839" y="4709"/>
                </a:lnTo>
                <a:lnTo>
                  <a:pt x="4853" y="4679"/>
                </a:lnTo>
                <a:lnTo>
                  <a:pt x="4865" y="4647"/>
                </a:lnTo>
                <a:lnTo>
                  <a:pt x="4874" y="4616"/>
                </a:lnTo>
                <a:lnTo>
                  <a:pt x="4884" y="4583"/>
                </a:lnTo>
                <a:lnTo>
                  <a:pt x="4891" y="4549"/>
                </a:lnTo>
                <a:lnTo>
                  <a:pt x="4897" y="4514"/>
                </a:lnTo>
                <a:lnTo>
                  <a:pt x="4901" y="4478"/>
                </a:lnTo>
                <a:lnTo>
                  <a:pt x="4904" y="4441"/>
                </a:lnTo>
                <a:lnTo>
                  <a:pt x="4905" y="4405"/>
                </a:lnTo>
                <a:lnTo>
                  <a:pt x="4905" y="4366"/>
                </a:lnTo>
                <a:lnTo>
                  <a:pt x="4903" y="4328"/>
                </a:lnTo>
                <a:lnTo>
                  <a:pt x="4900" y="4288"/>
                </a:lnTo>
                <a:lnTo>
                  <a:pt x="4896" y="4248"/>
                </a:lnTo>
                <a:lnTo>
                  <a:pt x="4890" y="4207"/>
                </a:lnTo>
                <a:lnTo>
                  <a:pt x="4883" y="4165"/>
                </a:lnTo>
                <a:lnTo>
                  <a:pt x="4874" y="4123"/>
                </a:lnTo>
                <a:lnTo>
                  <a:pt x="4864" y="4080"/>
                </a:lnTo>
                <a:lnTo>
                  <a:pt x="4853" y="4036"/>
                </a:lnTo>
                <a:lnTo>
                  <a:pt x="4840" y="3992"/>
                </a:lnTo>
                <a:lnTo>
                  <a:pt x="4825" y="3948"/>
                </a:lnTo>
                <a:lnTo>
                  <a:pt x="4810" y="3903"/>
                </a:lnTo>
                <a:lnTo>
                  <a:pt x="4793" y="3857"/>
                </a:lnTo>
                <a:lnTo>
                  <a:pt x="4775" y="3811"/>
                </a:lnTo>
                <a:lnTo>
                  <a:pt x="4755" y="3764"/>
                </a:lnTo>
                <a:lnTo>
                  <a:pt x="4735" y="3717"/>
                </a:lnTo>
                <a:lnTo>
                  <a:pt x="4712" y="3669"/>
                </a:lnTo>
                <a:lnTo>
                  <a:pt x="4689" y="3621"/>
                </a:lnTo>
                <a:lnTo>
                  <a:pt x="4658" y="3559"/>
                </a:lnTo>
                <a:lnTo>
                  <a:pt x="4623" y="3497"/>
                </a:lnTo>
                <a:lnTo>
                  <a:pt x="4587" y="3432"/>
                </a:lnTo>
                <a:lnTo>
                  <a:pt x="4549" y="3368"/>
                </a:lnTo>
                <a:lnTo>
                  <a:pt x="4504" y="3391"/>
                </a:lnTo>
                <a:lnTo>
                  <a:pt x="4459" y="3411"/>
                </a:lnTo>
                <a:lnTo>
                  <a:pt x="4414" y="3430"/>
                </a:lnTo>
                <a:lnTo>
                  <a:pt x="4369" y="3449"/>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47" name="KSO_Shape"/>
          <p:cNvSpPr/>
          <p:nvPr/>
        </p:nvSpPr>
        <p:spPr bwMode="auto">
          <a:xfrm>
            <a:off x="7205137" y="5827539"/>
            <a:ext cx="501666" cy="403841"/>
          </a:xfrm>
          <a:custGeom>
            <a:avLst/>
            <a:gdLst>
              <a:gd name="T0" fmla="*/ 913166 w 4940"/>
              <a:gd name="T1" fmla="*/ 216832 h 3973"/>
              <a:gd name="T2" fmla="*/ 832184 w 4940"/>
              <a:gd name="T3" fmla="*/ 139667 h 3973"/>
              <a:gd name="T4" fmla="*/ 750431 w 4940"/>
              <a:gd name="T5" fmla="*/ 81408 h 3973"/>
              <a:gd name="T6" fmla="*/ 668293 w 4940"/>
              <a:gd name="T7" fmla="*/ 40897 h 3973"/>
              <a:gd name="T8" fmla="*/ 586925 w 4940"/>
              <a:gd name="T9" fmla="*/ 14661 h 3973"/>
              <a:gd name="T10" fmla="*/ 506715 w 4940"/>
              <a:gd name="T11" fmla="*/ 2315 h 3973"/>
              <a:gd name="T12" fmla="*/ 429203 w 4940"/>
              <a:gd name="T13" fmla="*/ 772 h 3973"/>
              <a:gd name="T14" fmla="*/ 354777 w 4940"/>
              <a:gd name="T15" fmla="*/ 8102 h 3973"/>
              <a:gd name="T16" fmla="*/ 285364 w 4940"/>
              <a:gd name="T17" fmla="*/ 22763 h 3973"/>
              <a:gd name="T18" fmla="*/ 220965 w 4940"/>
              <a:gd name="T19" fmla="*/ 42826 h 3973"/>
              <a:gd name="T20" fmla="*/ 136898 w 4940"/>
              <a:gd name="T21" fmla="*/ 77164 h 3973"/>
              <a:gd name="T22" fmla="*/ 52060 w 4940"/>
              <a:gd name="T23" fmla="*/ 123077 h 3973"/>
              <a:gd name="T24" fmla="*/ 0 w 4940"/>
              <a:gd name="T25" fmla="*/ 158573 h 3973"/>
              <a:gd name="T26" fmla="*/ 23523 w 4940"/>
              <a:gd name="T27" fmla="*/ 1411336 h 3973"/>
              <a:gd name="T28" fmla="*/ 90237 w 4940"/>
              <a:gd name="T29" fmla="*/ 1371211 h 3973"/>
              <a:gd name="T30" fmla="*/ 191271 w 4940"/>
              <a:gd name="T31" fmla="*/ 1323755 h 3973"/>
              <a:gd name="T32" fmla="*/ 252200 w 4940"/>
              <a:gd name="T33" fmla="*/ 1302149 h 3973"/>
              <a:gd name="T34" fmla="*/ 319300 w 4940"/>
              <a:gd name="T35" fmla="*/ 1284787 h 3973"/>
              <a:gd name="T36" fmla="*/ 391798 w 4940"/>
              <a:gd name="T37" fmla="*/ 1273212 h 3973"/>
              <a:gd name="T38" fmla="*/ 467381 w 4940"/>
              <a:gd name="T39" fmla="*/ 1270511 h 3973"/>
              <a:gd name="T40" fmla="*/ 546434 w 4940"/>
              <a:gd name="T41" fmla="*/ 1277070 h 3973"/>
              <a:gd name="T42" fmla="*/ 627802 w 4940"/>
              <a:gd name="T43" fmla="*/ 1295975 h 3973"/>
              <a:gd name="T44" fmla="*/ 709555 w 4940"/>
              <a:gd name="T45" fmla="*/ 1329156 h 3973"/>
              <a:gd name="T46" fmla="*/ 791693 w 4940"/>
              <a:gd name="T47" fmla="*/ 1378155 h 3973"/>
              <a:gd name="T48" fmla="*/ 873061 w 4940"/>
              <a:gd name="T49" fmla="*/ 1445288 h 3973"/>
              <a:gd name="T50" fmla="*/ 952500 w 4940"/>
              <a:gd name="T51" fmla="*/ 1532870 h 3973"/>
              <a:gd name="T52" fmla="*/ 1011887 w 4940"/>
              <a:gd name="T53" fmla="*/ 1465351 h 3973"/>
              <a:gd name="T54" fmla="*/ 1092868 w 4940"/>
              <a:gd name="T55" fmla="*/ 1393588 h 3973"/>
              <a:gd name="T56" fmla="*/ 1175007 w 4940"/>
              <a:gd name="T57" fmla="*/ 1339959 h 3973"/>
              <a:gd name="T58" fmla="*/ 1256760 w 4940"/>
              <a:gd name="T59" fmla="*/ 1302920 h 3973"/>
              <a:gd name="T60" fmla="*/ 1338128 w 4940"/>
              <a:gd name="T61" fmla="*/ 1280928 h 3973"/>
              <a:gd name="T62" fmla="*/ 1417952 w 4940"/>
              <a:gd name="T63" fmla="*/ 1270897 h 3973"/>
              <a:gd name="T64" fmla="*/ 1494692 w 4940"/>
              <a:gd name="T65" fmla="*/ 1271669 h 3973"/>
              <a:gd name="T66" fmla="*/ 1567962 w 4940"/>
              <a:gd name="T67" fmla="*/ 1281314 h 3973"/>
              <a:gd name="T68" fmla="*/ 1635832 w 4940"/>
              <a:gd name="T69" fmla="*/ 1297519 h 3973"/>
              <a:gd name="T70" fmla="*/ 1698689 w 4940"/>
              <a:gd name="T71" fmla="*/ 1318353 h 3973"/>
              <a:gd name="T72" fmla="*/ 1792397 w 4940"/>
              <a:gd name="T73" fmla="*/ 1359250 h 3973"/>
              <a:gd name="T74" fmla="*/ 1868365 w 4940"/>
              <a:gd name="T75" fmla="*/ 1402848 h 3973"/>
              <a:gd name="T76" fmla="*/ 1905000 w 4940"/>
              <a:gd name="T77" fmla="*/ 158573 h 3973"/>
              <a:gd name="T78" fmla="*/ 1868365 w 4940"/>
              <a:gd name="T79" fmla="*/ 133109 h 3973"/>
              <a:gd name="T80" fmla="*/ 1792397 w 4940"/>
              <a:gd name="T81" fmla="*/ 89511 h 3973"/>
              <a:gd name="T82" fmla="*/ 1698689 w 4940"/>
              <a:gd name="T83" fmla="*/ 47842 h 3973"/>
              <a:gd name="T84" fmla="*/ 1635832 w 4940"/>
              <a:gd name="T85" fmla="*/ 27393 h 3973"/>
              <a:gd name="T86" fmla="*/ 1567962 w 4940"/>
              <a:gd name="T87" fmla="*/ 11575 h 3973"/>
              <a:gd name="T88" fmla="*/ 1494692 w 4940"/>
              <a:gd name="T89" fmla="*/ 1929 h 3973"/>
              <a:gd name="T90" fmla="*/ 1417952 w 4940"/>
              <a:gd name="T91" fmla="*/ 1157 h 3973"/>
              <a:gd name="T92" fmla="*/ 1338128 w 4940"/>
              <a:gd name="T93" fmla="*/ 10417 h 3973"/>
              <a:gd name="T94" fmla="*/ 1256760 w 4940"/>
              <a:gd name="T95" fmla="*/ 33181 h 3973"/>
              <a:gd name="T96" fmla="*/ 1175007 w 4940"/>
              <a:gd name="T97" fmla="*/ 70220 h 3973"/>
              <a:gd name="T98" fmla="*/ 1092868 w 4940"/>
              <a:gd name="T99" fmla="*/ 123463 h 3973"/>
              <a:gd name="T100" fmla="*/ 1011887 w 4940"/>
              <a:gd name="T101" fmla="*/ 195612 h 3973"/>
              <a:gd name="T102" fmla="*/ 952500 w 4940"/>
              <a:gd name="T103" fmla="*/ 262745 h 397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4940" h="3973">
                <a:moveTo>
                  <a:pt x="2470" y="681"/>
                </a:moveTo>
                <a:lnTo>
                  <a:pt x="2470" y="681"/>
                </a:lnTo>
                <a:lnTo>
                  <a:pt x="2419" y="619"/>
                </a:lnTo>
                <a:lnTo>
                  <a:pt x="2368" y="562"/>
                </a:lnTo>
                <a:lnTo>
                  <a:pt x="2315" y="507"/>
                </a:lnTo>
                <a:lnTo>
                  <a:pt x="2264" y="455"/>
                </a:lnTo>
                <a:lnTo>
                  <a:pt x="2211" y="407"/>
                </a:lnTo>
                <a:lnTo>
                  <a:pt x="2158" y="362"/>
                </a:lnTo>
                <a:lnTo>
                  <a:pt x="2106" y="320"/>
                </a:lnTo>
                <a:lnTo>
                  <a:pt x="2053" y="281"/>
                </a:lnTo>
                <a:lnTo>
                  <a:pt x="2000" y="244"/>
                </a:lnTo>
                <a:lnTo>
                  <a:pt x="1946" y="211"/>
                </a:lnTo>
                <a:lnTo>
                  <a:pt x="1894" y="182"/>
                </a:lnTo>
                <a:lnTo>
                  <a:pt x="1840" y="154"/>
                </a:lnTo>
                <a:lnTo>
                  <a:pt x="1787" y="128"/>
                </a:lnTo>
                <a:lnTo>
                  <a:pt x="1733" y="106"/>
                </a:lnTo>
                <a:lnTo>
                  <a:pt x="1680" y="86"/>
                </a:lnTo>
                <a:lnTo>
                  <a:pt x="1628" y="68"/>
                </a:lnTo>
                <a:lnTo>
                  <a:pt x="1575" y="52"/>
                </a:lnTo>
                <a:lnTo>
                  <a:pt x="1522" y="38"/>
                </a:lnTo>
                <a:lnTo>
                  <a:pt x="1469" y="27"/>
                </a:lnTo>
                <a:lnTo>
                  <a:pt x="1417" y="19"/>
                </a:lnTo>
                <a:lnTo>
                  <a:pt x="1365" y="11"/>
                </a:lnTo>
                <a:lnTo>
                  <a:pt x="1314" y="6"/>
                </a:lnTo>
                <a:lnTo>
                  <a:pt x="1264" y="3"/>
                </a:lnTo>
                <a:lnTo>
                  <a:pt x="1212" y="0"/>
                </a:lnTo>
                <a:lnTo>
                  <a:pt x="1163" y="0"/>
                </a:lnTo>
                <a:lnTo>
                  <a:pt x="1113" y="2"/>
                </a:lnTo>
                <a:lnTo>
                  <a:pt x="1064" y="5"/>
                </a:lnTo>
                <a:lnTo>
                  <a:pt x="1016" y="9"/>
                </a:lnTo>
                <a:lnTo>
                  <a:pt x="968" y="15"/>
                </a:lnTo>
                <a:lnTo>
                  <a:pt x="920" y="21"/>
                </a:lnTo>
                <a:lnTo>
                  <a:pt x="875" y="30"/>
                </a:lnTo>
                <a:lnTo>
                  <a:pt x="828" y="38"/>
                </a:lnTo>
                <a:lnTo>
                  <a:pt x="784" y="48"/>
                </a:lnTo>
                <a:lnTo>
                  <a:pt x="740" y="59"/>
                </a:lnTo>
                <a:lnTo>
                  <a:pt x="697" y="71"/>
                </a:lnTo>
                <a:lnTo>
                  <a:pt x="654" y="84"/>
                </a:lnTo>
                <a:lnTo>
                  <a:pt x="614" y="96"/>
                </a:lnTo>
                <a:lnTo>
                  <a:pt x="573" y="111"/>
                </a:lnTo>
                <a:lnTo>
                  <a:pt x="534" y="124"/>
                </a:lnTo>
                <a:lnTo>
                  <a:pt x="496" y="139"/>
                </a:lnTo>
                <a:lnTo>
                  <a:pt x="423" y="169"/>
                </a:lnTo>
                <a:lnTo>
                  <a:pt x="355" y="200"/>
                </a:lnTo>
                <a:lnTo>
                  <a:pt x="292" y="232"/>
                </a:lnTo>
                <a:lnTo>
                  <a:pt x="234" y="263"/>
                </a:lnTo>
                <a:lnTo>
                  <a:pt x="181" y="292"/>
                </a:lnTo>
                <a:lnTo>
                  <a:pt x="135" y="319"/>
                </a:lnTo>
                <a:lnTo>
                  <a:pt x="95" y="345"/>
                </a:lnTo>
                <a:lnTo>
                  <a:pt x="61" y="367"/>
                </a:lnTo>
                <a:lnTo>
                  <a:pt x="16" y="399"/>
                </a:lnTo>
                <a:lnTo>
                  <a:pt x="0" y="411"/>
                </a:lnTo>
                <a:lnTo>
                  <a:pt x="0" y="3702"/>
                </a:lnTo>
                <a:lnTo>
                  <a:pt x="16" y="3690"/>
                </a:lnTo>
                <a:lnTo>
                  <a:pt x="61" y="3658"/>
                </a:lnTo>
                <a:lnTo>
                  <a:pt x="95" y="3636"/>
                </a:lnTo>
                <a:lnTo>
                  <a:pt x="135" y="3612"/>
                </a:lnTo>
                <a:lnTo>
                  <a:pt x="181" y="3583"/>
                </a:lnTo>
                <a:lnTo>
                  <a:pt x="234" y="3554"/>
                </a:lnTo>
                <a:lnTo>
                  <a:pt x="292" y="3523"/>
                </a:lnTo>
                <a:lnTo>
                  <a:pt x="355" y="3493"/>
                </a:lnTo>
                <a:lnTo>
                  <a:pt x="423" y="3461"/>
                </a:lnTo>
                <a:lnTo>
                  <a:pt x="496" y="3431"/>
                </a:lnTo>
                <a:lnTo>
                  <a:pt x="534" y="3417"/>
                </a:lnTo>
                <a:lnTo>
                  <a:pt x="573" y="3402"/>
                </a:lnTo>
                <a:lnTo>
                  <a:pt x="614" y="3388"/>
                </a:lnTo>
                <a:lnTo>
                  <a:pt x="654" y="3375"/>
                </a:lnTo>
                <a:lnTo>
                  <a:pt x="697" y="3363"/>
                </a:lnTo>
                <a:lnTo>
                  <a:pt x="740" y="3350"/>
                </a:lnTo>
                <a:lnTo>
                  <a:pt x="784" y="3339"/>
                </a:lnTo>
                <a:lnTo>
                  <a:pt x="828" y="3330"/>
                </a:lnTo>
                <a:lnTo>
                  <a:pt x="875" y="3321"/>
                </a:lnTo>
                <a:lnTo>
                  <a:pt x="920" y="3312"/>
                </a:lnTo>
                <a:lnTo>
                  <a:pt x="968" y="3306"/>
                </a:lnTo>
                <a:lnTo>
                  <a:pt x="1016" y="3300"/>
                </a:lnTo>
                <a:lnTo>
                  <a:pt x="1064" y="3296"/>
                </a:lnTo>
                <a:lnTo>
                  <a:pt x="1113" y="3294"/>
                </a:lnTo>
                <a:lnTo>
                  <a:pt x="1163" y="3292"/>
                </a:lnTo>
                <a:lnTo>
                  <a:pt x="1212" y="3293"/>
                </a:lnTo>
                <a:lnTo>
                  <a:pt x="1264" y="3294"/>
                </a:lnTo>
                <a:lnTo>
                  <a:pt x="1314" y="3298"/>
                </a:lnTo>
                <a:lnTo>
                  <a:pt x="1365" y="3303"/>
                </a:lnTo>
                <a:lnTo>
                  <a:pt x="1417" y="3310"/>
                </a:lnTo>
                <a:lnTo>
                  <a:pt x="1469" y="3320"/>
                </a:lnTo>
                <a:lnTo>
                  <a:pt x="1522" y="3331"/>
                </a:lnTo>
                <a:lnTo>
                  <a:pt x="1575" y="3344"/>
                </a:lnTo>
                <a:lnTo>
                  <a:pt x="1628" y="3359"/>
                </a:lnTo>
                <a:lnTo>
                  <a:pt x="1680" y="3377"/>
                </a:lnTo>
                <a:lnTo>
                  <a:pt x="1733" y="3397"/>
                </a:lnTo>
                <a:lnTo>
                  <a:pt x="1787" y="3420"/>
                </a:lnTo>
                <a:lnTo>
                  <a:pt x="1840" y="3445"/>
                </a:lnTo>
                <a:lnTo>
                  <a:pt x="1894" y="3473"/>
                </a:lnTo>
                <a:lnTo>
                  <a:pt x="1946" y="3504"/>
                </a:lnTo>
                <a:lnTo>
                  <a:pt x="2000" y="3537"/>
                </a:lnTo>
                <a:lnTo>
                  <a:pt x="2053" y="3572"/>
                </a:lnTo>
                <a:lnTo>
                  <a:pt x="2106" y="3612"/>
                </a:lnTo>
                <a:lnTo>
                  <a:pt x="2158" y="3653"/>
                </a:lnTo>
                <a:lnTo>
                  <a:pt x="2211" y="3699"/>
                </a:lnTo>
                <a:lnTo>
                  <a:pt x="2264" y="3746"/>
                </a:lnTo>
                <a:lnTo>
                  <a:pt x="2315" y="3798"/>
                </a:lnTo>
                <a:lnTo>
                  <a:pt x="2368" y="3853"/>
                </a:lnTo>
                <a:lnTo>
                  <a:pt x="2419" y="3911"/>
                </a:lnTo>
                <a:lnTo>
                  <a:pt x="2470" y="3973"/>
                </a:lnTo>
                <a:lnTo>
                  <a:pt x="2521" y="3911"/>
                </a:lnTo>
                <a:lnTo>
                  <a:pt x="2573" y="3853"/>
                </a:lnTo>
                <a:lnTo>
                  <a:pt x="2624" y="3798"/>
                </a:lnTo>
                <a:lnTo>
                  <a:pt x="2676" y="3746"/>
                </a:lnTo>
                <a:lnTo>
                  <a:pt x="2728" y="3699"/>
                </a:lnTo>
                <a:lnTo>
                  <a:pt x="2781" y="3653"/>
                </a:lnTo>
                <a:lnTo>
                  <a:pt x="2834" y="3612"/>
                </a:lnTo>
                <a:lnTo>
                  <a:pt x="2886" y="3572"/>
                </a:lnTo>
                <a:lnTo>
                  <a:pt x="2940" y="3537"/>
                </a:lnTo>
                <a:lnTo>
                  <a:pt x="2993" y="3504"/>
                </a:lnTo>
                <a:lnTo>
                  <a:pt x="3047" y="3473"/>
                </a:lnTo>
                <a:lnTo>
                  <a:pt x="3100" y="3445"/>
                </a:lnTo>
                <a:lnTo>
                  <a:pt x="3154" y="3420"/>
                </a:lnTo>
                <a:lnTo>
                  <a:pt x="3206" y="3397"/>
                </a:lnTo>
                <a:lnTo>
                  <a:pt x="3259" y="3377"/>
                </a:lnTo>
                <a:lnTo>
                  <a:pt x="3313" y="3359"/>
                </a:lnTo>
                <a:lnTo>
                  <a:pt x="3366" y="3344"/>
                </a:lnTo>
                <a:lnTo>
                  <a:pt x="3418" y="3331"/>
                </a:lnTo>
                <a:lnTo>
                  <a:pt x="3470" y="3320"/>
                </a:lnTo>
                <a:lnTo>
                  <a:pt x="3523" y="3310"/>
                </a:lnTo>
                <a:lnTo>
                  <a:pt x="3574" y="3303"/>
                </a:lnTo>
                <a:lnTo>
                  <a:pt x="3626" y="3298"/>
                </a:lnTo>
                <a:lnTo>
                  <a:pt x="3677" y="3294"/>
                </a:lnTo>
                <a:lnTo>
                  <a:pt x="3727" y="3293"/>
                </a:lnTo>
                <a:lnTo>
                  <a:pt x="3778" y="3292"/>
                </a:lnTo>
                <a:lnTo>
                  <a:pt x="3827" y="3294"/>
                </a:lnTo>
                <a:lnTo>
                  <a:pt x="3876" y="3296"/>
                </a:lnTo>
                <a:lnTo>
                  <a:pt x="3925" y="3300"/>
                </a:lnTo>
                <a:lnTo>
                  <a:pt x="3973" y="3306"/>
                </a:lnTo>
                <a:lnTo>
                  <a:pt x="4019" y="3312"/>
                </a:lnTo>
                <a:lnTo>
                  <a:pt x="4066" y="3321"/>
                </a:lnTo>
                <a:lnTo>
                  <a:pt x="4111" y="3330"/>
                </a:lnTo>
                <a:lnTo>
                  <a:pt x="4155" y="3339"/>
                </a:lnTo>
                <a:lnTo>
                  <a:pt x="4199" y="3350"/>
                </a:lnTo>
                <a:lnTo>
                  <a:pt x="4242" y="3363"/>
                </a:lnTo>
                <a:lnTo>
                  <a:pt x="4285" y="3375"/>
                </a:lnTo>
                <a:lnTo>
                  <a:pt x="4327" y="3388"/>
                </a:lnTo>
                <a:lnTo>
                  <a:pt x="4366" y="3402"/>
                </a:lnTo>
                <a:lnTo>
                  <a:pt x="4405" y="3417"/>
                </a:lnTo>
                <a:lnTo>
                  <a:pt x="4444" y="3431"/>
                </a:lnTo>
                <a:lnTo>
                  <a:pt x="4517" y="3461"/>
                </a:lnTo>
                <a:lnTo>
                  <a:pt x="4585" y="3493"/>
                </a:lnTo>
                <a:lnTo>
                  <a:pt x="4648" y="3523"/>
                </a:lnTo>
                <a:lnTo>
                  <a:pt x="4707" y="3554"/>
                </a:lnTo>
                <a:lnTo>
                  <a:pt x="4758" y="3583"/>
                </a:lnTo>
                <a:lnTo>
                  <a:pt x="4805" y="3612"/>
                </a:lnTo>
                <a:lnTo>
                  <a:pt x="4845" y="3636"/>
                </a:lnTo>
                <a:lnTo>
                  <a:pt x="4878" y="3658"/>
                </a:lnTo>
                <a:lnTo>
                  <a:pt x="4924" y="3690"/>
                </a:lnTo>
                <a:lnTo>
                  <a:pt x="4940" y="3702"/>
                </a:lnTo>
                <a:lnTo>
                  <a:pt x="4940" y="411"/>
                </a:lnTo>
                <a:lnTo>
                  <a:pt x="4924" y="399"/>
                </a:lnTo>
                <a:lnTo>
                  <a:pt x="4878" y="367"/>
                </a:lnTo>
                <a:lnTo>
                  <a:pt x="4845" y="345"/>
                </a:lnTo>
                <a:lnTo>
                  <a:pt x="4805" y="319"/>
                </a:lnTo>
                <a:lnTo>
                  <a:pt x="4758" y="292"/>
                </a:lnTo>
                <a:lnTo>
                  <a:pt x="4707" y="263"/>
                </a:lnTo>
                <a:lnTo>
                  <a:pt x="4648" y="232"/>
                </a:lnTo>
                <a:lnTo>
                  <a:pt x="4585" y="200"/>
                </a:lnTo>
                <a:lnTo>
                  <a:pt x="4517" y="169"/>
                </a:lnTo>
                <a:lnTo>
                  <a:pt x="4444" y="139"/>
                </a:lnTo>
                <a:lnTo>
                  <a:pt x="4405" y="124"/>
                </a:lnTo>
                <a:lnTo>
                  <a:pt x="4366" y="111"/>
                </a:lnTo>
                <a:lnTo>
                  <a:pt x="4327" y="96"/>
                </a:lnTo>
                <a:lnTo>
                  <a:pt x="4285" y="84"/>
                </a:lnTo>
                <a:lnTo>
                  <a:pt x="4242" y="71"/>
                </a:lnTo>
                <a:lnTo>
                  <a:pt x="4199" y="59"/>
                </a:lnTo>
                <a:lnTo>
                  <a:pt x="4155" y="48"/>
                </a:lnTo>
                <a:lnTo>
                  <a:pt x="4111" y="38"/>
                </a:lnTo>
                <a:lnTo>
                  <a:pt x="4066" y="30"/>
                </a:lnTo>
                <a:lnTo>
                  <a:pt x="4019" y="21"/>
                </a:lnTo>
                <a:lnTo>
                  <a:pt x="3973" y="15"/>
                </a:lnTo>
                <a:lnTo>
                  <a:pt x="3925" y="9"/>
                </a:lnTo>
                <a:lnTo>
                  <a:pt x="3876" y="5"/>
                </a:lnTo>
                <a:lnTo>
                  <a:pt x="3827" y="2"/>
                </a:lnTo>
                <a:lnTo>
                  <a:pt x="3778" y="0"/>
                </a:lnTo>
                <a:lnTo>
                  <a:pt x="3727" y="0"/>
                </a:lnTo>
                <a:lnTo>
                  <a:pt x="3677" y="3"/>
                </a:lnTo>
                <a:lnTo>
                  <a:pt x="3626" y="6"/>
                </a:lnTo>
                <a:lnTo>
                  <a:pt x="3574" y="11"/>
                </a:lnTo>
                <a:lnTo>
                  <a:pt x="3523" y="19"/>
                </a:lnTo>
                <a:lnTo>
                  <a:pt x="3470" y="27"/>
                </a:lnTo>
                <a:lnTo>
                  <a:pt x="3418" y="38"/>
                </a:lnTo>
                <a:lnTo>
                  <a:pt x="3366" y="52"/>
                </a:lnTo>
                <a:lnTo>
                  <a:pt x="3313" y="68"/>
                </a:lnTo>
                <a:lnTo>
                  <a:pt x="3259" y="86"/>
                </a:lnTo>
                <a:lnTo>
                  <a:pt x="3206" y="106"/>
                </a:lnTo>
                <a:lnTo>
                  <a:pt x="3154" y="128"/>
                </a:lnTo>
                <a:lnTo>
                  <a:pt x="3100" y="154"/>
                </a:lnTo>
                <a:lnTo>
                  <a:pt x="3047" y="182"/>
                </a:lnTo>
                <a:lnTo>
                  <a:pt x="2993" y="211"/>
                </a:lnTo>
                <a:lnTo>
                  <a:pt x="2940" y="244"/>
                </a:lnTo>
                <a:lnTo>
                  <a:pt x="2886" y="281"/>
                </a:lnTo>
                <a:lnTo>
                  <a:pt x="2834" y="320"/>
                </a:lnTo>
                <a:lnTo>
                  <a:pt x="2781" y="362"/>
                </a:lnTo>
                <a:lnTo>
                  <a:pt x="2728" y="407"/>
                </a:lnTo>
                <a:lnTo>
                  <a:pt x="2676" y="455"/>
                </a:lnTo>
                <a:lnTo>
                  <a:pt x="2624" y="507"/>
                </a:lnTo>
                <a:lnTo>
                  <a:pt x="2573" y="562"/>
                </a:lnTo>
                <a:lnTo>
                  <a:pt x="2521" y="619"/>
                </a:lnTo>
                <a:lnTo>
                  <a:pt x="2470" y="681"/>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48" name="KSO_Shape"/>
          <p:cNvSpPr/>
          <p:nvPr/>
        </p:nvSpPr>
        <p:spPr bwMode="auto">
          <a:xfrm>
            <a:off x="9901538" y="5792585"/>
            <a:ext cx="548745" cy="473749"/>
          </a:xfrm>
          <a:custGeom>
            <a:avLst/>
            <a:gdLst>
              <a:gd name="T0" fmla="*/ 1814848 w 5325"/>
              <a:gd name="T1" fmla="*/ 1012065 h 4595"/>
              <a:gd name="T2" fmla="*/ 90510 w 5325"/>
              <a:gd name="T3" fmla="*/ 0 h 4595"/>
              <a:gd name="T4" fmla="*/ 0 w 5325"/>
              <a:gd name="T5" fmla="*/ 1012065 h 4595"/>
              <a:gd name="T6" fmla="*/ 459346 w 5325"/>
              <a:gd name="T7" fmla="*/ 1169473 h 4595"/>
              <a:gd name="T8" fmla="*/ 502276 w 5325"/>
              <a:gd name="T9" fmla="*/ 1643845 h 4595"/>
              <a:gd name="T10" fmla="*/ 630349 w 5325"/>
              <a:gd name="T11" fmla="*/ 1169473 h 4595"/>
              <a:gd name="T12" fmla="*/ 1275366 w 5325"/>
              <a:gd name="T13" fmla="*/ 1169473 h 4595"/>
              <a:gd name="T14" fmla="*/ 1403439 w 5325"/>
              <a:gd name="T15" fmla="*/ 1643845 h 4595"/>
              <a:gd name="T16" fmla="*/ 1446011 w 5325"/>
              <a:gd name="T17" fmla="*/ 1169473 h 4595"/>
              <a:gd name="T18" fmla="*/ 1905000 w 5325"/>
              <a:gd name="T19" fmla="*/ 1012065 h 4595"/>
              <a:gd name="T20" fmla="*/ 1653862 w 5325"/>
              <a:gd name="T21" fmla="*/ 977363 h 4595"/>
              <a:gd name="T22" fmla="*/ 1653504 w 5325"/>
              <a:gd name="T23" fmla="*/ 984518 h 4595"/>
              <a:gd name="T24" fmla="*/ 1651000 w 5325"/>
              <a:gd name="T25" fmla="*/ 990958 h 4595"/>
              <a:gd name="T26" fmla="*/ 1648138 w 5325"/>
              <a:gd name="T27" fmla="*/ 996682 h 4595"/>
              <a:gd name="T28" fmla="*/ 1643845 w 5325"/>
              <a:gd name="T29" fmla="*/ 1002048 h 4595"/>
              <a:gd name="T30" fmla="*/ 1638837 w 5325"/>
              <a:gd name="T31" fmla="*/ 1005983 h 4595"/>
              <a:gd name="T32" fmla="*/ 1632755 w 5325"/>
              <a:gd name="T33" fmla="*/ 1009561 h 4595"/>
              <a:gd name="T34" fmla="*/ 1626673 w 5325"/>
              <a:gd name="T35" fmla="*/ 1011349 h 4595"/>
              <a:gd name="T36" fmla="*/ 1619518 w 5325"/>
              <a:gd name="T37" fmla="*/ 1012065 h 4595"/>
              <a:gd name="T38" fmla="*/ 1149439 w 5325"/>
              <a:gd name="T39" fmla="*/ 1012065 h 4595"/>
              <a:gd name="T40" fmla="*/ 1142642 w 5325"/>
              <a:gd name="T41" fmla="*/ 1011349 h 4595"/>
              <a:gd name="T42" fmla="*/ 1135845 w 5325"/>
              <a:gd name="T43" fmla="*/ 1009561 h 4595"/>
              <a:gd name="T44" fmla="*/ 1130121 w 5325"/>
              <a:gd name="T45" fmla="*/ 1005983 h 4595"/>
              <a:gd name="T46" fmla="*/ 1125470 w 5325"/>
              <a:gd name="T47" fmla="*/ 1002048 h 4595"/>
              <a:gd name="T48" fmla="*/ 1120820 w 5325"/>
              <a:gd name="T49" fmla="*/ 996682 h 4595"/>
              <a:gd name="T50" fmla="*/ 1117958 w 5325"/>
              <a:gd name="T51" fmla="*/ 990958 h 4595"/>
              <a:gd name="T52" fmla="*/ 1115811 w 5325"/>
              <a:gd name="T53" fmla="*/ 984518 h 4595"/>
              <a:gd name="T54" fmla="*/ 1115454 w 5325"/>
              <a:gd name="T55" fmla="*/ 977363 h 4595"/>
              <a:gd name="T56" fmla="*/ 1115454 w 5325"/>
              <a:gd name="T57" fmla="*/ 731592 h 4595"/>
              <a:gd name="T58" fmla="*/ 1115811 w 5325"/>
              <a:gd name="T59" fmla="*/ 724437 h 4595"/>
              <a:gd name="T60" fmla="*/ 1117958 w 5325"/>
              <a:gd name="T61" fmla="*/ 718355 h 4595"/>
              <a:gd name="T62" fmla="*/ 1120820 w 5325"/>
              <a:gd name="T63" fmla="*/ 712273 h 4595"/>
              <a:gd name="T64" fmla="*/ 1125470 w 5325"/>
              <a:gd name="T65" fmla="*/ 707265 h 4595"/>
              <a:gd name="T66" fmla="*/ 1130121 w 5325"/>
              <a:gd name="T67" fmla="*/ 702972 h 4595"/>
              <a:gd name="T68" fmla="*/ 1135845 w 5325"/>
              <a:gd name="T69" fmla="*/ 699752 h 4595"/>
              <a:gd name="T70" fmla="*/ 1142642 w 5325"/>
              <a:gd name="T71" fmla="*/ 697606 h 4595"/>
              <a:gd name="T72" fmla="*/ 1149439 w 5325"/>
              <a:gd name="T73" fmla="*/ 697248 h 4595"/>
              <a:gd name="T74" fmla="*/ 1619518 w 5325"/>
              <a:gd name="T75" fmla="*/ 697248 h 4595"/>
              <a:gd name="T76" fmla="*/ 1626673 w 5325"/>
              <a:gd name="T77" fmla="*/ 697606 h 4595"/>
              <a:gd name="T78" fmla="*/ 1632755 w 5325"/>
              <a:gd name="T79" fmla="*/ 699752 h 4595"/>
              <a:gd name="T80" fmla="*/ 1638837 w 5325"/>
              <a:gd name="T81" fmla="*/ 702972 h 4595"/>
              <a:gd name="T82" fmla="*/ 1643845 w 5325"/>
              <a:gd name="T83" fmla="*/ 707265 h 4595"/>
              <a:gd name="T84" fmla="*/ 1648138 w 5325"/>
              <a:gd name="T85" fmla="*/ 712273 h 4595"/>
              <a:gd name="T86" fmla="*/ 1651000 w 5325"/>
              <a:gd name="T87" fmla="*/ 718355 h 4595"/>
              <a:gd name="T88" fmla="*/ 1653504 w 5325"/>
              <a:gd name="T89" fmla="*/ 724437 h 4595"/>
              <a:gd name="T90" fmla="*/ 1653862 w 5325"/>
              <a:gd name="T91" fmla="*/ 731592 h 459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5325" h="4595">
                <a:moveTo>
                  <a:pt x="5325" y="2829"/>
                </a:moveTo>
                <a:lnTo>
                  <a:pt x="5073" y="2829"/>
                </a:lnTo>
                <a:lnTo>
                  <a:pt x="5073" y="0"/>
                </a:lnTo>
                <a:lnTo>
                  <a:pt x="253" y="0"/>
                </a:lnTo>
                <a:lnTo>
                  <a:pt x="253" y="2829"/>
                </a:lnTo>
                <a:lnTo>
                  <a:pt x="0" y="2829"/>
                </a:lnTo>
                <a:lnTo>
                  <a:pt x="0" y="3269"/>
                </a:lnTo>
                <a:lnTo>
                  <a:pt x="1284" y="3269"/>
                </a:lnTo>
                <a:lnTo>
                  <a:pt x="926" y="4595"/>
                </a:lnTo>
                <a:lnTo>
                  <a:pt x="1404" y="4595"/>
                </a:lnTo>
                <a:lnTo>
                  <a:pt x="1762" y="3269"/>
                </a:lnTo>
                <a:lnTo>
                  <a:pt x="3565" y="3269"/>
                </a:lnTo>
                <a:lnTo>
                  <a:pt x="3764" y="4009"/>
                </a:lnTo>
                <a:lnTo>
                  <a:pt x="3923" y="4595"/>
                </a:lnTo>
                <a:lnTo>
                  <a:pt x="4400" y="4595"/>
                </a:lnTo>
                <a:lnTo>
                  <a:pt x="4042" y="3269"/>
                </a:lnTo>
                <a:lnTo>
                  <a:pt x="5325" y="3269"/>
                </a:lnTo>
                <a:lnTo>
                  <a:pt x="5325" y="2829"/>
                </a:lnTo>
                <a:close/>
                <a:moveTo>
                  <a:pt x="4623" y="2732"/>
                </a:moveTo>
                <a:lnTo>
                  <a:pt x="4623" y="2732"/>
                </a:lnTo>
                <a:lnTo>
                  <a:pt x="4623" y="2742"/>
                </a:lnTo>
                <a:lnTo>
                  <a:pt x="4622" y="2752"/>
                </a:lnTo>
                <a:lnTo>
                  <a:pt x="4619" y="2760"/>
                </a:lnTo>
                <a:lnTo>
                  <a:pt x="4615" y="2770"/>
                </a:lnTo>
                <a:lnTo>
                  <a:pt x="4612" y="2779"/>
                </a:lnTo>
                <a:lnTo>
                  <a:pt x="4607" y="2786"/>
                </a:lnTo>
                <a:lnTo>
                  <a:pt x="4601" y="2794"/>
                </a:lnTo>
                <a:lnTo>
                  <a:pt x="4595" y="2801"/>
                </a:lnTo>
                <a:lnTo>
                  <a:pt x="4588" y="2807"/>
                </a:lnTo>
                <a:lnTo>
                  <a:pt x="4581" y="2812"/>
                </a:lnTo>
                <a:lnTo>
                  <a:pt x="4573" y="2817"/>
                </a:lnTo>
                <a:lnTo>
                  <a:pt x="4564" y="2822"/>
                </a:lnTo>
                <a:lnTo>
                  <a:pt x="4555" y="2824"/>
                </a:lnTo>
                <a:lnTo>
                  <a:pt x="4547" y="2827"/>
                </a:lnTo>
                <a:lnTo>
                  <a:pt x="4537" y="2828"/>
                </a:lnTo>
                <a:lnTo>
                  <a:pt x="4527" y="2829"/>
                </a:lnTo>
                <a:lnTo>
                  <a:pt x="3213" y="2829"/>
                </a:lnTo>
                <a:lnTo>
                  <a:pt x="3203" y="2828"/>
                </a:lnTo>
                <a:lnTo>
                  <a:pt x="3194" y="2827"/>
                </a:lnTo>
                <a:lnTo>
                  <a:pt x="3185" y="2824"/>
                </a:lnTo>
                <a:lnTo>
                  <a:pt x="3175" y="2822"/>
                </a:lnTo>
                <a:lnTo>
                  <a:pt x="3168" y="2817"/>
                </a:lnTo>
                <a:lnTo>
                  <a:pt x="3159" y="2812"/>
                </a:lnTo>
                <a:lnTo>
                  <a:pt x="3152" y="2807"/>
                </a:lnTo>
                <a:lnTo>
                  <a:pt x="3146" y="2801"/>
                </a:lnTo>
                <a:lnTo>
                  <a:pt x="3140" y="2794"/>
                </a:lnTo>
                <a:lnTo>
                  <a:pt x="3133" y="2786"/>
                </a:lnTo>
                <a:lnTo>
                  <a:pt x="3129" y="2779"/>
                </a:lnTo>
                <a:lnTo>
                  <a:pt x="3125" y="2770"/>
                </a:lnTo>
                <a:lnTo>
                  <a:pt x="3121" y="2760"/>
                </a:lnTo>
                <a:lnTo>
                  <a:pt x="3119" y="2752"/>
                </a:lnTo>
                <a:lnTo>
                  <a:pt x="3118" y="2742"/>
                </a:lnTo>
                <a:lnTo>
                  <a:pt x="3118" y="2732"/>
                </a:lnTo>
                <a:lnTo>
                  <a:pt x="3118" y="2045"/>
                </a:lnTo>
                <a:lnTo>
                  <a:pt x="3118" y="2035"/>
                </a:lnTo>
                <a:lnTo>
                  <a:pt x="3119" y="2025"/>
                </a:lnTo>
                <a:lnTo>
                  <a:pt x="3121" y="2016"/>
                </a:lnTo>
                <a:lnTo>
                  <a:pt x="3125" y="2008"/>
                </a:lnTo>
                <a:lnTo>
                  <a:pt x="3129" y="1999"/>
                </a:lnTo>
                <a:lnTo>
                  <a:pt x="3133" y="1991"/>
                </a:lnTo>
                <a:lnTo>
                  <a:pt x="3140" y="1983"/>
                </a:lnTo>
                <a:lnTo>
                  <a:pt x="3146" y="1977"/>
                </a:lnTo>
                <a:lnTo>
                  <a:pt x="3152" y="1971"/>
                </a:lnTo>
                <a:lnTo>
                  <a:pt x="3159" y="1965"/>
                </a:lnTo>
                <a:lnTo>
                  <a:pt x="3168" y="1960"/>
                </a:lnTo>
                <a:lnTo>
                  <a:pt x="3175" y="1956"/>
                </a:lnTo>
                <a:lnTo>
                  <a:pt x="3185" y="1953"/>
                </a:lnTo>
                <a:lnTo>
                  <a:pt x="3194" y="1950"/>
                </a:lnTo>
                <a:lnTo>
                  <a:pt x="3203" y="1949"/>
                </a:lnTo>
                <a:lnTo>
                  <a:pt x="3213" y="1949"/>
                </a:lnTo>
                <a:lnTo>
                  <a:pt x="4527" y="1949"/>
                </a:lnTo>
                <a:lnTo>
                  <a:pt x="4537" y="1949"/>
                </a:lnTo>
                <a:lnTo>
                  <a:pt x="4547" y="1950"/>
                </a:lnTo>
                <a:lnTo>
                  <a:pt x="4555" y="1953"/>
                </a:lnTo>
                <a:lnTo>
                  <a:pt x="4564" y="1956"/>
                </a:lnTo>
                <a:lnTo>
                  <a:pt x="4573" y="1960"/>
                </a:lnTo>
                <a:lnTo>
                  <a:pt x="4581" y="1965"/>
                </a:lnTo>
                <a:lnTo>
                  <a:pt x="4588" y="1971"/>
                </a:lnTo>
                <a:lnTo>
                  <a:pt x="4595" y="1977"/>
                </a:lnTo>
                <a:lnTo>
                  <a:pt x="4601" y="1983"/>
                </a:lnTo>
                <a:lnTo>
                  <a:pt x="4607" y="1991"/>
                </a:lnTo>
                <a:lnTo>
                  <a:pt x="4612" y="1999"/>
                </a:lnTo>
                <a:lnTo>
                  <a:pt x="4615" y="2008"/>
                </a:lnTo>
                <a:lnTo>
                  <a:pt x="4619" y="2016"/>
                </a:lnTo>
                <a:lnTo>
                  <a:pt x="4622" y="2025"/>
                </a:lnTo>
                <a:lnTo>
                  <a:pt x="4623" y="2035"/>
                </a:lnTo>
                <a:lnTo>
                  <a:pt x="4623" y="2045"/>
                </a:lnTo>
                <a:lnTo>
                  <a:pt x="4623" y="2732"/>
                </a:lnTo>
                <a:close/>
              </a:path>
            </a:pathLst>
          </a:custGeom>
          <a:solidFill>
            <a:srgbClr val="FFFFFF"/>
          </a:solidFill>
          <a:ln>
            <a:noFill/>
          </a:ln>
        </p:spPr>
        <p:txBody>
          <a:bodyPr anchor="ctr" anchorCtr="1"/>
          <a:lstStyle/>
          <a:p>
            <a:endParaRPr lang="zh-CN" altLang="en-US" dirty="0">
              <a:ea typeface="宋体" panose="02010600030101010101" pitchFamily="2" charset="-122"/>
            </a:endParaRP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nchor="b"/>
          <a:lstStyle/>
          <a:p>
            <a:r>
              <a:rPr lang="zh-CN" altLang="en-US" dirty="0"/>
              <a:t>请输入第二章大标题</a:t>
            </a:r>
            <a:endParaRPr lang="zh-CN" altLang="en-US" dirty="0"/>
          </a:p>
        </p:txBody>
      </p:sp>
      <p:sp>
        <p:nvSpPr>
          <p:cNvPr id="9219" name="文本占位符 2"/>
          <p:cNvSpPr>
            <a:spLocks noGrp="1"/>
          </p:cNvSpPr>
          <p:nvPr>
            <p:ph type="body" idx="1"/>
          </p:nvPr>
        </p:nvSpPr>
        <p:spPr/>
        <p:txBody>
          <a:bodyPr/>
          <a:lstStyle/>
          <a:p>
            <a:r>
              <a:rPr lang="zh-CN" altLang="en-US" dirty="0"/>
              <a:t>请输入第二章说明小标题</a:t>
            </a:r>
            <a:endParaRPr lang="zh-CN" altLang="en-US" dirty="0"/>
          </a:p>
        </p:txBody>
      </p:sp>
    </p:spTree>
  </p:cSld>
  <p:clrMapOvr>
    <a:masterClrMapping/>
  </p:clrMapOvr>
</p:sld>
</file>

<file path=ppt/tags/tag1.xml><?xml version="1.0" encoding="utf-8"?>
<p:tagLst xmlns:p="http://schemas.openxmlformats.org/presentationml/2006/main">
  <p:tag name="MH" val="20161102134532"/>
  <p:tag name="MH_LIBRARY" val="GRAPHIC"/>
  <p:tag name="MH_ORDER" val="任意多边形 11"/>
</p:tagLst>
</file>

<file path=ppt/tags/tag10.xml><?xml version="1.0" encoding="utf-8"?>
<p:tagLst xmlns:p="http://schemas.openxmlformats.org/presentationml/2006/main">
  <p:tag name="MH" val="20160621213506"/>
  <p:tag name="MH_LIBRARY" val="CONTENTS"/>
  <p:tag name="MH_TYPE" val="ENTRY"/>
  <p:tag name="ID" val="553532"/>
  <p:tag name="MH_ORDER" val="1"/>
</p:tagLst>
</file>

<file path=ppt/tags/tag11.xml><?xml version="1.0" encoding="utf-8"?>
<p:tagLst xmlns:p="http://schemas.openxmlformats.org/presentationml/2006/main">
  <p:tag name="MH" val="20160621213506"/>
  <p:tag name="MH_LIBRARY" val="CONTENTS"/>
  <p:tag name="MH_TYPE" val="OTHERS"/>
  <p:tag name="ID" val="553532"/>
</p:tagLst>
</file>

<file path=ppt/tags/tag12.xml><?xml version="1.0" encoding="utf-8"?>
<p:tagLst xmlns:p="http://schemas.openxmlformats.org/presentationml/2006/main">
  <p:tag name="MH" val="20160621213506"/>
  <p:tag name="MH_LIBRARY" val="CONTENTS"/>
  <p:tag name="MH_TYPE" val="NUMBER"/>
  <p:tag name="ID" val="553532"/>
  <p:tag name="MH_ORDER" val="1"/>
</p:tagLst>
</file>

<file path=ppt/tags/tag13.xml><?xml version="1.0" encoding="utf-8"?>
<p:tagLst xmlns:p="http://schemas.openxmlformats.org/presentationml/2006/main">
  <p:tag name="MH" val="20160621213506"/>
  <p:tag name="MH_LIBRARY" val="CONTENTS"/>
  <p:tag name="MH_TYPE" val="OTHERS"/>
  <p:tag name="ID" val="553532"/>
</p:tagLst>
</file>

<file path=ppt/tags/tag14.xml><?xml version="1.0" encoding="utf-8"?>
<p:tagLst xmlns:p="http://schemas.openxmlformats.org/presentationml/2006/main">
  <p:tag name="MH" val="20160621213506"/>
  <p:tag name="MH_LIBRARY" val="CONTENTS"/>
  <p:tag name="MH_TYPE" val="ENTRY"/>
  <p:tag name="ID" val="553532"/>
  <p:tag name="MH_ORDER" val="1"/>
</p:tagLst>
</file>

<file path=ppt/tags/tag15.xml><?xml version="1.0" encoding="utf-8"?>
<p:tagLst xmlns:p="http://schemas.openxmlformats.org/presentationml/2006/main">
  <p:tag name="MH" val="20160621213506"/>
  <p:tag name="MH_LIBRARY" val="CONTENTS"/>
  <p:tag name="MH_TYPE" val="OTHERS"/>
  <p:tag name="ID" val="553532"/>
</p:tagLst>
</file>

<file path=ppt/tags/tag16.xml><?xml version="1.0" encoding="utf-8"?>
<p:tagLst xmlns:p="http://schemas.openxmlformats.org/presentationml/2006/main">
  <p:tag name="MH" val="20160621213506"/>
  <p:tag name="MH_LIBRARY" val="CONTENTS"/>
  <p:tag name="MH_TYPE" val="NUMBER"/>
  <p:tag name="ID" val="553532"/>
  <p:tag name="MH_ORDER" val="1"/>
</p:tagLst>
</file>

<file path=ppt/tags/tag17.xml><?xml version="1.0" encoding="utf-8"?>
<p:tagLst xmlns:p="http://schemas.openxmlformats.org/presentationml/2006/main">
  <p:tag name="MH" val="20160621213506"/>
  <p:tag name="MH_LIBRARY" val="CONTENTS"/>
  <p:tag name="MH_TYPE" val="OTHERS"/>
  <p:tag name="ID" val="553532"/>
</p:tagLst>
</file>

<file path=ppt/tags/tag18.xml><?xml version="1.0" encoding="utf-8"?>
<p:tagLst xmlns:p="http://schemas.openxmlformats.org/presentationml/2006/main">
  <p:tag name="MH" val="20160621213506"/>
  <p:tag name="MH_LIBRARY" val="CONTENTS"/>
  <p:tag name="MH_TYPE" val="ENTRY"/>
  <p:tag name="ID" val="553532"/>
  <p:tag name="MH_ORDER" val="1"/>
</p:tagLst>
</file>

<file path=ppt/tags/tag19.xml><?xml version="1.0" encoding="utf-8"?>
<p:tagLst xmlns:p="http://schemas.openxmlformats.org/presentationml/2006/main">
  <p:tag name="MH" val="20160621213506"/>
  <p:tag name="MH_LIBRARY" val="CONTENTS"/>
  <p:tag name="MH_TYPE" val="OTHERS"/>
  <p:tag name="ID" val="553532"/>
</p:tagLst>
</file>

<file path=ppt/tags/tag2.xml><?xml version="1.0" encoding="utf-8"?>
<p:tagLst xmlns:p="http://schemas.openxmlformats.org/presentationml/2006/main">
  <p:tag name="MH" val="20161102134532"/>
  <p:tag name="MH_LIBRARY" val="GRAPHIC"/>
  <p:tag name="MH_ORDER" val="任意多边形 13"/>
</p:tagLst>
</file>

<file path=ppt/tags/tag20.xml><?xml version="1.0" encoding="utf-8"?>
<p:tagLst xmlns:p="http://schemas.openxmlformats.org/presentationml/2006/main">
  <p:tag name="MH" val="20160621213506"/>
  <p:tag name="MH_LIBRARY" val="CONTENTS"/>
  <p:tag name="MH_TYPE" val="NUMBER"/>
  <p:tag name="ID" val="553532"/>
  <p:tag name="MH_ORDER" val="1"/>
</p:tagLst>
</file>

<file path=ppt/tags/tag21.xml><?xml version="1.0" encoding="utf-8"?>
<p:tagLst xmlns:p="http://schemas.openxmlformats.org/presentationml/2006/main">
  <p:tag name="MH" val="20160621213506"/>
  <p:tag name="MH_LIBRARY" val="CONTENTS"/>
  <p:tag name="MH_TYPE" val="OTHERS"/>
  <p:tag name="ID" val="553532"/>
</p:tagLst>
</file>

<file path=ppt/tags/tag22.xml><?xml version="1.0" encoding="utf-8"?>
<p:tagLst xmlns:p="http://schemas.openxmlformats.org/presentationml/2006/main">
  <p:tag name="MH" val="20160621213506"/>
  <p:tag name="MH_LIBRARY" val="CONTENTS"/>
  <p:tag name="MH_TYPE" val="ENTRY"/>
  <p:tag name="ID" val="553532"/>
  <p:tag name="MH_ORDER" val="1"/>
</p:tagLst>
</file>

<file path=ppt/tags/tag23.xml><?xml version="1.0" encoding="utf-8"?>
<p:tagLst xmlns:p="http://schemas.openxmlformats.org/presentationml/2006/main">
  <p:tag name="MH" val="20160621213506"/>
  <p:tag name="MH_LIBRARY" val="CONTENTS"/>
  <p:tag name="MH_TYPE" val="OTHERS"/>
  <p:tag name="ID" val="553532"/>
</p:tagLst>
</file>

<file path=ppt/tags/tag24.xml><?xml version="1.0" encoding="utf-8"?>
<p:tagLst xmlns:p="http://schemas.openxmlformats.org/presentationml/2006/main">
  <p:tag name="MH" val="20160621213506"/>
  <p:tag name="MH_LIBRARY" val="CONTENTS"/>
  <p:tag name="MH_TYPE" val="NUMBER"/>
  <p:tag name="ID" val="553532"/>
  <p:tag name="MH_ORDER" val="1"/>
</p:tagLst>
</file>

<file path=ppt/tags/tag25.xml><?xml version="1.0" encoding="utf-8"?>
<p:tagLst xmlns:p="http://schemas.openxmlformats.org/presentationml/2006/main">
  <p:tag name="MH" val="20160621213506"/>
  <p:tag name="MH_LIBRARY" val="CONTENTS"/>
  <p:tag name="MH_TYPE" val="OTHERS"/>
  <p:tag name="ID" val="553532"/>
</p:tagLst>
</file>

<file path=ppt/tags/tag26.xml><?xml version="1.0" encoding="utf-8"?>
<p:tagLst xmlns:p="http://schemas.openxmlformats.org/presentationml/2006/main">
  <p:tag name="MH" val="20160621213506"/>
  <p:tag name="MH_LIBRARY" val="CONTENTS"/>
  <p:tag name="MH_TYPE" val="ENTRY"/>
  <p:tag name="ID" val="553532"/>
  <p:tag name="MH_ORDER" val="1"/>
</p:tagLst>
</file>

<file path=ppt/tags/tag27.xml><?xml version="1.0" encoding="utf-8"?>
<p:tagLst xmlns:p="http://schemas.openxmlformats.org/presentationml/2006/main">
  <p:tag name="MH" val="20160621213506"/>
  <p:tag name="MH_LIBRARY" val="CONTENTS"/>
  <p:tag name="MH_TYPE" val="OTHERS"/>
  <p:tag name="ID" val="553532"/>
</p:tagLst>
</file>

<file path=ppt/tags/tag28.xml><?xml version="1.0" encoding="utf-8"?>
<p:tagLst xmlns:p="http://schemas.openxmlformats.org/presentationml/2006/main">
  <p:tag name="MH" val="20160621213506"/>
  <p:tag name="MH_LIBRARY" val="CONTENTS"/>
  <p:tag name="MH_TYPE" val="NUMBER"/>
  <p:tag name="ID" val="553532"/>
  <p:tag name="MH_ORDER" val="1"/>
</p:tagLst>
</file>

<file path=ppt/tags/tag29.xml><?xml version="1.0" encoding="utf-8"?>
<p:tagLst xmlns:p="http://schemas.openxmlformats.org/presentationml/2006/main">
  <p:tag name="MH" val="20161103161419"/>
  <p:tag name="MH_LIBRARY" val="GRAPHIC"/>
  <p:tag name="MH_TYPE" val="Other"/>
  <p:tag name="MH_ORDER" val="6"/>
</p:tagLst>
</file>

<file path=ppt/tags/tag3.xml><?xml version="1.0" encoding="utf-8"?>
<p:tagLst xmlns:p="http://schemas.openxmlformats.org/presentationml/2006/main">
  <p:tag name="MH" val="20161102134532"/>
  <p:tag name="MH_LIBRARY" val="GRAPHIC"/>
  <p:tag name="MH_ORDER" val="任意多边形 12"/>
</p:tagLst>
</file>

<file path=ppt/tags/tag30.xml><?xml version="1.0" encoding="utf-8"?>
<p:tagLst xmlns:p="http://schemas.openxmlformats.org/presentationml/2006/main">
  <p:tag name="MH" val="20161103161419"/>
  <p:tag name="MH_LIBRARY" val="GRAPHIC"/>
  <p:tag name="MH_TYPE" val="Other"/>
  <p:tag name="MH_ORDER" val="6"/>
</p:tagLst>
</file>

<file path=ppt/tags/tag31.xml><?xml version="1.0" encoding="utf-8"?>
<p:tagLst xmlns:p="http://schemas.openxmlformats.org/presentationml/2006/main">
  <p:tag name="MH" val="20161103161419"/>
  <p:tag name="MH_LIBRARY" val="GRAPHIC"/>
  <p:tag name="MH_TYPE" val="Other"/>
  <p:tag name="MH_ORDER" val="6"/>
</p:tagLst>
</file>

<file path=ppt/tags/tag32.xml><?xml version="1.0" encoding="utf-8"?>
<p:tagLst xmlns:p="http://schemas.openxmlformats.org/presentationml/2006/main">
  <p:tag name="MH" val="20160614212001"/>
  <p:tag name="MH_LIBRARY" val="GRAPHIC"/>
  <p:tag name="MH_TYPE" val="Other"/>
  <p:tag name="MH_ORDER" val="3"/>
</p:tagLst>
</file>

<file path=ppt/tags/tag33.xml><?xml version="1.0" encoding="utf-8"?>
<p:tagLst xmlns:p="http://schemas.openxmlformats.org/presentationml/2006/main">
  <p:tag name="MH" val="20160614212001"/>
  <p:tag name="MH_LIBRARY" val="GRAPHIC"/>
  <p:tag name="MH_TYPE" val="Other"/>
  <p:tag name="MH_ORDER" val="3"/>
</p:tagLst>
</file>

<file path=ppt/tags/tag34.xml><?xml version="1.0" encoding="utf-8"?>
<p:tagLst xmlns:p="http://schemas.openxmlformats.org/presentationml/2006/main">
  <p:tag name="MH" val="20160614212001"/>
  <p:tag name="MH_LIBRARY" val="GRAPHIC"/>
  <p:tag name="MH_TYPE" val="Other"/>
  <p:tag name="MH_ORDER" val="3"/>
</p:tagLst>
</file>

<file path=ppt/tags/tag35.xml><?xml version="1.0" encoding="utf-8"?>
<p:tagLst xmlns:p="http://schemas.openxmlformats.org/presentationml/2006/main">
  <p:tag name="MH" val="20160614212001"/>
  <p:tag name="MH_LIBRARY" val="GRAPHIC"/>
  <p:tag name="MH_TYPE" val="Other"/>
  <p:tag name="MH_ORDER" val="3"/>
</p:tagLst>
</file>

<file path=ppt/tags/tag36.xml><?xml version="1.0" encoding="utf-8"?>
<p:tagLst xmlns:p="http://schemas.openxmlformats.org/presentationml/2006/main">
  <p:tag name="MH" val="20160624110115"/>
  <p:tag name="MH_LIBRARY" val="GRAPHIC"/>
  <p:tag name="MH_TYPE" val="Other"/>
  <p:tag name="MH_ORDER" val="1"/>
</p:tagLst>
</file>

<file path=ppt/tags/tag37.xml><?xml version="1.0" encoding="utf-8"?>
<p:tagLst xmlns:p="http://schemas.openxmlformats.org/presentationml/2006/main">
  <p:tag name="MH" val="20160623103843"/>
  <p:tag name="MH_LIBRARY" val="GRAPHIC"/>
  <p:tag name="MH_TYPE" val="Other"/>
  <p:tag name="MH_ORDER" val="5"/>
</p:tagLst>
</file>

<file path=ppt/tags/tag38.xml><?xml version="1.0" encoding="utf-8"?>
<p:tagLst xmlns:p="http://schemas.openxmlformats.org/presentationml/2006/main">
  <p:tag name="MH" val="20160623103843"/>
  <p:tag name="MH_LIBRARY" val="GRAPHIC"/>
  <p:tag name="MH_TYPE" val="Other"/>
  <p:tag name="MH_ORDER" val="5"/>
</p:tagLst>
</file>

<file path=ppt/tags/tag39.xml><?xml version="1.0" encoding="utf-8"?>
<p:tagLst xmlns:p="http://schemas.openxmlformats.org/presentationml/2006/main">
  <p:tag name="MH" val="20160623103843"/>
  <p:tag name="MH_LIBRARY" val="GRAPHIC"/>
  <p:tag name="MH_TYPE" val="Other"/>
  <p:tag name="MH_ORDER" val="5"/>
</p:tagLst>
</file>

<file path=ppt/tags/tag4.xml><?xml version="1.0" encoding="utf-8"?>
<p:tagLst xmlns:p="http://schemas.openxmlformats.org/presentationml/2006/main">
  <p:tag name="MH" val="20161102134532"/>
  <p:tag name="MH_LIBRARY" val="GRAPHIC"/>
  <p:tag name="MH_ORDER" val="任意多边形 10"/>
</p:tagLst>
</file>

<file path=ppt/tags/tag40.xml><?xml version="1.0" encoding="utf-8"?>
<p:tagLst xmlns:p="http://schemas.openxmlformats.org/presentationml/2006/main">
  <p:tag name="MH" val="20160623103843"/>
  <p:tag name="MH_LIBRARY" val="GRAPHIC"/>
  <p:tag name="MH_TYPE" val="Other"/>
  <p:tag name="MH_ORDER" val="5"/>
</p:tagLst>
</file>

<file path=ppt/tags/tag41.xml><?xml version="1.0" encoding="utf-8"?>
<p:tagLst xmlns:p="http://schemas.openxmlformats.org/presentationml/2006/main">
  <p:tag name="MH" val="20160623111113"/>
  <p:tag name="MH_LIBRARY" val="GRAPHIC"/>
  <p:tag name="MH_TYPE" val="Other"/>
  <p:tag name="MH_ORDER" val="3"/>
</p:tagLst>
</file>

<file path=ppt/tags/tag42.xml><?xml version="1.0" encoding="utf-8"?>
<p:tagLst xmlns:p="http://schemas.openxmlformats.org/presentationml/2006/main">
  <p:tag name="MH" val="20160623111113"/>
  <p:tag name="MH_LIBRARY" val="GRAPHIC"/>
  <p:tag name="MH_TYPE" val="Other"/>
  <p:tag name="MH_ORDER" val="4"/>
</p:tagLst>
</file>

<file path=ppt/tags/tag43.xml><?xml version="1.0" encoding="utf-8"?>
<p:tagLst xmlns:p="http://schemas.openxmlformats.org/presentationml/2006/main">
  <p:tag name="MH" val="20160623111113"/>
  <p:tag name="MH_LIBRARY" val="GRAPHIC"/>
  <p:tag name="MH_TYPE" val="Other"/>
  <p:tag name="MH_ORDER" val="3"/>
</p:tagLst>
</file>

<file path=ppt/tags/tag44.xml><?xml version="1.0" encoding="utf-8"?>
<p:tagLst xmlns:p="http://schemas.openxmlformats.org/presentationml/2006/main">
  <p:tag name="MH" val="20160623111113"/>
  <p:tag name="MH_LIBRARY" val="GRAPHIC"/>
  <p:tag name="MH_TYPE" val="Other"/>
  <p:tag name="MH_ORDER" val="4"/>
</p:tagLst>
</file>

<file path=ppt/tags/tag45.xml><?xml version="1.0" encoding="utf-8"?>
<p:tagLst xmlns:p="http://schemas.openxmlformats.org/presentationml/2006/main">
  <p:tag name="MH" val="20160623111113"/>
  <p:tag name="MH_LIBRARY" val="GRAPHIC"/>
  <p:tag name="MH_TYPE" val="Other"/>
  <p:tag name="MH_ORDER" val="3"/>
</p:tagLst>
</file>

<file path=ppt/tags/tag46.xml><?xml version="1.0" encoding="utf-8"?>
<p:tagLst xmlns:p="http://schemas.openxmlformats.org/presentationml/2006/main">
  <p:tag name="MH" val="20160623111113"/>
  <p:tag name="MH_LIBRARY" val="GRAPHIC"/>
  <p:tag name="MH_TYPE" val="Other"/>
  <p:tag name="MH_ORDER" val="4"/>
</p:tagLst>
</file>

<file path=ppt/tags/tag47.xml><?xml version="1.0" encoding="utf-8"?>
<p:tagLst xmlns:p="http://schemas.openxmlformats.org/presentationml/2006/main">
  <p:tag name="MH" val="20160623111113"/>
  <p:tag name="MH_LIBRARY" val="GRAPHIC"/>
  <p:tag name="MH_TYPE" val="Other"/>
  <p:tag name="MH_ORDER" val="3"/>
</p:tagLst>
</file>

<file path=ppt/tags/tag48.xml><?xml version="1.0" encoding="utf-8"?>
<p:tagLst xmlns:p="http://schemas.openxmlformats.org/presentationml/2006/main">
  <p:tag name="MH" val="20160623111113"/>
  <p:tag name="MH_LIBRARY" val="GRAPHIC"/>
  <p:tag name="MH_TYPE" val="Other"/>
  <p:tag name="MH_ORDER" val="4"/>
</p:tagLst>
</file>

<file path=ppt/tags/tag49.xml><?xml version="1.0" encoding="utf-8"?>
<p:tagLst xmlns:p="http://schemas.openxmlformats.org/presentationml/2006/main">
  <p:tag name="MH" val="20160623111113"/>
  <p:tag name="MH_LIBRARY" val="GRAPHIC"/>
  <p:tag name="MH_TYPE" val="Other"/>
  <p:tag name="MH_ORDER" val="3"/>
</p:tagLst>
</file>

<file path=ppt/tags/tag5.xml><?xml version="1.0" encoding="utf-8"?>
<p:tagLst xmlns:p="http://schemas.openxmlformats.org/presentationml/2006/main">
  <p:tag name="MH" val="20160621213506"/>
  <p:tag name="MH_LIBRARY" val="CONTENTS"/>
  <p:tag name="MH_TYPE" val="OTHERS"/>
  <p:tag name="ID" val="553532"/>
</p:tagLst>
</file>

<file path=ppt/tags/tag50.xml><?xml version="1.0" encoding="utf-8"?>
<p:tagLst xmlns:p="http://schemas.openxmlformats.org/presentationml/2006/main">
  <p:tag name="MH" val="20160623111113"/>
  <p:tag name="MH_LIBRARY" val="GRAPHIC"/>
  <p:tag name="MH_TYPE" val="Other"/>
  <p:tag name="MH_ORDER" val="4"/>
</p:tagLst>
</file>

<file path=ppt/tags/tag51.xml><?xml version="1.0" encoding="utf-8"?>
<p:tagLst xmlns:p="http://schemas.openxmlformats.org/presentationml/2006/main">
  <p:tag name="MH" val="20160623111113"/>
  <p:tag name="MH_LIBRARY" val="GRAPHIC"/>
  <p:tag name="MH_TYPE" val="Other"/>
  <p:tag name="MH_ORDER" val="3"/>
</p:tagLst>
</file>

<file path=ppt/tags/tag52.xml><?xml version="1.0" encoding="utf-8"?>
<p:tagLst xmlns:p="http://schemas.openxmlformats.org/presentationml/2006/main">
  <p:tag name="MH" val="20160623111113"/>
  <p:tag name="MH_LIBRARY" val="GRAPHIC"/>
  <p:tag name="MH_TYPE" val="Other"/>
  <p:tag name="MH_ORDER" val="4"/>
</p:tagLst>
</file>

<file path=ppt/tags/tag53.xml><?xml version="1.0" encoding="utf-8"?>
<p:tagLst xmlns:p="http://schemas.openxmlformats.org/presentationml/2006/main">
  <p:tag name="MH" val="20160623111113"/>
  <p:tag name="MH_LIBRARY" val="GRAPHIC"/>
  <p:tag name="MH_TYPE" val="Other"/>
  <p:tag name="MH_ORDER" val="3"/>
</p:tagLst>
</file>

<file path=ppt/tags/tag54.xml><?xml version="1.0" encoding="utf-8"?>
<p:tagLst xmlns:p="http://schemas.openxmlformats.org/presentationml/2006/main">
  <p:tag name="MH" val="20160623111113"/>
  <p:tag name="MH_LIBRARY" val="GRAPHIC"/>
  <p:tag name="MH_TYPE" val="Other"/>
  <p:tag name="MH_ORDER" val="4"/>
</p:tagLst>
</file>

<file path=ppt/tags/tag55.xml><?xml version="1.0" encoding="utf-8"?>
<p:tagLst xmlns:p="http://schemas.openxmlformats.org/presentationml/2006/main">
  <p:tag name="MH" val="20160623114101"/>
  <p:tag name="MH_LIBRARY" val="GRAPHIC"/>
  <p:tag name="MH_TYPE" val="Other"/>
  <p:tag name="MH_ORDER" val="7"/>
</p:tagLst>
</file>

<file path=ppt/tags/tag56.xml><?xml version="1.0" encoding="utf-8"?>
<p:tagLst xmlns:p="http://schemas.openxmlformats.org/presentationml/2006/main">
  <p:tag name="MH" val="20160623114101"/>
  <p:tag name="MH_LIBRARY" val="GRAPHIC"/>
  <p:tag name="MH_TYPE" val="Other"/>
  <p:tag name="MH_ORDER" val="7"/>
</p:tagLst>
</file>

<file path=ppt/tags/tag57.xml><?xml version="1.0" encoding="utf-8"?>
<p:tagLst xmlns:p="http://schemas.openxmlformats.org/presentationml/2006/main">
  <p:tag name="MH" val="20160623114101"/>
  <p:tag name="MH_LIBRARY" val="GRAPHIC"/>
  <p:tag name="MH_TYPE" val="Other"/>
  <p:tag name="MH_ORDER" val="7"/>
</p:tagLst>
</file>

<file path=ppt/tags/tag58.xml><?xml version="1.0" encoding="utf-8"?>
<p:tagLst xmlns:p="http://schemas.openxmlformats.org/presentationml/2006/main">
  <p:tag name="MH" val="20160623114101"/>
  <p:tag name="MH_LIBRARY" val="GRAPHIC"/>
  <p:tag name="MH_TYPE" val="Other"/>
  <p:tag name="MH_ORDER" val="7"/>
</p:tagLst>
</file>

<file path=ppt/tags/tag59.xml><?xml version="1.0" encoding="utf-8"?>
<p:tagLst xmlns:p="http://schemas.openxmlformats.org/presentationml/2006/main">
  <p:tag name="MH" val="20160623113259"/>
  <p:tag name="MH_LIBRARY" val="GRAPHIC"/>
  <p:tag name="MH_TYPE" val="Other"/>
  <p:tag name="MH_ORDER" val="8"/>
</p:tagLst>
</file>

<file path=ppt/tags/tag6.xml><?xml version="1.0" encoding="utf-8"?>
<p:tagLst xmlns:p="http://schemas.openxmlformats.org/presentationml/2006/main">
  <p:tag name="MH" val="20160621213506"/>
  <p:tag name="MH_LIBRARY" val="CONTENTS"/>
  <p:tag name="MH_TYPE" val="ENTRY"/>
  <p:tag name="ID" val="553532"/>
  <p:tag name="MH_ORDER" val="1"/>
</p:tagLst>
</file>

<file path=ppt/tags/tag60.xml><?xml version="1.0" encoding="utf-8"?>
<p:tagLst xmlns:p="http://schemas.openxmlformats.org/presentationml/2006/main">
  <p:tag name="MH" val="20160623113259"/>
  <p:tag name="MH_LIBRARY" val="GRAPHIC"/>
  <p:tag name="MH_TYPE" val="Other"/>
  <p:tag name="MH_ORDER" val="9"/>
</p:tagLst>
</file>

<file path=ppt/tags/tag61.xml><?xml version="1.0" encoding="utf-8"?>
<p:tagLst xmlns:p="http://schemas.openxmlformats.org/presentationml/2006/main">
  <p:tag name="MH" val="20160623110603"/>
  <p:tag name="MH_LIBRARY" val="GRAPHIC"/>
  <p:tag name="MH_ORDER" val="Rectangle 5"/>
</p:tagLst>
</file>

<file path=ppt/tags/tag62.xml><?xml version="1.0" encoding="utf-8"?>
<p:tagLst xmlns:p="http://schemas.openxmlformats.org/presentationml/2006/main">
  <p:tag name="MH" val="20160623113259"/>
  <p:tag name="MH_LIBRARY" val="GRAPHIC"/>
  <p:tag name="MH_TYPE" val="Other"/>
  <p:tag name="MH_ORDER" val="8"/>
</p:tagLst>
</file>

<file path=ppt/tags/tag63.xml><?xml version="1.0" encoding="utf-8"?>
<p:tagLst xmlns:p="http://schemas.openxmlformats.org/presentationml/2006/main">
  <p:tag name="MH" val="20160623113259"/>
  <p:tag name="MH_LIBRARY" val="GRAPHIC"/>
  <p:tag name="MH_TYPE" val="Other"/>
  <p:tag name="MH_ORDER" val="9"/>
</p:tagLst>
</file>

<file path=ppt/tags/tag64.xml><?xml version="1.0" encoding="utf-8"?>
<p:tagLst xmlns:p="http://schemas.openxmlformats.org/presentationml/2006/main">
  <p:tag name="MH" val="20160623110603"/>
  <p:tag name="MH_LIBRARY" val="GRAPHIC"/>
  <p:tag name="MH_ORDER" val="Rectangle 5"/>
</p:tagLst>
</file>

<file path=ppt/tags/tag65.xml><?xml version="1.0" encoding="utf-8"?>
<p:tagLst xmlns:p="http://schemas.openxmlformats.org/presentationml/2006/main">
  <p:tag name="MH" val="20161013012315"/>
  <p:tag name="MH_LIBRARY" val="GRAPHIC"/>
  <p:tag name="MH_TYPE" val="Other"/>
  <p:tag name="MH_ORDER" val="2"/>
</p:tagLst>
</file>

<file path=ppt/tags/tag66.xml><?xml version="1.0" encoding="utf-8"?>
<p:tagLst xmlns:p="http://schemas.openxmlformats.org/presentationml/2006/main">
  <p:tag name="MH" val="20161013012315"/>
  <p:tag name="MH_LIBRARY" val="GRAPHIC"/>
  <p:tag name="MH_TYPE" val="Desc"/>
  <p:tag name="MH_ORDER" val="1"/>
</p:tagLst>
</file>

<file path=ppt/tags/tag67.xml><?xml version="1.0" encoding="utf-8"?>
<p:tagLst xmlns:p="http://schemas.openxmlformats.org/presentationml/2006/main">
  <p:tag name="MH" val="20161013012315"/>
  <p:tag name="MH_LIBRARY" val="GRAPHIC"/>
  <p:tag name="MH_TYPE" val="Other"/>
  <p:tag name="MH_ORDER" val="5"/>
</p:tagLst>
</file>

<file path=ppt/tags/tag68.xml><?xml version="1.0" encoding="utf-8"?>
<p:tagLst xmlns:p="http://schemas.openxmlformats.org/presentationml/2006/main">
  <p:tag name="MH" val="20161013012315"/>
  <p:tag name="MH_LIBRARY" val="GRAPHIC"/>
  <p:tag name="MH_TYPE" val="Other"/>
  <p:tag name="MH_ORDER" val="5"/>
</p:tagLst>
</file>

<file path=ppt/tags/tag69.xml><?xml version="1.0" encoding="utf-8"?>
<p:tagLst xmlns:p="http://schemas.openxmlformats.org/presentationml/2006/main">
  <p:tag name="MH" val="20161013012315"/>
  <p:tag name="MH_LIBRARY" val="GRAPHIC"/>
  <p:tag name="MH_TYPE" val="Other"/>
  <p:tag name="MH_ORDER" val="2"/>
</p:tagLst>
</file>

<file path=ppt/tags/tag7.xml><?xml version="1.0" encoding="utf-8"?>
<p:tagLst xmlns:p="http://schemas.openxmlformats.org/presentationml/2006/main">
  <p:tag name="MH" val="20160621213506"/>
  <p:tag name="MH_LIBRARY" val="CONTENTS"/>
  <p:tag name="MH_TYPE" val="OTHERS"/>
  <p:tag name="ID" val="553532"/>
</p:tagLst>
</file>

<file path=ppt/tags/tag70.xml><?xml version="1.0" encoding="utf-8"?>
<p:tagLst xmlns:p="http://schemas.openxmlformats.org/presentationml/2006/main">
  <p:tag name="MH" val="20161013012315"/>
  <p:tag name="MH_LIBRARY" val="GRAPHIC"/>
  <p:tag name="MH_TYPE" val="Desc"/>
  <p:tag name="MH_ORDER" val="1"/>
</p:tagLst>
</file>

<file path=ppt/tags/tag71.xml><?xml version="1.0" encoding="utf-8"?>
<p:tagLst xmlns:p="http://schemas.openxmlformats.org/presentationml/2006/main">
  <p:tag name="MH" val="20161013012315"/>
  <p:tag name="MH_LIBRARY" val="GRAPHIC"/>
  <p:tag name="MH_TYPE" val="Other"/>
  <p:tag name="MH_ORDER" val="4"/>
</p:tagLst>
</file>

<file path=ppt/tags/tag72.xml><?xml version="1.0" encoding="utf-8"?>
<p:tagLst xmlns:p="http://schemas.openxmlformats.org/presentationml/2006/main">
  <p:tag name="MH" val="20161013012315"/>
  <p:tag name="MH_LIBRARY" val="GRAPHIC"/>
  <p:tag name="MH_TYPE" val="Other"/>
  <p:tag name="MH_ORDER" val="5"/>
</p:tagLst>
</file>

<file path=ppt/tags/tag73.xml><?xml version="1.0" encoding="utf-8"?>
<p:tagLst xmlns:p="http://schemas.openxmlformats.org/presentationml/2006/main">
  <p:tag name="MH" val="20161013012315"/>
  <p:tag name="MH_LIBRARY" val="GRAPHIC"/>
  <p:tag name="MH_TYPE" val="Other"/>
  <p:tag name="MH_ORDER" val="5"/>
</p:tagLst>
</file>

<file path=ppt/tags/tag74.xml><?xml version="1.0" encoding="utf-8"?>
<p:tagLst xmlns:p="http://schemas.openxmlformats.org/presentationml/2006/main">
  <p:tag name="MH" val="20161027160000"/>
  <p:tag name="MH_LIBRARY" val="GRAPHIC"/>
  <p:tag name="MH_TYPE" val="Other"/>
  <p:tag name="MH_ORDER" val="1"/>
</p:tagLst>
</file>

<file path=ppt/tags/tag75.xml><?xml version="1.0" encoding="utf-8"?>
<p:tagLst xmlns:p="http://schemas.openxmlformats.org/presentationml/2006/main">
  <p:tag name="MH" val="20161027160000"/>
  <p:tag name="MH_LIBRARY" val="GRAPHIC"/>
  <p:tag name="MH_TYPE" val="Other"/>
  <p:tag name="MH_ORDER" val="2"/>
</p:tagLst>
</file>

<file path=ppt/tags/tag76.xml><?xml version="1.0" encoding="utf-8"?>
<p:tagLst xmlns:p="http://schemas.openxmlformats.org/presentationml/2006/main">
  <p:tag name="MH" val="20161027160000"/>
  <p:tag name="MH_LIBRARY" val="GRAPHIC"/>
  <p:tag name="MH_TYPE" val="Other"/>
  <p:tag name="MH_ORDER" val="3"/>
</p:tagLst>
</file>

<file path=ppt/tags/tag77.xml><?xml version="1.0" encoding="utf-8"?>
<p:tagLst xmlns:p="http://schemas.openxmlformats.org/presentationml/2006/main">
  <p:tag name="MH" val="20161027160000"/>
  <p:tag name="MH_LIBRARY" val="GRAPHIC"/>
  <p:tag name="MH_TYPE" val="Other"/>
  <p:tag name="MH_ORDER" val="4"/>
</p:tagLst>
</file>

<file path=ppt/tags/tag78.xml><?xml version="1.0" encoding="utf-8"?>
<p:tagLst xmlns:p="http://schemas.openxmlformats.org/presentationml/2006/main">
  <p:tag name="MH" val="20161027160000"/>
  <p:tag name="MH_LIBRARY" val="GRAPHIC"/>
  <p:tag name="MH_TYPE" val="Other"/>
  <p:tag name="MH_ORDER" val="5"/>
</p:tagLst>
</file>

<file path=ppt/tags/tag79.xml><?xml version="1.0" encoding="utf-8"?>
<p:tagLst xmlns:p="http://schemas.openxmlformats.org/presentationml/2006/main">
  <p:tag name="MH" val="20161027160000"/>
  <p:tag name="MH_LIBRARY" val="GRAPHIC"/>
  <p:tag name="MH_TYPE" val="Other"/>
  <p:tag name="MH_ORDER" val="6"/>
</p:tagLst>
</file>

<file path=ppt/tags/tag8.xml><?xml version="1.0" encoding="utf-8"?>
<p:tagLst xmlns:p="http://schemas.openxmlformats.org/presentationml/2006/main">
  <p:tag name="MH" val="20160621213506"/>
  <p:tag name="MH_LIBRARY" val="CONTENTS"/>
  <p:tag name="MH_TYPE" val="NUMBER"/>
  <p:tag name="ID" val="553532"/>
  <p:tag name="MH_ORDER" val="1"/>
</p:tagLst>
</file>

<file path=ppt/tags/tag9.xml><?xml version="1.0" encoding="utf-8"?>
<p:tagLst xmlns:p="http://schemas.openxmlformats.org/presentationml/2006/main">
  <p:tag name="MH" val="20160621213506"/>
  <p:tag name="MH_LIBRARY" val="CONTENTS"/>
  <p:tag name="MH_TYPE" val="OTHERS"/>
  <p:tag name="ID" val="553532"/>
</p:tagLst>
</file>

<file path=ppt/theme/theme1.xml><?xml version="1.0" encoding="utf-8"?>
<a:theme xmlns:a="http://schemas.openxmlformats.org/drawingml/2006/main" name="A000120141119A01PPBG">
  <a:themeElements>
    <a:clrScheme name="自定义 85">
      <a:dk1>
        <a:srgbClr val="4D4D4D"/>
      </a:dk1>
      <a:lt1>
        <a:srgbClr val="FFFFFF"/>
      </a:lt1>
      <a:dk2>
        <a:srgbClr val="4D4D4D"/>
      </a:dk2>
      <a:lt2>
        <a:srgbClr val="FFFFFF"/>
      </a:lt2>
      <a:accent1>
        <a:srgbClr val="E5483F"/>
      </a:accent1>
      <a:accent2>
        <a:srgbClr val="CE628B"/>
      </a:accent2>
      <a:accent3>
        <a:srgbClr val="CB7BAB"/>
      </a:accent3>
      <a:accent4>
        <a:srgbClr val="59C8D6"/>
      </a:accent4>
      <a:accent5>
        <a:srgbClr val="92D050"/>
      </a:accent5>
      <a:accent6>
        <a:srgbClr val="FFCC63"/>
      </a:accent6>
      <a:hlink>
        <a:srgbClr val="6292BA"/>
      </a:hlink>
      <a:folHlink>
        <a:srgbClr val="7F7F7F"/>
      </a:folHlink>
    </a:clrScheme>
    <a:fontScheme name="自定义 2">
      <a:majorFont>
        <a:latin typeface="等线 Light"/>
        <a:ea typeface="微软雅黑"/>
        <a:cs typeface=""/>
      </a:majorFont>
      <a:minorFont>
        <a:latin typeface="等线"/>
        <a:ea typeface="幼圆"/>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小清新文艺花瓣模板</Template>
  <TotalTime>0</TotalTime>
  <Words>3486</Words>
  <Application>WPS 演示</Application>
  <PresentationFormat>宽屏</PresentationFormat>
  <Paragraphs>362</Paragraphs>
  <Slides>28</Slides>
  <Notes>1</Notes>
  <HiddenSlides>0</HiddenSlides>
  <MMClips>0</MMClips>
  <ScaleCrop>false</ScaleCrop>
  <HeadingPairs>
    <vt:vector size="6" baseType="variant">
      <vt:variant>
        <vt:lpstr>已用的字体</vt:lpstr>
      </vt:variant>
      <vt:variant>
        <vt:i4>17</vt:i4>
      </vt:variant>
      <vt:variant>
        <vt:lpstr>主题</vt:lpstr>
      </vt:variant>
      <vt:variant>
        <vt:i4>1</vt:i4>
      </vt:variant>
      <vt:variant>
        <vt:lpstr>幻灯片标题</vt:lpstr>
      </vt:variant>
      <vt:variant>
        <vt:i4>28</vt:i4>
      </vt:variant>
    </vt:vector>
  </HeadingPairs>
  <TitlesOfParts>
    <vt:vector size="46" baseType="lpstr">
      <vt:lpstr>Arial</vt:lpstr>
      <vt:lpstr>宋体</vt:lpstr>
      <vt:lpstr>Wingdings</vt:lpstr>
      <vt:lpstr>Calibri</vt:lpstr>
      <vt:lpstr>幼圆</vt:lpstr>
      <vt:lpstr>等线 Light</vt:lpstr>
      <vt:lpstr>Tempus Sans ITC</vt:lpstr>
      <vt:lpstr>Wingdings 2</vt:lpstr>
      <vt:lpstr>方正姚体</vt:lpstr>
      <vt:lpstr>Times New Roman</vt:lpstr>
      <vt:lpstr>Bernard MT Condensed</vt:lpstr>
      <vt:lpstr>微软雅黑</vt:lpstr>
      <vt:lpstr>等线</vt:lpstr>
      <vt:lpstr>GoodVibrationsROB</vt:lpstr>
      <vt:lpstr>等线 Light</vt:lpstr>
      <vt:lpstr>等线</vt:lpstr>
      <vt:lpstr>等线</vt:lpstr>
      <vt:lpstr>A000120141119A01PPBG</vt:lpstr>
      <vt:lpstr>教育教学 粉笔撕纸模板</vt:lpstr>
      <vt:lpstr>PowerPoint 演示文稿</vt:lpstr>
      <vt:lpstr>请输入第一章大标题</vt:lpstr>
      <vt:lpstr>请在此输入您的大标题</vt:lpstr>
      <vt:lpstr>请在此输入您的大标题</vt:lpstr>
      <vt:lpstr>请在此输入您的大标题</vt:lpstr>
      <vt:lpstr>请在此输入您的大标题</vt:lpstr>
      <vt:lpstr>请在此输入您的大标题</vt:lpstr>
      <vt:lpstr>请输入第二章大标题</vt:lpstr>
      <vt:lpstr>请在此输入您的大标题</vt:lpstr>
      <vt:lpstr>请在此输入您的大标题</vt:lpstr>
      <vt:lpstr>请在此输入您的大标题</vt:lpstr>
      <vt:lpstr>请在此输入您的大标题</vt:lpstr>
      <vt:lpstr>请在此输入您的大标题</vt:lpstr>
      <vt:lpstr>请在此输入您的大标题</vt:lpstr>
      <vt:lpstr>请输入第三章大标题</vt:lpstr>
      <vt:lpstr>请在此输入您的大标题</vt:lpstr>
      <vt:lpstr>请在此输入您的大标题</vt:lpstr>
      <vt:lpstr>请在此输入您的大标题</vt:lpstr>
      <vt:lpstr>请在此输入您的大标题</vt:lpstr>
      <vt:lpstr>请在此输入您的大标题</vt:lpstr>
      <vt:lpstr>请输入第四章大标题</vt:lpstr>
      <vt:lpstr>请在此输入您的大标题</vt:lpstr>
      <vt:lpstr>请在此输入您的大标题</vt:lpstr>
      <vt:lpstr>请在此输入您的大标题</vt:lpstr>
      <vt:lpstr>请在此输入您的大标题</vt:lpstr>
      <vt:lpstr>请在此输入您的大标题</vt:lpstr>
      <vt:lpstr>PowerPoint 演示文稿</vt:lpstr>
    </vt:vector>
  </TitlesOfParts>
  <Company>情缘素材：https://haosc.taobao.com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Administrator</cp:lastModifiedBy>
  <cp:revision>1</cp:revision>
  <dcterms:created xsi:type="dcterms:W3CDTF">2017-05-10T09:33:12Z</dcterms:created>
  <dcterms:modified xsi:type="dcterms:W3CDTF">2017-05-10T09:33:12Z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2052-10.1.0.6393</vt:lpwstr>
  </property>
</Properties>
</file>