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5" r:id="rId7"/>
    <p:sldId id="284" r:id="rId8"/>
    <p:sldId id="286" r:id="rId9"/>
    <p:sldId id="296" r:id="rId10"/>
    <p:sldId id="261" r:id="rId11"/>
    <p:sldId id="288" r:id="rId12"/>
    <p:sldId id="265" r:id="rId13"/>
    <p:sldId id="264" r:id="rId14"/>
    <p:sldId id="281" r:id="rId15"/>
    <p:sldId id="294" r:id="rId16"/>
    <p:sldId id="272" r:id="rId17"/>
    <p:sldId id="292" r:id="rId18"/>
    <p:sldId id="270" r:id="rId19"/>
    <p:sldId id="283" r:id="rId20"/>
    <p:sldId id="260" r:id="rId21"/>
    <p:sldId id="289" r:id="rId22"/>
    <p:sldId id="278" r:id="rId23"/>
    <p:sldId id="277" r:id="rId24"/>
    <p:sldId id="274" r:id="rId25"/>
    <p:sldId id="287" r:id="rId26"/>
    <p:sldId id="290" r:id="rId27"/>
    <p:sldId id="273" r:id="rId28"/>
    <p:sldId id="293" r:id="rId29"/>
    <p:sldId id="295" r:id="rId30"/>
    <p:sldId id="263" r:id="rId31"/>
    <p:sldId id="280" r:id="rId32"/>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8F4"/>
    <a:srgbClr val="404040"/>
    <a:srgbClr val="FEFFFF"/>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610145" y="3462166"/>
            <a:ext cx="6801915"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610146" y="865066"/>
            <a:ext cx="6829745" cy="2520624"/>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374277" y="803564"/>
            <a:ext cx="6767224" cy="2527276"/>
          </a:xfrm>
        </p:spPr>
        <p:txBody>
          <a:bodyPr anchor="ctr"/>
          <a:lstStyle>
            <a:lvl1pPr algn="ctr">
              <a:lnSpc>
                <a:spcPct val="150000"/>
              </a:lnSpc>
              <a:defRPr sz="48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376695" y="3467364"/>
            <a:ext cx="676480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EEE8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solidFill>
            <a:srgbClr val="EEE8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368300"/>
            <a:ext cx="10341768"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9" Type="http://schemas.openxmlformats.org/officeDocument/2006/relationships/tags" Target="../tags/tag53.xml"/><Relationship Id="rId8" Type="http://schemas.openxmlformats.org/officeDocument/2006/relationships/tags" Target="../tags/tag52.xml"/><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5" Type="http://schemas.openxmlformats.org/officeDocument/2006/relationships/slideLayout" Target="../slideLayouts/slideLayout6.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tags" Target="../tags/tag55.xml"/><Relationship Id="rId10" Type="http://schemas.openxmlformats.org/officeDocument/2006/relationships/tags" Target="../tags/tag54.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6" Type="http://schemas.openxmlformats.org/officeDocument/2006/relationships/slideLayout" Target="../slideLayouts/slideLayout7.xml"/><Relationship Id="rId25" Type="http://schemas.openxmlformats.org/officeDocument/2006/relationships/tags" Target="../tags/tag28.xml"/><Relationship Id="rId24" Type="http://schemas.openxmlformats.org/officeDocument/2006/relationships/tags" Target="../tags/tag27.xml"/><Relationship Id="rId23" Type="http://schemas.openxmlformats.org/officeDocument/2006/relationships/tags" Target="../tags/tag26.xml"/><Relationship Id="rId22" Type="http://schemas.openxmlformats.org/officeDocument/2006/relationships/tags" Target="../tags/tag25.xml"/><Relationship Id="rId21" Type="http://schemas.openxmlformats.org/officeDocument/2006/relationships/tags" Target="../tags/tag24.xml"/><Relationship Id="rId20" Type="http://schemas.openxmlformats.org/officeDocument/2006/relationships/tags" Target="../tags/tag23.xml"/><Relationship Id="rId2" Type="http://schemas.openxmlformats.org/officeDocument/2006/relationships/slide" Target="slide3.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image" Target="../media/image2.png"/><Relationship Id="rId11" Type="http://schemas.openxmlformats.org/officeDocument/2006/relationships/slideLayout" Target="../slideLayouts/slideLayout6.xml"/><Relationship Id="rId10" Type="http://schemas.openxmlformats.org/officeDocument/2006/relationships/tags" Target="../tags/tag71.xml"/><Relationship Id="rId1" Type="http://schemas.openxmlformats.org/officeDocument/2006/relationships/tags" Target="../tags/tag6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dirty="0">
                <a:latin typeface="+mn-ea"/>
              </a:rPr>
              <a:t>讲课人：情缘素材   时间：2017年12月30日</a:t>
            </a:r>
            <a:endParaRPr dirty="0">
              <a:latin typeface="+mn-ea"/>
            </a:endParaRPr>
          </a:p>
        </p:txBody>
      </p:sp>
      <p:sp>
        <p:nvSpPr>
          <p:cNvPr id="6146" name="标题 5"/>
          <p:cNvSpPr>
            <a:spLocks noGrp="1"/>
          </p:cNvSpPr>
          <p:nvPr>
            <p:ph type="ctrTitle"/>
          </p:nvPr>
        </p:nvSpPr>
        <p:spPr/>
        <p:txBody>
          <a:bodyPr>
            <a:normAutofit/>
          </a:bodyPr>
          <a:lstStyle/>
          <a:p>
            <a:r>
              <a:rPr lang="zh-CN" altLang="en-US" sz="4800" dirty="0"/>
              <a:t>教育教学校园</a:t>
            </a:r>
            <a:br>
              <a:rPr lang="en-US" altLang="zh-CN" sz="4800" dirty="0"/>
            </a:br>
            <a:r>
              <a:rPr lang="zh-CN" altLang="en-US" sz="4800" dirty="0"/>
              <a:t>儿童课件可爱卡通模板</a:t>
            </a:r>
            <a:endParaRPr lang="zh-CN" altLang="en-US" sz="4800" dirty="0"/>
          </a:p>
        </p:txBody>
      </p:sp>
      <p:sp>
        <p:nvSpPr>
          <p:cNvPr id="6" name="任意多边形 11"/>
          <p:cNvSpPr/>
          <p:nvPr>
            <p:custDataLst>
              <p:tags r:id="rId1"/>
            </p:custDataLst>
          </p:nvPr>
        </p:nvSpPr>
        <p:spPr>
          <a:xfrm>
            <a:off x="9306593" y="2809414"/>
            <a:ext cx="665432" cy="65275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年</a:t>
            </a:r>
            <a:endParaRPr lang="zh-CN" altLang="en-US" sz="3200" dirty="0">
              <a:latin typeface="方正姚体" panose="02010601030101010101" pitchFamily="2" charset="-122"/>
              <a:ea typeface="方正姚体" panose="02010601030101010101" pitchFamily="2" charset="-122"/>
            </a:endParaRPr>
          </a:p>
        </p:txBody>
      </p:sp>
      <p:sp>
        <p:nvSpPr>
          <p:cNvPr id="8" name="任意多边形 13"/>
          <p:cNvSpPr/>
          <p:nvPr>
            <p:custDataLst>
              <p:tags r:id="rId2"/>
            </p:custDataLst>
          </p:nvPr>
        </p:nvSpPr>
        <p:spPr>
          <a:xfrm>
            <a:off x="10490248" y="2721225"/>
            <a:ext cx="665432" cy="65275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班</a:t>
            </a:r>
            <a:endParaRPr lang="zh-CN" altLang="en-US" sz="3200" dirty="0">
              <a:latin typeface="方正姚体" panose="02010601030101010101" pitchFamily="2" charset="-122"/>
              <a:ea typeface="方正姚体" panose="02010601030101010101" pitchFamily="2" charset="-122"/>
            </a:endParaRPr>
          </a:p>
        </p:txBody>
      </p:sp>
      <p:sp>
        <p:nvSpPr>
          <p:cNvPr id="9" name="任意多边形 12"/>
          <p:cNvSpPr/>
          <p:nvPr>
            <p:custDataLst>
              <p:tags r:id="rId3"/>
            </p:custDataLst>
          </p:nvPr>
        </p:nvSpPr>
        <p:spPr>
          <a:xfrm rot="1162033">
            <a:off x="9928807" y="2682835"/>
            <a:ext cx="665432" cy="65275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二</a:t>
            </a:r>
            <a:endParaRPr lang="zh-CN" altLang="en-US" sz="3200" dirty="0">
              <a:latin typeface="方正姚体" panose="02010601030101010101" pitchFamily="2" charset="-122"/>
              <a:ea typeface="方正姚体" panose="02010601030101010101" pitchFamily="2" charset="-122"/>
            </a:endParaRPr>
          </a:p>
        </p:txBody>
      </p:sp>
      <p:sp>
        <p:nvSpPr>
          <p:cNvPr id="10" name="任意多边形 10"/>
          <p:cNvSpPr/>
          <p:nvPr>
            <p:custDataLst>
              <p:tags r:id="rId4"/>
            </p:custDataLst>
          </p:nvPr>
        </p:nvSpPr>
        <p:spPr>
          <a:xfrm rot="20162435">
            <a:off x="8621599" y="2398328"/>
            <a:ext cx="822943" cy="80726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三</a:t>
            </a:r>
            <a:endParaRPr lang="zh-CN" altLang="en-US" sz="3200" dirty="0">
              <a:latin typeface="方正姚体" panose="02010601030101010101" pitchFamily="2" charset="-122"/>
              <a:ea typeface="方正姚体" panose="02010601030101010101" pitchFamily="2"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86" name="任意多边形 32"/>
          <p:cNvSpPr/>
          <p:nvPr>
            <p:custDataLst>
              <p:tags r:id="rId1"/>
            </p:custDataLst>
          </p:nvPr>
        </p:nvSpPr>
        <p:spPr>
          <a:xfrm>
            <a:off x="8603838" y="3598882"/>
            <a:ext cx="1007701" cy="2201980"/>
          </a:xfrm>
          <a:custGeom>
            <a:avLst/>
            <a:gdLst>
              <a:gd name="connsiteX0" fmla="*/ 177032 w 1097031"/>
              <a:gd name="connsiteY0" fmla="*/ 0 h 2397179"/>
              <a:gd name="connsiteX1" fmla="*/ 354063 w 1097031"/>
              <a:gd name="connsiteY1" fmla="*/ 379061 h 2397179"/>
              <a:gd name="connsiteX2" fmla="*/ 265547 w 1097031"/>
              <a:gd name="connsiteY2" fmla="*/ 379061 h 2397179"/>
              <a:gd name="connsiteX3" fmla="*/ 265547 w 1097031"/>
              <a:gd name="connsiteY3" fmla="*/ 1340800 h 2397179"/>
              <a:gd name="connsiteX4" fmla="*/ 1003131 w 1097031"/>
              <a:gd name="connsiteY4" fmla="*/ 1340800 h 2397179"/>
              <a:gd name="connsiteX5" fmla="*/ 1003131 w 1097031"/>
              <a:gd name="connsiteY5" fmla="*/ 1341682 h 2397179"/>
              <a:gd name="connsiteX6" fmla="*/ 1006610 w 1097031"/>
              <a:gd name="connsiteY6" fmla="*/ 1340846 h 2397179"/>
              <a:gd name="connsiteX7" fmla="*/ 1053735 w 1097031"/>
              <a:gd name="connsiteY7" fmla="*/ 1355327 h 2397179"/>
              <a:gd name="connsiteX8" fmla="*/ 1096838 w 1097031"/>
              <a:gd name="connsiteY8" fmla="*/ 1440035 h 2397179"/>
              <a:gd name="connsiteX9" fmla="*/ 1095862 w 1097031"/>
              <a:gd name="connsiteY9" fmla="*/ 1439973 h 2397179"/>
              <a:gd name="connsiteX10" fmla="*/ 1095862 w 1097031"/>
              <a:gd name="connsiteY10" fmla="*/ 2397179 h 2397179"/>
              <a:gd name="connsiteX11" fmla="*/ 910401 w 1097031"/>
              <a:gd name="connsiteY11" fmla="*/ 2397179 h 2397179"/>
              <a:gd name="connsiteX12" fmla="*/ 910401 w 1097031"/>
              <a:gd name="connsiteY12" fmla="*/ 1527287 h 2397179"/>
              <a:gd name="connsiteX13" fmla="*/ 177617 w 1097031"/>
              <a:gd name="connsiteY13" fmla="*/ 1527287 h 2397179"/>
              <a:gd name="connsiteX14" fmla="*/ 177617 w 1097031"/>
              <a:gd name="connsiteY14" fmla="*/ 1525868 h 2397179"/>
              <a:gd name="connsiteX15" fmla="*/ 168907 w 1097031"/>
              <a:gd name="connsiteY15" fmla="*/ 1526311 h 2397179"/>
              <a:gd name="connsiteX16" fmla="*/ 89706 w 1097031"/>
              <a:gd name="connsiteY16" fmla="*/ 1423069 h 2397179"/>
              <a:gd name="connsiteX17" fmla="*/ 90992 w 1097031"/>
              <a:gd name="connsiteY17" fmla="*/ 1419113 h 2397179"/>
              <a:gd name="connsiteX18" fmla="*/ 88516 w 1097031"/>
              <a:gd name="connsiteY18" fmla="*/ 1419113 h 2397179"/>
              <a:gd name="connsiteX19" fmla="*/ 88516 w 1097031"/>
              <a:gd name="connsiteY19" fmla="*/ 379061 h 2397179"/>
              <a:gd name="connsiteX20" fmla="*/ 0 w 1097031"/>
              <a:gd name="connsiteY20" fmla="*/ 379061 h 23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397179">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397179"/>
                </a:lnTo>
                <a:lnTo>
                  <a:pt x="910401" y="2397179"/>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87" name="任意多边形 32"/>
          <p:cNvSpPr/>
          <p:nvPr>
            <p:custDataLst>
              <p:tags r:id="rId2"/>
            </p:custDataLst>
          </p:nvPr>
        </p:nvSpPr>
        <p:spPr>
          <a:xfrm>
            <a:off x="9627476" y="2758446"/>
            <a:ext cx="1007701" cy="2201980"/>
          </a:xfrm>
          <a:custGeom>
            <a:avLst/>
            <a:gdLst>
              <a:gd name="connsiteX0" fmla="*/ 177032 w 1097031"/>
              <a:gd name="connsiteY0" fmla="*/ 0 h 2397179"/>
              <a:gd name="connsiteX1" fmla="*/ 354063 w 1097031"/>
              <a:gd name="connsiteY1" fmla="*/ 379061 h 2397179"/>
              <a:gd name="connsiteX2" fmla="*/ 265547 w 1097031"/>
              <a:gd name="connsiteY2" fmla="*/ 379061 h 2397179"/>
              <a:gd name="connsiteX3" fmla="*/ 265547 w 1097031"/>
              <a:gd name="connsiteY3" fmla="*/ 1340800 h 2397179"/>
              <a:gd name="connsiteX4" fmla="*/ 1003131 w 1097031"/>
              <a:gd name="connsiteY4" fmla="*/ 1340800 h 2397179"/>
              <a:gd name="connsiteX5" fmla="*/ 1003131 w 1097031"/>
              <a:gd name="connsiteY5" fmla="*/ 1341682 h 2397179"/>
              <a:gd name="connsiteX6" fmla="*/ 1006610 w 1097031"/>
              <a:gd name="connsiteY6" fmla="*/ 1340846 h 2397179"/>
              <a:gd name="connsiteX7" fmla="*/ 1053735 w 1097031"/>
              <a:gd name="connsiteY7" fmla="*/ 1355327 h 2397179"/>
              <a:gd name="connsiteX8" fmla="*/ 1096838 w 1097031"/>
              <a:gd name="connsiteY8" fmla="*/ 1440035 h 2397179"/>
              <a:gd name="connsiteX9" fmla="*/ 1095862 w 1097031"/>
              <a:gd name="connsiteY9" fmla="*/ 1439973 h 2397179"/>
              <a:gd name="connsiteX10" fmla="*/ 1095862 w 1097031"/>
              <a:gd name="connsiteY10" fmla="*/ 2397179 h 2397179"/>
              <a:gd name="connsiteX11" fmla="*/ 910401 w 1097031"/>
              <a:gd name="connsiteY11" fmla="*/ 2397179 h 2397179"/>
              <a:gd name="connsiteX12" fmla="*/ 910401 w 1097031"/>
              <a:gd name="connsiteY12" fmla="*/ 1527287 h 2397179"/>
              <a:gd name="connsiteX13" fmla="*/ 177617 w 1097031"/>
              <a:gd name="connsiteY13" fmla="*/ 1527287 h 2397179"/>
              <a:gd name="connsiteX14" fmla="*/ 177617 w 1097031"/>
              <a:gd name="connsiteY14" fmla="*/ 1525868 h 2397179"/>
              <a:gd name="connsiteX15" fmla="*/ 168907 w 1097031"/>
              <a:gd name="connsiteY15" fmla="*/ 1526311 h 2397179"/>
              <a:gd name="connsiteX16" fmla="*/ 89706 w 1097031"/>
              <a:gd name="connsiteY16" fmla="*/ 1423069 h 2397179"/>
              <a:gd name="connsiteX17" fmla="*/ 90992 w 1097031"/>
              <a:gd name="connsiteY17" fmla="*/ 1419113 h 2397179"/>
              <a:gd name="connsiteX18" fmla="*/ 88516 w 1097031"/>
              <a:gd name="connsiteY18" fmla="*/ 1419113 h 2397179"/>
              <a:gd name="connsiteX19" fmla="*/ 88516 w 1097031"/>
              <a:gd name="connsiteY19" fmla="*/ 379061 h 2397179"/>
              <a:gd name="connsiteX20" fmla="*/ 0 w 1097031"/>
              <a:gd name="connsiteY20" fmla="*/ 379061 h 23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397179">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397179"/>
                </a:lnTo>
                <a:lnTo>
                  <a:pt x="910401" y="2397179"/>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88" name="矩形 87"/>
          <p:cNvSpPr/>
          <p:nvPr/>
        </p:nvSpPr>
        <p:spPr>
          <a:xfrm>
            <a:off x="8653863" y="5925677"/>
            <a:ext cx="1743199" cy="489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89" name="矩形 88"/>
          <p:cNvSpPr/>
          <p:nvPr/>
        </p:nvSpPr>
        <p:spPr>
          <a:xfrm>
            <a:off x="9680804" y="5129483"/>
            <a:ext cx="1743199" cy="489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90" name="Rectangle 42"/>
          <p:cNvSpPr>
            <a:spLocks noChangeArrowheads="1"/>
          </p:cNvSpPr>
          <p:nvPr/>
        </p:nvSpPr>
        <p:spPr bwMode="auto">
          <a:xfrm>
            <a:off x="8921101" y="1788696"/>
            <a:ext cx="17140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n-lt"/>
              </a:rPr>
              <a:t>68</a:t>
            </a:r>
            <a:r>
              <a:rPr lang="en-US" altLang="zh-CN" sz="3200" dirty="0">
                <a:solidFill>
                  <a:schemeClr val="accent1"/>
                </a:solidFill>
                <a:latin typeface="+mn-lt"/>
              </a:rPr>
              <a:t>%</a:t>
            </a:r>
            <a:endParaRPr lang="zh-CN" altLang="en-US" sz="4400" dirty="0">
              <a:solidFill>
                <a:schemeClr val="accent1"/>
              </a:solidFill>
              <a:latin typeface="+mn-lt"/>
            </a:endParaRPr>
          </a:p>
        </p:txBody>
      </p:sp>
      <p:sp>
        <p:nvSpPr>
          <p:cNvPr id="91" name="Rectangle 42"/>
          <p:cNvSpPr>
            <a:spLocks noChangeArrowheads="1"/>
          </p:cNvSpPr>
          <p:nvPr/>
        </p:nvSpPr>
        <p:spPr bwMode="auto">
          <a:xfrm>
            <a:off x="7913400" y="2675552"/>
            <a:ext cx="17140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n-lt"/>
              </a:rPr>
              <a:t>42</a:t>
            </a:r>
            <a:r>
              <a:rPr lang="en-US" altLang="zh-CN" sz="3200" dirty="0">
                <a:solidFill>
                  <a:schemeClr val="accent1"/>
                </a:solidFill>
                <a:latin typeface="+mn-lt"/>
              </a:rPr>
              <a:t>%</a:t>
            </a:r>
            <a:endParaRPr lang="zh-CN" altLang="en-US" sz="4400" dirty="0">
              <a:solidFill>
                <a:schemeClr val="accent1"/>
              </a:solidFill>
              <a:latin typeface="+mn-lt"/>
            </a:endParaRPr>
          </a:p>
        </p:txBody>
      </p:sp>
      <p:sp>
        <p:nvSpPr>
          <p:cNvPr id="92" name="矩形 91"/>
          <p:cNvSpPr/>
          <p:nvPr/>
        </p:nvSpPr>
        <p:spPr>
          <a:xfrm>
            <a:off x="1012872" y="1806587"/>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a:spLocks noChangeAspect="1"/>
          </p:cNvSpPr>
          <p:nvPr>
            <p:custDataLst>
              <p:tags r:id="rId1"/>
            </p:custDataLst>
          </p:nvPr>
        </p:nvSpPr>
        <p:spPr>
          <a:xfrm>
            <a:off x="752021"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45" name="MH_Other_16"/>
          <p:cNvSpPr/>
          <p:nvPr>
            <p:custDataLst>
              <p:tags r:id="rId2"/>
            </p:custDataLst>
          </p:nvPr>
        </p:nvSpPr>
        <p:spPr>
          <a:xfrm>
            <a:off x="1788527"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16" name="矩形 15"/>
          <p:cNvSpPr/>
          <p:nvPr/>
        </p:nvSpPr>
        <p:spPr>
          <a:xfrm>
            <a:off x="921522"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KSO_Shape"/>
          <p:cNvSpPr/>
          <p:nvPr/>
        </p:nvSpPr>
        <p:spPr>
          <a:xfrm>
            <a:off x="3856381"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任意多边形: 形状 17"/>
          <p:cNvSpPr>
            <a:spLocks noChangeAspect="1"/>
          </p:cNvSpPr>
          <p:nvPr>
            <p:custDataLst>
              <p:tags r:id="rId3"/>
            </p:custDataLst>
          </p:nvPr>
        </p:nvSpPr>
        <p:spPr>
          <a:xfrm>
            <a:off x="4663277"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19" name="MH_Other_16"/>
          <p:cNvSpPr/>
          <p:nvPr>
            <p:custDataLst>
              <p:tags r:id="rId4"/>
            </p:custDataLst>
          </p:nvPr>
        </p:nvSpPr>
        <p:spPr>
          <a:xfrm>
            <a:off x="5699783"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20" name="矩形 19"/>
          <p:cNvSpPr/>
          <p:nvPr/>
        </p:nvSpPr>
        <p:spPr>
          <a:xfrm>
            <a:off x="4832778"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a:xfrm>
            <a:off x="7767637"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任意多边形: 形状 21"/>
          <p:cNvSpPr>
            <a:spLocks noChangeAspect="1"/>
          </p:cNvSpPr>
          <p:nvPr>
            <p:custDataLst>
              <p:tags r:id="rId5"/>
            </p:custDataLst>
          </p:nvPr>
        </p:nvSpPr>
        <p:spPr>
          <a:xfrm>
            <a:off x="8574533"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3" name="MH_Other_16"/>
          <p:cNvSpPr/>
          <p:nvPr>
            <p:custDataLst>
              <p:tags r:id="rId6"/>
            </p:custDataLst>
          </p:nvPr>
        </p:nvSpPr>
        <p:spPr>
          <a:xfrm>
            <a:off x="9611039"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24" name="矩形 23"/>
          <p:cNvSpPr/>
          <p:nvPr/>
        </p:nvSpPr>
        <p:spPr>
          <a:xfrm>
            <a:off x="8744034"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1136129" y="434629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KSO_Shape"/>
          <p:cNvSpPr/>
          <p:nvPr/>
        </p:nvSpPr>
        <p:spPr bwMode="auto">
          <a:xfrm>
            <a:off x="183629" y="483949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9" name="矩形 28"/>
          <p:cNvSpPr/>
          <p:nvPr/>
        </p:nvSpPr>
        <p:spPr>
          <a:xfrm>
            <a:off x="1136129" y="545651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bwMode="auto">
          <a:xfrm>
            <a:off x="183629" y="594971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5" name="MH_Other_7"/>
          <p:cNvSpPr/>
          <p:nvPr>
            <p:custDataLst>
              <p:tags r:id="rId1"/>
            </p:custDataLst>
          </p:nvPr>
        </p:nvSpPr>
        <p:spPr>
          <a:xfrm rot="5400000">
            <a:off x="553198"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9" name="矩形 28"/>
          <p:cNvSpPr/>
          <p:nvPr/>
        </p:nvSpPr>
        <p:spPr>
          <a:xfrm>
            <a:off x="273011"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grpSp>
        <p:nvGrpSpPr>
          <p:cNvPr id="11" name="组合 10"/>
          <p:cNvGrpSpPr/>
          <p:nvPr/>
        </p:nvGrpSpPr>
        <p:grpSpPr>
          <a:xfrm>
            <a:off x="559377" y="2011023"/>
            <a:ext cx="1412224" cy="2251735"/>
            <a:chOff x="4468814" y="3241676"/>
            <a:chExt cx="1604963" cy="2559050"/>
          </a:xfrm>
        </p:grpSpPr>
        <p:sp>
          <p:nvSpPr>
            <p:cNvPr id="12"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3"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4"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5"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0"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3"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3"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4"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1"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2"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3"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4"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5"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6"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54" name="MH_Other_7"/>
          <p:cNvSpPr/>
          <p:nvPr>
            <p:custDataLst>
              <p:tags r:id="rId2"/>
            </p:custDataLst>
          </p:nvPr>
        </p:nvSpPr>
        <p:spPr>
          <a:xfrm rot="5400000">
            <a:off x="3676225"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55" name="矩形 54"/>
          <p:cNvSpPr/>
          <p:nvPr/>
        </p:nvSpPr>
        <p:spPr>
          <a:xfrm>
            <a:off x="3396038"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91" name="MH_Other_7"/>
          <p:cNvSpPr/>
          <p:nvPr>
            <p:custDataLst>
              <p:tags r:id="rId3"/>
            </p:custDataLst>
          </p:nvPr>
        </p:nvSpPr>
        <p:spPr>
          <a:xfrm rot="5400000">
            <a:off x="6799252"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92" name="矩形 91"/>
          <p:cNvSpPr/>
          <p:nvPr/>
        </p:nvSpPr>
        <p:spPr>
          <a:xfrm>
            <a:off x="6519065"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grpSp>
        <p:nvGrpSpPr>
          <p:cNvPr id="93" name="组合 92"/>
          <p:cNvGrpSpPr/>
          <p:nvPr/>
        </p:nvGrpSpPr>
        <p:grpSpPr>
          <a:xfrm>
            <a:off x="6805431" y="2011023"/>
            <a:ext cx="1412224" cy="2251735"/>
            <a:chOff x="4468814" y="3241676"/>
            <a:chExt cx="1604963" cy="2559050"/>
          </a:xfrm>
        </p:grpSpPr>
        <p:sp>
          <p:nvSpPr>
            <p:cNvPr id="94"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7"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8"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9"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0"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1"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2"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3"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4"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5"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6"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7"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8"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9"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0"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1"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2"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3"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4"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5"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6"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7"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8"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9"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0"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1"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2"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3"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4"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5"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6"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7"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128" name="MH_Other_7"/>
          <p:cNvSpPr/>
          <p:nvPr>
            <p:custDataLst>
              <p:tags r:id="rId4"/>
            </p:custDataLst>
          </p:nvPr>
        </p:nvSpPr>
        <p:spPr>
          <a:xfrm rot="5400000">
            <a:off x="9922279"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129" name="矩形 128"/>
          <p:cNvSpPr/>
          <p:nvPr/>
        </p:nvSpPr>
        <p:spPr>
          <a:xfrm>
            <a:off x="9642092"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grpSp>
        <p:nvGrpSpPr>
          <p:cNvPr id="165" name="组合 164"/>
          <p:cNvGrpSpPr/>
          <p:nvPr/>
        </p:nvGrpSpPr>
        <p:grpSpPr>
          <a:xfrm>
            <a:off x="3933248" y="1993134"/>
            <a:ext cx="1114693" cy="2248942"/>
            <a:chOff x="6334126" y="3233738"/>
            <a:chExt cx="1266825" cy="2555875"/>
          </a:xfrm>
        </p:grpSpPr>
        <p:sp>
          <p:nvSpPr>
            <p:cNvPr id="166"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7"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8"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9"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0"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1"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2"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3"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4"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5"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6"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7"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8"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9"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0"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1"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182" name="组合 181"/>
          <p:cNvGrpSpPr/>
          <p:nvPr/>
        </p:nvGrpSpPr>
        <p:grpSpPr>
          <a:xfrm>
            <a:off x="10148089" y="1993134"/>
            <a:ext cx="1114693" cy="2248942"/>
            <a:chOff x="6334126" y="3233738"/>
            <a:chExt cx="1266825" cy="2555875"/>
          </a:xfrm>
        </p:grpSpPr>
        <p:sp>
          <p:nvSpPr>
            <p:cNvPr id="183"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4"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5"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6"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7"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8"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9"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0"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1"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2"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3"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4"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5"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6"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7"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8"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KSO_Shape"/>
          <p:cNvSpPr/>
          <p:nvPr/>
        </p:nvSpPr>
        <p:spPr bwMode="auto">
          <a:xfrm>
            <a:off x="8640165" y="2195145"/>
            <a:ext cx="2592632" cy="2802845"/>
          </a:xfrm>
          <a:custGeom>
            <a:avLst/>
            <a:gdLst>
              <a:gd name="T0" fmla="*/ 660065 w 1938337"/>
              <a:gd name="T1" fmla="*/ 1785471 h 2097088"/>
              <a:gd name="T2" fmla="*/ 1074391 w 1938337"/>
              <a:gd name="T3" fmla="*/ 1807357 h 2097088"/>
              <a:gd name="T4" fmla="*/ 1090030 w 1938337"/>
              <a:gd name="T5" fmla="*/ 1648866 h 2097088"/>
              <a:gd name="T6" fmla="*/ 997074 w 1938337"/>
              <a:gd name="T7" fmla="*/ 1410363 h 2097088"/>
              <a:gd name="T8" fmla="*/ 740470 w 1938337"/>
              <a:gd name="T9" fmla="*/ 1441863 h 2097088"/>
              <a:gd name="T10" fmla="*/ 1158685 w 1938337"/>
              <a:gd name="T11" fmla="*/ 241681 h 2097088"/>
              <a:gd name="T12" fmla="*/ 1062016 w 1938337"/>
              <a:gd name="T13" fmla="*/ 582817 h 2097088"/>
              <a:gd name="T14" fmla="*/ 959576 w 1938337"/>
              <a:gd name="T15" fmla="*/ 747370 h 2097088"/>
              <a:gd name="T16" fmla="*/ 1009593 w 1938337"/>
              <a:gd name="T17" fmla="*/ 758196 h 2097088"/>
              <a:gd name="T18" fmla="*/ 1186819 w 1938337"/>
              <a:gd name="T19" fmla="*/ 425240 h 2097088"/>
              <a:gd name="T20" fmla="*/ 1208221 w 1938337"/>
              <a:gd name="T21" fmla="*/ 203430 h 2097088"/>
              <a:gd name="T22" fmla="*/ 1278919 w 1938337"/>
              <a:gd name="T23" fmla="*/ 476964 h 2097088"/>
              <a:gd name="T24" fmla="*/ 1150989 w 1938337"/>
              <a:gd name="T25" fmla="*/ 722592 h 2097088"/>
              <a:gd name="T26" fmla="*/ 1014162 w 1938337"/>
              <a:gd name="T27" fmla="*/ 909759 h 2097088"/>
              <a:gd name="T28" fmla="*/ 967751 w 1938337"/>
              <a:gd name="T29" fmla="*/ 1018980 h 2097088"/>
              <a:gd name="T30" fmla="*/ 942502 w 1938337"/>
              <a:gd name="T31" fmla="*/ 1340628 h 2097088"/>
              <a:gd name="T32" fmla="*/ 793651 w 1938337"/>
              <a:gd name="T33" fmla="*/ 1348326 h 2097088"/>
              <a:gd name="T34" fmla="*/ 816977 w 1938337"/>
              <a:gd name="T35" fmla="*/ 1049292 h 2097088"/>
              <a:gd name="T36" fmla="*/ 791487 w 1938337"/>
              <a:gd name="T37" fmla="*/ 975676 h 2097088"/>
              <a:gd name="T38" fmla="*/ 746519 w 1938337"/>
              <a:gd name="T39" fmla="*/ 909759 h 2097088"/>
              <a:gd name="T40" fmla="*/ 605604 w 1938337"/>
              <a:gd name="T41" fmla="*/ 718020 h 2097088"/>
              <a:gd name="T42" fmla="*/ 481762 w 1938337"/>
              <a:gd name="T43" fmla="*/ 476964 h 2097088"/>
              <a:gd name="T44" fmla="*/ 249769 w 1938337"/>
              <a:gd name="T45" fmla="*/ 79798 h 2097088"/>
              <a:gd name="T46" fmla="*/ 371772 w 1938337"/>
              <a:gd name="T47" fmla="*/ 184379 h 2097088"/>
              <a:gd name="T48" fmla="*/ 406596 w 1938337"/>
              <a:gd name="T49" fmla="*/ 324302 h 2097088"/>
              <a:gd name="T50" fmla="*/ 340070 w 1938337"/>
              <a:gd name="T51" fmla="*/ 315887 h 2097088"/>
              <a:gd name="T52" fmla="*/ 270423 w 1938337"/>
              <a:gd name="T53" fmla="*/ 183417 h 2097088"/>
              <a:gd name="T54" fmla="*/ 154905 w 1938337"/>
              <a:gd name="T55" fmla="*/ 160097 h 2097088"/>
              <a:gd name="T56" fmla="*/ 86699 w 1938337"/>
              <a:gd name="T57" fmla="*/ 247368 h 2097088"/>
              <a:gd name="T58" fmla="*/ 88140 w 1938337"/>
              <a:gd name="T59" fmla="*/ 389454 h 2097088"/>
              <a:gd name="T60" fmla="*/ 182524 w 1938337"/>
              <a:gd name="T61" fmla="*/ 522885 h 2097088"/>
              <a:gd name="T62" fmla="*/ 498577 w 1938337"/>
              <a:gd name="T63" fmla="*/ 686368 h 2097088"/>
              <a:gd name="T64" fmla="*/ 627064 w 1938337"/>
              <a:gd name="T65" fmla="*/ 797921 h 2097088"/>
              <a:gd name="T66" fmla="*/ 589359 w 1938337"/>
              <a:gd name="T67" fmla="*/ 895530 h 2097088"/>
              <a:gd name="T68" fmla="*/ 492814 w 1938337"/>
              <a:gd name="T69" fmla="*/ 916446 h 2097088"/>
              <a:gd name="T70" fmla="*/ 499057 w 1938337"/>
              <a:gd name="T71" fmla="*/ 846965 h 2097088"/>
              <a:gd name="T72" fmla="*/ 548771 w 1938337"/>
              <a:gd name="T73" fmla="*/ 804171 h 2097088"/>
              <a:gd name="T74" fmla="*/ 311251 w 1938337"/>
              <a:gd name="T75" fmla="*/ 700312 h 2097088"/>
              <a:gd name="T76" fmla="*/ 62683 w 1938337"/>
              <a:gd name="T77" fmla="*/ 508700 h 2097088"/>
              <a:gd name="T78" fmla="*/ 0 w 1938337"/>
              <a:gd name="T79" fmla="*/ 316127 h 2097088"/>
              <a:gd name="T80" fmla="*/ 51155 w 1938337"/>
              <a:gd name="T81" fmla="*/ 141104 h 2097088"/>
              <a:gd name="T82" fmla="*/ 183004 w 1938337"/>
              <a:gd name="T83" fmla="*/ 72345 h 2097088"/>
              <a:gd name="T84" fmla="*/ 1687503 w 1938337"/>
              <a:gd name="T85" fmla="*/ 115139 h 2097088"/>
              <a:gd name="T86" fmla="*/ 1761162 w 1938337"/>
              <a:gd name="T87" fmla="*/ 288719 h 2097088"/>
              <a:gd name="T88" fmla="*/ 1723130 w 1938337"/>
              <a:gd name="T89" fmla="*/ 471917 h 2097088"/>
              <a:gd name="T90" fmla="*/ 1567869 w 1938337"/>
              <a:gd name="T91" fmla="*/ 633476 h 2097088"/>
              <a:gd name="T92" fmla="*/ 1225813 w 1938337"/>
              <a:gd name="T93" fmla="*/ 785419 h 2097088"/>
              <a:gd name="T94" fmla="*/ 1227979 w 1938337"/>
              <a:gd name="T95" fmla="*/ 836387 h 2097088"/>
              <a:gd name="T96" fmla="*/ 1282863 w 1938337"/>
              <a:gd name="T97" fmla="*/ 893847 h 2097088"/>
              <a:gd name="T98" fmla="*/ 1204630 w 1938337"/>
              <a:gd name="T99" fmla="*/ 915003 h 2097088"/>
              <a:gd name="T100" fmla="*/ 1135064 w 1938337"/>
              <a:gd name="T101" fmla="*/ 835907 h 2097088"/>
              <a:gd name="T102" fmla="*/ 1184410 w 1938337"/>
              <a:gd name="T103" fmla="*/ 715458 h 2097088"/>
              <a:gd name="T104" fmla="*/ 1474712 w 1938337"/>
              <a:gd name="T105" fmla="*/ 596452 h 2097088"/>
              <a:gd name="T106" fmla="*/ 1659100 w 1938337"/>
              <a:gd name="T107" fmla="*/ 424074 h 2097088"/>
              <a:gd name="T108" fmla="*/ 1681004 w 1938337"/>
              <a:gd name="T109" fmla="*/ 274295 h 2097088"/>
              <a:gd name="T110" fmla="*/ 1601569 w 1938337"/>
              <a:gd name="T111" fmla="*/ 158654 h 2097088"/>
              <a:gd name="T112" fmla="*/ 1482896 w 1938337"/>
              <a:gd name="T113" fmla="*/ 191350 h 2097088"/>
              <a:gd name="T114" fmla="*/ 1415256 w 1938337"/>
              <a:gd name="T115" fmla="*/ 325743 h 2097088"/>
              <a:gd name="T116" fmla="*/ 1349299 w 1938337"/>
              <a:gd name="T117" fmla="*/ 313963 h 2097088"/>
              <a:gd name="T118" fmla="*/ 1407793 w 1938337"/>
              <a:gd name="T119" fmla="*/ 156971 h 2097088"/>
              <a:gd name="T120" fmla="*/ 1549333 w 1938337"/>
              <a:gd name="T121" fmla="*/ 72585 h 209708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38337" h="2097088">
                <a:moveTo>
                  <a:pt x="754655" y="1781504"/>
                </a:moveTo>
                <a:lnTo>
                  <a:pt x="755185" y="1787064"/>
                </a:lnTo>
                <a:lnTo>
                  <a:pt x="755185" y="1789976"/>
                </a:lnTo>
                <a:lnTo>
                  <a:pt x="754655" y="1793153"/>
                </a:lnTo>
                <a:lnTo>
                  <a:pt x="753861" y="1796065"/>
                </a:lnTo>
                <a:lnTo>
                  <a:pt x="753067" y="1798713"/>
                </a:lnTo>
                <a:lnTo>
                  <a:pt x="752009" y="1801360"/>
                </a:lnTo>
                <a:lnTo>
                  <a:pt x="750156" y="1803743"/>
                </a:lnTo>
                <a:lnTo>
                  <a:pt x="748568" y="1806391"/>
                </a:lnTo>
                <a:lnTo>
                  <a:pt x="746980" y="1808244"/>
                </a:lnTo>
                <a:lnTo>
                  <a:pt x="744598" y="1810362"/>
                </a:lnTo>
                <a:lnTo>
                  <a:pt x="742481" y="1812215"/>
                </a:lnTo>
                <a:lnTo>
                  <a:pt x="740099" y="1813804"/>
                </a:lnTo>
                <a:lnTo>
                  <a:pt x="737452" y="1815127"/>
                </a:lnTo>
                <a:lnTo>
                  <a:pt x="734805" y="1815922"/>
                </a:lnTo>
                <a:lnTo>
                  <a:pt x="731894" y="1816716"/>
                </a:lnTo>
                <a:lnTo>
                  <a:pt x="729247" y="1817245"/>
                </a:lnTo>
                <a:lnTo>
                  <a:pt x="726071" y="1817245"/>
                </a:lnTo>
                <a:lnTo>
                  <a:pt x="724483" y="1816981"/>
                </a:lnTo>
                <a:lnTo>
                  <a:pt x="724483" y="1965507"/>
                </a:lnTo>
                <a:lnTo>
                  <a:pt x="726071" y="1965507"/>
                </a:lnTo>
                <a:lnTo>
                  <a:pt x="729247" y="1965507"/>
                </a:lnTo>
                <a:lnTo>
                  <a:pt x="731894" y="1966036"/>
                </a:lnTo>
                <a:lnTo>
                  <a:pt x="734805" y="1966566"/>
                </a:lnTo>
                <a:lnTo>
                  <a:pt x="737452" y="1967625"/>
                </a:lnTo>
                <a:lnTo>
                  <a:pt x="740099" y="1969213"/>
                </a:lnTo>
                <a:lnTo>
                  <a:pt x="742481" y="1970537"/>
                </a:lnTo>
                <a:lnTo>
                  <a:pt x="744598" y="1972125"/>
                </a:lnTo>
                <a:lnTo>
                  <a:pt x="746980" y="1974243"/>
                </a:lnTo>
                <a:lnTo>
                  <a:pt x="748568" y="1976361"/>
                </a:lnTo>
                <a:lnTo>
                  <a:pt x="750156" y="1978744"/>
                </a:lnTo>
                <a:lnTo>
                  <a:pt x="752009" y="1981127"/>
                </a:lnTo>
                <a:lnTo>
                  <a:pt x="753067" y="1984039"/>
                </a:lnTo>
                <a:lnTo>
                  <a:pt x="753861" y="1986687"/>
                </a:lnTo>
                <a:lnTo>
                  <a:pt x="754655" y="1989599"/>
                </a:lnTo>
                <a:lnTo>
                  <a:pt x="755185" y="1992776"/>
                </a:lnTo>
                <a:lnTo>
                  <a:pt x="755185" y="1995688"/>
                </a:lnTo>
                <a:lnTo>
                  <a:pt x="755185" y="1996747"/>
                </a:lnTo>
                <a:lnTo>
                  <a:pt x="1181565" y="1996747"/>
                </a:lnTo>
                <a:lnTo>
                  <a:pt x="1181301" y="1995688"/>
                </a:lnTo>
                <a:lnTo>
                  <a:pt x="1181565" y="1992776"/>
                </a:lnTo>
                <a:lnTo>
                  <a:pt x="1181830" y="1989599"/>
                </a:lnTo>
                <a:lnTo>
                  <a:pt x="1182624" y="1986687"/>
                </a:lnTo>
                <a:lnTo>
                  <a:pt x="1183683" y="1984039"/>
                </a:lnTo>
                <a:lnTo>
                  <a:pt x="1184741" y="1981127"/>
                </a:lnTo>
                <a:lnTo>
                  <a:pt x="1186329" y="1978744"/>
                </a:lnTo>
                <a:lnTo>
                  <a:pt x="1187917" y="1976361"/>
                </a:lnTo>
                <a:lnTo>
                  <a:pt x="1189770" y="1974243"/>
                </a:lnTo>
                <a:lnTo>
                  <a:pt x="1191887" y="1972125"/>
                </a:lnTo>
                <a:lnTo>
                  <a:pt x="1194005" y="1970537"/>
                </a:lnTo>
                <a:lnTo>
                  <a:pt x="1196651" y="1969213"/>
                </a:lnTo>
                <a:lnTo>
                  <a:pt x="1199033" y="1967625"/>
                </a:lnTo>
                <a:lnTo>
                  <a:pt x="1201680" y="1966566"/>
                </a:lnTo>
                <a:lnTo>
                  <a:pt x="1204591" y="1966036"/>
                </a:lnTo>
                <a:lnTo>
                  <a:pt x="1207238" y="1965507"/>
                </a:lnTo>
                <a:lnTo>
                  <a:pt x="1210414" y="1965507"/>
                </a:lnTo>
                <a:lnTo>
                  <a:pt x="1212002" y="1965507"/>
                </a:lnTo>
                <a:lnTo>
                  <a:pt x="1212002" y="1816981"/>
                </a:lnTo>
                <a:lnTo>
                  <a:pt x="1210414" y="1817245"/>
                </a:lnTo>
                <a:lnTo>
                  <a:pt x="1207238" y="1817245"/>
                </a:lnTo>
                <a:lnTo>
                  <a:pt x="1204591" y="1816716"/>
                </a:lnTo>
                <a:lnTo>
                  <a:pt x="1201680" y="1815922"/>
                </a:lnTo>
                <a:lnTo>
                  <a:pt x="1199033" y="1815127"/>
                </a:lnTo>
                <a:lnTo>
                  <a:pt x="1196651" y="1813804"/>
                </a:lnTo>
                <a:lnTo>
                  <a:pt x="1194005" y="1812215"/>
                </a:lnTo>
                <a:lnTo>
                  <a:pt x="1191887" y="1810362"/>
                </a:lnTo>
                <a:lnTo>
                  <a:pt x="1189770" y="1808244"/>
                </a:lnTo>
                <a:lnTo>
                  <a:pt x="1187917" y="1806391"/>
                </a:lnTo>
                <a:lnTo>
                  <a:pt x="1186329" y="1803743"/>
                </a:lnTo>
                <a:lnTo>
                  <a:pt x="1184741" y="1801360"/>
                </a:lnTo>
                <a:lnTo>
                  <a:pt x="1183683" y="1798713"/>
                </a:lnTo>
                <a:lnTo>
                  <a:pt x="1182624" y="1796065"/>
                </a:lnTo>
                <a:lnTo>
                  <a:pt x="1181830" y="1793153"/>
                </a:lnTo>
                <a:lnTo>
                  <a:pt x="1181565" y="1789976"/>
                </a:lnTo>
                <a:lnTo>
                  <a:pt x="1181301" y="1787064"/>
                </a:lnTo>
                <a:lnTo>
                  <a:pt x="1182095" y="1781504"/>
                </a:lnTo>
                <a:lnTo>
                  <a:pt x="754655" y="1781504"/>
                </a:lnTo>
                <a:close/>
                <a:moveTo>
                  <a:pt x="555625" y="1681163"/>
                </a:moveTo>
                <a:lnTo>
                  <a:pt x="1381125" y="1681163"/>
                </a:lnTo>
                <a:lnTo>
                  <a:pt x="1381125" y="2097088"/>
                </a:lnTo>
                <a:lnTo>
                  <a:pt x="555625" y="2097088"/>
                </a:lnTo>
                <a:lnTo>
                  <a:pt x="555625" y="1681163"/>
                </a:lnTo>
                <a:close/>
                <a:moveTo>
                  <a:pt x="846057" y="1552575"/>
                </a:moveTo>
                <a:lnTo>
                  <a:pt x="1096781" y="1552575"/>
                </a:lnTo>
                <a:lnTo>
                  <a:pt x="1104997" y="1562178"/>
                </a:lnTo>
                <a:lnTo>
                  <a:pt x="1112683" y="1571246"/>
                </a:lnTo>
                <a:lnTo>
                  <a:pt x="1120634" y="1579515"/>
                </a:lnTo>
                <a:lnTo>
                  <a:pt x="1128320" y="1587517"/>
                </a:lnTo>
                <a:lnTo>
                  <a:pt x="1135741" y="1594986"/>
                </a:lnTo>
                <a:lnTo>
                  <a:pt x="1143162" y="1602188"/>
                </a:lnTo>
                <a:lnTo>
                  <a:pt x="1150583" y="1608856"/>
                </a:lnTo>
                <a:lnTo>
                  <a:pt x="1157474" y="1614991"/>
                </a:lnTo>
                <a:lnTo>
                  <a:pt x="1170726" y="1626461"/>
                </a:lnTo>
                <a:lnTo>
                  <a:pt x="1182917" y="1636063"/>
                </a:lnTo>
                <a:lnTo>
                  <a:pt x="1193784" y="1644065"/>
                </a:lnTo>
                <a:lnTo>
                  <a:pt x="1203325" y="1651000"/>
                </a:lnTo>
                <a:lnTo>
                  <a:pt x="738187" y="1651000"/>
                </a:lnTo>
                <a:lnTo>
                  <a:pt x="747993" y="1644065"/>
                </a:lnTo>
                <a:lnTo>
                  <a:pt x="759125" y="1635796"/>
                </a:lnTo>
                <a:lnTo>
                  <a:pt x="771582" y="1626194"/>
                </a:lnTo>
                <a:lnTo>
                  <a:pt x="785098" y="1614724"/>
                </a:lnTo>
                <a:lnTo>
                  <a:pt x="792254" y="1608589"/>
                </a:lnTo>
                <a:lnTo>
                  <a:pt x="799675" y="1601921"/>
                </a:lnTo>
                <a:lnTo>
                  <a:pt x="807096" y="1594986"/>
                </a:lnTo>
                <a:lnTo>
                  <a:pt x="814517" y="1587251"/>
                </a:lnTo>
                <a:lnTo>
                  <a:pt x="822468" y="1579249"/>
                </a:lnTo>
                <a:lnTo>
                  <a:pt x="830419" y="1570980"/>
                </a:lnTo>
                <a:lnTo>
                  <a:pt x="838106" y="1562178"/>
                </a:lnTo>
                <a:lnTo>
                  <a:pt x="846057" y="1552575"/>
                </a:lnTo>
                <a:close/>
                <a:moveTo>
                  <a:pt x="1307617" y="216793"/>
                </a:moveTo>
                <a:lnTo>
                  <a:pt x="1304708" y="217057"/>
                </a:lnTo>
                <a:lnTo>
                  <a:pt x="1301269" y="217587"/>
                </a:lnTo>
                <a:lnTo>
                  <a:pt x="1298095" y="218646"/>
                </a:lnTo>
                <a:lnTo>
                  <a:pt x="1295449" y="219971"/>
                </a:lnTo>
                <a:lnTo>
                  <a:pt x="1292540" y="221295"/>
                </a:lnTo>
                <a:lnTo>
                  <a:pt x="1289630" y="223149"/>
                </a:lnTo>
                <a:lnTo>
                  <a:pt x="1287514" y="225002"/>
                </a:lnTo>
                <a:lnTo>
                  <a:pt x="1285133" y="227121"/>
                </a:lnTo>
                <a:lnTo>
                  <a:pt x="1283017" y="229505"/>
                </a:lnTo>
                <a:lnTo>
                  <a:pt x="1281166" y="232153"/>
                </a:lnTo>
                <a:lnTo>
                  <a:pt x="1279578" y="234801"/>
                </a:lnTo>
                <a:lnTo>
                  <a:pt x="1278256" y="237714"/>
                </a:lnTo>
                <a:lnTo>
                  <a:pt x="1277462" y="240892"/>
                </a:lnTo>
                <a:lnTo>
                  <a:pt x="1276404" y="243805"/>
                </a:lnTo>
                <a:lnTo>
                  <a:pt x="1276140" y="247248"/>
                </a:lnTo>
                <a:lnTo>
                  <a:pt x="1274553" y="266051"/>
                </a:lnTo>
                <a:lnTo>
                  <a:pt x="1272965" y="284590"/>
                </a:lnTo>
                <a:lnTo>
                  <a:pt x="1270585" y="303128"/>
                </a:lnTo>
                <a:lnTo>
                  <a:pt x="1268204" y="321931"/>
                </a:lnTo>
                <a:lnTo>
                  <a:pt x="1265295" y="340470"/>
                </a:lnTo>
                <a:lnTo>
                  <a:pt x="1262385" y="359008"/>
                </a:lnTo>
                <a:lnTo>
                  <a:pt x="1258946" y="377546"/>
                </a:lnTo>
                <a:lnTo>
                  <a:pt x="1255243" y="396349"/>
                </a:lnTo>
                <a:lnTo>
                  <a:pt x="1251275" y="414888"/>
                </a:lnTo>
                <a:lnTo>
                  <a:pt x="1246778" y="433161"/>
                </a:lnTo>
                <a:lnTo>
                  <a:pt x="1242282" y="451435"/>
                </a:lnTo>
                <a:lnTo>
                  <a:pt x="1237256" y="469443"/>
                </a:lnTo>
                <a:lnTo>
                  <a:pt x="1231965" y="487187"/>
                </a:lnTo>
                <a:lnTo>
                  <a:pt x="1225882" y="505196"/>
                </a:lnTo>
                <a:lnTo>
                  <a:pt x="1220062" y="522940"/>
                </a:lnTo>
                <a:lnTo>
                  <a:pt x="1213714" y="540418"/>
                </a:lnTo>
                <a:lnTo>
                  <a:pt x="1206836" y="557897"/>
                </a:lnTo>
                <a:lnTo>
                  <a:pt x="1199959" y="575112"/>
                </a:lnTo>
                <a:lnTo>
                  <a:pt x="1192552" y="591796"/>
                </a:lnTo>
                <a:lnTo>
                  <a:pt x="1184617" y="608745"/>
                </a:lnTo>
                <a:lnTo>
                  <a:pt x="1176681" y="625430"/>
                </a:lnTo>
                <a:lnTo>
                  <a:pt x="1168217" y="641585"/>
                </a:lnTo>
                <a:lnTo>
                  <a:pt x="1159223" y="658004"/>
                </a:lnTo>
                <a:lnTo>
                  <a:pt x="1150230" y="673629"/>
                </a:lnTo>
                <a:lnTo>
                  <a:pt x="1140443" y="689255"/>
                </a:lnTo>
                <a:lnTo>
                  <a:pt x="1130391" y="704615"/>
                </a:lnTo>
                <a:lnTo>
                  <a:pt x="1120075" y="719445"/>
                </a:lnTo>
                <a:lnTo>
                  <a:pt x="1109494" y="734276"/>
                </a:lnTo>
                <a:lnTo>
                  <a:pt x="1098385" y="748842"/>
                </a:lnTo>
                <a:lnTo>
                  <a:pt x="1087010" y="762878"/>
                </a:lnTo>
                <a:lnTo>
                  <a:pt x="1075107" y="776650"/>
                </a:lnTo>
                <a:lnTo>
                  <a:pt x="1062939" y="789891"/>
                </a:lnTo>
                <a:lnTo>
                  <a:pt x="1060559" y="792275"/>
                </a:lnTo>
                <a:lnTo>
                  <a:pt x="1058971" y="795188"/>
                </a:lnTo>
                <a:lnTo>
                  <a:pt x="1057120" y="797836"/>
                </a:lnTo>
                <a:lnTo>
                  <a:pt x="1056062" y="801014"/>
                </a:lnTo>
                <a:lnTo>
                  <a:pt x="1055004" y="803927"/>
                </a:lnTo>
                <a:lnTo>
                  <a:pt x="1054475" y="806840"/>
                </a:lnTo>
                <a:lnTo>
                  <a:pt x="1054210" y="810283"/>
                </a:lnTo>
                <a:lnTo>
                  <a:pt x="1054210" y="813461"/>
                </a:lnTo>
                <a:lnTo>
                  <a:pt x="1054210" y="816374"/>
                </a:lnTo>
                <a:lnTo>
                  <a:pt x="1054739" y="819552"/>
                </a:lnTo>
                <a:lnTo>
                  <a:pt x="1055533" y="822730"/>
                </a:lnTo>
                <a:lnTo>
                  <a:pt x="1056591" y="825379"/>
                </a:lnTo>
                <a:lnTo>
                  <a:pt x="1058178" y="828292"/>
                </a:lnTo>
                <a:lnTo>
                  <a:pt x="1060030" y="831205"/>
                </a:lnTo>
                <a:lnTo>
                  <a:pt x="1061881" y="833588"/>
                </a:lnTo>
                <a:lnTo>
                  <a:pt x="1064262" y="836237"/>
                </a:lnTo>
                <a:lnTo>
                  <a:pt x="1066907" y="838355"/>
                </a:lnTo>
                <a:lnTo>
                  <a:pt x="1069552" y="840209"/>
                </a:lnTo>
                <a:lnTo>
                  <a:pt x="1072462" y="841798"/>
                </a:lnTo>
                <a:lnTo>
                  <a:pt x="1075107" y="842858"/>
                </a:lnTo>
                <a:lnTo>
                  <a:pt x="1078281" y="843917"/>
                </a:lnTo>
                <a:lnTo>
                  <a:pt x="1081455" y="844712"/>
                </a:lnTo>
                <a:lnTo>
                  <a:pt x="1084365" y="844976"/>
                </a:lnTo>
                <a:lnTo>
                  <a:pt x="1087539" y="845241"/>
                </a:lnTo>
                <a:lnTo>
                  <a:pt x="1090978" y="844976"/>
                </a:lnTo>
                <a:lnTo>
                  <a:pt x="1093888" y="844447"/>
                </a:lnTo>
                <a:lnTo>
                  <a:pt x="1096797" y="843387"/>
                </a:lnTo>
                <a:lnTo>
                  <a:pt x="1099972" y="842328"/>
                </a:lnTo>
                <a:lnTo>
                  <a:pt x="1102617" y="841004"/>
                </a:lnTo>
                <a:lnTo>
                  <a:pt x="1105526" y="838885"/>
                </a:lnTo>
                <a:lnTo>
                  <a:pt x="1108172" y="837031"/>
                </a:lnTo>
                <a:lnTo>
                  <a:pt x="1110552" y="834648"/>
                </a:lnTo>
                <a:lnTo>
                  <a:pt x="1124043" y="819817"/>
                </a:lnTo>
                <a:lnTo>
                  <a:pt x="1137004" y="804722"/>
                </a:lnTo>
                <a:lnTo>
                  <a:pt x="1149701" y="789097"/>
                </a:lnTo>
                <a:lnTo>
                  <a:pt x="1161604" y="773471"/>
                </a:lnTo>
                <a:lnTo>
                  <a:pt x="1173507" y="757581"/>
                </a:lnTo>
                <a:lnTo>
                  <a:pt x="1184617" y="740897"/>
                </a:lnTo>
                <a:lnTo>
                  <a:pt x="1195727" y="724213"/>
                </a:lnTo>
                <a:lnTo>
                  <a:pt x="1206043" y="707528"/>
                </a:lnTo>
                <a:lnTo>
                  <a:pt x="1216094" y="690049"/>
                </a:lnTo>
                <a:lnTo>
                  <a:pt x="1225617" y="672570"/>
                </a:lnTo>
                <a:lnTo>
                  <a:pt x="1234875" y="654826"/>
                </a:lnTo>
                <a:lnTo>
                  <a:pt x="1243604" y="637082"/>
                </a:lnTo>
                <a:lnTo>
                  <a:pt x="1252069" y="618809"/>
                </a:lnTo>
                <a:lnTo>
                  <a:pt x="1260269" y="600536"/>
                </a:lnTo>
                <a:lnTo>
                  <a:pt x="1267940" y="581997"/>
                </a:lnTo>
                <a:lnTo>
                  <a:pt x="1274817" y="563459"/>
                </a:lnTo>
                <a:lnTo>
                  <a:pt x="1281959" y="544656"/>
                </a:lnTo>
                <a:lnTo>
                  <a:pt x="1288307" y="525853"/>
                </a:lnTo>
                <a:lnTo>
                  <a:pt x="1294127" y="506785"/>
                </a:lnTo>
                <a:lnTo>
                  <a:pt x="1300211" y="487187"/>
                </a:lnTo>
                <a:lnTo>
                  <a:pt x="1305501" y="468119"/>
                </a:lnTo>
                <a:lnTo>
                  <a:pt x="1310262" y="448786"/>
                </a:lnTo>
                <a:lnTo>
                  <a:pt x="1315024" y="429188"/>
                </a:lnTo>
                <a:lnTo>
                  <a:pt x="1319256" y="409591"/>
                </a:lnTo>
                <a:lnTo>
                  <a:pt x="1323224" y="389993"/>
                </a:lnTo>
                <a:lnTo>
                  <a:pt x="1326662" y="370396"/>
                </a:lnTo>
                <a:lnTo>
                  <a:pt x="1330101" y="350798"/>
                </a:lnTo>
                <a:lnTo>
                  <a:pt x="1333011" y="330936"/>
                </a:lnTo>
                <a:lnTo>
                  <a:pt x="1335391" y="311338"/>
                </a:lnTo>
                <a:lnTo>
                  <a:pt x="1337772" y="291475"/>
                </a:lnTo>
                <a:lnTo>
                  <a:pt x="1339624" y="271613"/>
                </a:lnTo>
                <a:lnTo>
                  <a:pt x="1341475" y="252015"/>
                </a:lnTo>
                <a:lnTo>
                  <a:pt x="1341475" y="248572"/>
                </a:lnTo>
                <a:lnTo>
                  <a:pt x="1341211" y="245659"/>
                </a:lnTo>
                <a:lnTo>
                  <a:pt x="1340417" y="242216"/>
                </a:lnTo>
                <a:lnTo>
                  <a:pt x="1339624" y="239039"/>
                </a:lnTo>
                <a:lnTo>
                  <a:pt x="1338566" y="236390"/>
                </a:lnTo>
                <a:lnTo>
                  <a:pt x="1337243" y="233477"/>
                </a:lnTo>
                <a:lnTo>
                  <a:pt x="1335391" y="230829"/>
                </a:lnTo>
                <a:lnTo>
                  <a:pt x="1333540" y="228445"/>
                </a:lnTo>
                <a:lnTo>
                  <a:pt x="1331159" y="226062"/>
                </a:lnTo>
                <a:lnTo>
                  <a:pt x="1329043" y="223943"/>
                </a:lnTo>
                <a:lnTo>
                  <a:pt x="1326398" y="222089"/>
                </a:lnTo>
                <a:lnTo>
                  <a:pt x="1323753" y="220500"/>
                </a:lnTo>
                <a:lnTo>
                  <a:pt x="1320579" y="219176"/>
                </a:lnTo>
                <a:lnTo>
                  <a:pt x="1317669" y="218382"/>
                </a:lnTo>
                <a:lnTo>
                  <a:pt x="1314495" y="217322"/>
                </a:lnTo>
                <a:lnTo>
                  <a:pt x="1311056" y="217057"/>
                </a:lnTo>
                <a:lnTo>
                  <a:pt x="1307617" y="216793"/>
                </a:lnTo>
                <a:close/>
                <a:moveTo>
                  <a:pt x="442912" y="112713"/>
                </a:moveTo>
                <a:lnTo>
                  <a:pt x="1493837" y="112713"/>
                </a:lnTo>
                <a:lnTo>
                  <a:pt x="1485637" y="163826"/>
                </a:lnTo>
                <a:lnTo>
                  <a:pt x="1477172" y="211761"/>
                </a:lnTo>
                <a:lnTo>
                  <a:pt x="1468708" y="257312"/>
                </a:lnTo>
                <a:lnTo>
                  <a:pt x="1460508" y="299685"/>
                </a:lnTo>
                <a:lnTo>
                  <a:pt x="1452308" y="339145"/>
                </a:lnTo>
                <a:lnTo>
                  <a:pt x="1444372" y="375427"/>
                </a:lnTo>
                <a:lnTo>
                  <a:pt x="1436437" y="408532"/>
                </a:lnTo>
                <a:lnTo>
                  <a:pt x="1429559" y="438723"/>
                </a:lnTo>
                <a:lnTo>
                  <a:pt x="1422682" y="465471"/>
                </a:lnTo>
                <a:lnTo>
                  <a:pt x="1416598" y="488776"/>
                </a:lnTo>
                <a:lnTo>
                  <a:pt x="1411308" y="508638"/>
                </a:lnTo>
                <a:lnTo>
                  <a:pt x="1406811" y="525058"/>
                </a:lnTo>
                <a:lnTo>
                  <a:pt x="1399934" y="547304"/>
                </a:lnTo>
                <a:lnTo>
                  <a:pt x="1397817" y="554719"/>
                </a:lnTo>
                <a:lnTo>
                  <a:pt x="1394114" y="564518"/>
                </a:lnTo>
                <a:lnTo>
                  <a:pt x="1390146" y="574847"/>
                </a:lnTo>
                <a:lnTo>
                  <a:pt x="1385914" y="585440"/>
                </a:lnTo>
                <a:lnTo>
                  <a:pt x="1380888" y="596563"/>
                </a:lnTo>
                <a:lnTo>
                  <a:pt x="1375863" y="608216"/>
                </a:lnTo>
                <a:lnTo>
                  <a:pt x="1370308" y="620398"/>
                </a:lnTo>
                <a:lnTo>
                  <a:pt x="1364224" y="632580"/>
                </a:lnTo>
                <a:lnTo>
                  <a:pt x="1357875" y="645027"/>
                </a:lnTo>
                <a:lnTo>
                  <a:pt x="1351263" y="658004"/>
                </a:lnTo>
                <a:lnTo>
                  <a:pt x="1343856" y="671246"/>
                </a:lnTo>
                <a:lnTo>
                  <a:pt x="1336714" y="684488"/>
                </a:lnTo>
                <a:lnTo>
                  <a:pt x="1328779" y="698259"/>
                </a:lnTo>
                <a:lnTo>
                  <a:pt x="1320579" y="711501"/>
                </a:lnTo>
                <a:lnTo>
                  <a:pt x="1312379" y="725537"/>
                </a:lnTo>
                <a:lnTo>
                  <a:pt x="1303649" y="739573"/>
                </a:lnTo>
                <a:lnTo>
                  <a:pt x="1294656" y="753609"/>
                </a:lnTo>
                <a:lnTo>
                  <a:pt x="1285133" y="767645"/>
                </a:lnTo>
                <a:lnTo>
                  <a:pt x="1275875" y="781416"/>
                </a:lnTo>
                <a:lnTo>
                  <a:pt x="1266088" y="795453"/>
                </a:lnTo>
                <a:lnTo>
                  <a:pt x="1256036" y="809489"/>
                </a:lnTo>
                <a:lnTo>
                  <a:pt x="1245720" y="823260"/>
                </a:lnTo>
                <a:lnTo>
                  <a:pt x="1235140" y="836767"/>
                </a:lnTo>
                <a:lnTo>
                  <a:pt x="1224559" y="850273"/>
                </a:lnTo>
                <a:lnTo>
                  <a:pt x="1213714" y="863779"/>
                </a:lnTo>
                <a:lnTo>
                  <a:pt x="1202340" y="877021"/>
                </a:lnTo>
                <a:lnTo>
                  <a:pt x="1191230" y="889468"/>
                </a:lnTo>
                <a:lnTo>
                  <a:pt x="1179591" y="902180"/>
                </a:lnTo>
                <a:lnTo>
                  <a:pt x="1167952" y="914627"/>
                </a:lnTo>
                <a:lnTo>
                  <a:pt x="1156049" y="926280"/>
                </a:lnTo>
                <a:lnTo>
                  <a:pt x="1144146" y="937933"/>
                </a:lnTo>
                <a:lnTo>
                  <a:pt x="1132243" y="949056"/>
                </a:lnTo>
                <a:lnTo>
                  <a:pt x="1119810" y="959914"/>
                </a:lnTo>
                <a:lnTo>
                  <a:pt x="1119810" y="992753"/>
                </a:lnTo>
                <a:lnTo>
                  <a:pt x="1119810" y="993548"/>
                </a:lnTo>
                <a:lnTo>
                  <a:pt x="1119546" y="994872"/>
                </a:lnTo>
                <a:lnTo>
                  <a:pt x="1119546" y="995666"/>
                </a:lnTo>
                <a:lnTo>
                  <a:pt x="1119546" y="996196"/>
                </a:lnTo>
                <a:lnTo>
                  <a:pt x="1119281" y="995931"/>
                </a:lnTo>
                <a:lnTo>
                  <a:pt x="1117694" y="998579"/>
                </a:lnTo>
                <a:lnTo>
                  <a:pt x="1115578" y="1001493"/>
                </a:lnTo>
                <a:lnTo>
                  <a:pt x="1112668" y="1004671"/>
                </a:lnTo>
                <a:lnTo>
                  <a:pt x="1109230" y="1007849"/>
                </a:lnTo>
                <a:lnTo>
                  <a:pt x="1101294" y="1015529"/>
                </a:lnTo>
                <a:lnTo>
                  <a:pt x="1096797" y="1020031"/>
                </a:lnTo>
                <a:lnTo>
                  <a:pt x="1092301" y="1024798"/>
                </a:lnTo>
                <a:lnTo>
                  <a:pt x="1087804" y="1030095"/>
                </a:lnTo>
                <a:lnTo>
                  <a:pt x="1083307" y="1035921"/>
                </a:lnTo>
                <a:lnTo>
                  <a:pt x="1079075" y="1042807"/>
                </a:lnTo>
                <a:lnTo>
                  <a:pt x="1074843" y="1050222"/>
                </a:lnTo>
                <a:lnTo>
                  <a:pt x="1073255" y="1053930"/>
                </a:lnTo>
                <a:lnTo>
                  <a:pt x="1071668" y="1057902"/>
                </a:lnTo>
                <a:lnTo>
                  <a:pt x="1069817" y="1062404"/>
                </a:lnTo>
                <a:lnTo>
                  <a:pt x="1068230" y="1066906"/>
                </a:lnTo>
                <a:lnTo>
                  <a:pt x="1066907" y="1071673"/>
                </a:lnTo>
                <a:lnTo>
                  <a:pt x="1065584" y="1076440"/>
                </a:lnTo>
                <a:lnTo>
                  <a:pt x="1064526" y="1081737"/>
                </a:lnTo>
                <a:lnTo>
                  <a:pt x="1063733" y="1087298"/>
                </a:lnTo>
                <a:lnTo>
                  <a:pt x="1064526" y="1089152"/>
                </a:lnTo>
                <a:lnTo>
                  <a:pt x="1064262" y="1120932"/>
                </a:lnTo>
                <a:lnTo>
                  <a:pt x="1064262" y="1121727"/>
                </a:lnTo>
                <a:lnTo>
                  <a:pt x="1064526" y="1121727"/>
                </a:lnTo>
                <a:lnTo>
                  <a:pt x="1063468" y="1124640"/>
                </a:lnTo>
                <a:lnTo>
                  <a:pt x="1062675" y="1127023"/>
                </a:lnTo>
                <a:lnTo>
                  <a:pt x="1060823" y="1130466"/>
                </a:lnTo>
                <a:lnTo>
                  <a:pt x="1058707" y="1134704"/>
                </a:lnTo>
                <a:lnTo>
                  <a:pt x="1055268" y="1139735"/>
                </a:lnTo>
                <a:lnTo>
                  <a:pt x="1053681" y="1142119"/>
                </a:lnTo>
                <a:lnTo>
                  <a:pt x="1051829" y="1144238"/>
                </a:lnTo>
                <a:lnTo>
                  <a:pt x="1048655" y="1147945"/>
                </a:lnTo>
                <a:lnTo>
                  <a:pt x="1044952" y="1150858"/>
                </a:lnTo>
                <a:lnTo>
                  <a:pt x="1041513" y="1153242"/>
                </a:lnTo>
                <a:lnTo>
                  <a:pt x="1036488" y="1156420"/>
                </a:lnTo>
                <a:lnTo>
                  <a:pt x="1035165" y="1157214"/>
                </a:lnTo>
                <a:lnTo>
                  <a:pt x="1034107" y="1157744"/>
                </a:lnTo>
                <a:lnTo>
                  <a:pt x="1030933" y="1159333"/>
                </a:lnTo>
                <a:lnTo>
                  <a:pt x="1026436" y="1161187"/>
                </a:lnTo>
                <a:lnTo>
                  <a:pt x="1017971" y="1163570"/>
                </a:lnTo>
                <a:lnTo>
                  <a:pt x="1016120" y="1168337"/>
                </a:lnTo>
                <a:lnTo>
                  <a:pt x="1016120" y="1454092"/>
                </a:lnTo>
                <a:lnTo>
                  <a:pt x="1015855" y="1473160"/>
                </a:lnTo>
                <a:lnTo>
                  <a:pt x="1030404" y="1474749"/>
                </a:lnTo>
                <a:lnTo>
                  <a:pt x="1036752" y="1475808"/>
                </a:lnTo>
                <a:lnTo>
                  <a:pt x="1042571" y="1476868"/>
                </a:lnTo>
                <a:lnTo>
                  <a:pt x="1043365" y="1477133"/>
                </a:lnTo>
                <a:lnTo>
                  <a:pt x="1046275" y="1477662"/>
                </a:lnTo>
                <a:lnTo>
                  <a:pt x="1054210" y="1479516"/>
                </a:lnTo>
                <a:lnTo>
                  <a:pt x="1057120" y="1480840"/>
                </a:lnTo>
                <a:lnTo>
                  <a:pt x="1060030" y="1481635"/>
                </a:lnTo>
                <a:lnTo>
                  <a:pt x="1062410" y="1482959"/>
                </a:lnTo>
                <a:lnTo>
                  <a:pt x="1063733" y="1484018"/>
                </a:lnTo>
                <a:lnTo>
                  <a:pt x="1064791" y="1485342"/>
                </a:lnTo>
                <a:lnTo>
                  <a:pt x="1065055" y="1486667"/>
                </a:lnTo>
                <a:lnTo>
                  <a:pt x="1065320" y="1486667"/>
                </a:lnTo>
                <a:lnTo>
                  <a:pt x="1065320" y="1507588"/>
                </a:lnTo>
                <a:lnTo>
                  <a:pt x="1065320" y="1513944"/>
                </a:lnTo>
                <a:lnTo>
                  <a:pt x="1067436" y="1516063"/>
                </a:lnTo>
                <a:lnTo>
                  <a:pt x="871958" y="1516063"/>
                </a:lnTo>
                <a:lnTo>
                  <a:pt x="871958" y="1514739"/>
                </a:lnTo>
                <a:lnTo>
                  <a:pt x="871958" y="1507588"/>
                </a:lnTo>
                <a:lnTo>
                  <a:pt x="871958" y="1486667"/>
                </a:lnTo>
                <a:lnTo>
                  <a:pt x="872223" y="1486667"/>
                </a:lnTo>
                <a:lnTo>
                  <a:pt x="872487" y="1485607"/>
                </a:lnTo>
                <a:lnTo>
                  <a:pt x="873016" y="1484283"/>
                </a:lnTo>
                <a:lnTo>
                  <a:pt x="874074" y="1483489"/>
                </a:lnTo>
                <a:lnTo>
                  <a:pt x="875926" y="1482429"/>
                </a:lnTo>
                <a:lnTo>
                  <a:pt x="877778" y="1481635"/>
                </a:lnTo>
                <a:lnTo>
                  <a:pt x="880158" y="1480575"/>
                </a:lnTo>
                <a:lnTo>
                  <a:pt x="885978" y="1478722"/>
                </a:lnTo>
                <a:lnTo>
                  <a:pt x="892855" y="1477133"/>
                </a:lnTo>
                <a:lnTo>
                  <a:pt x="901319" y="1475808"/>
                </a:lnTo>
                <a:lnTo>
                  <a:pt x="910842" y="1474219"/>
                </a:lnTo>
                <a:lnTo>
                  <a:pt x="921423" y="1473160"/>
                </a:lnTo>
                <a:lnTo>
                  <a:pt x="921423" y="1454092"/>
                </a:lnTo>
                <a:lnTo>
                  <a:pt x="921423" y="1170721"/>
                </a:lnTo>
                <a:lnTo>
                  <a:pt x="920894" y="1170721"/>
                </a:lnTo>
                <a:lnTo>
                  <a:pt x="920894" y="1168602"/>
                </a:lnTo>
                <a:lnTo>
                  <a:pt x="920365" y="1167013"/>
                </a:lnTo>
                <a:lnTo>
                  <a:pt x="919836" y="1163835"/>
                </a:lnTo>
                <a:lnTo>
                  <a:pt x="913752" y="1161981"/>
                </a:lnTo>
                <a:lnTo>
                  <a:pt x="908197" y="1160128"/>
                </a:lnTo>
                <a:lnTo>
                  <a:pt x="902642" y="1157744"/>
                </a:lnTo>
                <a:lnTo>
                  <a:pt x="901849" y="1157214"/>
                </a:lnTo>
                <a:lnTo>
                  <a:pt x="900526" y="1156420"/>
                </a:lnTo>
                <a:lnTo>
                  <a:pt x="898674" y="1155096"/>
                </a:lnTo>
                <a:lnTo>
                  <a:pt x="895765" y="1153772"/>
                </a:lnTo>
                <a:lnTo>
                  <a:pt x="892590" y="1151653"/>
                </a:lnTo>
                <a:lnTo>
                  <a:pt x="889152" y="1148475"/>
                </a:lnTo>
                <a:lnTo>
                  <a:pt x="885449" y="1144502"/>
                </a:lnTo>
                <a:lnTo>
                  <a:pt x="881481" y="1139735"/>
                </a:lnTo>
                <a:lnTo>
                  <a:pt x="877778" y="1134439"/>
                </a:lnTo>
                <a:lnTo>
                  <a:pt x="876984" y="1133115"/>
                </a:lnTo>
                <a:lnTo>
                  <a:pt x="875397" y="1130201"/>
                </a:lnTo>
                <a:lnTo>
                  <a:pt x="874603" y="1129142"/>
                </a:lnTo>
                <a:lnTo>
                  <a:pt x="873545" y="1126759"/>
                </a:lnTo>
                <a:lnTo>
                  <a:pt x="873281" y="1125964"/>
                </a:lnTo>
                <a:lnTo>
                  <a:pt x="872752" y="1124110"/>
                </a:lnTo>
                <a:lnTo>
                  <a:pt x="872487" y="1124110"/>
                </a:lnTo>
                <a:lnTo>
                  <a:pt x="872487" y="1121992"/>
                </a:lnTo>
                <a:lnTo>
                  <a:pt x="872487" y="1121727"/>
                </a:lnTo>
                <a:lnTo>
                  <a:pt x="872487" y="1121197"/>
                </a:lnTo>
                <a:lnTo>
                  <a:pt x="872487" y="1120932"/>
                </a:lnTo>
                <a:lnTo>
                  <a:pt x="872487" y="1087034"/>
                </a:lnTo>
                <a:lnTo>
                  <a:pt x="872752" y="1087034"/>
                </a:lnTo>
                <a:lnTo>
                  <a:pt x="871694" y="1080413"/>
                </a:lnTo>
                <a:lnTo>
                  <a:pt x="870636" y="1074057"/>
                </a:lnTo>
                <a:lnTo>
                  <a:pt x="868784" y="1067966"/>
                </a:lnTo>
                <a:lnTo>
                  <a:pt x="866932" y="1062404"/>
                </a:lnTo>
                <a:lnTo>
                  <a:pt x="864816" y="1057108"/>
                </a:lnTo>
                <a:lnTo>
                  <a:pt x="862700" y="1052076"/>
                </a:lnTo>
                <a:lnTo>
                  <a:pt x="860319" y="1047574"/>
                </a:lnTo>
                <a:lnTo>
                  <a:pt x="857939" y="1043071"/>
                </a:lnTo>
                <a:lnTo>
                  <a:pt x="853707" y="1036980"/>
                </a:lnTo>
                <a:lnTo>
                  <a:pt x="853442" y="1035921"/>
                </a:lnTo>
                <a:lnTo>
                  <a:pt x="849474" y="1030889"/>
                </a:lnTo>
                <a:lnTo>
                  <a:pt x="848681" y="1029830"/>
                </a:lnTo>
                <a:lnTo>
                  <a:pt x="844977" y="1025328"/>
                </a:lnTo>
                <a:lnTo>
                  <a:pt x="844184" y="1024533"/>
                </a:lnTo>
                <a:lnTo>
                  <a:pt x="840216" y="1020296"/>
                </a:lnTo>
                <a:lnTo>
                  <a:pt x="839423" y="1019501"/>
                </a:lnTo>
                <a:lnTo>
                  <a:pt x="835719" y="1015794"/>
                </a:lnTo>
                <a:lnTo>
                  <a:pt x="834661" y="1014734"/>
                </a:lnTo>
                <a:lnTo>
                  <a:pt x="831487" y="1011556"/>
                </a:lnTo>
                <a:lnTo>
                  <a:pt x="827519" y="1008113"/>
                </a:lnTo>
                <a:lnTo>
                  <a:pt x="827255" y="1007849"/>
                </a:lnTo>
                <a:lnTo>
                  <a:pt x="823816" y="1004671"/>
                </a:lnTo>
                <a:lnTo>
                  <a:pt x="821171" y="1001493"/>
                </a:lnTo>
                <a:lnTo>
                  <a:pt x="818790" y="998579"/>
                </a:lnTo>
                <a:lnTo>
                  <a:pt x="817468" y="995931"/>
                </a:lnTo>
                <a:lnTo>
                  <a:pt x="817203" y="996196"/>
                </a:lnTo>
                <a:lnTo>
                  <a:pt x="816939" y="996196"/>
                </a:lnTo>
                <a:lnTo>
                  <a:pt x="816674" y="992753"/>
                </a:lnTo>
                <a:lnTo>
                  <a:pt x="816674" y="959649"/>
                </a:lnTo>
                <a:lnTo>
                  <a:pt x="807945" y="951969"/>
                </a:lnTo>
                <a:lnTo>
                  <a:pt x="798952" y="944024"/>
                </a:lnTo>
                <a:lnTo>
                  <a:pt x="790222" y="935549"/>
                </a:lnTo>
                <a:lnTo>
                  <a:pt x="781493" y="927339"/>
                </a:lnTo>
                <a:lnTo>
                  <a:pt x="772764" y="918865"/>
                </a:lnTo>
                <a:lnTo>
                  <a:pt x="762713" y="908007"/>
                </a:lnTo>
                <a:lnTo>
                  <a:pt x="754777" y="900062"/>
                </a:lnTo>
                <a:lnTo>
                  <a:pt x="747371" y="891587"/>
                </a:lnTo>
                <a:lnTo>
                  <a:pt x="736790" y="879934"/>
                </a:lnTo>
                <a:lnTo>
                  <a:pt x="722242" y="862985"/>
                </a:lnTo>
                <a:lnTo>
                  <a:pt x="712190" y="850803"/>
                </a:lnTo>
                <a:lnTo>
                  <a:pt x="697906" y="833059"/>
                </a:lnTo>
                <a:lnTo>
                  <a:pt x="688648" y="820612"/>
                </a:lnTo>
                <a:lnTo>
                  <a:pt x="674629" y="801809"/>
                </a:lnTo>
                <a:lnTo>
                  <a:pt x="666164" y="790421"/>
                </a:lnTo>
                <a:lnTo>
                  <a:pt x="652145" y="769764"/>
                </a:lnTo>
                <a:lnTo>
                  <a:pt x="644739" y="759435"/>
                </a:lnTo>
                <a:lnTo>
                  <a:pt x="636538" y="746723"/>
                </a:lnTo>
                <a:lnTo>
                  <a:pt x="628603" y="734011"/>
                </a:lnTo>
                <a:lnTo>
                  <a:pt x="625429" y="729244"/>
                </a:lnTo>
                <a:lnTo>
                  <a:pt x="615377" y="713089"/>
                </a:lnTo>
                <a:lnTo>
                  <a:pt x="605855" y="696670"/>
                </a:lnTo>
                <a:lnTo>
                  <a:pt x="596861" y="681045"/>
                </a:lnTo>
                <a:lnTo>
                  <a:pt x="588132" y="665420"/>
                </a:lnTo>
                <a:lnTo>
                  <a:pt x="589719" y="669127"/>
                </a:lnTo>
                <a:lnTo>
                  <a:pt x="574906" y="639996"/>
                </a:lnTo>
                <a:lnTo>
                  <a:pt x="569087" y="627813"/>
                </a:lnTo>
                <a:lnTo>
                  <a:pt x="563267" y="616425"/>
                </a:lnTo>
                <a:lnTo>
                  <a:pt x="558242" y="605038"/>
                </a:lnTo>
                <a:lnTo>
                  <a:pt x="553480" y="594180"/>
                </a:lnTo>
                <a:lnTo>
                  <a:pt x="548983" y="583321"/>
                </a:lnTo>
                <a:lnTo>
                  <a:pt x="545280" y="573258"/>
                </a:lnTo>
                <a:lnTo>
                  <a:pt x="541842" y="563724"/>
                </a:lnTo>
                <a:lnTo>
                  <a:pt x="538932" y="554719"/>
                </a:lnTo>
                <a:lnTo>
                  <a:pt x="536287" y="547304"/>
                </a:lnTo>
                <a:lnTo>
                  <a:pt x="529938" y="525058"/>
                </a:lnTo>
                <a:lnTo>
                  <a:pt x="525441" y="508638"/>
                </a:lnTo>
                <a:lnTo>
                  <a:pt x="520151" y="488776"/>
                </a:lnTo>
                <a:lnTo>
                  <a:pt x="514067" y="465471"/>
                </a:lnTo>
                <a:lnTo>
                  <a:pt x="507190" y="438723"/>
                </a:lnTo>
                <a:lnTo>
                  <a:pt x="500312" y="408532"/>
                </a:lnTo>
                <a:lnTo>
                  <a:pt x="492377" y="375427"/>
                </a:lnTo>
                <a:lnTo>
                  <a:pt x="484441" y="339145"/>
                </a:lnTo>
                <a:lnTo>
                  <a:pt x="476241" y="299685"/>
                </a:lnTo>
                <a:lnTo>
                  <a:pt x="467777" y="257312"/>
                </a:lnTo>
                <a:lnTo>
                  <a:pt x="459577" y="211761"/>
                </a:lnTo>
                <a:lnTo>
                  <a:pt x="451112" y="163826"/>
                </a:lnTo>
                <a:lnTo>
                  <a:pt x="442912" y="112713"/>
                </a:lnTo>
                <a:close/>
                <a:moveTo>
                  <a:pt x="208966" y="79375"/>
                </a:moveTo>
                <a:lnTo>
                  <a:pt x="216098" y="79375"/>
                </a:lnTo>
                <a:lnTo>
                  <a:pt x="224816" y="79375"/>
                </a:lnTo>
                <a:lnTo>
                  <a:pt x="233534" y="79904"/>
                </a:lnTo>
                <a:lnTo>
                  <a:pt x="242252" y="80698"/>
                </a:lnTo>
                <a:lnTo>
                  <a:pt x="250706" y="82286"/>
                </a:lnTo>
                <a:lnTo>
                  <a:pt x="258895" y="83874"/>
                </a:lnTo>
                <a:lnTo>
                  <a:pt x="266821" y="85462"/>
                </a:lnTo>
                <a:lnTo>
                  <a:pt x="274746" y="87844"/>
                </a:lnTo>
                <a:lnTo>
                  <a:pt x="282407" y="90226"/>
                </a:lnTo>
                <a:lnTo>
                  <a:pt x="289804" y="93137"/>
                </a:lnTo>
                <a:lnTo>
                  <a:pt x="297201" y="96313"/>
                </a:lnTo>
                <a:lnTo>
                  <a:pt x="304070" y="99489"/>
                </a:lnTo>
                <a:lnTo>
                  <a:pt x="311203" y="103194"/>
                </a:lnTo>
                <a:lnTo>
                  <a:pt x="318071" y="106900"/>
                </a:lnTo>
                <a:lnTo>
                  <a:pt x="324412" y="111134"/>
                </a:lnTo>
                <a:lnTo>
                  <a:pt x="330752" y="115369"/>
                </a:lnTo>
                <a:lnTo>
                  <a:pt x="336828" y="119603"/>
                </a:lnTo>
                <a:lnTo>
                  <a:pt x="342640" y="124102"/>
                </a:lnTo>
                <a:lnTo>
                  <a:pt x="348188" y="128866"/>
                </a:lnTo>
                <a:lnTo>
                  <a:pt x="353735" y="133630"/>
                </a:lnTo>
                <a:lnTo>
                  <a:pt x="359283" y="138659"/>
                </a:lnTo>
                <a:lnTo>
                  <a:pt x="364303" y="143687"/>
                </a:lnTo>
                <a:lnTo>
                  <a:pt x="369322" y="148716"/>
                </a:lnTo>
                <a:lnTo>
                  <a:pt x="374077" y="154009"/>
                </a:lnTo>
                <a:lnTo>
                  <a:pt x="378568" y="159567"/>
                </a:lnTo>
                <a:lnTo>
                  <a:pt x="387022" y="170153"/>
                </a:lnTo>
                <a:lnTo>
                  <a:pt x="394947" y="181004"/>
                </a:lnTo>
                <a:lnTo>
                  <a:pt x="402344" y="192119"/>
                </a:lnTo>
                <a:lnTo>
                  <a:pt x="408949" y="202971"/>
                </a:lnTo>
                <a:lnTo>
                  <a:pt x="415289" y="213821"/>
                </a:lnTo>
                <a:lnTo>
                  <a:pt x="420837" y="224672"/>
                </a:lnTo>
                <a:lnTo>
                  <a:pt x="425856" y="235259"/>
                </a:lnTo>
                <a:lnTo>
                  <a:pt x="430611" y="245316"/>
                </a:lnTo>
                <a:lnTo>
                  <a:pt x="434838" y="255637"/>
                </a:lnTo>
                <a:lnTo>
                  <a:pt x="438537" y="264900"/>
                </a:lnTo>
                <a:lnTo>
                  <a:pt x="441971" y="273899"/>
                </a:lnTo>
                <a:lnTo>
                  <a:pt x="444613" y="282103"/>
                </a:lnTo>
                <a:lnTo>
                  <a:pt x="449368" y="296924"/>
                </a:lnTo>
                <a:lnTo>
                  <a:pt x="452538" y="308304"/>
                </a:lnTo>
                <a:lnTo>
                  <a:pt x="454388" y="315980"/>
                </a:lnTo>
                <a:lnTo>
                  <a:pt x="455444" y="319420"/>
                </a:lnTo>
                <a:lnTo>
                  <a:pt x="455973" y="323655"/>
                </a:lnTo>
                <a:lnTo>
                  <a:pt x="456237" y="328154"/>
                </a:lnTo>
                <a:lnTo>
                  <a:pt x="456237" y="332653"/>
                </a:lnTo>
                <a:lnTo>
                  <a:pt x="455708" y="337152"/>
                </a:lnTo>
                <a:lnTo>
                  <a:pt x="454652" y="341387"/>
                </a:lnTo>
                <a:lnTo>
                  <a:pt x="453331" y="345621"/>
                </a:lnTo>
                <a:lnTo>
                  <a:pt x="451746" y="349591"/>
                </a:lnTo>
                <a:lnTo>
                  <a:pt x="449368" y="353296"/>
                </a:lnTo>
                <a:lnTo>
                  <a:pt x="447255" y="357002"/>
                </a:lnTo>
                <a:lnTo>
                  <a:pt x="444349" y="359913"/>
                </a:lnTo>
                <a:lnTo>
                  <a:pt x="441707" y="363089"/>
                </a:lnTo>
                <a:lnTo>
                  <a:pt x="438273" y="366000"/>
                </a:lnTo>
                <a:lnTo>
                  <a:pt x="434574" y="368117"/>
                </a:lnTo>
                <a:lnTo>
                  <a:pt x="430876" y="370234"/>
                </a:lnTo>
                <a:lnTo>
                  <a:pt x="426913" y="371822"/>
                </a:lnTo>
                <a:lnTo>
                  <a:pt x="422422" y="372881"/>
                </a:lnTo>
                <a:lnTo>
                  <a:pt x="418459" y="373675"/>
                </a:lnTo>
                <a:lnTo>
                  <a:pt x="414232" y="373940"/>
                </a:lnTo>
                <a:lnTo>
                  <a:pt x="409741" y="373940"/>
                </a:lnTo>
                <a:lnTo>
                  <a:pt x="405779" y="373410"/>
                </a:lnTo>
                <a:lnTo>
                  <a:pt x="401552" y="372352"/>
                </a:lnTo>
                <a:lnTo>
                  <a:pt x="397589" y="371028"/>
                </a:lnTo>
                <a:lnTo>
                  <a:pt x="393891" y="369176"/>
                </a:lnTo>
                <a:lnTo>
                  <a:pt x="390192" y="367059"/>
                </a:lnTo>
                <a:lnTo>
                  <a:pt x="387022" y="364412"/>
                </a:lnTo>
                <a:lnTo>
                  <a:pt x="383852" y="361765"/>
                </a:lnTo>
                <a:lnTo>
                  <a:pt x="380946" y="358589"/>
                </a:lnTo>
                <a:lnTo>
                  <a:pt x="378304" y="355149"/>
                </a:lnTo>
                <a:lnTo>
                  <a:pt x="375926" y="351708"/>
                </a:lnTo>
                <a:lnTo>
                  <a:pt x="374077" y="347739"/>
                </a:lnTo>
                <a:lnTo>
                  <a:pt x="372492" y="343504"/>
                </a:lnTo>
                <a:lnTo>
                  <a:pt x="371435" y="339005"/>
                </a:lnTo>
                <a:lnTo>
                  <a:pt x="371171" y="338476"/>
                </a:lnTo>
                <a:lnTo>
                  <a:pt x="370643" y="335299"/>
                </a:lnTo>
                <a:lnTo>
                  <a:pt x="367209" y="323390"/>
                </a:lnTo>
                <a:lnTo>
                  <a:pt x="364831" y="315186"/>
                </a:lnTo>
                <a:lnTo>
                  <a:pt x="361397" y="305393"/>
                </a:lnTo>
                <a:lnTo>
                  <a:pt x="357170" y="294542"/>
                </a:lnTo>
                <a:lnTo>
                  <a:pt x="352415" y="283162"/>
                </a:lnTo>
                <a:lnTo>
                  <a:pt x="346867" y="270988"/>
                </a:lnTo>
                <a:lnTo>
                  <a:pt x="340527" y="258549"/>
                </a:lnTo>
                <a:lnTo>
                  <a:pt x="337092" y="252462"/>
                </a:lnTo>
                <a:lnTo>
                  <a:pt x="333394" y="246374"/>
                </a:lnTo>
                <a:lnTo>
                  <a:pt x="329431" y="240023"/>
                </a:lnTo>
                <a:lnTo>
                  <a:pt x="325468" y="234200"/>
                </a:lnTo>
                <a:lnTo>
                  <a:pt x="321241" y="228378"/>
                </a:lnTo>
                <a:lnTo>
                  <a:pt x="316750" y="222555"/>
                </a:lnTo>
                <a:lnTo>
                  <a:pt x="312259" y="216997"/>
                </a:lnTo>
                <a:lnTo>
                  <a:pt x="307504" y="211704"/>
                </a:lnTo>
                <a:lnTo>
                  <a:pt x="302749" y="206676"/>
                </a:lnTo>
                <a:lnTo>
                  <a:pt x="297465" y="201912"/>
                </a:lnTo>
                <a:lnTo>
                  <a:pt x="292446" y="197148"/>
                </a:lnTo>
                <a:lnTo>
                  <a:pt x="286898" y="192913"/>
                </a:lnTo>
                <a:lnTo>
                  <a:pt x="279501" y="187885"/>
                </a:lnTo>
                <a:lnTo>
                  <a:pt x="271576" y="183386"/>
                </a:lnTo>
                <a:lnTo>
                  <a:pt x="267877" y="181004"/>
                </a:lnTo>
                <a:lnTo>
                  <a:pt x="263651" y="179151"/>
                </a:lnTo>
                <a:lnTo>
                  <a:pt x="259424" y="177299"/>
                </a:lnTo>
                <a:lnTo>
                  <a:pt x="255197" y="175711"/>
                </a:lnTo>
                <a:lnTo>
                  <a:pt x="250706" y="174387"/>
                </a:lnTo>
                <a:lnTo>
                  <a:pt x="246215" y="173329"/>
                </a:lnTo>
                <a:lnTo>
                  <a:pt x="241460" y="172006"/>
                </a:lnTo>
                <a:lnTo>
                  <a:pt x="236704" y="170947"/>
                </a:lnTo>
                <a:lnTo>
                  <a:pt x="231949" y="170418"/>
                </a:lnTo>
                <a:lnTo>
                  <a:pt x="226930" y="169888"/>
                </a:lnTo>
                <a:lnTo>
                  <a:pt x="221382" y="169624"/>
                </a:lnTo>
                <a:lnTo>
                  <a:pt x="216098" y="169359"/>
                </a:lnTo>
                <a:lnTo>
                  <a:pt x="206852" y="169624"/>
                </a:lnTo>
                <a:lnTo>
                  <a:pt x="197078" y="170682"/>
                </a:lnTo>
                <a:lnTo>
                  <a:pt x="187039" y="172270"/>
                </a:lnTo>
                <a:lnTo>
                  <a:pt x="175943" y="174652"/>
                </a:lnTo>
                <a:lnTo>
                  <a:pt x="170395" y="176240"/>
                </a:lnTo>
                <a:lnTo>
                  <a:pt x="165112" y="178357"/>
                </a:lnTo>
                <a:lnTo>
                  <a:pt x="160093" y="180475"/>
                </a:lnTo>
                <a:lnTo>
                  <a:pt x="155337" y="182856"/>
                </a:lnTo>
                <a:lnTo>
                  <a:pt x="150846" y="185503"/>
                </a:lnTo>
                <a:lnTo>
                  <a:pt x="146355" y="188679"/>
                </a:lnTo>
                <a:lnTo>
                  <a:pt x="142128" y="191855"/>
                </a:lnTo>
                <a:lnTo>
                  <a:pt x="137901" y="195295"/>
                </a:lnTo>
                <a:lnTo>
                  <a:pt x="133939" y="199001"/>
                </a:lnTo>
                <a:lnTo>
                  <a:pt x="129976" y="203235"/>
                </a:lnTo>
                <a:lnTo>
                  <a:pt x="126542" y="207470"/>
                </a:lnTo>
                <a:lnTo>
                  <a:pt x="122843" y="212234"/>
                </a:lnTo>
                <a:lnTo>
                  <a:pt x="119409" y="216997"/>
                </a:lnTo>
                <a:lnTo>
                  <a:pt x="115975" y="222291"/>
                </a:lnTo>
                <a:lnTo>
                  <a:pt x="113069" y="227584"/>
                </a:lnTo>
                <a:lnTo>
                  <a:pt x="109899" y="233406"/>
                </a:lnTo>
                <a:lnTo>
                  <a:pt x="106993" y="239493"/>
                </a:lnTo>
                <a:lnTo>
                  <a:pt x="104351" y="245580"/>
                </a:lnTo>
                <a:lnTo>
                  <a:pt x="101709" y="251932"/>
                </a:lnTo>
                <a:lnTo>
                  <a:pt x="99596" y="258549"/>
                </a:lnTo>
                <a:lnTo>
                  <a:pt x="97218" y="265430"/>
                </a:lnTo>
                <a:lnTo>
                  <a:pt x="95369" y="272311"/>
                </a:lnTo>
                <a:lnTo>
                  <a:pt x="93519" y="279721"/>
                </a:lnTo>
                <a:lnTo>
                  <a:pt x="91934" y="286867"/>
                </a:lnTo>
                <a:lnTo>
                  <a:pt x="90614" y="294278"/>
                </a:lnTo>
                <a:lnTo>
                  <a:pt x="89293" y="301953"/>
                </a:lnTo>
                <a:lnTo>
                  <a:pt x="88236" y="309363"/>
                </a:lnTo>
                <a:lnTo>
                  <a:pt x="87443" y="317038"/>
                </a:lnTo>
                <a:lnTo>
                  <a:pt x="86915" y="324713"/>
                </a:lnTo>
                <a:lnTo>
                  <a:pt x="86387" y="332388"/>
                </a:lnTo>
                <a:lnTo>
                  <a:pt x="86122" y="340063"/>
                </a:lnTo>
                <a:lnTo>
                  <a:pt x="86122" y="348003"/>
                </a:lnTo>
                <a:lnTo>
                  <a:pt x="86122" y="355678"/>
                </a:lnTo>
                <a:lnTo>
                  <a:pt x="86387" y="363618"/>
                </a:lnTo>
                <a:lnTo>
                  <a:pt x="86915" y="371558"/>
                </a:lnTo>
                <a:lnTo>
                  <a:pt x="87443" y="379497"/>
                </a:lnTo>
                <a:lnTo>
                  <a:pt x="88236" y="386908"/>
                </a:lnTo>
                <a:lnTo>
                  <a:pt x="89293" y="394318"/>
                </a:lnTo>
                <a:lnTo>
                  <a:pt x="90614" y="401729"/>
                </a:lnTo>
                <a:lnTo>
                  <a:pt x="91934" y="408874"/>
                </a:lnTo>
                <a:lnTo>
                  <a:pt x="93519" y="416020"/>
                </a:lnTo>
                <a:lnTo>
                  <a:pt x="95105" y="422372"/>
                </a:lnTo>
                <a:lnTo>
                  <a:pt x="96954" y="428724"/>
                </a:lnTo>
                <a:lnTo>
                  <a:pt x="99067" y="435076"/>
                </a:lnTo>
                <a:lnTo>
                  <a:pt x="100916" y="440898"/>
                </a:lnTo>
                <a:lnTo>
                  <a:pt x="103030" y="446456"/>
                </a:lnTo>
                <a:lnTo>
                  <a:pt x="105408" y="452014"/>
                </a:lnTo>
                <a:lnTo>
                  <a:pt x="107521" y="456778"/>
                </a:lnTo>
                <a:lnTo>
                  <a:pt x="112012" y="464982"/>
                </a:lnTo>
                <a:lnTo>
                  <a:pt x="116503" y="473186"/>
                </a:lnTo>
                <a:lnTo>
                  <a:pt x="121258" y="481391"/>
                </a:lnTo>
                <a:lnTo>
                  <a:pt x="126542" y="489331"/>
                </a:lnTo>
                <a:lnTo>
                  <a:pt x="131561" y="497006"/>
                </a:lnTo>
                <a:lnTo>
                  <a:pt x="137109" y="504945"/>
                </a:lnTo>
                <a:lnTo>
                  <a:pt x="142657" y="512620"/>
                </a:lnTo>
                <a:lnTo>
                  <a:pt x="148204" y="519766"/>
                </a:lnTo>
                <a:lnTo>
                  <a:pt x="154545" y="527441"/>
                </a:lnTo>
                <a:lnTo>
                  <a:pt x="160357" y="534587"/>
                </a:lnTo>
                <a:lnTo>
                  <a:pt x="166697" y="541733"/>
                </a:lnTo>
                <a:lnTo>
                  <a:pt x="173301" y="548614"/>
                </a:lnTo>
                <a:lnTo>
                  <a:pt x="179906" y="555495"/>
                </a:lnTo>
                <a:lnTo>
                  <a:pt x="186775" y="562376"/>
                </a:lnTo>
                <a:lnTo>
                  <a:pt x="193643" y="568993"/>
                </a:lnTo>
                <a:lnTo>
                  <a:pt x="200776" y="575609"/>
                </a:lnTo>
                <a:lnTo>
                  <a:pt x="207909" y="581696"/>
                </a:lnTo>
                <a:lnTo>
                  <a:pt x="215306" y="588048"/>
                </a:lnTo>
                <a:lnTo>
                  <a:pt x="230364" y="600222"/>
                </a:lnTo>
                <a:lnTo>
                  <a:pt x="246215" y="612132"/>
                </a:lnTo>
                <a:lnTo>
                  <a:pt x="261801" y="623248"/>
                </a:lnTo>
                <a:lnTo>
                  <a:pt x="278180" y="634098"/>
                </a:lnTo>
                <a:lnTo>
                  <a:pt x="294559" y="644420"/>
                </a:lnTo>
                <a:lnTo>
                  <a:pt x="311467" y="654477"/>
                </a:lnTo>
                <a:lnTo>
                  <a:pt x="328374" y="663740"/>
                </a:lnTo>
                <a:lnTo>
                  <a:pt x="345546" y="673003"/>
                </a:lnTo>
                <a:lnTo>
                  <a:pt x="362453" y="681472"/>
                </a:lnTo>
                <a:lnTo>
                  <a:pt x="379361" y="689677"/>
                </a:lnTo>
                <a:lnTo>
                  <a:pt x="396532" y="697352"/>
                </a:lnTo>
                <a:lnTo>
                  <a:pt x="412911" y="705027"/>
                </a:lnTo>
                <a:lnTo>
                  <a:pt x="429819" y="711643"/>
                </a:lnTo>
                <a:lnTo>
                  <a:pt x="446198" y="718525"/>
                </a:lnTo>
                <a:lnTo>
                  <a:pt x="462049" y="724612"/>
                </a:lnTo>
                <a:lnTo>
                  <a:pt x="477899" y="730963"/>
                </a:lnTo>
                <a:lnTo>
                  <a:pt x="492958" y="736257"/>
                </a:lnTo>
                <a:lnTo>
                  <a:pt x="521753" y="746578"/>
                </a:lnTo>
                <a:lnTo>
                  <a:pt x="548435" y="755577"/>
                </a:lnTo>
                <a:lnTo>
                  <a:pt x="572211" y="763516"/>
                </a:lnTo>
                <a:lnTo>
                  <a:pt x="595987" y="771456"/>
                </a:lnTo>
                <a:lnTo>
                  <a:pt x="606290" y="775161"/>
                </a:lnTo>
                <a:lnTo>
                  <a:pt x="615536" y="778602"/>
                </a:lnTo>
                <a:lnTo>
                  <a:pt x="624783" y="782572"/>
                </a:lnTo>
                <a:lnTo>
                  <a:pt x="629274" y="784954"/>
                </a:lnTo>
                <a:lnTo>
                  <a:pt x="634029" y="787600"/>
                </a:lnTo>
                <a:lnTo>
                  <a:pt x="640633" y="792099"/>
                </a:lnTo>
                <a:lnTo>
                  <a:pt x="646974" y="796863"/>
                </a:lnTo>
                <a:lnTo>
                  <a:pt x="652786" y="802156"/>
                </a:lnTo>
                <a:lnTo>
                  <a:pt x="658069" y="807714"/>
                </a:lnTo>
                <a:lnTo>
                  <a:pt x="663088" y="813801"/>
                </a:lnTo>
                <a:lnTo>
                  <a:pt x="667579" y="819888"/>
                </a:lnTo>
                <a:lnTo>
                  <a:pt x="671806" y="826240"/>
                </a:lnTo>
                <a:lnTo>
                  <a:pt x="675505" y="833121"/>
                </a:lnTo>
                <a:lnTo>
                  <a:pt x="679203" y="840003"/>
                </a:lnTo>
                <a:lnTo>
                  <a:pt x="681845" y="847413"/>
                </a:lnTo>
                <a:lnTo>
                  <a:pt x="684487" y="854823"/>
                </a:lnTo>
                <a:lnTo>
                  <a:pt x="686600" y="862498"/>
                </a:lnTo>
                <a:lnTo>
                  <a:pt x="688450" y="870174"/>
                </a:lnTo>
                <a:lnTo>
                  <a:pt x="689770" y="878378"/>
                </a:lnTo>
                <a:lnTo>
                  <a:pt x="690299" y="886318"/>
                </a:lnTo>
                <a:lnTo>
                  <a:pt x="690563" y="894522"/>
                </a:lnTo>
                <a:lnTo>
                  <a:pt x="690563" y="899551"/>
                </a:lnTo>
                <a:lnTo>
                  <a:pt x="690299" y="904844"/>
                </a:lnTo>
                <a:lnTo>
                  <a:pt x="689770" y="909872"/>
                </a:lnTo>
                <a:lnTo>
                  <a:pt x="688978" y="915165"/>
                </a:lnTo>
                <a:lnTo>
                  <a:pt x="688185" y="920194"/>
                </a:lnTo>
                <a:lnTo>
                  <a:pt x="686865" y="925487"/>
                </a:lnTo>
                <a:lnTo>
                  <a:pt x="685279" y="930516"/>
                </a:lnTo>
                <a:lnTo>
                  <a:pt x="683694" y="935544"/>
                </a:lnTo>
                <a:lnTo>
                  <a:pt x="681581" y="941102"/>
                </a:lnTo>
                <a:lnTo>
                  <a:pt x="679467" y="945866"/>
                </a:lnTo>
                <a:lnTo>
                  <a:pt x="677090" y="950894"/>
                </a:lnTo>
                <a:lnTo>
                  <a:pt x="674448" y="955658"/>
                </a:lnTo>
                <a:lnTo>
                  <a:pt x="671278" y="960422"/>
                </a:lnTo>
                <a:lnTo>
                  <a:pt x="668108" y="965186"/>
                </a:lnTo>
                <a:lnTo>
                  <a:pt x="664409" y="969685"/>
                </a:lnTo>
                <a:lnTo>
                  <a:pt x="660975" y="973920"/>
                </a:lnTo>
                <a:lnTo>
                  <a:pt x="657012" y="978154"/>
                </a:lnTo>
                <a:lnTo>
                  <a:pt x="652786" y="982389"/>
                </a:lnTo>
                <a:lnTo>
                  <a:pt x="648295" y="985829"/>
                </a:lnTo>
                <a:lnTo>
                  <a:pt x="643539" y="989534"/>
                </a:lnTo>
                <a:lnTo>
                  <a:pt x="638784" y="992975"/>
                </a:lnTo>
                <a:lnTo>
                  <a:pt x="633765" y="996415"/>
                </a:lnTo>
                <a:lnTo>
                  <a:pt x="628745" y="999327"/>
                </a:lnTo>
                <a:lnTo>
                  <a:pt x="623198" y="1002238"/>
                </a:lnTo>
                <a:lnTo>
                  <a:pt x="617650" y="1004620"/>
                </a:lnTo>
                <a:lnTo>
                  <a:pt x="611838" y="1007266"/>
                </a:lnTo>
                <a:lnTo>
                  <a:pt x="606026" y="1009119"/>
                </a:lnTo>
                <a:lnTo>
                  <a:pt x="599950" y="1011501"/>
                </a:lnTo>
                <a:lnTo>
                  <a:pt x="593610" y="1013089"/>
                </a:lnTo>
                <a:lnTo>
                  <a:pt x="587005" y="1014942"/>
                </a:lnTo>
                <a:lnTo>
                  <a:pt x="580665" y="1016000"/>
                </a:lnTo>
                <a:lnTo>
                  <a:pt x="574060" y="1017323"/>
                </a:lnTo>
                <a:lnTo>
                  <a:pt x="569834" y="1017588"/>
                </a:lnTo>
                <a:lnTo>
                  <a:pt x="565343" y="1017588"/>
                </a:lnTo>
                <a:lnTo>
                  <a:pt x="561116" y="1017059"/>
                </a:lnTo>
                <a:lnTo>
                  <a:pt x="556889" y="1016265"/>
                </a:lnTo>
                <a:lnTo>
                  <a:pt x="552926" y="1015206"/>
                </a:lnTo>
                <a:lnTo>
                  <a:pt x="549228" y="1013354"/>
                </a:lnTo>
                <a:lnTo>
                  <a:pt x="545529" y="1011236"/>
                </a:lnTo>
                <a:lnTo>
                  <a:pt x="542095" y="1008854"/>
                </a:lnTo>
                <a:lnTo>
                  <a:pt x="538925" y="1006208"/>
                </a:lnTo>
                <a:lnTo>
                  <a:pt x="535755" y="1003032"/>
                </a:lnTo>
                <a:lnTo>
                  <a:pt x="533377" y="999591"/>
                </a:lnTo>
                <a:lnTo>
                  <a:pt x="530999" y="996415"/>
                </a:lnTo>
                <a:lnTo>
                  <a:pt x="528886" y="992446"/>
                </a:lnTo>
                <a:lnTo>
                  <a:pt x="527301" y="988211"/>
                </a:lnTo>
                <a:lnTo>
                  <a:pt x="525980" y="983977"/>
                </a:lnTo>
                <a:lnTo>
                  <a:pt x="525187" y="979477"/>
                </a:lnTo>
                <a:lnTo>
                  <a:pt x="524659" y="974713"/>
                </a:lnTo>
                <a:lnTo>
                  <a:pt x="524659" y="970214"/>
                </a:lnTo>
                <a:lnTo>
                  <a:pt x="525187" y="965980"/>
                </a:lnTo>
                <a:lnTo>
                  <a:pt x="525980" y="961481"/>
                </a:lnTo>
                <a:lnTo>
                  <a:pt x="527037" y="957246"/>
                </a:lnTo>
                <a:lnTo>
                  <a:pt x="528886" y="953276"/>
                </a:lnTo>
                <a:lnTo>
                  <a:pt x="530735" y="949306"/>
                </a:lnTo>
                <a:lnTo>
                  <a:pt x="533113" y="946130"/>
                </a:lnTo>
                <a:lnTo>
                  <a:pt x="535490" y="942690"/>
                </a:lnTo>
                <a:lnTo>
                  <a:pt x="538660" y="939514"/>
                </a:lnTo>
                <a:lnTo>
                  <a:pt x="541831" y="936867"/>
                </a:lnTo>
                <a:lnTo>
                  <a:pt x="545001" y="934221"/>
                </a:lnTo>
                <a:lnTo>
                  <a:pt x="548963" y="932368"/>
                </a:lnTo>
                <a:lnTo>
                  <a:pt x="552926" y="930251"/>
                </a:lnTo>
                <a:lnTo>
                  <a:pt x="556889" y="929192"/>
                </a:lnTo>
                <a:lnTo>
                  <a:pt x="561380" y="928134"/>
                </a:lnTo>
                <a:lnTo>
                  <a:pt x="569041" y="926546"/>
                </a:lnTo>
                <a:lnTo>
                  <a:pt x="575646" y="924958"/>
                </a:lnTo>
                <a:lnTo>
                  <a:pt x="581457" y="923105"/>
                </a:lnTo>
                <a:lnTo>
                  <a:pt x="586213" y="920723"/>
                </a:lnTo>
                <a:lnTo>
                  <a:pt x="590440" y="918606"/>
                </a:lnTo>
                <a:lnTo>
                  <a:pt x="593610" y="916224"/>
                </a:lnTo>
                <a:lnTo>
                  <a:pt x="596516" y="914107"/>
                </a:lnTo>
                <a:lnTo>
                  <a:pt x="598365" y="911990"/>
                </a:lnTo>
                <a:lnTo>
                  <a:pt x="599950" y="910137"/>
                </a:lnTo>
                <a:lnTo>
                  <a:pt x="601535" y="908020"/>
                </a:lnTo>
                <a:lnTo>
                  <a:pt x="602328" y="906167"/>
                </a:lnTo>
                <a:lnTo>
                  <a:pt x="603120" y="904050"/>
                </a:lnTo>
                <a:lnTo>
                  <a:pt x="603913" y="901932"/>
                </a:lnTo>
                <a:lnTo>
                  <a:pt x="604177" y="899551"/>
                </a:lnTo>
                <a:lnTo>
                  <a:pt x="604441" y="897169"/>
                </a:lnTo>
                <a:lnTo>
                  <a:pt x="604705" y="894522"/>
                </a:lnTo>
                <a:lnTo>
                  <a:pt x="604441" y="890023"/>
                </a:lnTo>
                <a:lnTo>
                  <a:pt x="603648" y="885259"/>
                </a:lnTo>
                <a:lnTo>
                  <a:pt x="602063" y="880760"/>
                </a:lnTo>
                <a:lnTo>
                  <a:pt x="599950" y="876261"/>
                </a:lnTo>
                <a:lnTo>
                  <a:pt x="597837" y="872555"/>
                </a:lnTo>
                <a:lnTo>
                  <a:pt x="595195" y="869380"/>
                </a:lnTo>
                <a:lnTo>
                  <a:pt x="593081" y="866998"/>
                </a:lnTo>
                <a:lnTo>
                  <a:pt x="590704" y="865410"/>
                </a:lnTo>
                <a:lnTo>
                  <a:pt x="590175" y="865145"/>
                </a:lnTo>
                <a:lnTo>
                  <a:pt x="587798" y="864086"/>
                </a:lnTo>
                <a:lnTo>
                  <a:pt x="577231" y="859852"/>
                </a:lnTo>
                <a:lnTo>
                  <a:pt x="561908" y="854559"/>
                </a:lnTo>
                <a:lnTo>
                  <a:pt x="542887" y="848207"/>
                </a:lnTo>
                <a:lnTo>
                  <a:pt x="520696" y="840796"/>
                </a:lnTo>
                <a:lnTo>
                  <a:pt x="495599" y="832327"/>
                </a:lnTo>
                <a:lnTo>
                  <a:pt x="468125" y="822800"/>
                </a:lnTo>
                <a:lnTo>
                  <a:pt x="438801" y="811684"/>
                </a:lnTo>
                <a:lnTo>
                  <a:pt x="423479" y="805862"/>
                </a:lnTo>
                <a:lnTo>
                  <a:pt x="407628" y="799774"/>
                </a:lnTo>
                <a:lnTo>
                  <a:pt x="391777" y="792893"/>
                </a:lnTo>
                <a:lnTo>
                  <a:pt x="375398" y="786012"/>
                </a:lnTo>
                <a:lnTo>
                  <a:pt x="358755" y="778602"/>
                </a:lnTo>
                <a:lnTo>
                  <a:pt x="342376" y="770927"/>
                </a:lnTo>
                <a:lnTo>
                  <a:pt x="325468" y="762987"/>
                </a:lnTo>
                <a:lnTo>
                  <a:pt x="308297" y="754253"/>
                </a:lnTo>
                <a:lnTo>
                  <a:pt x="291653" y="745255"/>
                </a:lnTo>
                <a:lnTo>
                  <a:pt x="274482" y="735992"/>
                </a:lnTo>
                <a:lnTo>
                  <a:pt x="257574" y="725670"/>
                </a:lnTo>
                <a:lnTo>
                  <a:pt x="240667" y="715613"/>
                </a:lnTo>
                <a:lnTo>
                  <a:pt x="224024" y="704762"/>
                </a:lnTo>
                <a:lnTo>
                  <a:pt x="207380" y="693382"/>
                </a:lnTo>
                <a:lnTo>
                  <a:pt x="191001" y="681472"/>
                </a:lnTo>
                <a:lnTo>
                  <a:pt x="174887" y="669033"/>
                </a:lnTo>
                <a:lnTo>
                  <a:pt x="164319" y="660564"/>
                </a:lnTo>
                <a:lnTo>
                  <a:pt x="154016" y="651566"/>
                </a:lnTo>
                <a:lnTo>
                  <a:pt x="143449" y="642568"/>
                </a:lnTo>
                <a:lnTo>
                  <a:pt x="133410" y="633305"/>
                </a:lnTo>
                <a:lnTo>
                  <a:pt x="123636" y="623512"/>
                </a:lnTo>
                <a:lnTo>
                  <a:pt x="113861" y="613720"/>
                </a:lnTo>
                <a:lnTo>
                  <a:pt x="104351" y="603663"/>
                </a:lnTo>
                <a:lnTo>
                  <a:pt x="95105" y="593076"/>
                </a:lnTo>
                <a:lnTo>
                  <a:pt x="86122" y="582225"/>
                </a:lnTo>
                <a:lnTo>
                  <a:pt x="77405" y="571374"/>
                </a:lnTo>
                <a:lnTo>
                  <a:pt x="68951" y="559994"/>
                </a:lnTo>
                <a:lnTo>
                  <a:pt x="60761" y="548349"/>
                </a:lnTo>
                <a:lnTo>
                  <a:pt x="52836" y="536440"/>
                </a:lnTo>
                <a:lnTo>
                  <a:pt x="45439" y="524001"/>
                </a:lnTo>
                <a:lnTo>
                  <a:pt x="38306" y="511562"/>
                </a:lnTo>
                <a:lnTo>
                  <a:pt x="31702" y="498594"/>
                </a:lnTo>
                <a:lnTo>
                  <a:pt x="27739" y="490389"/>
                </a:lnTo>
                <a:lnTo>
                  <a:pt x="24041" y="482185"/>
                </a:lnTo>
                <a:lnTo>
                  <a:pt x="20606" y="473451"/>
                </a:lnTo>
                <a:lnTo>
                  <a:pt x="17700" y="464717"/>
                </a:lnTo>
                <a:lnTo>
                  <a:pt x="14794" y="455719"/>
                </a:lnTo>
                <a:lnTo>
                  <a:pt x="12417" y="446456"/>
                </a:lnTo>
                <a:lnTo>
                  <a:pt x="10039" y="437193"/>
                </a:lnTo>
                <a:lnTo>
                  <a:pt x="7926" y="427665"/>
                </a:lnTo>
                <a:lnTo>
                  <a:pt x="6076" y="418137"/>
                </a:lnTo>
                <a:lnTo>
                  <a:pt x="4491" y="408345"/>
                </a:lnTo>
                <a:lnTo>
                  <a:pt x="3170" y="398553"/>
                </a:lnTo>
                <a:lnTo>
                  <a:pt x="1850" y="388761"/>
                </a:lnTo>
                <a:lnTo>
                  <a:pt x="1057" y="378439"/>
                </a:lnTo>
                <a:lnTo>
                  <a:pt x="529" y="368382"/>
                </a:lnTo>
                <a:lnTo>
                  <a:pt x="264" y="358060"/>
                </a:lnTo>
                <a:lnTo>
                  <a:pt x="0" y="348003"/>
                </a:lnTo>
                <a:lnTo>
                  <a:pt x="264" y="332653"/>
                </a:lnTo>
                <a:lnTo>
                  <a:pt x="1057" y="317832"/>
                </a:lnTo>
                <a:lnTo>
                  <a:pt x="2378" y="302747"/>
                </a:lnTo>
                <a:lnTo>
                  <a:pt x="4491" y="287926"/>
                </a:lnTo>
                <a:lnTo>
                  <a:pt x="6869" y="272840"/>
                </a:lnTo>
                <a:lnTo>
                  <a:pt x="10039" y="258019"/>
                </a:lnTo>
                <a:lnTo>
                  <a:pt x="11888" y="250874"/>
                </a:lnTo>
                <a:lnTo>
                  <a:pt x="14002" y="243463"/>
                </a:lnTo>
                <a:lnTo>
                  <a:pt x="15851" y="236053"/>
                </a:lnTo>
                <a:lnTo>
                  <a:pt x="18493" y="228907"/>
                </a:lnTo>
                <a:lnTo>
                  <a:pt x="20606" y="221761"/>
                </a:lnTo>
                <a:lnTo>
                  <a:pt x="23512" y="214880"/>
                </a:lnTo>
                <a:lnTo>
                  <a:pt x="26418" y="207734"/>
                </a:lnTo>
                <a:lnTo>
                  <a:pt x="29324" y="200853"/>
                </a:lnTo>
                <a:lnTo>
                  <a:pt x="32494" y="193972"/>
                </a:lnTo>
                <a:lnTo>
                  <a:pt x="36193" y="187356"/>
                </a:lnTo>
                <a:lnTo>
                  <a:pt x="39363" y="180475"/>
                </a:lnTo>
                <a:lnTo>
                  <a:pt x="43326" y="174123"/>
                </a:lnTo>
                <a:lnTo>
                  <a:pt x="47552" y="167506"/>
                </a:lnTo>
                <a:lnTo>
                  <a:pt x="51779" y="161155"/>
                </a:lnTo>
                <a:lnTo>
                  <a:pt x="56270" y="155332"/>
                </a:lnTo>
                <a:lnTo>
                  <a:pt x="60761" y="148980"/>
                </a:lnTo>
                <a:lnTo>
                  <a:pt x="65781" y="143422"/>
                </a:lnTo>
                <a:lnTo>
                  <a:pt x="70800" y="137865"/>
                </a:lnTo>
                <a:lnTo>
                  <a:pt x="76348" y="132307"/>
                </a:lnTo>
                <a:lnTo>
                  <a:pt x="81896" y="126749"/>
                </a:lnTo>
                <a:lnTo>
                  <a:pt x="89557" y="120397"/>
                </a:lnTo>
                <a:lnTo>
                  <a:pt x="98011" y="114045"/>
                </a:lnTo>
                <a:lnTo>
                  <a:pt x="106728" y="108223"/>
                </a:lnTo>
                <a:lnTo>
                  <a:pt x="115710" y="102930"/>
                </a:lnTo>
                <a:lnTo>
                  <a:pt x="124957" y="98166"/>
                </a:lnTo>
                <a:lnTo>
                  <a:pt x="134731" y="93931"/>
                </a:lnTo>
                <a:lnTo>
                  <a:pt x="139751" y="92079"/>
                </a:lnTo>
                <a:lnTo>
                  <a:pt x="145034" y="90226"/>
                </a:lnTo>
                <a:lnTo>
                  <a:pt x="150318" y="88638"/>
                </a:lnTo>
                <a:lnTo>
                  <a:pt x="155601" y="87315"/>
                </a:lnTo>
                <a:lnTo>
                  <a:pt x="163527" y="85198"/>
                </a:lnTo>
                <a:lnTo>
                  <a:pt x="170924" y="83874"/>
                </a:lnTo>
                <a:lnTo>
                  <a:pt x="178849" y="82551"/>
                </a:lnTo>
                <a:lnTo>
                  <a:pt x="186510" y="81228"/>
                </a:lnTo>
                <a:lnTo>
                  <a:pt x="193907" y="80434"/>
                </a:lnTo>
                <a:lnTo>
                  <a:pt x="201304" y="79640"/>
                </a:lnTo>
                <a:lnTo>
                  <a:pt x="208966" y="79375"/>
                </a:lnTo>
                <a:close/>
                <a:moveTo>
                  <a:pt x="1713004" y="79375"/>
                </a:moveTo>
                <a:lnTo>
                  <a:pt x="1722007" y="79375"/>
                </a:lnTo>
                <a:lnTo>
                  <a:pt x="1729156" y="79375"/>
                </a:lnTo>
                <a:lnTo>
                  <a:pt x="1736570" y="79640"/>
                </a:lnTo>
                <a:lnTo>
                  <a:pt x="1743984" y="80434"/>
                </a:lnTo>
                <a:lnTo>
                  <a:pt x="1751398" y="81228"/>
                </a:lnTo>
                <a:lnTo>
                  <a:pt x="1759077" y="82551"/>
                </a:lnTo>
                <a:lnTo>
                  <a:pt x="1767021" y="83874"/>
                </a:lnTo>
                <a:lnTo>
                  <a:pt x="1774699" y="85198"/>
                </a:lnTo>
                <a:lnTo>
                  <a:pt x="1782643" y="87315"/>
                </a:lnTo>
                <a:lnTo>
                  <a:pt x="1787674" y="88638"/>
                </a:lnTo>
                <a:lnTo>
                  <a:pt x="1792970" y="90226"/>
                </a:lnTo>
                <a:lnTo>
                  <a:pt x="1798001" y="92079"/>
                </a:lnTo>
                <a:lnTo>
                  <a:pt x="1803031" y="93931"/>
                </a:lnTo>
                <a:lnTo>
                  <a:pt x="1813093" y="98166"/>
                </a:lnTo>
                <a:lnTo>
                  <a:pt x="1822626" y="102930"/>
                </a:lnTo>
                <a:lnTo>
                  <a:pt x="1831628" y="108223"/>
                </a:lnTo>
                <a:lnTo>
                  <a:pt x="1840366" y="114045"/>
                </a:lnTo>
                <a:lnTo>
                  <a:pt x="1848310" y="120397"/>
                </a:lnTo>
                <a:lnTo>
                  <a:pt x="1856253" y="126749"/>
                </a:lnTo>
                <a:lnTo>
                  <a:pt x="1863667" y="134159"/>
                </a:lnTo>
                <a:lnTo>
                  <a:pt x="1870817" y="141570"/>
                </a:lnTo>
                <a:lnTo>
                  <a:pt x="1877436" y="148980"/>
                </a:lnTo>
                <a:lnTo>
                  <a:pt x="1883526" y="157185"/>
                </a:lnTo>
                <a:lnTo>
                  <a:pt x="1889352" y="165389"/>
                </a:lnTo>
                <a:lnTo>
                  <a:pt x="1894912" y="174123"/>
                </a:lnTo>
                <a:lnTo>
                  <a:pt x="1899943" y="182856"/>
                </a:lnTo>
                <a:lnTo>
                  <a:pt x="1904709" y="191855"/>
                </a:lnTo>
                <a:lnTo>
                  <a:pt x="1908946" y="200853"/>
                </a:lnTo>
                <a:lnTo>
                  <a:pt x="1913182" y="210116"/>
                </a:lnTo>
                <a:lnTo>
                  <a:pt x="1916625" y="219379"/>
                </a:lnTo>
                <a:lnTo>
                  <a:pt x="1920067" y="228907"/>
                </a:lnTo>
                <a:lnTo>
                  <a:pt x="1923244" y="238435"/>
                </a:lnTo>
                <a:lnTo>
                  <a:pt x="1925627" y="248227"/>
                </a:lnTo>
                <a:lnTo>
                  <a:pt x="1928275" y="258019"/>
                </a:lnTo>
                <a:lnTo>
                  <a:pt x="1930393" y="267812"/>
                </a:lnTo>
                <a:lnTo>
                  <a:pt x="1932512" y="277604"/>
                </a:lnTo>
                <a:lnTo>
                  <a:pt x="1933836" y="287926"/>
                </a:lnTo>
                <a:lnTo>
                  <a:pt x="1935160" y="297983"/>
                </a:lnTo>
                <a:lnTo>
                  <a:pt x="1936483" y="307775"/>
                </a:lnTo>
                <a:lnTo>
                  <a:pt x="1937278" y="317832"/>
                </a:lnTo>
                <a:lnTo>
                  <a:pt x="1937807" y="327889"/>
                </a:lnTo>
                <a:lnTo>
                  <a:pt x="1938337" y="337946"/>
                </a:lnTo>
                <a:lnTo>
                  <a:pt x="1938337" y="348003"/>
                </a:lnTo>
                <a:lnTo>
                  <a:pt x="1938337" y="358060"/>
                </a:lnTo>
                <a:lnTo>
                  <a:pt x="1937807" y="368382"/>
                </a:lnTo>
                <a:lnTo>
                  <a:pt x="1937278" y="378439"/>
                </a:lnTo>
                <a:lnTo>
                  <a:pt x="1936483" y="388760"/>
                </a:lnTo>
                <a:lnTo>
                  <a:pt x="1935160" y="398553"/>
                </a:lnTo>
                <a:lnTo>
                  <a:pt x="1933836" y="408345"/>
                </a:lnTo>
                <a:lnTo>
                  <a:pt x="1932512" y="418137"/>
                </a:lnTo>
                <a:lnTo>
                  <a:pt x="1930393" y="427665"/>
                </a:lnTo>
                <a:lnTo>
                  <a:pt x="1928540" y="437193"/>
                </a:lnTo>
                <a:lnTo>
                  <a:pt x="1925892" y="446456"/>
                </a:lnTo>
                <a:lnTo>
                  <a:pt x="1923509" y="455719"/>
                </a:lnTo>
                <a:lnTo>
                  <a:pt x="1920596" y="464717"/>
                </a:lnTo>
                <a:lnTo>
                  <a:pt x="1917684" y="473451"/>
                </a:lnTo>
                <a:lnTo>
                  <a:pt x="1914241" y="482185"/>
                </a:lnTo>
                <a:lnTo>
                  <a:pt x="1910535" y="490389"/>
                </a:lnTo>
                <a:lnTo>
                  <a:pt x="1906563" y="498593"/>
                </a:lnTo>
                <a:lnTo>
                  <a:pt x="1901267" y="509180"/>
                </a:lnTo>
                <a:lnTo>
                  <a:pt x="1895442" y="519502"/>
                </a:lnTo>
                <a:lnTo>
                  <a:pt x="1889352" y="529823"/>
                </a:lnTo>
                <a:lnTo>
                  <a:pt x="1883262" y="539616"/>
                </a:lnTo>
                <a:lnTo>
                  <a:pt x="1876907" y="549143"/>
                </a:lnTo>
                <a:lnTo>
                  <a:pt x="1870287" y="558671"/>
                </a:lnTo>
                <a:lnTo>
                  <a:pt x="1863403" y="567934"/>
                </a:lnTo>
                <a:lnTo>
                  <a:pt x="1856253" y="576932"/>
                </a:lnTo>
                <a:lnTo>
                  <a:pt x="1849369" y="585931"/>
                </a:lnTo>
                <a:lnTo>
                  <a:pt x="1841955" y="594664"/>
                </a:lnTo>
                <a:lnTo>
                  <a:pt x="1834276" y="603133"/>
                </a:lnTo>
                <a:lnTo>
                  <a:pt x="1826597" y="611338"/>
                </a:lnTo>
                <a:lnTo>
                  <a:pt x="1818654" y="619542"/>
                </a:lnTo>
                <a:lnTo>
                  <a:pt x="1810710" y="627482"/>
                </a:lnTo>
                <a:lnTo>
                  <a:pt x="1802502" y="635422"/>
                </a:lnTo>
                <a:lnTo>
                  <a:pt x="1794294" y="642832"/>
                </a:lnTo>
                <a:lnTo>
                  <a:pt x="1786085" y="650243"/>
                </a:lnTo>
                <a:lnTo>
                  <a:pt x="1777612" y="657653"/>
                </a:lnTo>
                <a:lnTo>
                  <a:pt x="1768874" y="664534"/>
                </a:lnTo>
                <a:lnTo>
                  <a:pt x="1760136" y="671680"/>
                </a:lnTo>
                <a:lnTo>
                  <a:pt x="1751398" y="678296"/>
                </a:lnTo>
                <a:lnTo>
                  <a:pt x="1742660" y="684648"/>
                </a:lnTo>
                <a:lnTo>
                  <a:pt x="1724655" y="697352"/>
                </a:lnTo>
                <a:lnTo>
                  <a:pt x="1706385" y="709526"/>
                </a:lnTo>
                <a:lnTo>
                  <a:pt x="1688114" y="720906"/>
                </a:lnTo>
                <a:lnTo>
                  <a:pt x="1669844" y="732022"/>
                </a:lnTo>
                <a:lnTo>
                  <a:pt x="1651309" y="742344"/>
                </a:lnTo>
                <a:lnTo>
                  <a:pt x="1632774" y="752136"/>
                </a:lnTo>
                <a:lnTo>
                  <a:pt x="1614504" y="761664"/>
                </a:lnTo>
                <a:lnTo>
                  <a:pt x="1596234" y="770397"/>
                </a:lnTo>
                <a:lnTo>
                  <a:pt x="1577964" y="778866"/>
                </a:lnTo>
                <a:lnTo>
                  <a:pt x="1559958" y="786806"/>
                </a:lnTo>
                <a:lnTo>
                  <a:pt x="1542217" y="794217"/>
                </a:lnTo>
                <a:lnTo>
                  <a:pt x="1525271" y="801362"/>
                </a:lnTo>
                <a:lnTo>
                  <a:pt x="1508060" y="807979"/>
                </a:lnTo>
                <a:lnTo>
                  <a:pt x="1491379" y="814331"/>
                </a:lnTo>
                <a:lnTo>
                  <a:pt x="1475756" y="820153"/>
                </a:lnTo>
                <a:lnTo>
                  <a:pt x="1445306" y="830739"/>
                </a:lnTo>
                <a:lnTo>
                  <a:pt x="1417768" y="840532"/>
                </a:lnTo>
                <a:lnTo>
                  <a:pt x="1393673" y="848207"/>
                </a:lnTo>
                <a:lnTo>
                  <a:pt x="1370636" y="856147"/>
                </a:lnTo>
                <a:lnTo>
                  <a:pt x="1361369" y="859323"/>
                </a:lnTo>
                <a:lnTo>
                  <a:pt x="1353955" y="861969"/>
                </a:lnTo>
                <a:lnTo>
                  <a:pt x="1348394" y="864616"/>
                </a:lnTo>
                <a:lnTo>
                  <a:pt x="1346276" y="865674"/>
                </a:lnTo>
                <a:lnTo>
                  <a:pt x="1343893" y="866998"/>
                </a:lnTo>
                <a:lnTo>
                  <a:pt x="1341775" y="869380"/>
                </a:lnTo>
                <a:lnTo>
                  <a:pt x="1339127" y="872555"/>
                </a:lnTo>
                <a:lnTo>
                  <a:pt x="1337009" y="876261"/>
                </a:lnTo>
                <a:lnTo>
                  <a:pt x="1334890" y="880760"/>
                </a:lnTo>
                <a:lnTo>
                  <a:pt x="1333566" y="885259"/>
                </a:lnTo>
                <a:lnTo>
                  <a:pt x="1332507" y="890023"/>
                </a:lnTo>
                <a:lnTo>
                  <a:pt x="1332242" y="894522"/>
                </a:lnTo>
                <a:lnTo>
                  <a:pt x="1332507" y="897169"/>
                </a:lnTo>
                <a:lnTo>
                  <a:pt x="1332772" y="899551"/>
                </a:lnTo>
                <a:lnTo>
                  <a:pt x="1333302" y="901932"/>
                </a:lnTo>
                <a:lnTo>
                  <a:pt x="1333831" y="904050"/>
                </a:lnTo>
                <a:lnTo>
                  <a:pt x="1334625" y="906167"/>
                </a:lnTo>
                <a:lnTo>
                  <a:pt x="1335685" y="908020"/>
                </a:lnTo>
                <a:lnTo>
                  <a:pt x="1337273" y="910137"/>
                </a:lnTo>
                <a:lnTo>
                  <a:pt x="1338597" y="911990"/>
                </a:lnTo>
                <a:lnTo>
                  <a:pt x="1340716" y="914107"/>
                </a:lnTo>
                <a:lnTo>
                  <a:pt x="1343363" y="916224"/>
                </a:lnTo>
                <a:lnTo>
                  <a:pt x="1346806" y="918606"/>
                </a:lnTo>
                <a:lnTo>
                  <a:pt x="1350777" y="920723"/>
                </a:lnTo>
                <a:lnTo>
                  <a:pt x="1355544" y="923105"/>
                </a:lnTo>
                <a:lnTo>
                  <a:pt x="1361369" y="924958"/>
                </a:lnTo>
                <a:lnTo>
                  <a:pt x="1367988" y="926546"/>
                </a:lnTo>
                <a:lnTo>
                  <a:pt x="1375932" y="928134"/>
                </a:lnTo>
                <a:lnTo>
                  <a:pt x="1380169" y="929192"/>
                </a:lnTo>
                <a:lnTo>
                  <a:pt x="1384405" y="930251"/>
                </a:lnTo>
                <a:lnTo>
                  <a:pt x="1388377" y="932368"/>
                </a:lnTo>
                <a:lnTo>
                  <a:pt x="1392084" y="934221"/>
                </a:lnTo>
                <a:lnTo>
                  <a:pt x="1395261" y="936867"/>
                </a:lnTo>
                <a:lnTo>
                  <a:pt x="1398704" y="939514"/>
                </a:lnTo>
                <a:lnTo>
                  <a:pt x="1401616" y="942690"/>
                </a:lnTo>
                <a:lnTo>
                  <a:pt x="1403999" y="946130"/>
                </a:lnTo>
                <a:lnTo>
                  <a:pt x="1406382" y="949306"/>
                </a:lnTo>
                <a:lnTo>
                  <a:pt x="1408236" y="953276"/>
                </a:lnTo>
                <a:lnTo>
                  <a:pt x="1410089" y="957246"/>
                </a:lnTo>
                <a:lnTo>
                  <a:pt x="1411149" y="961481"/>
                </a:lnTo>
                <a:lnTo>
                  <a:pt x="1411943" y="965980"/>
                </a:lnTo>
                <a:lnTo>
                  <a:pt x="1412472" y="970214"/>
                </a:lnTo>
                <a:lnTo>
                  <a:pt x="1412472" y="974713"/>
                </a:lnTo>
                <a:lnTo>
                  <a:pt x="1411943" y="979477"/>
                </a:lnTo>
                <a:lnTo>
                  <a:pt x="1411149" y="983977"/>
                </a:lnTo>
                <a:lnTo>
                  <a:pt x="1410089" y="988211"/>
                </a:lnTo>
                <a:lnTo>
                  <a:pt x="1408236" y="992446"/>
                </a:lnTo>
                <a:lnTo>
                  <a:pt x="1406382" y="996415"/>
                </a:lnTo>
                <a:lnTo>
                  <a:pt x="1403735" y="999591"/>
                </a:lnTo>
                <a:lnTo>
                  <a:pt x="1401351" y="1003032"/>
                </a:lnTo>
                <a:lnTo>
                  <a:pt x="1398439" y="1006208"/>
                </a:lnTo>
                <a:lnTo>
                  <a:pt x="1394997" y="1008854"/>
                </a:lnTo>
                <a:lnTo>
                  <a:pt x="1391819" y="1011236"/>
                </a:lnTo>
                <a:lnTo>
                  <a:pt x="1388112" y="1013354"/>
                </a:lnTo>
                <a:lnTo>
                  <a:pt x="1384140" y="1015206"/>
                </a:lnTo>
                <a:lnTo>
                  <a:pt x="1380169" y="1016265"/>
                </a:lnTo>
                <a:lnTo>
                  <a:pt x="1375932" y="1017059"/>
                </a:lnTo>
                <a:lnTo>
                  <a:pt x="1371695" y="1017588"/>
                </a:lnTo>
                <a:lnTo>
                  <a:pt x="1367459" y="1017588"/>
                </a:lnTo>
                <a:lnTo>
                  <a:pt x="1362958" y="1017323"/>
                </a:lnTo>
                <a:lnTo>
                  <a:pt x="1356338" y="1016000"/>
                </a:lnTo>
                <a:lnTo>
                  <a:pt x="1349718" y="1014942"/>
                </a:lnTo>
                <a:lnTo>
                  <a:pt x="1343363" y="1013089"/>
                </a:lnTo>
                <a:lnTo>
                  <a:pt x="1337273" y="1011501"/>
                </a:lnTo>
                <a:lnTo>
                  <a:pt x="1330918" y="1009119"/>
                </a:lnTo>
                <a:lnTo>
                  <a:pt x="1325093" y="1007266"/>
                </a:lnTo>
                <a:lnTo>
                  <a:pt x="1319533" y="1004620"/>
                </a:lnTo>
                <a:lnTo>
                  <a:pt x="1313972" y="1002238"/>
                </a:lnTo>
                <a:lnTo>
                  <a:pt x="1308147" y="999327"/>
                </a:lnTo>
                <a:lnTo>
                  <a:pt x="1303116" y="996415"/>
                </a:lnTo>
                <a:lnTo>
                  <a:pt x="1298085" y="992975"/>
                </a:lnTo>
                <a:lnTo>
                  <a:pt x="1293319" y="989534"/>
                </a:lnTo>
                <a:lnTo>
                  <a:pt x="1288553" y="985829"/>
                </a:lnTo>
                <a:lnTo>
                  <a:pt x="1284316" y="982389"/>
                </a:lnTo>
                <a:lnTo>
                  <a:pt x="1280080" y="978154"/>
                </a:lnTo>
                <a:lnTo>
                  <a:pt x="1276108" y="973920"/>
                </a:lnTo>
                <a:lnTo>
                  <a:pt x="1272136" y="969685"/>
                </a:lnTo>
                <a:lnTo>
                  <a:pt x="1268959" y="965186"/>
                </a:lnTo>
                <a:lnTo>
                  <a:pt x="1265516" y="960422"/>
                </a:lnTo>
                <a:lnTo>
                  <a:pt x="1262604" y="955658"/>
                </a:lnTo>
                <a:lnTo>
                  <a:pt x="1259956" y="950894"/>
                </a:lnTo>
                <a:lnTo>
                  <a:pt x="1257308" y="945866"/>
                </a:lnTo>
                <a:lnTo>
                  <a:pt x="1255190" y="941102"/>
                </a:lnTo>
                <a:lnTo>
                  <a:pt x="1253071" y="935544"/>
                </a:lnTo>
                <a:lnTo>
                  <a:pt x="1251483" y="930516"/>
                </a:lnTo>
                <a:lnTo>
                  <a:pt x="1250159" y="925487"/>
                </a:lnTo>
                <a:lnTo>
                  <a:pt x="1248570" y="920194"/>
                </a:lnTo>
                <a:lnTo>
                  <a:pt x="1247776" y="915165"/>
                </a:lnTo>
                <a:lnTo>
                  <a:pt x="1246981" y="909872"/>
                </a:lnTo>
                <a:lnTo>
                  <a:pt x="1246452" y="904844"/>
                </a:lnTo>
                <a:lnTo>
                  <a:pt x="1246187" y="899551"/>
                </a:lnTo>
                <a:lnTo>
                  <a:pt x="1246187" y="894522"/>
                </a:lnTo>
                <a:lnTo>
                  <a:pt x="1246452" y="886318"/>
                </a:lnTo>
                <a:lnTo>
                  <a:pt x="1247246" y="878378"/>
                </a:lnTo>
                <a:lnTo>
                  <a:pt x="1248305" y="870174"/>
                </a:lnTo>
                <a:lnTo>
                  <a:pt x="1250159" y="862498"/>
                </a:lnTo>
                <a:lnTo>
                  <a:pt x="1252277" y="854823"/>
                </a:lnTo>
                <a:lnTo>
                  <a:pt x="1254925" y="847413"/>
                </a:lnTo>
                <a:lnTo>
                  <a:pt x="1257838" y="840003"/>
                </a:lnTo>
                <a:lnTo>
                  <a:pt x="1261280" y="833121"/>
                </a:lnTo>
                <a:lnTo>
                  <a:pt x="1264987" y="826240"/>
                </a:lnTo>
                <a:lnTo>
                  <a:pt x="1269223" y="819888"/>
                </a:lnTo>
                <a:lnTo>
                  <a:pt x="1273990" y="813801"/>
                </a:lnTo>
                <a:lnTo>
                  <a:pt x="1278756" y="807714"/>
                </a:lnTo>
                <a:lnTo>
                  <a:pt x="1284051" y="802156"/>
                </a:lnTo>
                <a:lnTo>
                  <a:pt x="1289877" y="796863"/>
                </a:lnTo>
                <a:lnTo>
                  <a:pt x="1296232" y="792099"/>
                </a:lnTo>
                <a:lnTo>
                  <a:pt x="1302851" y="787600"/>
                </a:lnTo>
                <a:lnTo>
                  <a:pt x="1306558" y="785748"/>
                </a:lnTo>
                <a:lnTo>
                  <a:pt x="1310000" y="783630"/>
                </a:lnTo>
                <a:lnTo>
                  <a:pt x="1316620" y="780454"/>
                </a:lnTo>
                <a:lnTo>
                  <a:pt x="1324034" y="777808"/>
                </a:lnTo>
                <a:lnTo>
                  <a:pt x="1331448" y="774897"/>
                </a:lnTo>
                <a:lnTo>
                  <a:pt x="1348394" y="768809"/>
                </a:lnTo>
                <a:lnTo>
                  <a:pt x="1367988" y="762193"/>
                </a:lnTo>
                <a:lnTo>
                  <a:pt x="1390230" y="755047"/>
                </a:lnTo>
                <a:lnTo>
                  <a:pt x="1414856" y="746578"/>
                </a:lnTo>
                <a:lnTo>
                  <a:pt x="1441069" y="737580"/>
                </a:lnTo>
                <a:lnTo>
                  <a:pt x="1469137" y="727258"/>
                </a:lnTo>
                <a:lnTo>
                  <a:pt x="1483965" y="721700"/>
                </a:lnTo>
                <a:lnTo>
                  <a:pt x="1498528" y="715613"/>
                </a:lnTo>
                <a:lnTo>
                  <a:pt x="1513621" y="709526"/>
                </a:lnTo>
                <a:lnTo>
                  <a:pt x="1528978" y="702645"/>
                </a:lnTo>
                <a:lnTo>
                  <a:pt x="1544336" y="696028"/>
                </a:lnTo>
                <a:lnTo>
                  <a:pt x="1559958" y="688618"/>
                </a:lnTo>
                <a:lnTo>
                  <a:pt x="1575581" y="681472"/>
                </a:lnTo>
                <a:lnTo>
                  <a:pt x="1591203" y="673532"/>
                </a:lnTo>
                <a:lnTo>
                  <a:pt x="1606825" y="665063"/>
                </a:lnTo>
                <a:lnTo>
                  <a:pt x="1622183" y="656594"/>
                </a:lnTo>
                <a:lnTo>
                  <a:pt x="1637540" y="647596"/>
                </a:lnTo>
                <a:lnTo>
                  <a:pt x="1652898" y="638333"/>
                </a:lnTo>
                <a:lnTo>
                  <a:pt x="1667726" y="628541"/>
                </a:lnTo>
                <a:lnTo>
                  <a:pt x="1682554" y="618748"/>
                </a:lnTo>
                <a:lnTo>
                  <a:pt x="1696852" y="608162"/>
                </a:lnTo>
                <a:lnTo>
                  <a:pt x="1711151" y="597311"/>
                </a:lnTo>
                <a:lnTo>
                  <a:pt x="1720154" y="589901"/>
                </a:lnTo>
                <a:lnTo>
                  <a:pt x="1729421" y="582225"/>
                </a:lnTo>
                <a:lnTo>
                  <a:pt x="1738159" y="574286"/>
                </a:lnTo>
                <a:lnTo>
                  <a:pt x="1746897" y="566611"/>
                </a:lnTo>
                <a:lnTo>
                  <a:pt x="1755370" y="558406"/>
                </a:lnTo>
                <a:lnTo>
                  <a:pt x="1763578" y="549937"/>
                </a:lnTo>
                <a:lnTo>
                  <a:pt x="1771522" y="541468"/>
                </a:lnTo>
                <a:lnTo>
                  <a:pt x="1778936" y="532734"/>
                </a:lnTo>
                <a:lnTo>
                  <a:pt x="1786615" y="523736"/>
                </a:lnTo>
                <a:lnTo>
                  <a:pt x="1793499" y="514738"/>
                </a:lnTo>
                <a:lnTo>
                  <a:pt x="1800648" y="505475"/>
                </a:lnTo>
                <a:lnTo>
                  <a:pt x="1807003" y="496212"/>
                </a:lnTo>
                <a:lnTo>
                  <a:pt x="1813623" y="486684"/>
                </a:lnTo>
                <a:lnTo>
                  <a:pt x="1819448" y="476892"/>
                </a:lnTo>
                <a:lnTo>
                  <a:pt x="1825009" y="466835"/>
                </a:lnTo>
                <a:lnTo>
                  <a:pt x="1830304" y="456778"/>
                </a:lnTo>
                <a:lnTo>
                  <a:pt x="1832952" y="452014"/>
                </a:lnTo>
                <a:lnTo>
                  <a:pt x="1835335" y="446456"/>
                </a:lnTo>
                <a:lnTo>
                  <a:pt x="1837189" y="440898"/>
                </a:lnTo>
                <a:lnTo>
                  <a:pt x="1839307" y="435076"/>
                </a:lnTo>
                <a:lnTo>
                  <a:pt x="1841161" y="428724"/>
                </a:lnTo>
                <a:lnTo>
                  <a:pt x="1843014" y="422372"/>
                </a:lnTo>
                <a:lnTo>
                  <a:pt x="1844868" y="416020"/>
                </a:lnTo>
                <a:lnTo>
                  <a:pt x="1846192" y="408874"/>
                </a:lnTo>
                <a:lnTo>
                  <a:pt x="1847515" y="401729"/>
                </a:lnTo>
                <a:lnTo>
                  <a:pt x="1848575" y="394318"/>
                </a:lnTo>
                <a:lnTo>
                  <a:pt x="1849899" y="386908"/>
                </a:lnTo>
                <a:lnTo>
                  <a:pt x="1850693" y="379497"/>
                </a:lnTo>
                <a:lnTo>
                  <a:pt x="1851487" y="371558"/>
                </a:lnTo>
                <a:lnTo>
                  <a:pt x="1851752" y="363618"/>
                </a:lnTo>
                <a:lnTo>
                  <a:pt x="1852017" y="355678"/>
                </a:lnTo>
                <a:lnTo>
                  <a:pt x="1852282" y="348003"/>
                </a:lnTo>
                <a:lnTo>
                  <a:pt x="1852017" y="336093"/>
                </a:lnTo>
                <a:lnTo>
                  <a:pt x="1851487" y="324713"/>
                </a:lnTo>
                <a:lnTo>
                  <a:pt x="1850428" y="313068"/>
                </a:lnTo>
                <a:lnTo>
                  <a:pt x="1849104" y="301953"/>
                </a:lnTo>
                <a:lnTo>
                  <a:pt x="1846986" y="290572"/>
                </a:lnTo>
                <a:lnTo>
                  <a:pt x="1844603" y="279721"/>
                </a:lnTo>
                <a:lnTo>
                  <a:pt x="1841955" y="269135"/>
                </a:lnTo>
                <a:lnTo>
                  <a:pt x="1838513" y="258549"/>
                </a:lnTo>
                <a:lnTo>
                  <a:pt x="1835335" y="248756"/>
                </a:lnTo>
                <a:lnTo>
                  <a:pt x="1831364" y="239493"/>
                </a:lnTo>
                <a:lnTo>
                  <a:pt x="1826862" y="230495"/>
                </a:lnTo>
                <a:lnTo>
                  <a:pt x="1822361" y="222290"/>
                </a:lnTo>
                <a:lnTo>
                  <a:pt x="1817330" y="214615"/>
                </a:lnTo>
                <a:lnTo>
                  <a:pt x="1811769" y="207470"/>
                </a:lnTo>
                <a:lnTo>
                  <a:pt x="1806209" y="201118"/>
                </a:lnTo>
                <a:lnTo>
                  <a:pt x="1803031" y="198207"/>
                </a:lnTo>
                <a:lnTo>
                  <a:pt x="1800384" y="195295"/>
                </a:lnTo>
                <a:lnTo>
                  <a:pt x="1796147" y="191855"/>
                </a:lnTo>
                <a:lnTo>
                  <a:pt x="1791646" y="188679"/>
                </a:lnTo>
                <a:lnTo>
                  <a:pt x="1787409" y="185503"/>
                </a:lnTo>
                <a:lnTo>
                  <a:pt x="1782643" y="182856"/>
                </a:lnTo>
                <a:lnTo>
                  <a:pt x="1777877" y="180474"/>
                </a:lnTo>
                <a:lnTo>
                  <a:pt x="1772846" y="178357"/>
                </a:lnTo>
                <a:lnTo>
                  <a:pt x="1767550" y="176240"/>
                </a:lnTo>
                <a:lnTo>
                  <a:pt x="1761725" y="174652"/>
                </a:lnTo>
                <a:lnTo>
                  <a:pt x="1751133" y="172270"/>
                </a:lnTo>
                <a:lnTo>
                  <a:pt x="1740807" y="170682"/>
                </a:lnTo>
                <a:lnTo>
                  <a:pt x="1731010" y="169623"/>
                </a:lnTo>
                <a:lnTo>
                  <a:pt x="1722007" y="169359"/>
                </a:lnTo>
                <a:lnTo>
                  <a:pt x="1716711" y="169623"/>
                </a:lnTo>
                <a:lnTo>
                  <a:pt x="1711151" y="169888"/>
                </a:lnTo>
                <a:lnTo>
                  <a:pt x="1706120" y="170417"/>
                </a:lnTo>
                <a:lnTo>
                  <a:pt x="1701354" y="170947"/>
                </a:lnTo>
                <a:lnTo>
                  <a:pt x="1696588" y="171741"/>
                </a:lnTo>
                <a:lnTo>
                  <a:pt x="1692086" y="172799"/>
                </a:lnTo>
                <a:lnTo>
                  <a:pt x="1687585" y="174387"/>
                </a:lnTo>
                <a:lnTo>
                  <a:pt x="1683084" y="175711"/>
                </a:lnTo>
                <a:lnTo>
                  <a:pt x="1678847" y="177034"/>
                </a:lnTo>
                <a:lnTo>
                  <a:pt x="1674610" y="178886"/>
                </a:lnTo>
                <a:lnTo>
                  <a:pt x="1670903" y="180739"/>
                </a:lnTo>
                <a:lnTo>
                  <a:pt x="1666932" y="182856"/>
                </a:lnTo>
                <a:lnTo>
                  <a:pt x="1659253" y="187356"/>
                </a:lnTo>
                <a:lnTo>
                  <a:pt x="1651574" y="192384"/>
                </a:lnTo>
                <a:lnTo>
                  <a:pt x="1644690" y="197942"/>
                </a:lnTo>
                <a:lnTo>
                  <a:pt x="1637805" y="203764"/>
                </a:lnTo>
                <a:lnTo>
                  <a:pt x="1631185" y="210645"/>
                </a:lnTo>
                <a:lnTo>
                  <a:pt x="1625095" y="217262"/>
                </a:lnTo>
                <a:lnTo>
                  <a:pt x="1619005" y="224937"/>
                </a:lnTo>
                <a:lnTo>
                  <a:pt x="1613445" y="232612"/>
                </a:lnTo>
                <a:lnTo>
                  <a:pt x="1608149" y="240287"/>
                </a:lnTo>
                <a:lnTo>
                  <a:pt x="1603118" y="248227"/>
                </a:lnTo>
                <a:lnTo>
                  <a:pt x="1598352" y="256431"/>
                </a:lnTo>
                <a:lnTo>
                  <a:pt x="1594115" y="264636"/>
                </a:lnTo>
                <a:lnTo>
                  <a:pt x="1589879" y="272575"/>
                </a:lnTo>
                <a:lnTo>
                  <a:pt x="1586172" y="280515"/>
                </a:lnTo>
                <a:lnTo>
                  <a:pt x="1582730" y="288455"/>
                </a:lnTo>
                <a:lnTo>
                  <a:pt x="1580082" y="295601"/>
                </a:lnTo>
                <a:lnTo>
                  <a:pt x="1574786" y="309628"/>
                </a:lnTo>
                <a:lnTo>
                  <a:pt x="1571079" y="321537"/>
                </a:lnTo>
                <a:lnTo>
                  <a:pt x="1568167" y="330800"/>
                </a:lnTo>
                <a:lnTo>
                  <a:pt x="1566578" y="336623"/>
                </a:lnTo>
                <a:lnTo>
                  <a:pt x="1566313" y="339005"/>
                </a:lnTo>
                <a:lnTo>
                  <a:pt x="1564724" y="343504"/>
                </a:lnTo>
                <a:lnTo>
                  <a:pt x="1563400" y="347738"/>
                </a:lnTo>
                <a:lnTo>
                  <a:pt x="1561547" y="351708"/>
                </a:lnTo>
                <a:lnTo>
                  <a:pt x="1559164" y="355149"/>
                </a:lnTo>
                <a:lnTo>
                  <a:pt x="1556781" y="358589"/>
                </a:lnTo>
                <a:lnTo>
                  <a:pt x="1553603" y="361765"/>
                </a:lnTo>
                <a:lnTo>
                  <a:pt x="1550426" y="364412"/>
                </a:lnTo>
                <a:lnTo>
                  <a:pt x="1547248" y="367058"/>
                </a:lnTo>
                <a:lnTo>
                  <a:pt x="1543806" y="369176"/>
                </a:lnTo>
                <a:lnTo>
                  <a:pt x="1539834" y="371028"/>
                </a:lnTo>
                <a:lnTo>
                  <a:pt x="1535863" y="372352"/>
                </a:lnTo>
                <a:lnTo>
                  <a:pt x="1531891" y="373410"/>
                </a:lnTo>
                <a:lnTo>
                  <a:pt x="1527654" y="373940"/>
                </a:lnTo>
                <a:lnTo>
                  <a:pt x="1523418" y="373940"/>
                </a:lnTo>
                <a:lnTo>
                  <a:pt x="1518916" y="373675"/>
                </a:lnTo>
                <a:lnTo>
                  <a:pt x="1514680" y="372881"/>
                </a:lnTo>
                <a:lnTo>
                  <a:pt x="1510708" y="371822"/>
                </a:lnTo>
                <a:lnTo>
                  <a:pt x="1506736" y="370234"/>
                </a:lnTo>
                <a:lnTo>
                  <a:pt x="1502764" y="368117"/>
                </a:lnTo>
                <a:lnTo>
                  <a:pt x="1499057" y="366000"/>
                </a:lnTo>
                <a:lnTo>
                  <a:pt x="1495880" y="363089"/>
                </a:lnTo>
                <a:lnTo>
                  <a:pt x="1492967" y="359913"/>
                </a:lnTo>
                <a:lnTo>
                  <a:pt x="1490055" y="357001"/>
                </a:lnTo>
                <a:lnTo>
                  <a:pt x="1487936" y="353296"/>
                </a:lnTo>
                <a:lnTo>
                  <a:pt x="1485818" y="349591"/>
                </a:lnTo>
                <a:lnTo>
                  <a:pt x="1484229" y="345621"/>
                </a:lnTo>
                <a:lnTo>
                  <a:pt x="1482641" y="341387"/>
                </a:lnTo>
                <a:lnTo>
                  <a:pt x="1481582" y="337152"/>
                </a:lnTo>
                <a:lnTo>
                  <a:pt x="1481052" y="332653"/>
                </a:lnTo>
                <a:lnTo>
                  <a:pt x="1481052" y="328154"/>
                </a:lnTo>
                <a:lnTo>
                  <a:pt x="1481317" y="323654"/>
                </a:lnTo>
                <a:lnTo>
                  <a:pt x="1482111" y="319420"/>
                </a:lnTo>
                <a:lnTo>
                  <a:pt x="1483700" y="312539"/>
                </a:lnTo>
                <a:lnTo>
                  <a:pt x="1485553" y="305922"/>
                </a:lnTo>
                <a:lnTo>
                  <a:pt x="1488201" y="296924"/>
                </a:lnTo>
                <a:lnTo>
                  <a:pt x="1491379" y="286073"/>
                </a:lnTo>
                <a:lnTo>
                  <a:pt x="1495615" y="273899"/>
                </a:lnTo>
                <a:lnTo>
                  <a:pt x="1500646" y="260401"/>
                </a:lnTo>
                <a:lnTo>
                  <a:pt x="1507001" y="245316"/>
                </a:lnTo>
                <a:lnTo>
                  <a:pt x="1513885" y="229966"/>
                </a:lnTo>
                <a:lnTo>
                  <a:pt x="1517857" y="222026"/>
                </a:lnTo>
                <a:lnTo>
                  <a:pt x="1522094" y="213821"/>
                </a:lnTo>
                <a:lnTo>
                  <a:pt x="1526860" y="205882"/>
                </a:lnTo>
                <a:lnTo>
                  <a:pt x="1531626" y="197677"/>
                </a:lnTo>
                <a:lnTo>
                  <a:pt x="1536922" y="189208"/>
                </a:lnTo>
                <a:lnTo>
                  <a:pt x="1542747" y="181004"/>
                </a:lnTo>
                <a:lnTo>
                  <a:pt x="1548572" y="172799"/>
                </a:lnTo>
                <a:lnTo>
                  <a:pt x="1554662" y="164860"/>
                </a:lnTo>
                <a:lnTo>
                  <a:pt x="1561547" y="156655"/>
                </a:lnTo>
                <a:lnTo>
                  <a:pt x="1568431" y="148715"/>
                </a:lnTo>
                <a:lnTo>
                  <a:pt x="1575845" y="141305"/>
                </a:lnTo>
                <a:lnTo>
                  <a:pt x="1583789" y="133630"/>
                </a:lnTo>
                <a:lnTo>
                  <a:pt x="1591997" y="126484"/>
                </a:lnTo>
                <a:lnTo>
                  <a:pt x="1600735" y="119603"/>
                </a:lnTo>
                <a:lnTo>
                  <a:pt x="1607090" y="115369"/>
                </a:lnTo>
                <a:lnTo>
                  <a:pt x="1613180" y="111134"/>
                </a:lnTo>
                <a:lnTo>
                  <a:pt x="1619535" y="106899"/>
                </a:lnTo>
                <a:lnTo>
                  <a:pt x="1626419" y="103194"/>
                </a:lnTo>
                <a:lnTo>
                  <a:pt x="1633304" y="99489"/>
                </a:lnTo>
                <a:lnTo>
                  <a:pt x="1640453" y="96313"/>
                </a:lnTo>
                <a:lnTo>
                  <a:pt x="1647867" y="93137"/>
                </a:lnTo>
                <a:lnTo>
                  <a:pt x="1655281" y="90226"/>
                </a:lnTo>
                <a:lnTo>
                  <a:pt x="1663225" y="87844"/>
                </a:lnTo>
                <a:lnTo>
                  <a:pt x="1671168" y="85462"/>
                </a:lnTo>
                <a:lnTo>
                  <a:pt x="1678847" y="83874"/>
                </a:lnTo>
                <a:lnTo>
                  <a:pt x="1687320" y="82286"/>
                </a:lnTo>
                <a:lnTo>
                  <a:pt x="1695793" y="80698"/>
                </a:lnTo>
                <a:lnTo>
                  <a:pt x="1704266" y="79904"/>
                </a:lnTo>
                <a:lnTo>
                  <a:pt x="1713004" y="79375"/>
                </a:lnTo>
                <a:close/>
                <a:moveTo>
                  <a:pt x="409575" y="0"/>
                </a:moveTo>
                <a:lnTo>
                  <a:pt x="1528763" y="0"/>
                </a:lnTo>
                <a:lnTo>
                  <a:pt x="1528763" y="95250"/>
                </a:lnTo>
                <a:lnTo>
                  <a:pt x="409575" y="95250"/>
                </a:lnTo>
                <a:lnTo>
                  <a:pt x="40957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矩形 16"/>
          <p:cNvSpPr/>
          <p:nvPr/>
        </p:nvSpPr>
        <p:spPr>
          <a:xfrm>
            <a:off x="1733837" y="2724204"/>
            <a:ext cx="633764" cy="633764"/>
          </a:xfrm>
          <a:prstGeom prst="rect">
            <a:avLst/>
          </a:prstGeom>
          <a:solidFill>
            <a:schemeClr val="accent1"/>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FF"/>
                </a:solidFill>
              </a:rPr>
              <a:t>A</a:t>
            </a:r>
            <a:endParaRPr lang="zh-CN" altLang="en-US" sz="2400" dirty="0">
              <a:solidFill>
                <a:srgbClr val="FFFFFF"/>
              </a:solidFill>
            </a:endParaRPr>
          </a:p>
        </p:txBody>
      </p:sp>
      <p:sp>
        <p:nvSpPr>
          <p:cNvPr id="18" name="矩形 17"/>
          <p:cNvSpPr/>
          <p:nvPr/>
        </p:nvSpPr>
        <p:spPr>
          <a:xfrm>
            <a:off x="792163" y="3510865"/>
            <a:ext cx="2517111" cy="235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矩形 18"/>
          <p:cNvSpPr/>
          <p:nvPr/>
        </p:nvSpPr>
        <p:spPr>
          <a:xfrm>
            <a:off x="5657838" y="2724204"/>
            <a:ext cx="633764" cy="633764"/>
          </a:xfrm>
          <a:prstGeom prst="rect">
            <a:avLst/>
          </a:prstGeom>
          <a:solidFill>
            <a:schemeClr val="accent1"/>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FF"/>
                </a:solidFill>
              </a:rPr>
              <a:t>B</a:t>
            </a:r>
            <a:endParaRPr lang="zh-CN" altLang="en-US" sz="2400" dirty="0">
              <a:solidFill>
                <a:srgbClr val="FFFFFF"/>
              </a:solidFill>
            </a:endParaRPr>
          </a:p>
        </p:txBody>
      </p:sp>
      <p:sp>
        <p:nvSpPr>
          <p:cNvPr id="20" name="矩形 19"/>
          <p:cNvSpPr/>
          <p:nvPr/>
        </p:nvSpPr>
        <p:spPr>
          <a:xfrm>
            <a:off x="4716164" y="3510865"/>
            <a:ext cx="2517111" cy="235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792163" y="3629465"/>
            <a:ext cx="25171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716164" y="3629465"/>
            <a:ext cx="2517111"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8758788" y="5078825"/>
            <a:ext cx="2355385" cy="1477328"/>
          </a:xfrm>
          <a:prstGeom prst="rect">
            <a:avLst/>
          </a:prstGeom>
          <a:noFill/>
        </p:spPr>
        <p:txBody>
          <a:bodyPr wrap="square" rtlCol="0">
            <a:spAutoFit/>
          </a:bodyPr>
          <a:lstStyle/>
          <a:p>
            <a:pPr algn="ctr">
              <a:lnSpc>
                <a:spcPct val="150000"/>
              </a:lnSpc>
            </a:pPr>
            <a:r>
              <a:rPr lang="en-US" altLang="zh-CN" sz="3600" b="1" dirty="0">
                <a:solidFill>
                  <a:schemeClr val="accent1"/>
                </a:solidFill>
                <a:latin typeface="+mj-ea"/>
                <a:ea typeface="+mj-ea"/>
              </a:rPr>
              <a:t>9688</a:t>
            </a:r>
            <a:r>
              <a:rPr lang="zh-CN" altLang="en-US" sz="3600" b="1" dirty="0">
                <a:solidFill>
                  <a:schemeClr val="accent1"/>
                </a:solidFill>
                <a:latin typeface="+mj-ea"/>
                <a:ea typeface="+mj-ea"/>
              </a:rPr>
              <a:t>万</a:t>
            </a:r>
            <a:endParaRPr lang="en-US" altLang="zh-CN" sz="3600" b="1" dirty="0">
              <a:solidFill>
                <a:schemeClr val="accent1"/>
              </a:solidFill>
              <a:latin typeface="+mj-ea"/>
              <a:ea typeface="+mj-ea"/>
            </a:endParaRPr>
          </a:p>
          <a:p>
            <a:pPr algn="ctr">
              <a:lnSpc>
                <a:spcPct val="150000"/>
              </a:lnSpc>
            </a:pPr>
            <a:r>
              <a:rPr lang="zh-CN" altLang="en-US" dirty="0">
                <a:solidFill>
                  <a:schemeClr val="accent1"/>
                </a:solidFill>
                <a:latin typeface="+mj-ea"/>
                <a:ea typeface="+mj-ea"/>
              </a:rPr>
              <a:t>三年二班</a:t>
            </a:r>
            <a:endParaRPr lang="zh-CN" altLang="en-US" dirty="0">
              <a:solidFill>
                <a:schemeClr val="accent1"/>
              </a:solidFill>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갈매기형 수장 15"/>
          <p:cNvSpPr/>
          <p:nvPr/>
        </p:nvSpPr>
        <p:spPr>
          <a:xfrm>
            <a:off x="1892300" y="3355182"/>
            <a:ext cx="4203700" cy="1500187"/>
          </a:xfrm>
          <a:prstGeom prst="chevron">
            <a:avLst>
              <a:gd name="adj" fmla="val 66037"/>
            </a:avLst>
          </a:prstGeom>
          <a:solidFill>
            <a:schemeClr val="accent1"/>
          </a:solidFill>
          <a:ln w="9525" cap="flat" cmpd="sng">
            <a:noFill/>
            <a:prstDash val="solid"/>
            <a:round/>
            <a:headEnd type="none" w="med" len="med"/>
            <a:tailEnd type="none" w="med" len="med"/>
          </a:ln>
          <a:effectLst/>
        </p:spPr>
        <p:txBody>
          <a:bodyPr anchor="ctr"/>
          <a:lstStyle/>
          <a:p>
            <a:pPr algn="r" latinLnBrk="0">
              <a:defRPr/>
            </a:pPr>
            <a:r>
              <a:rPr lang="en-US" altLang="zh-CN" sz="4400" i="1" kern="0" dirty="0">
                <a:solidFill>
                  <a:srgbClr val="FFFFFF"/>
                </a:solidFill>
                <a:effectLst>
                  <a:outerShdw blurRad="38100" dist="38100" dir="2700000" algn="tl">
                    <a:srgbClr val="000000">
                      <a:alpha val="43137"/>
                    </a:srgbClr>
                  </a:outerShdw>
                </a:effectLst>
                <a:latin typeface="+mj-ea"/>
                <a:ea typeface="+mj-ea"/>
              </a:rPr>
              <a:t>89%</a:t>
            </a:r>
            <a:endParaRPr lang="ko-KR" altLang="en-US" sz="4400" i="1" kern="0" dirty="0">
              <a:solidFill>
                <a:srgbClr val="FFFFFF"/>
              </a:solidFill>
              <a:effectLst>
                <a:outerShdw blurRad="38100" dist="38100" dir="2700000" algn="tl">
                  <a:srgbClr val="000000">
                    <a:alpha val="43137"/>
                  </a:srgbClr>
                </a:outerShdw>
              </a:effectLst>
              <a:latin typeface="+mj-ea"/>
              <a:ea typeface="+mj-ea"/>
            </a:endParaRPr>
          </a:p>
        </p:txBody>
      </p:sp>
      <p:sp>
        <p:nvSpPr>
          <p:cNvPr id="18" name="椭圆 17"/>
          <p:cNvSpPr/>
          <p:nvPr/>
        </p:nvSpPr>
        <p:spPr>
          <a:xfrm>
            <a:off x="933450" y="2876550"/>
            <a:ext cx="2457450" cy="2457450"/>
          </a:xfrm>
          <a:prstGeom prst="ellipse">
            <a:avLst/>
          </a:prstGeom>
          <a:ln w="76200">
            <a:solidFill>
              <a:srgbClr val="FFFFFF"/>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KSO_Shape"/>
          <p:cNvSpPr/>
          <p:nvPr/>
        </p:nvSpPr>
        <p:spPr bwMode="auto">
          <a:xfrm>
            <a:off x="1339012" y="3218564"/>
            <a:ext cx="1646327" cy="1773422"/>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rgbClr val="FFFFFF"/>
          </a:solidFill>
          <a:ln>
            <a:noFill/>
          </a:ln>
        </p:spPr>
        <p:txBody>
          <a:bodyPr vert="horz" wrap="square" lIns="91440" tIns="45720" rIns="91440" bIns="45720" numCol="1" anchor="t" anchorCtr="0" compatLnSpc="1"/>
          <a:lstStyle/>
          <a:p>
            <a:endParaRPr lang="zh-CN" altLang="en-US"/>
          </a:p>
        </p:txBody>
      </p:sp>
      <p:sp>
        <p:nvSpPr>
          <p:cNvPr id="28" name="갈매기형 수장 15"/>
          <p:cNvSpPr/>
          <p:nvPr/>
        </p:nvSpPr>
        <p:spPr>
          <a:xfrm flipH="1">
            <a:off x="6096000" y="3355182"/>
            <a:ext cx="4203700" cy="1500187"/>
          </a:xfrm>
          <a:prstGeom prst="chevron">
            <a:avLst>
              <a:gd name="adj" fmla="val 66037"/>
            </a:avLst>
          </a:prstGeom>
          <a:solidFill>
            <a:schemeClr val="accent1"/>
          </a:solidFill>
          <a:ln w="9525" cap="flat" cmpd="sng">
            <a:noFill/>
            <a:prstDash val="solid"/>
            <a:round/>
            <a:headEnd type="none" w="med" len="med"/>
            <a:tailEnd type="none" w="med" len="med"/>
          </a:ln>
          <a:effectLst/>
        </p:spPr>
        <p:txBody>
          <a:bodyPr anchor="ctr"/>
          <a:lstStyle/>
          <a:p>
            <a:r>
              <a:rPr lang="en-US" altLang="zh-CN" sz="4400" i="1" kern="0" dirty="0">
                <a:solidFill>
                  <a:srgbClr val="FFFFFF"/>
                </a:solidFill>
                <a:effectLst>
                  <a:outerShdw blurRad="38100" dist="38100" dir="2700000" algn="tl">
                    <a:srgbClr val="000000">
                      <a:alpha val="43137"/>
                    </a:srgbClr>
                  </a:outerShdw>
                </a:effectLst>
                <a:latin typeface="+mj-ea"/>
                <a:ea typeface="+mj-ea"/>
              </a:rPr>
              <a:t>120%</a:t>
            </a:r>
            <a:endParaRPr lang="ko-KR" altLang="en-US" sz="4400" i="1" kern="0" dirty="0">
              <a:solidFill>
                <a:srgbClr val="FFFFFF"/>
              </a:solidFill>
              <a:effectLst>
                <a:outerShdw blurRad="38100" dist="38100" dir="2700000" algn="tl">
                  <a:srgbClr val="000000">
                    <a:alpha val="43137"/>
                  </a:srgbClr>
                </a:outerShdw>
              </a:effectLst>
              <a:latin typeface="+mj-ea"/>
              <a:ea typeface="+mj-ea"/>
            </a:endParaRPr>
          </a:p>
        </p:txBody>
      </p:sp>
      <p:sp>
        <p:nvSpPr>
          <p:cNvPr id="29" name="椭圆 28"/>
          <p:cNvSpPr/>
          <p:nvPr/>
        </p:nvSpPr>
        <p:spPr>
          <a:xfrm flipH="1">
            <a:off x="8801100" y="2876550"/>
            <a:ext cx="2457450" cy="2457450"/>
          </a:xfrm>
          <a:prstGeom prst="ellipse">
            <a:avLst/>
          </a:prstGeom>
          <a:ln w="76200">
            <a:solidFill>
              <a:srgbClr val="FFFF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KSO_Shape"/>
          <p:cNvSpPr/>
          <p:nvPr/>
        </p:nvSpPr>
        <p:spPr bwMode="auto">
          <a:xfrm>
            <a:off x="9200419" y="3539896"/>
            <a:ext cx="1658813" cy="1130758"/>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FF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933450" y="542998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8711567" y="542998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048649" y="3677466"/>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文本框 13"/>
          <p:cNvSpPr txBox="1"/>
          <p:nvPr/>
        </p:nvSpPr>
        <p:spPr>
          <a:xfrm>
            <a:off x="440965" y="3691453"/>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5" name="任意多边形: 形状 14"/>
          <p:cNvSpPr/>
          <p:nvPr/>
        </p:nvSpPr>
        <p:spPr>
          <a:xfrm>
            <a:off x="465772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形状 15"/>
          <p:cNvSpPr/>
          <p:nvPr/>
        </p:nvSpPr>
        <p:spPr>
          <a:xfrm flipH="1">
            <a:off x="664446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4610100" y="1535197"/>
            <a:ext cx="2971800" cy="923330"/>
          </a:xfrm>
          <a:prstGeom prst="rect">
            <a:avLst/>
          </a:prstGeom>
          <a:noFill/>
        </p:spPr>
        <p:txBody>
          <a:bodyPr wrap="square" rtlCol="0">
            <a:spAutoFit/>
          </a:bodyPr>
          <a:lstStyle/>
          <a:p>
            <a:pPr algn="ctr"/>
            <a:r>
              <a:rPr lang="en-US" altLang="zh-CN" sz="5400" dirty="0">
                <a:solidFill>
                  <a:schemeClr val="accent1"/>
                </a:solidFill>
                <a:latin typeface="+mj-ea"/>
                <a:ea typeface="+mj-ea"/>
              </a:rPr>
              <a:t>4098</a:t>
            </a:r>
            <a:r>
              <a:rPr lang="zh-CN" altLang="en-US" sz="2800" dirty="0">
                <a:solidFill>
                  <a:schemeClr val="accent1"/>
                </a:solidFill>
                <a:latin typeface="+mj-ea"/>
                <a:ea typeface="+mj-ea"/>
              </a:rPr>
              <a:t>万</a:t>
            </a:r>
            <a:endParaRPr lang="zh-CN" altLang="en-US" sz="5400" dirty="0">
              <a:solidFill>
                <a:schemeClr val="accent1"/>
              </a:solidFill>
              <a:latin typeface="+mj-ea"/>
              <a:ea typeface="+mj-ea"/>
            </a:endParaRPr>
          </a:p>
        </p:txBody>
      </p:sp>
      <p:sp>
        <p:nvSpPr>
          <p:cNvPr id="19" name="椭圆 18"/>
          <p:cNvSpPr/>
          <p:nvPr/>
        </p:nvSpPr>
        <p:spPr>
          <a:xfrm>
            <a:off x="4494541" y="260449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椭圆 19"/>
          <p:cNvSpPr/>
          <p:nvPr/>
        </p:nvSpPr>
        <p:spPr>
          <a:xfrm>
            <a:off x="6644465" y="260449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5" name="矩形 24"/>
          <p:cNvSpPr/>
          <p:nvPr/>
        </p:nvSpPr>
        <p:spPr>
          <a:xfrm>
            <a:off x="8367047" y="3677466"/>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文本框 29"/>
          <p:cNvSpPr txBox="1"/>
          <p:nvPr/>
        </p:nvSpPr>
        <p:spPr>
          <a:xfrm>
            <a:off x="7759363" y="3691453"/>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31" name="矩形 30"/>
          <p:cNvSpPr/>
          <p:nvPr/>
        </p:nvSpPr>
        <p:spPr>
          <a:xfrm>
            <a:off x="4274767" y="5860698"/>
            <a:ext cx="3642466" cy="823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
        <p:nvSpPr>
          <p:cNvPr id="32" name="KSO_Shape"/>
          <p:cNvSpPr/>
          <p:nvPr/>
        </p:nvSpPr>
        <p:spPr bwMode="auto">
          <a:xfrm>
            <a:off x="4863324" y="3063785"/>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3" name="KSO_Shape"/>
          <p:cNvSpPr/>
          <p:nvPr/>
        </p:nvSpPr>
        <p:spPr bwMode="auto">
          <a:xfrm>
            <a:off x="7013248" y="3014896"/>
            <a:ext cx="568641" cy="48540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任意多边形 28"/>
          <p:cNvSpPr/>
          <p:nvPr/>
        </p:nvSpPr>
        <p:spPr>
          <a:xfrm>
            <a:off x="1525588" y="2098948"/>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21" name="矩形 20"/>
          <p:cNvSpPr/>
          <p:nvPr/>
        </p:nvSpPr>
        <p:spPr>
          <a:xfrm>
            <a:off x="3458985" y="2165212"/>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任意多边形 28"/>
          <p:cNvSpPr/>
          <p:nvPr/>
        </p:nvSpPr>
        <p:spPr>
          <a:xfrm>
            <a:off x="1525588" y="4137056"/>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23" name="矩形 22"/>
          <p:cNvSpPr/>
          <p:nvPr/>
        </p:nvSpPr>
        <p:spPr>
          <a:xfrm>
            <a:off x="3458985" y="4203320"/>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KSO_Shape"/>
          <p:cNvSpPr/>
          <p:nvPr/>
        </p:nvSpPr>
        <p:spPr>
          <a:xfrm flipH="1">
            <a:off x="2062518" y="4556894"/>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25" name="KSO_Shape"/>
          <p:cNvSpPr/>
          <p:nvPr/>
        </p:nvSpPr>
        <p:spPr bwMode="auto">
          <a:xfrm>
            <a:off x="2073357" y="2518786"/>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26" name="KSO_Shape"/>
          <p:cNvSpPr/>
          <p:nvPr/>
        </p:nvSpPr>
        <p:spPr bwMode="auto">
          <a:xfrm>
            <a:off x="7051144" y="2733768"/>
            <a:ext cx="685154" cy="2322827"/>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7" name="矩形 14"/>
          <p:cNvSpPr/>
          <p:nvPr/>
        </p:nvSpPr>
        <p:spPr>
          <a:xfrm>
            <a:off x="8072258" y="3879202"/>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8" name="KSO_GT1"/>
          <p:cNvSpPr/>
          <p:nvPr/>
        </p:nvSpPr>
        <p:spPr>
          <a:xfrm>
            <a:off x="8072258" y="3994313"/>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38" name="KSO_Shape"/>
          <p:cNvSpPr/>
          <p:nvPr/>
        </p:nvSpPr>
        <p:spPr bwMode="auto">
          <a:xfrm>
            <a:off x="9353710" y="2279447"/>
            <a:ext cx="1226515" cy="1363596"/>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1"/>
          <p:cNvSpPr>
            <a:spLocks noChangeAspect="1"/>
          </p:cNvSpPr>
          <p:nvPr/>
        </p:nvSpPr>
        <p:spPr bwMode="auto">
          <a:xfrm>
            <a:off x="6220961" y="2763703"/>
            <a:ext cx="1658938" cy="1344612"/>
          </a:xfrm>
          <a:custGeom>
            <a:avLst/>
            <a:gdLst>
              <a:gd name="T0" fmla="*/ 1165 w 1381"/>
              <a:gd name="T1" fmla="*/ 639 h 1119"/>
              <a:gd name="T2" fmla="*/ 1112 w 1381"/>
              <a:gd name="T3" fmla="*/ 646 h 1119"/>
              <a:gd name="T4" fmla="*/ 1062 w 1381"/>
              <a:gd name="T5" fmla="*/ 658 h 1119"/>
              <a:gd name="T6" fmla="*/ 1038 w 1381"/>
              <a:gd name="T7" fmla="*/ 665 h 1119"/>
              <a:gd name="T8" fmla="*/ 1002 w 1381"/>
              <a:gd name="T9" fmla="*/ 677 h 1119"/>
              <a:gd name="T10" fmla="*/ 966 w 1381"/>
              <a:gd name="T11" fmla="*/ 692 h 1119"/>
              <a:gd name="T12" fmla="*/ 921 w 1381"/>
              <a:gd name="T13" fmla="*/ 714 h 1119"/>
              <a:gd name="T14" fmla="*/ 879 w 1381"/>
              <a:gd name="T15" fmla="*/ 741 h 1119"/>
              <a:gd name="T16" fmla="*/ 838 w 1381"/>
              <a:gd name="T17" fmla="*/ 770 h 1119"/>
              <a:gd name="T18" fmla="*/ 799 w 1381"/>
              <a:gd name="T19" fmla="*/ 801 h 1119"/>
              <a:gd name="T20" fmla="*/ 781 w 1381"/>
              <a:gd name="T21" fmla="*/ 818 h 1119"/>
              <a:gd name="T22" fmla="*/ 747 w 1381"/>
              <a:gd name="T23" fmla="*/ 854 h 1119"/>
              <a:gd name="T24" fmla="*/ 716 w 1381"/>
              <a:gd name="T25" fmla="*/ 894 h 1119"/>
              <a:gd name="T26" fmla="*/ 701 w 1381"/>
              <a:gd name="T27" fmla="*/ 914 h 1119"/>
              <a:gd name="T28" fmla="*/ 674 w 1381"/>
              <a:gd name="T29" fmla="*/ 956 h 1119"/>
              <a:gd name="T30" fmla="*/ 656 w 1381"/>
              <a:gd name="T31" fmla="*/ 989 h 1119"/>
              <a:gd name="T32" fmla="*/ 640 w 1381"/>
              <a:gd name="T33" fmla="*/ 1023 h 1119"/>
              <a:gd name="T34" fmla="*/ 621 w 1381"/>
              <a:gd name="T35" fmla="*/ 1071 h 1119"/>
              <a:gd name="T36" fmla="*/ 610 w 1381"/>
              <a:gd name="T37" fmla="*/ 1107 h 1119"/>
              <a:gd name="T38" fmla="*/ 383 w 1381"/>
              <a:gd name="T39" fmla="*/ 833 h 1119"/>
              <a:gd name="T40" fmla="*/ 7 w 1381"/>
              <a:gd name="T41" fmla="*/ 899 h 1119"/>
              <a:gd name="T42" fmla="*/ 23 w 1381"/>
              <a:gd name="T43" fmla="*/ 850 h 1119"/>
              <a:gd name="T44" fmla="*/ 42 w 1381"/>
              <a:gd name="T45" fmla="*/ 804 h 1119"/>
              <a:gd name="T46" fmla="*/ 61 w 1381"/>
              <a:gd name="T47" fmla="*/ 758 h 1119"/>
              <a:gd name="T48" fmla="*/ 83 w 1381"/>
              <a:gd name="T49" fmla="*/ 712 h 1119"/>
              <a:gd name="T50" fmla="*/ 105 w 1381"/>
              <a:gd name="T51" fmla="*/ 668 h 1119"/>
              <a:gd name="T52" fmla="*/ 130 w 1381"/>
              <a:gd name="T53" fmla="*/ 625 h 1119"/>
              <a:gd name="T54" fmla="*/ 156 w 1381"/>
              <a:gd name="T55" fmla="*/ 583 h 1119"/>
              <a:gd name="T56" fmla="*/ 184 w 1381"/>
              <a:gd name="T57" fmla="*/ 541 h 1119"/>
              <a:gd name="T58" fmla="*/ 214 w 1381"/>
              <a:gd name="T59" fmla="*/ 502 h 1119"/>
              <a:gd name="T60" fmla="*/ 245 w 1381"/>
              <a:gd name="T61" fmla="*/ 463 h 1119"/>
              <a:gd name="T62" fmla="*/ 277 w 1381"/>
              <a:gd name="T63" fmla="*/ 426 h 1119"/>
              <a:gd name="T64" fmla="*/ 310 w 1381"/>
              <a:gd name="T65" fmla="*/ 389 h 1119"/>
              <a:gd name="T66" fmla="*/ 345 w 1381"/>
              <a:gd name="T67" fmla="*/ 354 h 1119"/>
              <a:gd name="T68" fmla="*/ 382 w 1381"/>
              <a:gd name="T69" fmla="*/ 321 h 1119"/>
              <a:gd name="T70" fmla="*/ 439 w 1381"/>
              <a:gd name="T71" fmla="*/ 274 h 1119"/>
              <a:gd name="T72" fmla="*/ 478 w 1381"/>
              <a:gd name="T73" fmla="*/ 244 h 1119"/>
              <a:gd name="T74" fmla="*/ 519 w 1381"/>
              <a:gd name="T75" fmla="*/ 215 h 1119"/>
              <a:gd name="T76" fmla="*/ 561 w 1381"/>
              <a:gd name="T77" fmla="*/ 188 h 1119"/>
              <a:gd name="T78" fmla="*/ 603 w 1381"/>
              <a:gd name="T79" fmla="*/ 163 h 1119"/>
              <a:gd name="T80" fmla="*/ 647 w 1381"/>
              <a:gd name="T81" fmla="*/ 140 h 1119"/>
              <a:gd name="T82" fmla="*/ 693 w 1381"/>
              <a:gd name="T83" fmla="*/ 118 h 1119"/>
              <a:gd name="T84" fmla="*/ 738 w 1381"/>
              <a:gd name="T85" fmla="*/ 98 h 1119"/>
              <a:gd name="T86" fmla="*/ 785 w 1381"/>
              <a:gd name="T87" fmla="*/ 79 h 1119"/>
              <a:gd name="T88" fmla="*/ 833 w 1381"/>
              <a:gd name="T89" fmla="*/ 62 h 1119"/>
              <a:gd name="T90" fmla="*/ 882 w 1381"/>
              <a:gd name="T91" fmla="*/ 47 h 1119"/>
              <a:gd name="T92" fmla="*/ 931 w 1381"/>
              <a:gd name="T93" fmla="*/ 35 h 1119"/>
              <a:gd name="T94" fmla="*/ 980 w 1381"/>
              <a:gd name="T95" fmla="*/ 24 h 1119"/>
              <a:gd name="T96" fmla="*/ 1032 w 1381"/>
              <a:gd name="T97" fmla="*/ 15 h 1119"/>
              <a:gd name="T98" fmla="*/ 1083 w 1381"/>
              <a:gd name="T99" fmla="*/ 8 h 1119"/>
              <a:gd name="T100" fmla="*/ 1135 w 1381"/>
              <a:gd name="T101" fmla="*/ 3 h 1119"/>
              <a:gd name="T102" fmla="*/ 1188 w 1381"/>
              <a:gd name="T103" fmla="*/ 0 h 1119"/>
              <a:gd name="T104" fmla="*/ 1190 w 1381"/>
              <a:gd name="T105" fmla="*/ 637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81" h="1119">
                <a:moveTo>
                  <a:pt x="1191" y="637"/>
                </a:moveTo>
                <a:lnTo>
                  <a:pt x="1165" y="639"/>
                </a:lnTo>
                <a:lnTo>
                  <a:pt x="1138" y="642"/>
                </a:lnTo>
                <a:lnTo>
                  <a:pt x="1112" y="646"/>
                </a:lnTo>
                <a:lnTo>
                  <a:pt x="1087" y="652"/>
                </a:lnTo>
                <a:lnTo>
                  <a:pt x="1062" y="658"/>
                </a:lnTo>
                <a:lnTo>
                  <a:pt x="1050" y="661"/>
                </a:lnTo>
                <a:lnTo>
                  <a:pt x="1038" y="665"/>
                </a:lnTo>
                <a:lnTo>
                  <a:pt x="1014" y="673"/>
                </a:lnTo>
                <a:lnTo>
                  <a:pt x="1002" y="677"/>
                </a:lnTo>
                <a:lnTo>
                  <a:pt x="989" y="682"/>
                </a:lnTo>
                <a:lnTo>
                  <a:pt x="966" y="692"/>
                </a:lnTo>
                <a:lnTo>
                  <a:pt x="943" y="703"/>
                </a:lnTo>
                <a:lnTo>
                  <a:pt x="921" y="714"/>
                </a:lnTo>
                <a:lnTo>
                  <a:pt x="900" y="728"/>
                </a:lnTo>
                <a:lnTo>
                  <a:pt x="879" y="741"/>
                </a:lnTo>
                <a:lnTo>
                  <a:pt x="858" y="755"/>
                </a:lnTo>
                <a:lnTo>
                  <a:pt x="838" y="770"/>
                </a:lnTo>
                <a:lnTo>
                  <a:pt x="818" y="785"/>
                </a:lnTo>
                <a:lnTo>
                  <a:pt x="799" y="801"/>
                </a:lnTo>
                <a:lnTo>
                  <a:pt x="790" y="810"/>
                </a:lnTo>
                <a:lnTo>
                  <a:pt x="781" y="818"/>
                </a:lnTo>
                <a:lnTo>
                  <a:pt x="764" y="836"/>
                </a:lnTo>
                <a:lnTo>
                  <a:pt x="747" y="854"/>
                </a:lnTo>
                <a:lnTo>
                  <a:pt x="731" y="873"/>
                </a:lnTo>
                <a:lnTo>
                  <a:pt x="716" y="894"/>
                </a:lnTo>
                <a:lnTo>
                  <a:pt x="708" y="904"/>
                </a:lnTo>
                <a:lnTo>
                  <a:pt x="701" y="914"/>
                </a:lnTo>
                <a:lnTo>
                  <a:pt x="687" y="934"/>
                </a:lnTo>
                <a:lnTo>
                  <a:pt x="674" y="956"/>
                </a:lnTo>
                <a:lnTo>
                  <a:pt x="661" y="978"/>
                </a:lnTo>
                <a:lnTo>
                  <a:pt x="656" y="989"/>
                </a:lnTo>
                <a:lnTo>
                  <a:pt x="650" y="1000"/>
                </a:lnTo>
                <a:lnTo>
                  <a:pt x="640" y="1023"/>
                </a:lnTo>
                <a:lnTo>
                  <a:pt x="630" y="1047"/>
                </a:lnTo>
                <a:lnTo>
                  <a:pt x="621" y="1071"/>
                </a:lnTo>
                <a:lnTo>
                  <a:pt x="614" y="1095"/>
                </a:lnTo>
                <a:lnTo>
                  <a:pt x="610" y="1107"/>
                </a:lnTo>
                <a:lnTo>
                  <a:pt x="607" y="1119"/>
                </a:lnTo>
                <a:lnTo>
                  <a:pt x="383" y="833"/>
                </a:lnTo>
                <a:lnTo>
                  <a:pt x="0" y="923"/>
                </a:lnTo>
                <a:lnTo>
                  <a:pt x="7" y="899"/>
                </a:lnTo>
                <a:lnTo>
                  <a:pt x="15" y="874"/>
                </a:lnTo>
                <a:lnTo>
                  <a:pt x="23" y="850"/>
                </a:lnTo>
                <a:lnTo>
                  <a:pt x="33" y="827"/>
                </a:lnTo>
                <a:lnTo>
                  <a:pt x="42" y="804"/>
                </a:lnTo>
                <a:lnTo>
                  <a:pt x="51" y="781"/>
                </a:lnTo>
                <a:lnTo>
                  <a:pt x="61" y="758"/>
                </a:lnTo>
                <a:lnTo>
                  <a:pt x="72" y="735"/>
                </a:lnTo>
                <a:lnTo>
                  <a:pt x="83" y="712"/>
                </a:lnTo>
                <a:lnTo>
                  <a:pt x="94" y="690"/>
                </a:lnTo>
                <a:lnTo>
                  <a:pt x="105" y="668"/>
                </a:lnTo>
                <a:lnTo>
                  <a:pt x="117" y="646"/>
                </a:lnTo>
                <a:lnTo>
                  <a:pt x="130" y="625"/>
                </a:lnTo>
                <a:lnTo>
                  <a:pt x="143" y="604"/>
                </a:lnTo>
                <a:lnTo>
                  <a:pt x="156" y="583"/>
                </a:lnTo>
                <a:lnTo>
                  <a:pt x="170" y="562"/>
                </a:lnTo>
                <a:lnTo>
                  <a:pt x="184" y="541"/>
                </a:lnTo>
                <a:lnTo>
                  <a:pt x="199" y="521"/>
                </a:lnTo>
                <a:lnTo>
                  <a:pt x="214" y="502"/>
                </a:lnTo>
                <a:lnTo>
                  <a:pt x="229" y="482"/>
                </a:lnTo>
                <a:lnTo>
                  <a:pt x="245" y="463"/>
                </a:lnTo>
                <a:lnTo>
                  <a:pt x="260" y="444"/>
                </a:lnTo>
                <a:lnTo>
                  <a:pt x="277" y="426"/>
                </a:lnTo>
                <a:lnTo>
                  <a:pt x="293" y="408"/>
                </a:lnTo>
                <a:lnTo>
                  <a:pt x="310" y="389"/>
                </a:lnTo>
                <a:lnTo>
                  <a:pt x="327" y="371"/>
                </a:lnTo>
                <a:lnTo>
                  <a:pt x="345" y="354"/>
                </a:lnTo>
                <a:lnTo>
                  <a:pt x="364" y="337"/>
                </a:lnTo>
                <a:lnTo>
                  <a:pt x="382" y="321"/>
                </a:lnTo>
                <a:lnTo>
                  <a:pt x="401" y="305"/>
                </a:lnTo>
                <a:lnTo>
                  <a:pt x="439" y="274"/>
                </a:lnTo>
                <a:lnTo>
                  <a:pt x="458" y="259"/>
                </a:lnTo>
                <a:lnTo>
                  <a:pt x="478" y="244"/>
                </a:lnTo>
                <a:lnTo>
                  <a:pt x="498" y="229"/>
                </a:lnTo>
                <a:lnTo>
                  <a:pt x="519" y="215"/>
                </a:lnTo>
                <a:lnTo>
                  <a:pt x="540" y="201"/>
                </a:lnTo>
                <a:lnTo>
                  <a:pt x="561" y="188"/>
                </a:lnTo>
                <a:lnTo>
                  <a:pt x="582" y="175"/>
                </a:lnTo>
                <a:lnTo>
                  <a:pt x="603" y="163"/>
                </a:lnTo>
                <a:lnTo>
                  <a:pt x="625" y="151"/>
                </a:lnTo>
                <a:lnTo>
                  <a:pt x="647" y="140"/>
                </a:lnTo>
                <a:lnTo>
                  <a:pt x="669" y="129"/>
                </a:lnTo>
                <a:lnTo>
                  <a:pt x="693" y="118"/>
                </a:lnTo>
                <a:lnTo>
                  <a:pt x="715" y="108"/>
                </a:lnTo>
                <a:lnTo>
                  <a:pt x="738" y="98"/>
                </a:lnTo>
                <a:lnTo>
                  <a:pt x="762" y="88"/>
                </a:lnTo>
                <a:lnTo>
                  <a:pt x="785" y="79"/>
                </a:lnTo>
                <a:lnTo>
                  <a:pt x="808" y="70"/>
                </a:lnTo>
                <a:lnTo>
                  <a:pt x="833" y="62"/>
                </a:lnTo>
                <a:lnTo>
                  <a:pt x="857" y="54"/>
                </a:lnTo>
                <a:lnTo>
                  <a:pt x="882" y="47"/>
                </a:lnTo>
                <a:lnTo>
                  <a:pt x="906" y="41"/>
                </a:lnTo>
                <a:lnTo>
                  <a:pt x="931" y="35"/>
                </a:lnTo>
                <a:lnTo>
                  <a:pt x="955" y="29"/>
                </a:lnTo>
                <a:lnTo>
                  <a:pt x="980" y="24"/>
                </a:lnTo>
                <a:lnTo>
                  <a:pt x="1006" y="19"/>
                </a:lnTo>
                <a:lnTo>
                  <a:pt x="1032" y="15"/>
                </a:lnTo>
                <a:lnTo>
                  <a:pt x="1057" y="11"/>
                </a:lnTo>
                <a:lnTo>
                  <a:pt x="1083" y="8"/>
                </a:lnTo>
                <a:lnTo>
                  <a:pt x="1109" y="5"/>
                </a:lnTo>
                <a:lnTo>
                  <a:pt x="1135" y="3"/>
                </a:lnTo>
                <a:lnTo>
                  <a:pt x="1162" y="1"/>
                </a:lnTo>
                <a:lnTo>
                  <a:pt x="1188" y="0"/>
                </a:lnTo>
                <a:lnTo>
                  <a:pt x="1381" y="334"/>
                </a:lnTo>
                <a:lnTo>
                  <a:pt x="1190" y="637"/>
                </a:lnTo>
                <a:lnTo>
                  <a:pt x="1191" y="637"/>
                </a:ln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914400" eaLnBrk="1" fontAlgn="auto" hangingPunct="1">
              <a:lnSpc>
                <a:spcPct val="120000"/>
              </a:lnSpc>
              <a:spcBef>
                <a:spcPts val="0"/>
              </a:spcBef>
              <a:spcAft>
                <a:spcPts val="0"/>
              </a:spcAft>
              <a:defRPr/>
            </a:pPr>
            <a:endParaRPr lang="en-US" sz="900" dirty="0">
              <a:solidFill>
                <a:prstClr val="black"/>
              </a:solidFill>
              <a:latin typeface="宋体" panose="02010600030101010101" pitchFamily="2" charset="-122"/>
            </a:endParaRPr>
          </a:p>
        </p:txBody>
      </p:sp>
      <p:sp>
        <p:nvSpPr>
          <p:cNvPr id="25" name="MH_Other_2"/>
          <p:cNvSpPr>
            <a:spLocks noChangeAspect="1"/>
          </p:cNvSpPr>
          <p:nvPr/>
        </p:nvSpPr>
        <p:spPr bwMode="auto">
          <a:xfrm>
            <a:off x="7727499" y="2763703"/>
            <a:ext cx="1428750" cy="1389062"/>
          </a:xfrm>
          <a:custGeom>
            <a:avLst/>
            <a:gdLst>
              <a:gd name="T0" fmla="*/ 25 w 1190"/>
              <a:gd name="T1" fmla="*/ 637 h 1155"/>
              <a:gd name="T2" fmla="*/ 49 w 1190"/>
              <a:gd name="T3" fmla="*/ 639 h 1155"/>
              <a:gd name="T4" fmla="*/ 98 w 1190"/>
              <a:gd name="T5" fmla="*/ 647 h 1155"/>
              <a:gd name="T6" fmla="*/ 121 w 1190"/>
              <a:gd name="T7" fmla="*/ 652 h 1155"/>
              <a:gd name="T8" fmla="*/ 167 w 1190"/>
              <a:gd name="T9" fmla="*/ 664 h 1155"/>
              <a:gd name="T10" fmla="*/ 201 w 1190"/>
              <a:gd name="T11" fmla="*/ 675 h 1155"/>
              <a:gd name="T12" fmla="*/ 235 w 1190"/>
              <a:gd name="T13" fmla="*/ 688 h 1155"/>
              <a:gd name="T14" fmla="*/ 256 w 1190"/>
              <a:gd name="T15" fmla="*/ 698 h 1155"/>
              <a:gd name="T16" fmla="*/ 277 w 1190"/>
              <a:gd name="T17" fmla="*/ 708 h 1155"/>
              <a:gd name="T18" fmla="*/ 297 w 1190"/>
              <a:gd name="T19" fmla="*/ 721 h 1155"/>
              <a:gd name="T20" fmla="*/ 317 w 1190"/>
              <a:gd name="T21" fmla="*/ 733 h 1155"/>
              <a:gd name="T22" fmla="*/ 356 w 1190"/>
              <a:gd name="T23" fmla="*/ 758 h 1155"/>
              <a:gd name="T24" fmla="*/ 393 w 1190"/>
              <a:gd name="T25" fmla="*/ 787 h 1155"/>
              <a:gd name="T26" fmla="*/ 427 w 1190"/>
              <a:gd name="T27" fmla="*/ 818 h 1155"/>
              <a:gd name="T28" fmla="*/ 443 w 1190"/>
              <a:gd name="T29" fmla="*/ 834 h 1155"/>
              <a:gd name="T30" fmla="*/ 467 w 1190"/>
              <a:gd name="T31" fmla="*/ 860 h 1155"/>
              <a:gd name="T32" fmla="*/ 489 w 1190"/>
              <a:gd name="T33" fmla="*/ 888 h 1155"/>
              <a:gd name="T34" fmla="*/ 515 w 1190"/>
              <a:gd name="T35" fmla="*/ 926 h 1155"/>
              <a:gd name="T36" fmla="*/ 541 w 1190"/>
              <a:gd name="T37" fmla="*/ 965 h 1155"/>
              <a:gd name="T38" fmla="*/ 562 w 1190"/>
              <a:gd name="T39" fmla="*/ 1007 h 1155"/>
              <a:gd name="T40" fmla="*/ 580 w 1190"/>
              <a:gd name="T41" fmla="*/ 1051 h 1155"/>
              <a:gd name="T42" fmla="*/ 1190 w 1190"/>
              <a:gd name="T43" fmla="*/ 865 h 1155"/>
              <a:gd name="T44" fmla="*/ 1173 w 1190"/>
              <a:gd name="T45" fmla="*/ 819 h 1155"/>
              <a:gd name="T46" fmla="*/ 1154 w 1190"/>
              <a:gd name="T47" fmla="*/ 774 h 1155"/>
              <a:gd name="T48" fmla="*/ 1134 w 1190"/>
              <a:gd name="T49" fmla="*/ 730 h 1155"/>
              <a:gd name="T50" fmla="*/ 1112 w 1190"/>
              <a:gd name="T51" fmla="*/ 685 h 1155"/>
              <a:gd name="T52" fmla="*/ 1089 w 1190"/>
              <a:gd name="T53" fmla="*/ 643 h 1155"/>
              <a:gd name="T54" fmla="*/ 1064 w 1190"/>
              <a:gd name="T55" fmla="*/ 602 h 1155"/>
              <a:gd name="T56" fmla="*/ 1038 w 1190"/>
              <a:gd name="T57" fmla="*/ 561 h 1155"/>
              <a:gd name="T58" fmla="*/ 1009 w 1190"/>
              <a:gd name="T59" fmla="*/ 521 h 1155"/>
              <a:gd name="T60" fmla="*/ 980 w 1190"/>
              <a:gd name="T61" fmla="*/ 483 h 1155"/>
              <a:gd name="T62" fmla="*/ 934 w 1190"/>
              <a:gd name="T63" fmla="*/ 428 h 1155"/>
              <a:gd name="T64" fmla="*/ 901 w 1190"/>
              <a:gd name="T65" fmla="*/ 392 h 1155"/>
              <a:gd name="T66" fmla="*/ 868 w 1190"/>
              <a:gd name="T67" fmla="*/ 358 h 1155"/>
              <a:gd name="T68" fmla="*/ 831 w 1190"/>
              <a:gd name="T69" fmla="*/ 326 h 1155"/>
              <a:gd name="T70" fmla="*/ 795 w 1190"/>
              <a:gd name="T71" fmla="*/ 294 h 1155"/>
              <a:gd name="T72" fmla="*/ 758 w 1190"/>
              <a:gd name="T73" fmla="*/ 264 h 1155"/>
              <a:gd name="T74" fmla="*/ 719 w 1190"/>
              <a:gd name="T75" fmla="*/ 235 h 1155"/>
              <a:gd name="T76" fmla="*/ 678 w 1190"/>
              <a:gd name="T77" fmla="*/ 208 h 1155"/>
              <a:gd name="T78" fmla="*/ 638 w 1190"/>
              <a:gd name="T79" fmla="*/ 182 h 1155"/>
              <a:gd name="T80" fmla="*/ 596 w 1190"/>
              <a:gd name="T81" fmla="*/ 158 h 1155"/>
              <a:gd name="T82" fmla="*/ 553 w 1190"/>
              <a:gd name="T83" fmla="*/ 136 h 1155"/>
              <a:gd name="T84" fmla="*/ 508 w 1190"/>
              <a:gd name="T85" fmla="*/ 115 h 1155"/>
              <a:gd name="T86" fmla="*/ 464 w 1190"/>
              <a:gd name="T87" fmla="*/ 96 h 1155"/>
              <a:gd name="T88" fmla="*/ 418 w 1190"/>
              <a:gd name="T89" fmla="*/ 77 h 1155"/>
              <a:gd name="T90" fmla="*/ 371 w 1190"/>
              <a:gd name="T91" fmla="*/ 61 h 1155"/>
              <a:gd name="T92" fmla="*/ 324 w 1190"/>
              <a:gd name="T93" fmla="*/ 47 h 1155"/>
              <a:gd name="T94" fmla="*/ 276 w 1190"/>
              <a:gd name="T95" fmla="*/ 34 h 1155"/>
              <a:gd name="T96" fmla="*/ 202 w 1190"/>
              <a:gd name="T97" fmla="*/ 19 h 1155"/>
              <a:gd name="T98" fmla="*/ 153 w 1190"/>
              <a:gd name="T99" fmla="*/ 12 h 1155"/>
              <a:gd name="T100" fmla="*/ 102 w 1190"/>
              <a:gd name="T101" fmla="*/ 6 h 1155"/>
              <a:gd name="T102" fmla="*/ 51 w 1190"/>
              <a:gd name="T103" fmla="*/ 2 h 1155"/>
              <a:gd name="T104" fmla="*/ 0 w 1190"/>
              <a:gd name="T105" fmla="*/ 0 h 1155"/>
              <a:gd name="T106" fmla="*/ 0 w 1190"/>
              <a:gd name="T107" fmla="*/ 636 h 1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90" h="1155">
                <a:moveTo>
                  <a:pt x="0" y="636"/>
                </a:moveTo>
                <a:lnTo>
                  <a:pt x="25" y="637"/>
                </a:lnTo>
                <a:lnTo>
                  <a:pt x="37" y="638"/>
                </a:lnTo>
                <a:lnTo>
                  <a:pt x="49" y="639"/>
                </a:lnTo>
                <a:lnTo>
                  <a:pt x="74" y="643"/>
                </a:lnTo>
                <a:lnTo>
                  <a:pt x="98" y="647"/>
                </a:lnTo>
                <a:lnTo>
                  <a:pt x="110" y="649"/>
                </a:lnTo>
                <a:lnTo>
                  <a:pt x="121" y="652"/>
                </a:lnTo>
                <a:lnTo>
                  <a:pt x="145" y="657"/>
                </a:lnTo>
                <a:lnTo>
                  <a:pt x="167" y="664"/>
                </a:lnTo>
                <a:lnTo>
                  <a:pt x="190" y="671"/>
                </a:lnTo>
                <a:lnTo>
                  <a:pt x="201" y="675"/>
                </a:lnTo>
                <a:lnTo>
                  <a:pt x="212" y="679"/>
                </a:lnTo>
                <a:lnTo>
                  <a:pt x="235" y="688"/>
                </a:lnTo>
                <a:lnTo>
                  <a:pt x="245" y="693"/>
                </a:lnTo>
                <a:lnTo>
                  <a:pt x="256" y="698"/>
                </a:lnTo>
                <a:lnTo>
                  <a:pt x="266" y="703"/>
                </a:lnTo>
                <a:lnTo>
                  <a:pt x="277" y="708"/>
                </a:lnTo>
                <a:lnTo>
                  <a:pt x="287" y="714"/>
                </a:lnTo>
                <a:lnTo>
                  <a:pt x="297" y="721"/>
                </a:lnTo>
                <a:lnTo>
                  <a:pt x="307" y="727"/>
                </a:lnTo>
                <a:lnTo>
                  <a:pt x="317" y="733"/>
                </a:lnTo>
                <a:lnTo>
                  <a:pt x="337" y="745"/>
                </a:lnTo>
                <a:lnTo>
                  <a:pt x="356" y="758"/>
                </a:lnTo>
                <a:lnTo>
                  <a:pt x="374" y="772"/>
                </a:lnTo>
                <a:lnTo>
                  <a:pt x="393" y="787"/>
                </a:lnTo>
                <a:lnTo>
                  <a:pt x="410" y="802"/>
                </a:lnTo>
                <a:lnTo>
                  <a:pt x="427" y="818"/>
                </a:lnTo>
                <a:lnTo>
                  <a:pt x="435" y="826"/>
                </a:lnTo>
                <a:lnTo>
                  <a:pt x="443" y="834"/>
                </a:lnTo>
                <a:lnTo>
                  <a:pt x="459" y="851"/>
                </a:lnTo>
                <a:lnTo>
                  <a:pt x="467" y="860"/>
                </a:lnTo>
                <a:lnTo>
                  <a:pt x="474" y="869"/>
                </a:lnTo>
                <a:lnTo>
                  <a:pt x="489" y="888"/>
                </a:lnTo>
                <a:lnTo>
                  <a:pt x="502" y="907"/>
                </a:lnTo>
                <a:lnTo>
                  <a:pt x="515" y="926"/>
                </a:lnTo>
                <a:lnTo>
                  <a:pt x="528" y="945"/>
                </a:lnTo>
                <a:lnTo>
                  <a:pt x="541" y="965"/>
                </a:lnTo>
                <a:lnTo>
                  <a:pt x="552" y="986"/>
                </a:lnTo>
                <a:lnTo>
                  <a:pt x="562" y="1007"/>
                </a:lnTo>
                <a:lnTo>
                  <a:pt x="571" y="1028"/>
                </a:lnTo>
                <a:lnTo>
                  <a:pt x="580" y="1051"/>
                </a:lnTo>
                <a:lnTo>
                  <a:pt x="926" y="1155"/>
                </a:lnTo>
                <a:lnTo>
                  <a:pt x="1190" y="865"/>
                </a:lnTo>
                <a:lnTo>
                  <a:pt x="1182" y="842"/>
                </a:lnTo>
                <a:lnTo>
                  <a:pt x="1173" y="819"/>
                </a:lnTo>
                <a:lnTo>
                  <a:pt x="1164" y="796"/>
                </a:lnTo>
                <a:lnTo>
                  <a:pt x="1154" y="774"/>
                </a:lnTo>
                <a:lnTo>
                  <a:pt x="1144" y="752"/>
                </a:lnTo>
                <a:lnTo>
                  <a:pt x="1134" y="730"/>
                </a:lnTo>
                <a:lnTo>
                  <a:pt x="1123" y="707"/>
                </a:lnTo>
                <a:lnTo>
                  <a:pt x="1112" y="685"/>
                </a:lnTo>
                <a:lnTo>
                  <a:pt x="1101" y="664"/>
                </a:lnTo>
                <a:lnTo>
                  <a:pt x="1089" y="643"/>
                </a:lnTo>
                <a:lnTo>
                  <a:pt x="1077" y="622"/>
                </a:lnTo>
                <a:lnTo>
                  <a:pt x="1064" y="602"/>
                </a:lnTo>
                <a:lnTo>
                  <a:pt x="1051" y="581"/>
                </a:lnTo>
                <a:lnTo>
                  <a:pt x="1038" y="561"/>
                </a:lnTo>
                <a:lnTo>
                  <a:pt x="1024" y="541"/>
                </a:lnTo>
                <a:lnTo>
                  <a:pt x="1009" y="521"/>
                </a:lnTo>
                <a:lnTo>
                  <a:pt x="995" y="502"/>
                </a:lnTo>
                <a:lnTo>
                  <a:pt x="980" y="483"/>
                </a:lnTo>
                <a:lnTo>
                  <a:pt x="950" y="446"/>
                </a:lnTo>
                <a:lnTo>
                  <a:pt x="934" y="428"/>
                </a:lnTo>
                <a:lnTo>
                  <a:pt x="918" y="410"/>
                </a:lnTo>
                <a:lnTo>
                  <a:pt x="901" y="392"/>
                </a:lnTo>
                <a:lnTo>
                  <a:pt x="885" y="375"/>
                </a:lnTo>
                <a:lnTo>
                  <a:pt x="868" y="358"/>
                </a:lnTo>
                <a:lnTo>
                  <a:pt x="849" y="342"/>
                </a:lnTo>
                <a:lnTo>
                  <a:pt x="831" y="326"/>
                </a:lnTo>
                <a:lnTo>
                  <a:pt x="813" y="310"/>
                </a:lnTo>
                <a:lnTo>
                  <a:pt x="795" y="294"/>
                </a:lnTo>
                <a:lnTo>
                  <a:pt x="777" y="279"/>
                </a:lnTo>
                <a:lnTo>
                  <a:pt x="758" y="264"/>
                </a:lnTo>
                <a:lnTo>
                  <a:pt x="738" y="250"/>
                </a:lnTo>
                <a:lnTo>
                  <a:pt x="719" y="235"/>
                </a:lnTo>
                <a:lnTo>
                  <a:pt x="699" y="221"/>
                </a:lnTo>
                <a:lnTo>
                  <a:pt x="678" y="208"/>
                </a:lnTo>
                <a:lnTo>
                  <a:pt x="658" y="195"/>
                </a:lnTo>
                <a:lnTo>
                  <a:pt x="638" y="182"/>
                </a:lnTo>
                <a:lnTo>
                  <a:pt x="617" y="170"/>
                </a:lnTo>
                <a:lnTo>
                  <a:pt x="596" y="158"/>
                </a:lnTo>
                <a:lnTo>
                  <a:pt x="575" y="147"/>
                </a:lnTo>
                <a:lnTo>
                  <a:pt x="553" y="136"/>
                </a:lnTo>
                <a:lnTo>
                  <a:pt x="530" y="125"/>
                </a:lnTo>
                <a:lnTo>
                  <a:pt x="508" y="115"/>
                </a:lnTo>
                <a:lnTo>
                  <a:pt x="486" y="105"/>
                </a:lnTo>
                <a:lnTo>
                  <a:pt x="464" y="96"/>
                </a:lnTo>
                <a:lnTo>
                  <a:pt x="441" y="87"/>
                </a:lnTo>
                <a:lnTo>
                  <a:pt x="418" y="77"/>
                </a:lnTo>
                <a:lnTo>
                  <a:pt x="395" y="69"/>
                </a:lnTo>
                <a:lnTo>
                  <a:pt x="371" y="61"/>
                </a:lnTo>
                <a:lnTo>
                  <a:pt x="348" y="54"/>
                </a:lnTo>
                <a:lnTo>
                  <a:pt x="324" y="47"/>
                </a:lnTo>
                <a:lnTo>
                  <a:pt x="300" y="40"/>
                </a:lnTo>
                <a:lnTo>
                  <a:pt x="276" y="34"/>
                </a:lnTo>
                <a:lnTo>
                  <a:pt x="252" y="29"/>
                </a:lnTo>
                <a:lnTo>
                  <a:pt x="202" y="19"/>
                </a:lnTo>
                <a:lnTo>
                  <a:pt x="177" y="15"/>
                </a:lnTo>
                <a:lnTo>
                  <a:pt x="153" y="12"/>
                </a:lnTo>
                <a:lnTo>
                  <a:pt x="128" y="8"/>
                </a:lnTo>
                <a:lnTo>
                  <a:pt x="102" y="6"/>
                </a:lnTo>
                <a:lnTo>
                  <a:pt x="77" y="4"/>
                </a:lnTo>
                <a:lnTo>
                  <a:pt x="51" y="2"/>
                </a:lnTo>
                <a:lnTo>
                  <a:pt x="25" y="1"/>
                </a:lnTo>
                <a:lnTo>
                  <a:pt x="0" y="0"/>
                </a:lnTo>
                <a:lnTo>
                  <a:pt x="196" y="347"/>
                </a:lnTo>
                <a:lnTo>
                  <a:pt x="0" y="6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eaLnBrk="1" fontAlgn="auto" hangingPunct="1">
              <a:spcBef>
                <a:spcPts val="0"/>
              </a:spcBef>
              <a:spcAft>
                <a:spcPts val="0"/>
              </a:spcAft>
              <a:defRPr/>
            </a:pPr>
            <a:endParaRPr lang="en-US" dirty="0">
              <a:solidFill>
                <a:prstClr val="white"/>
              </a:solidFill>
              <a:latin typeface="宋体" panose="02010600030101010101" pitchFamily="2" charset="-122"/>
              <a:ea typeface="宋体" panose="02010600030101010101" pitchFamily="2" charset="-122"/>
            </a:endParaRPr>
          </a:p>
        </p:txBody>
      </p:sp>
      <p:sp>
        <p:nvSpPr>
          <p:cNvPr id="26" name="MH_Other_3"/>
          <p:cNvSpPr>
            <a:spLocks noChangeAspect="1"/>
          </p:cNvSpPr>
          <p:nvPr/>
        </p:nvSpPr>
        <p:spPr bwMode="auto">
          <a:xfrm>
            <a:off x="8230736" y="3887653"/>
            <a:ext cx="1006475" cy="1603375"/>
          </a:xfrm>
          <a:custGeom>
            <a:avLst/>
            <a:gdLst>
              <a:gd name="T0" fmla="*/ 11 w 839"/>
              <a:gd name="T1" fmla="*/ 803 h 1334"/>
              <a:gd name="T2" fmla="*/ 44 w 839"/>
              <a:gd name="T3" fmla="*/ 768 h 1334"/>
              <a:gd name="T4" fmla="*/ 64 w 839"/>
              <a:gd name="T5" fmla="*/ 743 h 1334"/>
              <a:gd name="T6" fmla="*/ 93 w 839"/>
              <a:gd name="T7" fmla="*/ 704 h 1334"/>
              <a:gd name="T8" fmla="*/ 110 w 839"/>
              <a:gd name="T9" fmla="*/ 677 h 1334"/>
              <a:gd name="T10" fmla="*/ 127 w 839"/>
              <a:gd name="T11" fmla="*/ 649 h 1334"/>
              <a:gd name="T12" fmla="*/ 142 w 839"/>
              <a:gd name="T13" fmla="*/ 620 h 1334"/>
              <a:gd name="T14" fmla="*/ 161 w 839"/>
              <a:gd name="T15" fmla="*/ 574 h 1334"/>
              <a:gd name="T16" fmla="*/ 172 w 839"/>
              <a:gd name="T17" fmla="*/ 543 h 1334"/>
              <a:gd name="T18" fmla="*/ 181 w 839"/>
              <a:gd name="T19" fmla="*/ 512 h 1334"/>
              <a:gd name="T20" fmla="*/ 189 w 839"/>
              <a:gd name="T21" fmla="*/ 480 h 1334"/>
              <a:gd name="T22" fmla="*/ 195 w 839"/>
              <a:gd name="T23" fmla="*/ 447 h 1334"/>
              <a:gd name="T24" fmla="*/ 199 w 839"/>
              <a:gd name="T25" fmla="*/ 413 h 1334"/>
              <a:gd name="T26" fmla="*/ 202 w 839"/>
              <a:gd name="T27" fmla="*/ 379 h 1334"/>
              <a:gd name="T28" fmla="*/ 203 w 839"/>
              <a:gd name="T29" fmla="*/ 345 h 1334"/>
              <a:gd name="T30" fmla="*/ 202 w 839"/>
              <a:gd name="T31" fmla="*/ 306 h 1334"/>
              <a:gd name="T32" fmla="*/ 198 w 839"/>
              <a:gd name="T33" fmla="*/ 268 h 1334"/>
              <a:gd name="T34" fmla="*/ 193 w 839"/>
              <a:gd name="T35" fmla="*/ 230 h 1334"/>
              <a:gd name="T36" fmla="*/ 185 w 839"/>
              <a:gd name="T37" fmla="*/ 194 h 1334"/>
              <a:gd name="T38" fmla="*/ 793 w 839"/>
              <a:gd name="T39" fmla="*/ 0 h 1334"/>
              <a:gd name="T40" fmla="*/ 808 w 839"/>
              <a:gd name="T41" fmla="*/ 62 h 1334"/>
              <a:gd name="T42" fmla="*/ 817 w 839"/>
              <a:gd name="T43" fmla="*/ 104 h 1334"/>
              <a:gd name="T44" fmla="*/ 824 w 839"/>
              <a:gd name="T45" fmla="*/ 147 h 1334"/>
              <a:gd name="T46" fmla="*/ 833 w 839"/>
              <a:gd name="T47" fmla="*/ 212 h 1334"/>
              <a:gd name="T48" fmla="*/ 838 w 839"/>
              <a:gd name="T49" fmla="*/ 278 h 1334"/>
              <a:gd name="T50" fmla="*/ 839 w 839"/>
              <a:gd name="T51" fmla="*/ 345 h 1334"/>
              <a:gd name="T52" fmla="*/ 837 w 839"/>
              <a:gd name="T53" fmla="*/ 418 h 1334"/>
              <a:gd name="T54" fmla="*/ 835 w 839"/>
              <a:gd name="T55" fmla="*/ 456 h 1334"/>
              <a:gd name="T56" fmla="*/ 831 w 839"/>
              <a:gd name="T57" fmla="*/ 492 h 1334"/>
              <a:gd name="T58" fmla="*/ 823 w 839"/>
              <a:gd name="T59" fmla="*/ 546 h 1334"/>
              <a:gd name="T60" fmla="*/ 814 w 839"/>
              <a:gd name="T61" fmla="*/ 600 h 1334"/>
              <a:gd name="T62" fmla="*/ 798 w 839"/>
              <a:gd name="T63" fmla="*/ 669 h 1334"/>
              <a:gd name="T64" fmla="*/ 778 w 839"/>
              <a:gd name="T65" fmla="*/ 737 h 1334"/>
              <a:gd name="T66" fmla="*/ 753 w 839"/>
              <a:gd name="T67" fmla="*/ 805 h 1334"/>
              <a:gd name="T68" fmla="*/ 740 w 839"/>
              <a:gd name="T69" fmla="*/ 837 h 1334"/>
              <a:gd name="T70" fmla="*/ 711 w 839"/>
              <a:gd name="T71" fmla="*/ 901 h 1334"/>
              <a:gd name="T72" fmla="*/ 695 w 839"/>
              <a:gd name="T73" fmla="*/ 933 h 1334"/>
              <a:gd name="T74" fmla="*/ 679 w 839"/>
              <a:gd name="T75" fmla="*/ 963 h 1334"/>
              <a:gd name="T76" fmla="*/ 644 w 839"/>
              <a:gd name="T77" fmla="*/ 1023 h 1334"/>
              <a:gd name="T78" fmla="*/ 605 w 839"/>
              <a:gd name="T79" fmla="*/ 1082 h 1334"/>
              <a:gd name="T80" fmla="*/ 563 w 839"/>
              <a:gd name="T81" fmla="*/ 1137 h 1334"/>
              <a:gd name="T82" fmla="*/ 518 w 839"/>
              <a:gd name="T83" fmla="*/ 1190 h 1334"/>
              <a:gd name="T84" fmla="*/ 495 w 839"/>
              <a:gd name="T85" fmla="*/ 1215 h 1334"/>
              <a:gd name="T86" fmla="*/ 447 w 839"/>
              <a:gd name="T87" fmla="*/ 1265 h 1334"/>
              <a:gd name="T88" fmla="*/ 395 w 839"/>
              <a:gd name="T89" fmla="*/ 1312 h 1334"/>
              <a:gd name="T90" fmla="*/ 13 w 839"/>
              <a:gd name="T91" fmla="*/ 1187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39" h="1334">
                <a:moveTo>
                  <a:pt x="0" y="814"/>
                </a:moveTo>
                <a:lnTo>
                  <a:pt x="11" y="803"/>
                </a:lnTo>
                <a:lnTo>
                  <a:pt x="22" y="792"/>
                </a:lnTo>
                <a:lnTo>
                  <a:pt x="44" y="768"/>
                </a:lnTo>
                <a:lnTo>
                  <a:pt x="54" y="756"/>
                </a:lnTo>
                <a:lnTo>
                  <a:pt x="64" y="743"/>
                </a:lnTo>
                <a:lnTo>
                  <a:pt x="84" y="717"/>
                </a:lnTo>
                <a:lnTo>
                  <a:pt x="93" y="704"/>
                </a:lnTo>
                <a:lnTo>
                  <a:pt x="102" y="690"/>
                </a:lnTo>
                <a:lnTo>
                  <a:pt x="110" y="677"/>
                </a:lnTo>
                <a:lnTo>
                  <a:pt x="119" y="663"/>
                </a:lnTo>
                <a:lnTo>
                  <a:pt x="127" y="649"/>
                </a:lnTo>
                <a:lnTo>
                  <a:pt x="134" y="634"/>
                </a:lnTo>
                <a:lnTo>
                  <a:pt x="142" y="620"/>
                </a:lnTo>
                <a:lnTo>
                  <a:pt x="148" y="605"/>
                </a:lnTo>
                <a:lnTo>
                  <a:pt x="161" y="574"/>
                </a:lnTo>
                <a:lnTo>
                  <a:pt x="166" y="559"/>
                </a:lnTo>
                <a:lnTo>
                  <a:pt x="172" y="543"/>
                </a:lnTo>
                <a:lnTo>
                  <a:pt x="176" y="528"/>
                </a:lnTo>
                <a:lnTo>
                  <a:pt x="181" y="512"/>
                </a:lnTo>
                <a:lnTo>
                  <a:pt x="185" y="496"/>
                </a:lnTo>
                <a:lnTo>
                  <a:pt x="189" y="480"/>
                </a:lnTo>
                <a:lnTo>
                  <a:pt x="192" y="463"/>
                </a:lnTo>
                <a:lnTo>
                  <a:pt x="195" y="447"/>
                </a:lnTo>
                <a:lnTo>
                  <a:pt x="197" y="430"/>
                </a:lnTo>
                <a:lnTo>
                  <a:pt x="199" y="413"/>
                </a:lnTo>
                <a:lnTo>
                  <a:pt x="201" y="396"/>
                </a:lnTo>
                <a:lnTo>
                  <a:pt x="202" y="379"/>
                </a:lnTo>
                <a:lnTo>
                  <a:pt x="202" y="362"/>
                </a:lnTo>
                <a:lnTo>
                  <a:pt x="203" y="345"/>
                </a:lnTo>
                <a:lnTo>
                  <a:pt x="202" y="325"/>
                </a:lnTo>
                <a:lnTo>
                  <a:pt x="202" y="306"/>
                </a:lnTo>
                <a:lnTo>
                  <a:pt x="200" y="287"/>
                </a:lnTo>
                <a:lnTo>
                  <a:pt x="198" y="268"/>
                </a:lnTo>
                <a:lnTo>
                  <a:pt x="196" y="249"/>
                </a:lnTo>
                <a:lnTo>
                  <a:pt x="193" y="230"/>
                </a:lnTo>
                <a:lnTo>
                  <a:pt x="189" y="212"/>
                </a:lnTo>
                <a:lnTo>
                  <a:pt x="185" y="194"/>
                </a:lnTo>
                <a:lnTo>
                  <a:pt x="513" y="300"/>
                </a:lnTo>
                <a:lnTo>
                  <a:pt x="793" y="0"/>
                </a:lnTo>
                <a:lnTo>
                  <a:pt x="803" y="41"/>
                </a:lnTo>
                <a:lnTo>
                  <a:pt x="808" y="62"/>
                </a:lnTo>
                <a:lnTo>
                  <a:pt x="813" y="83"/>
                </a:lnTo>
                <a:lnTo>
                  <a:pt x="817" y="104"/>
                </a:lnTo>
                <a:lnTo>
                  <a:pt x="821" y="126"/>
                </a:lnTo>
                <a:lnTo>
                  <a:pt x="824" y="147"/>
                </a:lnTo>
                <a:lnTo>
                  <a:pt x="827" y="169"/>
                </a:lnTo>
                <a:lnTo>
                  <a:pt x="833" y="212"/>
                </a:lnTo>
                <a:lnTo>
                  <a:pt x="836" y="255"/>
                </a:lnTo>
                <a:lnTo>
                  <a:pt x="838" y="278"/>
                </a:lnTo>
                <a:lnTo>
                  <a:pt x="839" y="300"/>
                </a:lnTo>
                <a:lnTo>
                  <a:pt x="839" y="345"/>
                </a:lnTo>
                <a:lnTo>
                  <a:pt x="839" y="382"/>
                </a:lnTo>
                <a:lnTo>
                  <a:pt x="837" y="418"/>
                </a:lnTo>
                <a:lnTo>
                  <a:pt x="836" y="438"/>
                </a:lnTo>
                <a:lnTo>
                  <a:pt x="835" y="456"/>
                </a:lnTo>
                <a:lnTo>
                  <a:pt x="833" y="474"/>
                </a:lnTo>
                <a:lnTo>
                  <a:pt x="831" y="492"/>
                </a:lnTo>
                <a:lnTo>
                  <a:pt x="826" y="528"/>
                </a:lnTo>
                <a:lnTo>
                  <a:pt x="823" y="546"/>
                </a:lnTo>
                <a:lnTo>
                  <a:pt x="821" y="564"/>
                </a:lnTo>
                <a:lnTo>
                  <a:pt x="814" y="600"/>
                </a:lnTo>
                <a:lnTo>
                  <a:pt x="806" y="635"/>
                </a:lnTo>
                <a:lnTo>
                  <a:pt x="798" y="669"/>
                </a:lnTo>
                <a:lnTo>
                  <a:pt x="788" y="704"/>
                </a:lnTo>
                <a:lnTo>
                  <a:pt x="778" y="737"/>
                </a:lnTo>
                <a:lnTo>
                  <a:pt x="766" y="772"/>
                </a:lnTo>
                <a:lnTo>
                  <a:pt x="753" y="805"/>
                </a:lnTo>
                <a:lnTo>
                  <a:pt x="747" y="821"/>
                </a:lnTo>
                <a:lnTo>
                  <a:pt x="740" y="837"/>
                </a:lnTo>
                <a:lnTo>
                  <a:pt x="726" y="869"/>
                </a:lnTo>
                <a:lnTo>
                  <a:pt x="711" y="901"/>
                </a:lnTo>
                <a:lnTo>
                  <a:pt x="703" y="917"/>
                </a:lnTo>
                <a:lnTo>
                  <a:pt x="695" y="933"/>
                </a:lnTo>
                <a:lnTo>
                  <a:pt x="687" y="948"/>
                </a:lnTo>
                <a:lnTo>
                  <a:pt x="679" y="963"/>
                </a:lnTo>
                <a:lnTo>
                  <a:pt x="662" y="993"/>
                </a:lnTo>
                <a:lnTo>
                  <a:pt x="644" y="1023"/>
                </a:lnTo>
                <a:lnTo>
                  <a:pt x="625" y="1052"/>
                </a:lnTo>
                <a:lnTo>
                  <a:pt x="605" y="1082"/>
                </a:lnTo>
                <a:lnTo>
                  <a:pt x="584" y="1109"/>
                </a:lnTo>
                <a:lnTo>
                  <a:pt x="563" y="1137"/>
                </a:lnTo>
                <a:lnTo>
                  <a:pt x="541" y="1164"/>
                </a:lnTo>
                <a:lnTo>
                  <a:pt x="518" y="1190"/>
                </a:lnTo>
                <a:lnTo>
                  <a:pt x="507" y="1203"/>
                </a:lnTo>
                <a:lnTo>
                  <a:pt x="495" y="1215"/>
                </a:lnTo>
                <a:lnTo>
                  <a:pt x="471" y="1241"/>
                </a:lnTo>
                <a:lnTo>
                  <a:pt x="447" y="1265"/>
                </a:lnTo>
                <a:lnTo>
                  <a:pt x="421" y="1289"/>
                </a:lnTo>
                <a:lnTo>
                  <a:pt x="395" y="1312"/>
                </a:lnTo>
                <a:lnTo>
                  <a:pt x="368" y="1334"/>
                </a:lnTo>
                <a:lnTo>
                  <a:pt x="13" y="1187"/>
                </a:lnTo>
                <a:lnTo>
                  <a:pt x="0" y="814"/>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3605" rIns="0" bIns="33605"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7160" indent="-137160" defTabSz="914400" eaLnBrk="1" fontAlgn="auto" hangingPunct="1">
              <a:lnSpc>
                <a:spcPct val="120000"/>
              </a:lnSpc>
              <a:spcBef>
                <a:spcPts val="450"/>
              </a:spcBef>
              <a:spcAft>
                <a:spcPts val="450"/>
              </a:spcAft>
              <a:buFont typeface="Arial" panose="020B0604020202020204" pitchFamily="34" charset="0"/>
              <a:buChar char="•"/>
              <a:defRPr/>
            </a:pPr>
            <a:endParaRPr lang="en-US" sz="1050" dirty="0">
              <a:solidFill>
                <a:prstClr val="black"/>
              </a:solidFill>
              <a:latin typeface="宋体" panose="02010600030101010101" pitchFamily="2" charset="-122"/>
            </a:endParaRPr>
          </a:p>
        </p:txBody>
      </p:sp>
      <p:sp>
        <p:nvSpPr>
          <p:cNvPr id="31" name="文本框 30"/>
          <p:cNvSpPr txBox="1"/>
          <p:nvPr/>
        </p:nvSpPr>
        <p:spPr>
          <a:xfrm>
            <a:off x="6539460" y="2997071"/>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A</a:t>
            </a:r>
            <a:endParaRPr lang="zh-CN" altLang="en-US" sz="3600" dirty="0">
              <a:solidFill>
                <a:srgbClr val="FFFFFF"/>
              </a:solidFill>
              <a:latin typeface="+mj-ea"/>
              <a:ea typeface="+mj-ea"/>
            </a:endParaRPr>
          </a:p>
        </p:txBody>
      </p:sp>
      <p:sp>
        <p:nvSpPr>
          <p:cNvPr id="32" name="文本框 31"/>
          <p:cNvSpPr txBox="1"/>
          <p:nvPr/>
        </p:nvSpPr>
        <p:spPr>
          <a:xfrm>
            <a:off x="7924054" y="3181391"/>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B</a:t>
            </a:r>
            <a:endParaRPr lang="zh-CN" altLang="en-US" sz="3600" dirty="0">
              <a:solidFill>
                <a:srgbClr val="FFFFFF"/>
              </a:solidFill>
              <a:latin typeface="+mj-ea"/>
              <a:ea typeface="+mj-ea"/>
            </a:endParaRPr>
          </a:p>
        </p:txBody>
      </p:sp>
      <p:sp>
        <p:nvSpPr>
          <p:cNvPr id="34" name="文本框 33"/>
          <p:cNvSpPr txBox="1"/>
          <p:nvPr/>
        </p:nvSpPr>
        <p:spPr>
          <a:xfrm>
            <a:off x="8139953" y="4472689"/>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C</a:t>
            </a:r>
            <a:endParaRPr lang="zh-CN" altLang="en-US" sz="3600" dirty="0">
              <a:solidFill>
                <a:srgbClr val="FFFFFF"/>
              </a:solidFill>
              <a:latin typeface="+mj-ea"/>
              <a:ea typeface="+mj-ea"/>
            </a:endParaRPr>
          </a:p>
        </p:txBody>
      </p:sp>
      <p:sp>
        <p:nvSpPr>
          <p:cNvPr id="35" name="矩形 34"/>
          <p:cNvSpPr/>
          <p:nvPr/>
        </p:nvSpPr>
        <p:spPr>
          <a:xfrm>
            <a:off x="4849012" y="1443086"/>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9156248" y="2201399"/>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7" name="矩形 36"/>
          <p:cNvSpPr/>
          <p:nvPr/>
        </p:nvSpPr>
        <p:spPr>
          <a:xfrm>
            <a:off x="9041231" y="5196356"/>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文本框 45"/>
          <p:cNvSpPr txBox="1"/>
          <p:nvPr/>
        </p:nvSpPr>
        <p:spPr>
          <a:xfrm>
            <a:off x="5787966" y="4317688"/>
            <a:ext cx="2653908"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98%</a:t>
            </a:r>
            <a:endParaRPr lang="zh-CN" altLang="en-US" sz="4800" dirty="0">
              <a:solidFill>
                <a:schemeClr val="accent1"/>
              </a:solidFill>
              <a:latin typeface="+mj-ea"/>
              <a:ea typeface="+mj-ea"/>
            </a:endParaRPr>
          </a:p>
        </p:txBody>
      </p:sp>
      <p:cxnSp>
        <p:nvCxnSpPr>
          <p:cNvPr id="47" name="直接连接符 46"/>
          <p:cNvCxnSpPr/>
          <p:nvPr/>
        </p:nvCxnSpPr>
        <p:spPr>
          <a:xfrm>
            <a:off x="680695" y="3394448"/>
            <a:ext cx="360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593872" y="3643402"/>
            <a:ext cx="3773646"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49" name="圆角矩形 34"/>
          <p:cNvSpPr/>
          <p:nvPr/>
        </p:nvSpPr>
        <p:spPr>
          <a:xfrm>
            <a:off x="643698" y="2574185"/>
            <a:ext cx="3673995"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11"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52094"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自由: 形状 8"/>
          <p:cNvSpPr/>
          <p:nvPr>
            <p:custDataLst>
              <p:tags r:id="rId3"/>
            </p:custDataLst>
          </p:nvPr>
        </p:nvSpPr>
        <p:spPr>
          <a:xfrm>
            <a:off x="754477"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13" name="MH_Other_5"/>
          <p:cNvSpPr/>
          <p:nvPr>
            <p:custDataLst>
              <p:tags r:id="rId4"/>
            </p:custDataLst>
          </p:nvPr>
        </p:nvSpPr>
        <p:spPr>
          <a:xfrm>
            <a:off x="746593"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4" name="自由: 形状 18"/>
          <p:cNvSpPr/>
          <p:nvPr>
            <p:custDataLst>
              <p:tags r:id="rId5"/>
            </p:custDataLst>
          </p:nvPr>
        </p:nvSpPr>
        <p:spPr>
          <a:xfrm>
            <a:off x="4963805"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9" name="椭圆 18"/>
          <p:cNvSpPr/>
          <p:nvPr/>
        </p:nvSpPr>
        <p:spPr>
          <a:xfrm>
            <a:off x="1324395"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0" name="矩形 19"/>
          <p:cNvSpPr/>
          <p:nvPr/>
        </p:nvSpPr>
        <p:spPr>
          <a:xfrm>
            <a:off x="2580263"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pic>
        <p:nvPicPr>
          <p:cNvPr id="21" name="MH_Other_2"/>
          <p:cNvPicPr>
            <a:picLocks noChangeAspect="1" noChangeArrowheads="1"/>
          </p:cNvPicPr>
          <p:nvPr>
            <p:custDataLst>
              <p:tags r:id="rId6"/>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6072676"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自由: 形状 23"/>
          <p:cNvSpPr/>
          <p:nvPr>
            <p:custDataLst>
              <p:tags r:id="rId7"/>
            </p:custDataLst>
          </p:nvPr>
        </p:nvSpPr>
        <p:spPr>
          <a:xfrm>
            <a:off x="6075059"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23" name="MH_Other_4"/>
          <p:cNvSpPr/>
          <p:nvPr>
            <p:custDataLst>
              <p:tags r:id="rId8"/>
            </p:custDataLst>
          </p:nvPr>
        </p:nvSpPr>
        <p:spPr>
          <a:xfrm rot="13341949">
            <a:off x="6129976" y="3375470"/>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9"/>
            </p:custDataLst>
          </p:nvPr>
        </p:nvSpPr>
        <p:spPr>
          <a:xfrm>
            <a:off x="6067175"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5" name="自由: 形状 26"/>
          <p:cNvSpPr/>
          <p:nvPr>
            <p:custDataLst>
              <p:tags r:id="rId10"/>
            </p:custDataLst>
          </p:nvPr>
        </p:nvSpPr>
        <p:spPr>
          <a:xfrm>
            <a:off x="10284387"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6" name="椭圆 25"/>
          <p:cNvSpPr/>
          <p:nvPr/>
        </p:nvSpPr>
        <p:spPr>
          <a:xfrm>
            <a:off x="6644977"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7" name="矩形 26"/>
          <p:cNvSpPr/>
          <p:nvPr/>
        </p:nvSpPr>
        <p:spPr>
          <a:xfrm>
            <a:off x="7900845"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1734641" y="1691274"/>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文本框 28"/>
          <p:cNvSpPr txBox="1"/>
          <p:nvPr/>
        </p:nvSpPr>
        <p:spPr>
          <a:xfrm>
            <a:off x="854180" y="196616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3" name="椭圆 12"/>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14" name="矩形 13"/>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4365316"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17" name="矩形 16"/>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9" name="椭圆 18"/>
          <p:cNvSpPr/>
          <p:nvPr/>
        </p:nvSpPr>
        <p:spPr>
          <a:xfrm>
            <a:off x="7192922"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0" name="矩形 19"/>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2" name="椭圆 21"/>
          <p:cNvSpPr/>
          <p:nvPr/>
        </p:nvSpPr>
        <p:spPr>
          <a:xfrm>
            <a:off x="10020528"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23" name="矩形 22"/>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5" name="直接连接符 24"/>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椭圆 20"/>
          <p:cNvSpPr/>
          <p:nvPr/>
        </p:nvSpPr>
        <p:spPr>
          <a:xfrm>
            <a:off x="581466" y="2239712"/>
            <a:ext cx="3235569" cy="3235569"/>
          </a:xfrm>
          <a:prstGeom prst="ellipse">
            <a:avLst/>
          </a:prstGeom>
          <a:solidFill>
            <a:srgbClr val="FEFFFF"/>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2" name="KSO_Shape"/>
          <p:cNvSpPr/>
          <p:nvPr/>
        </p:nvSpPr>
        <p:spPr bwMode="auto">
          <a:xfrm>
            <a:off x="1259857" y="3217142"/>
            <a:ext cx="1878787" cy="12807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4" name="Freeform 3"/>
          <p:cNvSpPr/>
          <p:nvPr/>
        </p:nvSpPr>
        <p:spPr>
          <a:xfrm>
            <a:off x="6387490" y="2114611"/>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6" name="文本框 24"/>
          <p:cNvSpPr txBox="1"/>
          <p:nvPr/>
        </p:nvSpPr>
        <p:spPr>
          <a:xfrm>
            <a:off x="4773320" y="2416236"/>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charset="-122"/>
                <a:ea typeface="微软雅黑" panose="020B0503020204020204" charset="-122"/>
                <a:cs typeface="微软雅黑" panose="020B0503020204020204" charset="-122"/>
                <a:sym typeface="+mn-ea"/>
              </a:rPr>
              <a:t>800</a:t>
            </a:r>
            <a:r>
              <a:rPr lang="en-US" sz="4000" dirty="0">
                <a:solidFill>
                  <a:schemeClr val="accent1"/>
                </a:solidFill>
                <a:latin typeface="微软雅黑" panose="020B0503020204020204" charset="-122"/>
                <a:ea typeface="微软雅黑" panose="020B0503020204020204" charset="-122"/>
                <a:cs typeface="微软雅黑" panose="020B0503020204020204" charset="-122"/>
                <a:sym typeface="+mn-ea"/>
              </a:rPr>
              <a:t>+</a:t>
            </a:r>
            <a:endParaRPr lang="en-US" sz="4000" dirty="0">
              <a:solidFill>
                <a:schemeClr val="accent1"/>
              </a:solidFill>
            </a:endParaRPr>
          </a:p>
        </p:txBody>
      </p:sp>
      <p:sp>
        <p:nvSpPr>
          <p:cNvPr id="27" name="椭圆 26"/>
          <p:cNvSpPr/>
          <p:nvPr/>
        </p:nvSpPr>
        <p:spPr>
          <a:xfrm>
            <a:off x="4773320" y="2114611"/>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3" name="Freeform 3"/>
          <p:cNvSpPr/>
          <p:nvPr/>
        </p:nvSpPr>
        <p:spPr>
          <a:xfrm>
            <a:off x="6387490" y="4179545"/>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44" name="文本框 24"/>
          <p:cNvSpPr txBox="1"/>
          <p:nvPr/>
        </p:nvSpPr>
        <p:spPr>
          <a:xfrm>
            <a:off x="4773320" y="4481170"/>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charset="-122"/>
                <a:ea typeface="微软雅黑" panose="020B0503020204020204" charset="-122"/>
                <a:cs typeface="微软雅黑" panose="020B0503020204020204" charset="-122"/>
                <a:sym typeface="+mn-ea"/>
              </a:rPr>
              <a:t>600</a:t>
            </a:r>
            <a:r>
              <a:rPr lang="en-US" sz="4000" dirty="0">
                <a:solidFill>
                  <a:schemeClr val="accent1"/>
                </a:solidFill>
                <a:latin typeface="微软雅黑" panose="020B0503020204020204" charset="-122"/>
                <a:ea typeface="微软雅黑" panose="020B0503020204020204" charset="-122"/>
                <a:cs typeface="微软雅黑" panose="020B0503020204020204" charset="-122"/>
                <a:sym typeface="+mn-ea"/>
              </a:rPr>
              <a:t>+</a:t>
            </a:r>
            <a:endParaRPr lang="en-US" sz="4000" dirty="0">
              <a:solidFill>
                <a:schemeClr val="accent1"/>
              </a:solidFill>
            </a:endParaRPr>
          </a:p>
        </p:txBody>
      </p:sp>
      <p:sp>
        <p:nvSpPr>
          <p:cNvPr id="45" name="椭圆 44"/>
          <p:cNvSpPr/>
          <p:nvPr/>
        </p:nvSpPr>
        <p:spPr>
          <a:xfrm>
            <a:off x="4773320" y="4179545"/>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请输入第一章大标题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0" name="Shape 439"/>
          <p:cNvSpPr/>
          <p:nvPr/>
        </p:nvSpPr>
        <p:spPr>
          <a:xfrm rot="7995305">
            <a:off x="1253814" y="288193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42" name="椭圆 41"/>
          <p:cNvSpPr/>
          <p:nvPr/>
        </p:nvSpPr>
        <p:spPr>
          <a:xfrm>
            <a:off x="1162141" y="4087795"/>
            <a:ext cx="562708" cy="562708"/>
          </a:xfrm>
          <a:prstGeom prst="ellipse">
            <a:avLst/>
          </a:prstGeom>
          <a:ln w="28575">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a:t>
            </a:r>
            <a:endParaRPr lang="zh-CN" altLang="en-US" dirty="0"/>
          </a:p>
        </p:txBody>
      </p:sp>
      <p:sp>
        <p:nvSpPr>
          <p:cNvPr id="43" name="KSO_Shape"/>
          <p:cNvSpPr/>
          <p:nvPr/>
        </p:nvSpPr>
        <p:spPr bwMode="auto">
          <a:xfrm>
            <a:off x="2427237" y="2783589"/>
            <a:ext cx="551274" cy="47593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44" name="矩形 43"/>
          <p:cNvSpPr/>
          <p:nvPr/>
        </p:nvSpPr>
        <p:spPr>
          <a:xfrm>
            <a:off x="1913663" y="3832268"/>
            <a:ext cx="3784444" cy="206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45" name="Shape 439"/>
          <p:cNvSpPr/>
          <p:nvPr/>
        </p:nvSpPr>
        <p:spPr>
          <a:xfrm rot="7995305">
            <a:off x="6447124" y="2881931"/>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46" name="椭圆 45"/>
          <p:cNvSpPr/>
          <p:nvPr/>
        </p:nvSpPr>
        <p:spPr>
          <a:xfrm>
            <a:off x="6355451" y="4087796"/>
            <a:ext cx="562708" cy="562708"/>
          </a:xfrm>
          <a:prstGeom prst="ellipse">
            <a:avLst/>
          </a:prstGeom>
          <a:ln w="28575">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B</a:t>
            </a:r>
            <a:endParaRPr lang="zh-CN" altLang="en-US" dirty="0"/>
          </a:p>
        </p:txBody>
      </p:sp>
      <p:sp>
        <p:nvSpPr>
          <p:cNvPr id="47" name="矩形 46"/>
          <p:cNvSpPr/>
          <p:nvPr/>
        </p:nvSpPr>
        <p:spPr>
          <a:xfrm>
            <a:off x="7106973" y="3832269"/>
            <a:ext cx="3784444" cy="206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48" name="KSO_Shape"/>
          <p:cNvSpPr/>
          <p:nvPr/>
        </p:nvSpPr>
        <p:spPr bwMode="auto">
          <a:xfrm>
            <a:off x="7620547" y="2799668"/>
            <a:ext cx="551274" cy="443776"/>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3428059"/>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3436826"/>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3492304"/>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3457350"/>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1" name="任意多边形: 形状 260"/>
          <p:cNvSpPr/>
          <p:nvPr/>
        </p:nvSpPr>
        <p:spPr>
          <a:xfrm>
            <a:off x="933304"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01</a:t>
            </a:r>
            <a:endParaRPr lang="zh-CN" altLang="en-US" sz="3200" b="1" i="1" dirty="0">
              <a:effectLst>
                <a:outerShdw blurRad="38100" dist="38100" dir="2700000" algn="tl">
                  <a:srgbClr val="000000">
                    <a:alpha val="43137"/>
                  </a:srgbClr>
                </a:outerShdw>
              </a:effectLst>
              <a:latin typeface="+mj-ea"/>
              <a:ea typeface="+mj-ea"/>
            </a:endParaRPr>
          </a:p>
        </p:txBody>
      </p:sp>
      <p:sp>
        <p:nvSpPr>
          <p:cNvPr id="262" name="타원 108"/>
          <p:cNvSpPr/>
          <p:nvPr/>
        </p:nvSpPr>
        <p:spPr>
          <a:xfrm>
            <a:off x="335751"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3" name="矩形 262"/>
          <p:cNvSpPr/>
          <p:nvPr/>
        </p:nvSpPr>
        <p:spPr>
          <a:xfrm>
            <a:off x="397413"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4" name="任意多边形: 形状 263"/>
          <p:cNvSpPr/>
          <p:nvPr/>
        </p:nvSpPr>
        <p:spPr>
          <a:xfrm>
            <a:off x="4886325"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02</a:t>
            </a:r>
            <a:endParaRPr lang="zh-CN" altLang="en-US" sz="3200" b="1" i="1" dirty="0">
              <a:effectLst>
                <a:outerShdw blurRad="38100" dist="38100" dir="2700000" algn="tl">
                  <a:srgbClr val="000000">
                    <a:alpha val="43137"/>
                  </a:srgbClr>
                </a:outerShdw>
              </a:effectLst>
              <a:latin typeface="+mj-ea"/>
              <a:ea typeface="+mj-ea"/>
            </a:endParaRPr>
          </a:p>
        </p:txBody>
      </p:sp>
      <p:sp>
        <p:nvSpPr>
          <p:cNvPr id="265" name="타원 108"/>
          <p:cNvSpPr/>
          <p:nvPr/>
        </p:nvSpPr>
        <p:spPr>
          <a:xfrm>
            <a:off x="4288772"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6" name="矩形 265"/>
          <p:cNvSpPr/>
          <p:nvPr/>
        </p:nvSpPr>
        <p:spPr>
          <a:xfrm>
            <a:off x="4350434"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7" name="任意多边形: 形状 266"/>
          <p:cNvSpPr/>
          <p:nvPr/>
        </p:nvSpPr>
        <p:spPr>
          <a:xfrm>
            <a:off x="8839346"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03</a:t>
            </a:r>
            <a:endParaRPr lang="zh-CN" altLang="en-US" sz="3200" b="1" i="1" dirty="0">
              <a:effectLst>
                <a:outerShdw blurRad="38100" dist="38100" dir="2700000" algn="tl">
                  <a:srgbClr val="000000">
                    <a:alpha val="43137"/>
                  </a:srgbClr>
                </a:outerShdw>
              </a:effectLst>
              <a:latin typeface="+mj-ea"/>
              <a:ea typeface="+mj-ea"/>
            </a:endParaRPr>
          </a:p>
        </p:txBody>
      </p:sp>
      <p:sp>
        <p:nvSpPr>
          <p:cNvPr id="268" name="타원 108"/>
          <p:cNvSpPr/>
          <p:nvPr/>
        </p:nvSpPr>
        <p:spPr>
          <a:xfrm>
            <a:off x="8241793"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9" name="矩形 268"/>
          <p:cNvSpPr/>
          <p:nvPr/>
        </p:nvSpPr>
        <p:spPr>
          <a:xfrm>
            <a:off x="8303455"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70" name="直接连接符 269"/>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1" name="矩形 270"/>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tx1">
              <a:lumMod val="60000"/>
              <a:lumOff val="4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矩形 16"/>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19" name="椭圆 18"/>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0" name="椭圆 19"/>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1"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KSO_Shape"/>
          <p:cNvSpPr/>
          <p:nvPr/>
        </p:nvSpPr>
        <p:spPr bwMode="auto">
          <a:xfrm>
            <a:off x="760172" y="3318321"/>
            <a:ext cx="1518275" cy="1636620"/>
          </a:xfrm>
          <a:custGeom>
            <a:avLst/>
            <a:gdLst>
              <a:gd name="T0" fmla="*/ 1234903 w 2578"/>
              <a:gd name="T1" fmla="*/ 1800397 h 2775"/>
              <a:gd name="T2" fmla="*/ 1186284 w 2578"/>
              <a:gd name="T3" fmla="*/ 928421 h 2775"/>
              <a:gd name="T4" fmla="*/ 1119515 w 2578"/>
              <a:gd name="T5" fmla="*/ 829156 h 2775"/>
              <a:gd name="T6" fmla="*/ 1329546 w 2578"/>
              <a:gd name="T7" fmla="*/ 753896 h 2775"/>
              <a:gd name="T8" fmla="*/ 1265370 w 2578"/>
              <a:gd name="T9" fmla="*/ 829156 h 2775"/>
              <a:gd name="T10" fmla="*/ 1498089 w 2578"/>
              <a:gd name="T11" fmla="*/ 1015359 h 2775"/>
              <a:gd name="T12" fmla="*/ 1669225 w 2578"/>
              <a:gd name="T13" fmla="*/ 1012764 h 2775"/>
              <a:gd name="T14" fmla="*/ 1671170 w 2578"/>
              <a:gd name="T15" fmla="*/ 1363111 h 2775"/>
              <a:gd name="T16" fmla="*/ 877721 w 2578"/>
              <a:gd name="T17" fmla="*/ 1363111 h 2775"/>
              <a:gd name="T18" fmla="*/ 1592084 w 2578"/>
              <a:gd name="T19" fmla="*/ 1363111 h 2775"/>
              <a:gd name="T20" fmla="*/ 1265370 w 2578"/>
              <a:gd name="T21" fmla="*/ 1431883 h 2775"/>
              <a:gd name="T22" fmla="*/ 1195360 w 2578"/>
              <a:gd name="T23" fmla="*/ 1479245 h 2775"/>
              <a:gd name="T24" fmla="*/ 1155817 w 2578"/>
              <a:gd name="T25" fmla="*/ 1363111 h 2775"/>
              <a:gd name="T26" fmla="*/ 1197953 w 2578"/>
              <a:gd name="T27" fmla="*/ 1118517 h 2775"/>
              <a:gd name="T28" fmla="*/ 1265370 w 2578"/>
              <a:gd name="T29" fmla="*/ 1294988 h 2775"/>
              <a:gd name="T30" fmla="*/ 1265370 w 2578"/>
              <a:gd name="T31" fmla="*/ 1431883 h 2775"/>
              <a:gd name="T32" fmla="*/ 726032 w 2578"/>
              <a:gd name="T33" fmla="*/ 1115922 h 2775"/>
              <a:gd name="T34" fmla="*/ 269669 w 2578"/>
              <a:gd name="T35" fmla="*/ 1223621 h 2775"/>
              <a:gd name="T36" fmla="*/ 269669 w 2578"/>
              <a:gd name="T37" fmla="*/ 1115922 h 2775"/>
              <a:gd name="T38" fmla="*/ 269669 w 2578"/>
              <a:gd name="T39" fmla="*/ 1043906 h 2775"/>
              <a:gd name="T40" fmla="*/ 269669 w 2578"/>
              <a:gd name="T41" fmla="*/ 935558 h 2775"/>
              <a:gd name="T42" fmla="*/ 768168 w 2578"/>
              <a:gd name="T43" fmla="*/ 1043906 h 2775"/>
              <a:gd name="T44" fmla="*/ 215865 w 2578"/>
              <a:gd name="T45" fmla="*/ 629977 h 2775"/>
              <a:gd name="T46" fmla="*/ 989219 w 2578"/>
              <a:gd name="T47" fmla="*/ 576127 h 2775"/>
              <a:gd name="T48" fmla="*/ 989219 w 2578"/>
              <a:gd name="T49" fmla="*/ 683826 h 2775"/>
              <a:gd name="T50" fmla="*/ 269669 w 2578"/>
              <a:gd name="T51" fmla="*/ 864191 h 2775"/>
              <a:gd name="T52" fmla="*/ 269669 w 2578"/>
              <a:gd name="T53" fmla="*/ 755842 h 2775"/>
              <a:gd name="T54" fmla="*/ 1007369 w 2578"/>
              <a:gd name="T55" fmla="*/ 759086 h 2775"/>
              <a:gd name="T56" fmla="*/ 978847 w 2578"/>
              <a:gd name="T57" fmla="*/ 864191 h 2775"/>
              <a:gd name="T58" fmla="*/ 1151279 w 2578"/>
              <a:gd name="T59" fmla="*/ 467779 h 2775"/>
              <a:gd name="T60" fmla="*/ 969123 w 2578"/>
              <a:gd name="T61" fmla="*/ 288064 h 2775"/>
              <a:gd name="T62" fmla="*/ 845309 w 2578"/>
              <a:gd name="T63" fmla="*/ 432095 h 2775"/>
              <a:gd name="T64" fmla="*/ 287820 w 2578"/>
              <a:gd name="T65" fmla="*/ 305581 h 2775"/>
              <a:gd name="T66" fmla="*/ 287820 w 2578"/>
              <a:gd name="T67" fmla="*/ 288064 h 2775"/>
              <a:gd name="T68" fmla="*/ 107608 w 2578"/>
              <a:gd name="T69" fmla="*/ 1511685 h 2775"/>
              <a:gd name="T70" fmla="*/ 790856 w 2578"/>
              <a:gd name="T71" fmla="*/ 1692049 h 2775"/>
              <a:gd name="T72" fmla="*/ 215865 w 2578"/>
              <a:gd name="T73" fmla="*/ 1799748 h 2775"/>
              <a:gd name="T74" fmla="*/ 0 w 2578"/>
              <a:gd name="T75" fmla="*/ 395763 h 2775"/>
              <a:gd name="T76" fmla="*/ 325418 w 2578"/>
              <a:gd name="T77" fmla="*/ 216048 h 2775"/>
              <a:gd name="T78" fmla="*/ 429137 w 2578"/>
              <a:gd name="T79" fmla="*/ 179715 h 2775"/>
              <a:gd name="T80" fmla="*/ 825213 w 2578"/>
              <a:gd name="T81" fmla="*/ 179715 h 2775"/>
              <a:gd name="T82" fmla="*/ 933470 w 2578"/>
              <a:gd name="T83" fmla="*/ 216048 h 2775"/>
              <a:gd name="T84" fmla="*/ 1258888 w 2578"/>
              <a:gd name="T85" fmla="*/ 395763 h 2775"/>
              <a:gd name="T86" fmla="*/ 1151279 w 2578"/>
              <a:gd name="T87" fmla="*/ 719510 h 2775"/>
              <a:gd name="T88" fmla="*/ 627499 w 2578"/>
              <a:gd name="T89" fmla="*/ 97968 h 2775"/>
              <a:gd name="T90" fmla="*/ 627499 w 2578"/>
              <a:gd name="T91" fmla="*/ 302337 h 2775"/>
              <a:gd name="T92" fmla="*/ 627499 w 2578"/>
              <a:gd name="T93" fmla="*/ 97968 h 27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578" h="2775">
                <a:moveTo>
                  <a:pt x="2578" y="2101"/>
                </a:moveTo>
                <a:cubicBezTo>
                  <a:pt x="2578" y="2473"/>
                  <a:pt x="2277" y="2775"/>
                  <a:pt x="1905" y="2775"/>
                </a:cubicBezTo>
                <a:cubicBezTo>
                  <a:pt x="1533" y="2775"/>
                  <a:pt x="1232" y="2473"/>
                  <a:pt x="1232" y="2101"/>
                </a:cubicBezTo>
                <a:cubicBezTo>
                  <a:pt x="1232" y="1750"/>
                  <a:pt x="1487" y="1462"/>
                  <a:pt x="1830" y="1431"/>
                </a:cubicBezTo>
                <a:cubicBezTo>
                  <a:pt x="1830" y="1278"/>
                  <a:pt x="1830" y="1278"/>
                  <a:pt x="1830" y="1278"/>
                </a:cubicBezTo>
                <a:cubicBezTo>
                  <a:pt x="1727" y="1278"/>
                  <a:pt x="1727" y="1278"/>
                  <a:pt x="1727" y="1278"/>
                </a:cubicBezTo>
                <a:cubicBezTo>
                  <a:pt x="1727" y="1162"/>
                  <a:pt x="1727" y="1162"/>
                  <a:pt x="1727" y="1162"/>
                </a:cubicBezTo>
                <a:cubicBezTo>
                  <a:pt x="2051" y="1162"/>
                  <a:pt x="2051" y="1162"/>
                  <a:pt x="2051" y="1162"/>
                </a:cubicBezTo>
                <a:cubicBezTo>
                  <a:pt x="2051" y="1278"/>
                  <a:pt x="2051" y="1278"/>
                  <a:pt x="2051" y="1278"/>
                </a:cubicBezTo>
                <a:cubicBezTo>
                  <a:pt x="1952" y="1278"/>
                  <a:pt x="1952" y="1278"/>
                  <a:pt x="1952" y="1278"/>
                </a:cubicBezTo>
                <a:cubicBezTo>
                  <a:pt x="1952" y="1431"/>
                  <a:pt x="1952" y="1431"/>
                  <a:pt x="1952" y="1431"/>
                </a:cubicBezTo>
                <a:cubicBezTo>
                  <a:pt x="2081" y="1443"/>
                  <a:pt x="2214" y="1491"/>
                  <a:pt x="2311" y="1565"/>
                </a:cubicBezTo>
                <a:cubicBezTo>
                  <a:pt x="2445" y="1431"/>
                  <a:pt x="2445" y="1431"/>
                  <a:pt x="2445" y="1431"/>
                </a:cubicBezTo>
                <a:cubicBezTo>
                  <a:pt x="2575" y="1561"/>
                  <a:pt x="2575" y="1561"/>
                  <a:pt x="2575" y="1561"/>
                </a:cubicBezTo>
                <a:cubicBezTo>
                  <a:pt x="2441" y="1695"/>
                  <a:pt x="2441" y="1695"/>
                  <a:pt x="2441" y="1695"/>
                </a:cubicBezTo>
                <a:cubicBezTo>
                  <a:pt x="2527" y="1808"/>
                  <a:pt x="2578" y="1949"/>
                  <a:pt x="2578" y="2101"/>
                </a:cubicBezTo>
                <a:close/>
                <a:moveTo>
                  <a:pt x="1905" y="1550"/>
                </a:moveTo>
                <a:cubicBezTo>
                  <a:pt x="1601" y="1550"/>
                  <a:pt x="1354" y="1798"/>
                  <a:pt x="1354" y="2101"/>
                </a:cubicBezTo>
                <a:cubicBezTo>
                  <a:pt x="1354" y="2405"/>
                  <a:pt x="1601" y="2652"/>
                  <a:pt x="1905" y="2652"/>
                </a:cubicBezTo>
                <a:cubicBezTo>
                  <a:pt x="2209" y="2652"/>
                  <a:pt x="2456" y="2405"/>
                  <a:pt x="2456" y="2101"/>
                </a:cubicBezTo>
                <a:cubicBezTo>
                  <a:pt x="2456" y="1798"/>
                  <a:pt x="2209" y="1550"/>
                  <a:pt x="1905" y="1550"/>
                </a:cubicBezTo>
                <a:close/>
                <a:moveTo>
                  <a:pt x="1952" y="2207"/>
                </a:moveTo>
                <a:cubicBezTo>
                  <a:pt x="1952" y="2280"/>
                  <a:pt x="1952" y="2280"/>
                  <a:pt x="1952" y="2280"/>
                </a:cubicBezTo>
                <a:cubicBezTo>
                  <a:pt x="1844" y="2280"/>
                  <a:pt x="1844" y="2280"/>
                  <a:pt x="1844" y="2280"/>
                </a:cubicBezTo>
                <a:cubicBezTo>
                  <a:pt x="1844" y="2207"/>
                  <a:pt x="1844" y="2207"/>
                  <a:pt x="1844" y="2207"/>
                </a:cubicBezTo>
                <a:cubicBezTo>
                  <a:pt x="1807" y="2186"/>
                  <a:pt x="1783" y="2147"/>
                  <a:pt x="1783" y="2101"/>
                </a:cubicBezTo>
                <a:cubicBezTo>
                  <a:pt x="1783" y="2056"/>
                  <a:pt x="1812" y="2017"/>
                  <a:pt x="1848" y="1996"/>
                </a:cubicBezTo>
                <a:cubicBezTo>
                  <a:pt x="1848" y="1724"/>
                  <a:pt x="1848" y="1724"/>
                  <a:pt x="1848" y="1724"/>
                </a:cubicBezTo>
                <a:cubicBezTo>
                  <a:pt x="1952" y="1724"/>
                  <a:pt x="1952" y="1724"/>
                  <a:pt x="1952" y="1724"/>
                </a:cubicBezTo>
                <a:cubicBezTo>
                  <a:pt x="1952" y="1996"/>
                  <a:pt x="1952" y="1996"/>
                  <a:pt x="1952" y="1996"/>
                </a:cubicBezTo>
                <a:cubicBezTo>
                  <a:pt x="1989" y="2017"/>
                  <a:pt x="2027" y="2056"/>
                  <a:pt x="2027" y="2101"/>
                </a:cubicBezTo>
                <a:cubicBezTo>
                  <a:pt x="2027" y="2147"/>
                  <a:pt x="1989" y="2186"/>
                  <a:pt x="1952" y="2207"/>
                </a:cubicBezTo>
                <a:close/>
                <a:moveTo>
                  <a:pt x="416" y="1720"/>
                </a:moveTo>
                <a:cubicBezTo>
                  <a:pt x="1120" y="1720"/>
                  <a:pt x="1120" y="1720"/>
                  <a:pt x="1120" y="1720"/>
                </a:cubicBezTo>
                <a:cubicBezTo>
                  <a:pt x="1094" y="1773"/>
                  <a:pt x="1074" y="1828"/>
                  <a:pt x="1060" y="1886"/>
                </a:cubicBezTo>
                <a:cubicBezTo>
                  <a:pt x="416" y="1886"/>
                  <a:pt x="416" y="1886"/>
                  <a:pt x="416" y="1886"/>
                </a:cubicBezTo>
                <a:cubicBezTo>
                  <a:pt x="370" y="1886"/>
                  <a:pt x="333" y="1849"/>
                  <a:pt x="333" y="1803"/>
                </a:cubicBezTo>
                <a:cubicBezTo>
                  <a:pt x="333" y="1757"/>
                  <a:pt x="370" y="1720"/>
                  <a:pt x="416" y="1720"/>
                </a:cubicBezTo>
                <a:close/>
                <a:moveTo>
                  <a:pt x="1185" y="1609"/>
                </a:moveTo>
                <a:cubicBezTo>
                  <a:pt x="416" y="1609"/>
                  <a:pt x="416" y="1609"/>
                  <a:pt x="416" y="1609"/>
                </a:cubicBezTo>
                <a:cubicBezTo>
                  <a:pt x="370" y="1609"/>
                  <a:pt x="333" y="1572"/>
                  <a:pt x="333" y="1526"/>
                </a:cubicBezTo>
                <a:cubicBezTo>
                  <a:pt x="333" y="1480"/>
                  <a:pt x="370" y="1442"/>
                  <a:pt x="416" y="1442"/>
                </a:cubicBezTo>
                <a:cubicBezTo>
                  <a:pt x="1338" y="1442"/>
                  <a:pt x="1338" y="1442"/>
                  <a:pt x="1338" y="1442"/>
                </a:cubicBezTo>
                <a:cubicBezTo>
                  <a:pt x="1279" y="1491"/>
                  <a:pt x="1228" y="1547"/>
                  <a:pt x="1185" y="1609"/>
                </a:cubicBezTo>
                <a:close/>
                <a:moveTo>
                  <a:pt x="416" y="1054"/>
                </a:moveTo>
                <a:cubicBezTo>
                  <a:pt x="370" y="1054"/>
                  <a:pt x="333" y="1017"/>
                  <a:pt x="333" y="971"/>
                </a:cubicBezTo>
                <a:cubicBezTo>
                  <a:pt x="333" y="925"/>
                  <a:pt x="370" y="888"/>
                  <a:pt x="416" y="888"/>
                </a:cubicBezTo>
                <a:cubicBezTo>
                  <a:pt x="1526" y="888"/>
                  <a:pt x="1526" y="888"/>
                  <a:pt x="1526" y="888"/>
                </a:cubicBezTo>
                <a:cubicBezTo>
                  <a:pt x="1572" y="888"/>
                  <a:pt x="1609" y="925"/>
                  <a:pt x="1609" y="971"/>
                </a:cubicBezTo>
                <a:cubicBezTo>
                  <a:pt x="1609" y="1017"/>
                  <a:pt x="1572" y="1054"/>
                  <a:pt x="1526" y="1054"/>
                </a:cubicBezTo>
                <a:lnTo>
                  <a:pt x="416" y="1054"/>
                </a:lnTo>
                <a:close/>
                <a:moveTo>
                  <a:pt x="416" y="1332"/>
                </a:moveTo>
                <a:cubicBezTo>
                  <a:pt x="370" y="1332"/>
                  <a:pt x="333" y="1294"/>
                  <a:pt x="333" y="1248"/>
                </a:cubicBezTo>
                <a:cubicBezTo>
                  <a:pt x="333" y="1202"/>
                  <a:pt x="370" y="1165"/>
                  <a:pt x="416" y="1165"/>
                </a:cubicBezTo>
                <a:cubicBezTo>
                  <a:pt x="1526" y="1165"/>
                  <a:pt x="1526" y="1165"/>
                  <a:pt x="1526" y="1165"/>
                </a:cubicBezTo>
                <a:cubicBezTo>
                  <a:pt x="1536" y="1165"/>
                  <a:pt x="1545" y="1168"/>
                  <a:pt x="1554" y="1170"/>
                </a:cubicBezTo>
                <a:cubicBezTo>
                  <a:pt x="1554" y="1311"/>
                  <a:pt x="1554" y="1311"/>
                  <a:pt x="1554" y="1311"/>
                </a:cubicBezTo>
                <a:cubicBezTo>
                  <a:pt x="1539" y="1318"/>
                  <a:pt x="1525" y="1324"/>
                  <a:pt x="1510" y="1332"/>
                </a:cubicBezTo>
                <a:lnTo>
                  <a:pt x="416" y="1332"/>
                </a:lnTo>
                <a:close/>
                <a:moveTo>
                  <a:pt x="1776" y="721"/>
                </a:moveTo>
                <a:cubicBezTo>
                  <a:pt x="1776" y="568"/>
                  <a:pt x="1651" y="444"/>
                  <a:pt x="1498" y="444"/>
                </a:cubicBezTo>
                <a:cubicBezTo>
                  <a:pt x="1495" y="444"/>
                  <a:pt x="1495" y="444"/>
                  <a:pt x="1495" y="444"/>
                </a:cubicBezTo>
                <a:cubicBezTo>
                  <a:pt x="1497" y="453"/>
                  <a:pt x="1498" y="462"/>
                  <a:pt x="1498" y="471"/>
                </a:cubicBezTo>
                <a:cubicBezTo>
                  <a:pt x="1498" y="579"/>
                  <a:pt x="1411" y="666"/>
                  <a:pt x="1304" y="666"/>
                </a:cubicBezTo>
                <a:cubicBezTo>
                  <a:pt x="638" y="666"/>
                  <a:pt x="638" y="666"/>
                  <a:pt x="638" y="666"/>
                </a:cubicBezTo>
                <a:cubicBezTo>
                  <a:pt x="531" y="666"/>
                  <a:pt x="444" y="579"/>
                  <a:pt x="444" y="471"/>
                </a:cubicBezTo>
                <a:cubicBezTo>
                  <a:pt x="444" y="462"/>
                  <a:pt x="445" y="453"/>
                  <a:pt x="447" y="444"/>
                </a:cubicBezTo>
                <a:cubicBezTo>
                  <a:pt x="444" y="444"/>
                  <a:pt x="444" y="444"/>
                  <a:pt x="444" y="444"/>
                </a:cubicBezTo>
                <a:cubicBezTo>
                  <a:pt x="291" y="444"/>
                  <a:pt x="166" y="568"/>
                  <a:pt x="166" y="721"/>
                </a:cubicBezTo>
                <a:cubicBezTo>
                  <a:pt x="166" y="2330"/>
                  <a:pt x="166" y="2330"/>
                  <a:pt x="166" y="2330"/>
                </a:cubicBezTo>
                <a:cubicBezTo>
                  <a:pt x="166" y="2483"/>
                  <a:pt x="291" y="2608"/>
                  <a:pt x="444" y="2608"/>
                </a:cubicBezTo>
                <a:cubicBezTo>
                  <a:pt x="1220" y="2608"/>
                  <a:pt x="1220" y="2608"/>
                  <a:pt x="1220" y="2608"/>
                </a:cubicBezTo>
                <a:cubicBezTo>
                  <a:pt x="1271" y="2672"/>
                  <a:pt x="1331" y="2728"/>
                  <a:pt x="1398" y="2774"/>
                </a:cubicBezTo>
                <a:cubicBezTo>
                  <a:pt x="333" y="2774"/>
                  <a:pt x="333" y="2774"/>
                  <a:pt x="333" y="2774"/>
                </a:cubicBezTo>
                <a:cubicBezTo>
                  <a:pt x="180" y="2774"/>
                  <a:pt x="0" y="2650"/>
                  <a:pt x="0" y="2497"/>
                </a:cubicBezTo>
                <a:cubicBezTo>
                  <a:pt x="0" y="610"/>
                  <a:pt x="0" y="610"/>
                  <a:pt x="0" y="610"/>
                </a:cubicBezTo>
                <a:cubicBezTo>
                  <a:pt x="0" y="457"/>
                  <a:pt x="180" y="333"/>
                  <a:pt x="333" y="333"/>
                </a:cubicBezTo>
                <a:cubicBezTo>
                  <a:pt x="502" y="333"/>
                  <a:pt x="502" y="333"/>
                  <a:pt x="502" y="333"/>
                </a:cubicBezTo>
                <a:cubicBezTo>
                  <a:pt x="537" y="298"/>
                  <a:pt x="585" y="277"/>
                  <a:pt x="638" y="277"/>
                </a:cubicBezTo>
                <a:cubicBezTo>
                  <a:pt x="662" y="277"/>
                  <a:pt x="662" y="277"/>
                  <a:pt x="662" y="277"/>
                </a:cubicBezTo>
                <a:cubicBezTo>
                  <a:pt x="678" y="122"/>
                  <a:pt x="808" y="0"/>
                  <a:pt x="968" y="0"/>
                </a:cubicBezTo>
                <a:cubicBezTo>
                  <a:pt x="1127" y="0"/>
                  <a:pt x="1257" y="122"/>
                  <a:pt x="1273" y="277"/>
                </a:cubicBezTo>
                <a:cubicBezTo>
                  <a:pt x="1304" y="277"/>
                  <a:pt x="1304" y="277"/>
                  <a:pt x="1304" y="277"/>
                </a:cubicBezTo>
                <a:cubicBezTo>
                  <a:pt x="1357" y="277"/>
                  <a:pt x="1405" y="298"/>
                  <a:pt x="1440" y="333"/>
                </a:cubicBezTo>
                <a:cubicBezTo>
                  <a:pt x="1609" y="333"/>
                  <a:pt x="1609" y="333"/>
                  <a:pt x="1609" y="333"/>
                </a:cubicBezTo>
                <a:cubicBezTo>
                  <a:pt x="1763" y="333"/>
                  <a:pt x="1942" y="457"/>
                  <a:pt x="1942" y="610"/>
                </a:cubicBezTo>
                <a:cubicBezTo>
                  <a:pt x="1942" y="1109"/>
                  <a:pt x="1942" y="1109"/>
                  <a:pt x="1942" y="1109"/>
                </a:cubicBezTo>
                <a:cubicBezTo>
                  <a:pt x="1776" y="1109"/>
                  <a:pt x="1776" y="1109"/>
                  <a:pt x="1776" y="1109"/>
                </a:cubicBezTo>
                <a:lnTo>
                  <a:pt x="1776" y="721"/>
                </a:lnTo>
                <a:close/>
                <a:moveTo>
                  <a:pt x="968" y="151"/>
                </a:moveTo>
                <a:cubicBezTo>
                  <a:pt x="881" y="151"/>
                  <a:pt x="810" y="222"/>
                  <a:pt x="810" y="308"/>
                </a:cubicBezTo>
                <a:cubicBezTo>
                  <a:pt x="810" y="395"/>
                  <a:pt x="881" y="466"/>
                  <a:pt x="968" y="466"/>
                </a:cubicBezTo>
                <a:cubicBezTo>
                  <a:pt x="1055" y="466"/>
                  <a:pt x="1125" y="395"/>
                  <a:pt x="1125" y="308"/>
                </a:cubicBezTo>
                <a:cubicBezTo>
                  <a:pt x="1125" y="222"/>
                  <a:pt x="1055" y="151"/>
                  <a:pt x="968" y="15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TextBox 34"/>
          <p:cNvSpPr txBox="1">
            <a:spLocks noChangeArrowheads="1"/>
          </p:cNvSpPr>
          <p:nvPr/>
        </p:nvSpPr>
        <p:spPr bwMode="auto">
          <a:xfrm>
            <a:off x="1114995"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7</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5" name="모서리가 둥근 직사각형 28"/>
          <p:cNvSpPr/>
          <p:nvPr/>
        </p:nvSpPr>
        <p:spPr>
          <a:xfrm>
            <a:off x="1341775"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6" name="Freeform 6"/>
          <p:cNvSpPr/>
          <p:nvPr/>
        </p:nvSpPr>
        <p:spPr bwMode="auto">
          <a:xfrm>
            <a:off x="1710728"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7" name="文本框 26"/>
          <p:cNvSpPr txBox="1"/>
          <p:nvPr/>
        </p:nvSpPr>
        <p:spPr>
          <a:xfrm>
            <a:off x="687352" y="5136545"/>
            <a:ext cx="2672860" cy="1015663"/>
          </a:xfrm>
          <a:prstGeom prst="rect">
            <a:avLst/>
          </a:prstGeom>
          <a:noFill/>
        </p:spPr>
        <p:txBody>
          <a:bodyPr wrap="square" rtlCol="0">
            <a:spAutoFit/>
          </a:bodyPr>
          <a:lstStyle/>
          <a:p>
            <a:pPr algn="r"/>
            <a:r>
              <a:rPr lang="en-US" altLang="zh-CN" sz="6000" b="1" u="sng" dirty="0">
                <a:latin typeface="+mj-ea"/>
                <a:ea typeface="+mj-ea"/>
              </a:rPr>
              <a:t>9000</a:t>
            </a:r>
            <a:r>
              <a:rPr lang="zh-CN" altLang="en-US" sz="3600" b="1" u="sng" dirty="0">
                <a:latin typeface="+mj-ea"/>
                <a:ea typeface="+mj-ea"/>
              </a:rPr>
              <a:t>万</a:t>
            </a:r>
            <a:endParaRPr lang="zh-CN" altLang="en-US" sz="6000" b="1" u="sng" dirty="0">
              <a:latin typeface="+mj-ea"/>
              <a:ea typeface="+mj-ea"/>
            </a:endParaRPr>
          </a:p>
        </p:txBody>
      </p:sp>
      <p:sp>
        <p:nvSpPr>
          <p:cNvPr id="28" name="TextBox 34"/>
          <p:cNvSpPr txBox="1">
            <a:spLocks noChangeArrowheads="1"/>
          </p:cNvSpPr>
          <p:nvPr/>
        </p:nvSpPr>
        <p:spPr bwMode="auto">
          <a:xfrm>
            <a:off x="4266158"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6</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9" name="모서리가 둥근 직사각형 28"/>
          <p:cNvSpPr/>
          <p:nvPr/>
        </p:nvSpPr>
        <p:spPr>
          <a:xfrm>
            <a:off x="4492938"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30" name="Freeform 6"/>
          <p:cNvSpPr/>
          <p:nvPr/>
        </p:nvSpPr>
        <p:spPr bwMode="auto">
          <a:xfrm>
            <a:off x="4861891"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31" name="文本框 30"/>
          <p:cNvSpPr txBox="1"/>
          <p:nvPr/>
        </p:nvSpPr>
        <p:spPr>
          <a:xfrm>
            <a:off x="3838515" y="5136545"/>
            <a:ext cx="2672860" cy="1015663"/>
          </a:xfrm>
          <a:prstGeom prst="rect">
            <a:avLst/>
          </a:prstGeom>
          <a:noFill/>
        </p:spPr>
        <p:txBody>
          <a:bodyPr wrap="square" rtlCol="0">
            <a:spAutoFit/>
          </a:bodyPr>
          <a:lstStyle/>
          <a:p>
            <a:pPr algn="r"/>
            <a:r>
              <a:rPr lang="en-US" altLang="zh-CN" sz="6000" b="1" u="sng" dirty="0">
                <a:latin typeface="+mj-ea"/>
                <a:ea typeface="+mj-ea"/>
              </a:rPr>
              <a:t>5400</a:t>
            </a:r>
            <a:r>
              <a:rPr lang="zh-CN" altLang="en-US" sz="3600" b="1" u="sng" dirty="0">
                <a:latin typeface="+mj-ea"/>
                <a:ea typeface="+mj-ea"/>
              </a:rPr>
              <a:t>万</a:t>
            </a:r>
            <a:endParaRPr lang="zh-CN" altLang="en-US" sz="6000" b="1" u="sng" dirty="0">
              <a:latin typeface="+mj-ea"/>
              <a:ea typeface="+mj-ea"/>
            </a:endParaRPr>
          </a:p>
        </p:txBody>
      </p:sp>
      <p:sp>
        <p:nvSpPr>
          <p:cNvPr id="32" name="矩形 31"/>
          <p:cNvSpPr/>
          <p:nvPr/>
        </p:nvSpPr>
        <p:spPr>
          <a:xfrm>
            <a:off x="7254529" y="1842867"/>
            <a:ext cx="4477926" cy="4450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tags/tag1.xml><?xml version="1.0" encoding="utf-8"?>
<p:tagLst xmlns:p="http://schemas.openxmlformats.org/presentationml/2006/main">
  <p:tag name="MH" val="20161102134532"/>
  <p:tag name="MH_LIBRARY" val="GRAPHIC"/>
  <p:tag name="MH_ORDER" val="任意多边形 11"/>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1102134532"/>
  <p:tag name="MH_LIBRARY" val="GRAPHIC"/>
  <p:tag name="MH_ORDER" val="任意多边形 13"/>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1213506"/>
  <p:tag name="MH_LIBRARY" val="CONTENTS"/>
  <p:tag name="MH_TYPE" val="OTHERS"/>
  <p:tag name="ID" val="553532"/>
</p:tagLst>
</file>

<file path=ppt/tags/tag26.xml><?xml version="1.0" encoding="utf-8"?>
<p:tagLst xmlns:p="http://schemas.openxmlformats.org/presentationml/2006/main">
  <p:tag name="MH" val="20160621213506"/>
  <p:tag name="MH_LIBRARY" val="CONTENTS"/>
  <p:tag name="MH_TYPE" val="ENTRY"/>
  <p:tag name="ID" val="553532"/>
  <p:tag name="MH_ORDER" val="1"/>
</p:tagLst>
</file>

<file path=ppt/tags/tag27.xml><?xml version="1.0" encoding="utf-8"?>
<p:tagLst xmlns:p="http://schemas.openxmlformats.org/presentationml/2006/main">
  <p:tag name="MH" val="20160621213506"/>
  <p:tag name="MH_LIBRARY" val="CONTENTS"/>
  <p:tag name="MH_TYPE" val="OTHERS"/>
  <p:tag name="ID" val="553532"/>
</p:tagLst>
</file>

<file path=ppt/tags/tag28.xml><?xml version="1.0" encoding="utf-8"?>
<p:tagLst xmlns:p="http://schemas.openxmlformats.org/presentationml/2006/main">
  <p:tag name="MH" val="20160621213506"/>
  <p:tag name="MH_LIBRARY" val="CONTENTS"/>
  <p:tag name="MH_TYPE" val="NUMBER"/>
  <p:tag name="ID" val="553532"/>
  <p:tag name="MH_ORDER" val="1"/>
</p:tagLst>
</file>

<file path=ppt/tags/tag29.xml><?xml version="1.0" encoding="utf-8"?>
<p:tagLst xmlns:p="http://schemas.openxmlformats.org/presentationml/2006/main">
  <p:tag name="MH" val="20160614212001"/>
  <p:tag name="MH_LIBRARY" val="GRAPHIC"/>
  <p:tag name="MH_TYPE" val="Other"/>
  <p:tag name="MH_ORDER" val="3"/>
</p:tagLst>
</file>

<file path=ppt/tags/tag3.xml><?xml version="1.0" encoding="utf-8"?>
<p:tagLst xmlns:p="http://schemas.openxmlformats.org/presentationml/2006/main">
  <p:tag name="MH" val="20161102134532"/>
  <p:tag name="MH_LIBRARY" val="GRAPHIC"/>
  <p:tag name="MH_ORDER" val="任意多边形 12"/>
</p:tagLst>
</file>

<file path=ppt/tags/tag30.xml><?xml version="1.0" encoding="utf-8"?>
<p:tagLst xmlns:p="http://schemas.openxmlformats.org/presentationml/2006/main">
  <p:tag name="MH" val="20160614212001"/>
  <p:tag name="MH_LIBRARY" val="GRAPHIC"/>
  <p:tag name="MH_TYPE" val="Other"/>
  <p:tag name="MH_ORDER" val="3"/>
</p:tagLst>
</file>

<file path=ppt/tags/tag31.xml><?xml version="1.0" encoding="utf-8"?>
<p:tagLst xmlns:p="http://schemas.openxmlformats.org/presentationml/2006/main">
  <p:tag name="MH" val="20160614212001"/>
  <p:tag name="MH_LIBRARY" val="GRAPHIC"/>
  <p:tag name="MH_TYPE" val="Other"/>
  <p:tag name="MH_ORDER" val="3"/>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23103843"/>
  <p:tag name="MH_LIBRARY" val="GRAPHIC"/>
  <p:tag name="MH_TYPE" val="Other"/>
  <p:tag name="MH_ORDER" val="5"/>
</p:tagLst>
</file>

<file path=ppt/tags/tag34.xml><?xml version="1.0" encoding="utf-8"?>
<p:tagLst xmlns:p="http://schemas.openxmlformats.org/presentationml/2006/main">
  <p:tag name="MH" val="20160623103843"/>
  <p:tag name="MH_LIBRARY" val="GRAPHIC"/>
  <p:tag name="MH_TYPE" val="Other"/>
  <p:tag name="MH_ORDER" val="5"/>
</p:tagLst>
</file>

<file path=ppt/tags/tag35.xml><?xml version="1.0" encoding="utf-8"?>
<p:tagLst xmlns:p="http://schemas.openxmlformats.org/presentationml/2006/main">
  <p:tag name="MH" val="20160614212001"/>
  <p:tag name="MH_LIBRARY" val="GRAPHIC"/>
  <p:tag name="MH_TYPE" val="Other"/>
  <p:tag name="MH_ORDER" val="1"/>
</p:tagLst>
</file>

<file path=ppt/tags/tag36.xml><?xml version="1.0" encoding="utf-8"?>
<p:tagLst xmlns:p="http://schemas.openxmlformats.org/presentationml/2006/main">
  <p:tag name="MH" val="20160614212001"/>
  <p:tag name="MH_LIBRARY" val="GRAPHIC"/>
  <p:tag name="MH_TYPE" val="Other"/>
  <p:tag name="MH_ORDER" val="16"/>
</p:tagLst>
</file>

<file path=ppt/tags/tag37.xml><?xml version="1.0" encoding="utf-8"?>
<p:tagLst xmlns:p="http://schemas.openxmlformats.org/presentationml/2006/main">
  <p:tag name="MH" val="20160614212001"/>
  <p:tag name="MH_LIBRARY" val="GRAPHIC"/>
  <p:tag name="MH_TYPE" val="Other"/>
  <p:tag name="MH_ORDER" val="1"/>
</p:tagLst>
</file>

<file path=ppt/tags/tag38.xml><?xml version="1.0" encoding="utf-8"?>
<p:tagLst xmlns:p="http://schemas.openxmlformats.org/presentationml/2006/main">
  <p:tag name="MH" val="20160614212001"/>
  <p:tag name="MH_LIBRARY" val="GRAPHIC"/>
  <p:tag name="MH_TYPE" val="Other"/>
  <p:tag name="MH_ORDER" val="16"/>
</p:tagLst>
</file>

<file path=ppt/tags/tag39.xml><?xml version="1.0" encoding="utf-8"?>
<p:tagLst xmlns:p="http://schemas.openxmlformats.org/presentationml/2006/main">
  <p:tag name="MH" val="20160614212001"/>
  <p:tag name="MH_LIBRARY" val="GRAPHIC"/>
  <p:tag name="MH_TYPE" val="Other"/>
  <p:tag name="MH_ORDER" val="1"/>
</p:tagLst>
</file>

<file path=ppt/tags/tag4.xml><?xml version="1.0" encoding="utf-8"?>
<p:tagLst xmlns:p="http://schemas.openxmlformats.org/presentationml/2006/main">
  <p:tag name="MH" val="20161102134532"/>
  <p:tag name="MH_LIBRARY" val="GRAPHIC"/>
  <p:tag name="MH_ORDER" val="任意多边形 10"/>
</p:tagLst>
</file>

<file path=ppt/tags/tag40.xml><?xml version="1.0" encoding="utf-8"?>
<p:tagLst xmlns:p="http://schemas.openxmlformats.org/presentationml/2006/main">
  <p:tag name="MH" val="20160614212001"/>
  <p:tag name="MH_LIBRARY" val="GRAPHIC"/>
  <p:tag name="MH_TYPE" val="Other"/>
  <p:tag name="MH_ORDER" val="16"/>
</p:tagLst>
</file>

<file path=ppt/tags/tag41.xml><?xml version="1.0" encoding="utf-8"?>
<p:tagLst xmlns:p="http://schemas.openxmlformats.org/presentationml/2006/main">
  <p:tag name="MH" val="20160623114101"/>
  <p:tag name="MH_LIBRARY" val="GRAPHIC"/>
  <p:tag name="MH_TYPE" val="Other"/>
  <p:tag name="MH_ORDER" val="7"/>
</p:tagLst>
</file>

<file path=ppt/tags/tag42.xml><?xml version="1.0" encoding="utf-8"?>
<p:tagLst xmlns:p="http://schemas.openxmlformats.org/presentationml/2006/main">
  <p:tag name="MH" val="20160623114101"/>
  <p:tag name="MH_LIBRARY" val="GRAPHIC"/>
  <p:tag name="MH_TYPE" val="Other"/>
  <p:tag name="MH_ORDER" val="7"/>
</p:tagLst>
</file>

<file path=ppt/tags/tag43.xml><?xml version="1.0" encoding="utf-8"?>
<p:tagLst xmlns:p="http://schemas.openxmlformats.org/presentationml/2006/main">
  <p:tag name="MH" val="20160623114101"/>
  <p:tag name="MH_LIBRARY" val="GRAPHIC"/>
  <p:tag name="MH_TYPE" val="Other"/>
  <p:tag name="MH_ORDER" val="7"/>
</p:tagLst>
</file>

<file path=ppt/tags/tag44.xml><?xml version="1.0" encoding="utf-8"?>
<p:tagLst xmlns:p="http://schemas.openxmlformats.org/presentationml/2006/main">
  <p:tag name="MH" val="20160623114101"/>
  <p:tag name="MH_LIBRARY" val="GRAPHIC"/>
  <p:tag name="MH_TYPE" val="Other"/>
  <p:tag name="MH_ORDER" val="7"/>
</p:tagLst>
</file>

<file path=ppt/tags/tag45.xml><?xml version="1.0" encoding="utf-8"?>
<p:tagLst xmlns:p="http://schemas.openxmlformats.org/presentationml/2006/main">
  <p:tag name="MH" val="20160623111113"/>
  <p:tag name="MH_LIBRARY" val="GRAPHIC"/>
  <p:tag name="MH_TYPE" val="Other"/>
  <p:tag name="MH_ORDER" val="3"/>
</p:tagLst>
</file>

<file path=ppt/tags/tag46.xml><?xml version="1.0" encoding="utf-8"?>
<p:tagLst xmlns:p="http://schemas.openxmlformats.org/presentationml/2006/main">
  <p:tag name="MH" val="20160623111113"/>
  <p:tag name="MH_LIBRARY" val="GRAPHIC"/>
  <p:tag name="MH_TYPE" val="Other"/>
  <p:tag name="MH_ORDER" val="4"/>
</p:tagLst>
</file>

<file path=ppt/tags/tag47.xml><?xml version="1.0" encoding="utf-8"?>
<p:tagLst xmlns:p="http://schemas.openxmlformats.org/presentationml/2006/main">
  <p:tag name="MH" val="20160623111113"/>
  <p:tag name="MH_LIBRARY" val="GRAPHIC"/>
  <p:tag name="MH_TYPE" val="Other"/>
  <p:tag name="MH_ORDER" val="3"/>
</p:tagLst>
</file>

<file path=ppt/tags/tag48.xml><?xml version="1.0" encoding="utf-8"?>
<p:tagLst xmlns:p="http://schemas.openxmlformats.org/presentationml/2006/main">
  <p:tag name="MH" val="20160623111113"/>
  <p:tag name="MH_LIBRARY" val="GRAPHIC"/>
  <p:tag name="MH_TYPE" val="Other"/>
  <p:tag name="MH_ORDER" val="4"/>
</p:tagLst>
</file>

<file path=ppt/tags/tag49.xml><?xml version="1.0" encoding="utf-8"?>
<p:tagLst xmlns:p="http://schemas.openxmlformats.org/presentationml/2006/main">
  <p:tag name="MH" val="20160623111113"/>
  <p:tag name="MH_LIBRARY" val="GRAPHIC"/>
  <p:tag name="MH_TYPE" val="Other"/>
  <p:tag name="MH_ORDER" val="3"/>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1113"/>
  <p:tag name="MH_LIBRARY" val="GRAPHIC"/>
  <p:tag name="MH_TYPE" val="Other"/>
  <p:tag name="MH_ORDER" val="4"/>
</p:tagLst>
</file>

<file path=ppt/tags/tag51.xml><?xml version="1.0" encoding="utf-8"?>
<p:tagLst xmlns:p="http://schemas.openxmlformats.org/presentationml/2006/main">
  <p:tag name="MH" val="20160623111113"/>
  <p:tag name="MH_LIBRARY" val="GRAPHIC"/>
  <p:tag name="MH_TYPE" val="Other"/>
  <p:tag name="MH_ORDER" val="3"/>
</p:tagLst>
</file>

<file path=ppt/tags/tag52.xml><?xml version="1.0" encoding="utf-8"?>
<p:tagLst xmlns:p="http://schemas.openxmlformats.org/presentationml/2006/main">
  <p:tag name="MH" val="20160623111113"/>
  <p:tag name="MH_LIBRARY" val="GRAPHIC"/>
  <p:tag name="MH_TYPE" val="Other"/>
  <p:tag name="MH_ORDER" val="4"/>
</p:tagLst>
</file>

<file path=ppt/tags/tag53.xml><?xml version="1.0" encoding="utf-8"?>
<p:tagLst xmlns:p="http://schemas.openxmlformats.org/presentationml/2006/main">
  <p:tag name="MH" val="20160623111113"/>
  <p:tag name="MH_LIBRARY" val="GRAPHIC"/>
  <p:tag name="MH_TYPE" val="Other"/>
  <p:tag name="MH_ORDER" val="3"/>
</p:tagLst>
</file>

<file path=ppt/tags/tag54.xml><?xml version="1.0" encoding="utf-8"?>
<p:tagLst xmlns:p="http://schemas.openxmlformats.org/presentationml/2006/main">
  <p:tag name="MH" val="20160623111113"/>
  <p:tag name="MH_LIBRARY" val="GRAPHIC"/>
  <p:tag name="MH_TYPE" val="Other"/>
  <p:tag name="MH_ORDER" val="4"/>
</p:tagLst>
</file>

<file path=ppt/tags/tag55.xml><?xml version="1.0" encoding="utf-8"?>
<p:tagLst xmlns:p="http://schemas.openxmlformats.org/presentationml/2006/main">
  <p:tag name="MH" val="20160623111113"/>
  <p:tag name="MH_LIBRARY" val="GRAPHIC"/>
  <p:tag name="MH_TYPE" val="Other"/>
  <p:tag name="MH_ORDER" val="3"/>
</p:tagLst>
</file>

<file path=ppt/tags/tag56.xml><?xml version="1.0" encoding="utf-8"?>
<p:tagLst xmlns:p="http://schemas.openxmlformats.org/presentationml/2006/main">
  <p:tag name="MH" val="20160623111113"/>
  <p:tag name="MH_LIBRARY" val="GRAPHIC"/>
  <p:tag name="MH_TYPE" val="Other"/>
  <p:tag name="MH_ORDER" val="4"/>
</p:tagLst>
</file>

<file path=ppt/tags/tag57.xml><?xml version="1.0" encoding="utf-8"?>
<p:tagLst xmlns:p="http://schemas.openxmlformats.org/presentationml/2006/main">
  <p:tag name="MH" val="20160623111113"/>
  <p:tag name="MH_LIBRARY" val="GRAPHIC"/>
  <p:tag name="MH_TYPE" val="Other"/>
  <p:tag name="MH_ORDER" val="3"/>
</p:tagLst>
</file>

<file path=ppt/tags/tag58.xml><?xml version="1.0" encoding="utf-8"?>
<p:tagLst xmlns:p="http://schemas.openxmlformats.org/presentationml/2006/main">
  <p:tag name="MH" val="20160623111113"/>
  <p:tag name="MH_LIBRARY" val="GRAPHIC"/>
  <p:tag name="MH_TYPE" val="Other"/>
  <p:tag name="MH_ORDER" val="4"/>
</p:tagLst>
</file>

<file path=ppt/tags/tag59.xml><?xml version="1.0" encoding="utf-8"?>
<p:tagLst xmlns:p="http://schemas.openxmlformats.org/presentationml/2006/main">
  <p:tag name="MH" val="20160623103843"/>
  <p:tag name="MH_LIBRARY" val="GRAPHIC"/>
  <p:tag name="MH_TYPE" val="Other"/>
  <p:tag name="MH_ORDER" val="5"/>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3103843"/>
  <p:tag name="MH_LIBRARY" val="GRAPHIC"/>
  <p:tag name="MH_TYPE" val="Other"/>
  <p:tag name="MH_ORDER" val="5"/>
</p:tagLst>
</file>

<file path=ppt/tags/tag61.xml><?xml version="1.0" encoding="utf-8"?>
<p:tagLst xmlns:p="http://schemas.openxmlformats.org/presentationml/2006/main">
  <p:tag name="MH" val="20160623103843"/>
  <p:tag name="MH_LIBRARY" val="GRAPHIC"/>
  <p:tag name="MH_TYPE" val="Other"/>
  <p:tag name="MH_ORDER" val="5"/>
</p:tagLst>
</file>

<file path=ppt/tags/tag62.xml><?xml version="1.0" encoding="utf-8"?>
<p:tagLst xmlns:p="http://schemas.openxmlformats.org/presentationml/2006/main">
  <p:tag name="MH" val="20160623103843"/>
  <p:tag name="MH_LIBRARY" val="GRAPHIC"/>
  <p:tag name="MH_TYPE" val="Other"/>
  <p:tag name="MH_ORDER" val="5"/>
</p:tagLst>
</file>

<file path=ppt/tags/tag63.xml><?xml version="1.0" encoding="utf-8"?>
<p:tagLst xmlns:p="http://schemas.openxmlformats.org/presentationml/2006/main">
  <p:tag name="MH" val="20161013012315"/>
  <p:tag name="MH_LIBRARY" val="GRAPHIC"/>
  <p:tag name="MH_TYPE" val="Other"/>
  <p:tag name="MH_ORDER" val="2"/>
</p:tagLst>
</file>

<file path=ppt/tags/tag64.xml><?xml version="1.0" encoding="utf-8"?>
<p:tagLst xmlns:p="http://schemas.openxmlformats.org/presentationml/2006/main">
  <p:tag name="MH" val="20161013012315"/>
  <p:tag name="MH_LIBRARY" val="GRAPHIC"/>
  <p:tag name="MH_TYPE" val="Desc"/>
  <p:tag name="MH_ORDER" val="1"/>
</p:tagLst>
</file>

<file path=ppt/tags/tag65.xml><?xml version="1.0" encoding="utf-8"?>
<p:tagLst xmlns:p="http://schemas.openxmlformats.org/presentationml/2006/main">
  <p:tag name="MH" val="20161013012315"/>
  <p:tag name="MH_LIBRARY" val="GRAPHIC"/>
  <p:tag name="MH_TYPE" val="Other"/>
  <p:tag name="MH_ORDER" val="5"/>
</p:tagLst>
</file>

<file path=ppt/tags/tag66.xml><?xml version="1.0" encoding="utf-8"?>
<p:tagLst xmlns:p="http://schemas.openxmlformats.org/presentationml/2006/main">
  <p:tag name="MH" val="20161013012315"/>
  <p:tag name="MH_LIBRARY" val="GRAPHIC"/>
  <p:tag name="MH_TYPE" val="Other"/>
  <p:tag name="MH_ORDER" val="5"/>
</p:tagLst>
</file>

<file path=ppt/tags/tag67.xml><?xml version="1.0" encoding="utf-8"?>
<p:tagLst xmlns:p="http://schemas.openxmlformats.org/presentationml/2006/main">
  <p:tag name="MH" val="20161013012315"/>
  <p:tag name="MH_LIBRARY" val="GRAPHIC"/>
  <p:tag name="MH_TYPE" val="Other"/>
  <p:tag name="MH_ORDER" val="2"/>
</p:tagLst>
</file>

<file path=ppt/tags/tag68.xml><?xml version="1.0" encoding="utf-8"?>
<p:tagLst xmlns:p="http://schemas.openxmlformats.org/presentationml/2006/main">
  <p:tag name="MH" val="20161013012315"/>
  <p:tag name="MH_LIBRARY" val="GRAPHIC"/>
  <p:tag name="MH_TYPE" val="Desc"/>
  <p:tag name="MH_ORDER" val="1"/>
</p:tagLst>
</file>

<file path=ppt/tags/tag69.xml><?xml version="1.0" encoding="utf-8"?>
<p:tagLst xmlns:p="http://schemas.openxmlformats.org/presentationml/2006/main">
  <p:tag name="MH" val="20161013012315"/>
  <p:tag name="MH_LIBRARY" val="GRAPHIC"/>
  <p:tag name="MH_TYPE" val="Other"/>
  <p:tag name="MH_ORDER" val="4"/>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1013012315"/>
  <p:tag name="MH_LIBRARY" val="GRAPHIC"/>
  <p:tag name="MH_TYPE" val="Other"/>
  <p:tag name="MH_ORDER" val="5"/>
</p:tagLst>
</file>

<file path=ppt/tags/tag71.xml><?xml version="1.0" encoding="utf-8"?>
<p:tagLst xmlns:p="http://schemas.openxmlformats.org/presentationml/2006/main">
  <p:tag name="MH" val="20161013012315"/>
  <p:tag name="MH_LIBRARY" val="GRAPHIC"/>
  <p:tag name="MH_TYPE" val="Other"/>
  <p:tag name="MH_ORDER" val="5"/>
</p:tagLst>
</file>

<file path=ppt/tags/tag72.xml><?xml version="1.0" encoding="utf-8"?>
<p:tagLst xmlns:p="http://schemas.openxmlformats.org/presentationml/2006/main">
  <p:tag name="MH" val="20161027160000"/>
  <p:tag name="MH_LIBRARY" val="GRAPHIC"/>
  <p:tag name="MH_TYPE" val="Other"/>
  <p:tag name="MH_ORDER" val="1"/>
</p:tagLst>
</file>

<file path=ppt/tags/tag73.xml><?xml version="1.0" encoding="utf-8"?>
<p:tagLst xmlns:p="http://schemas.openxmlformats.org/presentationml/2006/main">
  <p:tag name="MH" val="20161027160000"/>
  <p:tag name="MH_LIBRARY" val="GRAPHIC"/>
  <p:tag name="MH_TYPE" val="Other"/>
  <p:tag name="MH_ORDER" val="2"/>
</p:tagLst>
</file>

<file path=ppt/tags/tag74.xml><?xml version="1.0" encoding="utf-8"?>
<p:tagLst xmlns:p="http://schemas.openxmlformats.org/presentationml/2006/main">
  <p:tag name="MH" val="20161027160000"/>
  <p:tag name="MH_LIBRARY" val="GRAPHIC"/>
  <p:tag name="MH_TYPE" val="Other"/>
  <p:tag name="MH_ORDER" val="3"/>
</p:tagLst>
</file>

<file path=ppt/tags/tag75.xml><?xml version="1.0" encoding="utf-8"?>
<p:tagLst xmlns:p="http://schemas.openxmlformats.org/presentationml/2006/main">
  <p:tag name="MH" val="20161027160000"/>
  <p:tag name="MH_LIBRARY" val="GRAPHIC"/>
  <p:tag name="MH_TYPE" val="Other"/>
  <p:tag name="MH_ORDER" val="4"/>
</p:tagLst>
</file>

<file path=ppt/tags/tag76.xml><?xml version="1.0" encoding="utf-8"?>
<p:tagLst xmlns:p="http://schemas.openxmlformats.org/presentationml/2006/main">
  <p:tag name="MH" val="20161027160000"/>
  <p:tag name="MH_LIBRARY" val="GRAPHIC"/>
  <p:tag name="MH_TYPE" val="Other"/>
  <p:tag name="MH_ORDER" val="5"/>
</p:tagLst>
</file>

<file path=ppt/tags/tag77.xml><?xml version="1.0" encoding="utf-8"?>
<p:tagLst xmlns:p="http://schemas.openxmlformats.org/presentationml/2006/main">
  <p:tag name="MH" val="20161027160000"/>
  <p:tag name="MH_LIBRARY" val="GRAPHIC"/>
  <p:tag name="MH_TYPE" val="Other"/>
  <p:tag name="MH_ORDER" val="6"/>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94">
      <a:dk1>
        <a:srgbClr val="4D4D4D"/>
      </a:dk1>
      <a:lt1>
        <a:srgbClr val="FFFFFF"/>
      </a:lt1>
      <a:dk2>
        <a:srgbClr val="4D4D4D"/>
      </a:dk2>
      <a:lt2>
        <a:srgbClr val="FFFFFF"/>
      </a:lt2>
      <a:accent1>
        <a:srgbClr val="7CBF33"/>
      </a:accent1>
      <a:accent2>
        <a:srgbClr val="6BB5AC"/>
      </a:accent2>
      <a:accent3>
        <a:srgbClr val="59C8D6"/>
      </a:accent3>
      <a:accent4>
        <a:srgbClr val="CB7BAB"/>
      </a:accent4>
      <a:accent5>
        <a:srgbClr val="CE628B"/>
      </a:accent5>
      <a:accent6>
        <a:srgbClr val="E5483F"/>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3575</Words>
  <Application>WPS 演示</Application>
  <PresentationFormat>宽屏</PresentationFormat>
  <Paragraphs>373</Paragraphs>
  <Slides>29</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29</vt:i4>
      </vt:variant>
    </vt:vector>
  </HeadingPairs>
  <TitlesOfParts>
    <vt:vector size="48" baseType="lpstr">
      <vt:lpstr>Arial</vt:lpstr>
      <vt:lpstr>宋体</vt:lpstr>
      <vt:lpstr>Wingdings</vt:lpstr>
      <vt:lpstr>Calibri</vt:lpstr>
      <vt:lpstr>幼圆</vt:lpstr>
      <vt:lpstr>等线 Light</vt:lpstr>
      <vt:lpstr>Tempus Sans ITC</vt:lpstr>
      <vt:lpstr>Wingdings 2</vt:lpstr>
      <vt:lpstr>方正姚体</vt:lpstr>
      <vt:lpstr>Times New Roman</vt:lpstr>
      <vt:lpstr>Calibri</vt:lpstr>
      <vt:lpstr>Malgun Gothic</vt:lpstr>
      <vt:lpstr>等线</vt:lpstr>
      <vt:lpstr>GoodVibrationsROB</vt:lpstr>
      <vt:lpstr>微软雅黑</vt:lpstr>
      <vt:lpstr>等线 Light</vt:lpstr>
      <vt:lpstr>等线</vt:lpstr>
      <vt:lpstr>Bernard MT Condensed</vt:lpstr>
      <vt:lpstr>A000120141119A01PPBG</vt:lpstr>
      <vt:lpstr>教育教学校园 儿童课件可爱卡通模板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2017-05-10T09:41:31Z</dcterms:created>
  <dcterms:modified xsi:type="dcterms:W3CDTF">2017-05-10T09:41:31Z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