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 id="292" r:id="rId5"/>
    <p:sldId id="262" r:id="rId6"/>
    <p:sldId id="332" r:id="rId7"/>
    <p:sldId id="329" r:id="rId8"/>
    <p:sldId id="324" r:id="rId9"/>
    <p:sldId id="325" r:id="rId10"/>
    <p:sldId id="331" r:id="rId11"/>
    <p:sldId id="333" r:id="rId12"/>
    <p:sldId id="326" r:id="rId13"/>
    <p:sldId id="264" r:id="rId14"/>
    <p:sldId id="315" r:id="rId15"/>
    <p:sldId id="334" r:id="rId16"/>
    <p:sldId id="335" r:id="rId17"/>
    <p:sldId id="327" r:id="rId18"/>
    <p:sldId id="319" r:id="rId19"/>
    <p:sldId id="320" r:id="rId20"/>
    <p:sldId id="263" r:id="rId21"/>
    <p:sldId id="330" r:id="rId22"/>
    <p:sldId id="328" r:id="rId23"/>
    <p:sldId id="296" r:id="rId24"/>
    <p:sldId id="316" r:id="rId25"/>
    <p:sldId id="266" r:id="rId26"/>
    <p:sldId id="314" r:id="rId27"/>
    <p:sldId id="300" r:id="rId28"/>
    <p:sldId id="277" r:id="rId29"/>
    <p:sldId id="307" r:id="rId30"/>
    <p:sldId id="313" r:id="rId31"/>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AED"/>
    <a:srgbClr val="D8DDE1"/>
    <a:srgbClr val="E8888F"/>
    <a:srgbClr val="B1BB9A"/>
    <a:srgbClr val="B5ACA4"/>
    <a:srgbClr val="DDB895"/>
    <a:srgbClr val="F2F2F2"/>
    <a:srgbClr val="239071"/>
    <a:srgbClr val="FCA821"/>
    <a:srgbClr val="F9FC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p:scale>
          <a:sx n="50" d="100"/>
          <a:sy n="50" d="100"/>
        </p:scale>
        <p:origin x="1218" y="32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692135" y="774909"/>
            <a:ext cx="10807731" cy="1865448"/>
          </a:xfrm>
        </p:spPr>
        <p:txBody>
          <a:bodyPr anchor="ctr">
            <a:normAutofit/>
          </a:bodyPr>
          <a:lstStyle>
            <a:lvl1pPr algn="ctr">
              <a:lnSpc>
                <a:spcPct val="150000"/>
              </a:lnSpc>
              <a:defRPr sz="4800" b="1" i="0">
                <a:solidFill>
                  <a:schemeClr val="tx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1648149" y="3013482"/>
            <a:ext cx="8895702"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335922" y="877734"/>
            <a:ext cx="11520156" cy="1579716"/>
          </a:xfrm>
        </p:spPr>
        <p:txBody>
          <a:bodyPr anchor="ctr"/>
          <a:lstStyle>
            <a:lvl1pPr algn="ctr">
              <a:lnSpc>
                <a:spcPct val="150000"/>
              </a:lnSpc>
              <a:defRPr sz="5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1319251" y="2908226"/>
            <a:ext cx="9553498"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E7EA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solidFill>
            <a:srgbClr val="E7EA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769806"/>
            <a:ext cx="10680700" cy="458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4063" y="162393"/>
            <a:ext cx="10680700" cy="1115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5400" dirty="0">
                <a:latin typeface="+mj-ea"/>
              </a:rPr>
              <a:t>教育教学粉笔小清新模板</a:t>
            </a:r>
            <a:endParaRPr lang="zh-CN" altLang="en-US" sz="5400" dirty="0">
              <a:latin typeface="+mj-ea"/>
            </a:endParaRPr>
          </a:p>
        </p:txBody>
      </p:sp>
      <p:sp>
        <p:nvSpPr>
          <p:cNvPr id="7" name="副标题 6"/>
          <p:cNvSpPr>
            <a:spLocks noGrp="1"/>
          </p:cNvSpPr>
          <p:nvPr>
            <p:ph type="subTitle" idx="1"/>
          </p:nvPr>
        </p:nvSpPr>
        <p:spPr/>
        <p:txBody>
          <a:bodyPr/>
          <a:lstStyle/>
          <a:p>
            <a:r>
              <a:rPr lang="zh-CN" altLang="en-US" sz="2400" dirty="0">
                <a:latin typeface="+mn-ea"/>
              </a:rPr>
              <a:t>讲课人：情缘素材   时间：2017年12月30日</a:t>
            </a:r>
            <a:endParaRPr lang="zh-CN" altLang="en-US" sz="2400" dirty="0">
              <a:latin typeface="+mn-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4" name="组合 13"/>
          <p:cNvGrpSpPr/>
          <p:nvPr/>
        </p:nvGrpSpPr>
        <p:grpSpPr>
          <a:xfrm rot="7901112" flipV="1">
            <a:off x="6336321" y="3224630"/>
            <a:ext cx="5941617" cy="406887"/>
            <a:chOff x="3157239" y="3969697"/>
            <a:chExt cx="1888573" cy="129331"/>
          </a:xfrm>
        </p:grpSpPr>
        <p:sp>
          <p:nvSpPr>
            <p:cNvPr id="15" name="Freeform 40"/>
            <p:cNvSpPr/>
            <p:nvPr/>
          </p:nvSpPr>
          <p:spPr bwMode="auto">
            <a:xfrm>
              <a:off x="4810183" y="3969697"/>
              <a:ext cx="235629" cy="129331"/>
            </a:xfrm>
            <a:custGeom>
              <a:avLst/>
              <a:gdLst>
                <a:gd name="T0" fmla="*/ 0 w 50"/>
                <a:gd name="T1" fmla="*/ 27 h 27"/>
                <a:gd name="T2" fmla="*/ 49 w 50"/>
                <a:gd name="T3" fmla="*/ 15 h 27"/>
                <a:gd name="T4" fmla="*/ 49 w 50"/>
                <a:gd name="T5" fmla="*/ 12 h 27"/>
                <a:gd name="T6" fmla="*/ 0 w 50"/>
                <a:gd name="T7" fmla="*/ 0 h 27"/>
                <a:gd name="T8" fmla="*/ 0 w 50"/>
                <a:gd name="T9" fmla="*/ 27 h 27"/>
              </a:gdLst>
              <a:ahLst/>
              <a:cxnLst>
                <a:cxn ang="0">
                  <a:pos x="T0" y="T1"/>
                </a:cxn>
                <a:cxn ang="0">
                  <a:pos x="T2" y="T3"/>
                </a:cxn>
                <a:cxn ang="0">
                  <a:pos x="T4" y="T5"/>
                </a:cxn>
                <a:cxn ang="0">
                  <a:pos x="T6" y="T7"/>
                </a:cxn>
                <a:cxn ang="0">
                  <a:pos x="T8" y="T9"/>
                </a:cxn>
              </a:cxnLst>
              <a:rect l="0" t="0" r="r" b="b"/>
              <a:pathLst>
                <a:path w="50" h="27">
                  <a:moveTo>
                    <a:pt x="0" y="27"/>
                  </a:moveTo>
                  <a:cubicBezTo>
                    <a:pt x="49" y="15"/>
                    <a:pt x="49" y="15"/>
                    <a:pt x="49" y="15"/>
                  </a:cubicBezTo>
                  <a:cubicBezTo>
                    <a:pt x="50" y="15"/>
                    <a:pt x="50" y="13"/>
                    <a:pt x="49" y="12"/>
                  </a:cubicBezTo>
                  <a:cubicBezTo>
                    <a:pt x="0" y="0"/>
                    <a:pt x="0" y="0"/>
                    <a:pt x="0" y="0"/>
                  </a:cubicBezTo>
                  <a:lnTo>
                    <a:pt x="0" y="27"/>
                  </a:lnTo>
                  <a:close/>
                </a:path>
              </a:pathLst>
            </a:custGeom>
            <a:solidFill>
              <a:srgbClr val="FFE0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Rectangle 41"/>
            <p:cNvSpPr>
              <a:spLocks noChangeArrowheads="1"/>
            </p:cNvSpPr>
            <p:nvPr/>
          </p:nvSpPr>
          <p:spPr bwMode="auto">
            <a:xfrm>
              <a:off x="3205073" y="3969697"/>
              <a:ext cx="1605110" cy="129331"/>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7" name="Oval 42"/>
            <p:cNvSpPr>
              <a:spLocks noChangeArrowheads="1"/>
            </p:cNvSpPr>
            <p:nvPr/>
          </p:nvSpPr>
          <p:spPr bwMode="auto">
            <a:xfrm>
              <a:off x="3157239" y="3969697"/>
              <a:ext cx="95669" cy="129331"/>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8" name="Rectangle 43"/>
            <p:cNvSpPr>
              <a:spLocks noChangeArrowheads="1"/>
            </p:cNvSpPr>
            <p:nvPr/>
          </p:nvSpPr>
          <p:spPr bwMode="auto">
            <a:xfrm>
              <a:off x="3205073" y="3969697"/>
              <a:ext cx="184251" cy="129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1" name="Freeform 44"/>
            <p:cNvSpPr/>
            <p:nvPr/>
          </p:nvSpPr>
          <p:spPr bwMode="auto">
            <a:xfrm>
              <a:off x="3252908" y="3969697"/>
              <a:ext cx="240944" cy="129331"/>
            </a:xfrm>
            <a:custGeom>
              <a:avLst/>
              <a:gdLst>
                <a:gd name="T0" fmla="*/ 51 w 51"/>
                <a:gd name="T1" fmla="*/ 14 h 27"/>
                <a:gd name="T2" fmla="*/ 41 w 51"/>
                <a:gd name="T3" fmla="*/ 0 h 27"/>
                <a:gd name="T4" fmla="*/ 0 w 51"/>
                <a:gd name="T5" fmla="*/ 0 h 27"/>
                <a:gd name="T6" fmla="*/ 10 w 51"/>
                <a:gd name="T7" fmla="*/ 14 h 27"/>
                <a:gd name="T8" fmla="*/ 0 w 51"/>
                <a:gd name="T9" fmla="*/ 27 h 27"/>
                <a:gd name="T10" fmla="*/ 41 w 51"/>
                <a:gd name="T11" fmla="*/ 27 h 27"/>
                <a:gd name="T12" fmla="*/ 51 w 51"/>
                <a:gd name="T13" fmla="*/ 14 h 27"/>
              </a:gdLst>
              <a:ahLst/>
              <a:cxnLst>
                <a:cxn ang="0">
                  <a:pos x="T0" y="T1"/>
                </a:cxn>
                <a:cxn ang="0">
                  <a:pos x="T2" y="T3"/>
                </a:cxn>
                <a:cxn ang="0">
                  <a:pos x="T4" y="T5"/>
                </a:cxn>
                <a:cxn ang="0">
                  <a:pos x="T6" y="T7"/>
                </a:cxn>
                <a:cxn ang="0">
                  <a:pos x="T8" y="T9"/>
                </a:cxn>
                <a:cxn ang="0">
                  <a:pos x="T10" y="T11"/>
                </a:cxn>
                <a:cxn ang="0">
                  <a:pos x="T12" y="T13"/>
                </a:cxn>
              </a:cxnLst>
              <a:rect l="0" t="0" r="r" b="b"/>
              <a:pathLst>
                <a:path w="51" h="27">
                  <a:moveTo>
                    <a:pt x="51" y="14"/>
                  </a:moveTo>
                  <a:cubicBezTo>
                    <a:pt x="51" y="6"/>
                    <a:pt x="47" y="0"/>
                    <a:pt x="41" y="0"/>
                  </a:cubicBezTo>
                  <a:cubicBezTo>
                    <a:pt x="0" y="0"/>
                    <a:pt x="0" y="0"/>
                    <a:pt x="0" y="0"/>
                  </a:cubicBezTo>
                  <a:cubicBezTo>
                    <a:pt x="5" y="0"/>
                    <a:pt x="10" y="6"/>
                    <a:pt x="10" y="14"/>
                  </a:cubicBezTo>
                  <a:cubicBezTo>
                    <a:pt x="10" y="21"/>
                    <a:pt x="5" y="27"/>
                    <a:pt x="0" y="27"/>
                  </a:cubicBezTo>
                  <a:cubicBezTo>
                    <a:pt x="41" y="27"/>
                    <a:pt x="41" y="27"/>
                    <a:pt x="41" y="27"/>
                  </a:cubicBezTo>
                  <a:cubicBezTo>
                    <a:pt x="47" y="27"/>
                    <a:pt x="51" y="21"/>
                    <a:pt x="51" y="14"/>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a:p>
          </p:txBody>
        </p:sp>
        <p:sp>
          <p:nvSpPr>
            <p:cNvPr id="22" name="Freeform 45"/>
            <p:cNvSpPr/>
            <p:nvPr/>
          </p:nvSpPr>
          <p:spPr bwMode="auto">
            <a:xfrm>
              <a:off x="4960773" y="4008673"/>
              <a:ext cx="85039" cy="56693"/>
            </a:xfrm>
            <a:custGeom>
              <a:avLst/>
              <a:gdLst>
                <a:gd name="T0" fmla="*/ 1 w 18"/>
                <a:gd name="T1" fmla="*/ 6 h 12"/>
                <a:gd name="T2" fmla="*/ 0 w 18"/>
                <a:gd name="T3" fmla="*/ 12 h 12"/>
                <a:gd name="T4" fmla="*/ 17 w 18"/>
                <a:gd name="T5" fmla="*/ 7 h 12"/>
                <a:gd name="T6" fmla="*/ 17 w 18"/>
                <a:gd name="T7" fmla="*/ 4 h 12"/>
                <a:gd name="T8" fmla="*/ 0 w 18"/>
                <a:gd name="T9" fmla="*/ 0 h 12"/>
                <a:gd name="T10" fmla="*/ 1 w 18"/>
                <a:gd name="T11" fmla="*/ 6 h 12"/>
              </a:gdLst>
              <a:ahLst/>
              <a:cxnLst>
                <a:cxn ang="0">
                  <a:pos x="T0" y="T1"/>
                </a:cxn>
                <a:cxn ang="0">
                  <a:pos x="T2" y="T3"/>
                </a:cxn>
                <a:cxn ang="0">
                  <a:pos x="T4" y="T5"/>
                </a:cxn>
                <a:cxn ang="0">
                  <a:pos x="T6" y="T7"/>
                </a:cxn>
                <a:cxn ang="0">
                  <a:pos x="T8" y="T9"/>
                </a:cxn>
                <a:cxn ang="0">
                  <a:pos x="T10" y="T11"/>
                </a:cxn>
              </a:cxnLst>
              <a:rect l="0" t="0" r="r" b="b"/>
              <a:pathLst>
                <a:path w="18" h="12">
                  <a:moveTo>
                    <a:pt x="1" y="6"/>
                  </a:moveTo>
                  <a:cubicBezTo>
                    <a:pt x="1" y="8"/>
                    <a:pt x="0" y="10"/>
                    <a:pt x="0" y="12"/>
                  </a:cubicBezTo>
                  <a:cubicBezTo>
                    <a:pt x="17" y="7"/>
                    <a:pt x="17" y="7"/>
                    <a:pt x="17" y="7"/>
                  </a:cubicBezTo>
                  <a:cubicBezTo>
                    <a:pt x="18" y="7"/>
                    <a:pt x="18" y="5"/>
                    <a:pt x="17" y="4"/>
                  </a:cubicBezTo>
                  <a:cubicBezTo>
                    <a:pt x="0" y="0"/>
                    <a:pt x="0" y="0"/>
                    <a:pt x="0" y="0"/>
                  </a:cubicBezTo>
                  <a:cubicBezTo>
                    <a:pt x="0" y="2"/>
                    <a:pt x="1" y="4"/>
                    <a:pt x="1" y="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5" name="矩形 24"/>
          <p:cNvSpPr/>
          <p:nvPr/>
        </p:nvSpPr>
        <p:spPr>
          <a:xfrm>
            <a:off x="860167" y="1879235"/>
            <a:ext cx="4377219" cy="218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2591915" y="4279560"/>
            <a:ext cx="4377219" cy="218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3"/>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2"/>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5"/>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4"/>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1" name="Freeform 5"/>
          <p:cNvSpPr/>
          <p:nvPr/>
        </p:nvSpPr>
        <p:spPr bwMode="auto">
          <a:xfrm>
            <a:off x="6404184" y="2898332"/>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2"/>
          </a:solidFill>
          <a:ln>
            <a:noFill/>
          </a:ln>
        </p:spPr>
        <p:txBody>
          <a:bodyPr/>
          <a:lstStyle/>
          <a:p>
            <a:endParaRPr lang="zh-CN" altLang="en-US"/>
          </a:p>
        </p:txBody>
      </p:sp>
      <p:sp>
        <p:nvSpPr>
          <p:cNvPr id="92" name="Freeform 10"/>
          <p:cNvSpPr/>
          <p:nvPr/>
        </p:nvSpPr>
        <p:spPr bwMode="auto">
          <a:xfrm>
            <a:off x="5966489" y="4481296"/>
            <a:ext cx="1079500" cy="1244600"/>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1">
              <a:lumMod val="75000"/>
            </a:schemeClr>
          </a:solidFill>
          <a:ln>
            <a:noFill/>
          </a:ln>
        </p:spPr>
        <p:txBody>
          <a:bodyPr/>
          <a:lstStyle/>
          <a:p>
            <a:endParaRPr lang="zh-CN" altLang="en-US"/>
          </a:p>
        </p:txBody>
      </p:sp>
      <p:sp>
        <p:nvSpPr>
          <p:cNvPr id="95" name="Freeform 8"/>
          <p:cNvSpPr/>
          <p:nvPr/>
        </p:nvSpPr>
        <p:spPr bwMode="auto">
          <a:xfrm>
            <a:off x="4225717" y="2679426"/>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6" name="KSO_Shape"/>
          <p:cNvSpPr/>
          <p:nvPr/>
        </p:nvSpPr>
        <p:spPr bwMode="auto">
          <a:xfrm>
            <a:off x="4553915" y="3154362"/>
            <a:ext cx="1390762" cy="1415731"/>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97" name="KSO_Shape"/>
          <p:cNvSpPr/>
          <p:nvPr/>
        </p:nvSpPr>
        <p:spPr bwMode="auto">
          <a:xfrm>
            <a:off x="6912940" y="3486609"/>
            <a:ext cx="544584" cy="680129"/>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8" name="KSO_Shape"/>
          <p:cNvSpPr/>
          <p:nvPr/>
        </p:nvSpPr>
        <p:spPr bwMode="auto">
          <a:xfrm>
            <a:off x="6233230" y="4861594"/>
            <a:ext cx="546017" cy="523868"/>
          </a:xfrm>
          <a:custGeom>
            <a:avLst/>
            <a:gdLst>
              <a:gd name="T0" fmla="*/ 288285 w 3897"/>
              <a:gd name="T1" fmla="*/ 0 h 3741"/>
              <a:gd name="T2" fmla="*/ 288285 w 3897"/>
              <a:gd name="T3" fmla="*/ 324343 h 3741"/>
              <a:gd name="T4" fmla="*/ 0 w 3897"/>
              <a:gd name="T5" fmla="*/ 324343 h 3741"/>
              <a:gd name="T6" fmla="*/ 0 w 3897"/>
              <a:gd name="T7" fmla="*/ 1368062 h 3741"/>
              <a:gd name="T8" fmla="*/ 360357 w 3897"/>
              <a:gd name="T9" fmla="*/ 1728443 h 3741"/>
              <a:gd name="T10" fmla="*/ 1440040 w 3897"/>
              <a:gd name="T11" fmla="*/ 1728443 h 3741"/>
              <a:gd name="T12" fmla="*/ 1800397 w 3897"/>
              <a:gd name="T13" fmla="*/ 1368062 h 3741"/>
              <a:gd name="T14" fmla="*/ 1800397 w 3897"/>
              <a:gd name="T15" fmla="*/ 0 h 3741"/>
              <a:gd name="T16" fmla="*/ 288285 w 3897"/>
              <a:gd name="T17" fmla="*/ 0 h 3741"/>
              <a:gd name="T18" fmla="*/ 288285 w 3897"/>
              <a:gd name="T19" fmla="*/ 1260410 h 3741"/>
              <a:gd name="T20" fmla="*/ 198196 w 3897"/>
              <a:gd name="T21" fmla="*/ 1497430 h 3741"/>
              <a:gd name="T22" fmla="*/ 108107 w 3897"/>
              <a:gd name="T23" fmla="*/ 1260410 h 3741"/>
              <a:gd name="T24" fmla="*/ 108107 w 3897"/>
              <a:gd name="T25" fmla="*/ 431995 h 3741"/>
              <a:gd name="T26" fmla="*/ 288285 w 3897"/>
              <a:gd name="T27" fmla="*/ 431995 h 3741"/>
              <a:gd name="T28" fmla="*/ 288285 w 3897"/>
              <a:gd name="T29" fmla="*/ 1260410 h 3741"/>
              <a:gd name="T30" fmla="*/ 1692290 w 3897"/>
              <a:gd name="T31" fmla="*/ 1260410 h 3741"/>
              <a:gd name="T32" fmla="*/ 1332395 w 3897"/>
              <a:gd name="T33" fmla="*/ 1620329 h 3741"/>
              <a:gd name="T34" fmla="*/ 468002 w 3897"/>
              <a:gd name="T35" fmla="*/ 1620329 h 3741"/>
              <a:gd name="T36" fmla="*/ 320625 w 3897"/>
              <a:gd name="T37" fmla="*/ 1588449 h 3741"/>
              <a:gd name="T38" fmla="*/ 396392 w 3897"/>
              <a:gd name="T39" fmla="*/ 1368062 h 3741"/>
              <a:gd name="T40" fmla="*/ 396392 w 3897"/>
              <a:gd name="T41" fmla="*/ 108114 h 3741"/>
              <a:gd name="T42" fmla="*/ 1692290 w 3897"/>
              <a:gd name="T43" fmla="*/ 108114 h 3741"/>
              <a:gd name="T44" fmla="*/ 1692290 w 3897"/>
              <a:gd name="T45" fmla="*/ 1260410 h 3741"/>
              <a:gd name="T46" fmla="*/ 900429 w 3897"/>
              <a:gd name="T47" fmla="*/ 1152295 h 3741"/>
              <a:gd name="T48" fmla="*/ 540073 w 3897"/>
              <a:gd name="T49" fmla="*/ 1152295 h 3741"/>
              <a:gd name="T50" fmla="*/ 540073 w 3897"/>
              <a:gd name="T51" fmla="*/ 1260410 h 3741"/>
              <a:gd name="T52" fmla="*/ 900429 w 3897"/>
              <a:gd name="T53" fmla="*/ 1260410 h 3741"/>
              <a:gd name="T54" fmla="*/ 900429 w 3897"/>
              <a:gd name="T55" fmla="*/ 1152295 h 3741"/>
              <a:gd name="T56" fmla="*/ 900429 w 3897"/>
              <a:gd name="T57" fmla="*/ 972105 h 3741"/>
              <a:gd name="T58" fmla="*/ 540073 w 3897"/>
              <a:gd name="T59" fmla="*/ 972105 h 3741"/>
              <a:gd name="T60" fmla="*/ 540073 w 3897"/>
              <a:gd name="T61" fmla="*/ 1080219 h 3741"/>
              <a:gd name="T62" fmla="*/ 900429 w 3897"/>
              <a:gd name="T63" fmla="*/ 1080219 h 3741"/>
              <a:gd name="T64" fmla="*/ 900429 w 3897"/>
              <a:gd name="T65" fmla="*/ 972105 h 3741"/>
              <a:gd name="T66" fmla="*/ 900429 w 3897"/>
              <a:gd name="T67" fmla="*/ 792376 h 3741"/>
              <a:gd name="T68" fmla="*/ 540073 w 3897"/>
              <a:gd name="T69" fmla="*/ 792376 h 3741"/>
              <a:gd name="T70" fmla="*/ 540073 w 3897"/>
              <a:gd name="T71" fmla="*/ 900029 h 3741"/>
              <a:gd name="T72" fmla="*/ 900429 w 3897"/>
              <a:gd name="T73" fmla="*/ 900029 h 3741"/>
              <a:gd name="T74" fmla="*/ 900429 w 3897"/>
              <a:gd name="T75" fmla="*/ 792376 h 3741"/>
              <a:gd name="T76" fmla="*/ 1512112 w 3897"/>
              <a:gd name="T77" fmla="*/ 324343 h 3741"/>
              <a:gd name="T78" fmla="*/ 540073 w 3897"/>
              <a:gd name="T79" fmla="*/ 324343 h 3741"/>
              <a:gd name="T80" fmla="*/ 540073 w 3897"/>
              <a:gd name="T81" fmla="*/ 468033 h 3741"/>
              <a:gd name="T82" fmla="*/ 1512112 w 3897"/>
              <a:gd name="T83" fmla="*/ 468033 h 3741"/>
              <a:gd name="T84" fmla="*/ 1512112 w 3897"/>
              <a:gd name="T85" fmla="*/ 324343 h 3741"/>
              <a:gd name="T86" fmla="*/ 900429 w 3897"/>
              <a:gd name="T87" fmla="*/ 612186 h 3741"/>
              <a:gd name="T88" fmla="*/ 540073 w 3897"/>
              <a:gd name="T89" fmla="*/ 612186 h 3741"/>
              <a:gd name="T90" fmla="*/ 540073 w 3897"/>
              <a:gd name="T91" fmla="*/ 720300 h 3741"/>
              <a:gd name="T92" fmla="*/ 900429 w 3897"/>
              <a:gd name="T93" fmla="*/ 720300 h 3741"/>
              <a:gd name="T94" fmla="*/ 900429 w 3897"/>
              <a:gd name="T95" fmla="*/ 612186 h 3741"/>
              <a:gd name="T96" fmla="*/ 1008074 w 3897"/>
              <a:gd name="T97" fmla="*/ 1260410 h 3741"/>
              <a:gd name="T98" fmla="*/ 1512112 w 3897"/>
              <a:gd name="T99" fmla="*/ 1260410 h 3741"/>
              <a:gd name="T100" fmla="*/ 1512112 w 3897"/>
              <a:gd name="T101" fmla="*/ 612186 h 3741"/>
              <a:gd name="T102" fmla="*/ 1008074 w 3897"/>
              <a:gd name="T103" fmla="*/ 612186 h 3741"/>
              <a:gd name="T104" fmla="*/ 1008074 w 3897"/>
              <a:gd name="T105" fmla="*/ 1260410 h 374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897" h="3741">
                <a:moveTo>
                  <a:pt x="624" y="0"/>
                </a:moveTo>
                <a:cubicBezTo>
                  <a:pt x="624" y="702"/>
                  <a:pt x="624" y="702"/>
                  <a:pt x="624" y="702"/>
                </a:cubicBezTo>
                <a:cubicBezTo>
                  <a:pt x="0" y="702"/>
                  <a:pt x="0" y="702"/>
                  <a:pt x="0" y="702"/>
                </a:cubicBezTo>
                <a:cubicBezTo>
                  <a:pt x="0" y="2961"/>
                  <a:pt x="0" y="2961"/>
                  <a:pt x="0" y="2961"/>
                </a:cubicBezTo>
                <a:cubicBezTo>
                  <a:pt x="0" y="3392"/>
                  <a:pt x="349" y="3741"/>
                  <a:pt x="780" y="3741"/>
                </a:cubicBezTo>
                <a:cubicBezTo>
                  <a:pt x="3117" y="3741"/>
                  <a:pt x="3117" y="3741"/>
                  <a:pt x="3117" y="3741"/>
                </a:cubicBezTo>
                <a:cubicBezTo>
                  <a:pt x="3548" y="3741"/>
                  <a:pt x="3897" y="3392"/>
                  <a:pt x="3897" y="2961"/>
                </a:cubicBezTo>
                <a:cubicBezTo>
                  <a:pt x="3897" y="0"/>
                  <a:pt x="3897" y="0"/>
                  <a:pt x="3897" y="0"/>
                </a:cubicBezTo>
                <a:lnTo>
                  <a:pt x="624" y="0"/>
                </a:lnTo>
                <a:close/>
                <a:moveTo>
                  <a:pt x="624" y="2728"/>
                </a:moveTo>
                <a:cubicBezTo>
                  <a:pt x="624" y="2925"/>
                  <a:pt x="550" y="3104"/>
                  <a:pt x="429" y="3241"/>
                </a:cubicBezTo>
                <a:cubicBezTo>
                  <a:pt x="308" y="3104"/>
                  <a:pt x="234" y="2925"/>
                  <a:pt x="234" y="2728"/>
                </a:cubicBezTo>
                <a:cubicBezTo>
                  <a:pt x="234" y="935"/>
                  <a:pt x="234" y="935"/>
                  <a:pt x="234" y="935"/>
                </a:cubicBezTo>
                <a:cubicBezTo>
                  <a:pt x="624" y="935"/>
                  <a:pt x="624" y="935"/>
                  <a:pt x="624" y="935"/>
                </a:cubicBezTo>
                <a:lnTo>
                  <a:pt x="624" y="2728"/>
                </a:lnTo>
                <a:close/>
                <a:moveTo>
                  <a:pt x="3663" y="2728"/>
                </a:moveTo>
                <a:cubicBezTo>
                  <a:pt x="3663" y="3158"/>
                  <a:pt x="3314" y="3507"/>
                  <a:pt x="2884" y="3507"/>
                </a:cubicBezTo>
                <a:cubicBezTo>
                  <a:pt x="1013" y="3507"/>
                  <a:pt x="1013" y="3507"/>
                  <a:pt x="1013" y="3507"/>
                </a:cubicBezTo>
                <a:cubicBezTo>
                  <a:pt x="899" y="3507"/>
                  <a:pt x="791" y="3482"/>
                  <a:pt x="694" y="3438"/>
                </a:cubicBezTo>
                <a:cubicBezTo>
                  <a:pt x="796" y="3306"/>
                  <a:pt x="858" y="3141"/>
                  <a:pt x="858" y="2961"/>
                </a:cubicBezTo>
                <a:cubicBezTo>
                  <a:pt x="858" y="234"/>
                  <a:pt x="858" y="234"/>
                  <a:pt x="858" y="234"/>
                </a:cubicBezTo>
                <a:cubicBezTo>
                  <a:pt x="3663" y="234"/>
                  <a:pt x="3663" y="234"/>
                  <a:pt x="3663" y="234"/>
                </a:cubicBezTo>
                <a:lnTo>
                  <a:pt x="3663" y="2728"/>
                </a:lnTo>
                <a:close/>
                <a:moveTo>
                  <a:pt x="1949" y="2494"/>
                </a:moveTo>
                <a:cubicBezTo>
                  <a:pt x="1169" y="2494"/>
                  <a:pt x="1169" y="2494"/>
                  <a:pt x="1169" y="2494"/>
                </a:cubicBezTo>
                <a:cubicBezTo>
                  <a:pt x="1169" y="2728"/>
                  <a:pt x="1169" y="2728"/>
                  <a:pt x="1169" y="2728"/>
                </a:cubicBezTo>
                <a:cubicBezTo>
                  <a:pt x="1949" y="2728"/>
                  <a:pt x="1949" y="2728"/>
                  <a:pt x="1949" y="2728"/>
                </a:cubicBezTo>
                <a:lnTo>
                  <a:pt x="1949" y="2494"/>
                </a:lnTo>
                <a:close/>
                <a:moveTo>
                  <a:pt x="1949" y="2104"/>
                </a:moveTo>
                <a:cubicBezTo>
                  <a:pt x="1169" y="2104"/>
                  <a:pt x="1169" y="2104"/>
                  <a:pt x="1169" y="2104"/>
                </a:cubicBezTo>
                <a:cubicBezTo>
                  <a:pt x="1169" y="2338"/>
                  <a:pt x="1169" y="2338"/>
                  <a:pt x="1169" y="2338"/>
                </a:cubicBezTo>
                <a:cubicBezTo>
                  <a:pt x="1949" y="2338"/>
                  <a:pt x="1949" y="2338"/>
                  <a:pt x="1949" y="2338"/>
                </a:cubicBezTo>
                <a:lnTo>
                  <a:pt x="1949" y="2104"/>
                </a:lnTo>
                <a:close/>
                <a:moveTo>
                  <a:pt x="1949" y="1715"/>
                </a:moveTo>
                <a:cubicBezTo>
                  <a:pt x="1169" y="1715"/>
                  <a:pt x="1169" y="1715"/>
                  <a:pt x="1169" y="1715"/>
                </a:cubicBezTo>
                <a:cubicBezTo>
                  <a:pt x="1169" y="1948"/>
                  <a:pt x="1169" y="1948"/>
                  <a:pt x="1169" y="1948"/>
                </a:cubicBezTo>
                <a:cubicBezTo>
                  <a:pt x="1949" y="1948"/>
                  <a:pt x="1949" y="1948"/>
                  <a:pt x="1949" y="1948"/>
                </a:cubicBezTo>
                <a:lnTo>
                  <a:pt x="1949" y="1715"/>
                </a:lnTo>
                <a:close/>
                <a:moveTo>
                  <a:pt x="3273" y="702"/>
                </a:moveTo>
                <a:cubicBezTo>
                  <a:pt x="1169" y="702"/>
                  <a:pt x="1169" y="702"/>
                  <a:pt x="1169" y="702"/>
                </a:cubicBezTo>
                <a:cubicBezTo>
                  <a:pt x="1169" y="1013"/>
                  <a:pt x="1169" y="1013"/>
                  <a:pt x="1169" y="1013"/>
                </a:cubicBezTo>
                <a:cubicBezTo>
                  <a:pt x="3273" y="1013"/>
                  <a:pt x="3273" y="1013"/>
                  <a:pt x="3273" y="1013"/>
                </a:cubicBezTo>
                <a:lnTo>
                  <a:pt x="3273" y="702"/>
                </a:lnTo>
                <a:close/>
                <a:moveTo>
                  <a:pt x="1949" y="1325"/>
                </a:moveTo>
                <a:cubicBezTo>
                  <a:pt x="1169" y="1325"/>
                  <a:pt x="1169" y="1325"/>
                  <a:pt x="1169" y="1325"/>
                </a:cubicBezTo>
                <a:cubicBezTo>
                  <a:pt x="1169" y="1559"/>
                  <a:pt x="1169" y="1559"/>
                  <a:pt x="1169" y="1559"/>
                </a:cubicBezTo>
                <a:cubicBezTo>
                  <a:pt x="1949" y="1559"/>
                  <a:pt x="1949" y="1559"/>
                  <a:pt x="1949" y="1559"/>
                </a:cubicBezTo>
                <a:lnTo>
                  <a:pt x="1949" y="1325"/>
                </a:lnTo>
                <a:close/>
                <a:moveTo>
                  <a:pt x="2182" y="2728"/>
                </a:moveTo>
                <a:cubicBezTo>
                  <a:pt x="3273" y="2728"/>
                  <a:pt x="3273" y="2728"/>
                  <a:pt x="3273" y="2728"/>
                </a:cubicBezTo>
                <a:cubicBezTo>
                  <a:pt x="3273" y="1325"/>
                  <a:pt x="3273" y="1325"/>
                  <a:pt x="3273" y="1325"/>
                </a:cubicBezTo>
                <a:cubicBezTo>
                  <a:pt x="2182" y="1325"/>
                  <a:pt x="2182" y="1325"/>
                  <a:pt x="2182" y="1325"/>
                </a:cubicBezTo>
                <a:lnTo>
                  <a:pt x="2182" y="272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9" name="Freeform 10"/>
          <p:cNvSpPr/>
          <p:nvPr/>
        </p:nvSpPr>
        <p:spPr bwMode="auto">
          <a:xfrm>
            <a:off x="562659" y="2222140"/>
            <a:ext cx="522515" cy="602429"/>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4">
              <a:lumMod val="60000"/>
              <a:lumOff val="40000"/>
            </a:schemeClr>
          </a:solidFill>
          <a:ln>
            <a:noFill/>
          </a:ln>
        </p:spPr>
        <p:txBody>
          <a:bodyPr/>
          <a:lstStyle/>
          <a:p>
            <a:endParaRPr lang="zh-CN" altLang="en-US"/>
          </a:p>
        </p:txBody>
      </p:sp>
      <p:sp>
        <p:nvSpPr>
          <p:cNvPr id="100" name="Freeform 10"/>
          <p:cNvSpPr/>
          <p:nvPr/>
        </p:nvSpPr>
        <p:spPr bwMode="auto">
          <a:xfrm>
            <a:off x="792163" y="1698318"/>
            <a:ext cx="522515" cy="602429"/>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1">
              <a:lumMod val="40000"/>
              <a:lumOff val="60000"/>
            </a:schemeClr>
          </a:solidFill>
          <a:ln>
            <a:noFill/>
          </a:ln>
        </p:spPr>
        <p:txBody>
          <a:bodyPr/>
          <a:lstStyle/>
          <a:p>
            <a:endParaRPr lang="zh-CN" altLang="en-US"/>
          </a:p>
        </p:txBody>
      </p:sp>
      <p:sp>
        <p:nvSpPr>
          <p:cNvPr id="101" name="Freeform 10"/>
          <p:cNvSpPr/>
          <p:nvPr/>
        </p:nvSpPr>
        <p:spPr bwMode="auto">
          <a:xfrm>
            <a:off x="2134053" y="2286882"/>
            <a:ext cx="361732" cy="417056"/>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5">
              <a:lumMod val="60000"/>
              <a:lumOff val="40000"/>
            </a:schemeClr>
          </a:solidFill>
          <a:ln>
            <a:noFill/>
          </a:ln>
        </p:spPr>
        <p:txBody>
          <a:bodyPr/>
          <a:lstStyle/>
          <a:p>
            <a:endParaRPr lang="zh-CN" altLang="en-US"/>
          </a:p>
        </p:txBody>
      </p:sp>
      <p:sp>
        <p:nvSpPr>
          <p:cNvPr id="102" name="矩形 101"/>
          <p:cNvSpPr/>
          <p:nvPr/>
        </p:nvSpPr>
        <p:spPr>
          <a:xfrm>
            <a:off x="8360227" y="3304224"/>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a:t>
            </a:r>
            <a:r>
              <a:rPr lang="zh-CN" altLang="en-US" sz="1800" dirty="0">
                <a:solidFill>
                  <a:schemeClr val="tx1"/>
                </a:solidFill>
                <a:latin typeface="+mj-ea"/>
              </a:rPr>
              <a:t>请输入文本</a:t>
            </a:r>
            <a:endParaRPr lang="zh-CN" altLang="zh-CN" sz="1800" dirty="0">
              <a:solidFill>
                <a:schemeClr val="tx1"/>
              </a:solidFill>
              <a:latin typeface="+mj-ea"/>
              <a:ea typeface="+mj-ea"/>
            </a:endParaRPr>
          </a:p>
        </p:txBody>
      </p:sp>
      <p:sp>
        <p:nvSpPr>
          <p:cNvPr id="103" name="矩形 102"/>
          <p:cNvSpPr/>
          <p:nvPr/>
        </p:nvSpPr>
        <p:spPr>
          <a:xfrm>
            <a:off x="692588" y="3304224"/>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a:t>
            </a:r>
            <a:r>
              <a:rPr lang="zh-CN" altLang="en-US" sz="1800" dirty="0">
                <a:solidFill>
                  <a:schemeClr val="tx1"/>
                </a:solidFill>
                <a:latin typeface="+mj-ea"/>
              </a:rPr>
              <a:t>请输入文本</a:t>
            </a:r>
            <a:endParaRPr lang="zh-CN" altLang="zh-CN" sz="1800" dirty="0">
              <a:solidFill>
                <a:schemeClr val="tx1"/>
              </a:solidFill>
              <a:latin typeface="+mj-ea"/>
              <a:ea typeface="+mj-ea"/>
            </a:endParaRPr>
          </a:p>
        </p:txBody>
      </p:sp>
      <p:sp>
        <p:nvSpPr>
          <p:cNvPr id="104" name="矩形 103"/>
          <p:cNvSpPr/>
          <p:nvPr/>
        </p:nvSpPr>
        <p:spPr>
          <a:xfrm>
            <a:off x="2547333" y="5303892"/>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a:t>
            </a:r>
            <a:r>
              <a:rPr lang="zh-CN" altLang="en-US" sz="1800" dirty="0">
                <a:solidFill>
                  <a:schemeClr val="tx1"/>
                </a:solidFill>
                <a:latin typeface="+mj-ea"/>
              </a:rPr>
              <a:t>请输入文本</a:t>
            </a:r>
            <a:endParaRPr lang="zh-CN" altLang="zh-CN" sz="1800" dirty="0">
              <a:solidFill>
                <a:schemeClr val="tx1"/>
              </a:solidFill>
              <a:latin typeface="+mj-ea"/>
              <a:ea typeface="+mj-ea"/>
            </a:endParaRPr>
          </a:p>
        </p:txBody>
      </p:sp>
      <p:sp>
        <p:nvSpPr>
          <p:cNvPr id="105" name="Freeform 10"/>
          <p:cNvSpPr/>
          <p:nvPr/>
        </p:nvSpPr>
        <p:spPr bwMode="auto">
          <a:xfrm>
            <a:off x="9592716" y="5525126"/>
            <a:ext cx="522515" cy="602429"/>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4">
              <a:lumMod val="60000"/>
              <a:lumOff val="40000"/>
            </a:schemeClr>
          </a:solidFill>
          <a:ln>
            <a:noFill/>
          </a:ln>
        </p:spPr>
        <p:txBody>
          <a:bodyPr/>
          <a:lstStyle/>
          <a:p>
            <a:endParaRPr lang="zh-CN" alt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6" name="任意多边形 15"/>
          <p:cNvSpPr/>
          <p:nvPr>
            <p:custDataLst>
              <p:tags r:id="rId1"/>
            </p:custDataLst>
          </p:nvPr>
        </p:nvSpPr>
        <p:spPr>
          <a:xfrm rot="2935387">
            <a:off x="3706475" y="2579976"/>
            <a:ext cx="668600" cy="1831677"/>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5"/>
          </a:solidFill>
          <a:ln w="28575" cap="flat" cmpd="sng" algn="ctr">
            <a:noFill/>
            <a:prstDash val="solid"/>
          </a:ln>
          <a:effectLst/>
        </p:spPr>
        <p:txBody>
          <a:bodyPr wrap="square" anchor="ctr">
            <a:noAutofit/>
          </a:bodyPr>
          <a:lstStyle/>
          <a:p>
            <a:pPr algn="ctr">
              <a:defRPr/>
            </a:pPr>
            <a:endParaRPr lang="zh-CN" altLang="en-US" kern="0">
              <a:solidFill>
                <a:prstClr val="white"/>
              </a:solidFill>
            </a:endParaRPr>
          </a:p>
        </p:txBody>
      </p:sp>
      <p:sp>
        <p:nvSpPr>
          <p:cNvPr id="17" name="任意多边形 14"/>
          <p:cNvSpPr/>
          <p:nvPr>
            <p:custDataLst>
              <p:tags r:id="rId2"/>
            </p:custDataLst>
          </p:nvPr>
        </p:nvSpPr>
        <p:spPr>
          <a:xfrm rot="8310640">
            <a:off x="3925551" y="3071549"/>
            <a:ext cx="668600" cy="1831677"/>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3"/>
          </a:solidFill>
          <a:ln w="28575" cap="flat" cmpd="sng" algn="ctr">
            <a:noFill/>
            <a:prstDash val="solid"/>
          </a:ln>
          <a:effectLst/>
        </p:spPr>
        <p:txBody>
          <a:bodyPr wrap="square" anchor="ctr">
            <a:noAutofit/>
          </a:bodyPr>
          <a:lstStyle/>
          <a:p>
            <a:pPr algn="ctr">
              <a:defRPr/>
            </a:pPr>
            <a:endParaRPr lang="zh-CN" altLang="en-US" kern="0">
              <a:solidFill>
                <a:prstClr val="white"/>
              </a:solidFill>
            </a:endParaRPr>
          </a:p>
        </p:txBody>
      </p:sp>
      <p:sp>
        <p:nvSpPr>
          <p:cNvPr id="18" name="任意多边形 16"/>
          <p:cNvSpPr/>
          <p:nvPr>
            <p:custDataLst>
              <p:tags r:id="rId3"/>
            </p:custDataLst>
          </p:nvPr>
        </p:nvSpPr>
        <p:spPr>
          <a:xfrm rot="19133679">
            <a:off x="3464070" y="2104484"/>
            <a:ext cx="668600" cy="1831677"/>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2"/>
          </a:solidFill>
          <a:ln w="28575" cap="flat" cmpd="sng" algn="ctr">
            <a:noFill/>
            <a:prstDash val="solid"/>
          </a:ln>
          <a:effectLst/>
        </p:spPr>
        <p:txBody>
          <a:bodyPr wrap="square" anchor="ctr">
            <a:noAutofit/>
          </a:bodyPr>
          <a:lstStyle/>
          <a:p>
            <a:pPr algn="ctr">
              <a:defRPr/>
            </a:pPr>
            <a:endParaRPr lang="zh-CN" altLang="en-US" kern="0">
              <a:solidFill>
                <a:prstClr val="white"/>
              </a:solidFill>
            </a:endParaRPr>
          </a:p>
        </p:txBody>
      </p:sp>
      <p:sp>
        <p:nvSpPr>
          <p:cNvPr id="19" name="矩形 18"/>
          <p:cNvSpPr/>
          <p:nvPr/>
        </p:nvSpPr>
        <p:spPr>
          <a:xfrm>
            <a:off x="3978545" y="460384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0" name="矩形 19"/>
          <p:cNvSpPr/>
          <p:nvPr/>
        </p:nvSpPr>
        <p:spPr>
          <a:xfrm>
            <a:off x="687659" y="1666457"/>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1" name="矩形 20"/>
          <p:cNvSpPr/>
          <p:nvPr/>
        </p:nvSpPr>
        <p:spPr>
          <a:xfrm>
            <a:off x="4652380" y="1666457"/>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2" name="任意多边形 29"/>
          <p:cNvSpPr/>
          <p:nvPr/>
        </p:nvSpPr>
        <p:spPr>
          <a:xfrm rot="3152299">
            <a:off x="2873814" y="3178477"/>
            <a:ext cx="516319" cy="1334310"/>
          </a:xfrm>
          <a:custGeom>
            <a:avLst/>
            <a:gdLst>
              <a:gd name="connsiteX0" fmla="*/ 84221 w 349326"/>
              <a:gd name="connsiteY0" fmla="*/ 0 h 902754"/>
              <a:gd name="connsiteX1" fmla="*/ 258891 w 349326"/>
              <a:gd name="connsiteY1" fmla="*/ 0 h 902754"/>
              <a:gd name="connsiteX2" fmla="*/ 261995 w 349326"/>
              <a:gd name="connsiteY2" fmla="*/ 528251 h 902754"/>
              <a:gd name="connsiteX3" fmla="*/ 349326 w 349326"/>
              <a:gd name="connsiteY3" fmla="*/ 527738 h 902754"/>
              <a:gd name="connsiteX4" fmla="*/ 176860 w 349326"/>
              <a:gd name="connsiteY4" fmla="*/ 902754 h 902754"/>
              <a:gd name="connsiteX5" fmla="*/ 0 w 349326"/>
              <a:gd name="connsiteY5" fmla="*/ 529791 h 902754"/>
              <a:gd name="connsiteX6" fmla="*/ 87331 w 349326"/>
              <a:gd name="connsiteY6" fmla="*/ 529278 h 902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326" h="902754">
                <a:moveTo>
                  <a:pt x="84221" y="0"/>
                </a:moveTo>
                <a:lnTo>
                  <a:pt x="258891" y="0"/>
                </a:lnTo>
                <a:lnTo>
                  <a:pt x="261995" y="528251"/>
                </a:lnTo>
                <a:lnTo>
                  <a:pt x="349326" y="527738"/>
                </a:lnTo>
                <a:lnTo>
                  <a:pt x="176860" y="902754"/>
                </a:lnTo>
                <a:lnTo>
                  <a:pt x="0" y="529791"/>
                </a:lnTo>
                <a:lnTo>
                  <a:pt x="87331" y="529278"/>
                </a:lnTo>
                <a:close/>
              </a:path>
            </a:pathLst>
          </a:cu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470867" y="4470910"/>
            <a:ext cx="2931841" cy="8205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请输入您的小标题</a:t>
            </a:r>
            <a:endParaRPr lang="zh-CN" altLang="en-US" dirty="0">
              <a:solidFill>
                <a:srgbClr val="FFFFFF"/>
              </a:solidFill>
            </a:endParaRPr>
          </a:p>
        </p:txBody>
      </p:sp>
      <p:cxnSp>
        <p:nvCxnSpPr>
          <p:cNvPr id="24" name="直接连接符 23"/>
          <p:cNvCxnSpPr/>
          <p:nvPr/>
        </p:nvCxnSpPr>
        <p:spPr>
          <a:xfrm>
            <a:off x="7248525" y="1476375"/>
            <a:ext cx="0" cy="48387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7368538" y="1390231"/>
            <a:ext cx="4183915"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38" name="KSO_Shape"/>
          <p:cNvSpPr/>
          <p:nvPr/>
        </p:nvSpPr>
        <p:spPr bwMode="auto">
          <a:xfrm>
            <a:off x="4532910" y="2778659"/>
            <a:ext cx="3126181" cy="2365477"/>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矩形 14"/>
          <p:cNvSpPr/>
          <p:nvPr/>
        </p:nvSpPr>
        <p:spPr>
          <a:xfrm>
            <a:off x="1136129" y="2286000"/>
            <a:ext cx="3207271" cy="369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文本框 15"/>
          <p:cNvSpPr txBox="1"/>
          <p:nvPr/>
        </p:nvSpPr>
        <p:spPr>
          <a:xfrm>
            <a:off x="2419349" y="1870501"/>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7" name="矩形 16"/>
          <p:cNvSpPr/>
          <p:nvPr/>
        </p:nvSpPr>
        <p:spPr>
          <a:xfrm>
            <a:off x="8227492" y="2286000"/>
            <a:ext cx="3207271" cy="369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文本框 17"/>
          <p:cNvSpPr txBox="1"/>
          <p:nvPr/>
        </p:nvSpPr>
        <p:spPr>
          <a:xfrm>
            <a:off x="9510712" y="1870501"/>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6" name="组合 15"/>
          <p:cNvGrpSpPr/>
          <p:nvPr/>
        </p:nvGrpSpPr>
        <p:grpSpPr>
          <a:xfrm>
            <a:off x="4155565" y="2122943"/>
            <a:ext cx="3880870" cy="3489097"/>
            <a:chOff x="982663" y="2561093"/>
            <a:chExt cx="3880870" cy="3489097"/>
          </a:xfrm>
        </p:grpSpPr>
        <p:sp>
          <p:nvSpPr>
            <p:cNvPr id="17" name="Oval 17"/>
            <p:cNvSpPr>
              <a:spLocks noChangeArrowheads="1"/>
            </p:cNvSpPr>
            <p:nvPr/>
          </p:nvSpPr>
          <p:spPr bwMode="auto">
            <a:xfrm>
              <a:off x="4040754" y="4070803"/>
              <a:ext cx="822779" cy="826862"/>
            </a:xfrm>
            <a:prstGeom prst="ellipse">
              <a:avLst/>
            </a:prstGeom>
            <a:solidFill>
              <a:schemeClr val="accent1">
                <a:lumMod val="40000"/>
                <a:lumOff val="60000"/>
              </a:schemeClr>
            </a:solidFill>
            <a:ln>
              <a:noFill/>
            </a:ln>
          </p:spPr>
          <p:txBody>
            <a:bodyPr/>
            <a:lstStyle/>
            <a:p>
              <a:pPr>
                <a:defRPr/>
              </a:pPr>
              <a:endParaRPr lang="zh-CN" altLang="en-US" sz="5400">
                <a:latin typeface="+mn-lt"/>
              </a:endParaRPr>
            </a:p>
          </p:txBody>
        </p:sp>
        <p:sp>
          <p:nvSpPr>
            <p:cNvPr id="18" name="Oval 4"/>
            <p:cNvSpPr>
              <a:spLocks noChangeArrowheads="1"/>
            </p:cNvSpPr>
            <p:nvPr/>
          </p:nvSpPr>
          <p:spPr bwMode="auto">
            <a:xfrm>
              <a:off x="3005138" y="2561093"/>
              <a:ext cx="328613" cy="328613"/>
            </a:xfrm>
            <a:prstGeom prst="ellipse">
              <a:avLst/>
            </a:prstGeom>
            <a:solidFill>
              <a:schemeClr val="accent2">
                <a:lumMod val="40000"/>
                <a:lumOff val="60000"/>
              </a:schemeClr>
            </a:solidFill>
            <a:ln>
              <a:noFill/>
            </a:ln>
          </p:spPr>
          <p:txBody>
            <a:bodyPr/>
            <a:lstStyle/>
            <a:p>
              <a:pPr>
                <a:defRPr/>
              </a:pPr>
              <a:endParaRPr lang="zh-CN" altLang="en-US" sz="5400">
                <a:latin typeface="+mn-lt"/>
              </a:endParaRPr>
            </a:p>
          </p:txBody>
        </p:sp>
        <p:sp>
          <p:nvSpPr>
            <p:cNvPr id="19" name="Oval 6"/>
            <p:cNvSpPr>
              <a:spLocks noChangeArrowheads="1"/>
            </p:cNvSpPr>
            <p:nvPr/>
          </p:nvSpPr>
          <p:spPr bwMode="auto">
            <a:xfrm>
              <a:off x="1154113" y="4827815"/>
              <a:ext cx="263525" cy="265113"/>
            </a:xfrm>
            <a:prstGeom prst="ellipse">
              <a:avLst/>
            </a:prstGeom>
            <a:solidFill>
              <a:schemeClr val="accent2">
                <a:alpha val="20000"/>
              </a:schemeClr>
            </a:solidFill>
            <a:ln>
              <a:noFill/>
            </a:ln>
          </p:spPr>
          <p:txBody>
            <a:bodyPr/>
            <a:lstStyle/>
            <a:p>
              <a:pPr>
                <a:defRPr/>
              </a:pPr>
              <a:endParaRPr lang="zh-CN" altLang="en-US" sz="5400">
                <a:latin typeface="+mn-lt"/>
              </a:endParaRPr>
            </a:p>
          </p:txBody>
        </p:sp>
        <p:sp>
          <p:nvSpPr>
            <p:cNvPr id="20" name="Oval 7"/>
            <p:cNvSpPr>
              <a:spLocks noChangeArrowheads="1"/>
            </p:cNvSpPr>
            <p:nvPr/>
          </p:nvSpPr>
          <p:spPr bwMode="auto">
            <a:xfrm>
              <a:off x="3805238" y="5691415"/>
              <a:ext cx="360362" cy="358775"/>
            </a:xfrm>
            <a:prstGeom prst="ellipse">
              <a:avLst/>
            </a:prstGeom>
            <a:solidFill>
              <a:schemeClr val="accent2"/>
            </a:solidFill>
            <a:ln>
              <a:noFill/>
            </a:ln>
          </p:spPr>
          <p:txBody>
            <a:bodyPr/>
            <a:lstStyle/>
            <a:p>
              <a:pPr>
                <a:defRPr/>
              </a:pPr>
              <a:endParaRPr lang="zh-CN" altLang="en-US" sz="5400">
                <a:latin typeface="+mn-lt"/>
              </a:endParaRPr>
            </a:p>
          </p:txBody>
        </p:sp>
        <p:sp>
          <p:nvSpPr>
            <p:cNvPr id="21" name="Oval 11"/>
            <p:cNvSpPr>
              <a:spLocks noChangeArrowheads="1"/>
            </p:cNvSpPr>
            <p:nvPr/>
          </p:nvSpPr>
          <p:spPr bwMode="auto">
            <a:xfrm>
              <a:off x="982663" y="2743428"/>
              <a:ext cx="1989137" cy="1992312"/>
            </a:xfrm>
            <a:prstGeom prst="ellipse">
              <a:avLst/>
            </a:prstGeom>
            <a:solidFill>
              <a:schemeClr val="accent1"/>
            </a:solidFill>
            <a:ln>
              <a:noFill/>
            </a:ln>
          </p:spPr>
          <p:txBody>
            <a:bodyPr vert="horz" anchor="ctr"/>
            <a:lstStyle/>
            <a:p>
              <a:pPr algn="ctr">
                <a:defRPr/>
              </a:pPr>
              <a:r>
                <a:rPr lang="zh-CN" altLang="en-US" sz="4000" dirty="0">
                  <a:solidFill>
                    <a:srgbClr val="F7F8F8"/>
                  </a:solidFill>
                  <a:latin typeface="+mj-ea"/>
                  <a:ea typeface="+mj-ea"/>
                </a:rPr>
                <a:t>文本</a:t>
              </a:r>
              <a:endParaRPr lang="zh-CN" altLang="en-US" sz="4000" dirty="0">
                <a:solidFill>
                  <a:srgbClr val="F7F8F8"/>
                </a:solidFill>
                <a:latin typeface="+mj-ea"/>
                <a:ea typeface="+mj-ea"/>
              </a:endParaRPr>
            </a:p>
          </p:txBody>
        </p:sp>
        <p:sp>
          <p:nvSpPr>
            <p:cNvPr id="22" name="Oval 12"/>
            <p:cNvSpPr>
              <a:spLocks noChangeArrowheads="1"/>
            </p:cNvSpPr>
            <p:nvPr/>
          </p:nvSpPr>
          <p:spPr bwMode="auto">
            <a:xfrm>
              <a:off x="1511300" y="4948465"/>
              <a:ext cx="677863" cy="677863"/>
            </a:xfrm>
            <a:prstGeom prst="ellipse">
              <a:avLst/>
            </a:prstGeom>
            <a:solidFill>
              <a:schemeClr val="accent1">
                <a:lumMod val="60000"/>
                <a:lumOff val="40000"/>
              </a:schemeClr>
            </a:solidFill>
            <a:ln>
              <a:noFill/>
            </a:ln>
          </p:spPr>
          <p:txBody>
            <a:bodyPr/>
            <a:lstStyle/>
            <a:p>
              <a:pPr>
                <a:defRPr/>
              </a:pPr>
              <a:endParaRPr lang="zh-CN" altLang="en-US" sz="5400">
                <a:latin typeface="+mn-lt"/>
              </a:endParaRPr>
            </a:p>
          </p:txBody>
        </p:sp>
        <p:sp>
          <p:nvSpPr>
            <p:cNvPr id="23" name="Oval 15"/>
            <p:cNvSpPr>
              <a:spLocks noChangeArrowheads="1"/>
            </p:cNvSpPr>
            <p:nvPr/>
          </p:nvSpPr>
          <p:spPr bwMode="auto">
            <a:xfrm>
              <a:off x="3268663" y="3095853"/>
              <a:ext cx="1468437" cy="1468437"/>
            </a:xfrm>
            <a:prstGeom prst="ellipse">
              <a:avLst/>
            </a:prstGeom>
            <a:solidFill>
              <a:schemeClr val="accent2"/>
            </a:solidFill>
            <a:ln>
              <a:noFill/>
            </a:ln>
          </p:spPr>
          <p:txBody>
            <a:bodyPr anchor="ctr"/>
            <a:lstStyle/>
            <a:p>
              <a:pPr algn="ctr">
                <a:defRPr/>
              </a:pPr>
              <a:r>
                <a:rPr lang="zh-CN" altLang="en-US" sz="3200" dirty="0">
                  <a:solidFill>
                    <a:srgbClr val="F7F8F8"/>
                  </a:solidFill>
                  <a:latin typeface="+mj-ea"/>
                  <a:ea typeface="+mj-ea"/>
                </a:rPr>
                <a:t>文本</a:t>
              </a:r>
              <a:endParaRPr lang="zh-CN" altLang="en-US" sz="3200" dirty="0">
                <a:solidFill>
                  <a:srgbClr val="F7F8F8"/>
                </a:solidFill>
                <a:latin typeface="+mj-ea"/>
                <a:ea typeface="+mj-ea"/>
              </a:endParaRPr>
            </a:p>
          </p:txBody>
        </p:sp>
        <p:sp>
          <p:nvSpPr>
            <p:cNvPr id="24" name="Oval 21"/>
            <p:cNvSpPr>
              <a:spLocks noChangeArrowheads="1"/>
            </p:cNvSpPr>
            <p:nvPr/>
          </p:nvSpPr>
          <p:spPr bwMode="auto">
            <a:xfrm>
              <a:off x="2435225" y="4561115"/>
              <a:ext cx="1362075" cy="1360488"/>
            </a:xfrm>
            <a:prstGeom prst="ellipse">
              <a:avLst/>
            </a:prstGeom>
            <a:solidFill>
              <a:schemeClr val="accent3"/>
            </a:solidFill>
            <a:ln>
              <a:noFill/>
            </a:ln>
          </p:spPr>
          <p:txBody>
            <a:bodyPr anchor="ctr"/>
            <a:lstStyle/>
            <a:p>
              <a:pPr algn="ctr">
                <a:defRPr/>
              </a:pPr>
              <a:r>
                <a:rPr lang="zh-CN" altLang="en-US" sz="2800" dirty="0">
                  <a:solidFill>
                    <a:srgbClr val="F7F8F8"/>
                  </a:solidFill>
                  <a:latin typeface="+mj-ea"/>
                  <a:ea typeface="+mj-ea"/>
                </a:rPr>
                <a:t>文本</a:t>
              </a:r>
              <a:endParaRPr lang="zh-CN" altLang="en-US" sz="2800" dirty="0">
                <a:solidFill>
                  <a:srgbClr val="F7F8F8"/>
                </a:solidFill>
                <a:latin typeface="+mj-ea"/>
                <a:ea typeface="+mj-ea"/>
              </a:endParaRPr>
            </a:p>
          </p:txBody>
        </p:sp>
      </p:grpSp>
      <p:sp>
        <p:nvSpPr>
          <p:cNvPr id="25" name="圆角矩形 19"/>
          <p:cNvSpPr/>
          <p:nvPr/>
        </p:nvSpPr>
        <p:spPr>
          <a:xfrm>
            <a:off x="8206865" y="1811857"/>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19"/>
          <p:cNvSpPr/>
          <p:nvPr/>
        </p:nvSpPr>
        <p:spPr>
          <a:xfrm>
            <a:off x="7625045" y="4510315"/>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圆角矩形 19"/>
          <p:cNvSpPr/>
          <p:nvPr/>
        </p:nvSpPr>
        <p:spPr>
          <a:xfrm>
            <a:off x="299244" y="3135686"/>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7"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矩形 17"/>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Other_3"/>
          <p:cNvSpPr/>
          <p:nvPr>
            <p:custDataLst>
              <p:tags r:id="rId2"/>
            </p:custDataLst>
          </p:nvPr>
        </p:nvSpPr>
        <p:spPr>
          <a:xfrm>
            <a:off x="4209774" y="5503997"/>
            <a:ext cx="1052512" cy="1050925"/>
          </a:xfrm>
          <a:prstGeom prst="ellipse">
            <a:avLst/>
          </a:prstGeom>
          <a:solidFill>
            <a:schemeClr val="accent2"/>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1" name="矩形 20"/>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MH_Other_3"/>
          <p:cNvSpPr/>
          <p:nvPr>
            <p:custDataLst>
              <p:tags r:id="rId3"/>
            </p:custDataLst>
          </p:nvPr>
        </p:nvSpPr>
        <p:spPr>
          <a:xfrm>
            <a:off x="6929714" y="5503997"/>
            <a:ext cx="1052512" cy="1050925"/>
          </a:xfrm>
          <a:prstGeom prst="ellipse">
            <a:avLst/>
          </a:prstGeom>
          <a:solidFill>
            <a:schemeClr val="accent3"/>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4" name="矩形 23"/>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Other_3"/>
          <p:cNvSpPr/>
          <p:nvPr>
            <p:custDataLst>
              <p:tags r:id="rId4"/>
            </p:custDataLst>
          </p:nvPr>
        </p:nvSpPr>
        <p:spPr>
          <a:xfrm>
            <a:off x="9649654" y="5503997"/>
            <a:ext cx="1052512" cy="1050925"/>
          </a:xfrm>
          <a:prstGeom prst="ellipse">
            <a:avLst/>
          </a:prstGeom>
          <a:solidFill>
            <a:schemeClr val="accent4"/>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7" name="矩形 26"/>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0"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5" name="等腰三角形 184"/>
          <p:cNvSpPr/>
          <p:nvPr/>
        </p:nvSpPr>
        <p:spPr>
          <a:xfrm>
            <a:off x="3097156" y="3725108"/>
            <a:ext cx="2954406" cy="1471447"/>
          </a:xfrm>
          <a:prstGeom prst="triangle">
            <a:avLst/>
          </a:prstGeom>
          <a:solidFill>
            <a:schemeClr val="accent2"/>
          </a:solidFill>
          <a:ln w="25400" cap="flat" cmpd="sng" algn="ctr">
            <a:solidFill>
              <a:sysClr val="window" lastClr="FFFFFF"/>
            </a:solid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 lastClr="FFFFFF"/>
              </a:solidFill>
              <a:latin typeface="Calibri" panose="020F0502020204030204"/>
            </a:endParaRPr>
          </a:p>
        </p:txBody>
      </p:sp>
      <p:sp>
        <p:nvSpPr>
          <p:cNvPr id="187" name="等腰三角形 186"/>
          <p:cNvSpPr/>
          <p:nvPr/>
        </p:nvSpPr>
        <p:spPr>
          <a:xfrm>
            <a:off x="520504" y="3233883"/>
            <a:ext cx="3940703" cy="1962672"/>
          </a:xfrm>
          <a:prstGeom prst="triangle">
            <a:avLst/>
          </a:prstGeom>
          <a:solidFill>
            <a:schemeClr val="accent1"/>
          </a:solidFill>
          <a:ln w="25400" cap="flat" cmpd="sng" algn="ctr">
            <a:solidFill>
              <a:sysClr val="window" lastClr="FFFFFF"/>
            </a:solid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 lastClr="FFFFFF"/>
              </a:solidFill>
              <a:latin typeface="Calibri" panose="020F0502020204030204"/>
            </a:endParaRPr>
          </a:p>
        </p:txBody>
      </p:sp>
      <p:sp>
        <p:nvSpPr>
          <p:cNvPr id="196" name="Rectangle 42"/>
          <p:cNvSpPr>
            <a:spLocks noChangeArrowheads="1"/>
          </p:cNvSpPr>
          <p:nvPr/>
        </p:nvSpPr>
        <p:spPr bwMode="auto">
          <a:xfrm>
            <a:off x="1633817" y="2140422"/>
            <a:ext cx="171407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n-lt"/>
              </a:rPr>
              <a:t>68</a:t>
            </a:r>
            <a:r>
              <a:rPr lang="en-US" altLang="zh-CN" sz="3200" dirty="0">
                <a:solidFill>
                  <a:schemeClr val="accent1"/>
                </a:solidFill>
                <a:latin typeface="+mn-lt"/>
              </a:rPr>
              <a:t>%</a:t>
            </a:r>
            <a:endParaRPr lang="zh-CN" altLang="en-US" sz="4400" dirty="0">
              <a:solidFill>
                <a:schemeClr val="accent1"/>
              </a:solidFill>
              <a:latin typeface="+mn-lt"/>
            </a:endParaRPr>
          </a:p>
        </p:txBody>
      </p:sp>
      <p:sp>
        <p:nvSpPr>
          <p:cNvPr id="197" name="Rectangle 42"/>
          <p:cNvSpPr>
            <a:spLocks noChangeArrowheads="1"/>
          </p:cNvSpPr>
          <p:nvPr/>
        </p:nvSpPr>
        <p:spPr bwMode="auto">
          <a:xfrm>
            <a:off x="3717321" y="2772218"/>
            <a:ext cx="171407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n-lt"/>
              </a:rPr>
              <a:t>42</a:t>
            </a:r>
            <a:r>
              <a:rPr lang="en-US" altLang="zh-CN" sz="3200" dirty="0">
                <a:solidFill>
                  <a:schemeClr val="accent1"/>
                </a:solidFill>
                <a:latin typeface="+mn-lt"/>
              </a:rPr>
              <a:t>%</a:t>
            </a:r>
            <a:endParaRPr lang="zh-CN" altLang="en-US" sz="4400" dirty="0">
              <a:solidFill>
                <a:schemeClr val="accent1"/>
              </a:solidFill>
              <a:latin typeface="+mn-lt"/>
            </a:endParaRPr>
          </a:p>
        </p:txBody>
      </p:sp>
      <p:sp>
        <p:nvSpPr>
          <p:cNvPr id="198" name="Rectangle 41"/>
          <p:cNvSpPr>
            <a:spLocks noChangeArrowheads="1"/>
          </p:cNvSpPr>
          <p:nvPr/>
        </p:nvSpPr>
        <p:spPr bwMode="auto">
          <a:xfrm>
            <a:off x="520504" y="5687780"/>
            <a:ext cx="553105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请输入您的小标题</a:t>
            </a:r>
            <a:endParaRPr lang="zh-CN" altLang="en-US" dirty="0">
              <a:latin typeface="+mn-lt"/>
            </a:endParaRPr>
          </a:p>
        </p:txBody>
      </p:sp>
      <p:sp>
        <p:nvSpPr>
          <p:cNvPr id="199" name="Oval 6"/>
          <p:cNvSpPr>
            <a:spLocks noChangeArrowheads="1"/>
          </p:cNvSpPr>
          <p:nvPr/>
        </p:nvSpPr>
        <p:spPr bwMode="auto">
          <a:xfrm>
            <a:off x="6584245" y="1849425"/>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0" name="Oval 6"/>
          <p:cNvSpPr>
            <a:spLocks noChangeArrowheads="1"/>
          </p:cNvSpPr>
          <p:nvPr/>
        </p:nvSpPr>
        <p:spPr bwMode="auto">
          <a:xfrm>
            <a:off x="6584245" y="3044865"/>
            <a:ext cx="661988" cy="666750"/>
          </a:xfrm>
          <a:prstGeom prst="ellipse">
            <a:avLst/>
          </a:prstGeom>
          <a:solidFill>
            <a:schemeClr val="accent2"/>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1" name="Oval 6"/>
          <p:cNvSpPr>
            <a:spLocks noChangeArrowheads="1"/>
          </p:cNvSpPr>
          <p:nvPr/>
        </p:nvSpPr>
        <p:spPr bwMode="auto">
          <a:xfrm>
            <a:off x="6584245" y="4240305"/>
            <a:ext cx="661988" cy="666750"/>
          </a:xfrm>
          <a:prstGeom prst="ellipse">
            <a:avLst/>
          </a:prstGeom>
          <a:solidFill>
            <a:schemeClr val="accent3"/>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2" name="KSO_Shape"/>
          <p:cNvSpPr/>
          <p:nvPr/>
        </p:nvSpPr>
        <p:spPr bwMode="auto">
          <a:xfrm>
            <a:off x="6729275" y="4434517"/>
            <a:ext cx="371929" cy="278327"/>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03" name="Text Box 8"/>
          <p:cNvSpPr txBox="1">
            <a:spLocks noChangeArrowheads="1"/>
          </p:cNvSpPr>
          <p:nvPr/>
        </p:nvSpPr>
        <p:spPr bwMode="auto">
          <a:xfrm>
            <a:off x="7369932" y="1905801"/>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04" name="Text Box 8"/>
          <p:cNvSpPr txBox="1">
            <a:spLocks noChangeArrowheads="1"/>
          </p:cNvSpPr>
          <p:nvPr/>
        </p:nvSpPr>
        <p:spPr bwMode="auto">
          <a:xfrm>
            <a:off x="7369932" y="3101241"/>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05" name="Text Box 8"/>
          <p:cNvSpPr txBox="1">
            <a:spLocks noChangeArrowheads="1"/>
          </p:cNvSpPr>
          <p:nvPr/>
        </p:nvSpPr>
        <p:spPr bwMode="auto">
          <a:xfrm>
            <a:off x="7369932" y="4296681"/>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06" name="KSO_Shape"/>
          <p:cNvSpPr/>
          <p:nvPr/>
        </p:nvSpPr>
        <p:spPr>
          <a:xfrm>
            <a:off x="6729275" y="2065332"/>
            <a:ext cx="371929" cy="234935"/>
          </a:xfrm>
          <a:custGeom>
            <a:avLst/>
            <a:gdLst/>
            <a:ahLst/>
            <a:cxnLst/>
            <a:rect l="l" t="t" r="r" b="b"/>
            <a:pathLst>
              <a:path w="683211" h="432048">
                <a:moveTo>
                  <a:pt x="512137" y="280189"/>
                </a:moveTo>
                <a:cubicBezTo>
                  <a:pt x="588167" y="280189"/>
                  <a:pt x="653655" y="340557"/>
                  <a:pt x="683040" y="427518"/>
                </a:cubicBezTo>
                <a:lnTo>
                  <a:pt x="683211" y="432048"/>
                </a:lnTo>
                <a:lnTo>
                  <a:pt x="518050" y="432048"/>
                </a:lnTo>
                <a:lnTo>
                  <a:pt x="517720" y="423301"/>
                </a:lnTo>
                <a:cubicBezTo>
                  <a:pt x="501526" y="375376"/>
                  <a:pt x="479652" y="331635"/>
                  <a:pt x="452572" y="294062"/>
                </a:cubicBezTo>
                <a:cubicBezTo>
                  <a:pt x="471023" y="284776"/>
                  <a:pt x="491179" y="280189"/>
                  <a:pt x="512137" y="280189"/>
                </a:cubicBezTo>
                <a:close/>
                <a:moveTo>
                  <a:pt x="242652" y="216651"/>
                </a:moveTo>
                <a:cubicBezTo>
                  <a:pt x="350494" y="216651"/>
                  <a:pt x="443383" y="302276"/>
                  <a:pt x="485063" y="425622"/>
                </a:cubicBezTo>
                <a:lnTo>
                  <a:pt x="485305" y="432048"/>
                </a:lnTo>
                <a:lnTo>
                  <a:pt x="0" y="432048"/>
                </a:lnTo>
                <a:lnTo>
                  <a:pt x="242" y="425623"/>
                </a:lnTo>
                <a:cubicBezTo>
                  <a:pt x="41922" y="302276"/>
                  <a:pt x="134811" y="216651"/>
                  <a:pt x="242652" y="216651"/>
                </a:cubicBezTo>
                <a:close/>
                <a:moveTo>
                  <a:pt x="512137" y="127447"/>
                </a:moveTo>
                <a:cubicBezTo>
                  <a:pt x="549644" y="127447"/>
                  <a:pt x="580050" y="157437"/>
                  <a:pt x="580050" y="194431"/>
                </a:cubicBezTo>
                <a:cubicBezTo>
                  <a:pt x="580050" y="231425"/>
                  <a:pt x="549644" y="261414"/>
                  <a:pt x="512137" y="261414"/>
                </a:cubicBezTo>
                <a:cubicBezTo>
                  <a:pt x="474630" y="261414"/>
                  <a:pt x="444224" y="231425"/>
                  <a:pt x="444224" y="194431"/>
                </a:cubicBezTo>
                <a:cubicBezTo>
                  <a:pt x="444224" y="157437"/>
                  <a:pt x="474630" y="127447"/>
                  <a:pt x="512137" y="127447"/>
                </a:cubicBezTo>
                <a:close/>
                <a:moveTo>
                  <a:pt x="242652" y="0"/>
                </a:moveTo>
                <a:cubicBezTo>
                  <a:pt x="295853" y="0"/>
                  <a:pt x="338980" y="42537"/>
                  <a:pt x="338980" y="95010"/>
                </a:cubicBezTo>
                <a:cubicBezTo>
                  <a:pt x="338980" y="147482"/>
                  <a:pt x="295853" y="190020"/>
                  <a:pt x="242652" y="190020"/>
                </a:cubicBezTo>
                <a:cubicBezTo>
                  <a:pt x="189452" y="190020"/>
                  <a:pt x="146324" y="147482"/>
                  <a:pt x="146324" y="95010"/>
                </a:cubicBezTo>
                <a:cubicBezTo>
                  <a:pt x="146324" y="42537"/>
                  <a:pt x="189452" y="0"/>
                  <a:pt x="242652" y="0"/>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latin typeface="Calibri" panose="020F0502020204030204" pitchFamily="34" charset="0"/>
              <a:ea typeface="宋体" panose="02010600030101010101" pitchFamily="2" charset="-122"/>
            </a:endParaRPr>
          </a:p>
        </p:txBody>
      </p:sp>
      <p:sp>
        <p:nvSpPr>
          <p:cNvPr id="207" name="KSO_Shape"/>
          <p:cNvSpPr/>
          <p:nvPr/>
        </p:nvSpPr>
        <p:spPr bwMode="auto">
          <a:xfrm>
            <a:off x="6793804" y="3243651"/>
            <a:ext cx="299308" cy="226476"/>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08" name="Oval 6"/>
          <p:cNvSpPr>
            <a:spLocks noChangeArrowheads="1"/>
          </p:cNvSpPr>
          <p:nvPr/>
        </p:nvSpPr>
        <p:spPr bwMode="auto">
          <a:xfrm>
            <a:off x="6584245" y="5492121"/>
            <a:ext cx="661988" cy="666750"/>
          </a:xfrm>
          <a:prstGeom prst="ellipse">
            <a:avLst/>
          </a:prstGeom>
          <a:solidFill>
            <a:schemeClr val="accent4"/>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9" name="Text Box 8"/>
          <p:cNvSpPr txBox="1">
            <a:spLocks noChangeArrowheads="1"/>
          </p:cNvSpPr>
          <p:nvPr/>
        </p:nvSpPr>
        <p:spPr bwMode="auto">
          <a:xfrm>
            <a:off x="7369932" y="5548497"/>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10" name="KSO_Shape"/>
          <p:cNvSpPr/>
          <p:nvPr/>
        </p:nvSpPr>
        <p:spPr>
          <a:xfrm>
            <a:off x="6780392" y="5601373"/>
            <a:ext cx="269695" cy="448247"/>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85239" y="3643238"/>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
        <p:nvSpPr>
          <p:cNvPr id="75" name="文本框 74"/>
          <p:cNvSpPr txBox="1"/>
          <p:nvPr/>
        </p:nvSpPr>
        <p:spPr>
          <a:xfrm>
            <a:off x="8185239" y="5141349"/>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sp>
        <p:nvSpPr>
          <p:cNvPr id="16" name="Text Box 8"/>
          <p:cNvSpPr txBox="1">
            <a:spLocks noChangeArrowheads="1"/>
          </p:cNvSpPr>
          <p:nvPr/>
        </p:nvSpPr>
        <p:spPr bwMode="auto">
          <a:xfrm>
            <a:off x="1637035"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943896" y="1501699"/>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943897"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1637035"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943896" y="2625962"/>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943897" y="1983512"/>
            <a:ext cx="534246" cy="5333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1637035"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943896" y="3750225"/>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943897" y="3107775"/>
            <a:ext cx="534246" cy="53335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1637035"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943896" y="4874488"/>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943897" y="4232038"/>
            <a:ext cx="534246" cy="5333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1637035"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943896" y="5998751"/>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943897" y="5356301"/>
            <a:ext cx="534246" cy="5333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grpSp>
        <p:nvGrpSpPr>
          <p:cNvPr id="35" name="组合 34"/>
          <p:cNvGrpSpPr/>
          <p:nvPr/>
        </p:nvGrpSpPr>
        <p:grpSpPr>
          <a:xfrm rot="12918611">
            <a:off x="9905078" y="419380"/>
            <a:ext cx="1142380" cy="2890827"/>
            <a:chOff x="8585978" y="4338795"/>
            <a:chExt cx="762600" cy="1929782"/>
          </a:xfrm>
        </p:grpSpPr>
        <p:sp>
          <p:nvSpPr>
            <p:cNvPr id="3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4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5"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0" name="任意多边形: 形状 9"/>
          <p:cNvSpPr/>
          <p:nvPr/>
        </p:nvSpPr>
        <p:spPr>
          <a:xfrm flipH="1">
            <a:off x="792163" y="1898076"/>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1125274" y="1898076"/>
            <a:ext cx="1132182" cy="1132182"/>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2" name="KSO_Shape"/>
          <p:cNvSpPr/>
          <p:nvPr/>
        </p:nvSpPr>
        <p:spPr bwMode="auto">
          <a:xfrm>
            <a:off x="1444924" y="2253800"/>
            <a:ext cx="492881" cy="42073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3" name="타원 108"/>
          <p:cNvSpPr/>
          <p:nvPr/>
        </p:nvSpPr>
        <p:spPr>
          <a:xfrm>
            <a:off x="2528608" y="1898076"/>
            <a:ext cx="3953676" cy="58512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2000" b="1" dirty="0">
                <a:solidFill>
                  <a:schemeClr val="accent1"/>
                </a:solidFill>
                <a:latin typeface="+mj-ea"/>
                <a:ea typeface="+mj-ea"/>
              </a:rPr>
              <a:t>请输入您的小标题</a:t>
            </a:r>
            <a:endParaRPr lang="ko-KR" altLang="en-US" sz="2000" b="1" dirty="0">
              <a:solidFill>
                <a:schemeClr val="accent1"/>
              </a:solidFill>
              <a:latin typeface="+mj-ea"/>
              <a:ea typeface="+mj-ea"/>
            </a:endParaRPr>
          </a:p>
        </p:txBody>
      </p:sp>
      <p:sp>
        <p:nvSpPr>
          <p:cNvPr id="15" name="矩形 14"/>
          <p:cNvSpPr/>
          <p:nvPr/>
        </p:nvSpPr>
        <p:spPr>
          <a:xfrm>
            <a:off x="2528608" y="2483199"/>
            <a:ext cx="4151667" cy="1664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任意多边形: 形状 16"/>
          <p:cNvSpPr/>
          <p:nvPr/>
        </p:nvSpPr>
        <p:spPr>
          <a:xfrm flipH="1">
            <a:off x="5377416" y="4396512"/>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5710527" y="4396512"/>
            <a:ext cx="1132182" cy="1132182"/>
          </a:xfrm>
          <a:prstGeom prst="ellipse">
            <a:avLst/>
          </a:prstGeom>
          <a:solidFill>
            <a:srgbClr val="FEFFFF"/>
          </a:solidFill>
          <a:ln w="3175">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타원 108"/>
          <p:cNvSpPr/>
          <p:nvPr/>
        </p:nvSpPr>
        <p:spPr>
          <a:xfrm>
            <a:off x="7113861" y="4396512"/>
            <a:ext cx="3953676" cy="58512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2000" b="1" dirty="0">
                <a:solidFill>
                  <a:schemeClr val="accent2"/>
                </a:solidFill>
                <a:latin typeface="+mj-ea"/>
                <a:ea typeface="+mj-ea"/>
              </a:rPr>
              <a:t>请输入您的小标题</a:t>
            </a:r>
            <a:endParaRPr lang="ko-KR" altLang="en-US" sz="2000" b="1" dirty="0">
              <a:solidFill>
                <a:schemeClr val="accent2"/>
              </a:solidFill>
              <a:latin typeface="+mj-ea"/>
              <a:ea typeface="+mj-ea"/>
            </a:endParaRPr>
          </a:p>
        </p:txBody>
      </p:sp>
      <p:sp>
        <p:nvSpPr>
          <p:cNvPr id="20" name="矩形 19"/>
          <p:cNvSpPr/>
          <p:nvPr/>
        </p:nvSpPr>
        <p:spPr>
          <a:xfrm>
            <a:off x="7113861" y="4981635"/>
            <a:ext cx="4151667" cy="1664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Freeform 7"/>
          <p:cNvSpPr/>
          <p:nvPr/>
        </p:nvSpPr>
        <p:spPr bwMode="auto">
          <a:xfrm rot="18900000">
            <a:off x="6008787" y="4711236"/>
            <a:ext cx="535662" cy="502735"/>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2"/>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圆角矩形 85"/>
          <p:cNvSpPr/>
          <p:nvPr/>
        </p:nvSpPr>
        <p:spPr>
          <a:xfrm>
            <a:off x="22367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22367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7265973" y="3570771"/>
            <a:ext cx="2689254" cy="44202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659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9" name="Group 4"/>
          <p:cNvGrpSpPr>
            <a:grpSpLocks noChangeAspect="1"/>
          </p:cNvGrpSpPr>
          <p:nvPr/>
        </p:nvGrpSpPr>
        <p:grpSpPr bwMode="auto">
          <a:xfrm>
            <a:off x="5387908" y="2705166"/>
            <a:ext cx="1416185" cy="3175687"/>
            <a:chOff x="815" y="1510"/>
            <a:chExt cx="891" cy="1998"/>
          </a:xfrm>
          <a:solidFill>
            <a:schemeClr val="tx1"/>
          </a:solidFill>
        </p:grpSpPr>
        <p:sp>
          <p:nvSpPr>
            <p:cNvPr id="21"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2"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3"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4"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5"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grpSp>
      <p:sp>
        <p:nvSpPr>
          <p:cNvPr id="26" name="圆角矩形 85"/>
          <p:cNvSpPr/>
          <p:nvPr/>
        </p:nvSpPr>
        <p:spPr>
          <a:xfrm>
            <a:off x="2236773" y="5698339"/>
            <a:ext cx="2689254" cy="442021"/>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8" name="矩形 37"/>
          <p:cNvSpPr/>
          <p:nvPr/>
        </p:nvSpPr>
        <p:spPr>
          <a:xfrm>
            <a:off x="22367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85"/>
          <p:cNvSpPr/>
          <p:nvPr/>
        </p:nvSpPr>
        <p:spPr>
          <a:xfrm>
            <a:off x="7265973" y="5698339"/>
            <a:ext cx="2689254" cy="442021"/>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2659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5" name="组合 14"/>
          <p:cNvGrpSpPr/>
          <p:nvPr/>
        </p:nvGrpSpPr>
        <p:grpSpPr>
          <a:xfrm>
            <a:off x="1726364" y="3462117"/>
            <a:ext cx="683842" cy="754285"/>
            <a:chOff x="2059358" y="4037555"/>
            <a:chExt cx="1609611" cy="1775418"/>
          </a:xfrm>
        </p:grpSpPr>
        <p:sp>
          <p:nvSpPr>
            <p:cNvPr id="18" name="Freeform 5"/>
            <p:cNvSpPr/>
            <p:nvPr/>
          </p:nvSpPr>
          <p:spPr bwMode="auto">
            <a:xfrm>
              <a:off x="2059358" y="4037555"/>
              <a:ext cx="1609610" cy="1775418"/>
            </a:xfrm>
            <a:custGeom>
              <a:avLst/>
              <a:gdLst/>
              <a:ahLst/>
              <a:cxnLst>
                <a:cxn ang="0">
                  <a:pos x="203" y="0"/>
                </a:cxn>
                <a:cxn ang="0">
                  <a:pos x="409" y="654"/>
                </a:cxn>
                <a:cxn ang="0">
                  <a:pos x="0" y="654"/>
                </a:cxn>
                <a:cxn ang="0">
                  <a:pos x="203" y="0"/>
                </a:cxn>
              </a:cxnLst>
              <a:rect l="0" t="0" r="r" b="b"/>
              <a:pathLst>
                <a:path w="409" h="654">
                  <a:moveTo>
                    <a:pt x="203" y="0"/>
                  </a:moveTo>
                  <a:lnTo>
                    <a:pt x="409" y="654"/>
                  </a:lnTo>
                  <a:lnTo>
                    <a:pt x="0" y="654"/>
                  </a:lnTo>
                  <a:lnTo>
                    <a:pt x="203" y="0"/>
                  </a:lnTo>
                  <a:close/>
                </a:path>
              </a:pathLst>
            </a:custGeom>
            <a:solidFill>
              <a:schemeClr val="accent1"/>
            </a:solidFill>
            <a:ln w="9525">
              <a:noFill/>
              <a:round/>
            </a:ln>
            <a:effectLst>
              <a:outerShdw blurRad="50800" dist="50800" dir="5400000" algn="ctr" rotWithShape="0">
                <a:srgbClr val="000000">
                  <a:alpha val="0"/>
                </a:srgbClr>
              </a:outerShdw>
            </a:effectLst>
          </p:spPr>
          <p:txBody>
            <a:bodyPr vert="horz" wrap="square" lIns="121920" tIns="60960" rIns="121920" bIns="60960" numCol="1" anchor="ctr" anchorCtr="0" compatLnSpc="1"/>
            <a:lstStyle/>
            <a:p>
              <a:pPr algn="ctr"/>
              <a:endParaRPr lang="en-US" sz="3200">
                <a:latin typeface="+mj-ea"/>
                <a:ea typeface="+mj-ea"/>
              </a:endParaRPr>
            </a:p>
          </p:txBody>
        </p:sp>
        <p:sp>
          <p:nvSpPr>
            <p:cNvPr id="19" name="Freeform 7"/>
            <p:cNvSpPr/>
            <p:nvPr/>
          </p:nvSpPr>
          <p:spPr bwMode="auto">
            <a:xfrm>
              <a:off x="2870066" y="4051127"/>
              <a:ext cx="798903" cy="1761845"/>
            </a:xfrm>
            <a:custGeom>
              <a:avLst/>
              <a:gdLst/>
              <a:ahLst/>
              <a:cxnLst>
                <a:cxn ang="0">
                  <a:pos x="0" y="0"/>
                </a:cxn>
                <a:cxn ang="0">
                  <a:pos x="0" y="649"/>
                </a:cxn>
                <a:cxn ang="0">
                  <a:pos x="203" y="649"/>
                </a:cxn>
                <a:cxn ang="0">
                  <a:pos x="0" y="0"/>
                </a:cxn>
              </a:cxnLst>
              <a:rect l="0" t="0" r="r" b="b"/>
              <a:pathLst>
                <a:path w="203" h="649">
                  <a:moveTo>
                    <a:pt x="0" y="0"/>
                  </a:moveTo>
                  <a:lnTo>
                    <a:pt x="0" y="649"/>
                  </a:lnTo>
                  <a:lnTo>
                    <a:pt x="203" y="649"/>
                  </a:lnTo>
                  <a:lnTo>
                    <a:pt x="0" y="0"/>
                  </a:lnTo>
                  <a:close/>
                </a:path>
              </a:pathLst>
            </a:custGeom>
            <a:solidFill>
              <a:schemeClr val="accent1">
                <a:lumMod val="20000"/>
                <a:lumOff val="80000"/>
                <a:alpha val="50000"/>
              </a:schemeClr>
            </a:solidFill>
            <a:ln w="9525">
              <a:noFill/>
              <a:round/>
            </a:ln>
            <a:effectLst>
              <a:outerShdw blurRad="50800" dist="50800" dir="5400000" algn="ctr" rotWithShape="0">
                <a:srgbClr val="000000">
                  <a:alpha val="0"/>
                </a:srgbClr>
              </a:outerShdw>
            </a:effectLst>
          </p:spPr>
          <p:txBody>
            <a:bodyPr vert="horz" wrap="square" lIns="121920" tIns="60960" rIns="121920" bIns="60960" numCol="1" anchor="ctr" anchorCtr="0" compatLnSpc="1"/>
            <a:lstStyle/>
            <a:p>
              <a:pPr algn="ctr"/>
              <a:endParaRPr lang="en-US" sz="3200">
                <a:latin typeface="+mj-ea"/>
                <a:ea typeface="+mj-ea"/>
              </a:endParaRPr>
            </a:p>
          </p:txBody>
        </p:sp>
      </p:grpSp>
      <p:cxnSp>
        <p:nvCxnSpPr>
          <p:cNvPr id="27" name="直接连接符 26"/>
          <p:cNvCxnSpPr/>
          <p:nvPr/>
        </p:nvCxnSpPr>
        <p:spPr>
          <a:xfrm>
            <a:off x="914400" y="4470400"/>
            <a:ext cx="2307771"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1023257" y="4550228"/>
            <a:ext cx="2090057" cy="16618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9" name="椭圆 28"/>
          <p:cNvSpPr/>
          <p:nvPr/>
        </p:nvSpPr>
        <p:spPr>
          <a:xfrm>
            <a:off x="1703772" y="2467426"/>
            <a:ext cx="729027" cy="72902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t>A</a:t>
            </a:r>
            <a:endParaRPr lang="zh-CN" altLang="en-US" sz="2800" dirty="0"/>
          </a:p>
        </p:txBody>
      </p:sp>
      <p:grpSp>
        <p:nvGrpSpPr>
          <p:cNvPr id="30" name="组合 29"/>
          <p:cNvGrpSpPr/>
          <p:nvPr/>
        </p:nvGrpSpPr>
        <p:grpSpPr>
          <a:xfrm>
            <a:off x="4440535" y="3462117"/>
            <a:ext cx="683842" cy="754285"/>
            <a:chOff x="2059358" y="4037555"/>
            <a:chExt cx="1609611" cy="1775418"/>
          </a:xfrm>
        </p:grpSpPr>
        <p:sp>
          <p:nvSpPr>
            <p:cNvPr id="32" name="Freeform 5"/>
            <p:cNvSpPr/>
            <p:nvPr/>
          </p:nvSpPr>
          <p:spPr bwMode="auto">
            <a:xfrm>
              <a:off x="2059358" y="4037555"/>
              <a:ext cx="1609610" cy="1775418"/>
            </a:xfrm>
            <a:custGeom>
              <a:avLst/>
              <a:gdLst/>
              <a:ahLst/>
              <a:cxnLst>
                <a:cxn ang="0">
                  <a:pos x="203" y="0"/>
                </a:cxn>
                <a:cxn ang="0">
                  <a:pos x="409" y="654"/>
                </a:cxn>
                <a:cxn ang="0">
                  <a:pos x="0" y="654"/>
                </a:cxn>
                <a:cxn ang="0">
                  <a:pos x="203" y="0"/>
                </a:cxn>
              </a:cxnLst>
              <a:rect l="0" t="0" r="r" b="b"/>
              <a:pathLst>
                <a:path w="409" h="654">
                  <a:moveTo>
                    <a:pt x="203" y="0"/>
                  </a:moveTo>
                  <a:lnTo>
                    <a:pt x="409" y="654"/>
                  </a:lnTo>
                  <a:lnTo>
                    <a:pt x="0" y="654"/>
                  </a:lnTo>
                  <a:lnTo>
                    <a:pt x="203" y="0"/>
                  </a:lnTo>
                  <a:close/>
                </a:path>
              </a:pathLst>
            </a:custGeom>
            <a:solidFill>
              <a:schemeClr val="accent2"/>
            </a:solidFill>
            <a:ln w="9525">
              <a:noFill/>
              <a:round/>
            </a:ln>
            <a:effectLst>
              <a:outerShdw blurRad="50800" dist="50800" dir="5400000" algn="ctr" rotWithShape="0">
                <a:srgbClr val="000000">
                  <a:alpha val="0"/>
                </a:srgbClr>
              </a:outerShdw>
            </a:effectLst>
          </p:spPr>
          <p:txBody>
            <a:bodyPr vert="horz" wrap="square" lIns="121920" tIns="60960" rIns="121920" bIns="60960" numCol="1" anchor="ctr" anchorCtr="0" compatLnSpc="1"/>
            <a:lstStyle/>
            <a:p>
              <a:pPr algn="ctr"/>
              <a:endParaRPr lang="en-US" sz="3200">
                <a:latin typeface="+mj-ea"/>
                <a:ea typeface="+mj-ea"/>
              </a:endParaRPr>
            </a:p>
          </p:txBody>
        </p:sp>
        <p:sp>
          <p:nvSpPr>
            <p:cNvPr id="33" name="Freeform 7"/>
            <p:cNvSpPr/>
            <p:nvPr/>
          </p:nvSpPr>
          <p:spPr bwMode="auto">
            <a:xfrm>
              <a:off x="2870066" y="4051127"/>
              <a:ext cx="798903" cy="1761845"/>
            </a:xfrm>
            <a:custGeom>
              <a:avLst/>
              <a:gdLst/>
              <a:ahLst/>
              <a:cxnLst>
                <a:cxn ang="0">
                  <a:pos x="0" y="0"/>
                </a:cxn>
                <a:cxn ang="0">
                  <a:pos x="0" y="649"/>
                </a:cxn>
                <a:cxn ang="0">
                  <a:pos x="203" y="649"/>
                </a:cxn>
                <a:cxn ang="0">
                  <a:pos x="0" y="0"/>
                </a:cxn>
              </a:cxnLst>
              <a:rect l="0" t="0" r="r" b="b"/>
              <a:pathLst>
                <a:path w="203" h="649">
                  <a:moveTo>
                    <a:pt x="0" y="0"/>
                  </a:moveTo>
                  <a:lnTo>
                    <a:pt x="0" y="649"/>
                  </a:lnTo>
                  <a:lnTo>
                    <a:pt x="203" y="649"/>
                  </a:lnTo>
                  <a:lnTo>
                    <a:pt x="0" y="0"/>
                  </a:lnTo>
                  <a:close/>
                </a:path>
              </a:pathLst>
            </a:custGeom>
            <a:solidFill>
              <a:schemeClr val="accent2">
                <a:lumMod val="20000"/>
                <a:lumOff val="80000"/>
                <a:alpha val="50000"/>
              </a:schemeClr>
            </a:solidFill>
            <a:ln w="9525">
              <a:noFill/>
              <a:round/>
            </a:ln>
            <a:effectLst>
              <a:outerShdw blurRad="50800" dist="50800" dir="5400000" algn="ctr" rotWithShape="0">
                <a:srgbClr val="000000">
                  <a:alpha val="0"/>
                </a:srgbClr>
              </a:outerShdw>
            </a:effectLst>
          </p:spPr>
          <p:txBody>
            <a:bodyPr vert="horz" wrap="square" lIns="121920" tIns="60960" rIns="121920" bIns="60960" numCol="1" anchor="ctr" anchorCtr="0" compatLnSpc="1"/>
            <a:lstStyle/>
            <a:p>
              <a:pPr algn="ctr"/>
              <a:endParaRPr lang="en-US" sz="3200">
                <a:latin typeface="+mj-ea"/>
                <a:ea typeface="+mj-ea"/>
              </a:endParaRPr>
            </a:p>
          </p:txBody>
        </p:sp>
      </p:grpSp>
      <p:cxnSp>
        <p:nvCxnSpPr>
          <p:cNvPr id="34" name="直接连接符 33"/>
          <p:cNvCxnSpPr/>
          <p:nvPr/>
        </p:nvCxnSpPr>
        <p:spPr>
          <a:xfrm>
            <a:off x="3628571" y="4470400"/>
            <a:ext cx="2307771"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3737428" y="4550228"/>
            <a:ext cx="2090057" cy="16618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6" name="椭圆 35"/>
          <p:cNvSpPr/>
          <p:nvPr/>
        </p:nvSpPr>
        <p:spPr>
          <a:xfrm>
            <a:off x="4417943" y="2467426"/>
            <a:ext cx="729027" cy="7290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t>B</a:t>
            </a:r>
            <a:endParaRPr lang="zh-CN" altLang="en-US" sz="2800" dirty="0"/>
          </a:p>
        </p:txBody>
      </p:sp>
      <p:sp>
        <p:nvSpPr>
          <p:cNvPr id="37" name="椭圆 36"/>
          <p:cNvSpPr/>
          <p:nvPr/>
        </p:nvSpPr>
        <p:spPr>
          <a:xfrm>
            <a:off x="6632357" y="5432325"/>
            <a:ext cx="1060213" cy="106003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solidFill>
                <a:srgbClr val="FFFFFF"/>
              </a:solidFill>
              <a:latin typeface="Arial" panose="020B0604020202020204" pitchFamily="34" charset="0"/>
              <a:cs typeface="Arial" panose="020B0604020202020204" pitchFamily="34" charset="0"/>
            </a:endParaRPr>
          </a:p>
        </p:txBody>
      </p:sp>
      <p:sp>
        <p:nvSpPr>
          <p:cNvPr id="38" name="圆角矩形 108"/>
          <p:cNvSpPr/>
          <p:nvPr/>
        </p:nvSpPr>
        <p:spPr>
          <a:xfrm>
            <a:off x="6648656" y="1903533"/>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9" name="KSO_Shape"/>
          <p:cNvSpPr/>
          <p:nvPr/>
        </p:nvSpPr>
        <p:spPr bwMode="auto">
          <a:xfrm>
            <a:off x="6840273" y="5772789"/>
            <a:ext cx="644381" cy="379111"/>
          </a:xfrm>
          <a:custGeom>
            <a:avLst/>
            <a:gdLst>
              <a:gd name="T0" fmla="*/ 1905000 w 6649"/>
              <a:gd name="T1" fmla="*/ 302090 h 3908"/>
              <a:gd name="T2" fmla="*/ 952357 w 6649"/>
              <a:gd name="T3" fmla="*/ 0 h 3908"/>
              <a:gd name="T4" fmla="*/ 0 w 6649"/>
              <a:gd name="T5" fmla="*/ 302090 h 3908"/>
              <a:gd name="T6" fmla="*/ 488785 w 6649"/>
              <a:gd name="T7" fmla="*/ 456861 h 3908"/>
              <a:gd name="T8" fmla="*/ 400540 w 6649"/>
              <a:gd name="T9" fmla="*/ 923753 h 3908"/>
              <a:gd name="T10" fmla="*/ 952357 w 6649"/>
              <a:gd name="T11" fmla="*/ 1120083 h 3908"/>
              <a:gd name="T12" fmla="*/ 1504460 w 6649"/>
              <a:gd name="T13" fmla="*/ 923753 h 3908"/>
              <a:gd name="T14" fmla="*/ 1416215 w 6649"/>
              <a:gd name="T15" fmla="*/ 456861 h 3908"/>
              <a:gd name="T16" fmla="*/ 1905000 w 6649"/>
              <a:gd name="T17" fmla="*/ 302090 h 39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49" h="3908">
                <a:moveTo>
                  <a:pt x="6649" y="1054"/>
                </a:moveTo>
                <a:lnTo>
                  <a:pt x="3324" y="0"/>
                </a:lnTo>
                <a:lnTo>
                  <a:pt x="0" y="1054"/>
                </a:lnTo>
                <a:lnTo>
                  <a:pt x="1706" y="1594"/>
                </a:lnTo>
                <a:lnTo>
                  <a:pt x="1398" y="3223"/>
                </a:lnTo>
                <a:lnTo>
                  <a:pt x="3324" y="3908"/>
                </a:lnTo>
                <a:lnTo>
                  <a:pt x="5251" y="3223"/>
                </a:lnTo>
                <a:lnTo>
                  <a:pt x="4943" y="1594"/>
                </a:lnTo>
                <a:lnTo>
                  <a:pt x="6649" y="1054"/>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40" name="椭圆 39"/>
          <p:cNvSpPr/>
          <p:nvPr/>
        </p:nvSpPr>
        <p:spPr>
          <a:xfrm>
            <a:off x="7900486" y="5432325"/>
            <a:ext cx="1060213" cy="106003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solidFill>
                <a:srgbClr val="FFFFFF"/>
              </a:solidFill>
              <a:latin typeface="Arial" panose="020B0604020202020204" pitchFamily="34" charset="0"/>
              <a:cs typeface="Arial" panose="020B0604020202020204" pitchFamily="34" charset="0"/>
            </a:endParaRPr>
          </a:p>
        </p:txBody>
      </p:sp>
      <p:sp>
        <p:nvSpPr>
          <p:cNvPr id="41" name="椭圆 40"/>
          <p:cNvSpPr/>
          <p:nvPr/>
        </p:nvSpPr>
        <p:spPr>
          <a:xfrm>
            <a:off x="9168615" y="5432325"/>
            <a:ext cx="1060213" cy="106003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solidFill>
                <a:srgbClr val="FFFFFF"/>
              </a:solidFill>
              <a:latin typeface="Arial" panose="020B0604020202020204" pitchFamily="34" charset="0"/>
              <a:cs typeface="Arial" panose="020B0604020202020204" pitchFamily="34" charset="0"/>
            </a:endParaRPr>
          </a:p>
        </p:txBody>
      </p:sp>
      <p:sp>
        <p:nvSpPr>
          <p:cNvPr id="42" name="椭圆 41"/>
          <p:cNvSpPr/>
          <p:nvPr/>
        </p:nvSpPr>
        <p:spPr>
          <a:xfrm>
            <a:off x="10436744" y="5432325"/>
            <a:ext cx="1060213" cy="106003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solidFill>
                <a:srgbClr val="FFFFFF"/>
              </a:solidFill>
              <a:latin typeface="Arial" panose="020B0604020202020204" pitchFamily="34" charset="0"/>
              <a:cs typeface="Arial" panose="020B0604020202020204" pitchFamily="34" charset="0"/>
            </a:endParaRPr>
          </a:p>
        </p:txBody>
      </p:sp>
      <p:sp>
        <p:nvSpPr>
          <p:cNvPr id="43" name="KSO_Shape"/>
          <p:cNvSpPr/>
          <p:nvPr/>
        </p:nvSpPr>
        <p:spPr bwMode="auto">
          <a:xfrm flipH="1">
            <a:off x="8166456" y="5750155"/>
            <a:ext cx="528273" cy="424379"/>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44" name="KSO_Shape"/>
          <p:cNvSpPr/>
          <p:nvPr/>
        </p:nvSpPr>
        <p:spPr>
          <a:xfrm>
            <a:off x="9434436" y="5761928"/>
            <a:ext cx="528570" cy="400833"/>
          </a:xfrm>
          <a:custGeom>
            <a:avLst/>
            <a:gdLst>
              <a:gd name="connsiteX0" fmla="*/ 367281 w 529316"/>
              <a:gd name="connsiteY0" fmla="*/ 196274 h 401026"/>
              <a:gd name="connsiteX1" fmla="*/ 355293 w 529316"/>
              <a:gd name="connsiteY1" fmla="*/ 208263 h 401026"/>
              <a:gd name="connsiteX2" fmla="*/ 465090 w 529316"/>
              <a:gd name="connsiteY2" fmla="*/ 318060 h 401026"/>
              <a:gd name="connsiteX3" fmla="*/ 466739 w 529316"/>
              <a:gd name="connsiteY3" fmla="*/ 320716 h 401026"/>
              <a:gd name="connsiteX4" fmla="*/ 491723 w 529316"/>
              <a:gd name="connsiteY4" fmla="*/ 320716 h 401026"/>
              <a:gd name="connsiteX5" fmla="*/ 162035 w 529316"/>
              <a:gd name="connsiteY5" fmla="*/ 196274 h 401026"/>
              <a:gd name="connsiteX6" fmla="*/ 37593 w 529316"/>
              <a:gd name="connsiteY6" fmla="*/ 320716 h 401026"/>
              <a:gd name="connsiteX7" fmla="*/ 62577 w 529316"/>
              <a:gd name="connsiteY7" fmla="*/ 320716 h 401026"/>
              <a:gd name="connsiteX8" fmla="*/ 64225 w 529316"/>
              <a:gd name="connsiteY8" fmla="*/ 318061 h 401026"/>
              <a:gd name="connsiteX9" fmla="*/ 174023 w 529316"/>
              <a:gd name="connsiteY9" fmla="*/ 208263 h 401026"/>
              <a:gd name="connsiteX10" fmla="*/ 46349 w 529316"/>
              <a:gd name="connsiteY10" fmla="*/ 80311 h 401026"/>
              <a:gd name="connsiteX11" fmla="*/ 222791 w 529316"/>
              <a:gd name="connsiteY11" fmla="*/ 256753 h 401026"/>
              <a:gd name="connsiteX12" fmla="*/ 263500 w 529316"/>
              <a:gd name="connsiteY12" fmla="*/ 273616 h 401026"/>
              <a:gd name="connsiteX13" fmla="*/ 264659 w 529316"/>
              <a:gd name="connsiteY13" fmla="*/ 273504 h 401026"/>
              <a:gd name="connsiteX14" fmla="*/ 306525 w 529316"/>
              <a:gd name="connsiteY14" fmla="*/ 256753 h 401026"/>
              <a:gd name="connsiteX15" fmla="*/ 482968 w 529316"/>
              <a:gd name="connsiteY15" fmla="*/ 80311 h 401026"/>
              <a:gd name="connsiteX16" fmla="*/ 458990 w 529316"/>
              <a:gd name="connsiteY16" fmla="*/ 80311 h 401026"/>
              <a:gd name="connsiteX17" fmla="*/ 300904 w 529316"/>
              <a:gd name="connsiteY17" fmla="*/ 238397 h 401026"/>
              <a:gd name="connsiteX18" fmla="*/ 264659 w 529316"/>
              <a:gd name="connsiteY18" fmla="*/ 252899 h 401026"/>
              <a:gd name="connsiteX19" fmla="*/ 263656 w 529316"/>
              <a:gd name="connsiteY19" fmla="*/ 252995 h 401026"/>
              <a:gd name="connsiteX20" fmla="*/ 228412 w 529316"/>
              <a:gd name="connsiteY20" fmla="*/ 238397 h 401026"/>
              <a:gd name="connsiteX21" fmla="*/ 70326 w 529316"/>
              <a:gd name="connsiteY21" fmla="*/ 80311 h 401026"/>
              <a:gd name="connsiteX22" fmla="*/ 92015 w 529316"/>
              <a:gd name="connsiteY22" fmla="*/ 0 h 401026"/>
              <a:gd name="connsiteX23" fmla="*/ 437301 w 529316"/>
              <a:gd name="connsiteY23" fmla="*/ 0 h 401026"/>
              <a:gd name="connsiteX24" fmla="*/ 529316 w 529316"/>
              <a:gd name="connsiteY24" fmla="*/ 92015 h 401026"/>
              <a:gd name="connsiteX25" fmla="*/ 529316 w 529316"/>
              <a:gd name="connsiteY25" fmla="*/ 309011 h 401026"/>
              <a:gd name="connsiteX26" fmla="*/ 437301 w 529316"/>
              <a:gd name="connsiteY26" fmla="*/ 401026 h 401026"/>
              <a:gd name="connsiteX27" fmla="*/ 92015 w 529316"/>
              <a:gd name="connsiteY27" fmla="*/ 401026 h 401026"/>
              <a:gd name="connsiteX28" fmla="*/ 0 w 529316"/>
              <a:gd name="connsiteY28" fmla="*/ 309011 h 401026"/>
              <a:gd name="connsiteX29" fmla="*/ 0 w 529316"/>
              <a:gd name="connsiteY29" fmla="*/ 92015 h 401026"/>
              <a:gd name="connsiteX30" fmla="*/ 92015 w 529316"/>
              <a:gd name="connsiteY30" fmla="*/ 0 h 401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29316" h="401026">
                <a:moveTo>
                  <a:pt x="367281" y="196274"/>
                </a:moveTo>
                <a:lnTo>
                  <a:pt x="355293" y="208263"/>
                </a:lnTo>
                <a:lnTo>
                  <a:pt x="465090" y="318060"/>
                </a:lnTo>
                <a:cubicBezTo>
                  <a:pt x="465822" y="318792"/>
                  <a:pt x="466527" y="319541"/>
                  <a:pt x="466739" y="320716"/>
                </a:cubicBezTo>
                <a:lnTo>
                  <a:pt x="491723" y="320716"/>
                </a:lnTo>
                <a:close/>
                <a:moveTo>
                  <a:pt x="162035" y="196274"/>
                </a:moveTo>
                <a:lnTo>
                  <a:pt x="37593" y="320716"/>
                </a:lnTo>
                <a:lnTo>
                  <a:pt x="62577" y="320716"/>
                </a:lnTo>
                <a:lnTo>
                  <a:pt x="64225" y="318061"/>
                </a:lnTo>
                <a:lnTo>
                  <a:pt x="174023" y="208263"/>
                </a:lnTo>
                <a:close/>
                <a:moveTo>
                  <a:pt x="46349" y="80311"/>
                </a:moveTo>
                <a:lnTo>
                  <a:pt x="222791" y="256753"/>
                </a:lnTo>
                <a:cubicBezTo>
                  <a:pt x="234032" y="267995"/>
                  <a:pt x="248767" y="273616"/>
                  <a:pt x="263500" y="273616"/>
                </a:cubicBezTo>
                <a:cubicBezTo>
                  <a:pt x="263887" y="273616"/>
                  <a:pt x="264274" y="273611"/>
                  <a:pt x="264659" y="273504"/>
                </a:cubicBezTo>
                <a:cubicBezTo>
                  <a:pt x="279774" y="273906"/>
                  <a:pt x="294989" y="268289"/>
                  <a:pt x="306525" y="256753"/>
                </a:cubicBezTo>
                <a:lnTo>
                  <a:pt x="482968" y="80311"/>
                </a:lnTo>
                <a:lnTo>
                  <a:pt x="458990" y="80311"/>
                </a:lnTo>
                <a:lnTo>
                  <a:pt x="300904" y="238397"/>
                </a:lnTo>
                <a:cubicBezTo>
                  <a:pt x="290917" y="248385"/>
                  <a:pt x="277745" y="253247"/>
                  <a:pt x="264659" y="252899"/>
                </a:cubicBezTo>
                <a:cubicBezTo>
                  <a:pt x="264325" y="252991"/>
                  <a:pt x="263990" y="252995"/>
                  <a:pt x="263656" y="252995"/>
                </a:cubicBezTo>
                <a:cubicBezTo>
                  <a:pt x="250900" y="252995"/>
                  <a:pt x="238144" y="248128"/>
                  <a:pt x="228412" y="238397"/>
                </a:cubicBezTo>
                <a:lnTo>
                  <a:pt x="70326" y="80311"/>
                </a:lnTo>
                <a:close/>
                <a:moveTo>
                  <a:pt x="92015" y="0"/>
                </a:moveTo>
                <a:lnTo>
                  <a:pt x="437301" y="0"/>
                </a:lnTo>
                <a:cubicBezTo>
                  <a:pt x="488119" y="0"/>
                  <a:pt x="529316" y="41197"/>
                  <a:pt x="529316" y="92015"/>
                </a:cubicBezTo>
                <a:lnTo>
                  <a:pt x="529316" y="309011"/>
                </a:lnTo>
                <a:cubicBezTo>
                  <a:pt x="529316" y="359829"/>
                  <a:pt x="488119" y="401026"/>
                  <a:pt x="437301" y="401026"/>
                </a:cubicBezTo>
                <a:lnTo>
                  <a:pt x="92015" y="401026"/>
                </a:lnTo>
                <a:cubicBezTo>
                  <a:pt x="41197" y="401026"/>
                  <a:pt x="0" y="359829"/>
                  <a:pt x="0" y="309011"/>
                </a:cubicBezTo>
                <a:lnTo>
                  <a:pt x="0" y="92015"/>
                </a:lnTo>
                <a:cubicBezTo>
                  <a:pt x="0" y="41197"/>
                  <a:pt x="41197" y="0"/>
                  <a:pt x="92015" y="0"/>
                </a:cubicBez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latin typeface="Calibri" panose="020F0502020204030204" pitchFamily="34" charset="0"/>
              <a:ea typeface="宋体" panose="02010600030101010101" pitchFamily="2" charset="-122"/>
            </a:endParaRPr>
          </a:p>
        </p:txBody>
      </p:sp>
      <p:sp>
        <p:nvSpPr>
          <p:cNvPr id="45" name="KSO_Shape"/>
          <p:cNvSpPr/>
          <p:nvPr/>
        </p:nvSpPr>
        <p:spPr bwMode="auto">
          <a:xfrm>
            <a:off x="10768627" y="5700966"/>
            <a:ext cx="396446" cy="522756"/>
          </a:xfrm>
          <a:custGeom>
            <a:avLst/>
            <a:gdLst>
              <a:gd name="T0" fmla="*/ 83295 w 2951"/>
              <a:gd name="T1" fmla="*/ 0 h 3890"/>
              <a:gd name="T2" fmla="*/ 0 w 2951"/>
              <a:gd name="T3" fmla="*/ 1716625 h 3890"/>
              <a:gd name="T4" fmla="*/ 1282280 w 2951"/>
              <a:gd name="T5" fmla="*/ 1800397 h 3890"/>
              <a:gd name="T6" fmla="*/ 1365575 w 2951"/>
              <a:gd name="T7" fmla="*/ 83772 h 3890"/>
              <a:gd name="T8" fmla="*/ 455809 w 2951"/>
              <a:gd name="T9" fmla="*/ 1448648 h 3890"/>
              <a:gd name="T10" fmla="*/ 259603 w 2951"/>
              <a:gd name="T11" fmla="*/ 1482435 h 3890"/>
              <a:gd name="T12" fmla="*/ 217030 w 2951"/>
              <a:gd name="T13" fmla="*/ 1367191 h 3890"/>
              <a:gd name="T14" fmla="*/ 412773 w 2951"/>
              <a:gd name="T15" fmla="*/ 1333405 h 3890"/>
              <a:gd name="T16" fmla="*/ 455809 w 2951"/>
              <a:gd name="T17" fmla="*/ 1448648 h 3890"/>
              <a:gd name="T18" fmla="*/ 412773 w 2951"/>
              <a:gd name="T19" fmla="*/ 1229731 h 3890"/>
              <a:gd name="T20" fmla="*/ 217030 w 2951"/>
              <a:gd name="T21" fmla="*/ 1195945 h 3890"/>
              <a:gd name="T22" fmla="*/ 259603 w 2951"/>
              <a:gd name="T23" fmla="*/ 1083941 h 3890"/>
              <a:gd name="T24" fmla="*/ 455809 w 2951"/>
              <a:gd name="T25" fmla="*/ 1117727 h 3890"/>
              <a:gd name="T26" fmla="*/ 455809 w 2951"/>
              <a:gd name="T27" fmla="*/ 942779 h 3890"/>
              <a:gd name="T28" fmla="*/ 259603 w 2951"/>
              <a:gd name="T29" fmla="*/ 977028 h 3890"/>
              <a:gd name="T30" fmla="*/ 217030 w 2951"/>
              <a:gd name="T31" fmla="*/ 861784 h 3890"/>
              <a:gd name="T32" fmla="*/ 412773 w 2951"/>
              <a:gd name="T33" fmla="*/ 827997 h 3890"/>
              <a:gd name="T34" fmla="*/ 455809 w 2951"/>
              <a:gd name="T35" fmla="*/ 942779 h 3890"/>
              <a:gd name="T36" fmla="*/ 751043 w 2951"/>
              <a:gd name="T37" fmla="*/ 1482435 h 3890"/>
              <a:gd name="T38" fmla="*/ 566869 w 2951"/>
              <a:gd name="T39" fmla="*/ 1448648 h 3890"/>
              <a:gd name="T40" fmla="*/ 609904 w 2951"/>
              <a:gd name="T41" fmla="*/ 1333405 h 3890"/>
              <a:gd name="T42" fmla="*/ 794079 w 2951"/>
              <a:gd name="T43" fmla="*/ 1367191 h 3890"/>
              <a:gd name="T44" fmla="*/ 794079 w 2951"/>
              <a:gd name="T45" fmla="*/ 1195945 h 3890"/>
              <a:gd name="T46" fmla="*/ 609904 w 2951"/>
              <a:gd name="T47" fmla="*/ 1229731 h 3890"/>
              <a:gd name="T48" fmla="*/ 566869 w 2951"/>
              <a:gd name="T49" fmla="*/ 1117727 h 3890"/>
              <a:gd name="T50" fmla="*/ 751043 w 2951"/>
              <a:gd name="T51" fmla="*/ 1083941 h 3890"/>
              <a:gd name="T52" fmla="*/ 794079 w 2951"/>
              <a:gd name="T53" fmla="*/ 1195945 h 3890"/>
              <a:gd name="T54" fmla="*/ 751043 w 2951"/>
              <a:gd name="T55" fmla="*/ 977028 h 3890"/>
              <a:gd name="T56" fmla="*/ 566869 w 2951"/>
              <a:gd name="T57" fmla="*/ 942779 h 3890"/>
              <a:gd name="T58" fmla="*/ 609904 w 2951"/>
              <a:gd name="T59" fmla="*/ 827997 h 3890"/>
              <a:gd name="T60" fmla="*/ 794079 w 2951"/>
              <a:gd name="T61" fmla="*/ 861784 h 3890"/>
              <a:gd name="T62" fmla="*/ 1151785 w 2951"/>
              <a:gd name="T63" fmla="*/ 1446334 h 3890"/>
              <a:gd name="T64" fmla="*/ 940771 w 2951"/>
              <a:gd name="T65" fmla="*/ 1480584 h 3890"/>
              <a:gd name="T66" fmla="*/ 897735 w 2951"/>
              <a:gd name="T67" fmla="*/ 1365340 h 3890"/>
              <a:gd name="T68" fmla="*/ 1109212 w 2951"/>
              <a:gd name="T69" fmla="*/ 1331090 h 3890"/>
              <a:gd name="T70" fmla="*/ 1151785 w 2951"/>
              <a:gd name="T71" fmla="*/ 1446334 h 3890"/>
              <a:gd name="T72" fmla="*/ 1109212 w 2951"/>
              <a:gd name="T73" fmla="*/ 1227880 h 3890"/>
              <a:gd name="T74" fmla="*/ 897735 w 2951"/>
              <a:gd name="T75" fmla="*/ 1193631 h 3890"/>
              <a:gd name="T76" fmla="*/ 940771 w 2951"/>
              <a:gd name="T77" fmla="*/ 1081627 h 3890"/>
              <a:gd name="T78" fmla="*/ 1151785 w 2951"/>
              <a:gd name="T79" fmla="*/ 1115876 h 3890"/>
              <a:gd name="T80" fmla="*/ 1151785 w 2951"/>
              <a:gd name="T81" fmla="*/ 940927 h 3890"/>
              <a:gd name="T82" fmla="*/ 940771 w 2951"/>
              <a:gd name="T83" fmla="*/ 974714 h 3890"/>
              <a:gd name="T84" fmla="*/ 897735 w 2951"/>
              <a:gd name="T85" fmla="*/ 859933 h 3890"/>
              <a:gd name="T86" fmla="*/ 1109212 w 2951"/>
              <a:gd name="T87" fmla="*/ 825683 h 3890"/>
              <a:gd name="T88" fmla="*/ 1151785 w 2951"/>
              <a:gd name="T89" fmla="*/ 940927 h 3890"/>
              <a:gd name="T90" fmla="*/ 928739 w 2951"/>
              <a:gd name="T91" fmla="*/ 648421 h 3890"/>
              <a:gd name="T92" fmla="*/ 928739 w 2951"/>
              <a:gd name="T93" fmla="*/ 505870 h 3890"/>
              <a:gd name="T94" fmla="*/ 1174922 w 2951"/>
              <a:gd name="T95" fmla="*/ 568352 h 3890"/>
              <a:gd name="T96" fmla="*/ 1224436 w 2951"/>
              <a:gd name="T97" fmla="*/ 372576 h 3890"/>
              <a:gd name="T98" fmla="*/ 204073 w 2951"/>
              <a:gd name="T99" fmla="*/ 430429 h 3890"/>
              <a:gd name="T100" fmla="*/ 141139 w 2951"/>
              <a:gd name="T101" fmla="*/ 202255 h 3890"/>
              <a:gd name="T102" fmla="*/ 1161965 w 2951"/>
              <a:gd name="T103" fmla="*/ 144402 h 3890"/>
              <a:gd name="T104" fmla="*/ 1224436 w 2951"/>
              <a:gd name="T105" fmla="*/ 372576 h 3890"/>
              <a:gd name="T106" fmla="*/ 1086074 w 2951"/>
              <a:gd name="T107" fmla="*/ 201793 h 3890"/>
              <a:gd name="T108" fmla="*/ 1117541 w 2951"/>
              <a:gd name="T109" fmla="*/ 402197 h 3890"/>
              <a:gd name="T110" fmla="*/ 1149008 w 2951"/>
              <a:gd name="T111" fmla="*/ 201793 h 38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51" h="3890">
                <a:moveTo>
                  <a:pt x="2771" y="0"/>
                </a:moveTo>
                <a:cubicBezTo>
                  <a:pt x="180" y="0"/>
                  <a:pt x="180" y="0"/>
                  <a:pt x="180" y="0"/>
                </a:cubicBezTo>
                <a:cubicBezTo>
                  <a:pt x="80" y="0"/>
                  <a:pt x="0" y="81"/>
                  <a:pt x="0" y="181"/>
                </a:cubicBezTo>
                <a:cubicBezTo>
                  <a:pt x="0" y="3709"/>
                  <a:pt x="0" y="3709"/>
                  <a:pt x="0" y="3709"/>
                </a:cubicBezTo>
                <a:cubicBezTo>
                  <a:pt x="0" y="3809"/>
                  <a:pt x="80" y="3890"/>
                  <a:pt x="180" y="3890"/>
                </a:cubicBezTo>
                <a:cubicBezTo>
                  <a:pt x="2771" y="3890"/>
                  <a:pt x="2771" y="3890"/>
                  <a:pt x="2771" y="3890"/>
                </a:cubicBezTo>
                <a:cubicBezTo>
                  <a:pt x="2871" y="3890"/>
                  <a:pt x="2951" y="3809"/>
                  <a:pt x="2951" y="3709"/>
                </a:cubicBezTo>
                <a:cubicBezTo>
                  <a:pt x="2951" y="181"/>
                  <a:pt x="2951" y="181"/>
                  <a:pt x="2951" y="181"/>
                </a:cubicBezTo>
                <a:cubicBezTo>
                  <a:pt x="2951" y="81"/>
                  <a:pt x="2871" y="0"/>
                  <a:pt x="2771" y="0"/>
                </a:cubicBezTo>
                <a:close/>
                <a:moveTo>
                  <a:pt x="985" y="3130"/>
                </a:moveTo>
                <a:cubicBezTo>
                  <a:pt x="985" y="3170"/>
                  <a:pt x="943" y="3203"/>
                  <a:pt x="892" y="3203"/>
                </a:cubicBezTo>
                <a:cubicBezTo>
                  <a:pt x="561" y="3203"/>
                  <a:pt x="561" y="3203"/>
                  <a:pt x="561" y="3203"/>
                </a:cubicBezTo>
                <a:cubicBezTo>
                  <a:pt x="510" y="3203"/>
                  <a:pt x="469" y="3170"/>
                  <a:pt x="469" y="3130"/>
                </a:cubicBezTo>
                <a:cubicBezTo>
                  <a:pt x="469" y="2954"/>
                  <a:pt x="469" y="2954"/>
                  <a:pt x="469" y="2954"/>
                </a:cubicBezTo>
                <a:cubicBezTo>
                  <a:pt x="469" y="2914"/>
                  <a:pt x="510" y="2881"/>
                  <a:pt x="561" y="2881"/>
                </a:cubicBezTo>
                <a:cubicBezTo>
                  <a:pt x="892" y="2881"/>
                  <a:pt x="892" y="2881"/>
                  <a:pt x="892" y="2881"/>
                </a:cubicBezTo>
                <a:cubicBezTo>
                  <a:pt x="943" y="2881"/>
                  <a:pt x="985" y="2914"/>
                  <a:pt x="985" y="2954"/>
                </a:cubicBezTo>
                <a:lnTo>
                  <a:pt x="985" y="3130"/>
                </a:lnTo>
                <a:close/>
                <a:moveTo>
                  <a:pt x="985" y="2584"/>
                </a:moveTo>
                <a:cubicBezTo>
                  <a:pt x="985" y="2625"/>
                  <a:pt x="943" y="2657"/>
                  <a:pt x="892" y="2657"/>
                </a:cubicBezTo>
                <a:cubicBezTo>
                  <a:pt x="561" y="2657"/>
                  <a:pt x="561" y="2657"/>
                  <a:pt x="561" y="2657"/>
                </a:cubicBezTo>
                <a:cubicBezTo>
                  <a:pt x="510" y="2657"/>
                  <a:pt x="469" y="2625"/>
                  <a:pt x="469" y="2584"/>
                </a:cubicBezTo>
                <a:cubicBezTo>
                  <a:pt x="469" y="2415"/>
                  <a:pt x="469" y="2415"/>
                  <a:pt x="469" y="2415"/>
                </a:cubicBezTo>
                <a:cubicBezTo>
                  <a:pt x="469" y="2375"/>
                  <a:pt x="510" y="2342"/>
                  <a:pt x="561" y="2342"/>
                </a:cubicBezTo>
                <a:cubicBezTo>
                  <a:pt x="892" y="2342"/>
                  <a:pt x="892" y="2342"/>
                  <a:pt x="892" y="2342"/>
                </a:cubicBezTo>
                <a:cubicBezTo>
                  <a:pt x="943" y="2342"/>
                  <a:pt x="985" y="2375"/>
                  <a:pt x="985" y="2415"/>
                </a:cubicBezTo>
                <a:lnTo>
                  <a:pt x="985" y="2584"/>
                </a:lnTo>
                <a:close/>
                <a:moveTo>
                  <a:pt x="985" y="2037"/>
                </a:moveTo>
                <a:cubicBezTo>
                  <a:pt x="985" y="2078"/>
                  <a:pt x="943" y="2111"/>
                  <a:pt x="892" y="2111"/>
                </a:cubicBezTo>
                <a:cubicBezTo>
                  <a:pt x="561" y="2111"/>
                  <a:pt x="561" y="2111"/>
                  <a:pt x="561" y="2111"/>
                </a:cubicBezTo>
                <a:cubicBezTo>
                  <a:pt x="510" y="2111"/>
                  <a:pt x="469" y="2078"/>
                  <a:pt x="469" y="2037"/>
                </a:cubicBezTo>
                <a:cubicBezTo>
                  <a:pt x="469" y="1862"/>
                  <a:pt x="469" y="1862"/>
                  <a:pt x="469" y="1862"/>
                </a:cubicBezTo>
                <a:cubicBezTo>
                  <a:pt x="469" y="1822"/>
                  <a:pt x="510" y="1789"/>
                  <a:pt x="561" y="1789"/>
                </a:cubicBezTo>
                <a:cubicBezTo>
                  <a:pt x="892" y="1789"/>
                  <a:pt x="892" y="1789"/>
                  <a:pt x="892" y="1789"/>
                </a:cubicBezTo>
                <a:cubicBezTo>
                  <a:pt x="943" y="1789"/>
                  <a:pt x="985" y="1822"/>
                  <a:pt x="985" y="1862"/>
                </a:cubicBezTo>
                <a:lnTo>
                  <a:pt x="985" y="2037"/>
                </a:lnTo>
                <a:close/>
                <a:moveTo>
                  <a:pt x="1716" y="3130"/>
                </a:moveTo>
                <a:cubicBezTo>
                  <a:pt x="1716" y="3170"/>
                  <a:pt x="1674" y="3203"/>
                  <a:pt x="1623" y="3203"/>
                </a:cubicBezTo>
                <a:cubicBezTo>
                  <a:pt x="1318" y="3203"/>
                  <a:pt x="1318" y="3203"/>
                  <a:pt x="1318" y="3203"/>
                </a:cubicBezTo>
                <a:cubicBezTo>
                  <a:pt x="1267" y="3203"/>
                  <a:pt x="1225" y="3170"/>
                  <a:pt x="1225" y="3130"/>
                </a:cubicBezTo>
                <a:cubicBezTo>
                  <a:pt x="1225" y="2954"/>
                  <a:pt x="1225" y="2954"/>
                  <a:pt x="1225" y="2954"/>
                </a:cubicBezTo>
                <a:cubicBezTo>
                  <a:pt x="1225" y="2914"/>
                  <a:pt x="1267" y="2881"/>
                  <a:pt x="1318" y="2881"/>
                </a:cubicBezTo>
                <a:cubicBezTo>
                  <a:pt x="1623" y="2881"/>
                  <a:pt x="1623" y="2881"/>
                  <a:pt x="1623" y="2881"/>
                </a:cubicBezTo>
                <a:cubicBezTo>
                  <a:pt x="1674" y="2881"/>
                  <a:pt x="1716" y="2914"/>
                  <a:pt x="1716" y="2954"/>
                </a:cubicBezTo>
                <a:lnTo>
                  <a:pt x="1716" y="3130"/>
                </a:lnTo>
                <a:close/>
                <a:moveTo>
                  <a:pt x="1716" y="2584"/>
                </a:moveTo>
                <a:cubicBezTo>
                  <a:pt x="1716" y="2625"/>
                  <a:pt x="1674" y="2657"/>
                  <a:pt x="1623" y="2657"/>
                </a:cubicBezTo>
                <a:cubicBezTo>
                  <a:pt x="1318" y="2657"/>
                  <a:pt x="1318" y="2657"/>
                  <a:pt x="1318" y="2657"/>
                </a:cubicBezTo>
                <a:cubicBezTo>
                  <a:pt x="1267" y="2657"/>
                  <a:pt x="1225" y="2625"/>
                  <a:pt x="1225" y="2584"/>
                </a:cubicBezTo>
                <a:cubicBezTo>
                  <a:pt x="1225" y="2415"/>
                  <a:pt x="1225" y="2415"/>
                  <a:pt x="1225" y="2415"/>
                </a:cubicBezTo>
                <a:cubicBezTo>
                  <a:pt x="1225" y="2375"/>
                  <a:pt x="1267" y="2342"/>
                  <a:pt x="1318" y="2342"/>
                </a:cubicBezTo>
                <a:cubicBezTo>
                  <a:pt x="1623" y="2342"/>
                  <a:pt x="1623" y="2342"/>
                  <a:pt x="1623" y="2342"/>
                </a:cubicBezTo>
                <a:cubicBezTo>
                  <a:pt x="1674" y="2342"/>
                  <a:pt x="1716" y="2375"/>
                  <a:pt x="1716" y="2415"/>
                </a:cubicBezTo>
                <a:lnTo>
                  <a:pt x="1716" y="2584"/>
                </a:lnTo>
                <a:close/>
                <a:moveTo>
                  <a:pt x="1716" y="2037"/>
                </a:moveTo>
                <a:cubicBezTo>
                  <a:pt x="1716" y="2078"/>
                  <a:pt x="1674" y="2111"/>
                  <a:pt x="1623" y="2111"/>
                </a:cubicBezTo>
                <a:cubicBezTo>
                  <a:pt x="1318" y="2111"/>
                  <a:pt x="1318" y="2111"/>
                  <a:pt x="1318" y="2111"/>
                </a:cubicBezTo>
                <a:cubicBezTo>
                  <a:pt x="1267" y="2111"/>
                  <a:pt x="1225" y="2078"/>
                  <a:pt x="1225" y="2037"/>
                </a:cubicBezTo>
                <a:cubicBezTo>
                  <a:pt x="1225" y="1862"/>
                  <a:pt x="1225" y="1862"/>
                  <a:pt x="1225" y="1862"/>
                </a:cubicBezTo>
                <a:cubicBezTo>
                  <a:pt x="1225" y="1822"/>
                  <a:pt x="1267" y="1789"/>
                  <a:pt x="1318" y="1789"/>
                </a:cubicBezTo>
                <a:cubicBezTo>
                  <a:pt x="1623" y="1789"/>
                  <a:pt x="1623" y="1789"/>
                  <a:pt x="1623" y="1789"/>
                </a:cubicBezTo>
                <a:cubicBezTo>
                  <a:pt x="1674" y="1789"/>
                  <a:pt x="1716" y="1822"/>
                  <a:pt x="1716" y="1862"/>
                </a:cubicBezTo>
                <a:lnTo>
                  <a:pt x="1716" y="2037"/>
                </a:lnTo>
                <a:close/>
                <a:moveTo>
                  <a:pt x="2489" y="3125"/>
                </a:moveTo>
                <a:cubicBezTo>
                  <a:pt x="2489" y="3166"/>
                  <a:pt x="2448" y="3199"/>
                  <a:pt x="2397" y="3199"/>
                </a:cubicBezTo>
                <a:cubicBezTo>
                  <a:pt x="2033" y="3199"/>
                  <a:pt x="2033" y="3199"/>
                  <a:pt x="2033" y="3199"/>
                </a:cubicBezTo>
                <a:cubicBezTo>
                  <a:pt x="1982" y="3199"/>
                  <a:pt x="1940" y="3166"/>
                  <a:pt x="1940" y="3125"/>
                </a:cubicBezTo>
                <a:cubicBezTo>
                  <a:pt x="1940" y="2950"/>
                  <a:pt x="1940" y="2950"/>
                  <a:pt x="1940" y="2950"/>
                </a:cubicBezTo>
                <a:cubicBezTo>
                  <a:pt x="1940" y="2909"/>
                  <a:pt x="1982" y="2876"/>
                  <a:pt x="2033" y="2876"/>
                </a:cubicBezTo>
                <a:cubicBezTo>
                  <a:pt x="2397" y="2876"/>
                  <a:pt x="2397" y="2876"/>
                  <a:pt x="2397" y="2876"/>
                </a:cubicBezTo>
                <a:cubicBezTo>
                  <a:pt x="2448" y="2876"/>
                  <a:pt x="2489" y="2909"/>
                  <a:pt x="2489" y="2950"/>
                </a:cubicBezTo>
                <a:lnTo>
                  <a:pt x="2489" y="3125"/>
                </a:lnTo>
                <a:close/>
                <a:moveTo>
                  <a:pt x="2489" y="2579"/>
                </a:moveTo>
                <a:cubicBezTo>
                  <a:pt x="2489" y="2620"/>
                  <a:pt x="2448" y="2653"/>
                  <a:pt x="2397" y="2653"/>
                </a:cubicBezTo>
                <a:cubicBezTo>
                  <a:pt x="2033" y="2653"/>
                  <a:pt x="2033" y="2653"/>
                  <a:pt x="2033" y="2653"/>
                </a:cubicBezTo>
                <a:cubicBezTo>
                  <a:pt x="1982" y="2653"/>
                  <a:pt x="1940" y="2620"/>
                  <a:pt x="1940" y="2579"/>
                </a:cubicBezTo>
                <a:cubicBezTo>
                  <a:pt x="1940" y="2411"/>
                  <a:pt x="1940" y="2411"/>
                  <a:pt x="1940" y="2411"/>
                </a:cubicBezTo>
                <a:cubicBezTo>
                  <a:pt x="1940" y="2370"/>
                  <a:pt x="1982" y="2337"/>
                  <a:pt x="2033" y="2337"/>
                </a:cubicBezTo>
                <a:cubicBezTo>
                  <a:pt x="2397" y="2337"/>
                  <a:pt x="2397" y="2337"/>
                  <a:pt x="2397" y="2337"/>
                </a:cubicBezTo>
                <a:cubicBezTo>
                  <a:pt x="2448" y="2337"/>
                  <a:pt x="2489" y="2370"/>
                  <a:pt x="2489" y="2411"/>
                </a:cubicBezTo>
                <a:lnTo>
                  <a:pt x="2489" y="2579"/>
                </a:lnTo>
                <a:close/>
                <a:moveTo>
                  <a:pt x="2489" y="2033"/>
                </a:moveTo>
                <a:cubicBezTo>
                  <a:pt x="2489" y="2074"/>
                  <a:pt x="2448" y="2106"/>
                  <a:pt x="2397" y="2106"/>
                </a:cubicBezTo>
                <a:cubicBezTo>
                  <a:pt x="2033" y="2106"/>
                  <a:pt x="2033" y="2106"/>
                  <a:pt x="2033" y="2106"/>
                </a:cubicBezTo>
                <a:cubicBezTo>
                  <a:pt x="1982" y="2106"/>
                  <a:pt x="1940" y="2074"/>
                  <a:pt x="1940" y="2033"/>
                </a:cubicBezTo>
                <a:cubicBezTo>
                  <a:pt x="1940" y="1858"/>
                  <a:pt x="1940" y="1858"/>
                  <a:pt x="1940" y="1858"/>
                </a:cubicBezTo>
                <a:cubicBezTo>
                  <a:pt x="1940" y="1817"/>
                  <a:pt x="1982" y="1784"/>
                  <a:pt x="2033" y="1784"/>
                </a:cubicBezTo>
                <a:cubicBezTo>
                  <a:pt x="2397" y="1784"/>
                  <a:pt x="2397" y="1784"/>
                  <a:pt x="2397" y="1784"/>
                </a:cubicBezTo>
                <a:cubicBezTo>
                  <a:pt x="2448" y="1784"/>
                  <a:pt x="2489" y="1817"/>
                  <a:pt x="2489" y="1858"/>
                </a:cubicBezTo>
                <a:lnTo>
                  <a:pt x="2489" y="2033"/>
                </a:lnTo>
                <a:close/>
                <a:moveTo>
                  <a:pt x="2455" y="1401"/>
                </a:moveTo>
                <a:cubicBezTo>
                  <a:pt x="2007" y="1401"/>
                  <a:pt x="2007" y="1401"/>
                  <a:pt x="2007" y="1401"/>
                </a:cubicBezTo>
                <a:cubicBezTo>
                  <a:pt x="1960" y="1401"/>
                  <a:pt x="1922" y="1298"/>
                  <a:pt x="1922" y="1228"/>
                </a:cubicBezTo>
                <a:cubicBezTo>
                  <a:pt x="1922" y="1157"/>
                  <a:pt x="1960" y="1093"/>
                  <a:pt x="2007" y="1093"/>
                </a:cubicBezTo>
                <a:cubicBezTo>
                  <a:pt x="2455" y="1093"/>
                  <a:pt x="2455" y="1093"/>
                  <a:pt x="2455" y="1093"/>
                </a:cubicBezTo>
                <a:cubicBezTo>
                  <a:pt x="2502" y="1093"/>
                  <a:pt x="2539" y="1157"/>
                  <a:pt x="2539" y="1228"/>
                </a:cubicBezTo>
                <a:cubicBezTo>
                  <a:pt x="2539" y="1298"/>
                  <a:pt x="2502" y="1401"/>
                  <a:pt x="2455" y="1401"/>
                </a:cubicBezTo>
                <a:close/>
                <a:moveTo>
                  <a:pt x="2646" y="805"/>
                </a:moveTo>
                <a:cubicBezTo>
                  <a:pt x="2646" y="874"/>
                  <a:pt x="2585" y="930"/>
                  <a:pt x="2511" y="930"/>
                </a:cubicBezTo>
                <a:cubicBezTo>
                  <a:pt x="441" y="930"/>
                  <a:pt x="441" y="930"/>
                  <a:pt x="441" y="930"/>
                </a:cubicBezTo>
                <a:cubicBezTo>
                  <a:pt x="366" y="930"/>
                  <a:pt x="305" y="874"/>
                  <a:pt x="305" y="805"/>
                </a:cubicBezTo>
                <a:cubicBezTo>
                  <a:pt x="305" y="437"/>
                  <a:pt x="305" y="437"/>
                  <a:pt x="305" y="437"/>
                </a:cubicBezTo>
                <a:cubicBezTo>
                  <a:pt x="305" y="368"/>
                  <a:pt x="366" y="312"/>
                  <a:pt x="441" y="312"/>
                </a:cubicBezTo>
                <a:cubicBezTo>
                  <a:pt x="2511" y="312"/>
                  <a:pt x="2511" y="312"/>
                  <a:pt x="2511" y="312"/>
                </a:cubicBezTo>
                <a:cubicBezTo>
                  <a:pt x="2585" y="312"/>
                  <a:pt x="2646" y="368"/>
                  <a:pt x="2646" y="437"/>
                </a:cubicBezTo>
                <a:lnTo>
                  <a:pt x="2646" y="805"/>
                </a:lnTo>
                <a:close/>
                <a:moveTo>
                  <a:pt x="2415" y="380"/>
                </a:moveTo>
                <a:cubicBezTo>
                  <a:pt x="2377" y="380"/>
                  <a:pt x="2347" y="405"/>
                  <a:pt x="2347" y="436"/>
                </a:cubicBezTo>
                <a:cubicBezTo>
                  <a:pt x="2347" y="813"/>
                  <a:pt x="2347" y="813"/>
                  <a:pt x="2347" y="813"/>
                </a:cubicBezTo>
                <a:cubicBezTo>
                  <a:pt x="2347" y="844"/>
                  <a:pt x="2377" y="869"/>
                  <a:pt x="2415" y="869"/>
                </a:cubicBezTo>
                <a:cubicBezTo>
                  <a:pt x="2452" y="869"/>
                  <a:pt x="2483" y="844"/>
                  <a:pt x="2483" y="813"/>
                </a:cubicBezTo>
                <a:cubicBezTo>
                  <a:pt x="2483" y="436"/>
                  <a:pt x="2483" y="436"/>
                  <a:pt x="2483" y="436"/>
                </a:cubicBezTo>
                <a:cubicBezTo>
                  <a:pt x="2483" y="405"/>
                  <a:pt x="2452" y="380"/>
                  <a:pt x="2415" y="380"/>
                </a:cubicBez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46" name="圆角矩形 120"/>
          <p:cNvSpPr/>
          <p:nvPr/>
        </p:nvSpPr>
        <p:spPr>
          <a:xfrm>
            <a:off x="6648656" y="367104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23" name="组合 22"/>
          <p:cNvGrpSpPr/>
          <p:nvPr/>
        </p:nvGrpSpPr>
        <p:grpSpPr>
          <a:xfrm>
            <a:off x="5222140" y="2054998"/>
            <a:ext cx="2233502" cy="2233502"/>
            <a:chOff x="5076056" y="2996952"/>
            <a:chExt cx="1800200" cy="1800200"/>
          </a:xfrm>
          <a:effectLst/>
        </p:grpSpPr>
        <p:sp>
          <p:nvSpPr>
            <p:cNvPr id="24" name="椭圆 23"/>
            <p:cNvSpPr/>
            <p:nvPr/>
          </p:nvSpPr>
          <p:spPr>
            <a:xfrm>
              <a:off x="5076056" y="2996952"/>
              <a:ext cx="1800200" cy="1800200"/>
            </a:xfrm>
            <a:prstGeom prst="ellipse">
              <a:avLst/>
            </a:prstGeom>
            <a:solidFill>
              <a:schemeClr val="accent3"/>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25" name="椭圆 24"/>
            <p:cNvSpPr/>
            <p:nvPr/>
          </p:nvSpPr>
          <p:spPr>
            <a:xfrm>
              <a:off x="5270130" y="3191026"/>
              <a:ext cx="1412052" cy="141205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26" name="椭圆 25"/>
            <p:cNvSpPr/>
            <p:nvPr/>
          </p:nvSpPr>
          <p:spPr>
            <a:xfrm>
              <a:off x="5499115" y="3420011"/>
              <a:ext cx="954083" cy="954083"/>
            </a:xfrm>
            <a:prstGeom prst="ellipse">
              <a:avLst/>
            </a:prstGeom>
            <a:solidFill>
              <a:schemeClr val="accent3"/>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27" name="椭圆 26"/>
            <p:cNvSpPr/>
            <p:nvPr/>
          </p:nvSpPr>
          <p:spPr>
            <a:xfrm>
              <a:off x="5690650" y="3611546"/>
              <a:ext cx="571013" cy="57101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grpSp>
        <p:nvGrpSpPr>
          <p:cNvPr id="28" name="组合 27"/>
          <p:cNvGrpSpPr/>
          <p:nvPr/>
        </p:nvGrpSpPr>
        <p:grpSpPr>
          <a:xfrm>
            <a:off x="4124550" y="5135025"/>
            <a:ext cx="656527" cy="656527"/>
            <a:chOff x="5076056" y="2996952"/>
            <a:chExt cx="1800200" cy="1800200"/>
          </a:xfrm>
          <a:effectLst/>
        </p:grpSpPr>
        <p:sp>
          <p:nvSpPr>
            <p:cNvPr id="29" name="椭圆 28"/>
            <p:cNvSpPr/>
            <p:nvPr/>
          </p:nvSpPr>
          <p:spPr>
            <a:xfrm>
              <a:off x="5076056" y="2996952"/>
              <a:ext cx="1800200" cy="1800200"/>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0" name="椭圆 29"/>
            <p:cNvSpPr/>
            <p:nvPr/>
          </p:nvSpPr>
          <p:spPr>
            <a:xfrm>
              <a:off x="5270130" y="3191026"/>
              <a:ext cx="1412052" cy="141205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1" name="椭圆 30"/>
            <p:cNvSpPr/>
            <p:nvPr/>
          </p:nvSpPr>
          <p:spPr>
            <a:xfrm>
              <a:off x="5499115" y="3420011"/>
              <a:ext cx="954083" cy="954083"/>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2" name="椭圆 31"/>
            <p:cNvSpPr/>
            <p:nvPr/>
          </p:nvSpPr>
          <p:spPr>
            <a:xfrm>
              <a:off x="5690650" y="3611546"/>
              <a:ext cx="571013" cy="57101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grpSp>
        <p:nvGrpSpPr>
          <p:cNvPr id="33" name="组合 32"/>
          <p:cNvGrpSpPr/>
          <p:nvPr/>
        </p:nvGrpSpPr>
        <p:grpSpPr>
          <a:xfrm>
            <a:off x="4067120" y="3024960"/>
            <a:ext cx="2015411" cy="2015411"/>
            <a:chOff x="5076056" y="2996952"/>
            <a:chExt cx="1800200" cy="1800200"/>
          </a:xfrm>
          <a:effectLst/>
        </p:grpSpPr>
        <p:sp>
          <p:nvSpPr>
            <p:cNvPr id="34" name="椭圆 33"/>
            <p:cNvSpPr/>
            <p:nvPr/>
          </p:nvSpPr>
          <p:spPr>
            <a:xfrm>
              <a:off x="5076056" y="2996952"/>
              <a:ext cx="1800200" cy="1800200"/>
            </a:xfrm>
            <a:prstGeom prst="ellipse">
              <a:avLst/>
            </a:prstGeom>
            <a:solidFill>
              <a:schemeClr val="accent2"/>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5" name="椭圆 34"/>
            <p:cNvSpPr/>
            <p:nvPr/>
          </p:nvSpPr>
          <p:spPr>
            <a:xfrm>
              <a:off x="5270130" y="3191026"/>
              <a:ext cx="1412052" cy="141205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6" name="椭圆 35"/>
            <p:cNvSpPr/>
            <p:nvPr/>
          </p:nvSpPr>
          <p:spPr>
            <a:xfrm>
              <a:off x="5499115" y="3420011"/>
              <a:ext cx="954083" cy="954083"/>
            </a:xfrm>
            <a:prstGeom prst="ellipse">
              <a:avLst/>
            </a:prstGeom>
            <a:solidFill>
              <a:schemeClr val="accent2"/>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7" name="椭圆 36"/>
            <p:cNvSpPr/>
            <p:nvPr/>
          </p:nvSpPr>
          <p:spPr>
            <a:xfrm>
              <a:off x="5690650" y="3611546"/>
              <a:ext cx="571013" cy="57101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sp>
        <p:nvSpPr>
          <p:cNvPr id="38" name="椭圆 37"/>
          <p:cNvSpPr/>
          <p:nvPr/>
        </p:nvSpPr>
        <p:spPr>
          <a:xfrm>
            <a:off x="5721892" y="3629088"/>
            <a:ext cx="2402989" cy="2402990"/>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9" name="椭圆 38"/>
          <p:cNvSpPr/>
          <p:nvPr/>
        </p:nvSpPr>
        <p:spPr>
          <a:xfrm>
            <a:off x="5980950" y="3888147"/>
            <a:ext cx="1884872" cy="188487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0" name="椭圆 39"/>
          <p:cNvSpPr/>
          <p:nvPr/>
        </p:nvSpPr>
        <p:spPr>
          <a:xfrm>
            <a:off x="6286607" y="4193804"/>
            <a:ext cx="1273554" cy="1273555"/>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1" name="椭圆 40"/>
          <p:cNvSpPr/>
          <p:nvPr/>
        </p:nvSpPr>
        <p:spPr>
          <a:xfrm>
            <a:off x="6542280" y="4449477"/>
            <a:ext cx="762215" cy="762215"/>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nvGrpSpPr>
          <p:cNvPr id="42" name="组合 41"/>
          <p:cNvGrpSpPr/>
          <p:nvPr/>
        </p:nvGrpSpPr>
        <p:grpSpPr>
          <a:xfrm>
            <a:off x="4999719" y="4439821"/>
            <a:ext cx="1321302" cy="1321304"/>
            <a:chOff x="7077543" y="4594621"/>
            <a:chExt cx="1440418" cy="1440420"/>
          </a:xfrm>
        </p:grpSpPr>
        <p:sp>
          <p:nvSpPr>
            <p:cNvPr id="43" name="椭圆 42"/>
            <p:cNvSpPr/>
            <p:nvPr/>
          </p:nvSpPr>
          <p:spPr>
            <a:xfrm>
              <a:off x="7077543" y="4594621"/>
              <a:ext cx="1440418" cy="1440420"/>
            </a:xfrm>
            <a:prstGeom prst="ellipse">
              <a:avLst/>
            </a:prstGeom>
            <a:gradFill flip="none" rotWithShape="1">
              <a:gsLst>
                <a:gs pos="0">
                  <a:schemeClr val="accent3">
                    <a:lumMod val="75000"/>
                  </a:schemeClr>
                </a:gs>
                <a:gs pos="50000">
                  <a:schemeClr val="accent3"/>
                </a:gs>
                <a:gs pos="100000">
                  <a:schemeClr val="accent3">
                    <a:lumMod val="60000"/>
                    <a:lumOff val="40000"/>
                  </a:schemeClr>
                </a:gs>
              </a:gsLst>
              <a:lin ang="16200000" scaled="1"/>
              <a:tileRect/>
            </a:gra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4" name="椭圆 43"/>
            <p:cNvSpPr/>
            <p:nvPr/>
          </p:nvSpPr>
          <p:spPr>
            <a:xfrm>
              <a:off x="7232830" y="4749908"/>
              <a:ext cx="1129845" cy="1129846"/>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5" name="椭圆 44"/>
            <p:cNvSpPr/>
            <p:nvPr/>
          </p:nvSpPr>
          <p:spPr>
            <a:xfrm>
              <a:off x="7416049" y="4933132"/>
              <a:ext cx="763403" cy="763405"/>
            </a:xfrm>
            <a:prstGeom prst="ellipse">
              <a:avLst/>
            </a:prstGeom>
            <a:gradFill flip="none" rotWithShape="1">
              <a:gsLst>
                <a:gs pos="0">
                  <a:schemeClr val="accent3">
                    <a:lumMod val="75000"/>
                  </a:schemeClr>
                </a:gs>
                <a:gs pos="50000">
                  <a:schemeClr val="accent3"/>
                </a:gs>
                <a:gs pos="100000">
                  <a:schemeClr val="accent3">
                    <a:lumMod val="60000"/>
                    <a:lumOff val="40000"/>
                  </a:schemeClr>
                </a:gs>
              </a:gsLst>
              <a:lin ang="16200000" scaled="1"/>
              <a:tileRect/>
            </a:gra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6" name="椭圆 45"/>
            <p:cNvSpPr/>
            <p:nvPr/>
          </p:nvSpPr>
          <p:spPr>
            <a:xfrm>
              <a:off x="7569306" y="5086388"/>
              <a:ext cx="456893" cy="45689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grpSp>
        <p:nvGrpSpPr>
          <p:cNvPr id="47" name="组合 46"/>
          <p:cNvGrpSpPr/>
          <p:nvPr/>
        </p:nvGrpSpPr>
        <p:grpSpPr>
          <a:xfrm>
            <a:off x="7524104" y="3209086"/>
            <a:ext cx="515315" cy="515315"/>
            <a:chOff x="5076056" y="2996952"/>
            <a:chExt cx="1800200" cy="1800200"/>
          </a:xfrm>
          <a:effectLst/>
        </p:grpSpPr>
        <p:sp>
          <p:nvSpPr>
            <p:cNvPr id="48" name="椭圆 47"/>
            <p:cNvSpPr/>
            <p:nvPr/>
          </p:nvSpPr>
          <p:spPr>
            <a:xfrm>
              <a:off x="5076056" y="2996952"/>
              <a:ext cx="1800200" cy="1800200"/>
            </a:xfrm>
            <a:prstGeom prst="ellipse">
              <a:avLst/>
            </a:prstGeom>
            <a:solidFill>
              <a:schemeClr val="accent2"/>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9" name="椭圆 48"/>
            <p:cNvSpPr/>
            <p:nvPr/>
          </p:nvSpPr>
          <p:spPr>
            <a:xfrm>
              <a:off x="5270130" y="3191026"/>
              <a:ext cx="1412052" cy="141205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50" name="椭圆 49"/>
            <p:cNvSpPr/>
            <p:nvPr/>
          </p:nvSpPr>
          <p:spPr>
            <a:xfrm>
              <a:off x="5499115" y="3420011"/>
              <a:ext cx="954083" cy="954083"/>
            </a:xfrm>
            <a:prstGeom prst="ellipse">
              <a:avLst/>
            </a:prstGeom>
            <a:solidFill>
              <a:schemeClr val="accent2"/>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51" name="椭圆 50"/>
            <p:cNvSpPr/>
            <p:nvPr/>
          </p:nvSpPr>
          <p:spPr>
            <a:xfrm>
              <a:off x="5690650" y="3611546"/>
              <a:ext cx="571013" cy="57101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sp>
        <p:nvSpPr>
          <p:cNvPr id="52" name="矩形 51"/>
          <p:cNvSpPr/>
          <p:nvPr/>
        </p:nvSpPr>
        <p:spPr>
          <a:xfrm>
            <a:off x="770568" y="4672011"/>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3" name="矩形 52"/>
          <p:cNvSpPr/>
          <p:nvPr/>
        </p:nvSpPr>
        <p:spPr>
          <a:xfrm>
            <a:off x="770568" y="2197198"/>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4" name="矩形 53"/>
          <p:cNvSpPr/>
          <p:nvPr/>
        </p:nvSpPr>
        <p:spPr>
          <a:xfrm>
            <a:off x="8264712" y="4672011"/>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5" name="矩形 54"/>
          <p:cNvSpPr/>
          <p:nvPr/>
        </p:nvSpPr>
        <p:spPr>
          <a:xfrm>
            <a:off x="8264712" y="2197198"/>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任意多边形: 形状 31"/>
          <p:cNvSpPr/>
          <p:nvPr/>
        </p:nvSpPr>
        <p:spPr>
          <a:xfrm rot="10472742" flipV="1">
            <a:off x="2439829"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3" name="任意多边形: 形状 32"/>
          <p:cNvSpPr/>
          <p:nvPr/>
        </p:nvSpPr>
        <p:spPr>
          <a:xfrm>
            <a:off x="792163"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19459" y="4873804"/>
            <a:ext cx="1603796" cy="646331"/>
          </a:xfrm>
          <a:prstGeom prst="rect">
            <a:avLst/>
          </a:prstGeom>
          <a:noFill/>
        </p:spPr>
        <p:txBody>
          <a:bodyPr wrap="square" rtlCol="0">
            <a:spAutoFit/>
          </a:bodyPr>
          <a:lstStyle/>
          <a:p>
            <a:pPr algn="r"/>
            <a:r>
              <a:rPr lang="en-US" altLang="zh-CN" sz="3600" b="1" dirty="0">
                <a:latin typeface="+mj-ea"/>
                <a:ea typeface="+mj-ea"/>
              </a:rPr>
              <a:t>1600</a:t>
            </a:r>
            <a:r>
              <a:rPr lang="zh-CN" altLang="en-US" sz="1800" b="1" dirty="0">
                <a:latin typeface="+mj-ea"/>
                <a:ea typeface="+mj-ea"/>
              </a:rPr>
              <a:t>万</a:t>
            </a:r>
            <a:endParaRPr lang="en-US" altLang="zh-CN" sz="1800" b="1" dirty="0">
              <a:latin typeface="+mj-ea"/>
              <a:ea typeface="+mj-ea"/>
            </a:endParaRPr>
          </a:p>
        </p:txBody>
      </p:sp>
      <p:sp>
        <p:nvSpPr>
          <p:cNvPr id="35" name="矩形 34"/>
          <p:cNvSpPr/>
          <p:nvPr/>
        </p:nvSpPr>
        <p:spPr>
          <a:xfrm>
            <a:off x="3237392"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10</a:t>
            </a:r>
            <a:r>
              <a:rPr lang="zh-CN" altLang="en-US" dirty="0">
                <a:solidFill>
                  <a:schemeClr val="tx1"/>
                </a:solidFill>
                <a:latin typeface="+mn-ea"/>
              </a:rPr>
              <a:t>月</a:t>
            </a:r>
            <a:endParaRPr lang="zh-CN" altLang="zh-CN" dirty="0">
              <a:solidFill>
                <a:schemeClr val="tx1"/>
              </a:solidFill>
              <a:latin typeface="+mn-ea"/>
            </a:endParaRPr>
          </a:p>
        </p:txBody>
      </p:sp>
      <p:sp>
        <p:nvSpPr>
          <p:cNvPr id="36" name="任意多边形: 形状 35"/>
          <p:cNvSpPr/>
          <p:nvPr/>
        </p:nvSpPr>
        <p:spPr>
          <a:xfrm rot="10472742" flipV="1">
            <a:off x="6071713"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7" name="任意多边形: 形状 36"/>
          <p:cNvSpPr/>
          <p:nvPr/>
        </p:nvSpPr>
        <p:spPr>
          <a:xfrm>
            <a:off x="4424047"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451343" y="4873804"/>
            <a:ext cx="1603796" cy="646331"/>
          </a:xfrm>
          <a:prstGeom prst="rect">
            <a:avLst/>
          </a:prstGeom>
          <a:noFill/>
        </p:spPr>
        <p:txBody>
          <a:bodyPr wrap="square" rtlCol="0">
            <a:spAutoFit/>
          </a:bodyPr>
          <a:lstStyle/>
          <a:p>
            <a:pPr algn="r"/>
            <a:r>
              <a:rPr lang="en-US" altLang="zh-CN" sz="3600" b="1" dirty="0">
                <a:latin typeface="+mj-ea"/>
                <a:ea typeface="+mj-ea"/>
              </a:rPr>
              <a:t>2300</a:t>
            </a:r>
            <a:r>
              <a:rPr lang="zh-CN" altLang="en-US" sz="1800" b="1" dirty="0">
                <a:latin typeface="+mj-ea"/>
                <a:ea typeface="+mj-ea"/>
              </a:rPr>
              <a:t>万</a:t>
            </a:r>
            <a:endParaRPr lang="en-US" altLang="zh-CN" sz="1800" b="1" dirty="0">
              <a:latin typeface="+mj-ea"/>
              <a:ea typeface="+mj-ea"/>
            </a:endParaRPr>
          </a:p>
        </p:txBody>
      </p:sp>
      <p:sp>
        <p:nvSpPr>
          <p:cNvPr id="39" name="矩形 38"/>
          <p:cNvSpPr/>
          <p:nvPr/>
        </p:nvSpPr>
        <p:spPr>
          <a:xfrm>
            <a:off x="6869276"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11</a:t>
            </a:r>
            <a:r>
              <a:rPr lang="zh-CN" altLang="en-US" dirty="0">
                <a:solidFill>
                  <a:schemeClr val="tx1"/>
                </a:solidFill>
                <a:latin typeface="+mn-ea"/>
              </a:rPr>
              <a:t>月</a:t>
            </a:r>
            <a:endParaRPr lang="zh-CN" altLang="zh-CN" dirty="0">
              <a:solidFill>
                <a:schemeClr val="tx1"/>
              </a:solidFill>
              <a:latin typeface="+mn-ea"/>
            </a:endParaRPr>
          </a:p>
        </p:txBody>
      </p:sp>
      <p:sp>
        <p:nvSpPr>
          <p:cNvPr id="40" name="任意多边形: 形状 39"/>
          <p:cNvSpPr/>
          <p:nvPr/>
        </p:nvSpPr>
        <p:spPr>
          <a:xfrm rot="10472742" flipV="1">
            <a:off x="9703597"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1" name="任意多边形: 形状 40"/>
          <p:cNvSpPr/>
          <p:nvPr/>
        </p:nvSpPr>
        <p:spPr>
          <a:xfrm>
            <a:off x="8055931"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8083227" y="4873804"/>
            <a:ext cx="1603796" cy="646331"/>
          </a:xfrm>
          <a:prstGeom prst="rect">
            <a:avLst/>
          </a:prstGeom>
          <a:noFill/>
        </p:spPr>
        <p:txBody>
          <a:bodyPr wrap="square" rtlCol="0">
            <a:spAutoFit/>
          </a:bodyPr>
          <a:lstStyle/>
          <a:p>
            <a:pPr algn="r"/>
            <a:r>
              <a:rPr lang="en-US" altLang="zh-CN" sz="3600" b="1" dirty="0">
                <a:latin typeface="+mj-ea"/>
                <a:ea typeface="+mj-ea"/>
              </a:rPr>
              <a:t>4500</a:t>
            </a:r>
            <a:r>
              <a:rPr lang="zh-CN" altLang="en-US" sz="1800" b="1" dirty="0">
                <a:latin typeface="+mj-ea"/>
                <a:ea typeface="+mj-ea"/>
              </a:rPr>
              <a:t>万</a:t>
            </a:r>
            <a:endParaRPr lang="en-US" altLang="zh-CN" sz="1800" b="1" dirty="0">
              <a:latin typeface="+mj-ea"/>
              <a:ea typeface="+mj-ea"/>
            </a:endParaRPr>
          </a:p>
        </p:txBody>
      </p:sp>
      <p:sp>
        <p:nvSpPr>
          <p:cNvPr id="43" name="矩形 42"/>
          <p:cNvSpPr/>
          <p:nvPr/>
        </p:nvSpPr>
        <p:spPr>
          <a:xfrm>
            <a:off x="10501160"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12</a:t>
            </a:r>
            <a:r>
              <a:rPr lang="zh-CN" altLang="en-US" dirty="0">
                <a:solidFill>
                  <a:schemeClr val="tx1"/>
                </a:solidFill>
                <a:latin typeface="+mn-ea"/>
              </a:rPr>
              <a:t>月</a:t>
            </a:r>
            <a:endParaRPr lang="zh-CN" altLang="zh-CN" dirty="0">
              <a:solidFill>
                <a:schemeClr val="tx1"/>
              </a:solidFill>
              <a:latin typeface="+mn-ea"/>
            </a:endParaRPr>
          </a:p>
        </p:txBody>
      </p:sp>
      <p:cxnSp>
        <p:nvCxnSpPr>
          <p:cNvPr id="44" name="直接连接符 43"/>
          <p:cNvCxnSpPr/>
          <p:nvPr/>
        </p:nvCxnSpPr>
        <p:spPr>
          <a:xfrm>
            <a:off x="660000" y="4071885"/>
            <a:ext cx="1087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136129" y="177320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1136129" y="285743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4" name="圆角矩形 31"/>
          <p:cNvSpPr/>
          <p:nvPr/>
        </p:nvSpPr>
        <p:spPr>
          <a:xfrm rot="20248206">
            <a:off x="1338647" y="4424656"/>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A</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44" name="圆角矩形 9"/>
          <p:cNvSpPr/>
          <p:nvPr/>
        </p:nvSpPr>
        <p:spPr>
          <a:xfrm rot="20248206">
            <a:off x="1486943"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45" name="KSO_GN1"/>
          <p:cNvSpPr/>
          <p:nvPr/>
        </p:nvSpPr>
        <p:spPr>
          <a:xfrm rot="20248206">
            <a:off x="1381846"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46" name="Text Box 8"/>
          <p:cNvSpPr txBox="1">
            <a:spLocks noChangeArrowheads="1"/>
          </p:cNvSpPr>
          <p:nvPr/>
        </p:nvSpPr>
        <p:spPr bwMode="auto">
          <a:xfrm>
            <a:off x="3128874"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47" name="Rectangle 42"/>
          <p:cNvSpPr>
            <a:spLocks noChangeArrowheads="1"/>
          </p:cNvSpPr>
          <p:nvPr/>
        </p:nvSpPr>
        <p:spPr bwMode="auto">
          <a:xfrm>
            <a:off x="3128874"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1"/>
                </a:solidFill>
                <a:latin typeface="+mn-lt"/>
              </a:rPr>
              <a:t>68</a:t>
            </a:r>
            <a:r>
              <a:rPr lang="en-US" altLang="zh-CN" sz="4000" u="sng" dirty="0">
                <a:solidFill>
                  <a:schemeClr val="accent1"/>
                </a:solidFill>
                <a:latin typeface="+mn-lt"/>
              </a:rPr>
              <a:t>%</a:t>
            </a:r>
            <a:endParaRPr lang="zh-CN" altLang="en-US" sz="5400" u="sng" dirty="0">
              <a:solidFill>
                <a:schemeClr val="accent1"/>
              </a:solidFill>
              <a:latin typeface="+mn-lt"/>
            </a:endParaRPr>
          </a:p>
        </p:txBody>
      </p:sp>
      <p:sp>
        <p:nvSpPr>
          <p:cNvPr id="48" name="圆角矩形 31"/>
          <p:cNvSpPr/>
          <p:nvPr/>
        </p:nvSpPr>
        <p:spPr>
          <a:xfrm rot="20248206">
            <a:off x="6820709" y="4424656"/>
            <a:ext cx="1014383" cy="1490412"/>
          </a:xfrm>
          <a:prstGeom prst="roundRect">
            <a:avLst>
              <a:gd name="adj" fmla="val 12132"/>
            </a:avLst>
          </a:prstGeom>
          <a:solidFill>
            <a:schemeClr val="accent2"/>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B</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49" name="圆角矩形 9"/>
          <p:cNvSpPr/>
          <p:nvPr/>
        </p:nvSpPr>
        <p:spPr>
          <a:xfrm rot="20248206">
            <a:off x="6969005"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50" name="KSO_GN1"/>
          <p:cNvSpPr/>
          <p:nvPr/>
        </p:nvSpPr>
        <p:spPr>
          <a:xfrm rot="20248206">
            <a:off x="6863908"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51" name="Text Box 8"/>
          <p:cNvSpPr txBox="1">
            <a:spLocks noChangeArrowheads="1"/>
          </p:cNvSpPr>
          <p:nvPr/>
        </p:nvSpPr>
        <p:spPr bwMode="auto">
          <a:xfrm>
            <a:off x="8610936"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52" name="Rectangle 42"/>
          <p:cNvSpPr>
            <a:spLocks noChangeArrowheads="1"/>
          </p:cNvSpPr>
          <p:nvPr/>
        </p:nvSpPr>
        <p:spPr bwMode="auto">
          <a:xfrm>
            <a:off x="8610936"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2"/>
                </a:solidFill>
                <a:latin typeface="+mn-lt"/>
              </a:rPr>
              <a:t>82</a:t>
            </a:r>
            <a:r>
              <a:rPr lang="en-US" altLang="zh-CN" sz="4000" u="sng" dirty="0">
                <a:solidFill>
                  <a:schemeClr val="accent2"/>
                </a:solidFill>
                <a:latin typeface="+mn-lt"/>
              </a:rPr>
              <a:t>%</a:t>
            </a:r>
            <a:endParaRPr lang="zh-CN" altLang="en-US" sz="5400" u="sng" dirty="0">
              <a:solidFill>
                <a:schemeClr val="accent2"/>
              </a:solidFill>
              <a:latin typeface="+mn-lt"/>
            </a:endParaRPr>
          </a:p>
        </p:txBody>
      </p:sp>
      <p:sp>
        <p:nvSpPr>
          <p:cNvPr id="53" name="矩形 52"/>
          <p:cNvSpPr/>
          <p:nvPr/>
        </p:nvSpPr>
        <p:spPr>
          <a:xfrm>
            <a:off x="1136129" y="1500225"/>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04621" y="165262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55" name="矩形 54"/>
          <p:cNvSpPr/>
          <p:nvPr/>
        </p:nvSpPr>
        <p:spPr>
          <a:xfrm>
            <a:off x="1136129" y="2760632"/>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8" name="组合 17"/>
          <p:cNvGrpSpPr/>
          <p:nvPr/>
        </p:nvGrpSpPr>
        <p:grpSpPr>
          <a:xfrm>
            <a:off x="1314113" y="2470455"/>
            <a:ext cx="2771938" cy="2114797"/>
            <a:chOff x="1731123" y="3127958"/>
            <a:chExt cx="2608865" cy="1990384"/>
          </a:xfrm>
        </p:grpSpPr>
        <p:sp>
          <p:nvSpPr>
            <p:cNvPr id="21" name="Freeform 6"/>
            <p:cNvSpPr/>
            <p:nvPr/>
          </p:nvSpPr>
          <p:spPr bwMode="auto">
            <a:xfrm>
              <a:off x="1809839" y="3212297"/>
              <a:ext cx="2530149" cy="1906045"/>
            </a:xfrm>
            <a:custGeom>
              <a:avLst/>
              <a:gdLst>
                <a:gd name="T0" fmla="*/ 451 w 451"/>
                <a:gd name="T1" fmla="*/ 328 h 339"/>
                <a:gd name="T2" fmla="*/ 451 w 451"/>
                <a:gd name="T3" fmla="*/ 10 h 339"/>
                <a:gd name="T4" fmla="*/ 441 w 451"/>
                <a:gd name="T5" fmla="*/ 0 h 339"/>
                <a:gd name="T6" fmla="*/ 232 w 451"/>
                <a:gd name="T7" fmla="*/ 0 h 339"/>
                <a:gd name="T8" fmla="*/ 219 w 451"/>
                <a:gd name="T9" fmla="*/ 0 h 339"/>
                <a:gd name="T10" fmla="*/ 11 w 451"/>
                <a:gd name="T11" fmla="*/ 0 h 339"/>
                <a:gd name="T12" fmla="*/ 0 w 451"/>
                <a:gd name="T13" fmla="*/ 10 h 339"/>
                <a:gd name="T14" fmla="*/ 0 w 451"/>
                <a:gd name="T15" fmla="*/ 328 h 339"/>
                <a:gd name="T16" fmla="*/ 11 w 451"/>
                <a:gd name="T17" fmla="*/ 339 h 339"/>
                <a:gd name="T18" fmla="*/ 219 w 451"/>
                <a:gd name="T19" fmla="*/ 339 h 339"/>
                <a:gd name="T20" fmla="*/ 232 w 451"/>
                <a:gd name="T21" fmla="*/ 339 h 339"/>
                <a:gd name="T22" fmla="*/ 441 w 451"/>
                <a:gd name="T23" fmla="*/ 339 h 339"/>
                <a:gd name="T24" fmla="*/ 451 w 451"/>
                <a:gd name="T25" fmla="*/ 328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1" h="339">
                  <a:moveTo>
                    <a:pt x="451" y="328"/>
                  </a:moveTo>
                  <a:cubicBezTo>
                    <a:pt x="451" y="10"/>
                    <a:pt x="451" y="10"/>
                    <a:pt x="451" y="10"/>
                  </a:cubicBezTo>
                  <a:cubicBezTo>
                    <a:pt x="451" y="4"/>
                    <a:pt x="447" y="0"/>
                    <a:pt x="441" y="0"/>
                  </a:cubicBezTo>
                  <a:cubicBezTo>
                    <a:pt x="232" y="0"/>
                    <a:pt x="232" y="0"/>
                    <a:pt x="232" y="0"/>
                  </a:cubicBezTo>
                  <a:cubicBezTo>
                    <a:pt x="219" y="0"/>
                    <a:pt x="219" y="0"/>
                    <a:pt x="219" y="0"/>
                  </a:cubicBezTo>
                  <a:cubicBezTo>
                    <a:pt x="11" y="0"/>
                    <a:pt x="11" y="0"/>
                    <a:pt x="11" y="0"/>
                  </a:cubicBezTo>
                  <a:cubicBezTo>
                    <a:pt x="5" y="0"/>
                    <a:pt x="0" y="4"/>
                    <a:pt x="0" y="10"/>
                  </a:cubicBezTo>
                  <a:cubicBezTo>
                    <a:pt x="0" y="328"/>
                    <a:pt x="0" y="328"/>
                    <a:pt x="0" y="328"/>
                  </a:cubicBezTo>
                  <a:cubicBezTo>
                    <a:pt x="0" y="334"/>
                    <a:pt x="5" y="339"/>
                    <a:pt x="11" y="339"/>
                  </a:cubicBezTo>
                  <a:cubicBezTo>
                    <a:pt x="219" y="339"/>
                    <a:pt x="219" y="339"/>
                    <a:pt x="219" y="339"/>
                  </a:cubicBezTo>
                  <a:cubicBezTo>
                    <a:pt x="232" y="339"/>
                    <a:pt x="232" y="339"/>
                    <a:pt x="232" y="339"/>
                  </a:cubicBezTo>
                  <a:cubicBezTo>
                    <a:pt x="441" y="339"/>
                    <a:pt x="441" y="339"/>
                    <a:pt x="441" y="339"/>
                  </a:cubicBezTo>
                  <a:cubicBezTo>
                    <a:pt x="447" y="339"/>
                    <a:pt x="451" y="334"/>
                    <a:pt x="451" y="328"/>
                  </a:cubicBez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3"/>
            <p:cNvSpPr/>
            <p:nvPr/>
          </p:nvSpPr>
          <p:spPr bwMode="auto">
            <a:xfrm>
              <a:off x="1731123" y="3127958"/>
              <a:ext cx="2532961" cy="1906045"/>
            </a:xfrm>
            <a:custGeom>
              <a:avLst/>
              <a:gdLst>
                <a:gd name="T0" fmla="*/ 441 w 451"/>
                <a:gd name="T1" fmla="*/ 0 h 339"/>
                <a:gd name="T2" fmla="*/ 11 w 451"/>
                <a:gd name="T3" fmla="*/ 0 h 339"/>
                <a:gd name="T4" fmla="*/ 0 w 451"/>
                <a:gd name="T5" fmla="*/ 11 h 339"/>
                <a:gd name="T6" fmla="*/ 0 w 451"/>
                <a:gd name="T7" fmla="*/ 329 h 339"/>
                <a:gd name="T8" fmla="*/ 11 w 451"/>
                <a:gd name="T9" fmla="*/ 339 h 339"/>
                <a:gd name="T10" fmla="*/ 441 w 451"/>
                <a:gd name="T11" fmla="*/ 339 h 339"/>
                <a:gd name="T12" fmla="*/ 451 w 451"/>
                <a:gd name="T13" fmla="*/ 329 h 339"/>
                <a:gd name="T14" fmla="*/ 451 w 451"/>
                <a:gd name="T15" fmla="*/ 11 h 339"/>
                <a:gd name="T16" fmla="*/ 441 w 451"/>
                <a:gd name="T17"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1" h="339">
                  <a:moveTo>
                    <a:pt x="441" y="0"/>
                  </a:moveTo>
                  <a:cubicBezTo>
                    <a:pt x="11" y="0"/>
                    <a:pt x="11" y="0"/>
                    <a:pt x="11" y="0"/>
                  </a:cubicBezTo>
                  <a:cubicBezTo>
                    <a:pt x="5" y="0"/>
                    <a:pt x="0" y="5"/>
                    <a:pt x="0" y="11"/>
                  </a:cubicBezTo>
                  <a:cubicBezTo>
                    <a:pt x="0" y="329"/>
                    <a:pt x="0" y="329"/>
                    <a:pt x="0" y="329"/>
                  </a:cubicBezTo>
                  <a:cubicBezTo>
                    <a:pt x="0" y="335"/>
                    <a:pt x="5" y="339"/>
                    <a:pt x="11" y="339"/>
                  </a:cubicBezTo>
                  <a:cubicBezTo>
                    <a:pt x="441" y="339"/>
                    <a:pt x="441" y="339"/>
                    <a:pt x="441" y="339"/>
                  </a:cubicBezTo>
                  <a:cubicBezTo>
                    <a:pt x="446" y="339"/>
                    <a:pt x="451" y="335"/>
                    <a:pt x="451" y="329"/>
                  </a:cubicBezTo>
                  <a:cubicBezTo>
                    <a:pt x="451" y="11"/>
                    <a:pt x="451" y="11"/>
                    <a:pt x="451" y="11"/>
                  </a:cubicBezTo>
                  <a:cubicBezTo>
                    <a:pt x="451" y="5"/>
                    <a:pt x="446" y="0"/>
                    <a:pt x="441"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Rectangle 14"/>
            <p:cNvSpPr>
              <a:spLocks noChangeArrowheads="1"/>
            </p:cNvSpPr>
            <p:nvPr/>
          </p:nvSpPr>
          <p:spPr bwMode="auto">
            <a:xfrm>
              <a:off x="2962462" y="3127958"/>
              <a:ext cx="70283" cy="1906045"/>
            </a:xfrm>
            <a:prstGeom prst="rect">
              <a:avLst/>
            </a:prstGeom>
            <a:solidFill>
              <a:srgbClr val="FF70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5" name="Rectangle 15"/>
            <p:cNvSpPr>
              <a:spLocks noChangeArrowheads="1"/>
            </p:cNvSpPr>
            <p:nvPr/>
          </p:nvSpPr>
          <p:spPr bwMode="auto">
            <a:xfrm>
              <a:off x="1798593" y="3195428"/>
              <a:ext cx="2398021" cy="177672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6" name="Rectangle 16"/>
            <p:cNvSpPr>
              <a:spLocks noChangeArrowheads="1"/>
            </p:cNvSpPr>
            <p:nvPr/>
          </p:nvSpPr>
          <p:spPr bwMode="auto">
            <a:xfrm>
              <a:off x="2976518" y="3195428"/>
              <a:ext cx="39357" cy="1776727"/>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7" name="Freeform 17"/>
            <p:cNvSpPr/>
            <p:nvPr/>
          </p:nvSpPr>
          <p:spPr bwMode="auto">
            <a:xfrm>
              <a:off x="2883747" y="4786612"/>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18"/>
            <p:cNvSpPr/>
            <p:nvPr/>
          </p:nvSpPr>
          <p:spPr bwMode="auto">
            <a:xfrm>
              <a:off x="2883747" y="4291827"/>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9"/>
            <p:cNvSpPr/>
            <p:nvPr/>
          </p:nvSpPr>
          <p:spPr bwMode="auto">
            <a:xfrm>
              <a:off x="2883747" y="3797043"/>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20"/>
            <p:cNvSpPr/>
            <p:nvPr/>
          </p:nvSpPr>
          <p:spPr bwMode="auto">
            <a:xfrm>
              <a:off x="2894991" y="3302257"/>
              <a:ext cx="216469" cy="78716"/>
            </a:xfrm>
            <a:custGeom>
              <a:avLst/>
              <a:gdLst>
                <a:gd name="T0" fmla="*/ 6 w 39"/>
                <a:gd name="T1" fmla="*/ 14 h 14"/>
                <a:gd name="T2" fmla="*/ 32 w 39"/>
                <a:gd name="T3" fmla="*/ 14 h 14"/>
                <a:gd name="T4" fmla="*/ 39 w 39"/>
                <a:gd name="T5" fmla="*/ 7 h 14"/>
                <a:gd name="T6" fmla="*/ 32 w 39"/>
                <a:gd name="T7" fmla="*/ 0 h 14"/>
                <a:gd name="T8" fmla="*/ 6 w 39"/>
                <a:gd name="T9" fmla="*/ 0 h 14"/>
                <a:gd name="T10" fmla="*/ 0 w 39"/>
                <a:gd name="T11" fmla="*/ 7 h 14"/>
                <a:gd name="T12" fmla="*/ 6 w 39"/>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39" h="14">
                  <a:moveTo>
                    <a:pt x="6" y="14"/>
                  </a:moveTo>
                  <a:cubicBezTo>
                    <a:pt x="32" y="14"/>
                    <a:pt x="32" y="14"/>
                    <a:pt x="32" y="14"/>
                  </a:cubicBezTo>
                  <a:cubicBezTo>
                    <a:pt x="36" y="14"/>
                    <a:pt x="39" y="11"/>
                    <a:pt x="39" y="7"/>
                  </a:cubicBezTo>
                  <a:cubicBezTo>
                    <a:pt x="39" y="3"/>
                    <a:pt x="36" y="0"/>
                    <a:pt x="32" y="0"/>
                  </a:cubicBezTo>
                  <a:cubicBezTo>
                    <a:pt x="6" y="0"/>
                    <a:pt x="6" y="0"/>
                    <a:pt x="6" y="0"/>
                  </a:cubicBezTo>
                  <a:cubicBezTo>
                    <a:pt x="3" y="0"/>
                    <a:pt x="0" y="3"/>
                    <a:pt x="0" y="7"/>
                  </a:cubicBezTo>
                  <a:cubicBezTo>
                    <a:pt x="0" y="11"/>
                    <a:pt x="3" y="14"/>
                    <a:pt x="6" y="14"/>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Rectangle 21"/>
            <p:cNvSpPr>
              <a:spLocks noChangeArrowheads="1"/>
            </p:cNvSpPr>
            <p:nvPr/>
          </p:nvSpPr>
          <p:spPr bwMode="auto">
            <a:xfrm>
              <a:off x="1944780"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3" name="Rectangle 22"/>
            <p:cNvSpPr>
              <a:spLocks noChangeArrowheads="1"/>
            </p:cNvSpPr>
            <p:nvPr/>
          </p:nvSpPr>
          <p:spPr bwMode="auto">
            <a:xfrm>
              <a:off x="1944780"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4" name="Rectangle 23"/>
            <p:cNvSpPr>
              <a:spLocks noChangeArrowheads="1"/>
            </p:cNvSpPr>
            <p:nvPr/>
          </p:nvSpPr>
          <p:spPr bwMode="auto">
            <a:xfrm>
              <a:off x="1944780" y="445488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5" name="Rectangle 24"/>
            <p:cNvSpPr>
              <a:spLocks noChangeArrowheads="1"/>
            </p:cNvSpPr>
            <p:nvPr/>
          </p:nvSpPr>
          <p:spPr bwMode="auto">
            <a:xfrm>
              <a:off x="1944780" y="462355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6" name="Rectangle 25"/>
            <p:cNvSpPr>
              <a:spLocks noChangeArrowheads="1"/>
            </p:cNvSpPr>
            <p:nvPr/>
          </p:nvSpPr>
          <p:spPr bwMode="auto">
            <a:xfrm>
              <a:off x="3162062"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7" name="Rectangle 26"/>
            <p:cNvSpPr>
              <a:spLocks noChangeArrowheads="1"/>
            </p:cNvSpPr>
            <p:nvPr/>
          </p:nvSpPr>
          <p:spPr bwMode="auto">
            <a:xfrm>
              <a:off x="3162062"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8" name="Rectangle 27"/>
            <p:cNvSpPr>
              <a:spLocks noChangeArrowheads="1"/>
            </p:cNvSpPr>
            <p:nvPr/>
          </p:nvSpPr>
          <p:spPr bwMode="auto">
            <a:xfrm>
              <a:off x="3162062" y="395447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9" name="Rectangle 28"/>
            <p:cNvSpPr>
              <a:spLocks noChangeArrowheads="1"/>
            </p:cNvSpPr>
            <p:nvPr/>
          </p:nvSpPr>
          <p:spPr bwMode="auto">
            <a:xfrm>
              <a:off x="3162062" y="378579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0" name="Rectangle 29"/>
            <p:cNvSpPr>
              <a:spLocks noChangeArrowheads="1"/>
            </p:cNvSpPr>
            <p:nvPr/>
          </p:nvSpPr>
          <p:spPr bwMode="auto">
            <a:xfrm>
              <a:off x="3162062" y="362274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1" name="Rectangle 30"/>
            <p:cNvSpPr>
              <a:spLocks noChangeArrowheads="1"/>
            </p:cNvSpPr>
            <p:nvPr/>
          </p:nvSpPr>
          <p:spPr bwMode="auto">
            <a:xfrm>
              <a:off x="3162062" y="345406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3" name="Rectangle 31"/>
            <p:cNvSpPr>
              <a:spLocks noChangeArrowheads="1"/>
            </p:cNvSpPr>
            <p:nvPr/>
          </p:nvSpPr>
          <p:spPr bwMode="auto">
            <a:xfrm>
              <a:off x="3162062" y="4454880"/>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4" name="星形: 五角 53"/>
            <p:cNvSpPr/>
            <p:nvPr/>
          </p:nvSpPr>
          <p:spPr>
            <a:xfrm>
              <a:off x="2071286" y="3319538"/>
              <a:ext cx="567879" cy="567879"/>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Rectangle 31"/>
            <p:cNvSpPr>
              <a:spLocks noChangeArrowheads="1"/>
            </p:cNvSpPr>
            <p:nvPr/>
          </p:nvSpPr>
          <p:spPr bwMode="auto">
            <a:xfrm>
              <a:off x="3543136" y="4741631"/>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56" name="타원 108"/>
          <p:cNvSpPr/>
          <p:nvPr/>
        </p:nvSpPr>
        <p:spPr>
          <a:xfrm>
            <a:off x="570774" y="5048400"/>
            <a:ext cx="4108175" cy="11617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solidFill>
                  <a:schemeClr val="tx1"/>
                </a:solidFill>
                <a:latin typeface="+mj-ea"/>
                <a:ea typeface="+mj-ea"/>
              </a:rPr>
              <a:t>请输入您的小标题</a:t>
            </a:r>
            <a:endParaRPr lang="en-US" altLang="zh-CN" sz="2000" dirty="0">
              <a:solidFill>
                <a:schemeClr val="tx1"/>
              </a:solidFill>
              <a:latin typeface="+mj-ea"/>
              <a:ea typeface="+mj-ea"/>
            </a:endParaRPr>
          </a:p>
          <a:p>
            <a:pPr algn="ctr">
              <a:defRPr/>
            </a:pPr>
            <a:r>
              <a:rPr lang="zh-CN" altLang="en-US" sz="2000" dirty="0">
                <a:solidFill>
                  <a:schemeClr val="tx1"/>
                </a:solidFill>
                <a:latin typeface="+mj-ea"/>
                <a:ea typeface="+mj-ea"/>
              </a:rPr>
              <a:t>请输入您的小标题</a:t>
            </a:r>
            <a:endParaRPr lang="ko-KR" altLang="en-US" sz="2000" dirty="0">
              <a:solidFill>
                <a:schemeClr val="tx1"/>
              </a:solidFill>
              <a:latin typeface="+mj-ea"/>
              <a:ea typeface="+mj-ea"/>
            </a:endParaRPr>
          </a:p>
        </p:txBody>
      </p:sp>
      <p:grpSp>
        <p:nvGrpSpPr>
          <p:cNvPr id="36" name="组合 35"/>
          <p:cNvGrpSpPr/>
          <p:nvPr/>
        </p:nvGrpSpPr>
        <p:grpSpPr>
          <a:xfrm>
            <a:off x="7168732" y="2008601"/>
            <a:ext cx="4452494" cy="3396945"/>
            <a:chOff x="1731123" y="3127958"/>
            <a:chExt cx="2608865" cy="1990384"/>
          </a:xfrm>
        </p:grpSpPr>
        <p:sp>
          <p:nvSpPr>
            <p:cNvPr id="37" name="Freeform 6"/>
            <p:cNvSpPr/>
            <p:nvPr/>
          </p:nvSpPr>
          <p:spPr bwMode="auto">
            <a:xfrm>
              <a:off x="1809839" y="3212297"/>
              <a:ext cx="2530149" cy="1906045"/>
            </a:xfrm>
            <a:custGeom>
              <a:avLst/>
              <a:gdLst>
                <a:gd name="T0" fmla="*/ 451 w 451"/>
                <a:gd name="T1" fmla="*/ 328 h 339"/>
                <a:gd name="T2" fmla="*/ 451 w 451"/>
                <a:gd name="T3" fmla="*/ 10 h 339"/>
                <a:gd name="T4" fmla="*/ 441 w 451"/>
                <a:gd name="T5" fmla="*/ 0 h 339"/>
                <a:gd name="T6" fmla="*/ 232 w 451"/>
                <a:gd name="T7" fmla="*/ 0 h 339"/>
                <a:gd name="T8" fmla="*/ 219 w 451"/>
                <a:gd name="T9" fmla="*/ 0 h 339"/>
                <a:gd name="T10" fmla="*/ 11 w 451"/>
                <a:gd name="T11" fmla="*/ 0 h 339"/>
                <a:gd name="T12" fmla="*/ 0 w 451"/>
                <a:gd name="T13" fmla="*/ 10 h 339"/>
                <a:gd name="T14" fmla="*/ 0 w 451"/>
                <a:gd name="T15" fmla="*/ 328 h 339"/>
                <a:gd name="T16" fmla="*/ 11 w 451"/>
                <a:gd name="T17" fmla="*/ 339 h 339"/>
                <a:gd name="T18" fmla="*/ 219 w 451"/>
                <a:gd name="T19" fmla="*/ 339 h 339"/>
                <a:gd name="T20" fmla="*/ 232 w 451"/>
                <a:gd name="T21" fmla="*/ 339 h 339"/>
                <a:gd name="T22" fmla="*/ 441 w 451"/>
                <a:gd name="T23" fmla="*/ 339 h 339"/>
                <a:gd name="T24" fmla="*/ 451 w 451"/>
                <a:gd name="T25" fmla="*/ 328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1" h="339">
                  <a:moveTo>
                    <a:pt x="451" y="328"/>
                  </a:moveTo>
                  <a:cubicBezTo>
                    <a:pt x="451" y="10"/>
                    <a:pt x="451" y="10"/>
                    <a:pt x="451" y="10"/>
                  </a:cubicBezTo>
                  <a:cubicBezTo>
                    <a:pt x="451" y="4"/>
                    <a:pt x="447" y="0"/>
                    <a:pt x="441" y="0"/>
                  </a:cubicBezTo>
                  <a:cubicBezTo>
                    <a:pt x="232" y="0"/>
                    <a:pt x="232" y="0"/>
                    <a:pt x="232" y="0"/>
                  </a:cubicBezTo>
                  <a:cubicBezTo>
                    <a:pt x="219" y="0"/>
                    <a:pt x="219" y="0"/>
                    <a:pt x="219" y="0"/>
                  </a:cubicBezTo>
                  <a:cubicBezTo>
                    <a:pt x="11" y="0"/>
                    <a:pt x="11" y="0"/>
                    <a:pt x="11" y="0"/>
                  </a:cubicBezTo>
                  <a:cubicBezTo>
                    <a:pt x="5" y="0"/>
                    <a:pt x="0" y="4"/>
                    <a:pt x="0" y="10"/>
                  </a:cubicBezTo>
                  <a:cubicBezTo>
                    <a:pt x="0" y="328"/>
                    <a:pt x="0" y="328"/>
                    <a:pt x="0" y="328"/>
                  </a:cubicBezTo>
                  <a:cubicBezTo>
                    <a:pt x="0" y="334"/>
                    <a:pt x="5" y="339"/>
                    <a:pt x="11" y="339"/>
                  </a:cubicBezTo>
                  <a:cubicBezTo>
                    <a:pt x="219" y="339"/>
                    <a:pt x="219" y="339"/>
                    <a:pt x="219" y="339"/>
                  </a:cubicBezTo>
                  <a:cubicBezTo>
                    <a:pt x="232" y="339"/>
                    <a:pt x="232" y="339"/>
                    <a:pt x="232" y="339"/>
                  </a:cubicBezTo>
                  <a:cubicBezTo>
                    <a:pt x="441" y="339"/>
                    <a:pt x="441" y="339"/>
                    <a:pt x="441" y="339"/>
                  </a:cubicBezTo>
                  <a:cubicBezTo>
                    <a:pt x="447" y="339"/>
                    <a:pt x="451" y="334"/>
                    <a:pt x="451" y="328"/>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3"/>
            <p:cNvSpPr/>
            <p:nvPr/>
          </p:nvSpPr>
          <p:spPr bwMode="auto">
            <a:xfrm>
              <a:off x="1731123" y="3127958"/>
              <a:ext cx="2532961" cy="1906045"/>
            </a:xfrm>
            <a:custGeom>
              <a:avLst/>
              <a:gdLst>
                <a:gd name="T0" fmla="*/ 441 w 451"/>
                <a:gd name="T1" fmla="*/ 0 h 339"/>
                <a:gd name="T2" fmla="*/ 11 w 451"/>
                <a:gd name="T3" fmla="*/ 0 h 339"/>
                <a:gd name="T4" fmla="*/ 0 w 451"/>
                <a:gd name="T5" fmla="*/ 11 h 339"/>
                <a:gd name="T6" fmla="*/ 0 w 451"/>
                <a:gd name="T7" fmla="*/ 329 h 339"/>
                <a:gd name="T8" fmla="*/ 11 w 451"/>
                <a:gd name="T9" fmla="*/ 339 h 339"/>
                <a:gd name="T10" fmla="*/ 441 w 451"/>
                <a:gd name="T11" fmla="*/ 339 h 339"/>
                <a:gd name="T12" fmla="*/ 451 w 451"/>
                <a:gd name="T13" fmla="*/ 329 h 339"/>
                <a:gd name="T14" fmla="*/ 451 w 451"/>
                <a:gd name="T15" fmla="*/ 11 h 339"/>
                <a:gd name="T16" fmla="*/ 441 w 451"/>
                <a:gd name="T17"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1" h="339">
                  <a:moveTo>
                    <a:pt x="441" y="0"/>
                  </a:moveTo>
                  <a:cubicBezTo>
                    <a:pt x="11" y="0"/>
                    <a:pt x="11" y="0"/>
                    <a:pt x="11" y="0"/>
                  </a:cubicBezTo>
                  <a:cubicBezTo>
                    <a:pt x="5" y="0"/>
                    <a:pt x="0" y="5"/>
                    <a:pt x="0" y="11"/>
                  </a:cubicBezTo>
                  <a:cubicBezTo>
                    <a:pt x="0" y="329"/>
                    <a:pt x="0" y="329"/>
                    <a:pt x="0" y="329"/>
                  </a:cubicBezTo>
                  <a:cubicBezTo>
                    <a:pt x="0" y="335"/>
                    <a:pt x="5" y="339"/>
                    <a:pt x="11" y="339"/>
                  </a:cubicBezTo>
                  <a:cubicBezTo>
                    <a:pt x="441" y="339"/>
                    <a:pt x="441" y="339"/>
                    <a:pt x="441" y="339"/>
                  </a:cubicBezTo>
                  <a:cubicBezTo>
                    <a:pt x="446" y="339"/>
                    <a:pt x="451" y="335"/>
                    <a:pt x="451" y="329"/>
                  </a:cubicBezTo>
                  <a:cubicBezTo>
                    <a:pt x="451" y="11"/>
                    <a:pt x="451" y="11"/>
                    <a:pt x="451" y="11"/>
                  </a:cubicBezTo>
                  <a:cubicBezTo>
                    <a:pt x="451" y="5"/>
                    <a:pt x="446" y="0"/>
                    <a:pt x="441"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Rectangle 14"/>
            <p:cNvSpPr>
              <a:spLocks noChangeArrowheads="1"/>
            </p:cNvSpPr>
            <p:nvPr/>
          </p:nvSpPr>
          <p:spPr bwMode="auto">
            <a:xfrm>
              <a:off x="2962462" y="3127958"/>
              <a:ext cx="70283" cy="1906045"/>
            </a:xfrm>
            <a:prstGeom prst="rect">
              <a:avLst/>
            </a:prstGeom>
            <a:solidFill>
              <a:srgbClr val="FF70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2" name="Rectangle 15"/>
            <p:cNvSpPr>
              <a:spLocks noChangeArrowheads="1"/>
            </p:cNvSpPr>
            <p:nvPr/>
          </p:nvSpPr>
          <p:spPr bwMode="auto">
            <a:xfrm>
              <a:off x="1798593" y="3195428"/>
              <a:ext cx="2398021" cy="177672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6" name="Rectangle 16"/>
            <p:cNvSpPr>
              <a:spLocks noChangeArrowheads="1"/>
            </p:cNvSpPr>
            <p:nvPr/>
          </p:nvSpPr>
          <p:spPr bwMode="auto">
            <a:xfrm>
              <a:off x="2976518" y="3195428"/>
              <a:ext cx="39357" cy="1776727"/>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7" name="Freeform 17"/>
            <p:cNvSpPr/>
            <p:nvPr/>
          </p:nvSpPr>
          <p:spPr bwMode="auto">
            <a:xfrm>
              <a:off x="2883747" y="4786612"/>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8"/>
            <p:cNvSpPr/>
            <p:nvPr/>
          </p:nvSpPr>
          <p:spPr bwMode="auto">
            <a:xfrm>
              <a:off x="2883747" y="4291827"/>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19"/>
            <p:cNvSpPr/>
            <p:nvPr/>
          </p:nvSpPr>
          <p:spPr bwMode="auto">
            <a:xfrm>
              <a:off x="2883747" y="3797043"/>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20"/>
            <p:cNvSpPr/>
            <p:nvPr/>
          </p:nvSpPr>
          <p:spPr bwMode="auto">
            <a:xfrm>
              <a:off x="2894991" y="3302257"/>
              <a:ext cx="216469" cy="78716"/>
            </a:xfrm>
            <a:custGeom>
              <a:avLst/>
              <a:gdLst>
                <a:gd name="T0" fmla="*/ 6 w 39"/>
                <a:gd name="T1" fmla="*/ 14 h 14"/>
                <a:gd name="T2" fmla="*/ 32 w 39"/>
                <a:gd name="T3" fmla="*/ 14 h 14"/>
                <a:gd name="T4" fmla="*/ 39 w 39"/>
                <a:gd name="T5" fmla="*/ 7 h 14"/>
                <a:gd name="T6" fmla="*/ 32 w 39"/>
                <a:gd name="T7" fmla="*/ 0 h 14"/>
                <a:gd name="T8" fmla="*/ 6 w 39"/>
                <a:gd name="T9" fmla="*/ 0 h 14"/>
                <a:gd name="T10" fmla="*/ 0 w 39"/>
                <a:gd name="T11" fmla="*/ 7 h 14"/>
                <a:gd name="T12" fmla="*/ 6 w 39"/>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39" h="14">
                  <a:moveTo>
                    <a:pt x="6" y="14"/>
                  </a:moveTo>
                  <a:cubicBezTo>
                    <a:pt x="32" y="14"/>
                    <a:pt x="32" y="14"/>
                    <a:pt x="32" y="14"/>
                  </a:cubicBezTo>
                  <a:cubicBezTo>
                    <a:pt x="36" y="14"/>
                    <a:pt x="39" y="11"/>
                    <a:pt x="39" y="7"/>
                  </a:cubicBezTo>
                  <a:cubicBezTo>
                    <a:pt x="39" y="3"/>
                    <a:pt x="36" y="0"/>
                    <a:pt x="32" y="0"/>
                  </a:cubicBezTo>
                  <a:cubicBezTo>
                    <a:pt x="6" y="0"/>
                    <a:pt x="6" y="0"/>
                    <a:pt x="6" y="0"/>
                  </a:cubicBezTo>
                  <a:cubicBezTo>
                    <a:pt x="3" y="0"/>
                    <a:pt x="0" y="3"/>
                    <a:pt x="0" y="7"/>
                  </a:cubicBezTo>
                  <a:cubicBezTo>
                    <a:pt x="0" y="11"/>
                    <a:pt x="3" y="14"/>
                    <a:pt x="6" y="14"/>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Rectangle 21"/>
            <p:cNvSpPr>
              <a:spLocks noChangeArrowheads="1"/>
            </p:cNvSpPr>
            <p:nvPr/>
          </p:nvSpPr>
          <p:spPr bwMode="auto">
            <a:xfrm>
              <a:off x="1944780"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2" name="Rectangle 22"/>
            <p:cNvSpPr>
              <a:spLocks noChangeArrowheads="1"/>
            </p:cNvSpPr>
            <p:nvPr/>
          </p:nvSpPr>
          <p:spPr bwMode="auto">
            <a:xfrm>
              <a:off x="1944780"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3" name="Rectangle 23"/>
            <p:cNvSpPr>
              <a:spLocks noChangeArrowheads="1"/>
            </p:cNvSpPr>
            <p:nvPr/>
          </p:nvSpPr>
          <p:spPr bwMode="auto">
            <a:xfrm>
              <a:off x="1944780" y="445488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4" name="Rectangle 24"/>
            <p:cNvSpPr>
              <a:spLocks noChangeArrowheads="1"/>
            </p:cNvSpPr>
            <p:nvPr/>
          </p:nvSpPr>
          <p:spPr bwMode="auto">
            <a:xfrm>
              <a:off x="1944780" y="462355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5" name="Rectangle 25"/>
            <p:cNvSpPr>
              <a:spLocks noChangeArrowheads="1"/>
            </p:cNvSpPr>
            <p:nvPr/>
          </p:nvSpPr>
          <p:spPr bwMode="auto">
            <a:xfrm>
              <a:off x="3162062"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6" name="Rectangle 26"/>
            <p:cNvSpPr>
              <a:spLocks noChangeArrowheads="1"/>
            </p:cNvSpPr>
            <p:nvPr/>
          </p:nvSpPr>
          <p:spPr bwMode="auto">
            <a:xfrm>
              <a:off x="3162062"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7" name="Rectangle 27"/>
            <p:cNvSpPr>
              <a:spLocks noChangeArrowheads="1"/>
            </p:cNvSpPr>
            <p:nvPr/>
          </p:nvSpPr>
          <p:spPr bwMode="auto">
            <a:xfrm>
              <a:off x="3162062" y="395447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8" name="Rectangle 28"/>
            <p:cNvSpPr>
              <a:spLocks noChangeArrowheads="1"/>
            </p:cNvSpPr>
            <p:nvPr/>
          </p:nvSpPr>
          <p:spPr bwMode="auto">
            <a:xfrm>
              <a:off x="3162062" y="378579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9" name="Rectangle 29"/>
            <p:cNvSpPr>
              <a:spLocks noChangeArrowheads="1"/>
            </p:cNvSpPr>
            <p:nvPr/>
          </p:nvSpPr>
          <p:spPr bwMode="auto">
            <a:xfrm>
              <a:off x="3162062" y="362274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0" name="Rectangle 30"/>
            <p:cNvSpPr>
              <a:spLocks noChangeArrowheads="1"/>
            </p:cNvSpPr>
            <p:nvPr/>
          </p:nvSpPr>
          <p:spPr bwMode="auto">
            <a:xfrm>
              <a:off x="3162062" y="345406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1" name="Rectangle 31"/>
            <p:cNvSpPr>
              <a:spLocks noChangeArrowheads="1"/>
            </p:cNvSpPr>
            <p:nvPr/>
          </p:nvSpPr>
          <p:spPr bwMode="auto">
            <a:xfrm>
              <a:off x="3162062" y="4454880"/>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2" name="星形: 五角 81"/>
            <p:cNvSpPr/>
            <p:nvPr/>
          </p:nvSpPr>
          <p:spPr>
            <a:xfrm>
              <a:off x="2071286" y="3319538"/>
              <a:ext cx="567879" cy="567879"/>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Rectangle 31"/>
            <p:cNvSpPr>
              <a:spLocks noChangeArrowheads="1"/>
            </p:cNvSpPr>
            <p:nvPr/>
          </p:nvSpPr>
          <p:spPr bwMode="auto">
            <a:xfrm>
              <a:off x="3543136" y="4741631"/>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2" name="箭头: 右 1"/>
          <p:cNvSpPr/>
          <p:nvPr/>
        </p:nvSpPr>
        <p:spPr>
          <a:xfrm>
            <a:off x="5078643" y="3181363"/>
            <a:ext cx="936764" cy="71090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타원 108"/>
          <p:cNvSpPr/>
          <p:nvPr/>
        </p:nvSpPr>
        <p:spPr>
          <a:xfrm>
            <a:off x="7383507" y="5525158"/>
            <a:ext cx="4108175" cy="11617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solidFill>
                  <a:schemeClr val="tx1"/>
                </a:solidFill>
                <a:latin typeface="+mj-ea"/>
                <a:ea typeface="+mj-ea"/>
              </a:rPr>
              <a:t>请输入您的小标题</a:t>
            </a:r>
            <a:endParaRPr lang="en-US" altLang="zh-CN" sz="2000" dirty="0">
              <a:solidFill>
                <a:schemeClr val="tx1"/>
              </a:solidFill>
              <a:latin typeface="+mj-ea"/>
              <a:ea typeface="+mj-ea"/>
            </a:endParaRPr>
          </a:p>
          <a:p>
            <a:pPr algn="ctr">
              <a:defRPr/>
            </a:pPr>
            <a:r>
              <a:rPr lang="zh-CN" altLang="en-US" sz="2000" dirty="0">
                <a:solidFill>
                  <a:schemeClr val="tx1"/>
                </a:solidFill>
                <a:latin typeface="+mj-ea"/>
                <a:ea typeface="+mj-ea"/>
              </a:rPr>
              <a:t>请输入您的小标题</a:t>
            </a:r>
            <a:endParaRPr lang="ko-KR" altLang="en-US" sz="2000" dirty="0">
              <a:solidFill>
                <a:schemeClr val="tx1"/>
              </a:solidFill>
              <a:latin typeface="+mj-ea"/>
              <a:ea typeface="+mj-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3" name="组合 12"/>
          <p:cNvGrpSpPr/>
          <p:nvPr/>
        </p:nvGrpSpPr>
        <p:grpSpPr>
          <a:xfrm>
            <a:off x="2653566" y="3560486"/>
            <a:ext cx="1408467" cy="2272755"/>
            <a:chOff x="1039813" y="1706563"/>
            <a:chExt cx="838199" cy="1352550"/>
          </a:xfrm>
        </p:grpSpPr>
        <p:sp>
          <p:nvSpPr>
            <p:cNvPr id="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矩形 18"/>
          <p:cNvSpPr/>
          <p:nvPr/>
        </p:nvSpPr>
        <p:spPr>
          <a:xfrm>
            <a:off x="2880308"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语文</a:t>
            </a:r>
            <a:endParaRPr lang="zh-CN" altLang="en-US" sz="1800" dirty="0"/>
          </a:p>
        </p:txBody>
      </p:sp>
      <p:sp>
        <p:nvSpPr>
          <p:cNvPr id="30" name="矩形 29"/>
          <p:cNvSpPr/>
          <p:nvPr/>
        </p:nvSpPr>
        <p:spPr>
          <a:xfrm>
            <a:off x="461909"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2987869"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72</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0" name="组合 69"/>
          <p:cNvGrpSpPr/>
          <p:nvPr/>
        </p:nvGrpSpPr>
        <p:grpSpPr>
          <a:xfrm>
            <a:off x="6470823" y="3560486"/>
            <a:ext cx="1408467" cy="2272755"/>
            <a:chOff x="1039813" y="1706563"/>
            <a:chExt cx="838199" cy="1352550"/>
          </a:xfrm>
        </p:grpSpPr>
        <p:sp>
          <p:nvSpPr>
            <p:cNvPr id="7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矩形 75"/>
          <p:cNvSpPr/>
          <p:nvPr/>
        </p:nvSpPr>
        <p:spPr>
          <a:xfrm>
            <a:off x="6697565" y="5666149"/>
            <a:ext cx="1215269" cy="711554"/>
          </a:xfrm>
          <a:prstGeom prst="rect">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数学</a:t>
            </a:r>
            <a:endParaRPr lang="zh-CN" altLang="en-US" sz="1800" dirty="0"/>
          </a:p>
        </p:txBody>
      </p:sp>
      <p:sp>
        <p:nvSpPr>
          <p:cNvPr id="77" name="矩形 76"/>
          <p:cNvSpPr/>
          <p:nvPr/>
        </p:nvSpPr>
        <p:spPr>
          <a:xfrm>
            <a:off x="4279166" y="4449440"/>
            <a:ext cx="2467717" cy="1928263"/>
          </a:xfrm>
          <a:prstGeom prst="rect">
            <a:avLst/>
          </a:prstGeom>
          <a:solidFill>
            <a:srgbClr val="FFFFFF"/>
          </a:solidFill>
          <a:ln w="317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8" name="文本框 77"/>
          <p:cNvSpPr txBox="1"/>
          <p:nvPr/>
        </p:nvSpPr>
        <p:spPr>
          <a:xfrm>
            <a:off x="6805126"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95</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9" name="组合 78"/>
          <p:cNvGrpSpPr/>
          <p:nvPr/>
        </p:nvGrpSpPr>
        <p:grpSpPr>
          <a:xfrm>
            <a:off x="10288080" y="3560486"/>
            <a:ext cx="1408467" cy="2272755"/>
            <a:chOff x="1039813" y="1706563"/>
            <a:chExt cx="838199" cy="1352550"/>
          </a:xfrm>
        </p:grpSpPr>
        <p:sp>
          <p:nvSpPr>
            <p:cNvPr id="80"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5" name="矩形 84"/>
          <p:cNvSpPr/>
          <p:nvPr/>
        </p:nvSpPr>
        <p:spPr>
          <a:xfrm>
            <a:off x="10514822" y="5666149"/>
            <a:ext cx="1215269" cy="711554"/>
          </a:xfrm>
          <a:prstGeom prst="rect">
            <a:avLst/>
          </a:prstGeom>
          <a:solidFill>
            <a:schemeClr val="accent3"/>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英语</a:t>
            </a:r>
            <a:endParaRPr lang="zh-CN" altLang="en-US" sz="1800" dirty="0"/>
          </a:p>
        </p:txBody>
      </p:sp>
      <p:sp>
        <p:nvSpPr>
          <p:cNvPr id="86" name="矩形 85"/>
          <p:cNvSpPr/>
          <p:nvPr/>
        </p:nvSpPr>
        <p:spPr>
          <a:xfrm>
            <a:off x="8096423" y="4449440"/>
            <a:ext cx="2467717" cy="1928263"/>
          </a:xfrm>
          <a:prstGeom prst="rect">
            <a:avLst/>
          </a:prstGeom>
          <a:solidFill>
            <a:srgbClr val="FFFFFF"/>
          </a:solidFill>
          <a:ln w="31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87" name="文本框 86"/>
          <p:cNvSpPr txBox="1"/>
          <p:nvPr/>
        </p:nvSpPr>
        <p:spPr>
          <a:xfrm>
            <a:off x="10622383"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63</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sp>
        <p:nvSpPr>
          <p:cNvPr id="88" name="矩形 87"/>
          <p:cNvSpPr/>
          <p:nvPr/>
        </p:nvSpPr>
        <p:spPr>
          <a:xfrm>
            <a:off x="1368880" y="1964653"/>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42" name="矩形 41"/>
          <p:cNvSpPr/>
          <p:nvPr/>
        </p:nvSpPr>
        <p:spPr>
          <a:xfrm>
            <a:off x="3196839" y="1820484"/>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55" name="组合 54"/>
          <p:cNvGrpSpPr/>
          <p:nvPr/>
        </p:nvGrpSpPr>
        <p:grpSpPr>
          <a:xfrm rot="12918611">
            <a:off x="1725381" y="2155117"/>
            <a:ext cx="669755" cy="1694835"/>
            <a:chOff x="8585978" y="4338795"/>
            <a:chExt cx="762600" cy="1929782"/>
          </a:xfrm>
        </p:grpSpPr>
        <p:sp>
          <p:nvSpPr>
            <p:cNvPr id="5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6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6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62"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3" name="矩形 32"/>
          <p:cNvSpPr/>
          <p:nvPr/>
        </p:nvSpPr>
        <p:spPr>
          <a:xfrm>
            <a:off x="4282153" y="4404807"/>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34" name="组合 33"/>
          <p:cNvGrpSpPr/>
          <p:nvPr/>
        </p:nvGrpSpPr>
        <p:grpSpPr>
          <a:xfrm rot="12918611">
            <a:off x="2810695" y="4739440"/>
            <a:ext cx="669755" cy="1694835"/>
            <a:chOff x="8585978" y="4338795"/>
            <a:chExt cx="762600" cy="1929782"/>
          </a:xfrm>
        </p:grpSpPr>
        <p:sp>
          <p:nvSpPr>
            <p:cNvPr id="35"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9"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0"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1"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7" name="任意多边形 13"/>
          <p:cNvSpPr/>
          <p:nvPr/>
        </p:nvSpPr>
        <p:spPr>
          <a:xfrm>
            <a:off x="1674068"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3"/>
                </a:solidFill>
              </a:rPr>
              <a:t>C</a:t>
            </a:r>
            <a:endParaRPr lang="zh-CN" altLang="en-US" sz="2800" dirty="0">
              <a:solidFill>
                <a:schemeClr val="accent3"/>
              </a:solidFill>
            </a:endParaRPr>
          </a:p>
        </p:txBody>
      </p:sp>
      <p:sp>
        <p:nvSpPr>
          <p:cNvPr id="28" name="Freeform 15"/>
          <p:cNvSpPr/>
          <p:nvPr/>
        </p:nvSpPr>
        <p:spPr bwMode="auto">
          <a:xfrm>
            <a:off x="1113984"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3"/>
          </a:solidFill>
          <a:ln w="9525">
            <a:noFill/>
            <a:round/>
          </a:ln>
        </p:spPr>
        <p:txBody>
          <a:bodyPr vert="horz" wrap="square" lIns="121920" tIns="60960" rIns="121920" bIns="60960" numCol="1" anchor="t" anchorCtr="0" compatLnSpc="1"/>
          <a:lstStyle/>
          <a:p>
            <a:endParaRPr lang="en-US" sz="2400">
              <a:solidFill>
                <a:schemeClr val="accent3"/>
              </a:solidFill>
            </a:endParaRPr>
          </a:p>
        </p:txBody>
      </p:sp>
      <p:sp>
        <p:nvSpPr>
          <p:cNvPr id="29" name="Rounded Rectangle 112"/>
          <p:cNvSpPr/>
          <p:nvPr/>
        </p:nvSpPr>
        <p:spPr>
          <a:xfrm>
            <a:off x="1305061"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3"/>
                </a:solidFill>
              </a:rPr>
              <a:t>请输入文本</a:t>
            </a:r>
            <a:endParaRPr lang="en-US" sz="2000" dirty="0">
              <a:solidFill>
                <a:schemeClr val="accent3"/>
              </a:solidFill>
            </a:endParaRPr>
          </a:p>
        </p:txBody>
      </p:sp>
      <p:sp>
        <p:nvSpPr>
          <p:cNvPr id="30" name="任意多边形 16"/>
          <p:cNvSpPr/>
          <p:nvPr/>
        </p:nvSpPr>
        <p:spPr>
          <a:xfrm>
            <a:off x="5550329"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4"/>
                </a:solidFill>
              </a:rPr>
              <a:t>D</a:t>
            </a:r>
            <a:endParaRPr lang="zh-CN" altLang="en-US" sz="2800" dirty="0">
              <a:solidFill>
                <a:schemeClr val="accent4"/>
              </a:solidFill>
            </a:endParaRPr>
          </a:p>
        </p:txBody>
      </p:sp>
      <p:sp>
        <p:nvSpPr>
          <p:cNvPr id="32" name="Freeform 15"/>
          <p:cNvSpPr/>
          <p:nvPr/>
        </p:nvSpPr>
        <p:spPr bwMode="auto">
          <a:xfrm>
            <a:off x="4990245"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4"/>
          </a:solidFill>
          <a:ln w="9525">
            <a:noFill/>
            <a:round/>
          </a:ln>
        </p:spPr>
        <p:txBody>
          <a:bodyPr vert="horz" wrap="square" lIns="121920" tIns="60960" rIns="121920" bIns="60960" numCol="1" anchor="t" anchorCtr="0" compatLnSpc="1"/>
          <a:lstStyle/>
          <a:p>
            <a:endParaRPr lang="en-US" sz="2400">
              <a:solidFill>
                <a:schemeClr val="accent4"/>
              </a:solidFill>
            </a:endParaRPr>
          </a:p>
        </p:txBody>
      </p:sp>
      <p:sp>
        <p:nvSpPr>
          <p:cNvPr id="33" name="Rounded Rectangle 112"/>
          <p:cNvSpPr/>
          <p:nvPr/>
        </p:nvSpPr>
        <p:spPr>
          <a:xfrm>
            <a:off x="5181322"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4"/>
                </a:solidFill>
              </a:rPr>
              <a:t>请输入文本</a:t>
            </a:r>
            <a:endParaRPr lang="en-US" sz="2000" dirty="0">
              <a:solidFill>
                <a:schemeClr val="accent4"/>
              </a:solidFill>
            </a:endParaRPr>
          </a:p>
        </p:txBody>
      </p:sp>
      <p:sp>
        <p:nvSpPr>
          <p:cNvPr id="34" name="任意多边形 24"/>
          <p:cNvSpPr/>
          <p:nvPr/>
        </p:nvSpPr>
        <p:spPr>
          <a:xfrm>
            <a:off x="9426590"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E</a:t>
            </a:r>
            <a:endParaRPr lang="zh-CN" altLang="en-US" sz="2800" dirty="0">
              <a:solidFill>
                <a:schemeClr val="accent1"/>
              </a:solidFill>
            </a:endParaRPr>
          </a:p>
        </p:txBody>
      </p:sp>
      <p:sp>
        <p:nvSpPr>
          <p:cNvPr id="35" name="Freeform 15"/>
          <p:cNvSpPr/>
          <p:nvPr/>
        </p:nvSpPr>
        <p:spPr bwMode="auto">
          <a:xfrm>
            <a:off x="8866506"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5"/>
          </a:solidFill>
          <a:ln w="9525">
            <a:noFill/>
            <a:round/>
          </a:ln>
        </p:spPr>
        <p:txBody>
          <a:bodyPr vert="horz" wrap="square" lIns="121920" tIns="60960" rIns="121920" bIns="60960" numCol="1" anchor="t" anchorCtr="0" compatLnSpc="1"/>
          <a:lstStyle/>
          <a:p>
            <a:endParaRPr lang="en-US" sz="2400"/>
          </a:p>
        </p:txBody>
      </p:sp>
      <p:sp>
        <p:nvSpPr>
          <p:cNvPr id="36" name="Rounded Rectangle 112"/>
          <p:cNvSpPr/>
          <p:nvPr/>
        </p:nvSpPr>
        <p:spPr>
          <a:xfrm>
            <a:off x="9057583"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5"/>
                </a:solidFill>
              </a:rPr>
              <a:t>请输入文本</a:t>
            </a:r>
            <a:endParaRPr lang="en-US" sz="2000" dirty="0">
              <a:solidFill>
                <a:schemeClr val="accent5"/>
              </a:solidFill>
            </a:endParaRPr>
          </a:p>
        </p:txBody>
      </p:sp>
      <p:sp>
        <p:nvSpPr>
          <p:cNvPr id="37" name="矩形 36"/>
          <p:cNvSpPr/>
          <p:nvPr/>
        </p:nvSpPr>
        <p:spPr>
          <a:xfrm>
            <a:off x="1136129" y="143396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8" name="KSO_Shape"/>
          <p:cNvSpPr/>
          <p:nvPr/>
        </p:nvSpPr>
        <p:spPr bwMode="auto">
          <a:xfrm flipH="1">
            <a:off x="768238" y="1539319"/>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9" name="KSO_Shape"/>
          <p:cNvSpPr/>
          <p:nvPr/>
        </p:nvSpPr>
        <p:spPr bwMode="auto">
          <a:xfrm>
            <a:off x="11122305" y="1539319"/>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0" name="任意多边形 14"/>
          <p:cNvSpPr/>
          <p:nvPr/>
        </p:nvSpPr>
        <p:spPr>
          <a:xfrm>
            <a:off x="3609290" y="275431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A</a:t>
            </a:r>
            <a:endParaRPr lang="zh-CN" altLang="en-US" sz="2800" dirty="0">
              <a:solidFill>
                <a:schemeClr val="accent1"/>
              </a:solidFill>
            </a:endParaRPr>
          </a:p>
        </p:txBody>
      </p:sp>
      <p:sp>
        <p:nvSpPr>
          <p:cNvPr id="41" name="Freeform 15"/>
          <p:cNvSpPr/>
          <p:nvPr/>
        </p:nvSpPr>
        <p:spPr bwMode="auto">
          <a:xfrm>
            <a:off x="3049206" y="359084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42" name="Rounded Rectangle 112"/>
          <p:cNvSpPr/>
          <p:nvPr/>
        </p:nvSpPr>
        <p:spPr>
          <a:xfrm>
            <a:off x="3240283" y="370478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43" name="任意多边形 20"/>
          <p:cNvSpPr/>
          <p:nvPr/>
        </p:nvSpPr>
        <p:spPr>
          <a:xfrm>
            <a:off x="7485551" y="275431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2"/>
                </a:solidFill>
              </a:rPr>
              <a:t>B</a:t>
            </a:r>
            <a:endParaRPr lang="zh-CN" altLang="en-US" sz="2800" dirty="0">
              <a:solidFill>
                <a:schemeClr val="accent2"/>
              </a:solidFill>
            </a:endParaRPr>
          </a:p>
        </p:txBody>
      </p:sp>
      <p:sp>
        <p:nvSpPr>
          <p:cNvPr id="44" name="Freeform 15"/>
          <p:cNvSpPr/>
          <p:nvPr/>
        </p:nvSpPr>
        <p:spPr bwMode="auto">
          <a:xfrm>
            <a:off x="6925467" y="359084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2"/>
          </a:solidFill>
          <a:ln w="9525">
            <a:noFill/>
            <a:round/>
          </a:ln>
        </p:spPr>
        <p:txBody>
          <a:bodyPr vert="horz" wrap="square" lIns="121920" tIns="60960" rIns="121920" bIns="60960" numCol="1" anchor="t" anchorCtr="0" compatLnSpc="1"/>
          <a:lstStyle/>
          <a:p>
            <a:endParaRPr lang="en-US" sz="2400">
              <a:solidFill>
                <a:schemeClr val="accent2"/>
              </a:solidFill>
            </a:endParaRPr>
          </a:p>
        </p:txBody>
      </p:sp>
      <p:sp>
        <p:nvSpPr>
          <p:cNvPr id="45" name="Rounded Rectangle 112"/>
          <p:cNvSpPr/>
          <p:nvPr/>
        </p:nvSpPr>
        <p:spPr>
          <a:xfrm>
            <a:off x="7116544" y="370478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2"/>
                </a:solidFill>
              </a:rPr>
              <a:t>请输入文本</a:t>
            </a:r>
            <a:endParaRPr lang="en-US" sz="2000" dirty="0">
              <a:solidFill>
                <a:schemeClr val="accent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1679369" y="2535589"/>
            <a:ext cx="2308490" cy="2566497"/>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486401" y="1932644"/>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타원 108"/>
          <p:cNvSpPr/>
          <p:nvPr/>
        </p:nvSpPr>
        <p:spPr>
          <a:xfrm>
            <a:off x="1026385" y="535830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4" name="文本框 23"/>
          <p:cNvSpPr txBox="1"/>
          <p:nvPr/>
        </p:nvSpPr>
        <p:spPr>
          <a:xfrm>
            <a:off x="4640842" y="177859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矩形 24"/>
          <p:cNvSpPr/>
          <p:nvPr/>
        </p:nvSpPr>
        <p:spPr>
          <a:xfrm>
            <a:off x="5486401" y="3536156"/>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5486401" y="5139668"/>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345824" y="4572702"/>
            <a:ext cx="3538311"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3" name="椭圆 12"/>
          <p:cNvSpPr/>
          <p:nvPr/>
        </p:nvSpPr>
        <p:spPr>
          <a:xfrm>
            <a:off x="1327978" y="1832090"/>
            <a:ext cx="3556158" cy="2193540"/>
          </a:xfrm>
          <a:prstGeom prst="ellipse">
            <a:avLst/>
          </a:prstGeom>
          <a:solidFill>
            <a:srgbClr val="FFFEFF"/>
          </a:solidFill>
          <a:ln w="571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1345824" y="4310980"/>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1345824" y="6385264"/>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KSO_Shape"/>
          <p:cNvSpPr/>
          <p:nvPr/>
        </p:nvSpPr>
        <p:spPr bwMode="auto">
          <a:xfrm>
            <a:off x="2397164" y="2117151"/>
            <a:ext cx="1417786" cy="1623418"/>
          </a:xfrm>
          <a:custGeom>
            <a:avLst/>
            <a:gdLst>
              <a:gd name="T0" fmla="*/ 999865 w 1909763"/>
              <a:gd name="T1" fmla="*/ 1903618 h 2187575"/>
              <a:gd name="T2" fmla="*/ 897202 w 1909763"/>
              <a:gd name="T3" fmla="*/ 1854541 h 2187575"/>
              <a:gd name="T4" fmla="*/ 716440 w 1909763"/>
              <a:gd name="T5" fmla="*/ 1869057 h 2187575"/>
              <a:gd name="T6" fmla="*/ 589485 w 1909763"/>
              <a:gd name="T7" fmla="*/ 1888411 h 2187575"/>
              <a:gd name="T8" fmla="*/ 1505697 w 1909763"/>
              <a:gd name="T9" fmla="*/ 1655471 h 2187575"/>
              <a:gd name="T10" fmla="*/ 1402952 w 1909763"/>
              <a:gd name="T11" fmla="*/ 1639573 h 2187575"/>
              <a:gd name="T12" fmla="*/ 1242644 w 1909763"/>
              <a:gd name="T13" fmla="*/ 1639918 h 2187575"/>
              <a:gd name="T14" fmla="*/ 1139210 w 1909763"/>
              <a:gd name="T15" fmla="*/ 1657199 h 2187575"/>
              <a:gd name="T16" fmla="*/ 515499 w 1909763"/>
              <a:gd name="T17" fmla="*/ 1651324 h 2187575"/>
              <a:gd name="T18" fmla="*/ 413726 w 1909763"/>
              <a:gd name="T19" fmla="*/ 1637845 h 2187575"/>
              <a:gd name="T20" fmla="*/ 266853 w 1909763"/>
              <a:gd name="T21" fmla="*/ 1638881 h 2187575"/>
              <a:gd name="T22" fmla="*/ 152508 w 1909763"/>
              <a:gd name="T23" fmla="*/ 1660655 h 2187575"/>
              <a:gd name="T24" fmla="*/ 1601723 w 1909763"/>
              <a:gd name="T25" fmla="*/ 1180293 h 2187575"/>
              <a:gd name="T26" fmla="*/ 1561097 w 1909763"/>
              <a:gd name="T27" fmla="*/ 1156565 h 2187575"/>
              <a:gd name="T28" fmla="*/ 1556930 w 1909763"/>
              <a:gd name="T29" fmla="*/ 1130430 h 2187575"/>
              <a:gd name="T30" fmla="*/ 100471 w 1909763"/>
              <a:gd name="T31" fmla="*/ 1163993 h 2187575"/>
              <a:gd name="T32" fmla="*/ 65322 w 1909763"/>
              <a:gd name="T33" fmla="*/ 1187495 h 2187575"/>
              <a:gd name="T34" fmla="*/ 828565 w 1909763"/>
              <a:gd name="T35" fmla="*/ 832666 h 2187575"/>
              <a:gd name="T36" fmla="*/ 1118067 w 1909763"/>
              <a:gd name="T37" fmla="*/ 718585 h 2187575"/>
              <a:gd name="T38" fmla="*/ 353456 w 1909763"/>
              <a:gd name="T39" fmla="*/ 650399 h 2187575"/>
              <a:gd name="T40" fmla="*/ 486477 w 1909763"/>
              <a:gd name="T41" fmla="*/ 1070518 h 2187575"/>
              <a:gd name="T42" fmla="*/ 276062 w 1909763"/>
              <a:gd name="T43" fmla="*/ 1558701 h 2187575"/>
              <a:gd name="T44" fmla="*/ 98470 w 1909763"/>
              <a:gd name="T45" fmla="*/ 718807 h 2187575"/>
              <a:gd name="T46" fmla="*/ 2764 w 1909763"/>
              <a:gd name="T47" fmla="*/ 772703 h 2187575"/>
              <a:gd name="T48" fmla="*/ 132330 w 1909763"/>
              <a:gd name="T49" fmla="*/ 556079 h 2187575"/>
              <a:gd name="T50" fmla="*/ 1655748 w 1909763"/>
              <a:gd name="T51" fmla="*/ 621781 h 2187575"/>
              <a:gd name="T52" fmla="*/ 1559979 w 1909763"/>
              <a:gd name="T53" fmla="*/ 858258 h 2187575"/>
              <a:gd name="T54" fmla="*/ 1490485 w 1909763"/>
              <a:gd name="T55" fmla="*/ 1169066 h 2187575"/>
              <a:gd name="T56" fmla="*/ 1148548 w 1909763"/>
              <a:gd name="T57" fmla="*/ 1134839 h 2187575"/>
              <a:gd name="T58" fmla="*/ 1191420 w 1909763"/>
              <a:gd name="T59" fmla="*/ 1036999 h 2187575"/>
              <a:gd name="T60" fmla="*/ 1418917 w 1909763"/>
              <a:gd name="T61" fmla="*/ 554711 h 2187575"/>
              <a:gd name="T62" fmla="*/ 1218026 w 1909763"/>
              <a:gd name="T63" fmla="*/ 566823 h 2187575"/>
              <a:gd name="T64" fmla="*/ 1169257 w 1909763"/>
              <a:gd name="T65" fmla="*/ 950549 h 2187575"/>
              <a:gd name="T66" fmla="*/ 597517 w 1909763"/>
              <a:gd name="T67" fmla="*/ 1259949 h 2187575"/>
              <a:gd name="T68" fmla="*/ 420081 w 1909763"/>
              <a:gd name="T69" fmla="*/ 800862 h 2187575"/>
              <a:gd name="T70" fmla="*/ 491332 w 1909763"/>
              <a:gd name="T71" fmla="*/ 531563 h 2187575"/>
              <a:gd name="T72" fmla="*/ 961037 w 1909763"/>
              <a:gd name="T73" fmla="*/ 481436 h 2187575"/>
              <a:gd name="T74" fmla="*/ 1469371 w 1909763"/>
              <a:gd name="T75" fmla="*/ 222977 h 2187575"/>
              <a:gd name="T76" fmla="*/ 1423281 w 1909763"/>
              <a:gd name="T77" fmla="*/ 272444 h 2187575"/>
              <a:gd name="T78" fmla="*/ 1479766 w 1909763"/>
              <a:gd name="T79" fmla="*/ 356849 h 2187575"/>
              <a:gd name="T80" fmla="*/ 1434717 w 1909763"/>
              <a:gd name="T81" fmla="*/ 465469 h 2187575"/>
              <a:gd name="T82" fmla="*/ 1309964 w 1909763"/>
              <a:gd name="T83" fmla="*/ 535000 h 2187575"/>
              <a:gd name="T84" fmla="*/ 1191103 w 1909763"/>
              <a:gd name="T85" fmla="*/ 407700 h 2187575"/>
              <a:gd name="T86" fmla="*/ 1193529 w 1909763"/>
              <a:gd name="T87" fmla="*/ 286973 h 2187575"/>
              <a:gd name="T88" fmla="*/ 1244470 w 1909763"/>
              <a:gd name="T89" fmla="*/ 179737 h 2187575"/>
              <a:gd name="T90" fmla="*/ 482666 w 1909763"/>
              <a:gd name="T91" fmla="*/ 214675 h 2187575"/>
              <a:gd name="T92" fmla="*/ 418161 w 1909763"/>
              <a:gd name="T93" fmla="*/ 267255 h 2187575"/>
              <a:gd name="T94" fmla="*/ 487495 w 1909763"/>
              <a:gd name="T95" fmla="*/ 337824 h 2187575"/>
              <a:gd name="T96" fmla="*/ 450241 w 1909763"/>
              <a:gd name="T97" fmla="*/ 452324 h 2187575"/>
              <a:gd name="T98" fmla="*/ 327785 w 1909763"/>
              <a:gd name="T99" fmla="*/ 537767 h 2187575"/>
              <a:gd name="T100" fmla="*/ 203260 w 1909763"/>
              <a:gd name="T101" fmla="*/ 405970 h 2187575"/>
              <a:gd name="T102" fmla="*/ 202570 w 1909763"/>
              <a:gd name="T103" fmla="*/ 292162 h 2187575"/>
              <a:gd name="T104" fmla="*/ 240514 w 1909763"/>
              <a:gd name="T105" fmla="*/ 186656 h 2187575"/>
              <a:gd name="T106" fmla="*/ 1009915 w 1909763"/>
              <a:gd name="T107" fmla="*/ 63292 h 2187575"/>
              <a:gd name="T108" fmla="*/ 870018 w 1909763"/>
              <a:gd name="T109" fmla="*/ 109983 h 2187575"/>
              <a:gd name="T110" fmla="*/ 1004044 w 1909763"/>
              <a:gd name="T111" fmla="*/ 190567 h 2187575"/>
              <a:gd name="T112" fmla="*/ 999207 w 1909763"/>
              <a:gd name="T113" fmla="*/ 308159 h 2187575"/>
              <a:gd name="T114" fmla="*/ 882453 w 1909763"/>
              <a:gd name="T115" fmla="*/ 468983 h 2187575"/>
              <a:gd name="T116" fmla="*/ 722521 w 1909763"/>
              <a:gd name="T117" fmla="*/ 411225 h 2187575"/>
              <a:gd name="T118" fmla="*/ 644800 w 1909763"/>
              <a:gd name="T119" fmla="*/ 298129 h 2187575"/>
              <a:gd name="T120" fmla="*/ 661381 w 1909763"/>
              <a:gd name="T121" fmla="*/ 118629 h 2187575"/>
              <a:gd name="T122" fmla="*/ 758100 w 1909763"/>
              <a:gd name="T123" fmla="*/ 14526 h 21875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09763" h="2187575">
                <a:moveTo>
                  <a:pt x="1028700" y="2105025"/>
                </a:moveTo>
                <a:lnTo>
                  <a:pt x="1141354" y="2105025"/>
                </a:lnTo>
                <a:lnTo>
                  <a:pt x="1146547" y="2108200"/>
                </a:lnTo>
                <a:lnTo>
                  <a:pt x="1159730" y="2117328"/>
                </a:lnTo>
                <a:lnTo>
                  <a:pt x="1167720" y="2122488"/>
                </a:lnTo>
                <a:lnTo>
                  <a:pt x="1176508" y="2129235"/>
                </a:lnTo>
                <a:lnTo>
                  <a:pt x="1185297" y="2136378"/>
                </a:lnTo>
                <a:lnTo>
                  <a:pt x="1193287" y="2143522"/>
                </a:lnTo>
                <a:lnTo>
                  <a:pt x="1200477" y="2151063"/>
                </a:lnTo>
                <a:lnTo>
                  <a:pt x="1203673" y="2154635"/>
                </a:lnTo>
                <a:lnTo>
                  <a:pt x="1206070" y="2158603"/>
                </a:lnTo>
                <a:lnTo>
                  <a:pt x="1208067" y="2161778"/>
                </a:lnTo>
                <a:lnTo>
                  <a:pt x="1209665" y="2165350"/>
                </a:lnTo>
                <a:lnTo>
                  <a:pt x="1210864" y="2168525"/>
                </a:lnTo>
                <a:lnTo>
                  <a:pt x="1211263" y="2171700"/>
                </a:lnTo>
                <a:lnTo>
                  <a:pt x="1210864" y="2174478"/>
                </a:lnTo>
                <a:lnTo>
                  <a:pt x="1209266" y="2176860"/>
                </a:lnTo>
                <a:lnTo>
                  <a:pt x="1207268" y="2179638"/>
                </a:lnTo>
                <a:lnTo>
                  <a:pt x="1204472" y="2181622"/>
                </a:lnTo>
                <a:lnTo>
                  <a:pt x="1200078" y="2183210"/>
                </a:lnTo>
                <a:lnTo>
                  <a:pt x="1195284" y="2185194"/>
                </a:lnTo>
                <a:lnTo>
                  <a:pt x="1188892" y="2186385"/>
                </a:lnTo>
                <a:lnTo>
                  <a:pt x="1181702" y="2187178"/>
                </a:lnTo>
                <a:lnTo>
                  <a:pt x="1172913" y="2187575"/>
                </a:lnTo>
                <a:lnTo>
                  <a:pt x="1164124" y="2187575"/>
                </a:lnTo>
                <a:lnTo>
                  <a:pt x="1156135" y="2186781"/>
                </a:lnTo>
                <a:lnTo>
                  <a:pt x="1147746" y="2185988"/>
                </a:lnTo>
                <a:lnTo>
                  <a:pt x="1140555" y="2184797"/>
                </a:lnTo>
                <a:lnTo>
                  <a:pt x="1133364" y="2182813"/>
                </a:lnTo>
                <a:lnTo>
                  <a:pt x="1126174" y="2180828"/>
                </a:lnTo>
                <a:lnTo>
                  <a:pt x="1119782" y="2178447"/>
                </a:lnTo>
                <a:lnTo>
                  <a:pt x="1113390" y="2175272"/>
                </a:lnTo>
                <a:lnTo>
                  <a:pt x="1106999" y="2172494"/>
                </a:lnTo>
                <a:lnTo>
                  <a:pt x="1101006" y="2169319"/>
                </a:lnTo>
                <a:lnTo>
                  <a:pt x="1095414" y="2166144"/>
                </a:lnTo>
                <a:lnTo>
                  <a:pt x="1084228" y="2159000"/>
                </a:lnTo>
                <a:lnTo>
                  <a:pt x="1073043" y="2151063"/>
                </a:lnTo>
                <a:lnTo>
                  <a:pt x="1068648" y="2147888"/>
                </a:lnTo>
                <a:lnTo>
                  <a:pt x="1065053" y="2146697"/>
                </a:lnTo>
                <a:lnTo>
                  <a:pt x="1064254" y="2146300"/>
                </a:lnTo>
                <a:lnTo>
                  <a:pt x="1063056" y="2146300"/>
                </a:lnTo>
                <a:lnTo>
                  <a:pt x="1062656" y="2146697"/>
                </a:lnTo>
                <a:lnTo>
                  <a:pt x="1061857" y="2147491"/>
                </a:lnTo>
                <a:lnTo>
                  <a:pt x="1061458" y="2148681"/>
                </a:lnTo>
                <a:lnTo>
                  <a:pt x="1060659" y="2149872"/>
                </a:lnTo>
                <a:lnTo>
                  <a:pt x="1059460" y="2151460"/>
                </a:lnTo>
                <a:lnTo>
                  <a:pt x="1059061" y="2151856"/>
                </a:lnTo>
                <a:lnTo>
                  <a:pt x="1058262" y="2151856"/>
                </a:lnTo>
                <a:lnTo>
                  <a:pt x="1045079" y="2151460"/>
                </a:lnTo>
                <a:lnTo>
                  <a:pt x="1038288" y="2150269"/>
                </a:lnTo>
                <a:lnTo>
                  <a:pt x="1035491" y="2149872"/>
                </a:lnTo>
                <a:lnTo>
                  <a:pt x="1033894" y="2149078"/>
                </a:lnTo>
                <a:lnTo>
                  <a:pt x="1031097" y="2138760"/>
                </a:lnTo>
                <a:lnTo>
                  <a:pt x="1029899" y="2129631"/>
                </a:lnTo>
                <a:lnTo>
                  <a:pt x="1029100" y="2122488"/>
                </a:lnTo>
                <a:lnTo>
                  <a:pt x="1029100" y="2117328"/>
                </a:lnTo>
                <a:lnTo>
                  <a:pt x="1029499" y="2112963"/>
                </a:lnTo>
                <a:lnTo>
                  <a:pt x="1029499" y="2110581"/>
                </a:lnTo>
                <a:lnTo>
                  <a:pt x="1030298" y="2108200"/>
                </a:lnTo>
                <a:lnTo>
                  <a:pt x="1028700" y="2105025"/>
                </a:lnTo>
                <a:close/>
                <a:moveTo>
                  <a:pt x="744784" y="2105025"/>
                </a:moveTo>
                <a:lnTo>
                  <a:pt x="857250" y="2105025"/>
                </a:lnTo>
                <a:lnTo>
                  <a:pt x="855270" y="2108200"/>
                </a:lnTo>
                <a:lnTo>
                  <a:pt x="855666" y="2110581"/>
                </a:lnTo>
                <a:lnTo>
                  <a:pt x="856062" y="2112963"/>
                </a:lnTo>
                <a:lnTo>
                  <a:pt x="856062" y="2117328"/>
                </a:lnTo>
                <a:lnTo>
                  <a:pt x="856062" y="2122488"/>
                </a:lnTo>
                <a:lnTo>
                  <a:pt x="855270" y="2129631"/>
                </a:lnTo>
                <a:lnTo>
                  <a:pt x="854082" y="2138760"/>
                </a:lnTo>
                <a:lnTo>
                  <a:pt x="852102" y="2149078"/>
                </a:lnTo>
                <a:lnTo>
                  <a:pt x="849726" y="2149872"/>
                </a:lnTo>
                <a:lnTo>
                  <a:pt x="847350" y="2150269"/>
                </a:lnTo>
                <a:lnTo>
                  <a:pt x="840222" y="2151460"/>
                </a:lnTo>
                <a:lnTo>
                  <a:pt x="827550" y="2151856"/>
                </a:lnTo>
                <a:lnTo>
                  <a:pt x="826758" y="2151856"/>
                </a:lnTo>
                <a:lnTo>
                  <a:pt x="826362" y="2151460"/>
                </a:lnTo>
                <a:lnTo>
                  <a:pt x="825174" y="2149872"/>
                </a:lnTo>
                <a:lnTo>
                  <a:pt x="824778" y="2148681"/>
                </a:lnTo>
                <a:lnTo>
                  <a:pt x="823986" y="2147491"/>
                </a:lnTo>
                <a:lnTo>
                  <a:pt x="823590" y="2146697"/>
                </a:lnTo>
                <a:lnTo>
                  <a:pt x="822402" y="2146300"/>
                </a:lnTo>
                <a:lnTo>
                  <a:pt x="821610" y="2146300"/>
                </a:lnTo>
                <a:lnTo>
                  <a:pt x="820422" y="2146697"/>
                </a:lnTo>
                <a:lnTo>
                  <a:pt x="817254" y="2147888"/>
                </a:lnTo>
                <a:lnTo>
                  <a:pt x="812502" y="2151063"/>
                </a:lnTo>
                <a:lnTo>
                  <a:pt x="801809" y="2159000"/>
                </a:lnTo>
                <a:lnTo>
                  <a:pt x="790721" y="2166144"/>
                </a:lnTo>
                <a:lnTo>
                  <a:pt x="784781" y="2169319"/>
                </a:lnTo>
                <a:lnTo>
                  <a:pt x="778841" y="2172494"/>
                </a:lnTo>
                <a:lnTo>
                  <a:pt x="772901" y="2175272"/>
                </a:lnTo>
                <a:lnTo>
                  <a:pt x="766565" y="2178447"/>
                </a:lnTo>
                <a:lnTo>
                  <a:pt x="759833" y="2180828"/>
                </a:lnTo>
                <a:lnTo>
                  <a:pt x="753100" y="2182813"/>
                </a:lnTo>
                <a:lnTo>
                  <a:pt x="745972" y="2184797"/>
                </a:lnTo>
                <a:lnTo>
                  <a:pt x="738448" y="2185988"/>
                </a:lnTo>
                <a:lnTo>
                  <a:pt x="730924" y="2186781"/>
                </a:lnTo>
                <a:lnTo>
                  <a:pt x="722608" y="2187575"/>
                </a:lnTo>
                <a:lnTo>
                  <a:pt x="713896" y="2187575"/>
                </a:lnTo>
                <a:lnTo>
                  <a:pt x="704788" y="2187178"/>
                </a:lnTo>
                <a:lnTo>
                  <a:pt x="697659" y="2186385"/>
                </a:lnTo>
                <a:lnTo>
                  <a:pt x="691719" y="2185194"/>
                </a:lnTo>
                <a:lnTo>
                  <a:pt x="686571" y="2183210"/>
                </a:lnTo>
                <a:lnTo>
                  <a:pt x="683007" y="2181622"/>
                </a:lnTo>
                <a:lnTo>
                  <a:pt x="679839" y="2179638"/>
                </a:lnTo>
                <a:lnTo>
                  <a:pt x="677859" y="2176860"/>
                </a:lnTo>
                <a:lnTo>
                  <a:pt x="676671" y="2174478"/>
                </a:lnTo>
                <a:lnTo>
                  <a:pt x="676275" y="2171700"/>
                </a:lnTo>
                <a:lnTo>
                  <a:pt x="676671" y="2168525"/>
                </a:lnTo>
                <a:lnTo>
                  <a:pt x="677463" y="2165350"/>
                </a:lnTo>
                <a:lnTo>
                  <a:pt x="679047" y="2161778"/>
                </a:lnTo>
                <a:lnTo>
                  <a:pt x="681423" y="2158603"/>
                </a:lnTo>
                <a:lnTo>
                  <a:pt x="683799" y="2154635"/>
                </a:lnTo>
                <a:lnTo>
                  <a:pt x="686571" y="2151063"/>
                </a:lnTo>
                <a:lnTo>
                  <a:pt x="693699" y="2143522"/>
                </a:lnTo>
                <a:lnTo>
                  <a:pt x="702016" y="2136378"/>
                </a:lnTo>
                <a:lnTo>
                  <a:pt x="710332" y="2129235"/>
                </a:lnTo>
                <a:lnTo>
                  <a:pt x="718648" y="2122488"/>
                </a:lnTo>
                <a:lnTo>
                  <a:pt x="726964" y="2117328"/>
                </a:lnTo>
                <a:lnTo>
                  <a:pt x="739636" y="2108200"/>
                </a:lnTo>
                <a:lnTo>
                  <a:pt x="744784" y="2105025"/>
                </a:lnTo>
                <a:close/>
                <a:moveTo>
                  <a:pt x="1585912" y="1846263"/>
                </a:moveTo>
                <a:lnTo>
                  <a:pt x="1674566" y="1846263"/>
                </a:lnTo>
                <a:lnTo>
                  <a:pt x="1678524" y="1848644"/>
                </a:lnTo>
                <a:lnTo>
                  <a:pt x="1688418" y="1855391"/>
                </a:lnTo>
                <a:lnTo>
                  <a:pt x="1695146" y="1860154"/>
                </a:lnTo>
                <a:lnTo>
                  <a:pt x="1701875" y="1864916"/>
                </a:lnTo>
                <a:lnTo>
                  <a:pt x="1708603" y="1870870"/>
                </a:lnTo>
                <a:lnTo>
                  <a:pt x="1714935" y="1876426"/>
                </a:lnTo>
                <a:lnTo>
                  <a:pt x="1720476" y="1882379"/>
                </a:lnTo>
                <a:lnTo>
                  <a:pt x="1725225" y="1888332"/>
                </a:lnTo>
                <a:lnTo>
                  <a:pt x="1726808" y="1890713"/>
                </a:lnTo>
                <a:lnTo>
                  <a:pt x="1727996" y="1893888"/>
                </a:lnTo>
                <a:lnTo>
                  <a:pt x="1728391" y="1896270"/>
                </a:lnTo>
                <a:lnTo>
                  <a:pt x="1728787" y="1898651"/>
                </a:lnTo>
                <a:lnTo>
                  <a:pt x="1728391" y="1901032"/>
                </a:lnTo>
                <a:lnTo>
                  <a:pt x="1727600" y="1903017"/>
                </a:lnTo>
                <a:lnTo>
                  <a:pt x="1726017" y="1905001"/>
                </a:lnTo>
                <a:lnTo>
                  <a:pt x="1723246" y="1906985"/>
                </a:lnTo>
                <a:lnTo>
                  <a:pt x="1720476" y="1908176"/>
                </a:lnTo>
                <a:lnTo>
                  <a:pt x="1716518" y="1909367"/>
                </a:lnTo>
                <a:lnTo>
                  <a:pt x="1711769" y="1910160"/>
                </a:lnTo>
                <a:lnTo>
                  <a:pt x="1706228" y="1910954"/>
                </a:lnTo>
                <a:lnTo>
                  <a:pt x="1699104" y="1911351"/>
                </a:lnTo>
                <a:lnTo>
                  <a:pt x="1692376" y="1910954"/>
                </a:lnTo>
                <a:lnTo>
                  <a:pt x="1685648" y="1910557"/>
                </a:lnTo>
                <a:lnTo>
                  <a:pt x="1679711" y="1910160"/>
                </a:lnTo>
                <a:lnTo>
                  <a:pt x="1673774" y="1908970"/>
                </a:lnTo>
                <a:lnTo>
                  <a:pt x="1667838" y="1907779"/>
                </a:lnTo>
                <a:lnTo>
                  <a:pt x="1662297" y="1905795"/>
                </a:lnTo>
                <a:lnTo>
                  <a:pt x="1657548" y="1903810"/>
                </a:lnTo>
                <a:lnTo>
                  <a:pt x="1652403" y="1901826"/>
                </a:lnTo>
                <a:lnTo>
                  <a:pt x="1647653" y="1899445"/>
                </a:lnTo>
                <a:lnTo>
                  <a:pt x="1638550" y="1894285"/>
                </a:lnTo>
                <a:lnTo>
                  <a:pt x="1629448" y="1888729"/>
                </a:lnTo>
                <a:lnTo>
                  <a:pt x="1620741" y="1882379"/>
                </a:lnTo>
                <a:lnTo>
                  <a:pt x="1617179" y="1879998"/>
                </a:lnTo>
                <a:lnTo>
                  <a:pt x="1614408" y="1878807"/>
                </a:lnTo>
                <a:lnTo>
                  <a:pt x="1612825" y="1878807"/>
                </a:lnTo>
                <a:lnTo>
                  <a:pt x="1612033" y="1879204"/>
                </a:lnTo>
                <a:lnTo>
                  <a:pt x="1611638" y="1880792"/>
                </a:lnTo>
                <a:lnTo>
                  <a:pt x="1610846" y="1881982"/>
                </a:lnTo>
                <a:lnTo>
                  <a:pt x="1610450" y="1882776"/>
                </a:lnTo>
                <a:lnTo>
                  <a:pt x="1608867" y="1883173"/>
                </a:lnTo>
                <a:lnTo>
                  <a:pt x="1598973" y="1882776"/>
                </a:lnTo>
                <a:lnTo>
                  <a:pt x="1593432" y="1881982"/>
                </a:lnTo>
                <a:lnTo>
                  <a:pt x="1591453" y="1881585"/>
                </a:lnTo>
                <a:lnTo>
                  <a:pt x="1589870" y="1881188"/>
                </a:lnTo>
                <a:lnTo>
                  <a:pt x="1587891" y="1872457"/>
                </a:lnTo>
                <a:lnTo>
                  <a:pt x="1587100" y="1865313"/>
                </a:lnTo>
                <a:lnTo>
                  <a:pt x="1586308" y="1860154"/>
                </a:lnTo>
                <a:lnTo>
                  <a:pt x="1586308" y="1855391"/>
                </a:lnTo>
                <a:lnTo>
                  <a:pt x="1586308" y="1852216"/>
                </a:lnTo>
                <a:lnTo>
                  <a:pt x="1586704" y="1850232"/>
                </a:lnTo>
                <a:lnTo>
                  <a:pt x="1587100" y="1848644"/>
                </a:lnTo>
                <a:lnTo>
                  <a:pt x="1585912" y="1846263"/>
                </a:lnTo>
                <a:close/>
                <a:moveTo>
                  <a:pt x="1360734" y="1846263"/>
                </a:moveTo>
                <a:lnTo>
                  <a:pt x="1449387" y="1846263"/>
                </a:lnTo>
                <a:lnTo>
                  <a:pt x="1448200" y="1848644"/>
                </a:lnTo>
                <a:lnTo>
                  <a:pt x="1448596" y="1850232"/>
                </a:lnTo>
                <a:lnTo>
                  <a:pt x="1448991" y="1852216"/>
                </a:lnTo>
                <a:lnTo>
                  <a:pt x="1448991" y="1855391"/>
                </a:lnTo>
                <a:lnTo>
                  <a:pt x="1448991" y="1860154"/>
                </a:lnTo>
                <a:lnTo>
                  <a:pt x="1448200" y="1865313"/>
                </a:lnTo>
                <a:lnTo>
                  <a:pt x="1447408" y="1872457"/>
                </a:lnTo>
                <a:lnTo>
                  <a:pt x="1445034" y="1881188"/>
                </a:lnTo>
                <a:lnTo>
                  <a:pt x="1443846" y="1881585"/>
                </a:lnTo>
                <a:lnTo>
                  <a:pt x="1441868" y="1881982"/>
                </a:lnTo>
                <a:lnTo>
                  <a:pt x="1436327" y="1882776"/>
                </a:lnTo>
                <a:lnTo>
                  <a:pt x="1426432" y="1883173"/>
                </a:lnTo>
                <a:lnTo>
                  <a:pt x="1424849" y="1882776"/>
                </a:lnTo>
                <a:lnTo>
                  <a:pt x="1424058" y="1881982"/>
                </a:lnTo>
                <a:lnTo>
                  <a:pt x="1423662" y="1880792"/>
                </a:lnTo>
                <a:lnTo>
                  <a:pt x="1423266" y="1879204"/>
                </a:lnTo>
                <a:lnTo>
                  <a:pt x="1422079" y="1878807"/>
                </a:lnTo>
                <a:lnTo>
                  <a:pt x="1420891" y="1878807"/>
                </a:lnTo>
                <a:lnTo>
                  <a:pt x="1417725" y="1879998"/>
                </a:lnTo>
                <a:lnTo>
                  <a:pt x="1414163" y="1882379"/>
                </a:lnTo>
                <a:lnTo>
                  <a:pt x="1405852" y="1888729"/>
                </a:lnTo>
                <a:lnTo>
                  <a:pt x="1396749" y="1894285"/>
                </a:lnTo>
                <a:lnTo>
                  <a:pt x="1387646" y="1899445"/>
                </a:lnTo>
                <a:lnTo>
                  <a:pt x="1382897" y="1901826"/>
                </a:lnTo>
                <a:lnTo>
                  <a:pt x="1377752" y="1903810"/>
                </a:lnTo>
                <a:lnTo>
                  <a:pt x="1373003" y="1905795"/>
                </a:lnTo>
                <a:lnTo>
                  <a:pt x="1367462" y="1907779"/>
                </a:lnTo>
                <a:lnTo>
                  <a:pt x="1361525" y="1908970"/>
                </a:lnTo>
                <a:lnTo>
                  <a:pt x="1355588" y="1910160"/>
                </a:lnTo>
                <a:lnTo>
                  <a:pt x="1349652" y="1910557"/>
                </a:lnTo>
                <a:lnTo>
                  <a:pt x="1342924" y="1910954"/>
                </a:lnTo>
                <a:lnTo>
                  <a:pt x="1336195" y="1911351"/>
                </a:lnTo>
                <a:lnTo>
                  <a:pt x="1329071" y="1910954"/>
                </a:lnTo>
                <a:lnTo>
                  <a:pt x="1323531" y="1910160"/>
                </a:lnTo>
                <a:lnTo>
                  <a:pt x="1318781" y="1909367"/>
                </a:lnTo>
                <a:lnTo>
                  <a:pt x="1314824" y="1908176"/>
                </a:lnTo>
                <a:lnTo>
                  <a:pt x="1312053" y="1906985"/>
                </a:lnTo>
                <a:lnTo>
                  <a:pt x="1309283" y="1905001"/>
                </a:lnTo>
                <a:lnTo>
                  <a:pt x="1307700" y="1903017"/>
                </a:lnTo>
                <a:lnTo>
                  <a:pt x="1306908" y="1901032"/>
                </a:lnTo>
                <a:lnTo>
                  <a:pt x="1306512" y="1898651"/>
                </a:lnTo>
                <a:lnTo>
                  <a:pt x="1306512" y="1896270"/>
                </a:lnTo>
                <a:lnTo>
                  <a:pt x="1307304" y="1893888"/>
                </a:lnTo>
                <a:lnTo>
                  <a:pt x="1308491" y="1890713"/>
                </a:lnTo>
                <a:lnTo>
                  <a:pt x="1310074" y="1888332"/>
                </a:lnTo>
                <a:lnTo>
                  <a:pt x="1314824" y="1882379"/>
                </a:lnTo>
                <a:lnTo>
                  <a:pt x="1320364" y="1876426"/>
                </a:lnTo>
                <a:lnTo>
                  <a:pt x="1326697" y="1870870"/>
                </a:lnTo>
                <a:lnTo>
                  <a:pt x="1333425" y="1864916"/>
                </a:lnTo>
                <a:lnTo>
                  <a:pt x="1340153" y="1860154"/>
                </a:lnTo>
                <a:lnTo>
                  <a:pt x="1346881" y="1855391"/>
                </a:lnTo>
                <a:lnTo>
                  <a:pt x="1356776" y="1848644"/>
                </a:lnTo>
                <a:lnTo>
                  <a:pt x="1360734" y="1846263"/>
                </a:lnTo>
                <a:close/>
                <a:moveTo>
                  <a:pt x="449262" y="1846263"/>
                </a:moveTo>
                <a:lnTo>
                  <a:pt x="537671" y="1846263"/>
                </a:lnTo>
                <a:lnTo>
                  <a:pt x="542012" y="1848644"/>
                </a:lnTo>
                <a:lnTo>
                  <a:pt x="551880" y="1855391"/>
                </a:lnTo>
                <a:lnTo>
                  <a:pt x="558194" y="1860154"/>
                </a:lnTo>
                <a:lnTo>
                  <a:pt x="564904" y="1864916"/>
                </a:lnTo>
                <a:lnTo>
                  <a:pt x="571614" y="1870870"/>
                </a:lnTo>
                <a:lnTo>
                  <a:pt x="577929" y="1876426"/>
                </a:lnTo>
                <a:lnTo>
                  <a:pt x="583849" y="1882379"/>
                </a:lnTo>
                <a:lnTo>
                  <a:pt x="588190" y="1888332"/>
                </a:lnTo>
                <a:lnTo>
                  <a:pt x="589769" y="1890713"/>
                </a:lnTo>
                <a:lnTo>
                  <a:pt x="590953" y="1893888"/>
                </a:lnTo>
                <a:lnTo>
                  <a:pt x="591742" y="1896270"/>
                </a:lnTo>
                <a:lnTo>
                  <a:pt x="592137" y="1898651"/>
                </a:lnTo>
                <a:lnTo>
                  <a:pt x="591742" y="1901032"/>
                </a:lnTo>
                <a:lnTo>
                  <a:pt x="590558" y="1903017"/>
                </a:lnTo>
                <a:lnTo>
                  <a:pt x="589374" y="1905001"/>
                </a:lnTo>
                <a:lnTo>
                  <a:pt x="587006" y="1906985"/>
                </a:lnTo>
                <a:lnTo>
                  <a:pt x="583849" y="1908176"/>
                </a:lnTo>
                <a:lnTo>
                  <a:pt x="579902" y="1909367"/>
                </a:lnTo>
                <a:lnTo>
                  <a:pt x="575166" y="1910160"/>
                </a:lnTo>
                <a:lnTo>
                  <a:pt x="569246" y="1910954"/>
                </a:lnTo>
                <a:lnTo>
                  <a:pt x="562141" y="1911351"/>
                </a:lnTo>
                <a:lnTo>
                  <a:pt x="555432" y="1910954"/>
                </a:lnTo>
                <a:lnTo>
                  <a:pt x="549117" y="1910557"/>
                </a:lnTo>
                <a:lnTo>
                  <a:pt x="542802" y="1910160"/>
                </a:lnTo>
                <a:lnTo>
                  <a:pt x="536882" y="1908970"/>
                </a:lnTo>
                <a:lnTo>
                  <a:pt x="531356" y="1907779"/>
                </a:lnTo>
                <a:lnTo>
                  <a:pt x="526225" y="1905795"/>
                </a:lnTo>
                <a:lnTo>
                  <a:pt x="521094" y="1903810"/>
                </a:lnTo>
                <a:lnTo>
                  <a:pt x="515963" y="1901826"/>
                </a:lnTo>
                <a:lnTo>
                  <a:pt x="510833" y="1899445"/>
                </a:lnTo>
                <a:lnTo>
                  <a:pt x="501755" y="1894285"/>
                </a:lnTo>
                <a:lnTo>
                  <a:pt x="493072" y="1888729"/>
                </a:lnTo>
                <a:lnTo>
                  <a:pt x="484389" y="1882379"/>
                </a:lnTo>
                <a:lnTo>
                  <a:pt x="480837" y="1879998"/>
                </a:lnTo>
                <a:lnTo>
                  <a:pt x="478074" y="1878807"/>
                </a:lnTo>
                <a:lnTo>
                  <a:pt x="476495" y="1878807"/>
                </a:lnTo>
                <a:lnTo>
                  <a:pt x="475706" y="1879204"/>
                </a:lnTo>
                <a:lnTo>
                  <a:pt x="474916" y="1880792"/>
                </a:lnTo>
                <a:lnTo>
                  <a:pt x="474522" y="1881982"/>
                </a:lnTo>
                <a:lnTo>
                  <a:pt x="473732" y="1882776"/>
                </a:lnTo>
                <a:lnTo>
                  <a:pt x="472943" y="1883173"/>
                </a:lnTo>
                <a:lnTo>
                  <a:pt x="462681" y="1882776"/>
                </a:lnTo>
                <a:lnTo>
                  <a:pt x="457156" y="1881982"/>
                </a:lnTo>
                <a:lnTo>
                  <a:pt x="455182" y="1881585"/>
                </a:lnTo>
                <a:lnTo>
                  <a:pt x="453603" y="1881188"/>
                </a:lnTo>
                <a:lnTo>
                  <a:pt x="452025" y="1872457"/>
                </a:lnTo>
                <a:lnTo>
                  <a:pt x="450446" y="1865313"/>
                </a:lnTo>
                <a:lnTo>
                  <a:pt x="450051" y="1860154"/>
                </a:lnTo>
                <a:lnTo>
                  <a:pt x="450051" y="1855391"/>
                </a:lnTo>
                <a:lnTo>
                  <a:pt x="450051" y="1852216"/>
                </a:lnTo>
                <a:lnTo>
                  <a:pt x="450446" y="1850232"/>
                </a:lnTo>
                <a:lnTo>
                  <a:pt x="450841" y="1848644"/>
                </a:lnTo>
                <a:lnTo>
                  <a:pt x="449262" y="1846263"/>
                </a:lnTo>
                <a:close/>
                <a:moveTo>
                  <a:pt x="224686" y="1846263"/>
                </a:moveTo>
                <a:lnTo>
                  <a:pt x="314325" y="1846263"/>
                </a:lnTo>
                <a:lnTo>
                  <a:pt x="313124" y="1848644"/>
                </a:lnTo>
                <a:lnTo>
                  <a:pt x="313124" y="1850232"/>
                </a:lnTo>
                <a:lnTo>
                  <a:pt x="313525" y="1852216"/>
                </a:lnTo>
                <a:lnTo>
                  <a:pt x="313925" y="1855391"/>
                </a:lnTo>
                <a:lnTo>
                  <a:pt x="313525" y="1860154"/>
                </a:lnTo>
                <a:lnTo>
                  <a:pt x="313124" y="1865313"/>
                </a:lnTo>
                <a:lnTo>
                  <a:pt x="311924" y="1872457"/>
                </a:lnTo>
                <a:lnTo>
                  <a:pt x="310323" y="1881188"/>
                </a:lnTo>
                <a:lnTo>
                  <a:pt x="308722" y="1881585"/>
                </a:lnTo>
                <a:lnTo>
                  <a:pt x="306321" y="1881982"/>
                </a:lnTo>
                <a:lnTo>
                  <a:pt x="300719" y="1882776"/>
                </a:lnTo>
                <a:lnTo>
                  <a:pt x="290715" y="1883173"/>
                </a:lnTo>
                <a:lnTo>
                  <a:pt x="289914" y="1882776"/>
                </a:lnTo>
                <a:lnTo>
                  <a:pt x="288714" y="1881982"/>
                </a:lnTo>
                <a:lnTo>
                  <a:pt x="288314" y="1880792"/>
                </a:lnTo>
                <a:lnTo>
                  <a:pt x="287513" y="1879204"/>
                </a:lnTo>
                <a:lnTo>
                  <a:pt x="286713" y="1878807"/>
                </a:lnTo>
                <a:lnTo>
                  <a:pt x="285112" y="1878807"/>
                </a:lnTo>
                <a:lnTo>
                  <a:pt x="282311" y="1879998"/>
                </a:lnTo>
                <a:lnTo>
                  <a:pt x="278709" y="1882379"/>
                </a:lnTo>
                <a:lnTo>
                  <a:pt x="270306" y="1888729"/>
                </a:lnTo>
                <a:lnTo>
                  <a:pt x="261102" y="1894285"/>
                </a:lnTo>
                <a:lnTo>
                  <a:pt x="251898" y="1899445"/>
                </a:lnTo>
                <a:lnTo>
                  <a:pt x="246695" y="1901826"/>
                </a:lnTo>
                <a:lnTo>
                  <a:pt x="242293" y="1903810"/>
                </a:lnTo>
                <a:lnTo>
                  <a:pt x="236691" y="1905795"/>
                </a:lnTo>
                <a:lnTo>
                  <a:pt x="231089" y="1907779"/>
                </a:lnTo>
                <a:lnTo>
                  <a:pt x="225486" y="1908970"/>
                </a:lnTo>
                <a:lnTo>
                  <a:pt x="219484" y="1910160"/>
                </a:lnTo>
                <a:lnTo>
                  <a:pt x="213081" y="1910557"/>
                </a:lnTo>
                <a:lnTo>
                  <a:pt x="206678" y="1910954"/>
                </a:lnTo>
                <a:lnTo>
                  <a:pt x="199875" y="1911351"/>
                </a:lnTo>
                <a:lnTo>
                  <a:pt x="192672" y="1910954"/>
                </a:lnTo>
                <a:lnTo>
                  <a:pt x="186669" y="1910160"/>
                </a:lnTo>
                <a:lnTo>
                  <a:pt x="182267" y="1909367"/>
                </a:lnTo>
                <a:lnTo>
                  <a:pt x="178266" y="1908176"/>
                </a:lnTo>
                <a:lnTo>
                  <a:pt x="175064" y="1906985"/>
                </a:lnTo>
                <a:lnTo>
                  <a:pt x="172663" y="1905001"/>
                </a:lnTo>
                <a:lnTo>
                  <a:pt x="171062" y="1903017"/>
                </a:lnTo>
                <a:lnTo>
                  <a:pt x="169862" y="1901032"/>
                </a:lnTo>
                <a:lnTo>
                  <a:pt x="169862" y="1898651"/>
                </a:lnTo>
                <a:lnTo>
                  <a:pt x="169862" y="1896270"/>
                </a:lnTo>
                <a:lnTo>
                  <a:pt x="170662" y="1893888"/>
                </a:lnTo>
                <a:lnTo>
                  <a:pt x="171863" y="1890713"/>
                </a:lnTo>
                <a:lnTo>
                  <a:pt x="173864" y="1888332"/>
                </a:lnTo>
                <a:lnTo>
                  <a:pt x="177865" y="1882379"/>
                </a:lnTo>
                <a:lnTo>
                  <a:pt x="183868" y="1876426"/>
                </a:lnTo>
                <a:lnTo>
                  <a:pt x="190271" y="1870870"/>
                </a:lnTo>
                <a:lnTo>
                  <a:pt x="197074" y="1864916"/>
                </a:lnTo>
                <a:lnTo>
                  <a:pt x="203877" y="1860154"/>
                </a:lnTo>
                <a:lnTo>
                  <a:pt x="210279" y="1855391"/>
                </a:lnTo>
                <a:lnTo>
                  <a:pt x="220284" y="1848644"/>
                </a:lnTo>
                <a:lnTo>
                  <a:pt x="224686" y="1846263"/>
                </a:lnTo>
                <a:close/>
                <a:moveTo>
                  <a:pt x="1862137" y="1284288"/>
                </a:moveTo>
                <a:lnTo>
                  <a:pt x="1861739" y="1287447"/>
                </a:lnTo>
                <a:lnTo>
                  <a:pt x="1860144" y="1296135"/>
                </a:lnTo>
                <a:lnTo>
                  <a:pt x="1858151" y="1308772"/>
                </a:lnTo>
                <a:lnTo>
                  <a:pt x="1856557" y="1315880"/>
                </a:lnTo>
                <a:lnTo>
                  <a:pt x="1854564" y="1322988"/>
                </a:lnTo>
                <a:lnTo>
                  <a:pt x="1852172" y="1330097"/>
                </a:lnTo>
                <a:lnTo>
                  <a:pt x="1849781" y="1337205"/>
                </a:lnTo>
                <a:lnTo>
                  <a:pt x="1846194" y="1343918"/>
                </a:lnTo>
                <a:lnTo>
                  <a:pt x="1843005" y="1350237"/>
                </a:lnTo>
                <a:lnTo>
                  <a:pt x="1838620" y="1355370"/>
                </a:lnTo>
                <a:lnTo>
                  <a:pt x="1836627" y="1357345"/>
                </a:lnTo>
                <a:lnTo>
                  <a:pt x="1834634" y="1359714"/>
                </a:lnTo>
                <a:lnTo>
                  <a:pt x="1831844" y="1361294"/>
                </a:lnTo>
                <a:lnTo>
                  <a:pt x="1829453" y="1362478"/>
                </a:lnTo>
                <a:lnTo>
                  <a:pt x="1826264" y="1363268"/>
                </a:lnTo>
                <a:lnTo>
                  <a:pt x="1823474" y="1363663"/>
                </a:lnTo>
                <a:lnTo>
                  <a:pt x="1820285" y="1363663"/>
                </a:lnTo>
                <a:lnTo>
                  <a:pt x="1816698" y="1363663"/>
                </a:lnTo>
                <a:lnTo>
                  <a:pt x="1814306" y="1363268"/>
                </a:lnTo>
                <a:lnTo>
                  <a:pt x="1811117" y="1362873"/>
                </a:lnTo>
                <a:lnTo>
                  <a:pt x="1809124" y="1362084"/>
                </a:lnTo>
                <a:lnTo>
                  <a:pt x="1807131" y="1361294"/>
                </a:lnTo>
                <a:lnTo>
                  <a:pt x="1805138" y="1360109"/>
                </a:lnTo>
                <a:lnTo>
                  <a:pt x="1803544" y="1358135"/>
                </a:lnTo>
                <a:lnTo>
                  <a:pt x="1802348" y="1356555"/>
                </a:lnTo>
                <a:lnTo>
                  <a:pt x="1801153" y="1354975"/>
                </a:lnTo>
                <a:lnTo>
                  <a:pt x="1800355" y="1353001"/>
                </a:lnTo>
                <a:lnTo>
                  <a:pt x="1799558" y="1350237"/>
                </a:lnTo>
                <a:lnTo>
                  <a:pt x="1798362" y="1345498"/>
                </a:lnTo>
                <a:lnTo>
                  <a:pt x="1797964" y="1339969"/>
                </a:lnTo>
                <a:lnTo>
                  <a:pt x="1797565" y="1334835"/>
                </a:lnTo>
                <a:lnTo>
                  <a:pt x="1796369" y="1330886"/>
                </a:lnTo>
                <a:lnTo>
                  <a:pt x="1795971" y="1329702"/>
                </a:lnTo>
                <a:lnTo>
                  <a:pt x="1795174" y="1328912"/>
                </a:lnTo>
                <a:lnTo>
                  <a:pt x="1794376" y="1328122"/>
                </a:lnTo>
                <a:lnTo>
                  <a:pt x="1793579" y="1328122"/>
                </a:lnTo>
                <a:lnTo>
                  <a:pt x="1791985" y="1328122"/>
                </a:lnTo>
                <a:lnTo>
                  <a:pt x="1791188" y="1328517"/>
                </a:lnTo>
                <a:lnTo>
                  <a:pt x="1790390" y="1328912"/>
                </a:lnTo>
                <a:lnTo>
                  <a:pt x="1789992" y="1329702"/>
                </a:lnTo>
                <a:lnTo>
                  <a:pt x="1788796" y="1332071"/>
                </a:lnTo>
                <a:lnTo>
                  <a:pt x="1788398" y="1336020"/>
                </a:lnTo>
                <a:lnTo>
                  <a:pt x="1787999" y="1337995"/>
                </a:lnTo>
                <a:lnTo>
                  <a:pt x="1787600" y="1340759"/>
                </a:lnTo>
                <a:lnTo>
                  <a:pt x="1785209" y="1346288"/>
                </a:lnTo>
                <a:lnTo>
                  <a:pt x="1782020" y="1351816"/>
                </a:lnTo>
                <a:lnTo>
                  <a:pt x="1778034" y="1356950"/>
                </a:lnTo>
                <a:lnTo>
                  <a:pt x="1776440" y="1358529"/>
                </a:lnTo>
                <a:lnTo>
                  <a:pt x="1774845" y="1360504"/>
                </a:lnTo>
                <a:lnTo>
                  <a:pt x="1773251" y="1361294"/>
                </a:lnTo>
                <a:lnTo>
                  <a:pt x="1771657" y="1361294"/>
                </a:lnTo>
                <a:lnTo>
                  <a:pt x="1770859" y="1360899"/>
                </a:lnTo>
                <a:lnTo>
                  <a:pt x="1770062" y="1358924"/>
                </a:lnTo>
                <a:lnTo>
                  <a:pt x="1770062" y="1356555"/>
                </a:lnTo>
                <a:lnTo>
                  <a:pt x="1770062" y="1353396"/>
                </a:lnTo>
                <a:lnTo>
                  <a:pt x="1772454" y="1335230"/>
                </a:lnTo>
                <a:lnTo>
                  <a:pt x="1774048" y="1326148"/>
                </a:lnTo>
                <a:lnTo>
                  <a:pt x="1775643" y="1317460"/>
                </a:lnTo>
                <a:lnTo>
                  <a:pt x="1778034" y="1309957"/>
                </a:lnTo>
                <a:lnTo>
                  <a:pt x="1779628" y="1306797"/>
                </a:lnTo>
                <a:lnTo>
                  <a:pt x="1781223" y="1303638"/>
                </a:lnTo>
                <a:lnTo>
                  <a:pt x="1782817" y="1301269"/>
                </a:lnTo>
                <a:lnTo>
                  <a:pt x="1784810" y="1299689"/>
                </a:lnTo>
                <a:lnTo>
                  <a:pt x="1787202" y="1298110"/>
                </a:lnTo>
                <a:lnTo>
                  <a:pt x="1789593" y="1297715"/>
                </a:lnTo>
                <a:lnTo>
                  <a:pt x="1862137" y="1284288"/>
                </a:lnTo>
                <a:close/>
                <a:moveTo>
                  <a:pt x="42862" y="1284288"/>
                </a:moveTo>
                <a:lnTo>
                  <a:pt x="114155" y="1297983"/>
                </a:lnTo>
                <a:lnTo>
                  <a:pt x="116114" y="1298386"/>
                </a:lnTo>
                <a:lnTo>
                  <a:pt x="118073" y="1299595"/>
                </a:lnTo>
                <a:lnTo>
                  <a:pt x="120423" y="1301609"/>
                </a:lnTo>
                <a:lnTo>
                  <a:pt x="121990" y="1303623"/>
                </a:lnTo>
                <a:lnTo>
                  <a:pt x="123557" y="1306845"/>
                </a:lnTo>
                <a:lnTo>
                  <a:pt x="125124" y="1310067"/>
                </a:lnTo>
                <a:lnTo>
                  <a:pt x="127474" y="1318123"/>
                </a:lnTo>
                <a:lnTo>
                  <a:pt x="129433" y="1326985"/>
                </a:lnTo>
                <a:lnTo>
                  <a:pt x="130608" y="1335847"/>
                </a:lnTo>
                <a:lnTo>
                  <a:pt x="133350" y="1354376"/>
                </a:lnTo>
                <a:lnTo>
                  <a:pt x="133350" y="1358001"/>
                </a:lnTo>
                <a:lnTo>
                  <a:pt x="132958" y="1360820"/>
                </a:lnTo>
                <a:lnTo>
                  <a:pt x="132566" y="1362029"/>
                </a:lnTo>
                <a:lnTo>
                  <a:pt x="131000" y="1362834"/>
                </a:lnTo>
                <a:lnTo>
                  <a:pt x="129824" y="1362432"/>
                </a:lnTo>
                <a:lnTo>
                  <a:pt x="128257" y="1361626"/>
                </a:lnTo>
                <a:lnTo>
                  <a:pt x="126691" y="1360418"/>
                </a:lnTo>
                <a:lnTo>
                  <a:pt x="124732" y="1358001"/>
                </a:lnTo>
                <a:lnTo>
                  <a:pt x="121598" y="1353167"/>
                </a:lnTo>
                <a:lnTo>
                  <a:pt x="118073" y="1347528"/>
                </a:lnTo>
                <a:lnTo>
                  <a:pt x="116114" y="1341486"/>
                </a:lnTo>
                <a:lnTo>
                  <a:pt x="115331" y="1339069"/>
                </a:lnTo>
                <a:lnTo>
                  <a:pt x="115331" y="1336652"/>
                </a:lnTo>
                <a:lnTo>
                  <a:pt x="114939" y="1333430"/>
                </a:lnTo>
                <a:lnTo>
                  <a:pt x="113764" y="1330610"/>
                </a:lnTo>
                <a:lnTo>
                  <a:pt x="112980" y="1329805"/>
                </a:lnTo>
                <a:lnTo>
                  <a:pt x="111805" y="1328999"/>
                </a:lnTo>
                <a:lnTo>
                  <a:pt x="111022" y="1328596"/>
                </a:lnTo>
                <a:lnTo>
                  <a:pt x="110238" y="1328596"/>
                </a:lnTo>
                <a:lnTo>
                  <a:pt x="109455" y="1328999"/>
                </a:lnTo>
                <a:lnTo>
                  <a:pt x="108671" y="1329402"/>
                </a:lnTo>
                <a:lnTo>
                  <a:pt x="107888" y="1330610"/>
                </a:lnTo>
                <a:lnTo>
                  <a:pt x="107104" y="1332221"/>
                </a:lnTo>
                <a:lnTo>
                  <a:pt x="106321" y="1335444"/>
                </a:lnTo>
                <a:lnTo>
                  <a:pt x="105929" y="1341083"/>
                </a:lnTo>
                <a:lnTo>
                  <a:pt x="105146" y="1346722"/>
                </a:lnTo>
                <a:lnTo>
                  <a:pt x="104362" y="1351556"/>
                </a:lnTo>
                <a:lnTo>
                  <a:pt x="103579" y="1353973"/>
                </a:lnTo>
                <a:lnTo>
                  <a:pt x="102795" y="1355987"/>
                </a:lnTo>
                <a:lnTo>
                  <a:pt x="101620" y="1358001"/>
                </a:lnTo>
                <a:lnTo>
                  <a:pt x="100445" y="1360015"/>
                </a:lnTo>
                <a:lnTo>
                  <a:pt x="98487" y="1361223"/>
                </a:lnTo>
                <a:lnTo>
                  <a:pt x="96920" y="1362432"/>
                </a:lnTo>
                <a:lnTo>
                  <a:pt x="94961" y="1363237"/>
                </a:lnTo>
                <a:lnTo>
                  <a:pt x="92611" y="1364043"/>
                </a:lnTo>
                <a:lnTo>
                  <a:pt x="89869" y="1364848"/>
                </a:lnTo>
                <a:lnTo>
                  <a:pt x="87127" y="1365251"/>
                </a:lnTo>
                <a:lnTo>
                  <a:pt x="80467" y="1364848"/>
                </a:lnTo>
                <a:lnTo>
                  <a:pt x="77725" y="1364446"/>
                </a:lnTo>
                <a:lnTo>
                  <a:pt x="74983" y="1363640"/>
                </a:lnTo>
                <a:lnTo>
                  <a:pt x="72633" y="1362432"/>
                </a:lnTo>
                <a:lnTo>
                  <a:pt x="69891" y="1360820"/>
                </a:lnTo>
                <a:lnTo>
                  <a:pt x="67932" y="1358806"/>
                </a:lnTo>
                <a:lnTo>
                  <a:pt x="65190" y="1356792"/>
                </a:lnTo>
                <a:lnTo>
                  <a:pt x="61665" y="1351153"/>
                </a:lnTo>
                <a:lnTo>
                  <a:pt x="57747" y="1345111"/>
                </a:lnTo>
                <a:lnTo>
                  <a:pt x="55005" y="1338263"/>
                </a:lnTo>
                <a:lnTo>
                  <a:pt x="52655" y="1331013"/>
                </a:lnTo>
                <a:lnTo>
                  <a:pt x="49913" y="1323360"/>
                </a:lnTo>
                <a:lnTo>
                  <a:pt x="48346" y="1316109"/>
                </a:lnTo>
                <a:lnTo>
                  <a:pt x="46779" y="1308859"/>
                </a:lnTo>
                <a:lnTo>
                  <a:pt x="44037" y="1296372"/>
                </a:lnTo>
                <a:lnTo>
                  <a:pt x="43254" y="1287511"/>
                </a:lnTo>
                <a:lnTo>
                  <a:pt x="42862" y="1284288"/>
                </a:lnTo>
                <a:close/>
                <a:moveTo>
                  <a:pt x="1298517" y="998258"/>
                </a:moveTo>
                <a:lnTo>
                  <a:pt x="1247697" y="1005006"/>
                </a:lnTo>
                <a:lnTo>
                  <a:pt x="970168" y="1039940"/>
                </a:lnTo>
                <a:lnTo>
                  <a:pt x="956272" y="1045895"/>
                </a:lnTo>
                <a:lnTo>
                  <a:pt x="928877" y="1057010"/>
                </a:lnTo>
                <a:lnTo>
                  <a:pt x="879644" y="1076859"/>
                </a:lnTo>
                <a:lnTo>
                  <a:pt x="925700" y="1070905"/>
                </a:lnTo>
                <a:lnTo>
                  <a:pt x="946743" y="1068523"/>
                </a:lnTo>
                <a:lnTo>
                  <a:pt x="1317972" y="1020885"/>
                </a:lnTo>
                <a:lnTo>
                  <a:pt x="1314399" y="1016122"/>
                </a:lnTo>
                <a:lnTo>
                  <a:pt x="1298517" y="998258"/>
                </a:lnTo>
                <a:close/>
                <a:moveTo>
                  <a:pt x="1085309" y="949429"/>
                </a:moveTo>
                <a:lnTo>
                  <a:pt x="951111" y="956178"/>
                </a:lnTo>
                <a:lnTo>
                  <a:pt x="912995" y="958163"/>
                </a:lnTo>
                <a:lnTo>
                  <a:pt x="891952" y="958957"/>
                </a:lnTo>
                <a:lnTo>
                  <a:pt x="653731" y="981585"/>
                </a:lnTo>
                <a:lnTo>
                  <a:pt x="641819" y="988730"/>
                </a:lnTo>
                <a:lnTo>
                  <a:pt x="569956" y="1031207"/>
                </a:lnTo>
                <a:lnTo>
                  <a:pt x="947934" y="971263"/>
                </a:lnTo>
                <a:lnTo>
                  <a:pt x="990814" y="964515"/>
                </a:lnTo>
                <a:lnTo>
                  <a:pt x="999549" y="962927"/>
                </a:lnTo>
                <a:lnTo>
                  <a:pt x="1085309" y="949429"/>
                </a:lnTo>
                <a:close/>
                <a:moveTo>
                  <a:pt x="606483" y="818030"/>
                </a:moveTo>
                <a:lnTo>
                  <a:pt x="609660" y="823191"/>
                </a:lnTo>
                <a:lnTo>
                  <a:pt x="612836" y="831527"/>
                </a:lnTo>
                <a:lnTo>
                  <a:pt x="621174" y="852964"/>
                </a:lnTo>
                <a:lnTo>
                  <a:pt x="619188" y="828351"/>
                </a:lnTo>
                <a:lnTo>
                  <a:pt x="606483" y="818030"/>
                </a:lnTo>
                <a:close/>
                <a:moveTo>
                  <a:pt x="1283033" y="812472"/>
                </a:moveTo>
                <a:lnTo>
                  <a:pt x="1282239" y="812869"/>
                </a:lnTo>
                <a:lnTo>
                  <a:pt x="1281445" y="814060"/>
                </a:lnTo>
                <a:lnTo>
                  <a:pt x="1273504" y="824381"/>
                </a:lnTo>
                <a:lnTo>
                  <a:pt x="1265960" y="835100"/>
                </a:lnTo>
                <a:lnTo>
                  <a:pt x="1263578" y="838276"/>
                </a:lnTo>
                <a:lnTo>
                  <a:pt x="1256034" y="951811"/>
                </a:lnTo>
                <a:lnTo>
                  <a:pt x="1261990" y="924023"/>
                </a:lnTo>
                <a:lnTo>
                  <a:pt x="1268342" y="897425"/>
                </a:lnTo>
                <a:lnTo>
                  <a:pt x="1279062" y="850185"/>
                </a:lnTo>
                <a:lnTo>
                  <a:pt x="1282239" y="832321"/>
                </a:lnTo>
                <a:lnTo>
                  <a:pt x="1283430" y="825175"/>
                </a:lnTo>
                <a:lnTo>
                  <a:pt x="1284621" y="819618"/>
                </a:lnTo>
                <a:lnTo>
                  <a:pt x="1284621" y="815251"/>
                </a:lnTo>
                <a:lnTo>
                  <a:pt x="1283827" y="812869"/>
                </a:lnTo>
                <a:lnTo>
                  <a:pt x="1283430" y="812472"/>
                </a:lnTo>
                <a:lnTo>
                  <a:pt x="1283033" y="812472"/>
                </a:lnTo>
                <a:close/>
                <a:moveTo>
                  <a:pt x="266522" y="615950"/>
                </a:moveTo>
                <a:lnTo>
                  <a:pt x="270489" y="616347"/>
                </a:lnTo>
                <a:lnTo>
                  <a:pt x="273661" y="619521"/>
                </a:lnTo>
                <a:lnTo>
                  <a:pt x="344258" y="879386"/>
                </a:lnTo>
                <a:lnTo>
                  <a:pt x="345448" y="868674"/>
                </a:lnTo>
                <a:lnTo>
                  <a:pt x="370434" y="687760"/>
                </a:lnTo>
                <a:lnTo>
                  <a:pt x="364485" y="673081"/>
                </a:lnTo>
                <a:lnTo>
                  <a:pt x="370831" y="674271"/>
                </a:lnTo>
                <a:lnTo>
                  <a:pt x="377573" y="675858"/>
                </a:lnTo>
                <a:lnTo>
                  <a:pt x="383919" y="676255"/>
                </a:lnTo>
                <a:lnTo>
                  <a:pt x="390265" y="676652"/>
                </a:lnTo>
                <a:lnTo>
                  <a:pt x="396214" y="676255"/>
                </a:lnTo>
                <a:lnTo>
                  <a:pt x="402957" y="675858"/>
                </a:lnTo>
                <a:lnTo>
                  <a:pt x="409699" y="674668"/>
                </a:lnTo>
                <a:lnTo>
                  <a:pt x="416045" y="673478"/>
                </a:lnTo>
                <a:lnTo>
                  <a:pt x="412872" y="683793"/>
                </a:lnTo>
                <a:lnTo>
                  <a:pt x="409699" y="694108"/>
                </a:lnTo>
                <a:lnTo>
                  <a:pt x="407716" y="704820"/>
                </a:lnTo>
                <a:lnTo>
                  <a:pt x="406526" y="716326"/>
                </a:lnTo>
                <a:lnTo>
                  <a:pt x="406129" y="724657"/>
                </a:lnTo>
                <a:lnTo>
                  <a:pt x="405733" y="734973"/>
                </a:lnTo>
                <a:lnTo>
                  <a:pt x="405733" y="746875"/>
                </a:lnTo>
                <a:lnTo>
                  <a:pt x="406526" y="759967"/>
                </a:lnTo>
                <a:lnTo>
                  <a:pt x="407319" y="774250"/>
                </a:lnTo>
                <a:lnTo>
                  <a:pt x="408509" y="789326"/>
                </a:lnTo>
                <a:lnTo>
                  <a:pt x="412079" y="823049"/>
                </a:lnTo>
                <a:lnTo>
                  <a:pt x="416045" y="859549"/>
                </a:lnTo>
                <a:lnTo>
                  <a:pt x="421597" y="897636"/>
                </a:lnTo>
                <a:lnTo>
                  <a:pt x="427546" y="936914"/>
                </a:lnTo>
                <a:lnTo>
                  <a:pt x="433496" y="976191"/>
                </a:lnTo>
                <a:lnTo>
                  <a:pt x="445791" y="1051175"/>
                </a:lnTo>
                <a:lnTo>
                  <a:pt x="456896" y="1114257"/>
                </a:lnTo>
                <a:lnTo>
                  <a:pt x="468398" y="1176546"/>
                </a:lnTo>
                <a:lnTo>
                  <a:pt x="469587" y="1181703"/>
                </a:lnTo>
                <a:lnTo>
                  <a:pt x="471967" y="1187258"/>
                </a:lnTo>
                <a:lnTo>
                  <a:pt x="474347" y="1192415"/>
                </a:lnTo>
                <a:lnTo>
                  <a:pt x="477123" y="1197573"/>
                </a:lnTo>
                <a:lnTo>
                  <a:pt x="481089" y="1201937"/>
                </a:lnTo>
                <a:lnTo>
                  <a:pt x="485055" y="1206301"/>
                </a:lnTo>
                <a:lnTo>
                  <a:pt x="489418" y="1210269"/>
                </a:lnTo>
                <a:lnTo>
                  <a:pt x="494177" y="1213046"/>
                </a:lnTo>
                <a:lnTo>
                  <a:pt x="500920" y="1217410"/>
                </a:lnTo>
                <a:lnTo>
                  <a:pt x="508059" y="1220187"/>
                </a:lnTo>
                <a:lnTo>
                  <a:pt x="515594" y="1222964"/>
                </a:lnTo>
                <a:lnTo>
                  <a:pt x="523527" y="1225345"/>
                </a:lnTo>
                <a:lnTo>
                  <a:pt x="531459" y="1227329"/>
                </a:lnTo>
                <a:lnTo>
                  <a:pt x="540581" y="1228519"/>
                </a:lnTo>
                <a:lnTo>
                  <a:pt x="549306" y="1228915"/>
                </a:lnTo>
                <a:lnTo>
                  <a:pt x="558428" y="1229312"/>
                </a:lnTo>
                <a:lnTo>
                  <a:pt x="566757" y="1229312"/>
                </a:lnTo>
                <a:lnTo>
                  <a:pt x="574689" y="1228519"/>
                </a:lnTo>
                <a:lnTo>
                  <a:pt x="583018" y="1228122"/>
                </a:lnTo>
                <a:lnTo>
                  <a:pt x="590950" y="1226932"/>
                </a:lnTo>
                <a:lnTo>
                  <a:pt x="595313" y="1274937"/>
                </a:lnTo>
                <a:lnTo>
                  <a:pt x="591347" y="1282476"/>
                </a:lnTo>
                <a:lnTo>
                  <a:pt x="588174" y="1290410"/>
                </a:lnTo>
                <a:lnTo>
                  <a:pt x="585398" y="1298742"/>
                </a:lnTo>
                <a:lnTo>
                  <a:pt x="583018" y="1306677"/>
                </a:lnTo>
                <a:lnTo>
                  <a:pt x="581432" y="1314612"/>
                </a:lnTo>
                <a:lnTo>
                  <a:pt x="579845" y="1322150"/>
                </a:lnTo>
                <a:lnTo>
                  <a:pt x="577466" y="1336829"/>
                </a:lnTo>
                <a:lnTo>
                  <a:pt x="573896" y="1342780"/>
                </a:lnTo>
                <a:lnTo>
                  <a:pt x="540581" y="1790304"/>
                </a:lnTo>
                <a:lnTo>
                  <a:pt x="537011" y="1789908"/>
                </a:lnTo>
                <a:lnTo>
                  <a:pt x="448170" y="1789908"/>
                </a:lnTo>
                <a:lnTo>
                  <a:pt x="444997" y="1789908"/>
                </a:lnTo>
                <a:lnTo>
                  <a:pt x="441428" y="1790304"/>
                </a:lnTo>
                <a:lnTo>
                  <a:pt x="434685" y="1792288"/>
                </a:lnTo>
                <a:lnTo>
                  <a:pt x="390265" y="1442759"/>
                </a:lnTo>
                <a:lnTo>
                  <a:pt x="383919" y="1443156"/>
                </a:lnTo>
                <a:lnTo>
                  <a:pt x="377970" y="1443553"/>
                </a:lnTo>
                <a:lnTo>
                  <a:pt x="373607" y="1443156"/>
                </a:lnTo>
                <a:lnTo>
                  <a:pt x="369641" y="1442759"/>
                </a:lnTo>
                <a:lnTo>
                  <a:pt x="327600" y="1792288"/>
                </a:lnTo>
                <a:lnTo>
                  <a:pt x="320461" y="1790304"/>
                </a:lnTo>
                <a:lnTo>
                  <a:pt x="316892" y="1789908"/>
                </a:lnTo>
                <a:lnTo>
                  <a:pt x="312926" y="1789908"/>
                </a:lnTo>
                <a:lnTo>
                  <a:pt x="224085" y="1789908"/>
                </a:lnTo>
                <a:lnTo>
                  <a:pt x="221309" y="1790304"/>
                </a:lnTo>
                <a:lnTo>
                  <a:pt x="218532" y="1790701"/>
                </a:lnTo>
                <a:lnTo>
                  <a:pt x="187597" y="1376503"/>
                </a:lnTo>
                <a:lnTo>
                  <a:pt x="188787" y="1369759"/>
                </a:lnTo>
                <a:lnTo>
                  <a:pt x="189580" y="1363014"/>
                </a:lnTo>
                <a:lnTo>
                  <a:pt x="189977" y="1355873"/>
                </a:lnTo>
                <a:lnTo>
                  <a:pt x="189580" y="1348335"/>
                </a:lnTo>
                <a:lnTo>
                  <a:pt x="188390" y="1338416"/>
                </a:lnTo>
                <a:lnTo>
                  <a:pt x="187200" y="1327704"/>
                </a:lnTo>
                <a:lnTo>
                  <a:pt x="184821" y="1315802"/>
                </a:lnTo>
                <a:lnTo>
                  <a:pt x="182044" y="1303503"/>
                </a:lnTo>
                <a:lnTo>
                  <a:pt x="179665" y="1297552"/>
                </a:lnTo>
                <a:lnTo>
                  <a:pt x="177682" y="1291601"/>
                </a:lnTo>
                <a:lnTo>
                  <a:pt x="175302" y="1285649"/>
                </a:lnTo>
                <a:lnTo>
                  <a:pt x="172526" y="1279698"/>
                </a:lnTo>
                <a:lnTo>
                  <a:pt x="169353" y="1274144"/>
                </a:lnTo>
                <a:lnTo>
                  <a:pt x="165783" y="1268590"/>
                </a:lnTo>
                <a:lnTo>
                  <a:pt x="161817" y="1263829"/>
                </a:lnTo>
                <a:lnTo>
                  <a:pt x="157058" y="1259465"/>
                </a:lnTo>
                <a:lnTo>
                  <a:pt x="149919" y="1178133"/>
                </a:lnTo>
                <a:lnTo>
                  <a:pt x="144763" y="1121795"/>
                </a:lnTo>
                <a:lnTo>
                  <a:pt x="140004" y="1058317"/>
                </a:lnTo>
                <a:lnTo>
                  <a:pt x="124536" y="836538"/>
                </a:lnTo>
                <a:lnTo>
                  <a:pt x="118587" y="831381"/>
                </a:lnTo>
                <a:lnTo>
                  <a:pt x="113034" y="825430"/>
                </a:lnTo>
                <a:lnTo>
                  <a:pt x="112637" y="825033"/>
                </a:lnTo>
                <a:lnTo>
                  <a:pt x="111844" y="825430"/>
                </a:lnTo>
                <a:lnTo>
                  <a:pt x="111051" y="827413"/>
                </a:lnTo>
                <a:lnTo>
                  <a:pt x="110654" y="831381"/>
                </a:lnTo>
                <a:lnTo>
                  <a:pt x="110258" y="836142"/>
                </a:lnTo>
                <a:lnTo>
                  <a:pt x="110258" y="851614"/>
                </a:lnTo>
                <a:lnTo>
                  <a:pt x="110258" y="871452"/>
                </a:lnTo>
                <a:lnTo>
                  <a:pt x="111051" y="925012"/>
                </a:lnTo>
                <a:lnTo>
                  <a:pt x="113827" y="990474"/>
                </a:lnTo>
                <a:lnTo>
                  <a:pt x="116603" y="1061491"/>
                </a:lnTo>
                <a:lnTo>
                  <a:pt x="119776" y="1131317"/>
                </a:lnTo>
                <a:lnTo>
                  <a:pt x="122949" y="1194002"/>
                </a:lnTo>
                <a:lnTo>
                  <a:pt x="126519" y="1243595"/>
                </a:lnTo>
                <a:lnTo>
                  <a:pt x="124536" y="1243198"/>
                </a:lnTo>
                <a:lnTo>
                  <a:pt x="122553" y="1242801"/>
                </a:lnTo>
                <a:lnTo>
                  <a:pt x="52353" y="1229312"/>
                </a:lnTo>
                <a:lnTo>
                  <a:pt x="47197" y="1228915"/>
                </a:lnTo>
                <a:lnTo>
                  <a:pt x="42041" y="1228519"/>
                </a:lnTo>
                <a:lnTo>
                  <a:pt x="36091" y="1228915"/>
                </a:lnTo>
                <a:lnTo>
                  <a:pt x="30539" y="1229709"/>
                </a:lnTo>
                <a:lnTo>
                  <a:pt x="27763" y="1205508"/>
                </a:lnTo>
                <a:lnTo>
                  <a:pt x="24590" y="1176942"/>
                </a:lnTo>
                <a:lnTo>
                  <a:pt x="21417" y="1145203"/>
                </a:lnTo>
                <a:lnTo>
                  <a:pt x="18244" y="1110290"/>
                </a:lnTo>
                <a:lnTo>
                  <a:pt x="12295" y="1036099"/>
                </a:lnTo>
                <a:lnTo>
                  <a:pt x="7139" y="959925"/>
                </a:lnTo>
                <a:lnTo>
                  <a:pt x="3173" y="887321"/>
                </a:lnTo>
                <a:lnTo>
                  <a:pt x="1586" y="853995"/>
                </a:lnTo>
                <a:lnTo>
                  <a:pt x="793" y="824636"/>
                </a:lnTo>
                <a:lnTo>
                  <a:pt x="0" y="798848"/>
                </a:lnTo>
                <a:lnTo>
                  <a:pt x="0" y="777424"/>
                </a:lnTo>
                <a:lnTo>
                  <a:pt x="396" y="761554"/>
                </a:lnTo>
                <a:lnTo>
                  <a:pt x="793" y="755603"/>
                </a:lnTo>
                <a:lnTo>
                  <a:pt x="1190" y="752032"/>
                </a:lnTo>
                <a:lnTo>
                  <a:pt x="1983" y="744494"/>
                </a:lnTo>
                <a:lnTo>
                  <a:pt x="3569" y="737353"/>
                </a:lnTo>
                <a:lnTo>
                  <a:pt x="5949" y="730608"/>
                </a:lnTo>
                <a:lnTo>
                  <a:pt x="8725" y="723864"/>
                </a:lnTo>
                <a:lnTo>
                  <a:pt x="12691" y="717516"/>
                </a:lnTo>
                <a:lnTo>
                  <a:pt x="16658" y="711168"/>
                </a:lnTo>
                <a:lnTo>
                  <a:pt x="21813" y="705217"/>
                </a:lnTo>
                <a:lnTo>
                  <a:pt x="27763" y="699266"/>
                </a:lnTo>
                <a:lnTo>
                  <a:pt x="33712" y="693711"/>
                </a:lnTo>
                <a:lnTo>
                  <a:pt x="40454" y="688157"/>
                </a:lnTo>
                <a:lnTo>
                  <a:pt x="47593" y="683396"/>
                </a:lnTo>
                <a:lnTo>
                  <a:pt x="55525" y="678239"/>
                </a:lnTo>
                <a:lnTo>
                  <a:pt x="63458" y="673478"/>
                </a:lnTo>
                <a:lnTo>
                  <a:pt x="72183" y="669113"/>
                </a:lnTo>
                <a:lnTo>
                  <a:pt x="81305" y="664353"/>
                </a:lnTo>
                <a:lnTo>
                  <a:pt x="90427" y="659988"/>
                </a:lnTo>
                <a:lnTo>
                  <a:pt x="99946" y="656418"/>
                </a:lnTo>
                <a:lnTo>
                  <a:pt x="109861" y="652450"/>
                </a:lnTo>
                <a:lnTo>
                  <a:pt x="130485" y="645309"/>
                </a:lnTo>
                <a:lnTo>
                  <a:pt x="151902" y="638564"/>
                </a:lnTo>
                <a:lnTo>
                  <a:pt x="174112" y="633010"/>
                </a:lnTo>
                <a:lnTo>
                  <a:pt x="196322" y="627456"/>
                </a:lnTo>
                <a:lnTo>
                  <a:pt x="218532" y="623488"/>
                </a:lnTo>
                <a:lnTo>
                  <a:pt x="241139" y="619521"/>
                </a:lnTo>
                <a:lnTo>
                  <a:pt x="262953" y="616347"/>
                </a:lnTo>
                <a:lnTo>
                  <a:pt x="266522" y="615950"/>
                </a:lnTo>
                <a:close/>
                <a:moveTo>
                  <a:pt x="1664891" y="614363"/>
                </a:moveTo>
                <a:lnTo>
                  <a:pt x="1675210" y="614363"/>
                </a:lnTo>
                <a:lnTo>
                  <a:pt x="1686322" y="614760"/>
                </a:lnTo>
                <a:lnTo>
                  <a:pt x="1697038" y="615554"/>
                </a:lnTo>
                <a:lnTo>
                  <a:pt x="1707754" y="617142"/>
                </a:lnTo>
                <a:lnTo>
                  <a:pt x="1718866" y="619127"/>
                </a:lnTo>
                <a:lnTo>
                  <a:pt x="1729582" y="621906"/>
                </a:lnTo>
                <a:lnTo>
                  <a:pt x="1740297" y="624288"/>
                </a:lnTo>
                <a:lnTo>
                  <a:pt x="1750616" y="627861"/>
                </a:lnTo>
                <a:lnTo>
                  <a:pt x="1761729" y="631435"/>
                </a:lnTo>
                <a:lnTo>
                  <a:pt x="1772047" y="635405"/>
                </a:lnTo>
                <a:lnTo>
                  <a:pt x="1782366" y="638978"/>
                </a:lnTo>
                <a:lnTo>
                  <a:pt x="1792288" y="643742"/>
                </a:lnTo>
                <a:lnTo>
                  <a:pt x="1802210" y="648506"/>
                </a:lnTo>
                <a:lnTo>
                  <a:pt x="1821260" y="657637"/>
                </a:lnTo>
                <a:lnTo>
                  <a:pt x="1838326" y="667562"/>
                </a:lnTo>
                <a:lnTo>
                  <a:pt x="1854994" y="677885"/>
                </a:lnTo>
                <a:lnTo>
                  <a:pt x="1869282" y="687810"/>
                </a:lnTo>
                <a:lnTo>
                  <a:pt x="1881982" y="697338"/>
                </a:lnTo>
                <a:lnTo>
                  <a:pt x="1892301" y="706072"/>
                </a:lnTo>
                <a:lnTo>
                  <a:pt x="1900635" y="714012"/>
                </a:lnTo>
                <a:lnTo>
                  <a:pt x="1903810" y="717585"/>
                </a:lnTo>
                <a:lnTo>
                  <a:pt x="1905794" y="720761"/>
                </a:lnTo>
                <a:lnTo>
                  <a:pt x="1907779" y="723541"/>
                </a:lnTo>
                <a:lnTo>
                  <a:pt x="1908969" y="725923"/>
                </a:lnTo>
                <a:lnTo>
                  <a:pt x="1909366" y="730290"/>
                </a:lnTo>
                <a:lnTo>
                  <a:pt x="1909763" y="735848"/>
                </a:lnTo>
                <a:lnTo>
                  <a:pt x="1909763" y="752125"/>
                </a:lnTo>
                <a:lnTo>
                  <a:pt x="1908969" y="773961"/>
                </a:lnTo>
                <a:lnTo>
                  <a:pt x="1907779" y="800957"/>
                </a:lnTo>
                <a:lnTo>
                  <a:pt x="1905794" y="832321"/>
                </a:lnTo>
                <a:lnTo>
                  <a:pt x="1903413" y="866861"/>
                </a:lnTo>
                <a:lnTo>
                  <a:pt x="1897460" y="942689"/>
                </a:lnTo>
                <a:lnTo>
                  <a:pt x="1890316" y="1022885"/>
                </a:lnTo>
                <a:lnTo>
                  <a:pt x="1882379" y="1101096"/>
                </a:lnTo>
                <a:lnTo>
                  <a:pt x="1878410" y="1137621"/>
                </a:lnTo>
                <a:lnTo>
                  <a:pt x="1874838" y="1171366"/>
                </a:lnTo>
                <a:lnTo>
                  <a:pt x="1870869" y="1201539"/>
                </a:lnTo>
                <a:lnTo>
                  <a:pt x="1867298" y="1227345"/>
                </a:lnTo>
                <a:lnTo>
                  <a:pt x="1863726" y="1226948"/>
                </a:lnTo>
                <a:lnTo>
                  <a:pt x="1860948" y="1226948"/>
                </a:lnTo>
                <a:lnTo>
                  <a:pt x="1855391" y="1226948"/>
                </a:lnTo>
                <a:lnTo>
                  <a:pt x="1850232" y="1227742"/>
                </a:lnTo>
                <a:lnTo>
                  <a:pt x="1784351" y="1240049"/>
                </a:lnTo>
                <a:lnTo>
                  <a:pt x="1786732" y="1190026"/>
                </a:lnTo>
                <a:lnTo>
                  <a:pt x="1788716" y="1126504"/>
                </a:lnTo>
                <a:lnTo>
                  <a:pt x="1789907" y="1056631"/>
                </a:lnTo>
                <a:lnTo>
                  <a:pt x="1790701" y="985566"/>
                </a:lnTo>
                <a:lnTo>
                  <a:pt x="1790701" y="920854"/>
                </a:lnTo>
                <a:lnTo>
                  <a:pt x="1790304" y="892666"/>
                </a:lnTo>
                <a:lnTo>
                  <a:pt x="1789907" y="868052"/>
                </a:lnTo>
                <a:lnTo>
                  <a:pt x="1789113" y="848201"/>
                </a:lnTo>
                <a:lnTo>
                  <a:pt x="1787923" y="833909"/>
                </a:lnTo>
                <a:lnTo>
                  <a:pt x="1787129" y="828748"/>
                </a:lnTo>
                <a:lnTo>
                  <a:pt x="1786335" y="825969"/>
                </a:lnTo>
                <a:lnTo>
                  <a:pt x="1785541" y="824381"/>
                </a:lnTo>
                <a:lnTo>
                  <a:pt x="1785144" y="824381"/>
                </a:lnTo>
                <a:lnTo>
                  <a:pt x="1784351" y="824778"/>
                </a:lnTo>
                <a:lnTo>
                  <a:pt x="1778398" y="832718"/>
                </a:lnTo>
                <a:lnTo>
                  <a:pt x="1772444" y="841452"/>
                </a:lnTo>
                <a:lnTo>
                  <a:pt x="1770460" y="843437"/>
                </a:lnTo>
                <a:lnTo>
                  <a:pt x="1750616" y="1136033"/>
                </a:lnTo>
                <a:lnTo>
                  <a:pt x="1743869" y="1212258"/>
                </a:lnTo>
                <a:lnTo>
                  <a:pt x="1739107" y="1264664"/>
                </a:lnTo>
                <a:lnTo>
                  <a:pt x="1735932" y="1268634"/>
                </a:lnTo>
                <a:lnTo>
                  <a:pt x="1733551" y="1272604"/>
                </a:lnTo>
                <a:lnTo>
                  <a:pt x="1731169" y="1276971"/>
                </a:lnTo>
                <a:lnTo>
                  <a:pt x="1728391" y="1281338"/>
                </a:lnTo>
                <a:lnTo>
                  <a:pt x="1724819" y="1290469"/>
                </a:lnTo>
                <a:lnTo>
                  <a:pt x="1721644" y="1300394"/>
                </a:lnTo>
                <a:lnTo>
                  <a:pt x="1718866" y="1309526"/>
                </a:lnTo>
                <a:lnTo>
                  <a:pt x="1717279" y="1319054"/>
                </a:lnTo>
                <a:lnTo>
                  <a:pt x="1715294" y="1328185"/>
                </a:lnTo>
                <a:lnTo>
                  <a:pt x="1714501" y="1336522"/>
                </a:lnTo>
                <a:lnTo>
                  <a:pt x="1710929" y="1342477"/>
                </a:lnTo>
                <a:lnTo>
                  <a:pt x="1677194" y="1790303"/>
                </a:lnTo>
                <a:lnTo>
                  <a:pt x="1674019" y="1789906"/>
                </a:lnTo>
                <a:lnTo>
                  <a:pt x="1585119" y="1789906"/>
                </a:lnTo>
                <a:lnTo>
                  <a:pt x="1581150" y="1789906"/>
                </a:lnTo>
                <a:lnTo>
                  <a:pt x="1577975" y="1790303"/>
                </a:lnTo>
                <a:lnTo>
                  <a:pt x="1571229" y="1792288"/>
                </a:lnTo>
                <a:lnTo>
                  <a:pt x="1526382" y="1442523"/>
                </a:lnTo>
                <a:lnTo>
                  <a:pt x="1520429" y="1442920"/>
                </a:lnTo>
                <a:lnTo>
                  <a:pt x="1514475" y="1443317"/>
                </a:lnTo>
                <a:lnTo>
                  <a:pt x="1510110" y="1442920"/>
                </a:lnTo>
                <a:lnTo>
                  <a:pt x="1505744" y="1442523"/>
                </a:lnTo>
                <a:lnTo>
                  <a:pt x="1464072" y="1792288"/>
                </a:lnTo>
                <a:lnTo>
                  <a:pt x="1456929" y="1790303"/>
                </a:lnTo>
                <a:lnTo>
                  <a:pt x="1453357" y="1789906"/>
                </a:lnTo>
                <a:lnTo>
                  <a:pt x="1449388" y="1789906"/>
                </a:lnTo>
                <a:lnTo>
                  <a:pt x="1360488" y="1789906"/>
                </a:lnTo>
                <a:lnTo>
                  <a:pt x="1357710" y="1790303"/>
                </a:lnTo>
                <a:lnTo>
                  <a:pt x="1354932" y="1790700"/>
                </a:lnTo>
                <a:lnTo>
                  <a:pt x="1323578" y="1376223"/>
                </a:lnTo>
                <a:lnTo>
                  <a:pt x="1325563" y="1369871"/>
                </a:lnTo>
                <a:lnTo>
                  <a:pt x="1326357" y="1362725"/>
                </a:lnTo>
                <a:lnTo>
                  <a:pt x="1326357" y="1355579"/>
                </a:lnTo>
                <a:lnTo>
                  <a:pt x="1325960" y="1348035"/>
                </a:lnTo>
                <a:lnTo>
                  <a:pt x="1324769" y="1338110"/>
                </a:lnTo>
                <a:lnTo>
                  <a:pt x="1323182" y="1327391"/>
                </a:lnTo>
                <a:lnTo>
                  <a:pt x="1321197" y="1315481"/>
                </a:lnTo>
                <a:lnTo>
                  <a:pt x="1318419" y="1303173"/>
                </a:lnTo>
                <a:lnTo>
                  <a:pt x="1316435" y="1297218"/>
                </a:lnTo>
                <a:lnTo>
                  <a:pt x="1314053" y="1291263"/>
                </a:lnTo>
                <a:lnTo>
                  <a:pt x="1312069" y="1285308"/>
                </a:lnTo>
                <a:lnTo>
                  <a:pt x="1308894" y="1279353"/>
                </a:lnTo>
                <a:lnTo>
                  <a:pt x="1305719" y="1273795"/>
                </a:lnTo>
                <a:lnTo>
                  <a:pt x="1302147" y="1268237"/>
                </a:lnTo>
                <a:lnTo>
                  <a:pt x="1298178" y="1263472"/>
                </a:lnTo>
                <a:lnTo>
                  <a:pt x="1293813" y="1259105"/>
                </a:lnTo>
                <a:lnTo>
                  <a:pt x="1292225" y="1240049"/>
                </a:lnTo>
                <a:lnTo>
                  <a:pt x="1293813" y="1217419"/>
                </a:lnTo>
                <a:lnTo>
                  <a:pt x="1305322" y="1219802"/>
                </a:lnTo>
                <a:lnTo>
                  <a:pt x="1311672" y="1220993"/>
                </a:lnTo>
                <a:lnTo>
                  <a:pt x="1317228" y="1220993"/>
                </a:lnTo>
                <a:lnTo>
                  <a:pt x="1321991" y="1220993"/>
                </a:lnTo>
                <a:lnTo>
                  <a:pt x="1326357" y="1220596"/>
                </a:lnTo>
                <a:lnTo>
                  <a:pt x="1330325" y="1219802"/>
                </a:lnTo>
                <a:lnTo>
                  <a:pt x="1334691" y="1218610"/>
                </a:lnTo>
                <a:lnTo>
                  <a:pt x="1339057" y="1217022"/>
                </a:lnTo>
                <a:lnTo>
                  <a:pt x="1342628" y="1215037"/>
                </a:lnTo>
                <a:lnTo>
                  <a:pt x="1346597" y="1213052"/>
                </a:lnTo>
                <a:lnTo>
                  <a:pt x="1350169" y="1210670"/>
                </a:lnTo>
                <a:lnTo>
                  <a:pt x="1353741" y="1207891"/>
                </a:lnTo>
                <a:lnTo>
                  <a:pt x="1356916" y="1205112"/>
                </a:lnTo>
                <a:lnTo>
                  <a:pt x="1360091" y="1201539"/>
                </a:lnTo>
                <a:lnTo>
                  <a:pt x="1362869" y="1198363"/>
                </a:lnTo>
                <a:lnTo>
                  <a:pt x="1365647" y="1194393"/>
                </a:lnTo>
                <a:lnTo>
                  <a:pt x="1367632" y="1190820"/>
                </a:lnTo>
                <a:lnTo>
                  <a:pt x="1369219" y="1186453"/>
                </a:lnTo>
                <a:lnTo>
                  <a:pt x="1370807" y="1182086"/>
                </a:lnTo>
                <a:lnTo>
                  <a:pt x="1394619" y="1110624"/>
                </a:lnTo>
                <a:lnTo>
                  <a:pt x="1417638" y="1047897"/>
                </a:lnTo>
                <a:lnTo>
                  <a:pt x="1429544" y="1016533"/>
                </a:lnTo>
                <a:lnTo>
                  <a:pt x="1440657" y="985169"/>
                </a:lnTo>
                <a:lnTo>
                  <a:pt x="1450578" y="954997"/>
                </a:lnTo>
                <a:lnTo>
                  <a:pt x="1460500" y="924427"/>
                </a:lnTo>
                <a:lnTo>
                  <a:pt x="1469629" y="895048"/>
                </a:lnTo>
                <a:lnTo>
                  <a:pt x="1477169" y="866067"/>
                </a:lnTo>
                <a:lnTo>
                  <a:pt x="1480741" y="878771"/>
                </a:lnTo>
                <a:lnTo>
                  <a:pt x="1482329" y="868052"/>
                </a:lnTo>
                <a:lnTo>
                  <a:pt x="1491854" y="796193"/>
                </a:lnTo>
                <a:lnTo>
                  <a:pt x="1493838" y="783886"/>
                </a:lnTo>
                <a:lnTo>
                  <a:pt x="1506538" y="687016"/>
                </a:lnTo>
                <a:lnTo>
                  <a:pt x="1500982" y="672326"/>
                </a:lnTo>
                <a:lnTo>
                  <a:pt x="1507729" y="673517"/>
                </a:lnTo>
                <a:lnTo>
                  <a:pt x="1514079" y="675105"/>
                </a:lnTo>
                <a:lnTo>
                  <a:pt x="1520032" y="675502"/>
                </a:lnTo>
                <a:lnTo>
                  <a:pt x="1526382" y="675899"/>
                </a:lnTo>
                <a:lnTo>
                  <a:pt x="1533922" y="675502"/>
                </a:lnTo>
                <a:lnTo>
                  <a:pt x="1541860" y="674311"/>
                </a:lnTo>
                <a:lnTo>
                  <a:pt x="1549400" y="673517"/>
                </a:lnTo>
                <a:lnTo>
                  <a:pt x="1556941" y="671929"/>
                </a:lnTo>
                <a:lnTo>
                  <a:pt x="1551385" y="690589"/>
                </a:lnTo>
                <a:lnTo>
                  <a:pt x="1573213" y="881153"/>
                </a:lnTo>
                <a:lnTo>
                  <a:pt x="1628776" y="636993"/>
                </a:lnTo>
                <a:lnTo>
                  <a:pt x="1635126" y="631832"/>
                </a:lnTo>
                <a:lnTo>
                  <a:pt x="1641476" y="626273"/>
                </a:lnTo>
                <a:lnTo>
                  <a:pt x="1647826" y="621112"/>
                </a:lnTo>
                <a:lnTo>
                  <a:pt x="1654176" y="615157"/>
                </a:lnTo>
                <a:lnTo>
                  <a:pt x="1664891" y="614363"/>
                </a:lnTo>
                <a:close/>
                <a:moveTo>
                  <a:pt x="1134938" y="547688"/>
                </a:moveTo>
                <a:lnTo>
                  <a:pt x="1149232" y="547688"/>
                </a:lnTo>
                <a:lnTo>
                  <a:pt x="1163128" y="548482"/>
                </a:lnTo>
                <a:lnTo>
                  <a:pt x="1177421" y="550070"/>
                </a:lnTo>
                <a:lnTo>
                  <a:pt x="1191317" y="552055"/>
                </a:lnTo>
                <a:lnTo>
                  <a:pt x="1205611" y="554834"/>
                </a:lnTo>
                <a:lnTo>
                  <a:pt x="1219507" y="558010"/>
                </a:lnTo>
                <a:lnTo>
                  <a:pt x="1233403" y="561979"/>
                </a:lnTo>
                <a:lnTo>
                  <a:pt x="1247300" y="566346"/>
                </a:lnTo>
                <a:lnTo>
                  <a:pt x="1261196" y="571110"/>
                </a:lnTo>
                <a:lnTo>
                  <a:pt x="1274695" y="576667"/>
                </a:lnTo>
                <a:lnTo>
                  <a:pt x="1288194" y="582225"/>
                </a:lnTo>
                <a:lnTo>
                  <a:pt x="1300899" y="588180"/>
                </a:lnTo>
                <a:lnTo>
                  <a:pt x="1313605" y="594531"/>
                </a:lnTo>
                <a:lnTo>
                  <a:pt x="1325913" y="600883"/>
                </a:lnTo>
                <a:lnTo>
                  <a:pt x="1337824" y="607632"/>
                </a:lnTo>
                <a:lnTo>
                  <a:pt x="1349338" y="614777"/>
                </a:lnTo>
                <a:lnTo>
                  <a:pt x="1360455" y="621923"/>
                </a:lnTo>
                <a:lnTo>
                  <a:pt x="1370381" y="629069"/>
                </a:lnTo>
                <a:lnTo>
                  <a:pt x="1380704" y="636214"/>
                </a:lnTo>
                <a:lnTo>
                  <a:pt x="1389836" y="643757"/>
                </a:lnTo>
                <a:lnTo>
                  <a:pt x="1398173" y="650902"/>
                </a:lnTo>
                <a:lnTo>
                  <a:pt x="1405717" y="658048"/>
                </a:lnTo>
                <a:lnTo>
                  <a:pt x="1412864" y="665590"/>
                </a:lnTo>
                <a:lnTo>
                  <a:pt x="1419216" y="672339"/>
                </a:lnTo>
                <a:lnTo>
                  <a:pt x="1425172" y="679485"/>
                </a:lnTo>
                <a:lnTo>
                  <a:pt x="1429936" y="686233"/>
                </a:lnTo>
                <a:lnTo>
                  <a:pt x="1433907" y="692982"/>
                </a:lnTo>
                <a:lnTo>
                  <a:pt x="1436289" y="699334"/>
                </a:lnTo>
                <a:lnTo>
                  <a:pt x="1438274" y="705288"/>
                </a:lnTo>
                <a:lnTo>
                  <a:pt x="1439068" y="711243"/>
                </a:lnTo>
                <a:lnTo>
                  <a:pt x="1439862" y="719182"/>
                </a:lnTo>
                <a:lnTo>
                  <a:pt x="1441053" y="727916"/>
                </a:lnTo>
                <a:lnTo>
                  <a:pt x="1441450" y="737443"/>
                </a:lnTo>
                <a:lnTo>
                  <a:pt x="1441053" y="746971"/>
                </a:lnTo>
                <a:lnTo>
                  <a:pt x="1440656" y="756895"/>
                </a:lnTo>
                <a:lnTo>
                  <a:pt x="1439465" y="766820"/>
                </a:lnTo>
                <a:lnTo>
                  <a:pt x="1438671" y="777538"/>
                </a:lnTo>
                <a:lnTo>
                  <a:pt x="1437083" y="787860"/>
                </a:lnTo>
                <a:lnTo>
                  <a:pt x="1433112" y="810090"/>
                </a:lnTo>
                <a:lnTo>
                  <a:pt x="1428348" y="833512"/>
                </a:lnTo>
                <a:lnTo>
                  <a:pt x="1422392" y="857331"/>
                </a:lnTo>
                <a:lnTo>
                  <a:pt x="1415643" y="882340"/>
                </a:lnTo>
                <a:lnTo>
                  <a:pt x="1407702" y="908144"/>
                </a:lnTo>
                <a:lnTo>
                  <a:pt x="1399761" y="933947"/>
                </a:lnTo>
                <a:lnTo>
                  <a:pt x="1390630" y="960148"/>
                </a:lnTo>
                <a:lnTo>
                  <a:pt x="1381101" y="986348"/>
                </a:lnTo>
                <a:lnTo>
                  <a:pt x="1361646" y="1039146"/>
                </a:lnTo>
                <a:lnTo>
                  <a:pt x="1342191" y="1091547"/>
                </a:lnTo>
                <a:lnTo>
                  <a:pt x="1317972" y="1165385"/>
                </a:lnTo>
                <a:lnTo>
                  <a:pt x="1242535" y="1148315"/>
                </a:lnTo>
                <a:lnTo>
                  <a:pt x="1238962" y="1207465"/>
                </a:lnTo>
                <a:lnTo>
                  <a:pt x="1232212" y="1284875"/>
                </a:lnTo>
                <a:lnTo>
                  <a:pt x="1226654" y="1344422"/>
                </a:lnTo>
                <a:lnTo>
                  <a:pt x="1221095" y="1398411"/>
                </a:lnTo>
                <a:lnTo>
                  <a:pt x="1220698" y="1403572"/>
                </a:lnTo>
                <a:lnTo>
                  <a:pt x="1218316" y="1411908"/>
                </a:lnTo>
                <a:lnTo>
                  <a:pt x="1214743" y="1420245"/>
                </a:lnTo>
                <a:lnTo>
                  <a:pt x="1211169" y="1428581"/>
                </a:lnTo>
                <a:lnTo>
                  <a:pt x="1207199" y="1436918"/>
                </a:lnTo>
                <a:lnTo>
                  <a:pt x="1203229" y="1444857"/>
                </a:lnTo>
                <a:lnTo>
                  <a:pt x="1198464" y="1452797"/>
                </a:lnTo>
                <a:lnTo>
                  <a:pt x="1193303" y="1461133"/>
                </a:lnTo>
                <a:lnTo>
                  <a:pt x="1187744" y="1469073"/>
                </a:lnTo>
                <a:lnTo>
                  <a:pt x="1141688" y="2084388"/>
                </a:lnTo>
                <a:lnTo>
                  <a:pt x="1017416" y="2084388"/>
                </a:lnTo>
                <a:lnTo>
                  <a:pt x="955478" y="1594915"/>
                </a:lnTo>
                <a:lnTo>
                  <a:pt x="947537" y="1595709"/>
                </a:lnTo>
                <a:lnTo>
                  <a:pt x="943567" y="1596503"/>
                </a:lnTo>
                <a:lnTo>
                  <a:pt x="939597" y="1596503"/>
                </a:lnTo>
                <a:lnTo>
                  <a:pt x="934435" y="1595709"/>
                </a:lnTo>
                <a:lnTo>
                  <a:pt x="928877" y="1595312"/>
                </a:lnTo>
                <a:lnTo>
                  <a:pt x="871306" y="2082006"/>
                </a:lnTo>
                <a:lnTo>
                  <a:pt x="741476" y="2084388"/>
                </a:lnTo>
                <a:lnTo>
                  <a:pt x="694625" y="1461133"/>
                </a:lnTo>
                <a:lnTo>
                  <a:pt x="685890" y="1446842"/>
                </a:lnTo>
                <a:lnTo>
                  <a:pt x="681920" y="1439697"/>
                </a:lnTo>
                <a:lnTo>
                  <a:pt x="677553" y="1432948"/>
                </a:lnTo>
                <a:lnTo>
                  <a:pt x="673582" y="1425802"/>
                </a:lnTo>
                <a:lnTo>
                  <a:pt x="670406" y="1418657"/>
                </a:lnTo>
                <a:lnTo>
                  <a:pt x="667230" y="1411511"/>
                </a:lnTo>
                <a:lnTo>
                  <a:pt x="664848" y="1403969"/>
                </a:lnTo>
                <a:lnTo>
                  <a:pt x="664053" y="1398411"/>
                </a:lnTo>
                <a:lnTo>
                  <a:pt x="657701" y="1329337"/>
                </a:lnTo>
                <a:lnTo>
                  <a:pt x="650554" y="1253514"/>
                </a:lnTo>
                <a:lnTo>
                  <a:pt x="642217" y="1157446"/>
                </a:lnTo>
                <a:lnTo>
                  <a:pt x="626335" y="1161415"/>
                </a:lnTo>
                <a:lnTo>
                  <a:pt x="610057" y="1165782"/>
                </a:lnTo>
                <a:lnTo>
                  <a:pt x="594175" y="1168958"/>
                </a:lnTo>
                <a:lnTo>
                  <a:pt x="585440" y="1170943"/>
                </a:lnTo>
                <a:lnTo>
                  <a:pt x="577500" y="1171737"/>
                </a:lnTo>
                <a:lnTo>
                  <a:pt x="569956" y="1172531"/>
                </a:lnTo>
                <a:lnTo>
                  <a:pt x="562412" y="1172928"/>
                </a:lnTo>
                <a:lnTo>
                  <a:pt x="554869" y="1172928"/>
                </a:lnTo>
                <a:lnTo>
                  <a:pt x="548119" y="1172531"/>
                </a:lnTo>
                <a:lnTo>
                  <a:pt x="541369" y="1171737"/>
                </a:lnTo>
                <a:lnTo>
                  <a:pt x="535017" y="1170149"/>
                </a:lnTo>
                <a:lnTo>
                  <a:pt x="529458" y="1167767"/>
                </a:lnTo>
                <a:lnTo>
                  <a:pt x="523900" y="1165385"/>
                </a:lnTo>
                <a:lnTo>
                  <a:pt x="514768" y="1116557"/>
                </a:lnTo>
                <a:lnTo>
                  <a:pt x="504048" y="1055819"/>
                </a:lnTo>
                <a:lnTo>
                  <a:pt x="492931" y="988730"/>
                </a:lnTo>
                <a:lnTo>
                  <a:pt x="482211" y="919656"/>
                </a:lnTo>
                <a:lnTo>
                  <a:pt x="477049" y="885913"/>
                </a:lnTo>
                <a:lnTo>
                  <a:pt x="472682" y="853361"/>
                </a:lnTo>
                <a:lnTo>
                  <a:pt x="468712" y="822397"/>
                </a:lnTo>
                <a:lnTo>
                  <a:pt x="465932" y="794608"/>
                </a:lnTo>
                <a:lnTo>
                  <a:pt x="463550" y="770393"/>
                </a:lnTo>
                <a:lnTo>
                  <a:pt x="462359" y="748956"/>
                </a:lnTo>
                <a:lnTo>
                  <a:pt x="461962" y="740222"/>
                </a:lnTo>
                <a:lnTo>
                  <a:pt x="461962" y="732680"/>
                </a:lnTo>
                <a:lnTo>
                  <a:pt x="462359" y="726328"/>
                </a:lnTo>
                <a:lnTo>
                  <a:pt x="463153" y="720770"/>
                </a:lnTo>
                <a:lnTo>
                  <a:pt x="463550" y="716404"/>
                </a:lnTo>
                <a:lnTo>
                  <a:pt x="463947" y="711640"/>
                </a:lnTo>
                <a:lnTo>
                  <a:pt x="465138" y="707273"/>
                </a:lnTo>
                <a:lnTo>
                  <a:pt x="466330" y="702906"/>
                </a:lnTo>
                <a:lnTo>
                  <a:pt x="469109" y="694173"/>
                </a:lnTo>
                <a:lnTo>
                  <a:pt x="473079" y="685836"/>
                </a:lnTo>
                <a:lnTo>
                  <a:pt x="477447" y="677500"/>
                </a:lnTo>
                <a:lnTo>
                  <a:pt x="483005" y="669957"/>
                </a:lnTo>
                <a:lnTo>
                  <a:pt x="489358" y="662415"/>
                </a:lnTo>
                <a:lnTo>
                  <a:pt x="496504" y="654475"/>
                </a:lnTo>
                <a:lnTo>
                  <a:pt x="504048" y="647329"/>
                </a:lnTo>
                <a:lnTo>
                  <a:pt x="512783" y="640581"/>
                </a:lnTo>
                <a:lnTo>
                  <a:pt x="521915" y="634229"/>
                </a:lnTo>
                <a:lnTo>
                  <a:pt x="531443" y="628275"/>
                </a:lnTo>
                <a:lnTo>
                  <a:pt x="542163" y="621923"/>
                </a:lnTo>
                <a:lnTo>
                  <a:pt x="552883" y="616365"/>
                </a:lnTo>
                <a:lnTo>
                  <a:pt x="564000" y="610411"/>
                </a:lnTo>
                <a:lnTo>
                  <a:pt x="575911" y="605250"/>
                </a:lnTo>
                <a:lnTo>
                  <a:pt x="588220" y="600089"/>
                </a:lnTo>
                <a:lnTo>
                  <a:pt x="600925" y="595325"/>
                </a:lnTo>
                <a:lnTo>
                  <a:pt x="613233" y="590562"/>
                </a:lnTo>
                <a:lnTo>
                  <a:pt x="626732" y="586195"/>
                </a:lnTo>
                <a:lnTo>
                  <a:pt x="640231" y="582225"/>
                </a:lnTo>
                <a:lnTo>
                  <a:pt x="653731" y="577858"/>
                </a:lnTo>
                <a:lnTo>
                  <a:pt x="681920" y="570713"/>
                </a:lnTo>
                <a:lnTo>
                  <a:pt x="710110" y="564361"/>
                </a:lnTo>
                <a:lnTo>
                  <a:pt x="738299" y="558407"/>
                </a:lnTo>
                <a:lnTo>
                  <a:pt x="766489" y="554040"/>
                </a:lnTo>
                <a:lnTo>
                  <a:pt x="793884" y="549673"/>
                </a:lnTo>
                <a:lnTo>
                  <a:pt x="797458" y="549276"/>
                </a:lnTo>
                <a:lnTo>
                  <a:pt x="800634" y="549276"/>
                </a:lnTo>
                <a:lnTo>
                  <a:pt x="806987" y="549276"/>
                </a:lnTo>
                <a:lnTo>
                  <a:pt x="897114" y="881943"/>
                </a:lnTo>
                <a:lnTo>
                  <a:pt x="899099" y="868843"/>
                </a:lnTo>
                <a:lnTo>
                  <a:pt x="930068" y="640581"/>
                </a:lnTo>
                <a:lnTo>
                  <a:pt x="921333" y="617953"/>
                </a:lnTo>
                <a:lnTo>
                  <a:pt x="938406" y="588577"/>
                </a:lnTo>
                <a:lnTo>
                  <a:pt x="977712" y="588180"/>
                </a:lnTo>
                <a:lnTo>
                  <a:pt x="994388" y="617953"/>
                </a:lnTo>
                <a:lnTo>
                  <a:pt x="986844" y="644551"/>
                </a:lnTo>
                <a:lnTo>
                  <a:pt x="1014636" y="885913"/>
                </a:lnTo>
                <a:lnTo>
                  <a:pt x="1088485" y="559597"/>
                </a:lnTo>
                <a:lnTo>
                  <a:pt x="1096823" y="556025"/>
                </a:lnTo>
                <a:lnTo>
                  <a:pt x="1103175" y="552849"/>
                </a:lnTo>
                <a:lnTo>
                  <a:pt x="1106749" y="550467"/>
                </a:lnTo>
                <a:lnTo>
                  <a:pt x="1107543" y="550070"/>
                </a:lnTo>
                <a:lnTo>
                  <a:pt x="1107543" y="549673"/>
                </a:lnTo>
                <a:lnTo>
                  <a:pt x="1121042" y="548085"/>
                </a:lnTo>
                <a:lnTo>
                  <a:pt x="1134938" y="547688"/>
                </a:lnTo>
                <a:close/>
                <a:moveTo>
                  <a:pt x="1529566" y="180975"/>
                </a:moveTo>
                <a:lnTo>
                  <a:pt x="1542295" y="180975"/>
                </a:lnTo>
                <a:lnTo>
                  <a:pt x="1554228" y="181372"/>
                </a:lnTo>
                <a:lnTo>
                  <a:pt x="1566162" y="182564"/>
                </a:lnTo>
                <a:lnTo>
                  <a:pt x="1577698" y="184153"/>
                </a:lnTo>
                <a:lnTo>
                  <a:pt x="1588040" y="186139"/>
                </a:lnTo>
                <a:lnTo>
                  <a:pt x="1598781" y="188920"/>
                </a:lnTo>
                <a:lnTo>
                  <a:pt x="1608328" y="191700"/>
                </a:lnTo>
                <a:lnTo>
                  <a:pt x="1617874" y="195275"/>
                </a:lnTo>
                <a:lnTo>
                  <a:pt x="1626626" y="198453"/>
                </a:lnTo>
                <a:lnTo>
                  <a:pt x="1634979" y="202426"/>
                </a:lnTo>
                <a:lnTo>
                  <a:pt x="1642935" y="206398"/>
                </a:lnTo>
                <a:lnTo>
                  <a:pt x="1650095" y="210370"/>
                </a:lnTo>
                <a:lnTo>
                  <a:pt x="1656858" y="214740"/>
                </a:lnTo>
                <a:lnTo>
                  <a:pt x="1663222" y="218315"/>
                </a:lnTo>
                <a:lnTo>
                  <a:pt x="1673962" y="225862"/>
                </a:lnTo>
                <a:lnTo>
                  <a:pt x="1682316" y="232615"/>
                </a:lnTo>
                <a:lnTo>
                  <a:pt x="1688681" y="238177"/>
                </a:lnTo>
                <a:lnTo>
                  <a:pt x="1693454" y="243341"/>
                </a:lnTo>
                <a:lnTo>
                  <a:pt x="1691863" y="246519"/>
                </a:lnTo>
                <a:lnTo>
                  <a:pt x="1689476" y="250888"/>
                </a:lnTo>
                <a:lnTo>
                  <a:pt x="1686692" y="256052"/>
                </a:lnTo>
                <a:lnTo>
                  <a:pt x="1682714" y="262011"/>
                </a:lnTo>
                <a:lnTo>
                  <a:pt x="1677940" y="268367"/>
                </a:lnTo>
                <a:lnTo>
                  <a:pt x="1671973" y="275120"/>
                </a:lnTo>
                <a:lnTo>
                  <a:pt x="1665211" y="281078"/>
                </a:lnTo>
                <a:lnTo>
                  <a:pt x="1661233" y="284256"/>
                </a:lnTo>
                <a:lnTo>
                  <a:pt x="1656858" y="286639"/>
                </a:lnTo>
                <a:lnTo>
                  <a:pt x="1652880" y="289420"/>
                </a:lnTo>
                <a:lnTo>
                  <a:pt x="1648106" y="291803"/>
                </a:lnTo>
                <a:lnTo>
                  <a:pt x="1643333" y="293790"/>
                </a:lnTo>
                <a:lnTo>
                  <a:pt x="1638162" y="295776"/>
                </a:lnTo>
                <a:lnTo>
                  <a:pt x="1632593" y="296967"/>
                </a:lnTo>
                <a:lnTo>
                  <a:pt x="1627024" y="297762"/>
                </a:lnTo>
                <a:lnTo>
                  <a:pt x="1621057" y="298159"/>
                </a:lnTo>
                <a:lnTo>
                  <a:pt x="1614692" y="298159"/>
                </a:lnTo>
                <a:lnTo>
                  <a:pt x="1607930" y="297762"/>
                </a:lnTo>
                <a:lnTo>
                  <a:pt x="1601167" y="296570"/>
                </a:lnTo>
                <a:lnTo>
                  <a:pt x="1594007" y="294584"/>
                </a:lnTo>
                <a:lnTo>
                  <a:pt x="1586449" y="292201"/>
                </a:lnTo>
                <a:lnTo>
                  <a:pt x="1578891" y="289420"/>
                </a:lnTo>
                <a:lnTo>
                  <a:pt x="1570936" y="285448"/>
                </a:lnTo>
                <a:lnTo>
                  <a:pt x="1561389" y="280681"/>
                </a:lnTo>
                <a:lnTo>
                  <a:pt x="1551842" y="276708"/>
                </a:lnTo>
                <a:lnTo>
                  <a:pt x="1590825" y="295776"/>
                </a:lnTo>
                <a:lnTo>
                  <a:pt x="1608328" y="303720"/>
                </a:lnTo>
                <a:lnTo>
                  <a:pt x="1617477" y="306898"/>
                </a:lnTo>
                <a:lnTo>
                  <a:pt x="1625830" y="310473"/>
                </a:lnTo>
                <a:lnTo>
                  <a:pt x="1633786" y="312857"/>
                </a:lnTo>
                <a:lnTo>
                  <a:pt x="1641344" y="314446"/>
                </a:lnTo>
                <a:lnTo>
                  <a:pt x="1648902" y="316035"/>
                </a:lnTo>
                <a:lnTo>
                  <a:pt x="1655664" y="316432"/>
                </a:lnTo>
                <a:lnTo>
                  <a:pt x="1662427" y="316035"/>
                </a:lnTo>
                <a:lnTo>
                  <a:pt x="1665609" y="315240"/>
                </a:lnTo>
                <a:lnTo>
                  <a:pt x="1668393" y="314446"/>
                </a:lnTo>
                <a:lnTo>
                  <a:pt x="1671576" y="313651"/>
                </a:lnTo>
                <a:lnTo>
                  <a:pt x="1674360" y="312460"/>
                </a:lnTo>
                <a:lnTo>
                  <a:pt x="1676747" y="310871"/>
                </a:lnTo>
                <a:lnTo>
                  <a:pt x="1679531" y="309282"/>
                </a:lnTo>
                <a:lnTo>
                  <a:pt x="1680725" y="321993"/>
                </a:lnTo>
                <a:lnTo>
                  <a:pt x="1681123" y="333910"/>
                </a:lnTo>
                <a:lnTo>
                  <a:pt x="1681123" y="345430"/>
                </a:lnTo>
                <a:lnTo>
                  <a:pt x="1680327" y="356950"/>
                </a:lnTo>
                <a:lnTo>
                  <a:pt x="1682316" y="354566"/>
                </a:lnTo>
                <a:lnTo>
                  <a:pt x="1683509" y="353772"/>
                </a:lnTo>
                <a:lnTo>
                  <a:pt x="1684703" y="353772"/>
                </a:lnTo>
                <a:lnTo>
                  <a:pt x="1685896" y="354169"/>
                </a:lnTo>
                <a:lnTo>
                  <a:pt x="1687487" y="354964"/>
                </a:lnTo>
                <a:lnTo>
                  <a:pt x="1688681" y="356553"/>
                </a:lnTo>
                <a:lnTo>
                  <a:pt x="1689874" y="358142"/>
                </a:lnTo>
                <a:lnTo>
                  <a:pt x="1692261" y="363703"/>
                </a:lnTo>
                <a:lnTo>
                  <a:pt x="1694250" y="370456"/>
                </a:lnTo>
                <a:lnTo>
                  <a:pt x="1695841" y="378401"/>
                </a:lnTo>
                <a:lnTo>
                  <a:pt x="1697034" y="387934"/>
                </a:lnTo>
                <a:lnTo>
                  <a:pt x="1698227" y="398660"/>
                </a:lnTo>
                <a:lnTo>
                  <a:pt x="1698625" y="409782"/>
                </a:lnTo>
                <a:lnTo>
                  <a:pt x="1698227" y="420905"/>
                </a:lnTo>
                <a:lnTo>
                  <a:pt x="1697034" y="431630"/>
                </a:lnTo>
                <a:lnTo>
                  <a:pt x="1695841" y="441164"/>
                </a:lnTo>
                <a:lnTo>
                  <a:pt x="1694250" y="449108"/>
                </a:lnTo>
                <a:lnTo>
                  <a:pt x="1692261" y="456259"/>
                </a:lnTo>
                <a:lnTo>
                  <a:pt x="1689874" y="461423"/>
                </a:lnTo>
                <a:lnTo>
                  <a:pt x="1688681" y="463012"/>
                </a:lnTo>
                <a:lnTo>
                  <a:pt x="1687487" y="464998"/>
                </a:lnTo>
                <a:lnTo>
                  <a:pt x="1685896" y="465792"/>
                </a:lnTo>
                <a:lnTo>
                  <a:pt x="1684703" y="465792"/>
                </a:lnTo>
                <a:lnTo>
                  <a:pt x="1683112" y="465792"/>
                </a:lnTo>
                <a:lnTo>
                  <a:pt x="1681520" y="464203"/>
                </a:lnTo>
                <a:lnTo>
                  <a:pt x="1680327" y="463012"/>
                </a:lnTo>
                <a:lnTo>
                  <a:pt x="1679134" y="461025"/>
                </a:lnTo>
                <a:lnTo>
                  <a:pt x="1677940" y="458642"/>
                </a:lnTo>
                <a:lnTo>
                  <a:pt x="1676349" y="455464"/>
                </a:lnTo>
                <a:lnTo>
                  <a:pt x="1674758" y="447917"/>
                </a:lnTo>
                <a:lnTo>
                  <a:pt x="1673565" y="457450"/>
                </a:lnTo>
                <a:lnTo>
                  <a:pt x="1671973" y="467381"/>
                </a:lnTo>
                <a:lnTo>
                  <a:pt x="1669587" y="476518"/>
                </a:lnTo>
                <a:lnTo>
                  <a:pt x="1667200" y="485654"/>
                </a:lnTo>
                <a:lnTo>
                  <a:pt x="1664813" y="494393"/>
                </a:lnTo>
                <a:lnTo>
                  <a:pt x="1661631" y="502735"/>
                </a:lnTo>
                <a:lnTo>
                  <a:pt x="1658449" y="511077"/>
                </a:lnTo>
                <a:lnTo>
                  <a:pt x="1654869" y="519419"/>
                </a:lnTo>
                <a:lnTo>
                  <a:pt x="1651289" y="526966"/>
                </a:lnTo>
                <a:lnTo>
                  <a:pt x="1646913" y="534514"/>
                </a:lnTo>
                <a:lnTo>
                  <a:pt x="1642537" y="541664"/>
                </a:lnTo>
                <a:lnTo>
                  <a:pt x="1638162" y="548417"/>
                </a:lnTo>
                <a:lnTo>
                  <a:pt x="1633388" y="555170"/>
                </a:lnTo>
                <a:lnTo>
                  <a:pt x="1628217" y="561526"/>
                </a:lnTo>
                <a:lnTo>
                  <a:pt x="1623046" y="567485"/>
                </a:lnTo>
                <a:lnTo>
                  <a:pt x="1618272" y="573443"/>
                </a:lnTo>
                <a:lnTo>
                  <a:pt x="1612703" y="578607"/>
                </a:lnTo>
                <a:lnTo>
                  <a:pt x="1607134" y="583771"/>
                </a:lnTo>
                <a:lnTo>
                  <a:pt x="1601565" y="588538"/>
                </a:lnTo>
                <a:lnTo>
                  <a:pt x="1596394" y="592510"/>
                </a:lnTo>
                <a:lnTo>
                  <a:pt x="1590427" y="596880"/>
                </a:lnTo>
                <a:lnTo>
                  <a:pt x="1584460" y="600852"/>
                </a:lnTo>
                <a:lnTo>
                  <a:pt x="1578891" y="604030"/>
                </a:lnTo>
                <a:lnTo>
                  <a:pt x="1572924" y="607605"/>
                </a:lnTo>
                <a:lnTo>
                  <a:pt x="1566958" y="609989"/>
                </a:lnTo>
                <a:lnTo>
                  <a:pt x="1560991" y="612372"/>
                </a:lnTo>
                <a:lnTo>
                  <a:pt x="1555024" y="614756"/>
                </a:lnTo>
                <a:lnTo>
                  <a:pt x="1549853" y="616344"/>
                </a:lnTo>
                <a:lnTo>
                  <a:pt x="1543886" y="617536"/>
                </a:lnTo>
                <a:lnTo>
                  <a:pt x="1538317" y="618331"/>
                </a:lnTo>
                <a:lnTo>
                  <a:pt x="1532748" y="618728"/>
                </a:lnTo>
                <a:lnTo>
                  <a:pt x="1527179" y="619125"/>
                </a:lnTo>
                <a:lnTo>
                  <a:pt x="1523201" y="618728"/>
                </a:lnTo>
                <a:lnTo>
                  <a:pt x="1518428" y="618331"/>
                </a:lnTo>
                <a:lnTo>
                  <a:pt x="1513654" y="617536"/>
                </a:lnTo>
                <a:lnTo>
                  <a:pt x="1508881" y="615947"/>
                </a:lnTo>
                <a:lnTo>
                  <a:pt x="1503709" y="614358"/>
                </a:lnTo>
                <a:lnTo>
                  <a:pt x="1498538" y="611975"/>
                </a:lnTo>
                <a:lnTo>
                  <a:pt x="1492969" y="609592"/>
                </a:lnTo>
                <a:lnTo>
                  <a:pt x="1487798" y="606414"/>
                </a:lnTo>
                <a:lnTo>
                  <a:pt x="1482229" y="603633"/>
                </a:lnTo>
                <a:lnTo>
                  <a:pt x="1476660" y="599661"/>
                </a:lnTo>
                <a:lnTo>
                  <a:pt x="1465522" y="591716"/>
                </a:lnTo>
                <a:lnTo>
                  <a:pt x="1454384" y="582580"/>
                </a:lnTo>
                <a:lnTo>
                  <a:pt x="1443246" y="572251"/>
                </a:lnTo>
                <a:lnTo>
                  <a:pt x="1432108" y="560732"/>
                </a:lnTo>
                <a:lnTo>
                  <a:pt x="1421765" y="548020"/>
                </a:lnTo>
                <a:lnTo>
                  <a:pt x="1416992" y="541664"/>
                </a:lnTo>
                <a:lnTo>
                  <a:pt x="1411821" y="534514"/>
                </a:lnTo>
                <a:lnTo>
                  <a:pt x="1407445" y="527364"/>
                </a:lnTo>
                <a:lnTo>
                  <a:pt x="1402671" y="520213"/>
                </a:lnTo>
                <a:lnTo>
                  <a:pt x="1398296" y="512666"/>
                </a:lnTo>
                <a:lnTo>
                  <a:pt x="1394318" y="504721"/>
                </a:lnTo>
                <a:lnTo>
                  <a:pt x="1390340" y="496777"/>
                </a:lnTo>
                <a:lnTo>
                  <a:pt x="1386760" y="488435"/>
                </a:lnTo>
                <a:lnTo>
                  <a:pt x="1383180" y="480490"/>
                </a:lnTo>
                <a:lnTo>
                  <a:pt x="1380395" y="472148"/>
                </a:lnTo>
                <a:lnTo>
                  <a:pt x="1377213" y="463012"/>
                </a:lnTo>
                <a:lnTo>
                  <a:pt x="1374826" y="454272"/>
                </a:lnTo>
                <a:lnTo>
                  <a:pt x="1373235" y="460231"/>
                </a:lnTo>
                <a:lnTo>
                  <a:pt x="1370848" y="464998"/>
                </a:lnTo>
                <a:lnTo>
                  <a:pt x="1369655" y="466189"/>
                </a:lnTo>
                <a:lnTo>
                  <a:pt x="1368462" y="467381"/>
                </a:lnTo>
                <a:lnTo>
                  <a:pt x="1367268" y="468176"/>
                </a:lnTo>
                <a:lnTo>
                  <a:pt x="1366075" y="468573"/>
                </a:lnTo>
                <a:lnTo>
                  <a:pt x="1364484" y="468176"/>
                </a:lnTo>
                <a:lnTo>
                  <a:pt x="1363291" y="467381"/>
                </a:lnTo>
                <a:lnTo>
                  <a:pt x="1361699" y="466189"/>
                </a:lnTo>
                <a:lnTo>
                  <a:pt x="1360506" y="463806"/>
                </a:lnTo>
                <a:lnTo>
                  <a:pt x="1358119" y="459039"/>
                </a:lnTo>
                <a:lnTo>
                  <a:pt x="1356130" y="452286"/>
                </a:lnTo>
                <a:lnTo>
                  <a:pt x="1354539" y="443547"/>
                </a:lnTo>
                <a:lnTo>
                  <a:pt x="1353346" y="434411"/>
                </a:lnTo>
                <a:lnTo>
                  <a:pt x="1352550" y="423685"/>
                </a:lnTo>
                <a:lnTo>
                  <a:pt x="1352550" y="412563"/>
                </a:lnTo>
                <a:lnTo>
                  <a:pt x="1352550" y="401043"/>
                </a:lnTo>
                <a:lnTo>
                  <a:pt x="1353346" y="390715"/>
                </a:lnTo>
                <a:lnTo>
                  <a:pt x="1354539" y="381181"/>
                </a:lnTo>
                <a:lnTo>
                  <a:pt x="1356130" y="372839"/>
                </a:lnTo>
                <a:lnTo>
                  <a:pt x="1358119" y="366086"/>
                </a:lnTo>
                <a:lnTo>
                  <a:pt x="1360506" y="360922"/>
                </a:lnTo>
                <a:lnTo>
                  <a:pt x="1361699" y="358936"/>
                </a:lnTo>
                <a:lnTo>
                  <a:pt x="1363291" y="357744"/>
                </a:lnTo>
                <a:lnTo>
                  <a:pt x="1364484" y="356950"/>
                </a:lnTo>
                <a:lnTo>
                  <a:pt x="1366075" y="356553"/>
                </a:lnTo>
                <a:lnTo>
                  <a:pt x="1366871" y="356950"/>
                </a:lnTo>
                <a:lnTo>
                  <a:pt x="1367666" y="357347"/>
                </a:lnTo>
                <a:lnTo>
                  <a:pt x="1368064" y="349800"/>
                </a:lnTo>
                <a:lnTo>
                  <a:pt x="1368462" y="342252"/>
                </a:lnTo>
                <a:lnTo>
                  <a:pt x="1369257" y="335499"/>
                </a:lnTo>
                <a:lnTo>
                  <a:pt x="1370053" y="329541"/>
                </a:lnTo>
                <a:lnTo>
                  <a:pt x="1369655" y="321596"/>
                </a:lnTo>
                <a:lnTo>
                  <a:pt x="1369257" y="314049"/>
                </a:lnTo>
                <a:lnTo>
                  <a:pt x="1369257" y="307296"/>
                </a:lnTo>
                <a:lnTo>
                  <a:pt x="1369655" y="300543"/>
                </a:lnTo>
                <a:lnTo>
                  <a:pt x="1370053" y="294584"/>
                </a:lnTo>
                <a:lnTo>
                  <a:pt x="1370848" y="289023"/>
                </a:lnTo>
                <a:lnTo>
                  <a:pt x="1372440" y="283461"/>
                </a:lnTo>
                <a:lnTo>
                  <a:pt x="1374031" y="278297"/>
                </a:lnTo>
                <a:lnTo>
                  <a:pt x="1375622" y="273531"/>
                </a:lnTo>
                <a:lnTo>
                  <a:pt x="1377213" y="269558"/>
                </a:lnTo>
                <a:lnTo>
                  <a:pt x="1379998" y="265189"/>
                </a:lnTo>
                <a:lnTo>
                  <a:pt x="1382384" y="262011"/>
                </a:lnTo>
                <a:lnTo>
                  <a:pt x="1384771" y="258436"/>
                </a:lnTo>
                <a:lnTo>
                  <a:pt x="1387953" y="255655"/>
                </a:lnTo>
                <a:lnTo>
                  <a:pt x="1391136" y="252477"/>
                </a:lnTo>
                <a:lnTo>
                  <a:pt x="1394716" y="250491"/>
                </a:lnTo>
                <a:lnTo>
                  <a:pt x="1379600" y="250491"/>
                </a:lnTo>
                <a:lnTo>
                  <a:pt x="1367666" y="250888"/>
                </a:lnTo>
                <a:lnTo>
                  <a:pt x="1357324" y="251683"/>
                </a:lnTo>
                <a:lnTo>
                  <a:pt x="1364484" y="248108"/>
                </a:lnTo>
                <a:lnTo>
                  <a:pt x="1371644" y="243341"/>
                </a:lnTo>
                <a:lnTo>
                  <a:pt x="1379202" y="238177"/>
                </a:lnTo>
                <a:lnTo>
                  <a:pt x="1386362" y="232615"/>
                </a:lnTo>
                <a:lnTo>
                  <a:pt x="1400285" y="222287"/>
                </a:lnTo>
                <a:lnTo>
                  <a:pt x="1406649" y="217520"/>
                </a:lnTo>
                <a:lnTo>
                  <a:pt x="1412218" y="214343"/>
                </a:lnTo>
                <a:lnTo>
                  <a:pt x="1428528" y="206398"/>
                </a:lnTo>
                <a:lnTo>
                  <a:pt x="1444041" y="199645"/>
                </a:lnTo>
                <a:lnTo>
                  <a:pt x="1459157" y="194481"/>
                </a:lnTo>
                <a:lnTo>
                  <a:pt x="1474273" y="189714"/>
                </a:lnTo>
                <a:lnTo>
                  <a:pt x="1488594" y="186139"/>
                </a:lnTo>
                <a:lnTo>
                  <a:pt x="1502914" y="183756"/>
                </a:lnTo>
                <a:lnTo>
                  <a:pt x="1516439" y="182167"/>
                </a:lnTo>
                <a:lnTo>
                  <a:pt x="1529566" y="180975"/>
                </a:lnTo>
                <a:close/>
                <a:moveTo>
                  <a:pt x="392103" y="180975"/>
                </a:moveTo>
                <a:lnTo>
                  <a:pt x="405170" y="180975"/>
                </a:lnTo>
                <a:lnTo>
                  <a:pt x="417445" y="181372"/>
                </a:lnTo>
                <a:lnTo>
                  <a:pt x="428532" y="182564"/>
                </a:lnTo>
                <a:lnTo>
                  <a:pt x="440015" y="184153"/>
                </a:lnTo>
                <a:lnTo>
                  <a:pt x="451102" y="186139"/>
                </a:lnTo>
                <a:lnTo>
                  <a:pt x="461001" y="188920"/>
                </a:lnTo>
                <a:lnTo>
                  <a:pt x="471296" y="191700"/>
                </a:lnTo>
                <a:lnTo>
                  <a:pt x="480404" y="195275"/>
                </a:lnTo>
                <a:lnTo>
                  <a:pt x="489115" y="198453"/>
                </a:lnTo>
                <a:lnTo>
                  <a:pt x="497430" y="202426"/>
                </a:lnTo>
                <a:lnTo>
                  <a:pt x="505349" y="206398"/>
                </a:lnTo>
                <a:lnTo>
                  <a:pt x="512873" y="210370"/>
                </a:lnTo>
                <a:lnTo>
                  <a:pt x="519604" y="214740"/>
                </a:lnTo>
                <a:lnTo>
                  <a:pt x="525543" y="218315"/>
                </a:lnTo>
                <a:lnTo>
                  <a:pt x="536234" y="225862"/>
                </a:lnTo>
                <a:lnTo>
                  <a:pt x="544550" y="232615"/>
                </a:lnTo>
                <a:lnTo>
                  <a:pt x="550489" y="238177"/>
                </a:lnTo>
                <a:lnTo>
                  <a:pt x="555637" y="243341"/>
                </a:lnTo>
                <a:lnTo>
                  <a:pt x="554053" y="246519"/>
                </a:lnTo>
                <a:lnTo>
                  <a:pt x="551677" y="250888"/>
                </a:lnTo>
                <a:lnTo>
                  <a:pt x="548905" y="256052"/>
                </a:lnTo>
                <a:lnTo>
                  <a:pt x="544946" y="262011"/>
                </a:lnTo>
                <a:lnTo>
                  <a:pt x="540194" y="268367"/>
                </a:lnTo>
                <a:lnTo>
                  <a:pt x="534255" y="275120"/>
                </a:lnTo>
                <a:lnTo>
                  <a:pt x="527523" y="281078"/>
                </a:lnTo>
                <a:lnTo>
                  <a:pt x="523564" y="284256"/>
                </a:lnTo>
                <a:lnTo>
                  <a:pt x="519604" y="286639"/>
                </a:lnTo>
                <a:lnTo>
                  <a:pt x="515248" y="289420"/>
                </a:lnTo>
                <a:lnTo>
                  <a:pt x="510497" y="291803"/>
                </a:lnTo>
                <a:lnTo>
                  <a:pt x="505745" y="293790"/>
                </a:lnTo>
                <a:lnTo>
                  <a:pt x="500598" y="295776"/>
                </a:lnTo>
                <a:lnTo>
                  <a:pt x="495054" y="296967"/>
                </a:lnTo>
                <a:lnTo>
                  <a:pt x="489511" y="297762"/>
                </a:lnTo>
                <a:lnTo>
                  <a:pt x="483175" y="298159"/>
                </a:lnTo>
                <a:lnTo>
                  <a:pt x="477236" y="298159"/>
                </a:lnTo>
                <a:lnTo>
                  <a:pt x="470504" y="297762"/>
                </a:lnTo>
                <a:lnTo>
                  <a:pt x="463773" y="296570"/>
                </a:lnTo>
                <a:lnTo>
                  <a:pt x="456646" y="294584"/>
                </a:lnTo>
                <a:lnTo>
                  <a:pt x="449122" y="292201"/>
                </a:lnTo>
                <a:lnTo>
                  <a:pt x="441599" y="289420"/>
                </a:lnTo>
                <a:lnTo>
                  <a:pt x="433680" y="285448"/>
                </a:lnTo>
                <a:lnTo>
                  <a:pt x="424572" y="280681"/>
                </a:lnTo>
                <a:lnTo>
                  <a:pt x="414673" y="276708"/>
                </a:lnTo>
                <a:lnTo>
                  <a:pt x="453082" y="295776"/>
                </a:lnTo>
                <a:lnTo>
                  <a:pt x="471296" y="303720"/>
                </a:lnTo>
                <a:lnTo>
                  <a:pt x="480008" y="306898"/>
                </a:lnTo>
                <a:lnTo>
                  <a:pt x="488323" y="310473"/>
                </a:lnTo>
                <a:lnTo>
                  <a:pt x="496242" y="312857"/>
                </a:lnTo>
                <a:lnTo>
                  <a:pt x="503765" y="314446"/>
                </a:lnTo>
                <a:lnTo>
                  <a:pt x="511289" y="316035"/>
                </a:lnTo>
                <a:lnTo>
                  <a:pt x="518020" y="316432"/>
                </a:lnTo>
                <a:lnTo>
                  <a:pt x="524751" y="316035"/>
                </a:lnTo>
                <a:lnTo>
                  <a:pt x="527919" y="315240"/>
                </a:lnTo>
                <a:lnTo>
                  <a:pt x="530691" y="314446"/>
                </a:lnTo>
                <a:lnTo>
                  <a:pt x="533859" y="313651"/>
                </a:lnTo>
                <a:lnTo>
                  <a:pt x="536234" y="312460"/>
                </a:lnTo>
                <a:lnTo>
                  <a:pt x="539402" y="310871"/>
                </a:lnTo>
                <a:lnTo>
                  <a:pt x="541382" y="309282"/>
                </a:lnTo>
                <a:lnTo>
                  <a:pt x="542966" y="321993"/>
                </a:lnTo>
                <a:lnTo>
                  <a:pt x="543362" y="333910"/>
                </a:lnTo>
                <a:lnTo>
                  <a:pt x="542966" y="345430"/>
                </a:lnTo>
                <a:lnTo>
                  <a:pt x="542570" y="356950"/>
                </a:lnTo>
                <a:lnTo>
                  <a:pt x="544550" y="354566"/>
                </a:lnTo>
                <a:lnTo>
                  <a:pt x="545738" y="353772"/>
                </a:lnTo>
                <a:lnTo>
                  <a:pt x="546925" y="353772"/>
                </a:lnTo>
                <a:lnTo>
                  <a:pt x="548113" y="354169"/>
                </a:lnTo>
                <a:lnTo>
                  <a:pt x="549301" y="354964"/>
                </a:lnTo>
                <a:lnTo>
                  <a:pt x="550489" y="356553"/>
                </a:lnTo>
                <a:lnTo>
                  <a:pt x="551677" y="358142"/>
                </a:lnTo>
                <a:lnTo>
                  <a:pt x="554449" y="363703"/>
                </a:lnTo>
                <a:lnTo>
                  <a:pt x="556429" y="370456"/>
                </a:lnTo>
                <a:lnTo>
                  <a:pt x="558012" y="378401"/>
                </a:lnTo>
                <a:lnTo>
                  <a:pt x="559596" y="387934"/>
                </a:lnTo>
                <a:lnTo>
                  <a:pt x="560388" y="398660"/>
                </a:lnTo>
                <a:lnTo>
                  <a:pt x="560388" y="409782"/>
                </a:lnTo>
                <a:lnTo>
                  <a:pt x="560388" y="420905"/>
                </a:lnTo>
                <a:lnTo>
                  <a:pt x="559596" y="431630"/>
                </a:lnTo>
                <a:lnTo>
                  <a:pt x="558012" y="441164"/>
                </a:lnTo>
                <a:lnTo>
                  <a:pt x="556429" y="449108"/>
                </a:lnTo>
                <a:lnTo>
                  <a:pt x="554449" y="456259"/>
                </a:lnTo>
                <a:lnTo>
                  <a:pt x="551677" y="461423"/>
                </a:lnTo>
                <a:lnTo>
                  <a:pt x="550489" y="463012"/>
                </a:lnTo>
                <a:lnTo>
                  <a:pt x="549301" y="464998"/>
                </a:lnTo>
                <a:lnTo>
                  <a:pt x="548113" y="465792"/>
                </a:lnTo>
                <a:lnTo>
                  <a:pt x="546925" y="465792"/>
                </a:lnTo>
                <a:lnTo>
                  <a:pt x="544946" y="465792"/>
                </a:lnTo>
                <a:lnTo>
                  <a:pt x="543758" y="464203"/>
                </a:lnTo>
                <a:lnTo>
                  <a:pt x="542570" y="463012"/>
                </a:lnTo>
                <a:lnTo>
                  <a:pt x="541382" y="461025"/>
                </a:lnTo>
                <a:lnTo>
                  <a:pt x="540194" y="458642"/>
                </a:lnTo>
                <a:lnTo>
                  <a:pt x="539006" y="455464"/>
                </a:lnTo>
                <a:lnTo>
                  <a:pt x="536630" y="447917"/>
                </a:lnTo>
                <a:lnTo>
                  <a:pt x="535442" y="457450"/>
                </a:lnTo>
                <a:lnTo>
                  <a:pt x="533859" y="467381"/>
                </a:lnTo>
                <a:lnTo>
                  <a:pt x="531483" y="476518"/>
                </a:lnTo>
                <a:lnTo>
                  <a:pt x="529503" y="485654"/>
                </a:lnTo>
                <a:lnTo>
                  <a:pt x="527127" y="494393"/>
                </a:lnTo>
                <a:lnTo>
                  <a:pt x="523564" y="502735"/>
                </a:lnTo>
                <a:lnTo>
                  <a:pt x="520792" y="511077"/>
                </a:lnTo>
                <a:lnTo>
                  <a:pt x="516832" y="519419"/>
                </a:lnTo>
                <a:lnTo>
                  <a:pt x="513269" y="526966"/>
                </a:lnTo>
                <a:lnTo>
                  <a:pt x="508913" y="534514"/>
                </a:lnTo>
                <a:lnTo>
                  <a:pt x="504557" y="541664"/>
                </a:lnTo>
                <a:lnTo>
                  <a:pt x="500598" y="548417"/>
                </a:lnTo>
                <a:lnTo>
                  <a:pt x="495450" y="555170"/>
                </a:lnTo>
                <a:lnTo>
                  <a:pt x="490699" y="561526"/>
                </a:lnTo>
                <a:lnTo>
                  <a:pt x="485947" y="567485"/>
                </a:lnTo>
                <a:lnTo>
                  <a:pt x="480404" y="573443"/>
                </a:lnTo>
                <a:lnTo>
                  <a:pt x="475256" y="578607"/>
                </a:lnTo>
                <a:lnTo>
                  <a:pt x="469713" y="583771"/>
                </a:lnTo>
                <a:lnTo>
                  <a:pt x="464565" y="588538"/>
                </a:lnTo>
                <a:lnTo>
                  <a:pt x="458625" y="592510"/>
                </a:lnTo>
                <a:lnTo>
                  <a:pt x="453082" y="596880"/>
                </a:lnTo>
                <a:lnTo>
                  <a:pt x="447142" y="600852"/>
                </a:lnTo>
                <a:lnTo>
                  <a:pt x="441203" y="604030"/>
                </a:lnTo>
                <a:lnTo>
                  <a:pt x="435263" y="607605"/>
                </a:lnTo>
                <a:lnTo>
                  <a:pt x="429720" y="609989"/>
                </a:lnTo>
                <a:lnTo>
                  <a:pt x="424177" y="612372"/>
                </a:lnTo>
                <a:lnTo>
                  <a:pt x="418237" y="614756"/>
                </a:lnTo>
                <a:lnTo>
                  <a:pt x="412298" y="616344"/>
                </a:lnTo>
                <a:lnTo>
                  <a:pt x="406754" y="617536"/>
                </a:lnTo>
                <a:lnTo>
                  <a:pt x="401211" y="618331"/>
                </a:lnTo>
                <a:lnTo>
                  <a:pt x="395667" y="618728"/>
                </a:lnTo>
                <a:lnTo>
                  <a:pt x="390520" y="619125"/>
                </a:lnTo>
                <a:lnTo>
                  <a:pt x="385768" y="618728"/>
                </a:lnTo>
                <a:lnTo>
                  <a:pt x="381017" y="618331"/>
                </a:lnTo>
                <a:lnTo>
                  <a:pt x="376265" y="617536"/>
                </a:lnTo>
                <a:lnTo>
                  <a:pt x="371909" y="615947"/>
                </a:lnTo>
                <a:lnTo>
                  <a:pt x="366762" y="614358"/>
                </a:lnTo>
                <a:lnTo>
                  <a:pt x="361218" y="611975"/>
                </a:lnTo>
                <a:lnTo>
                  <a:pt x="356467" y="609592"/>
                </a:lnTo>
                <a:lnTo>
                  <a:pt x="350923" y="606414"/>
                </a:lnTo>
                <a:lnTo>
                  <a:pt x="345380" y="603633"/>
                </a:lnTo>
                <a:lnTo>
                  <a:pt x="339836" y="599661"/>
                </a:lnTo>
                <a:lnTo>
                  <a:pt x="328353" y="591716"/>
                </a:lnTo>
                <a:lnTo>
                  <a:pt x="317662" y="582580"/>
                </a:lnTo>
                <a:lnTo>
                  <a:pt x="306575" y="572251"/>
                </a:lnTo>
                <a:lnTo>
                  <a:pt x="295884" y="560732"/>
                </a:lnTo>
                <a:lnTo>
                  <a:pt x="285193" y="548020"/>
                </a:lnTo>
                <a:lnTo>
                  <a:pt x="280046" y="541664"/>
                </a:lnTo>
                <a:lnTo>
                  <a:pt x="275690" y="534514"/>
                </a:lnTo>
                <a:lnTo>
                  <a:pt x="270543" y="527364"/>
                </a:lnTo>
                <a:lnTo>
                  <a:pt x="266187" y="520213"/>
                </a:lnTo>
                <a:lnTo>
                  <a:pt x="261832" y="512666"/>
                </a:lnTo>
                <a:lnTo>
                  <a:pt x="257872" y="504721"/>
                </a:lnTo>
                <a:lnTo>
                  <a:pt x="253516" y="496777"/>
                </a:lnTo>
                <a:lnTo>
                  <a:pt x="250349" y="488435"/>
                </a:lnTo>
                <a:lnTo>
                  <a:pt x="246785" y="480490"/>
                </a:lnTo>
                <a:lnTo>
                  <a:pt x="244013" y="472148"/>
                </a:lnTo>
                <a:lnTo>
                  <a:pt x="240846" y="463012"/>
                </a:lnTo>
                <a:lnTo>
                  <a:pt x="238470" y="454272"/>
                </a:lnTo>
                <a:lnTo>
                  <a:pt x="236490" y="460231"/>
                </a:lnTo>
                <a:lnTo>
                  <a:pt x="234114" y="464998"/>
                </a:lnTo>
                <a:lnTo>
                  <a:pt x="233322" y="466189"/>
                </a:lnTo>
                <a:lnTo>
                  <a:pt x="232134" y="467381"/>
                </a:lnTo>
                <a:lnTo>
                  <a:pt x="230946" y="468176"/>
                </a:lnTo>
                <a:lnTo>
                  <a:pt x="229759" y="468573"/>
                </a:lnTo>
                <a:lnTo>
                  <a:pt x="228175" y="468176"/>
                </a:lnTo>
                <a:lnTo>
                  <a:pt x="226591" y="467381"/>
                </a:lnTo>
                <a:lnTo>
                  <a:pt x="225403" y="466189"/>
                </a:lnTo>
                <a:lnTo>
                  <a:pt x="224215" y="463806"/>
                </a:lnTo>
                <a:lnTo>
                  <a:pt x="222235" y="459039"/>
                </a:lnTo>
                <a:lnTo>
                  <a:pt x="219860" y="452286"/>
                </a:lnTo>
                <a:lnTo>
                  <a:pt x="218276" y="443547"/>
                </a:lnTo>
                <a:lnTo>
                  <a:pt x="217088" y="434411"/>
                </a:lnTo>
                <a:lnTo>
                  <a:pt x="216296" y="423685"/>
                </a:lnTo>
                <a:lnTo>
                  <a:pt x="215900" y="412563"/>
                </a:lnTo>
                <a:lnTo>
                  <a:pt x="216296" y="401043"/>
                </a:lnTo>
                <a:lnTo>
                  <a:pt x="217088" y="390715"/>
                </a:lnTo>
                <a:lnTo>
                  <a:pt x="218276" y="381181"/>
                </a:lnTo>
                <a:lnTo>
                  <a:pt x="219860" y="372839"/>
                </a:lnTo>
                <a:lnTo>
                  <a:pt x="222235" y="366086"/>
                </a:lnTo>
                <a:lnTo>
                  <a:pt x="224215" y="360922"/>
                </a:lnTo>
                <a:lnTo>
                  <a:pt x="225403" y="358936"/>
                </a:lnTo>
                <a:lnTo>
                  <a:pt x="226591" y="357744"/>
                </a:lnTo>
                <a:lnTo>
                  <a:pt x="228175" y="356950"/>
                </a:lnTo>
                <a:lnTo>
                  <a:pt x="229759" y="356553"/>
                </a:lnTo>
                <a:lnTo>
                  <a:pt x="230551" y="356950"/>
                </a:lnTo>
                <a:lnTo>
                  <a:pt x="231342" y="357347"/>
                </a:lnTo>
                <a:lnTo>
                  <a:pt x="232134" y="342252"/>
                </a:lnTo>
                <a:lnTo>
                  <a:pt x="232530" y="335499"/>
                </a:lnTo>
                <a:lnTo>
                  <a:pt x="233718" y="329541"/>
                </a:lnTo>
                <a:lnTo>
                  <a:pt x="232926" y="321596"/>
                </a:lnTo>
                <a:lnTo>
                  <a:pt x="232926" y="314049"/>
                </a:lnTo>
                <a:lnTo>
                  <a:pt x="232926" y="307296"/>
                </a:lnTo>
                <a:lnTo>
                  <a:pt x="232926" y="300543"/>
                </a:lnTo>
                <a:lnTo>
                  <a:pt x="233718" y="294584"/>
                </a:lnTo>
                <a:lnTo>
                  <a:pt x="234906" y="289023"/>
                </a:lnTo>
                <a:lnTo>
                  <a:pt x="236094" y="283461"/>
                </a:lnTo>
                <a:lnTo>
                  <a:pt x="237282" y="278297"/>
                </a:lnTo>
                <a:lnTo>
                  <a:pt x="238866" y="273531"/>
                </a:lnTo>
                <a:lnTo>
                  <a:pt x="240846" y="269558"/>
                </a:lnTo>
                <a:lnTo>
                  <a:pt x="243617" y="265189"/>
                </a:lnTo>
                <a:lnTo>
                  <a:pt x="245597" y="262011"/>
                </a:lnTo>
                <a:lnTo>
                  <a:pt x="248765" y="258436"/>
                </a:lnTo>
                <a:lnTo>
                  <a:pt x="251537" y="255655"/>
                </a:lnTo>
                <a:lnTo>
                  <a:pt x="255100" y="252477"/>
                </a:lnTo>
                <a:lnTo>
                  <a:pt x="258268" y="250491"/>
                </a:lnTo>
                <a:lnTo>
                  <a:pt x="243221" y="250491"/>
                </a:lnTo>
                <a:lnTo>
                  <a:pt x="231342" y="250888"/>
                </a:lnTo>
                <a:lnTo>
                  <a:pt x="221443" y="251683"/>
                </a:lnTo>
                <a:lnTo>
                  <a:pt x="228175" y="248108"/>
                </a:lnTo>
                <a:lnTo>
                  <a:pt x="235302" y="243341"/>
                </a:lnTo>
                <a:lnTo>
                  <a:pt x="242825" y="238177"/>
                </a:lnTo>
                <a:lnTo>
                  <a:pt x="249953" y="232615"/>
                </a:lnTo>
                <a:lnTo>
                  <a:pt x="263811" y="222287"/>
                </a:lnTo>
                <a:lnTo>
                  <a:pt x="270147" y="217520"/>
                </a:lnTo>
                <a:lnTo>
                  <a:pt x="276086" y="214343"/>
                </a:lnTo>
                <a:lnTo>
                  <a:pt x="291925" y="206398"/>
                </a:lnTo>
                <a:lnTo>
                  <a:pt x="307367" y="199645"/>
                </a:lnTo>
                <a:lnTo>
                  <a:pt x="322810" y="194481"/>
                </a:lnTo>
                <a:lnTo>
                  <a:pt x="337461" y="189714"/>
                </a:lnTo>
                <a:lnTo>
                  <a:pt x="351715" y="186139"/>
                </a:lnTo>
                <a:lnTo>
                  <a:pt x="365574" y="183756"/>
                </a:lnTo>
                <a:lnTo>
                  <a:pt x="379037" y="182167"/>
                </a:lnTo>
                <a:lnTo>
                  <a:pt x="392103" y="180975"/>
                </a:lnTo>
                <a:close/>
                <a:moveTo>
                  <a:pt x="958250" y="0"/>
                </a:moveTo>
                <a:lnTo>
                  <a:pt x="974507" y="0"/>
                </a:lnTo>
                <a:lnTo>
                  <a:pt x="989971" y="397"/>
                </a:lnTo>
                <a:lnTo>
                  <a:pt x="1004642" y="1986"/>
                </a:lnTo>
                <a:lnTo>
                  <a:pt x="1018917" y="4369"/>
                </a:lnTo>
                <a:lnTo>
                  <a:pt x="1032795" y="6752"/>
                </a:lnTo>
                <a:lnTo>
                  <a:pt x="1045880" y="9929"/>
                </a:lnTo>
                <a:lnTo>
                  <a:pt x="1058172" y="13900"/>
                </a:lnTo>
                <a:lnTo>
                  <a:pt x="1070067" y="18269"/>
                </a:lnTo>
                <a:lnTo>
                  <a:pt x="1081170" y="22241"/>
                </a:lnTo>
                <a:lnTo>
                  <a:pt x="1091876" y="27404"/>
                </a:lnTo>
                <a:lnTo>
                  <a:pt x="1101392" y="32170"/>
                </a:lnTo>
                <a:lnTo>
                  <a:pt x="1110908" y="36936"/>
                </a:lnTo>
                <a:lnTo>
                  <a:pt x="1119235" y="42099"/>
                </a:lnTo>
                <a:lnTo>
                  <a:pt x="1127166" y="47262"/>
                </a:lnTo>
                <a:lnTo>
                  <a:pt x="1134303" y="52425"/>
                </a:lnTo>
                <a:lnTo>
                  <a:pt x="1140647" y="56794"/>
                </a:lnTo>
                <a:lnTo>
                  <a:pt x="1151353" y="65531"/>
                </a:lnTo>
                <a:lnTo>
                  <a:pt x="1159283" y="72680"/>
                </a:lnTo>
                <a:lnTo>
                  <a:pt x="1165628" y="78240"/>
                </a:lnTo>
                <a:lnTo>
                  <a:pt x="1163645" y="83006"/>
                </a:lnTo>
                <a:lnTo>
                  <a:pt x="1160473" y="88567"/>
                </a:lnTo>
                <a:lnTo>
                  <a:pt x="1156904" y="94921"/>
                </a:lnTo>
                <a:lnTo>
                  <a:pt x="1151749" y="102467"/>
                </a:lnTo>
                <a:lnTo>
                  <a:pt x="1145802" y="110410"/>
                </a:lnTo>
                <a:lnTo>
                  <a:pt x="1141837" y="114779"/>
                </a:lnTo>
                <a:lnTo>
                  <a:pt x="1138268" y="118354"/>
                </a:lnTo>
                <a:lnTo>
                  <a:pt x="1133906" y="122722"/>
                </a:lnTo>
                <a:lnTo>
                  <a:pt x="1129545" y="126694"/>
                </a:lnTo>
                <a:lnTo>
                  <a:pt x="1124786" y="130268"/>
                </a:lnTo>
                <a:lnTo>
                  <a:pt x="1119632" y="134240"/>
                </a:lnTo>
                <a:lnTo>
                  <a:pt x="1114081" y="137020"/>
                </a:lnTo>
                <a:lnTo>
                  <a:pt x="1108133" y="140197"/>
                </a:lnTo>
                <a:lnTo>
                  <a:pt x="1101789" y="142580"/>
                </a:lnTo>
                <a:lnTo>
                  <a:pt x="1095841" y="144566"/>
                </a:lnTo>
                <a:lnTo>
                  <a:pt x="1089100" y="146552"/>
                </a:lnTo>
                <a:lnTo>
                  <a:pt x="1081170" y="147743"/>
                </a:lnTo>
                <a:lnTo>
                  <a:pt x="1073636" y="148140"/>
                </a:lnTo>
                <a:lnTo>
                  <a:pt x="1066102" y="148140"/>
                </a:lnTo>
                <a:lnTo>
                  <a:pt x="1057775" y="147743"/>
                </a:lnTo>
                <a:lnTo>
                  <a:pt x="1049052" y="145758"/>
                </a:lnTo>
                <a:lnTo>
                  <a:pt x="1039932" y="143772"/>
                </a:lnTo>
                <a:lnTo>
                  <a:pt x="1030812" y="140992"/>
                </a:lnTo>
                <a:lnTo>
                  <a:pt x="1021296" y="136623"/>
                </a:lnTo>
                <a:lnTo>
                  <a:pt x="1010590" y="131857"/>
                </a:lnTo>
                <a:lnTo>
                  <a:pt x="998695" y="126297"/>
                </a:lnTo>
                <a:lnTo>
                  <a:pt x="987196" y="121134"/>
                </a:lnTo>
                <a:lnTo>
                  <a:pt x="1011383" y="133446"/>
                </a:lnTo>
                <a:lnTo>
                  <a:pt x="1035571" y="144566"/>
                </a:lnTo>
                <a:lnTo>
                  <a:pt x="1047070" y="150126"/>
                </a:lnTo>
                <a:lnTo>
                  <a:pt x="1058172" y="155289"/>
                </a:lnTo>
                <a:lnTo>
                  <a:pt x="1069274" y="159261"/>
                </a:lnTo>
                <a:lnTo>
                  <a:pt x="1079980" y="163233"/>
                </a:lnTo>
                <a:lnTo>
                  <a:pt x="1090290" y="166807"/>
                </a:lnTo>
                <a:lnTo>
                  <a:pt x="1099806" y="169190"/>
                </a:lnTo>
                <a:lnTo>
                  <a:pt x="1109322" y="170381"/>
                </a:lnTo>
                <a:lnTo>
                  <a:pt x="1118046" y="171176"/>
                </a:lnTo>
                <a:lnTo>
                  <a:pt x="1122011" y="171176"/>
                </a:lnTo>
                <a:lnTo>
                  <a:pt x="1126373" y="170779"/>
                </a:lnTo>
                <a:lnTo>
                  <a:pt x="1130338" y="169984"/>
                </a:lnTo>
                <a:lnTo>
                  <a:pt x="1133906" y="169190"/>
                </a:lnTo>
                <a:lnTo>
                  <a:pt x="1137475" y="167998"/>
                </a:lnTo>
                <a:lnTo>
                  <a:pt x="1141044" y="166013"/>
                </a:lnTo>
                <a:lnTo>
                  <a:pt x="1144612" y="164027"/>
                </a:lnTo>
                <a:lnTo>
                  <a:pt x="1147388" y="162041"/>
                </a:lnTo>
                <a:lnTo>
                  <a:pt x="1148181" y="170381"/>
                </a:lnTo>
                <a:lnTo>
                  <a:pt x="1148974" y="178325"/>
                </a:lnTo>
                <a:lnTo>
                  <a:pt x="1150163" y="193417"/>
                </a:lnTo>
                <a:lnTo>
                  <a:pt x="1149767" y="208112"/>
                </a:lnTo>
                <a:lnTo>
                  <a:pt x="1148577" y="222012"/>
                </a:lnTo>
                <a:lnTo>
                  <a:pt x="1150163" y="220424"/>
                </a:lnTo>
                <a:lnTo>
                  <a:pt x="1151353" y="219232"/>
                </a:lnTo>
                <a:lnTo>
                  <a:pt x="1152543" y="218835"/>
                </a:lnTo>
                <a:lnTo>
                  <a:pt x="1154129" y="218438"/>
                </a:lnTo>
                <a:lnTo>
                  <a:pt x="1155715" y="218835"/>
                </a:lnTo>
                <a:lnTo>
                  <a:pt x="1157697" y="219629"/>
                </a:lnTo>
                <a:lnTo>
                  <a:pt x="1159283" y="222012"/>
                </a:lnTo>
                <a:lnTo>
                  <a:pt x="1160869" y="223998"/>
                </a:lnTo>
                <a:lnTo>
                  <a:pt x="1162059" y="226778"/>
                </a:lnTo>
                <a:lnTo>
                  <a:pt x="1164041" y="230750"/>
                </a:lnTo>
                <a:lnTo>
                  <a:pt x="1166421" y="239090"/>
                </a:lnTo>
                <a:lnTo>
                  <a:pt x="1168403" y="249813"/>
                </a:lnTo>
                <a:lnTo>
                  <a:pt x="1169989" y="261728"/>
                </a:lnTo>
                <a:lnTo>
                  <a:pt x="1171179" y="275232"/>
                </a:lnTo>
                <a:lnTo>
                  <a:pt x="1171575" y="289529"/>
                </a:lnTo>
                <a:lnTo>
                  <a:pt x="1171179" y="303827"/>
                </a:lnTo>
                <a:lnTo>
                  <a:pt x="1169989" y="316933"/>
                </a:lnTo>
                <a:lnTo>
                  <a:pt x="1168403" y="328848"/>
                </a:lnTo>
                <a:lnTo>
                  <a:pt x="1166421" y="339174"/>
                </a:lnTo>
                <a:lnTo>
                  <a:pt x="1164041" y="347912"/>
                </a:lnTo>
                <a:lnTo>
                  <a:pt x="1162059" y="351486"/>
                </a:lnTo>
                <a:lnTo>
                  <a:pt x="1160869" y="354266"/>
                </a:lnTo>
                <a:lnTo>
                  <a:pt x="1159283" y="357047"/>
                </a:lnTo>
                <a:lnTo>
                  <a:pt x="1157697" y="358635"/>
                </a:lnTo>
                <a:lnTo>
                  <a:pt x="1155715" y="359827"/>
                </a:lnTo>
                <a:lnTo>
                  <a:pt x="1154129" y="360224"/>
                </a:lnTo>
                <a:lnTo>
                  <a:pt x="1152146" y="359827"/>
                </a:lnTo>
                <a:lnTo>
                  <a:pt x="1150560" y="358635"/>
                </a:lnTo>
                <a:lnTo>
                  <a:pt x="1148577" y="356649"/>
                </a:lnTo>
                <a:lnTo>
                  <a:pt x="1146991" y="353869"/>
                </a:lnTo>
                <a:lnTo>
                  <a:pt x="1145405" y="351089"/>
                </a:lnTo>
                <a:lnTo>
                  <a:pt x="1144216" y="346720"/>
                </a:lnTo>
                <a:lnTo>
                  <a:pt x="1141440" y="337586"/>
                </a:lnTo>
                <a:lnTo>
                  <a:pt x="1139854" y="350295"/>
                </a:lnTo>
                <a:lnTo>
                  <a:pt x="1137871" y="361812"/>
                </a:lnTo>
                <a:lnTo>
                  <a:pt x="1135096" y="373727"/>
                </a:lnTo>
                <a:lnTo>
                  <a:pt x="1132320" y="385245"/>
                </a:lnTo>
                <a:lnTo>
                  <a:pt x="1128752" y="395968"/>
                </a:lnTo>
                <a:lnTo>
                  <a:pt x="1125183" y="407089"/>
                </a:lnTo>
                <a:lnTo>
                  <a:pt x="1120821" y="417812"/>
                </a:lnTo>
                <a:lnTo>
                  <a:pt x="1116460" y="427741"/>
                </a:lnTo>
                <a:lnTo>
                  <a:pt x="1111701" y="437273"/>
                </a:lnTo>
                <a:lnTo>
                  <a:pt x="1106547" y="446805"/>
                </a:lnTo>
                <a:lnTo>
                  <a:pt x="1100996" y="455939"/>
                </a:lnTo>
                <a:lnTo>
                  <a:pt x="1095444" y="464280"/>
                </a:lnTo>
                <a:lnTo>
                  <a:pt x="1089497" y="473017"/>
                </a:lnTo>
                <a:lnTo>
                  <a:pt x="1083152" y="480960"/>
                </a:lnTo>
                <a:lnTo>
                  <a:pt x="1076808" y="488506"/>
                </a:lnTo>
                <a:lnTo>
                  <a:pt x="1070464" y="495655"/>
                </a:lnTo>
                <a:lnTo>
                  <a:pt x="1063723" y="502407"/>
                </a:lnTo>
                <a:lnTo>
                  <a:pt x="1056586" y="509159"/>
                </a:lnTo>
                <a:lnTo>
                  <a:pt x="1049845" y="515116"/>
                </a:lnTo>
                <a:lnTo>
                  <a:pt x="1042708" y="520676"/>
                </a:lnTo>
                <a:lnTo>
                  <a:pt x="1035174" y="525442"/>
                </a:lnTo>
                <a:lnTo>
                  <a:pt x="1028037" y="530605"/>
                </a:lnTo>
                <a:lnTo>
                  <a:pt x="1020503" y="534974"/>
                </a:lnTo>
                <a:lnTo>
                  <a:pt x="1012969" y="538549"/>
                </a:lnTo>
                <a:lnTo>
                  <a:pt x="1005832" y="542520"/>
                </a:lnTo>
                <a:lnTo>
                  <a:pt x="998298" y="545300"/>
                </a:lnTo>
                <a:lnTo>
                  <a:pt x="991161" y="548081"/>
                </a:lnTo>
                <a:lnTo>
                  <a:pt x="984024" y="550067"/>
                </a:lnTo>
                <a:lnTo>
                  <a:pt x="976886" y="551655"/>
                </a:lnTo>
                <a:lnTo>
                  <a:pt x="969749" y="553244"/>
                </a:lnTo>
                <a:lnTo>
                  <a:pt x="962612" y="554038"/>
                </a:lnTo>
                <a:lnTo>
                  <a:pt x="955871" y="554038"/>
                </a:lnTo>
                <a:lnTo>
                  <a:pt x="950320" y="553641"/>
                </a:lnTo>
                <a:lnTo>
                  <a:pt x="944372" y="553244"/>
                </a:lnTo>
                <a:lnTo>
                  <a:pt x="938424" y="551655"/>
                </a:lnTo>
                <a:lnTo>
                  <a:pt x="932080" y="549669"/>
                </a:lnTo>
                <a:lnTo>
                  <a:pt x="925736" y="547683"/>
                </a:lnTo>
                <a:lnTo>
                  <a:pt x="919788" y="544903"/>
                </a:lnTo>
                <a:lnTo>
                  <a:pt x="913047" y="541726"/>
                </a:lnTo>
                <a:lnTo>
                  <a:pt x="906307" y="538151"/>
                </a:lnTo>
                <a:lnTo>
                  <a:pt x="898773" y="534180"/>
                </a:lnTo>
                <a:lnTo>
                  <a:pt x="892429" y="529811"/>
                </a:lnTo>
                <a:lnTo>
                  <a:pt x="884895" y="524648"/>
                </a:lnTo>
                <a:lnTo>
                  <a:pt x="877758" y="519882"/>
                </a:lnTo>
                <a:lnTo>
                  <a:pt x="870620" y="513925"/>
                </a:lnTo>
                <a:lnTo>
                  <a:pt x="863880" y="507967"/>
                </a:lnTo>
                <a:lnTo>
                  <a:pt x="856742" y="501613"/>
                </a:lnTo>
                <a:lnTo>
                  <a:pt x="849605" y="494861"/>
                </a:lnTo>
                <a:lnTo>
                  <a:pt x="842864" y="487712"/>
                </a:lnTo>
                <a:lnTo>
                  <a:pt x="836124" y="480166"/>
                </a:lnTo>
                <a:lnTo>
                  <a:pt x="829383" y="472223"/>
                </a:lnTo>
                <a:lnTo>
                  <a:pt x="823039" y="463883"/>
                </a:lnTo>
                <a:lnTo>
                  <a:pt x="816694" y="455542"/>
                </a:lnTo>
                <a:lnTo>
                  <a:pt x="810350" y="446805"/>
                </a:lnTo>
                <a:lnTo>
                  <a:pt x="804799" y="438067"/>
                </a:lnTo>
                <a:lnTo>
                  <a:pt x="798851" y="428535"/>
                </a:lnTo>
                <a:lnTo>
                  <a:pt x="793300" y="419004"/>
                </a:lnTo>
                <a:lnTo>
                  <a:pt x="788145" y="409075"/>
                </a:lnTo>
                <a:lnTo>
                  <a:pt x="782991" y="399146"/>
                </a:lnTo>
                <a:lnTo>
                  <a:pt x="778629" y="388819"/>
                </a:lnTo>
                <a:lnTo>
                  <a:pt x="774267" y="378493"/>
                </a:lnTo>
                <a:lnTo>
                  <a:pt x="770699" y="367770"/>
                </a:lnTo>
                <a:lnTo>
                  <a:pt x="767130" y="357047"/>
                </a:lnTo>
                <a:lnTo>
                  <a:pt x="763958" y="345529"/>
                </a:lnTo>
                <a:lnTo>
                  <a:pt x="761579" y="353075"/>
                </a:lnTo>
                <a:lnTo>
                  <a:pt x="759993" y="355855"/>
                </a:lnTo>
                <a:lnTo>
                  <a:pt x="758803" y="358635"/>
                </a:lnTo>
                <a:lnTo>
                  <a:pt x="757614" y="360621"/>
                </a:lnTo>
                <a:lnTo>
                  <a:pt x="755631" y="362210"/>
                </a:lnTo>
                <a:lnTo>
                  <a:pt x="754045" y="363401"/>
                </a:lnTo>
                <a:lnTo>
                  <a:pt x="752459" y="363798"/>
                </a:lnTo>
                <a:lnTo>
                  <a:pt x="750873" y="363401"/>
                </a:lnTo>
                <a:lnTo>
                  <a:pt x="748890" y="361812"/>
                </a:lnTo>
                <a:lnTo>
                  <a:pt x="747304" y="360224"/>
                </a:lnTo>
                <a:lnTo>
                  <a:pt x="745718" y="357841"/>
                </a:lnTo>
                <a:lnTo>
                  <a:pt x="744528" y="354664"/>
                </a:lnTo>
                <a:lnTo>
                  <a:pt x="742546" y="351486"/>
                </a:lnTo>
                <a:lnTo>
                  <a:pt x="740167" y="342352"/>
                </a:lnTo>
                <a:lnTo>
                  <a:pt x="738184" y="332423"/>
                </a:lnTo>
                <a:lnTo>
                  <a:pt x="736202" y="320111"/>
                </a:lnTo>
                <a:lnTo>
                  <a:pt x="735409" y="307004"/>
                </a:lnTo>
                <a:lnTo>
                  <a:pt x="735012" y="292707"/>
                </a:lnTo>
                <a:lnTo>
                  <a:pt x="735409" y="278409"/>
                </a:lnTo>
                <a:lnTo>
                  <a:pt x="736202" y="264905"/>
                </a:lnTo>
                <a:lnTo>
                  <a:pt x="738184" y="252991"/>
                </a:lnTo>
                <a:lnTo>
                  <a:pt x="740167" y="242665"/>
                </a:lnTo>
                <a:lnTo>
                  <a:pt x="742546" y="233927"/>
                </a:lnTo>
                <a:lnTo>
                  <a:pt x="744528" y="230353"/>
                </a:lnTo>
                <a:lnTo>
                  <a:pt x="745718" y="227175"/>
                </a:lnTo>
                <a:lnTo>
                  <a:pt x="747304" y="224792"/>
                </a:lnTo>
                <a:lnTo>
                  <a:pt x="748890" y="223204"/>
                </a:lnTo>
                <a:lnTo>
                  <a:pt x="750873" y="222409"/>
                </a:lnTo>
                <a:lnTo>
                  <a:pt x="752459" y="222012"/>
                </a:lnTo>
                <a:lnTo>
                  <a:pt x="753648" y="222409"/>
                </a:lnTo>
                <a:lnTo>
                  <a:pt x="754441" y="222807"/>
                </a:lnTo>
                <a:lnTo>
                  <a:pt x="754838" y="213275"/>
                </a:lnTo>
                <a:lnTo>
                  <a:pt x="755631" y="204140"/>
                </a:lnTo>
                <a:lnTo>
                  <a:pt x="756424" y="195800"/>
                </a:lnTo>
                <a:lnTo>
                  <a:pt x="758010" y="187856"/>
                </a:lnTo>
                <a:lnTo>
                  <a:pt x="757217" y="177927"/>
                </a:lnTo>
                <a:lnTo>
                  <a:pt x="756424" y="168793"/>
                </a:lnTo>
                <a:lnTo>
                  <a:pt x="756424" y="160055"/>
                </a:lnTo>
                <a:lnTo>
                  <a:pt x="757217" y="151318"/>
                </a:lnTo>
                <a:lnTo>
                  <a:pt x="758010" y="143772"/>
                </a:lnTo>
                <a:lnTo>
                  <a:pt x="759200" y="136226"/>
                </a:lnTo>
                <a:lnTo>
                  <a:pt x="760389" y="129474"/>
                </a:lnTo>
                <a:lnTo>
                  <a:pt x="762372" y="123119"/>
                </a:lnTo>
                <a:lnTo>
                  <a:pt x="764751" y="117162"/>
                </a:lnTo>
                <a:lnTo>
                  <a:pt x="767130" y="111602"/>
                </a:lnTo>
                <a:lnTo>
                  <a:pt x="769906" y="106836"/>
                </a:lnTo>
                <a:lnTo>
                  <a:pt x="773078" y="102070"/>
                </a:lnTo>
                <a:lnTo>
                  <a:pt x="776646" y="97701"/>
                </a:lnTo>
                <a:lnTo>
                  <a:pt x="780215" y="94127"/>
                </a:lnTo>
                <a:lnTo>
                  <a:pt x="784577" y="90552"/>
                </a:lnTo>
                <a:lnTo>
                  <a:pt x="788542" y="87772"/>
                </a:lnTo>
                <a:lnTo>
                  <a:pt x="769113" y="88169"/>
                </a:lnTo>
                <a:lnTo>
                  <a:pt x="754441" y="88567"/>
                </a:lnTo>
                <a:lnTo>
                  <a:pt x="741753" y="89361"/>
                </a:lnTo>
                <a:lnTo>
                  <a:pt x="746115" y="86978"/>
                </a:lnTo>
                <a:lnTo>
                  <a:pt x="750873" y="84198"/>
                </a:lnTo>
                <a:lnTo>
                  <a:pt x="759993" y="79035"/>
                </a:lnTo>
                <a:lnTo>
                  <a:pt x="768716" y="72283"/>
                </a:lnTo>
                <a:lnTo>
                  <a:pt x="778232" y="65531"/>
                </a:lnTo>
                <a:lnTo>
                  <a:pt x="795283" y="52425"/>
                </a:lnTo>
                <a:lnTo>
                  <a:pt x="803609" y="46468"/>
                </a:lnTo>
                <a:lnTo>
                  <a:pt x="810747" y="42099"/>
                </a:lnTo>
                <a:lnTo>
                  <a:pt x="821453" y="36936"/>
                </a:lnTo>
                <a:lnTo>
                  <a:pt x="830969" y="32567"/>
                </a:lnTo>
                <a:lnTo>
                  <a:pt x="841278" y="27801"/>
                </a:lnTo>
                <a:lnTo>
                  <a:pt x="850795" y="23829"/>
                </a:lnTo>
                <a:lnTo>
                  <a:pt x="860707" y="20255"/>
                </a:lnTo>
                <a:lnTo>
                  <a:pt x="870224" y="16681"/>
                </a:lnTo>
                <a:lnTo>
                  <a:pt x="879740" y="13900"/>
                </a:lnTo>
                <a:lnTo>
                  <a:pt x="888860" y="11518"/>
                </a:lnTo>
                <a:lnTo>
                  <a:pt x="897980" y="8737"/>
                </a:lnTo>
                <a:lnTo>
                  <a:pt x="907100" y="6752"/>
                </a:lnTo>
                <a:lnTo>
                  <a:pt x="915823" y="5163"/>
                </a:lnTo>
                <a:lnTo>
                  <a:pt x="924546" y="3177"/>
                </a:lnTo>
                <a:lnTo>
                  <a:pt x="941993" y="1191"/>
                </a:lnTo>
                <a:lnTo>
                  <a:pt x="958250"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3" name="矩形 22"/>
          <p:cNvSpPr/>
          <p:nvPr/>
        </p:nvSpPr>
        <p:spPr>
          <a:xfrm>
            <a:off x="7325710" y="4572702"/>
            <a:ext cx="3538311" cy="1586840"/>
          </a:xfrm>
          <a:prstGeom prst="rect">
            <a:avLst/>
          </a:prstGeom>
          <a:solidFill>
            <a:schemeClr val="accent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4" name="椭圆 23"/>
          <p:cNvSpPr/>
          <p:nvPr/>
        </p:nvSpPr>
        <p:spPr>
          <a:xfrm>
            <a:off x="7307864" y="1832090"/>
            <a:ext cx="3556158" cy="2193540"/>
          </a:xfrm>
          <a:prstGeom prst="ellipse">
            <a:avLst/>
          </a:prstGeom>
          <a:solidFill>
            <a:srgbClr val="FFFEFF"/>
          </a:solidFill>
          <a:ln w="5715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7325710" y="4310980"/>
            <a:ext cx="3538311" cy="36000"/>
          </a:xfrm>
          <a:prstGeom prst="rect">
            <a:avLst/>
          </a:prstGeom>
          <a:solidFill>
            <a:schemeClr val="accent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7325710" y="6385264"/>
            <a:ext cx="3538311" cy="36000"/>
          </a:xfrm>
          <a:prstGeom prst="rect">
            <a:avLst/>
          </a:prstGeom>
          <a:solidFill>
            <a:schemeClr val="accent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KSO_Shape"/>
          <p:cNvSpPr/>
          <p:nvPr/>
        </p:nvSpPr>
        <p:spPr bwMode="auto">
          <a:xfrm>
            <a:off x="8377050" y="2442087"/>
            <a:ext cx="1417786" cy="973546"/>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5"/>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tags/tag1.xml><?xml version="1.0" encoding="utf-8"?>
<p:tagLst xmlns:p="http://schemas.openxmlformats.org/presentationml/2006/main">
  <p:tag name="MH" val="20160623103843"/>
  <p:tag name="MH_LIBRARY" val="GRAPHIC"/>
  <p:tag name="MH_TYPE" val="Other"/>
  <p:tag name="MH_ORDER" val="5"/>
</p:tagLst>
</file>

<file path=ppt/tags/tag2.xml><?xml version="1.0" encoding="utf-8"?>
<p:tagLst xmlns:p="http://schemas.openxmlformats.org/presentationml/2006/main">
  <p:tag name="MH" val="20160623103843"/>
  <p:tag name="MH_LIBRARY" val="GRAPHIC"/>
  <p:tag name="MH_TYPE" val="Other"/>
  <p:tag name="MH_ORDER" val="5"/>
</p:tagLst>
</file>

<file path=ppt/tags/tag3.xml><?xml version="1.0" encoding="utf-8"?>
<p:tagLst xmlns:p="http://schemas.openxmlformats.org/presentationml/2006/main">
  <p:tag name="MH" val="20160623103843"/>
  <p:tag name="MH_LIBRARY" val="GRAPHIC"/>
  <p:tag name="MH_TYPE" val="Other"/>
  <p:tag name="MH_ORDER" val="5"/>
</p:tagLst>
</file>

<file path=ppt/tags/tag4.xml><?xml version="1.0" encoding="utf-8"?>
<p:tagLst xmlns:p="http://schemas.openxmlformats.org/presentationml/2006/main">
  <p:tag name="MH" val="20160614212001"/>
  <p:tag name="MH_LIBRARY" val="GRAPHIC"/>
  <p:tag name="MH_TYPE" val="Other"/>
  <p:tag name="MH_ORDER" val="3"/>
</p:tagLst>
</file>

<file path=ppt/tags/tag5.xml><?xml version="1.0" encoding="utf-8"?>
<p:tagLst xmlns:p="http://schemas.openxmlformats.org/presentationml/2006/main">
  <p:tag name="MH" val="20160614212001"/>
  <p:tag name="MH_LIBRARY" val="GRAPHIC"/>
  <p:tag name="MH_TYPE" val="Other"/>
  <p:tag name="MH_ORDER" val="3"/>
</p:tagLst>
</file>

<file path=ppt/tags/tag6.xml><?xml version="1.0" encoding="utf-8"?>
<p:tagLst xmlns:p="http://schemas.openxmlformats.org/presentationml/2006/main">
  <p:tag name="MH" val="20160614212001"/>
  <p:tag name="MH_LIBRARY" val="GRAPHIC"/>
  <p:tag name="MH_TYPE" val="Other"/>
  <p:tag name="MH_ORDER" val="3"/>
</p:tagLst>
</file>

<file path=ppt/tags/tag7.xml><?xml version="1.0" encoding="utf-8"?>
<p:tagLst xmlns:p="http://schemas.openxmlformats.org/presentationml/2006/main">
  <p:tag name="MH" val="20160614212001"/>
  <p:tag name="MH_LIBRARY" val="GRAPHIC"/>
  <p:tag name="MH_TYPE" val="Other"/>
  <p:tag name="MH_ORDER" val="3"/>
</p:tagLst>
</file>

<file path=ppt/theme/theme1.xml><?xml version="1.0" encoding="utf-8"?>
<a:theme xmlns:a="http://schemas.openxmlformats.org/drawingml/2006/main" name="A000120141119A01PPBG">
  <a:themeElements>
    <a:clrScheme name="自定义 129">
      <a:dk1>
        <a:srgbClr val="585858"/>
      </a:dk1>
      <a:lt1>
        <a:sysClr val="window" lastClr="FFFFFF"/>
      </a:lt1>
      <a:dk2>
        <a:srgbClr val="585858"/>
      </a:dk2>
      <a:lt2>
        <a:srgbClr val="FFFFFF"/>
      </a:lt2>
      <a:accent1>
        <a:srgbClr val="E8888F"/>
      </a:accent1>
      <a:accent2>
        <a:srgbClr val="D7AB83"/>
      </a:accent2>
      <a:accent3>
        <a:srgbClr val="A99F95"/>
      </a:accent3>
      <a:accent4>
        <a:srgbClr val="ADB896"/>
      </a:accent4>
      <a:accent5>
        <a:srgbClr val="BB735D"/>
      </a:accent5>
      <a:accent6>
        <a:srgbClr val="A94E84"/>
      </a:accent6>
      <a:hlink>
        <a:srgbClr val="CC9900"/>
      </a:hlink>
      <a:folHlink>
        <a:srgbClr val="0070C0"/>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3434</Words>
  <Application>WPS 演示</Application>
  <PresentationFormat>宽屏</PresentationFormat>
  <Paragraphs>332</Paragraphs>
  <Slides>28</Slides>
  <Notes>4</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28</vt:i4>
      </vt:variant>
    </vt:vector>
  </HeadingPairs>
  <TitlesOfParts>
    <vt:vector size="46" baseType="lpstr">
      <vt:lpstr>Arial</vt:lpstr>
      <vt:lpstr>宋体</vt:lpstr>
      <vt:lpstr>Wingdings</vt:lpstr>
      <vt:lpstr>Calibri</vt:lpstr>
      <vt:lpstr>幼圆</vt:lpstr>
      <vt:lpstr>黑体</vt:lpstr>
      <vt:lpstr>Tempus Sans ITC</vt:lpstr>
      <vt:lpstr>Wingdings 2</vt:lpstr>
      <vt:lpstr>Bernard MT Condensed</vt:lpstr>
      <vt:lpstr>等线</vt:lpstr>
      <vt:lpstr>GoodVibrationsROB</vt:lpstr>
      <vt:lpstr>微软雅黑</vt:lpstr>
      <vt:lpstr>等线 Light</vt:lpstr>
      <vt:lpstr>Calibri</vt:lpstr>
      <vt:lpstr>Lato Black</vt:lpstr>
      <vt:lpstr>Gungsuh</vt:lpstr>
      <vt:lpstr>Lato</vt:lpstr>
      <vt:lpstr>A000120141119A01PPBG</vt:lpstr>
      <vt:lpstr>教育教学粉笔小清新模板</vt:lpstr>
      <vt:lpstr>PowerPoint 演示文稿</vt:lpstr>
      <vt:lpstr>请输入第一章的大标题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请输入第四章的大标题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2017-05-10T09:41:41Z</dcterms:created>
  <dcterms:modified xsi:type="dcterms:W3CDTF">2017-05-10T09:41:42Z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