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92" r:id="rId5"/>
    <p:sldId id="262" r:id="rId6"/>
    <p:sldId id="332" r:id="rId7"/>
    <p:sldId id="329" r:id="rId8"/>
    <p:sldId id="324" r:id="rId9"/>
    <p:sldId id="325" r:id="rId10"/>
    <p:sldId id="331" r:id="rId11"/>
    <p:sldId id="333" r:id="rId12"/>
    <p:sldId id="326" r:id="rId13"/>
    <p:sldId id="264" r:id="rId14"/>
    <p:sldId id="315" r:id="rId15"/>
    <p:sldId id="334" r:id="rId16"/>
    <p:sldId id="335" r:id="rId17"/>
    <p:sldId id="327" r:id="rId18"/>
    <p:sldId id="319" r:id="rId19"/>
    <p:sldId id="320" r:id="rId20"/>
    <p:sldId id="263" r:id="rId21"/>
    <p:sldId id="330" r:id="rId22"/>
    <p:sldId id="328" r:id="rId23"/>
    <p:sldId id="296" r:id="rId24"/>
    <p:sldId id="316" r:id="rId25"/>
    <p:sldId id="266" r:id="rId26"/>
    <p:sldId id="314" r:id="rId27"/>
    <p:sldId id="300" r:id="rId28"/>
    <p:sldId id="277" r:id="rId29"/>
    <p:sldId id="307" r:id="rId30"/>
    <p:sldId id="313" r:id="rId31"/>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ED"/>
    <a:srgbClr val="D8DDE1"/>
    <a:srgbClr val="E8888F"/>
    <a:srgbClr val="B1BB9A"/>
    <a:srgbClr val="B5ACA4"/>
    <a:srgbClr val="DDB895"/>
    <a:srgbClr val="F2F2F2"/>
    <a:srgbClr val="239071"/>
    <a:srgbClr val="FCA821"/>
    <a:srgbClr val="F9FC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2" autoAdjust="0"/>
    <p:restoredTop sz="91244" autoAdjust="0"/>
  </p:normalViewPr>
  <p:slideViewPr>
    <p:cSldViewPr snapToGrid="0">
      <p:cViewPr>
        <p:scale>
          <a:sx n="50" d="100"/>
          <a:sy n="50" d="100"/>
        </p:scale>
        <p:origin x="1218" y="3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86" d="100"/>
          <a:sy n="86" d="100"/>
        </p:scale>
        <p:origin x="3522" y="5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218565" eaLnBrk="1" fontAlgn="auto" hangingPunct="1">
              <a:spcBef>
                <a:spcPts val="0"/>
              </a:spcBef>
              <a:spcAft>
                <a:spcPts val="0"/>
              </a:spcAft>
              <a:defRPr sz="1200">
                <a:latin typeface="+mn-lt"/>
                <a:ea typeface="+mn-ea"/>
              </a:defRPr>
            </a:lvl1pPr>
          </a:lstStyle>
          <a:p>
            <a:pPr>
              <a:defRPr/>
            </a:pPr>
            <a:fld id="{E3649B75-C036-43A6-B586-D4D3956B9750}"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模板来自于 </a:t>
            </a:r>
            <a:r>
              <a:rPr lang="en-US" altLang="zh-CN" noProof="0" dirty="0"/>
              <a:t>http://docer.mysoeasy.com</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218565"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218565" eaLnBrk="1" fontAlgn="auto" hangingPunct="1">
              <a:spcBef>
                <a:spcPts val="0"/>
              </a:spcBef>
              <a:spcAft>
                <a:spcPts val="0"/>
              </a:spcAft>
              <a:defRPr sz="1200">
                <a:latin typeface="+mn-lt"/>
                <a:ea typeface="+mn-ea"/>
              </a:defRPr>
            </a:lvl1pPr>
          </a:lstStyle>
          <a:p>
            <a:pPr>
              <a:defRPr/>
            </a:pPr>
            <a:fld id="{D57F35CC-AECF-450E-A632-155F605872F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defTabSz="1217295" rtl="0" eaLnBrk="0" fontAlgn="base" hangingPunct="0">
      <a:spcBef>
        <a:spcPct val="30000"/>
      </a:spcBef>
      <a:spcAft>
        <a:spcPct val="0"/>
      </a:spcAft>
      <a:buFont typeface="Arial" panose="020B0604020202020204" pitchFamily="34" charset="0"/>
      <a:defRPr kern="1200">
        <a:solidFill>
          <a:srgbClr val="FF0000"/>
        </a:solidFill>
        <a:latin typeface="+mn-lt"/>
        <a:ea typeface="+mn-ea"/>
        <a:cs typeface="+mn-cs"/>
      </a:defRPr>
    </a:lvl1pPr>
    <a:lvl2pPr marL="742950" indent="-285750" algn="l" defTabSz="1217295" rtl="0" eaLnBrk="0" fontAlgn="base" hangingPunct="0">
      <a:spcBef>
        <a:spcPct val="30000"/>
      </a:spcBef>
      <a:spcAft>
        <a:spcPct val="0"/>
      </a:spcAft>
      <a:defRPr sz="1600" kern="1200">
        <a:solidFill>
          <a:schemeClr val="tx1"/>
        </a:solidFill>
        <a:latin typeface="+mn-lt"/>
        <a:ea typeface="+mn-ea"/>
        <a:cs typeface="+mn-cs"/>
      </a:defRPr>
    </a:lvl2pPr>
    <a:lvl3pPr marL="1143000" indent="-228600" algn="l" defTabSz="1217295" rtl="0" eaLnBrk="0" fontAlgn="base" hangingPunct="0">
      <a:spcBef>
        <a:spcPct val="30000"/>
      </a:spcBef>
      <a:spcAft>
        <a:spcPct val="0"/>
      </a:spcAft>
      <a:defRPr sz="1600" kern="1200">
        <a:solidFill>
          <a:schemeClr val="tx1"/>
        </a:solidFill>
        <a:latin typeface="+mn-lt"/>
        <a:ea typeface="+mn-ea"/>
        <a:cs typeface="+mn-cs"/>
      </a:defRPr>
    </a:lvl3pPr>
    <a:lvl4pPr marL="1600200" indent="-228600" algn="l" defTabSz="1217295" rtl="0" eaLnBrk="0" fontAlgn="base" hangingPunct="0">
      <a:spcBef>
        <a:spcPct val="30000"/>
      </a:spcBef>
      <a:spcAft>
        <a:spcPct val="0"/>
      </a:spcAft>
      <a:defRPr sz="1600" kern="1200">
        <a:solidFill>
          <a:schemeClr val="tx1"/>
        </a:solidFill>
        <a:latin typeface="+mn-lt"/>
        <a:ea typeface="+mn-ea"/>
        <a:cs typeface="+mn-cs"/>
      </a:defRPr>
    </a:lvl4pPr>
    <a:lvl5pPr marL="2057400" indent="-228600" algn="l" defTabSz="1217295" rtl="0" eaLnBrk="0" fontAlgn="base" hangingPunct="0">
      <a:spcBef>
        <a:spcPct val="30000"/>
      </a:spcBef>
      <a:spcAft>
        <a:spcPct val="0"/>
      </a:spcAft>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914400" eaLnBrk="1" fontAlgn="auto" hangingPunct="1">
              <a:spcBef>
                <a:spcPts val="0"/>
              </a:spcBef>
              <a:spcAft>
                <a:spcPts val="0"/>
              </a:spcAft>
              <a:defRPr/>
            </a:pPr>
            <a:r>
              <a:rPr lang="zh-CN" altLang="en-US" sz="1865" dirty="0"/>
              <a:t>更多模板请关注：https://haosc.taobao.com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04AECACE-C708-43AA-9ADF-9E0A79DBA94A}"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E38F04A-84B0-4E5D-A1A7-EE43D6EF2A6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p:nvPr>
        </p:nvSpPr>
        <p:spPr>
          <a:xfrm>
            <a:off x="692135" y="774909"/>
            <a:ext cx="10807731" cy="1865448"/>
          </a:xfrm>
        </p:spPr>
        <p:txBody>
          <a:bodyPr anchor="ctr">
            <a:normAutofit/>
          </a:bodyPr>
          <a:lstStyle>
            <a:lvl1pPr algn="ctr">
              <a:lnSpc>
                <a:spcPct val="150000"/>
              </a:lnSpc>
              <a:defRPr sz="4800" b="1" i="0">
                <a:solidFill>
                  <a:schemeClr val="tx1"/>
                </a:solidFill>
              </a:defRPr>
            </a:lvl1pPr>
          </a:lstStyle>
          <a:p>
            <a:r>
              <a:rPr lang="zh-CN" altLang="en-US" dirty="0"/>
              <a:t>单击此处编辑母版标题样式</a:t>
            </a:r>
            <a:endParaRPr lang="en-US" dirty="0"/>
          </a:p>
        </p:txBody>
      </p:sp>
      <p:sp>
        <p:nvSpPr>
          <p:cNvPr id="99" name="Date Placeholder 3"/>
          <p:cNvSpPr>
            <a:spLocks noGrp="1"/>
          </p:cNvSpPr>
          <p:nvPr>
            <p:ph type="dt" sz="half" idx="10"/>
          </p:nvPr>
        </p:nvSpPr>
        <p:spPr/>
        <p:txBody>
          <a:bodyPr/>
          <a:lstStyle>
            <a:lvl1pPr>
              <a:defRPr/>
            </a:lvl1pPr>
          </a:lstStyle>
          <a:p>
            <a:pPr>
              <a:defRPr/>
            </a:pPr>
            <a:fld id="{CB1227B1-864B-47CB-B8FD-7D024961E14C}" type="datetimeFigureOut">
              <a:rPr lang="zh-CN" altLang="en-US"/>
            </a:fld>
            <a:endParaRPr lang="zh-CN" altLang="en-US"/>
          </a:p>
        </p:txBody>
      </p:sp>
      <p:sp>
        <p:nvSpPr>
          <p:cNvPr id="100" name="Footer Placeholder 4"/>
          <p:cNvSpPr>
            <a:spLocks noGrp="1"/>
          </p:cNvSpPr>
          <p:nvPr>
            <p:ph type="ftr" sz="quarter" idx="11"/>
          </p:nvPr>
        </p:nvSpPr>
        <p:spPr/>
        <p:txBody>
          <a:bodyPr/>
          <a:lstStyle>
            <a:lvl1pPr>
              <a:defRPr/>
            </a:lvl1pPr>
          </a:lstStyle>
          <a:p>
            <a:pPr>
              <a:defRPr/>
            </a:pPr>
            <a:endParaRPr lang="zh-CN" altLang="en-US"/>
          </a:p>
        </p:txBody>
      </p:sp>
      <p:sp>
        <p:nvSpPr>
          <p:cNvPr id="101" name="Slide Number Placeholder 5"/>
          <p:cNvSpPr>
            <a:spLocks noGrp="1"/>
          </p:cNvSpPr>
          <p:nvPr>
            <p:ph type="sldNum" sz="quarter" idx="12"/>
          </p:nvPr>
        </p:nvSpPr>
        <p:spPr/>
        <p:txBody>
          <a:bodyPr/>
          <a:lstStyle>
            <a:lvl1pPr>
              <a:defRPr/>
            </a:lvl1pPr>
          </a:lstStyle>
          <a:p>
            <a:pPr>
              <a:defRPr/>
            </a:pPr>
            <a:fld id="{83E7EE4C-9BF1-4250-B807-668456CE46A3}" type="slidenum">
              <a:rPr lang="zh-CN" altLang="en-US"/>
            </a:fld>
            <a:endParaRPr lang="zh-CN" altLang="en-US"/>
          </a:p>
        </p:txBody>
      </p:sp>
      <p:sp>
        <p:nvSpPr>
          <p:cNvPr id="3" name="Subtitle 2"/>
          <p:cNvSpPr>
            <a:spLocks noGrp="1"/>
          </p:cNvSpPr>
          <p:nvPr userDrawn="1">
            <p:ph type="subTitle" idx="1"/>
          </p:nvPr>
        </p:nvSpPr>
        <p:spPr>
          <a:xfrm>
            <a:off x="1648149" y="3013482"/>
            <a:ext cx="8895702" cy="877696"/>
          </a:xfrm>
        </p:spPr>
        <p:txBody>
          <a:bodyPr anchor="ctr">
            <a:noAutofit/>
          </a:bodyPr>
          <a:lstStyle>
            <a:lvl1pPr marL="0" indent="0" algn="ctr">
              <a:lnSpc>
                <a:spcPct val="150000"/>
              </a:lnSpc>
              <a:buNone/>
              <a:defRPr sz="2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D0CAE8C-B19C-4977-8BCA-B32C13833C88}"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282A551E-31EC-4F7A-A252-B2FCA315F68C}"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EB0D3A26-0640-4C70-A709-B1491CCE26F4}"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CE231408-E647-409A-B508-321AFC4E7C0E}"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pPr>
              <a:defRPr/>
            </a:pPr>
            <a:fld id="{71B29D4B-2CA7-47A8-86E5-FE890B1AEF36}" type="datetimeFigureOut">
              <a:rPr lang="zh-CN" altLang="en-US"/>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AA2127CC-6915-48A9-B008-AF3C75820C2D}"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8" name="矩形 7"/>
          <p:cNvSpPr/>
          <p:nvPr userDrawn="1"/>
        </p:nvSpPr>
        <p:spPr>
          <a:xfrm>
            <a:off x="0" y="0"/>
            <a:ext cx="12192000" cy="6858001"/>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335922" y="877734"/>
            <a:ext cx="11520156" cy="1579716"/>
          </a:xfrm>
        </p:spPr>
        <p:txBody>
          <a:bodyPr anchor="ctr"/>
          <a:lstStyle>
            <a:lvl1pPr algn="ctr">
              <a:lnSpc>
                <a:spcPct val="150000"/>
              </a:lnSpc>
              <a:defRPr sz="54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1319251" y="2908226"/>
            <a:ext cx="9553498" cy="855891"/>
          </a:xfrm>
        </p:spPr>
        <p:txBody>
          <a:bodyPr anchor="ct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11" name="Date Placeholder 3"/>
          <p:cNvSpPr>
            <a:spLocks noGrp="1"/>
          </p:cNvSpPr>
          <p:nvPr>
            <p:ph type="dt" sz="half" idx="10"/>
          </p:nvPr>
        </p:nvSpPr>
        <p:spPr/>
        <p:txBody>
          <a:bodyPr/>
          <a:lstStyle>
            <a:lvl1pPr>
              <a:defRPr/>
            </a:lvl1pPr>
          </a:lstStyle>
          <a:p>
            <a:pPr>
              <a:defRPr/>
            </a:pPr>
            <a:fld id="{5F91990E-E653-4FD8-923B-A2D860A8A90E}" type="datetimeFigureOut">
              <a:rPr lang="zh-CN" altLang="en-US"/>
            </a:fld>
            <a:endParaRPr lang="zh-CN" altLang="en-US"/>
          </a:p>
        </p:txBody>
      </p:sp>
      <p:sp>
        <p:nvSpPr>
          <p:cNvPr id="12" name="Footer Placeholder 4"/>
          <p:cNvSpPr>
            <a:spLocks noGrp="1"/>
          </p:cNvSpPr>
          <p:nvPr>
            <p:ph type="ftr" sz="quarter" idx="11"/>
          </p:nvPr>
        </p:nvSpPr>
        <p:spPr/>
        <p:txBody>
          <a:bodyPr/>
          <a:lstStyle>
            <a:lvl1pPr>
              <a:defRPr/>
            </a:lvl1pPr>
          </a:lstStyle>
          <a:p>
            <a:pPr>
              <a:defRPr/>
            </a:pPr>
            <a:endParaRPr lang="zh-CN" altLang="en-US"/>
          </a:p>
        </p:txBody>
      </p:sp>
      <p:sp>
        <p:nvSpPr>
          <p:cNvPr id="13" name="Slide Number Placeholder 5"/>
          <p:cNvSpPr>
            <a:spLocks noGrp="1"/>
          </p:cNvSpPr>
          <p:nvPr>
            <p:ph type="sldNum" sz="quarter" idx="12"/>
          </p:nvPr>
        </p:nvSpPr>
        <p:spPr/>
        <p:txBody>
          <a:bodyPr/>
          <a:lstStyle>
            <a:lvl1pPr>
              <a:defRPr/>
            </a:lvl1pPr>
          </a:lstStyle>
          <a:p>
            <a:pPr>
              <a:defRPr/>
            </a:pPr>
            <a:fld id="{C66B55DE-A138-432A-8102-1E3083C6FACE}"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4F503295-1E4B-43CB-ACE7-ED4E99C07012}"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C0F0ABD-4112-4B46-AE5F-F7B3FCC1514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9"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1"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741170D5-879E-4918-AA43-1581FF74425B}" type="datetimeFigureOut">
              <a:rPr lang="zh-CN" altLang="en-US"/>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14CF617F-1FAF-4B1F-8DA8-C199C45268F9}"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1A7857CE-0B02-4E23-8C71-0AC50F027A2D}" type="datetimeFigureOut">
              <a:rPr lang="zh-CN" altLang="en-US"/>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61637C59-ACF1-46EC-AA2B-C1494FFFC09F}"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pPr>
              <a:defRPr/>
            </a:pPr>
            <a:fld id="{9BEC2F33-1B8F-49A4-B81C-5C1A866997DB}" type="datetimeFigureOut">
              <a:rPr lang="zh-CN" altLang="en-US"/>
            </a:fld>
            <a:endParaRPr lang="zh-CN" altLang="en-US"/>
          </a:p>
        </p:txBody>
      </p:sp>
      <p:sp>
        <p:nvSpPr>
          <p:cNvPr id="4" name="Footer Placeholder 2"/>
          <p:cNvSpPr>
            <a:spLocks noGrp="1"/>
          </p:cNvSpPr>
          <p:nvPr>
            <p:ph type="ftr" sz="quarter" idx="11"/>
          </p:nvPr>
        </p:nvSpPr>
        <p:spPr/>
        <p:txBody>
          <a:bodyPr/>
          <a:lstStyle>
            <a:lvl1pPr>
              <a:defRPr/>
            </a:lvl1pPr>
          </a:lstStyle>
          <a:p>
            <a:pPr>
              <a:defRPr/>
            </a:pPr>
            <a:endParaRPr lang="zh-CN" altLang="en-US"/>
          </a:p>
        </p:txBody>
      </p:sp>
      <p:sp>
        <p:nvSpPr>
          <p:cNvPr id="5" name="Slide Number Placeholder 3"/>
          <p:cNvSpPr>
            <a:spLocks noGrp="1"/>
          </p:cNvSpPr>
          <p:nvPr>
            <p:ph type="sldNum" sz="quarter" idx="12"/>
          </p:nvPr>
        </p:nvSpPr>
        <p:spPr/>
        <p:txBody>
          <a:bodyPr/>
          <a:lstStyle>
            <a:lvl1pPr>
              <a:defRPr/>
            </a:lvl1pPr>
          </a:lstStyle>
          <a:p>
            <a:pPr>
              <a:defRPr/>
            </a:pPr>
            <a:fld id="{B5047A2D-2746-4C2C-8659-5794A5D30568}" type="slidenum">
              <a:rPr lang="zh-CN" altLang="en-US"/>
            </a:fld>
            <a:endParaRPr lang="zh-CN" altLang="en-US"/>
          </a:p>
        </p:txBody>
      </p:sp>
      <p:sp>
        <p:nvSpPr>
          <p:cNvPr id="7" name="矩形 6"/>
          <p:cNvSpPr/>
          <p:nvPr userDrawn="1"/>
        </p:nvSpPr>
        <p:spPr>
          <a:xfrm>
            <a:off x="0" y="0"/>
            <a:ext cx="12192002" cy="6858001"/>
          </a:xfrm>
          <a:prstGeom prst="rect">
            <a:avLst/>
          </a:prstGeom>
          <a:solidFill>
            <a:srgbClr val="E7EA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518EF24E-7ACB-4130-A95E-31B492E4DC89}"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D47E9992-9A03-4D74-B6F7-FDB10D1C5093}"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3"/>
          <p:cNvSpPr>
            <a:spLocks noGrp="1"/>
          </p:cNvSpPr>
          <p:nvPr>
            <p:ph type="dt" sz="half" idx="10"/>
          </p:nvPr>
        </p:nvSpPr>
        <p:spPr/>
        <p:txBody>
          <a:bodyPr/>
          <a:lstStyle>
            <a:lvl1pPr>
              <a:defRPr/>
            </a:lvl1pPr>
          </a:lstStyle>
          <a:p>
            <a:pPr>
              <a:defRPr/>
            </a:pPr>
            <a:fld id="{1EF34395-4959-4A0C-96FB-5F242B3DEB06}" type="datetimeFigureOut">
              <a:rPr lang="zh-CN" altLang="en-US"/>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38EBC8F-9660-4E80-9F8E-C4E5D79BDABB}"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1" y="0"/>
            <a:ext cx="12192002" cy="6858001"/>
          </a:xfrm>
          <a:prstGeom prst="rect">
            <a:avLst/>
          </a:prstGeom>
          <a:solidFill>
            <a:srgbClr val="E7EA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a:p>
        </p:txBody>
      </p:sp>
      <p:sp>
        <p:nvSpPr>
          <p:cNvPr id="1027" name="Text Placeholder 2"/>
          <p:cNvSpPr>
            <a:spLocks noGrp="1"/>
          </p:cNvSpPr>
          <p:nvPr>
            <p:ph type="body" idx="1"/>
          </p:nvPr>
        </p:nvSpPr>
        <p:spPr bwMode="auto">
          <a:xfrm>
            <a:off x="754063" y="1769806"/>
            <a:ext cx="10680700" cy="45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CE9557E7-78E4-435A-A3A8-EB5A40A4B307}" type="datetimeFigureOut">
              <a:rPr lang="zh-CN" altLang="en-US"/>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pPr>
              <a:defRPr/>
            </a:pPr>
            <a:fld id="{EB3DC92C-287B-43BD-8FAB-B84E3B43B89E}" type="slidenum">
              <a:rPr lang="zh-CN" altLang="en-US"/>
            </a:fld>
            <a:endParaRPr lang="zh-CN" altLang="en-US"/>
          </a:p>
        </p:txBody>
      </p:sp>
      <p:sp>
        <p:nvSpPr>
          <p:cNvPr id="1031" name="Title Placeholder 1"/>
          <p:cNvSpPr>
            <a:spLocks noGrp="1"/>
          </p:cNvSpPr>
          <p:nvPr>
            <p:ph type="title"/>
          </p:nvPr>
        </p:nvSpPr>
        <p:spPr bwMode="auto">
          <a:xfrm>
            <a:off x="754063" y="162393"/>
            <a:ext cx="10680700" cy="1115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effectLst/>
          <a:latin typeface="+mj-lt"/>
          <a:ea typeface="+mj-ea"/>
          <a:cs typeface="+mj-cs"/>
        </a:defRPr>
      </a:lvl1pPr>
      <a:lvl2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2pPr>
      <a:lvl3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3pPr>
      <a:lvl4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4pPr>
      <a:lvl5pPr algn="l" rtl="0" eaLnBrk="0" fontAlgn="base" hangingPunct="0">
        <a:lnSpc>
          <a:spcPct val="90000"/>
        </a:lnSpc>
        <a:spcBef>
          <a:spcPct val="0"/>
        </a:spcBef>
        <a:spcAft>
          <a:spcPct val="0"/>
        </a:spcAft>
        <a:defRPr sz="3200">
          <a:solidFill>
            <a:schemeClr val="accent1"/>
          </a:solidFill>
          <a:latin typeface="Arial" panose="020B0604020202020204" pitchFamily="34" charset="0"/>
          <a:ea typeface="黑体" panose="02010609060101010101" pitchFamily="49"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0" fontAlgn="base" hangingPunct="0">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0" fontAlgn="base" hangingPunct="0">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p:cNvSpPr>
            <a:spLocks noGrp="1"/>
          </p:cNvSpPr>
          <p:nvPr>
            <p:ph type="ctrTitle"/>
          </p:nvPr>
        </p:nvSpPr>
        <p:spPr/>
        <p:txBody>
          <a:bodyPr>
            <a:noAutofit/>
          </a:bodyPr>
          <a:lstStyle/>
          <a:p>
            <a:r>
              <a:rPr lang="zh-CN" altLang="en-US" sz="5400" dirty="0">
                <a:latin typeface="+mj-ea"/>
              </a:rPr>
              <a:t>教育教学粉笔小清新模板</a:t>
            </a:r>
            <a:endParaRPr lang="zh-CN" altLang="en-US" sz="5400" dirty="0">
              <a:latin typeface="+mj-ea"/>
            </a:endParaRPr>
          </a:p>
        </p:txBody>
      </p:sp>
      <p:sp>
        <p:nvSpPr>
          <p:cNvPr id="7" name="副标题 6"/>
          <p:cNvSpPr>
            <a:spLocks noGrp="1"/>
          </p:cNvSpPr>
          <p:nvPr>
            <p:ph type="subTitle" idx="1"/>
          </p:nvPr>
        </p:nvSpPr>
        <p:spPr/>
        <p:txBody>
          <a:bodyPr/>
          <a:lstStyle/>
          <a:p>
            <a:r>
              <a:rPr lang="zh-CN" altLang="en-US" sz="2400" dirty="0">
                <a:latin typeface="+mn-ea"/>
              </a:rPr>
              <a:t>讲课人：情缘素材   时间：2017年12月30日</a:t>
            </a:r>
            <a:endParaRPr lang="zh-CN" altLang="en-US" sz="2400" dirty="0">
              <a:latin typeface="+mn-ea"/>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请输入第二章的大标题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4" name="组合 13"/>
          <p:cNvGrpSpPr/>
          <p:nvPr/>
        </p:nvGrpSpPr>
        <p:grpSpPr>
          <a:xfrm rot="7901112" flipV="1">
            <a:off x="6336321" y="3224630"/>
            <a:ext cx="5941617" cy="406887"/>
            <a:chOff x="3157239" y="3969697"/>
            <a:chExt cx="1888573" cy="129331"/>
          </a:xfrm>
        </p:grpSpPr>
        <p:sp>
          <p:nvSpPr>
            <p:cNvPr id="15" name="Freeform 40"/>
            <p:cNvSpPr/>
            <p:nvPr/>
          </p:nvSpPr>
          <p:spPr bwMode="auto">
            <a:xfrm>
              <a:off x="4810183" y="3969697"/>
              <a:ext cx="235629" cy="129331"/>
            </a:xfrm>
            <a:custGeom>
              <a:avLst/>
              <a:gdLst>
                <a:gd name="T0" fmla="*/ 0 w 50"/>
                <a:gd name="T1" fmla="*/ 27 h 27"/>
                <a:gd name="T2" fmla="*/ 49 w 50"/>
                <a:gd name="T3" fmla="*/ 15 h 27"/>
                <a:gd name="T4" fmla="*/ 49 w 50"/>
                <a:gd name="T5" fmla="*/ 12 h 27"/>
                <a:gd name="T6" fmla="*/ 0 w 50"/>
                <a:gd name="T7" fmla="*/ 0 h 27"/>
                <a:gd name="T8" fmla="*/ 0 w 50"/>
                <a:gd name="T9" fmla="*/ 27 h 27"/>
              </a:gdLst>
              <a:ahLst/>
              <a:cxnLst>
                <a:cxn ang="0">
                  <a:pos x="T0" y="T1"/>
                </a:cxn>
                <a:cxn ang="0">
                  <a:pos x="T2" y="T3"/>
                </a:cxn>
                <a:cxn ang="0">
                  <a:pos x="T4" y="T5"/>
                </a:cxn>
                <a:cxn ang="0">
                  <a:pos x="T6" y="T7"/>
                </a:cxn>
                <a:cxn ang="0">
                  <a:pos x="T8" y="T9"/>
                </a:cxn>
              </a:cxnLst>
              <a:rect l="0" t="0" r="r" b="b"/>
              <a:pathLst>
                <a:path w="50" h="27">
                  <a:moveTo>
                    <a:pt x="0" y="27"/>
                  </a:moveTo>
                  <a:cubicBezTo>
                    <a:pt x="49" y="15"/>
                    <a:pt x="49" y="15"/>
                    <a:pt x="49" y="15"/>
                  </a:cubicBezTo>
                  <a:cubicBezTo>
                    <a:pt x="50" y="15"/>
                    <a:pt x="50" y="13"/>
                    <a:pt x="49" y="12"/>
                  </a:cubicBezTo>
                  <a:cubicBezTo>
                    <a:pt x="0" y="0"/>
                    <a:pt x="0" y="0"/>
                    <a:pt x="0" y="0"/>
                  </a:cubicBezTo>
                  <a:lnTo>
                    <a:pt x="0" y="27"/>
                  </a:lnTo>
                  <a:close/>
                </a:path>
              </a:pathLst>
            </a:custGeom>
            <a:solidFill>
              <a:srgbClr val="FFE0B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41"/>
            <p:cNvSpPr>
              <a:spLocks noChangeArrowheads="1"/>
            </p:cNvSpPr>
            <p:nvPr/>
          </p:nvSpPr>
          <p:spPr bwMode="auto">
            <a:xfrm>
              <a:off x="3205073" y="3969697"/>
              <a:ext cx="1605110" cy="129331"/>
            </a:xfrm>
            <a:prstGeom prst="rect">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7" name="Oval 42"/>
            <p:cNvSpPr>
              <a:spLocks noChangeArrowheads="1"/>
            </p:cNvSpPr>
            <p:nvPr/>
          </p:nvSpPr>
          <p:spPr bwMode="auto">
            <a:xfrm>
              <a:off x="3157239" y="3969697"/>
              <a:ext cx="95669" cy="129331"/>
            </a:xfrm>
            <a:prstGeom prst="ellipse">
              <a:avLst/>
            </a:prstGeom>
            <a:solidFill>
              <a:schemeClr val="accent1"/>
            </a:solidFill>
            <a:ln>
              <a:noFill/>
            </a:ln>
          </p:spPr>
          <p:txBody>
            <a:bodyPr vert="horz" wrap="square" lIns="91440" tIns="45720" rIns="91440" bIns="45720" numCol="1" anchor="t" anchorCtr="0" compatLnSpc="1"/>
            <a:lstStyle/>
            <a:p>
              <a:endParaRPr lang="zh-CN" altLang="en-US"/>
            </a:p>
          </p:txBody>
        </p:sp>
        <p:sp>
          <p:nvSpPr>
            <p:cNvPr id="18" name="Rectangle 43"/>
            <p:cNvSpPr>
              <a:spLocks noChangeArrowheads="1"/>
            </p:cNvSpPr>
            <p:nvPr/>
          </p:nvSpPr>
          <p:spPr bwMode="auto">
            <a:xfrm>
              <a:off x="3205073" y="3969697"/>
              <a:ext cx="184251" cy="12933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Freeform 44"/>
            <p:cNvSpPr/>
            <p:nvPr/>
          </p:nvSpPr>
          <p:spPr bwMode="auto">
            <a:xfrm>
              <a:off x="3252908" y="3969697"/>
              <a:ext cx="240944" cy="129331"/>
            </a:xfrm>
            <a:custGeom>
              <a:avLst/>
              <a:gdLst>
                <a:gd name="T0" fmla="*/ 51 w 51"/>
                <a:gd name="T1" fmla="*/ 14 h 27"/>
                <a:gd name="T2" fmla="*/ 41 w 51"/>
                <a:gd name="T3" fmla="*/ 0 h 27"/>
                <a:gd name="T4" fmla="*/ 0 w 51"/>
                <a:gd name="T5" fmla="*/ 0 h 27"/>
                <a:gd name="T6" fmla="*/ 10 w 51"/>
                <a:gd name="T7" fmla="*/ 14 h 27"/>
                <a:gd name="T8" fmla="*/ 0 w 51"/>
                <a:gd name="T9" fmla="*/ 27 h 27"/>
                <a:gd name="T10" fmla="*/ 41 w 51"/>
                <a:gd name="T11" fmla="*/ 27 h 27"/>
                <a:gd name="T12" fmla="*/ 51 w 51"/>
                <a:gd name="T13" fmla="*/ 14 h 27"/>
              </a:gdLst>
              <a:ahLst/>
              <a:cxnLst>
                <a:cxn ang="0">
                  <a:pos x="T0" y="T1"/>
                </a:cxn>
                <a:cxn ang="0">
                  <a:pos x="T2" y="T3"/>
                </a:cxn>
                <a:cxn ang="0">
                  <a:pos x="T4" y="T5"/>
                </a:cxn>
                <a:cxn ang="0">
                  <a:pos x="T6" y="T7"/>
                </a:cxn>
                <a:cxn ang="0">
                  <a:pos x="T8" y="T9"/>
                </a:cxn>
                <a:cxn ang="0">
                  <a:pos x="T10" y="T11"/>
                </a:cxn>
                <a:cxn ang="0">
                  <a:pos x="T12" y="T13"/>
                </a:cxn>
              </a:cxnLst>
              <a:rect l="0" t="0" r="r" b="b"/>
              <a:pathLst>
                <a:path w="51" h="27">
                  <a:moveTo>
                    <a:pt x="51" y="14"/>
                  </a:moveTo>
                  <a:cubicBezTo>
                    <a:pt x="51" y="6"/>
                    <a:pt x="47" y="0"/>
                    <a:pt x="41" y="0"/>
                  </a:cubicBezTo>
                  <a:cubicBezTo>
                    <a:pt x="0" y="0"/>
                    <a:pt x="0" y="0"/>
                    <a:pt x="0" y="0"/>
                  </a:cubicBezTo>
                  <a:cubicBezTo>
                    <a:pt x="5" y="0"/>
                    <a:pt x="10" y="6"/>
                    <a:pt x="10" y="14"/>
                  </a:cubicBezTo>
                  <a:cubicBezTo>
                    <a:pt x="10" y="21"/>
                    <a:pt x="5" y="27"/>
                    <a:pt x="0" y="27"/>
                  </a:cubicBezTo>
                  <a:cubicBezTo>
                    <a:pt x="41" y="27"/>
                    <a:pt x="41" y="27"/>
                    <a:pt x="41" y="27"/>
                  </a:cubicBezTo>
                  <a:cubicBezTo>
                    <a:pt x="47" y="27"/>
                    <a:pt x="51" y="21"/>
                    <a:pt x="51" y="14"/>
                  </a:cubicBezTo>
                  <a:close/>
                </a:path>
              </a:pathLst>
            </a:custGeom>
            <a:solidFill>
              <a:schemeClr val="accent1">
                <a:lumMod val="40000"/>
                <a:lumOff val="60000"/>
              </a:schemeClr>
            </a:solidFill>
            <a:ln>
              <a:noFill/>
            </a:ln>
          </p:spPr>
          <p:txBody>
            <a:bodyPr vert="horz" wrap="square" lIns="91440" tIns="45720" rIns="91440" bIns="45720" numCol="1" anchor="t" anchorCtr="0" compatLnSpc="1"/>
            <a:lstStyle/>
            <a:p>
              <a:endParaRPr lang="zh-CN" altLang="en-US"/>
            </a:p>
          </p:txBody>
        </p:sp>
        <p:sp>
          <p:nvSpPr>
            <p:cNvPr id="22" name="Freeform 45"/>
            <p:cNvSpPr/>
            <p:nvPr/>
          </p:nvSpPr>
          <p:spPr bwMode="auto">
            <a:xfrm>
              <a:off x="4960773" y="4008673"/>
              <a:ext cx="85039" cy="56693"/>
            </a:xfrm>
            <a:custGeom>
              <a:avLst/>
              <a:gdLst>
                <a:gd name="T0" fmla="*/ 1 w 18"/>
                <a:gd name="T1" fmla="*/ 6 h 12"/>
                <a:gd name="T2" fmla="*/ 0 w 18"/>
                <a:gd name="T3" fmla="*/ 12 h 12"/>
                <a:gd name="T4" fmla="*/ 17 w 18"/>
                <a:gd name="T5" fmla="*/ 7 h 12"/>
                <a:gd name="T6" fmla="*/ 17 w 18"/>
                <a:gd name="T7" fmla="*/ 4 h 12"/>
                <a:gd name="T8" fmla="*/ 0 w 18"/>
                <a:gd name="T9" fmla="*/ 0 h 12"/>
                <a:gd name="T10" fmla="*/ 1 w 18"/>
                <a:gd name="T11" fmla="*/ 6 h 12"/>
              </a:gdLst>
              <a:ahLst/>
              <a:cxnLst>
                <a:cxn ang="0">
                  <a:pos x="T0" y="T1"/>
                </a:cxn>
                <a:cxn ang="0">
                  <a:pos x="T2" y="T3"/>
                </a:cxn>
                <a:cxn ang="0">
                  <a:pos x="T4" y="T5"/>
                </a:cxn>
                <a:cxn ang="0">
                  <a:pos x="T6" y="T7"/>
                </a:cxn>
                <a:cxn ang="0">
                  <a:pos x="T8" y="T9"/>
                </a:cxn>
                <a:cxn ang="0">
                  <a:pos x="T10" y="T11"/>
                </a:cxn>
              </a:cxnLst>
              <a:rect l="0" t="0" r="r" b="b"/>
              <a:pathLst>
                <a:path w="18" h="12">
                  <a:moveTo>
                    <a:pt x="1" y="6"/>
                  </a:moveTo>
                  <a:cubicBezTo>
                    <a:pt x="1" y="8"/>
                    <a:pt x="0" y="10"/>
                    <a:pt x="0" y="12"/>
                  </a:cubicBezTo>
                  <a:cubicBezTo>
                    <a:pt x="17" y="7"/>
                    <a:pt x="17" y="7"/>
                    <a:pt x="17" y="7"/>
                  </a:cubicBezTo>
                  <a:cubicBezTo>
                    <a:pt x="18" y="7"/>
                    <a:pt x="18" y="5"/>
                    <a:pt x="17" y="4"/>
                  </a:cubicBezTo>
                  <a:cubicBezTo>
                    <a:pt x="0" y="0"/>
                    <a:pt x="0" y="0"/>
                    <a:pt x="0" y="0"/>
                  </a:cubicBezTo>
                  <a:cubicBezTo>
                    <a:pt x="0" y="2"/>
                    <a:pt x="1" y="4"/>
                    <a:pt x="1" y="6"/>
                  </a:cubicBezTo>
                  <a:close/>
                </a:path>
              </a:pathLst>
            </a:custGeom>
            <a:solidFill>
              <a:srgbClr val="4343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5" name="矩形 24"/>
          <p:cNvSpPr/>
          <p:nvPr/>
        </p:nvSpPr>
        <p:spPr>
          <a:xfrm>
            <a:off x="860167" y="1879235"/>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矩形 23"/>
          <p:cNvSpPr/>
          <p:nvPr/>
        </p:nvSpPr>
        <p:spPr>
          <a:xfrm>
            <a:off x="2591915" y="4279560"/>
            <a:ext cx="4377219" cy="218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2" name="Freeform 25"/>
          <p:cNvSpPr/>
          <p:nvPr/>
        </p:nvSpPr>
        <p:spPr bwMode="auto">
          <a:xfrm>
            <a:off x="5709859" y="1865450"/>
            <a:ext cx="772282" cy="993502"/>
          </a:xfrm>
          <a:custGeom>
            <a:avLst/>
            <a:gdLst>
              <a:gd name="T0" fmla="*/ 44 w 250"/>
              <a:gd name="T1" fmla="*/ 81 h 323"/>
              <a:gd name="T2" fmla="*/ 44 w 250"/>
              <a:gd name="T3" fmla="*/ 242 h 323"/>
              <a:gd name="T4" fmla="*/ 44 w 250"/>
              <a:gd name="T5" fmla="*/ 242 h 323"/>
              <a:gd name="T6" fmla="*/ 125 w 250"/>
              <a:gd name="T7" fmla="*/ 323 h 323"/>
              <a:gd name="T8" fmla="*/ 206 w 250"/>
              <a:gd name="T9" fmla="*/ 242 h 323"/>
              <a:gd name="T10" fmla="*/ 206 w 250"/>
              <a:gd name="T11" fmla="*/ 242 h 323"/>
              <a:gd name="T12" fmla="*/ 206 w 250"/>
              <a:gd name="T13" fmla="*/ 81 h 323"/>
              <a:gd name="T14" fmla="*/ 125 w 250"/>
              <a:gd name="T15" fmla="*/ 0 h 323"/>
              <a:gd name="T16" fmla="*/ 44 w 250"/>
              <a:gd name="T17" fmla="*/ 81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323">
                <a:moveTo>
                  <a:pt x="44" y="81"/>
                </a:moveTo>
                <a:cubicBezTo>
                  <a:pt x="0" y="125"/>
                  <a:pt x="0" y="197"/>
                  <a:pt x="44" y="242"/>
                </a:cubicBezTo>
                <a:cubicBezTo>
                  <a:pt x="44" y="242"/>
                  <a:pt x="44" y="242"/>
                  <a:pt x="44" y="242"/>
                </a:cubicBezTo>
                <a:cubicBezTo>
                  <a:pt x="125" y="323"/>
                  <a:pt x="125" y="323"/>
                  <a:pt x="125" y="323"/>
                </a:cubicBezTo>
                <a:cubicBezTo>
                  <a:pt x="206" y="242"/>
                  <a:pt x="206" y="242"/>
                  <a:pt x="206" y="242"/>
                </a:cubicBezTo>
                <a:cubicBezTo>
                  <a:pt x="206" y="242"/>
                  <a:pt x="206" y="242"/>
                  <a:pt x="206" y="242"/>
                </a:cubicBezTo>
                <a:cubicBezTo>
                  <a:pt x="250" y="197"/>
                  <a:pt x="250" y="125"/>
                  <a:pt x="206" y="81"/>
                </a:cubicBezTo>
                <a:cubicBezTo>
                  <a:pt x="125" y="0"/>
                  <a:pt x="125" y="0"/>
                  <a:pt x="125" y="0"/>
                </a:cubicBezTo>
                <a:lnTo>
                  <a:pt x="44" y="81"/>
                </a:lnTo>
                <a:close/>
              </a:path>
            </a:pathLst>
          </a:custGeom>
          <a:solidFill>
            <a:schemeClr val="accent3"/>
          </a:solidFill>
          <a:ln>
            <a:noFill/>
          </a:ln>
          <a:effectLst>
            <a:outerShdw dist="35921" dir="2700000" algn="ctr" rotWithShape="0">
              <a:srgbClr val="C7C4C4"/>
            </a:outerShdw>
          </a:effectLst>
        </p:spPr>
        <p:txBody>
          <a:bodyPr/>
          <a:lstStyle/>
          <a:p>
            <a:pPr>
              <a:defRPr/>
            </a:pPr>
            <a:endParaRPr lang="zh-CN" altLang="en-US"/>
          </a:p>
        </p:txBody>
      </p:sp>
      <p:sp>
        <p:nvSpPr>
          <p:cNvPr id="13" name="Freeform 28"/>
          <p:cNvSpPr/>
          <p:nvPr/>
        </p:nvSpPr>
        <p:spPr bwMode="auto">
          <a:xfrm>
            <a:off x="4734903" y="2417837"/>
            <a:ext cx="702075" cy="702075"/>
          </a:xfrm>
          <a:custGeom>
            <a:avLst/>
            <a:gdLst>
              <a:gd name="T0" fmla="*/ 228 w 228"/>
              <a:gd name="T1" fmla="*/ 114 h 228"/>
              <a:gd name="T2" fmla="*/ 114 w 228"/>
              <a:gd name="T3" fmla="*/ 0 h 228"/>
              <a:gd name="T4" fmla="*/ 114 w 228"/>
              <a:gd name="T5" fmla="*/ 0 h 228"/>
              <a:gd name="T6" fmla="*/ 0 w 228"/>
              <a:gd name="T7" fmla="*/ 0 h 228"/>
              <a:gd name="T8" fmla="*/ 0 w 228"/>
              <a:gd name="T9" fmla="*/ 114 h 228"/>
              <a:gd name="T10" fmla="*/ 0 w 228"/>
              <a:gd name="T11" fmla="*/ 114 h 228"/>
              <a:gd name="T12" fmla="*/ 114 w 228"/>
              <a:gd name="T13" fmla="*/ 228 h 228"/>
              <a:gd name="T14" fmla="*/ 228 w 228"/>
              <a:gd name="T15" fmla="*/ 228 h 228"/>
              <a:gd name="T16" fmla="*/ 228 w 228"/>
              <a:gd name="T17" fmla="*/ 114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228" y="114"/>
                </a:moveTo>
                <a:cubicBezTo>
                  <a:pt x="228" y="51"/>
                  <a:pt x="177" y="0"/>
                  <a:pt x="114" y="0"/>
                </a:cubicBezTo>
                <a:cubicBezTo>
                  <a:pt x="114" y="0"/>
                  <a:pt x="114" y="0"/>
                  <a:pt x="114" y="0"/>
                </a:cubicBezTo>
                <a:cubicBezTo>
                  <a:pt x="0" y="0"/>
                  <a:pt x="0" y="0"/>
                  <a:pt x="0" y="0"/>
                </a:cubicBezTo>
                <a:cubicBezTo>
                  <a:pt x="0" y="114"/>
                  <a:pt x="0" y="114"/>
                  <a:pt x="0" y="114"/>
                </a:cubicBezTo>
                <a:cubicBezTo>
                  <a:pt x="0" y="114"/>
                  <a:pt x="0" y="114"/>
                  <a:pt x="0" y="114"/>
                </a:cubicBezTo>
                <a:cubicBezTo>
                  <a:pt x="0" y="177"/>
                  <a:pt x="51" y="228"/>
                  <a:pt x="114" y="228"/>
                </a:cubicBezTo>
                <a:cubicBezTo>
                  <a:pt x="228" y="228"/>
                  <a:pt x="228" y="228"/>
                  <a:pt x="228" y="228"/>
                </a:cubicBezTo>
                <a:lnTo>
                  <a:pt x="228" y="114"/>
                </a:lnTo>
                <a:close/>
              </a:path>
            </a:pathLst>
          </a:custGeom>
          <a:solidFill>
            <a:schemeClr val="accent2"/>
          </a:solidFill>
          <a:ln>
            <a:noFill/>
          </a:ln>
          <a:effectLst>
            <a:outerShdw dist="35921" dir="2700000" algn="ctr" rotWithShape="0">
              <a:srgbClr val="C7C4C4"/>
            </a:outerShdw>
          </a:effectLst>
        </p:spPr>
        <p:txBody>
          <a:bodyPr/>
          <a:lstStyle/>
          <a:p>
            <a:pPr>
              <a:defRPr/>
            </a:pPr>
            <a:endParaRPr lang="zh-CN" altLang="en-US"/>
          </a:p>
        </p:txBody>
      </p:sp>
      <p:sp>
        <p:nvSpPr>
          <p:cNvPr id="18" name="Freeform 29"/>
          <p:cNvSpPr/>
          <p:nvPr/>
        </p:nvSpPr>
        <p:spPr bwMode="auto">
          <a:xfrm>
            <a:off x="4186490"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7" y="0"/>
                  <a:pt x="125"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5" y="250"/>
                  <a:pt x="197" y="250"/>
                  <a:pt x="242" y="206"/>
                </a:cubicBezTo>
                <a:cubicBezTo>
                  <a:pt x="323" y="125"/>
                  <a:pt x="323" y="125"/>
                  <a:pt x="323" y="125"/>
                </a:cubicBezTo>
                <a:lnTo>
                  <a:pt x="242" y="45"/>
                </a:lnTo>
                <a:close/>
              </a:path>
            </a:pathLst>
          </a:custGeom>
          <a:solidFill>
            <a:schemeClr val="accent1"/>
          </a:solidFill>
          <a:ln>
            <a:noFill/>
          </a:ln>
          <a:effectLst>
            <a:outerShdw dist="35921" dir="2700000" algn="ctr" rotWithShape="0">
              <a:srgbClr val="C7C4C4"/>
            </a:outerShdw>
          </a:effectLst>
        </p:spPr>
        <p:txBody>
          <a:bodyPr/>
          <a:lstStyle/>
          <a:p>
            <a:pPr>
              <a:defRPr/>
            </a:pPr>
            <a:endParaRPr lang="zh-CN" altLang="en-US"/>
          </a:p>
        </p:txBody>
      </p:sp>
      <p:sp>
        <p:nvSpPr>
          <p:cNvPr id="19" name="Freeform 30"/>
          <p:cNvSpPr/>
          <p:nvPr/>
        </p:nvSpPr>
        <p:spPr bwMode="auto">
          <a:xfrm>
            <a:off x="7008035" y="3379547"/>
            <a:ext cx="997475" cy="770957"/>
          </a:xfrm>
          <a:custGeom>
            <a:avLst/>
            <a:gdLst>
              <a:gd name="T0" fmla="*/ 242 w 323"/>
              <a:gd name="T1" fmla="*/ 45 h 250"/>
              <a:gd name="T2" fmla="*/ 81 w 323"/>
              <a:gd name="T3" fmla="*/ 45 h 250"/>
              <a:gd name="T4" fmla="*/ 81 w 323"/>
              <a:gd name="T5" fmla="*/ 45 h 250"/>
              <a:gd name="T6" fmla="*/ 0 w 323"/>
              <a:gd name="T7" fmla="*/ 125 h 250"/>
              <a:gd name="T8" fmla="*/ 81 w 323"/>
              <a:gd name="T9" fmla="*/ 206 h 250"/>
              <a:gd name="T10" fmla="*/ 81 w 323"/>
              <a:gd name="T11" fmla="*/ 206 h 250"/>
              <a:gd name="T12" fmla="*/ 242 w 323"/>
              <a:gd name="T13" fmla="*/ 206 h 250"/>
              <a:gd name="T14" fmla="*/ 323 w 323"/>
              <a:gd name="T15" fmla="*/ 125 h 250"/>
              <a:gd name="T16" fmla="*/ 242 w 323"/>
              <a:gd name="T17" fmla="*/ 45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50">
                <a:moveTo>
                  <a:pt x="242" y="45"/>
                </a:moveTo>
                <a:cubicBezTo>
                  <a:pt x="198" y="0"/>
                  <a:pt x="126" y="0"/>
                  <a:pt x="81" y="45"/>
                </a:cubicBezTo>
                <a:cubicBezTo>
                  <a:pt x="81" y="45"/>
                  <a:pt x="81" y="45"/>
                  <a:pt x="81" y="45"/>
                </a:cubicBezTo>
                <a:cubicBezTo>
                  <a:pt x="0" y="125"/>
                  <a:pt x="0" y="125"/>
                  <a:pt x="0" y="125"/>
                </a:cubicBezTo>
                <a:cubicBezTo>
                  <a:pt x="81" y="206"/>
                  <a:pt x="81" y="206"/>
                  <a:pt x="81" y="206"/>
                </a:cubicBezTo>
                <a:cubicBezTo>
                  <a:pt x="81" y="206"/>
                  <a:pt x="81" y="206"/>
                  <a:pt x="81" y="206"/>
                </a:cubicBezTo>
                <a:cubicBezTo>
                  <a:pt x="126" y="250"/>
                  <a:pt x="198" y="250"/>
                  <a:pt x="242" y="206"/>
                </a:cubicBezTo>
                <a:cubicBezTo>
                  <a:pt x="323" y="125"/>
                  <a:pt x="323" y="125"/>
                  <a:pt x="323" y="125"/>
                </a:cubicBezTo>
                <a:lnTo>
                  <a:pt x="242" y="45"/>
                </a:lnTo>
                <a:close/>
              </a:path>
            </a:pathLst>
          </a:custGeom>
          <a:solidFill>
            <a:schemeClr val="accent5"/>
          </a:solidFill>
          <a:ln>
            <a:noFill/>
          </a:ln>
          <a:effectLst>
            <a:outerShdw dist="35921" dir="2700000" algn="ctr" rotWithShape="0">
              <a:srgbClr val="C7C4C4"/>
            </a:outerShdw>
          </a:effectLst>
        </p:spPr>
        <p:txBody>
          <a:bodyPr/>
          <a:lstStyle/>
          <a:p>
            <a:pPr>
              <a:defRPr/>
            </a:pPr>
            <a:endParaRPr lang="zh-CN" altLang="en-US"/>
          </a:p>
        </p:txBody>
      </p:sp>
      <p:sp>
        <p:nvSpPr>
          <p:cNvPr id="20" name="Freeform 31"/>
          <p:cNvSpPr/>
          <p:nvPr/>
        </p:nvSpPr>
        <p:spPr bwMode="auto">
          <a:xfrm>
            <a:off x="6736477" y="2417837"/>
            <a:ext cx="703400" cy="702075"/>
          </a:xfrm>
          <a:custGeom>
            <a:avLst/>
            <a:gdLst>
              <a:gd name="T0" fmla="*/ 114 w 228"/>
              <a:gd name="T1" fmla="*/ 228 h 228"/>
              <a:gd name="T2" fmla="*/ 228 w 228"/>
              <a:gd name="T3" fmla="*/ 114 h 228"/>
              <a:gd name="T4" fmla="*/ 228 w 228"/>
              <a:gd name="T5" fmla="*/ 114 h 228"/>
              <a:gd name="T6" fmla="*/ 228 w 228"/>
              <a:gd name="T7" fmla="*/ 0 h 228"/>
              <a:gd name="T8" fmla="*/ 114 w 228"/>
              <a:gd name="T9" fmla="*/ 0 h 228"/>
              <a:gd name="T10" fmla="*/ 114 w 228"/>
              <a:gd name="T11" fmla="*/ 0 h 228"/>
              <a:gd name="T12" fmla="*/ 0 w 228"/>
              <a:gd name="T13" fmla="*/ 114 h 228"/>
              <a:gd name="T14" fmla="*/ 0 w 228"/>
              <a:gd name="T15" fmla="*/ 228 h 228"/>
              <a:gd name="T16" fmla="*/ 114 w 228"/>
              <a:gd name="T17" fmla="*/ 22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8" h="228">
                <a:moveTo>
                  <a:pt x="114" y="228"/>
                </a:moveTo>
                <a:cubicBezTo>
                  <a:pt x="177" y="228"/>
                  <a:pt x="228" y="177"/>
                  <a:pt x="228" y="114"/>
                </a:cubicBezTo>
                <a:cubicBezTo>
                  <a:pt x="228" y="114"/>
                  <a:pt x="228" y="114"/>
                  <a:pt x="228" y="114"/>
                </a:cubicBezTo>
                <a:cubicBezTo>
                  <a:pt x="228" y="0"/>
                  <a:pt x="228" y="0"/>
                  <a:pt x="228" y="0"/>
                </a:cubicBezTo>
                <a:cubicBezTo>
                  <a:pt x="114" y="0"/>
                  <a:pt x="114" y="0"/>
                  <a:pt x="114" y="0"/>
                </a:cubicBezTo>
                <a:cubicBezTo>
                  <a:pt x="114" y="0"/>
                  <a:pt x="114" y="0"/>
                  <a:pt x="114" y="0"/>
                </a:cubicBezTo>
                <a:cubicBezTo>
                  <a:pt x="51" y="0"/>
                  <a:pt x="0" y="51"/>
                  <a:pt x="0" y="114"/>
                </a:cubicBezTo>
                <a:cubicBezTo>
                  <a:pt x="0" y="228"/>
                  <a:pt x="0" y="228"/>
                  <a:pt x="0" y="228"/>
                </a:cubicBezTo>
                <a:lnTo>
                  <a:pt x="114" y="228"/>
                </a:lnTo>
                <a:close/>
              </a:path>
            </a:pathLst>
          </a:custGeom>
          <a:solidFill>
            <a:schemeClr val="accent4"/>
          </a:solidFill>
          <a:ln>
            <a:noFill/>
          </a:ln>
          <a:effectLst>
            <a:outerShdw dist="35921" dir="2700000" algn="ctr" rotWithShape="0">
              <a:srgbClr val="C7C4C4"/>
            </a:outerShdw>
          </a:effectLst>
        </p:spPr>
        <p:txBody>
          <a:bodyPr/>
          <a:lstStyle/>
          <a:p>
            <a:pPr>
              <a:defRPr/>
            </a:pPr>
            <a:endParaRPr lang="zh-CN" altLang="en-US"/>
          </a:p>
        </p:txBody>
      </p:sp>
      <p:sp>
        <p:nvSpPr>
          <p:cNvPr id="21" name="Freeform 35"/>
          <p:cNvSpPr>
            <a:spLocks noEditPoints="1"/>
          </p:cNvSpPr>
          <p:nvPr/>
        </p:nvSpPr>
        <p:spPr bwMode="auto">
          <a:xfrm>
            <a:off x="6921931" y="2609914"/>
            <a:ext cx="332492" cy="325869"/>
          </a:xfrm>
          <a:custGeom>
            <a:avLst/>
            <a:gdLst>
              <a:gd name="T0" fmla="*/ 2147483646 w 108"/>
              <a:gd name="T1" fmla="*/ 2147483646 h 107"/>
              <a:gd name="T2" fmla="*/ 2147483646 w 108"/>
              <a:gd name="T3" fmla="*/ 2147483646 h 107"/>
              <a:gd name="T4" fmla="*/ 2147483646 w 108"/>
              <a:gd name="T5" fmla="*/ 2147483646 h 107"/>
              <a:gd name="T6" fmla="*/ 2147483646 w 108"/>
              <a:gd name="T7" fmla="*/ 2147483646 h 107"/>
              <a:gd name="T8" fmla="*/ 2147483646 w 108"/>
              <a:gd name="T9" fmla="*/ 2147483646 h 107"/>
              <a:gd name="T10" fmla="*/ 2147483646 w 108"/>
              <a:gd name="T11" fmla="*/ 2147483646 h 107"/>
              <a:gd name="T12" fmla="*/ 2147483646 w 108"/>
              <a:gd name="T13" fmla="*/ 2147483646 h 107"/>
              <a:gd name="T14" fmla="*/ 2147483646 w 108"/>
              <a:gd name="T15" fmla="*/ 2147483646 h 107"/>
              <a:gd name="T16" fmla="*/ 2147483646 w 108"/>
              <a:gd name="T17" fmla="*/ 2147483646 h 107"/>
              <a:gd name="T18" fmla="*/ 2147483646 w 108"/>
              <a:gd name="T19" fmla="*/ 2147483646 h 107"/>
              <a:gd name="T20" fmla="*/ 2147483646 w 108"/>
              <a:gd name="T21" fmla="*/ 2147483646 h 107"/>
              <a:gd name="T22" fmla="*/ 2147483646 w 108"/>
              <a:gd name="T23" fmla="*/ 2147483646 h 107"/>
              <a:gd name="T24" fmla="*/ 2147483646 w 108"/>
              <a:gd name="T25" fmla="*/ 2147483646 h 107"/>
              <a:gd name="T26" fmla="*/ 2147483646 w 108"/>
              <a:gd name="T27" fmla="*/ 2147483646 h 107"/>
              <a:gd name="T28" fmla="*/ 2147483646 w 108"/>
              <a:gd name="T29" fmla="*/ 2147483646 h 107"/>
              <a:gd name="T30" fmla="*/ 2147483646 w 108"/>
              <a:gd name="T31" fmla="*/ 2147483646 h 107"/>
              <a:gd name="T32" fmla="*/ 2147483646 w 108"/>
              <a:gd name="T33" fmla="*/ 2147483646 h 107"/>
              <a:gd name="T34" fmla="*/ 2147483646 w 108"/>
              <a:gd name="T35" fmla="*/ 2147483646 h 107"/>
              <a:gd name="T36" fmla="*/ 2147483646 w 108"/>
              <a:gd name="T37" fmla="*/ 2147483646 h 107"/>
              <a:gd name="T38" fmla="*/ 2147483646 w 108"/>
              <a:gd name="T39" fmla="*/ 2147483646 h 107"/>
              <a:gd name="T40" fmla="*/ 2147483646 w 108"/>
              <a:gd name="T41" fmla="*/ 2147483646 h 107"/>
              <a:gd name="T42" fmla="*/ 2147483646 w 108"/>
              <a:gd name="T43" fmla="*/ 2147483646 h 107"/>
              <a:gd name="T44" fmla="*/ 2147483646 w 108"/>
              <a:gd name="T45" fmla="*/ 2147483646 h 107"/>
              <a:gd name="T46" fmla="*/ 2147483646 w 108"/>
              <a:gd name="T47" fmla="*/ 2147483646 h 107"/>
              <a:gd name="T48" fmla="*/ 2147483646 w 108"/>
              <a:gd name="T49" fmla="*/ 2147483646 h 107"/>
              <a:gd name="T50" fmla="*/ 2147483646 w 108"/>
              <a:gd name="T51" fmla="*/ 2147483646 h 107"/>
              <a:gd name="T52" fmla="*/ 2147483646 w 108"/>
              <a:gd name="T53" fmla="*/ 2147483646 h 107"/>
              <a:gd name="T54" fmla="*/ 2147483646 w 108"/>
              <a:gd name="T55" fmla="*/ 2147483646 h 107"/>
              <a:gd name="T56" fmla="*/ 2147483646 w 108"/>
              <a:gd name="T57" fmla="*/ 2147483646 h 107"/>
              <a:gd name="T58" fmla="*/ 2147483646 w 108"/>
              <a:gd name="T59" fmla="*/ 2147483646 h 107"/>
              <a:gd name="T60" fmla="*/ 2147483646 w 108"/>
              <a:gd name="T61" fmla="*/ 2147483646 h 107"/>
              <a:gd name="T62" fmla="*/ 2147483646 w 108"/>
              <a:gd name="T63" fmla="*/ 2147483646 h 107"/>
              <a:gd name="T64" fmla="*/ 2147483646 w 108"/>
              <a:gd name="T65" fmla="*/ 2147483646 h 107"/>
              <a:gd name="T66" fmla="*/ 2147483646 w 108"/>
              <a:gd name="T67" fmla="*/ 2147483646 h 107"/>
              <a:gd name="T68" fmla="*/ 2147483646 w 108"/>
              <a:gd name="T69" fmla="*/ 2147483646 h 107"/>
              <a:gd name="T70" fmla="*/ 2147483646 w 108"/>
              <a:gd name="T71" fmla="*/ 2147483646 h 107"/>
              <a:gd name="T72" fmla="*/ 2147483646 w 108"/>
              <a:gd name="T73" fmla="*/ 2147483646 h 107"/>
              <a:gd name="T74" fmla="*/ 2147483646 w 108"/>
              <a:gd name="T75" fmla="*/ 2147483646 h 107"/>
              <a:gd name="T76" fmla="*/ 2147483646 w 108"/>
              <a:gd name="T77" fmla="*/ 2147483646 h 107"/>
              <a:gd name="T78" fmla="*/ 2147483646 w 108"/>
              <a:gd name="T79" fmla="*/ 2147483646 h 107"/>
              <a:gd name="T80" fmla="*/ 2147483646 w 108"/>
              <a:gd name="T81" fmla="*/ 2147483646 h 107"/>
              <a:gd name="T82" fmla="*/ 2147483646 w 108"/>
              <a:gd name="T83" fmla="*/ 2147483646 h 107"/>
              <a:gd name="T84" fmla="*/ 2147483646 w 108"/>
              <a:gd name="T85" fmla="*/ 2147483646 h 107"/>
              <a:gd name="T86" fmla="*/ 2147483646 w 108"/>
              <a:gd name="T87" fmla="*/ 2147483646 h 107"/>
              <a:gd name="T88" fmla="*/ 2147483646 w 108"/>
              <a:gd name="T89" fmla="*/ 2147483646 h 107"/>
              <a:gd name="T90" fmla="*/ 2147483646 w 108"/>
              <a:gd name="T91" fmla="*/ 2147483646 h 107"/>
              <a:gd name="T92" fmla="*/ 2147483646 w 108"/>
              <a:gd name="T93" fmla="*/ 2147483646 h 107"/>
              <a:gd name="T94" fmla="*/ 2147483646 w 108"/>
              <a:gd name="T95" fmla="*/ 2147483646 h 107"/>
              <a:gd name="T96" fmla="*/ 2147483646 w 108"/>
              <a:gd name="T97" fmla="*/ 2147483646 h 107"/>
              <a:gd name="T98" fmla="*/ 2147483646 w 108"/>
              <a:gd name="T99" fmla="*/ 2147483646 h 10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 h="107">
                <a:moveTo>
                  <a:pt x="62" y="58"/>
                </a:moveTo>
                <a:cubicBezTo>
                  <a:pt x="106" y="73"/>
                  <a:pt x="106" y="73"/>
                  <a:pt x="106" y="73"/>
                </a:cubicBezTo>
                <a:cubicBezTo>
                  <a:pt x="107" y="73"/>
                  <a:pt x="108" y="75"/>
                  <a:pt x="107" y="76"/>
                </a:cubicBezTo>
                <a:cubicBezTo>
                  <a:pt x="107" y="77"/>
                  <a:pt x="107" y="77"/>
                  <a:pt x="106" y="77"/>
                </a:cubicBezTo>
                <a:cubicBezTo>
                  <a:pt x="94" y="84"/>
                  <a:pt x="94" y="84"/>
                  <a:pt x="94" y="84"/>
                </a:cubicBezTo>
                <a:cubicBezTo>
                  <a:pt x="103" y="94"/>
                  <a:pt x="103" y="94"/>
                  <a:pt x="103" y="94"/>
                </a:cubicBezTo>
                <a:cubicBezTo>
                  <a:pt x="104" y="94"/>
                  <a:pt x="104" y="96"/>
                  <a:pt x="103" y="97"/>
                </a:cubicBezTo>
                <a:cubicBezTo>
                  <a:pt x="103" y="97"/>
                  <a:pt x="103" y="97"/>
                  <a:pt x="103" y="97"/>
                </a:cubicBezTo>
                <a:cubicBezTo>
                  <a:pt x="98" y="102"/>
                  <a:pt x="98" y="102"/>
                  <a:pt x="98" y="102"/>
                </a:cubicBezTo>
                <a:cubicBezTo>
                  <a:pt x="97" y="103"/>
                  <a:pt x="95" y="103"/>
                  <a:pt x="94" y="102"/>
                </a:cubicBezTo>
                <a:cubicBezTo>
                  <a:pt x="94" y="102"/>
                  <a:pt x="94" y="102"/>
                  <a:pt x="94" y="102"/>
                </a:cubicBezTo>
                <a:cubicBezTo>
                  <a:pt x="85" y="93"/>
                  <a:pt x="85" y="93"/>
                  <a:pt x="85" y="93"/>
                </a:cubicBezTo>
                <a:cubicBezTo>
                  <a:pt x="78" y="106"/>
                  <a:pt x="78" y="106"/>
                  <a:pt x="78" y="106"/>
                </a:cubicBezTo>
                <a:cubicBezTo>
                  <a:pt x="78" y="107"/>
                  <a:pt x="76" y="107"/>
                  <a:pt x="75" y="107"/>
                </a:cubicBezTo>
                <a:cubicBezTo>
                  <a:pt x="74" y="106"/>
                  <a:pt x="74" y="106"/>
                  <a:pt x="74" y="105"/>
                </a:cubicBezTo>
                <a:cubicBezTo>
                  <a:pt x="59" y="62"/>
                  <a:pt x="59" y="62"/>
                  <a:pt x="59" y="62"/>
                </a:cubicBezTo>
                <a:cubicBezTo>
                  <a:pt x="59" y="60"/>
                  <a:pt x="60" y="59"/>
                  <a:pt x="61" y="58"/>
                </a:cubicBezTo>
                <a:cubicBezTo>
                  <a:pt x="61" y="58"/>
                  <a:pt x="62" y="58"/>
                  <a:pt x="62" y="58"/>
                </a:cubicBezTo>
                <a:close/>
                <a:moveTo>
                  <a:pt x="54" y="69"/>
                </a:moveTo>
                <a:cubicBezTo>
                  <a:pt x="54" y="69"/>
                  <a:pt x="54" y="69"/>
                  <a:pt x="54" y="69"/>
                </a:cubicBezTo>
                <a:cubicBezTo>
                  <a:pt x="55" y="69"/>
                  <a:pt x="56" y="70"/>
                  <a:pt x="56" y="72"/>
                </a:cubicBezTo>
                <a:cubicBezTo>
                  <a:pt x="56" y="73"/>
                  <a:pt x="55" y="74"/>
                  <a:pt x="54" y="74"/>
                </a:cubicBezTo>
                <a:cubicBezTo>
                  <a:pt x="51" y="74"/>
                  <a:pt x="48" y="74"/>
                  <a:pt x="45" y="73"/>
                </a:cubicBezTo>
                <a:cubicBezTo>
                  <a:pt x="45" y="73"/>
                  <a:pt x="45" y="73"/>
                  <a:pt x="45" y="73"/>
                </a:cubicBezTo>
                <a:cubicBezTo>
                  <a:pt x="43" y="71"/>
                  <a:pt x="40" y="70"/>
                  <a:pt x="38" y="68"/>
                </a:cubicBezTo>
                <a:cubicBezTo>
                  <a:pt x="38" y="68"/>
                  <a:pt x="38" y="68"/>
                  <a:pt x="38" y="68"/>
                </a:cubicBezTo>
                <a:cubicBezTo>
                  <a:pt x="36" y="66"/>
                  <a:pt x="35" y="63"/>
                  <a:pt x="34" y="61"/>
                </a:cubicBezTo>
                <a:cubicBezTo>
                  <a:pt x="33" y="58"/>
                  <a:pt x="32" y="56"/>
                  <a:pt x="32" y="53"/>
                </a:cubicBezTo>
                <a:cubicBezTo>
                  <a:pt x="32" y="50"/>
                  <a:pt x="33" y="47"/>
                  <a:pt x="34" y="45"/>
                </a:cubicBezTo>
                <a:cubicBezTo>
                  <a:pt x="34" y="44"/>
                  <a:pt x="34" y="44"/>
                  <a:pt x="34" y="44"/>
                </a:cubicBezTo>
                <a:cubicBezTo>
                  <a:pt x="35" y="42"/>
                  <a:pt x="36" y="39"/>
                  <a:pt x="38" y="38"/>
                </a:cubicBezTo>
                <a:cubicBezTo>
                  <a:pt x="42" y="34"/>
                  <a:pt x="48" y="31"/>
                  <a:pt x="54" y="31"/>
                </a:cubicBezTo>
                <a:cubicBezTo>
                  <a:pt x="56" y="31"/>
                  <a:pt x="59" y="32"/>
                  <a:pt x="62" y="33"/>
                </a:cubicBezTo>
                <a:cubicBezTo>
                  <a:pt x="62" y="33"/>
                  <a:pt x="62" y="33"/>
                  <a:pt x="62" y="33"/>
                </a:cubicBezTo>
                <a:cubicBezTo>
                  <a:pt x="64" y="34"/>
                  <a:pt x="67" y="36"/>
                  <a:pt x="69" y="38"/>
                </a:cubicBezTo>
                <a:cubicBezTo>
                  <a:pt x="69" y="38"/>
                  <a:pt x="69" y="38"/>
                  <a:pt x="69" y="38"/>
                </a:cubicBezTo>
                <a:cubicBezTo>
                  <a:pt x="71" y="40"/>
                  <a:pt x="72" y="42"/>
                  <a:pt x="73" y="45"/>
                </a:cubicBezTo>
                <a:cubicBezTo>
                  <a:pt x="74" y="47"/>
                  <a:pt x="75" y="50"/>
                  <a:pt x="75" y="53"/>
                </a:cubicBezTo>
                <a:cubicBezTo>
                  <a:pt x="75" y="54"/>
                  <a:pt x="74" y="55"/>
                  <a:pt x="73" y="55"/>
                </a:cubicBezTo>
                <a:cubicBezTo>
                  <a:pt x="71" y="55"/>
                  <a:pt x="70" y="54"/>
                  <a:pt x="70" y="53"/>
                </a:cubicBezTo>
                <a:cubicBezTo>
                  <a:pt x="70" y="50"/>
                  <a:pt x="70" y="48"/>
                  <a:pt x="69" y="46"/>
                </a:cubicBezTo>
                <a:cubicBezTo>
                  <a:pt x="69" y="46"/>
                  <a:pt x="69" y="46"/>
                  <a:pt x="69" y="46"/>
                </a:cubicBezTo>
                <a:cubicBezTo>
                  <a:pt x="69" y="46"/>
                  <a:pt x="69" y="46"/>
                  <a:pt x="69" y="46"/>
                </a:cubicBezTo>
                <a:cubicBezTo>
                  <a:pt x="68" y="44"/>
                  <a:pt x="67" y="43"/>
                  <a:pt x="65" y="41"/>
                </a:cubicBezTo>
                <a:cubicBezTo>
                  <a:pt x="65" y="41"/>
                  <a:pt x="65" y="41"/>
                  <a:pt x="65" y="41"/>
                </a:cubicBezTo>
                <a:cubicBezTo>
                  <a:pt x="64" y="39"/>
                  <a:pt x="62" y="38"/>
                  <a:pt x="60" y="37"/>
                </a:cubicBezTo>
                <a:cubicBezTo>
                  <a:pt x="58" y="37"/>
                  <a:pt x="56" y="36"/>
                  <a:pt x="54" y="36"/>
                </a:cubicBezTo>
                <a:cubicBezTo>
                  <a:pt x="49" y="36"/>
                  <a:pt x="45" y="38"/>
                  <a:pt x="42" y="41"/>
                </a:cubicBezTo>
                <a:cubicBezTo>
                  <a:pt x="42" y="41"/>
                  <a:pt x="42" y="41"/>
                  <a:pt x="42" y="41"/>
                </a:cubicBezTo>
                <a:cubicBezTo>
                  <a:pt x="40" y="42"/>
                  <a:pt x="39" y="44"/>
                  <a:pt x="38" y="46"/>
                </a:cubicBezTo>
                <a:cubicBezTo>
                  <a:pt x="38" y="46"/>
                  <a:pt x="38" y="46"/>
                  <a:pt x="38" y="46"/>
                </a:cubicBezTo>
                <a:cubicBezTo>
                  <a:pt x="37" y="48"/>
                  <a:pt x="37" y="50"/>
                  <a:pt x="37" y="53"/>
                </a:cubicBezTo>
                <a:cubicBezTo>
                  <a:pt x="37" y="55"/>
                  <a:pt x="37" y="57"/>
                  <a:pt x="38" y="59"/>
                </a:cubicBezTo>
                <a:cubicBezTo>
                  <a:pt x="38" y="59"/>
                  <a:pt x="38" y="59"/>
                  <a:pt x="38" y="59"/>
                </a:cubicBezTo>
                <a:cubicBezTo>
                  <a:pt x="39" y="61"/>
                  <a:pt x="40" y="63"/>
                  <a:pt x="42" y="64"/>
                </a:cubicBezTo>
                <a:cubicBezTo>
                  <a:pt x="42" y="64"/>
                  <a:pt x="42" y="64"/>
                  <a:pt x="42" y="64"/>
                </a:cubicBezTo>
                <a:cubicBezTo>
                  <a:pt x="43" y="66"/>
                  <a:pt x="45" y="67"/>
                  <a:pt x="47" y="68"/>
                </a:cubicBezTo>
                <a:cubicBezTo>
                  <a:pt x="49" y="69"/>
                  <a:pt x="51" y="69"/>
                  <a:pt x="54" y="69"/>
                </a:cubicBezTo>
                <a:close/>
                <a:moveTo>
                  <a:pt x="54" y="84"/>
                </a:moveTo>
                <a:cubicBezTo>
                  <a:pt x="54" y="84"/>
                  <a:pt x="54" y="84"/>
                  <a:pt x="54" y="84"/>
                </a:cubicBezTo>
                <a:cubicBezTo>
                  <a:pt x="55" y="84"/>
                  <a:pt x="56" y="85"/>
                  <a:pt x="56" y="86"/>
                </a:cubicBezTo>
                <a:cubicBezTo>
                  <a:pt x="56" y="88"/>
                  <a:pt x="55" y="89"/>
                  <a:pt x="54" y="89"/>
                </a:cubicBezTo>
                <a:cubicBezTo>
                  <a:pt x="49" y="89"/>
                  <a:pt x="44" y="88"/>
                  <a:pt x="40" y="86"/>
                </a:cubicBezTo>
                <a:cubicBezTo>
                  <a:pt x="35" y="84"/>
                  <a:pt x="31" y="81"/>
                  <a:pt x="28" y="78"/>
                </a:cubicBezTo>
                <a:cubicBezTo>
                  <a:pt x="25" y="75"/>
                  <a:pt x="22" y="71"/>
                  <a:pt x="20" y="67"/>
                </a:cubicBezTo>
                <a:cubicBezTo>
                  <a:pt x="20" y="66"/>
                  <a:pt x="20" y="66"/>
                  <a:pt x="20" y="66"/>
                </a:cubicBezTo>
                <a:cubicBezTo>
                  <a:pt x="19" y="62"/>
                  <a:pt x="18" y="58"/>
                  <a:pt x="18" y="53"/>
                </a:cubicBezTo>
                <a:cubicBezTo>
                  <a:pt x="18" y="48"/>
                  <a:pt x="19" y="43"/>
                  <a:pt x="20" y="39"/>
                </a:cubicBezTo>
                <a:cubicBezTo>
                  <a:pt x="20" y="39"/>
                  <a:pt x="20" y="39"/>
                  <a:pt x="20" y="39"/>
                </a:cubicBezTo>
                <a:cubicBezTo>
                  <a:pt x="22" y="35"/>
                  <a:pt x="25" y="31"/>
                  <a:pt x="28" y="27"/>
                </a:cubicBezTo>
                <a:cubicBezTo>
                  <a:pt x="31" y="24"/>
                  <a:pt x="35" y="21"/>
                  <a:pt x="40" y="19"/>
                </a:cubicBezTo>
                <a:cubicBezTo>
                  <a:pt x="40" y="19"/>
                  <a:pt x="40" y="19"/>
                  <a:pt x="40" y="19"/>
                </a:cubicBezTo>
                <a:cubicBezTo>
                  <a:pt x="44" y="18"/>
                  <a:pt x="49" y="17"/>
                  <a:pt x="54" y="17"/>
                </a:cubicBezTo>
                <a:cubicBezTo>
                  <a:pt x="58" y="17"/>
                  <a:pt x="63" y="18"/>
                  <a:pt x="67" y="19"/>
                </a:cubicBezTo>
                <a:cubicBezTo>
                  <a:pt x="67" y="19"/>
                  <a:pt x="67" y="19"/>
                  <a:pt x="67" y="19"/>
                </a:cubicBezTo>
                <a:cubicBezTo>
                  <a:pt x="72" y="21"/>
                  <a:pt x="76" y="24"/>
                  <a:pt x="79" y="27"/>
                </a:cubicBezTo>
                <a:cubicBezTo>
                  <a:pt x="82" y="31"/>
                  <a:pt x="85" y="35"/>
                  <a:pt x="87" y="39"/>
                </a:cubicBezTo>
                <a:cubicBezTo>
                  <a:pt x="87" y="39"/>
                  <a:pt x="87" y="39"/>
                  <a:pt x="87" y="39"/>
                </a:cubicBezTo>
                <a:cubicBezTo>
                  <a:pt x="89" y="43"/>
                  <a:pt x="89" y="48"/>
                  <a:pt x="89" y="53"/>
                </a:cubicBezTo>
                <a:cubicBezTo>
                  <a:pt x="89" y="54"/>
                  <a:pt x="88" y="55"/>
                  <a:pt x="87" y="55"/>
                </a:cubicBezTo>
                <a:cubicBezTo>
                  <a:pt x="86" y="55"/>
                  <a:pt x="85" y="54"/>
                  <a:pt x="85" y="53"/>
                </a:cubicBezTo>
                <a:cubicBezTo>
                  <a:pt x="85" y="49"/>
                  <a:pt x="84" y="45"/>
                  <a:pt x="82" y="41"/>
                </a:cubicBezTo>
                <a:cubicBezTo>
                  <a:pt x="82" y="41"/>
                  <a:pt x="82" y="41"/>
                  <a:pt x="82" y="41"/>
                </a:cubicBezTo>
                <a:cubicBezTo>
                  <a:pt x="81" y="37"/>
                  <a:pt x="78" y="34"/>
                  <a:pt x="76" y="31"/>
                </a:cubicBezTo>
                <a:cubicBezTo>
                  <a:pt x="73" y="28"/>
                  <a:pt x="69" y="26"/>
                  <a:pt x="65" y="24"/>
                </a:cubicBezTo>
                <a:cubicBezTo>
                  <a:pt x="62" y="23"/>
                  <a:pt x="58" y="22"/>
                  <a:pt x="54" y="22"/>
                </a:cubicBezTo>
                <a:cubicBezTo>
                  <a:pt x="49" y="22"/>
                  <a:pt x="45" y="23"/>
                  <a:pt x="42" y="24"/>
                </a:cubicBezTo>
                <a:cubicBezTo>
                  <a:pt x="42" y="24"/>
                  <a:pt x="42" y="24"/>
                  <a:pt x="42" y="24"/>
                </a:cubicBezTo>
                <a:cubicBezTo>
                  <a:pt x="38" y="26"/>
                  <a:pt x="34" y="28"/>
                  <a:pt x="32" y="31"/>
                </a:cubicBezTo>
                <a:cubicBezTo>
                  <a:pt x="29" y="34"/>
                  <a:pt x="26" y="37"/>
                  <a:pt x="25" y="41"/>
                </a:cubicBezTo>
                <a:cubicBezTo>
                  <a:pt x="23" y="44"/>
                  <a:pt x="23" y="49"/>
                  <a:pt x="23" y="53"/>
                </a:cubicBezTo>
                <a:cubicBezTo>
                  <a:pt x="23" y="57"/>
                  <a:pt x="23" y="61"/>
                  <a:pt x="25" y="65"/>
                </a:cubicBezTo>
                <a:cubicBezTo>
                  <a:pt x="25" y="65"/>
                  <a:pt x="25" y="65"/>
                  <a:pt x="25" y="65"/>
                </a:cubicBezTo>
                <a:cubicBezTo>
                  <a:pt x="26" y="68"/>
                  <a:pt x="29" y="72"/>
                  <a:pt x="32" y="75"/>
                </a:cubicBezTo>
                <a:cubicBezTo>
                  <a:pt x="34" y="78"/>
                  <a:pt x="38" y="80"/>
                  <a:pt x="42" y="81"/>
                </a:cubicBezTo>
                <a:cubicBezTo>
                  <a:pt x="45" y="83"/>
                  <a:pt x="49" y="84"/>
                  <a:pt x="54" y="84"/>
                </a:cubicBezTo>
                <a:close/>
                <a:moveTo>
                  <a:pt x="54" y="98"/>
                </a:moveTo>
                <a:cubicBezTo>
                  <a:pt x="54" y="98"/>
                  <a:pt x="54" y="98"/>
                  <a:pt x="54" y="98"/>
                </a:cubicBezTo>
                <a:cubicBezTo>
                  <a:pt x="56" y="98"/>
                  <a:pt x="58" y="100"/>
                  <a:pt x="58" y="102"/>
                </a:cubicBezTo>
                <a:cubicBezTo>
                  <a:pt x="58" y="104"/>
                  <a:pt x="56" y="106"/>
                  <a:pt x="54" y="106"/>
                </a:cubicBezTo>
                <a:cubicBezTo>
                  <a:pt x="46" y="106"/>
                  <a:pt x="40" y="104"/>
                  <a:pt x="33" y="102"/>
                </a:cubicBezTo>
                <a:cubicBezTo>
                  <a:pt x="33" y="102"/>
                  <a:pt x="33" y="102"/>
                  <a:pt x="33" y="102"/>
                </a:cubicBezTo>
                <a:cubicBezTo>
                  <a:pt x="27" y="99"/>
                  <a:pt x="21" y="95"/>
                  <a:pt x="16" y="90"/>
                </a:cubicBezTo>
                <a:cubicBezTo>
                  <a:pt x="11" y="85"/>
                  <a:pt x="7" y="80"/>
                  <a:pt x="4" y="73"/>
                </a:cubicBezTo>
                <a:cubicBezTo>
                  <a:pt x="4" y="73"/>
                  <a:pt x="4" y="73"/>
                  <a:pt x="4" y="73"/>
                </a:cubicBezTo>
                <a:cubicBezTo>
                  <a:pt x="2" y="67"/>
                  <a:pt x="0" y="60"/>
                  <a:pt x="0" y="53"/>
                </a:cubicBezTo>
                <a:cubicBezTo>
                  <a:pt x="0" y="46"/>
                  <a:pt x="2" y="39"/>
                  <a:pt x="4" y="32"/>
                </a:cubicBezTo>
                <a:cubicBezTo>
                  <a:pt x="4" y="32"/>
                  <a:pt x="4" y="32"/>
                  <a:pt x="4" y="32"/>
                </a:cubicBezTo>
                <a:cubicBezTo>
                  <a:pt x="4" y="32"/>
                  <a:pt x="4" y="32"/>
                  <a:pt x="4" y="32"/>
                </a:cubicBezTo>
                <a:cubicBezTo>
                  <a:pt x="7" y="26"/>
                  <a:pt x="11" y="20"/>
                  <a:pt x="16" y="15"/>
                </a:cubicBezTo>
                <a:cubicBezTo>
                  <a:pt x="21" y="10"/>
                  <a:pt x="27" y="6"/>
                  <a:pt x="33" y="4"/>
                </a:cubicBezTo>
                <a:cubicBezTo>
                  <a:pt x="33" y="3"/>
                  <a:pt x="33" y="3"/>
                  <a:pt x="33" y="3"/>
                </a:cubicBezTo>
                <a:cubicBezTo>
                  <a:pt x="40" y="1"/>
                  <a:pt x="46" y="0"/>
                  <a:pt x="54" y="0"/>
                </a:cubicBezTo>
                <a:cubicBezTo>
                  <a:pt x="61" y="0"/>
                  <a:pt x="68" y="1"/>
                  <a:pt x="74" y="4"/>
                </a:cubicBezTo>
                <a:cubicBezTo>
                  <a:pt x="74" y="4"/>
                  <a:pt x="74" y="4"/>
                  <a:pt x="74" y="4"/>
                </a:cubicBezTo>
                <a:cubicBezTo>
                  <a:pt x="74" y="4"/>
                  <a:pt x="74" y="4"/>
                  <a:pt x="74" y="4"/>
                </a:cubicBezTo>
                <a:cubicBezTo>
                  <a:pt x="80" y="6"/>
                  <a:pt x="86" y="10"/>
                  <a:pt x="91" y="15"/>
                </a:cubicBezTo>
                <a:cubicBezTo>
                  <a:pt x="96" y="20"/>
                  <a:pt x="100" y="26"/>
                  <a:pt x="103" y="32"/>
                </a:cubicBezTo>
                <a:cubicBezTo>
                  <a:pt x="103" y="33"/>
                  <a:pt x="103" y="33"/>
                  <a:pt x="103" y="33"/>
                </a:cubicBezTo>
                <a:cubicBezTo>
                  <a:pt x="105" y="39"/>
                  <a:pt x="107" y="46"/>
                  <a:pt x="107" y="53"/>
                </a:cubicBezTo>
                <a:cubicBezTo>
                  <a:pt x="107" y="55"/>
                  <a:pt x="105" y="57"/>
                  <a:pt x="103" y="57"/>
                </a:cubicBezTo>
                <a:cubicBezTo>
                  <a:pt x="100" y="57"/>
                  <a:pt x="99" y="55"/>
                  <a:pt x="99" y="53"/>
                </a:cubicBezTo>
                <a:cubicBezTo>
                  <a:pt x="99" y="47"/>
                  <a:pt x="97" y="41"/>
                  <a:pt x="95" y="36"/>
                </a:cubicBezTo>
                <a:cubicBezTo>
                  <a:pt x="95" y="36"/>
                  <a:pt x="95" y="36"/>
                  <a:pt x="95" y="36"/>
                </a:cubicBezTo>
                <a:cubicBezTo>
                  <a:pt x="93" y="30"/>
                  <a:pt x="90" y="25"/>
                  <a:pt x="85" y="21"/>
                </a:cubicBezTo>
                <a:cubicBezTo>
                  <a:pt x="81" y="17"/>
                  <a:pt x="76" y="13"/>
                  <a:pt x="71" y="11"/>
                </a:cubicBezTo>
                <a:cubicBezTo>
                  <a:pt x="66" y="9"/>
                  <a:pt x="60" y="8"/>
                  <a:pt x="54" y="8"/>
                </a:cubicBezTo>
                <a:cubicBezTo>
                  <a:pt x="47" y="8"/>
                  <a:pt x="42" y="9"/>
                  <a:pt x="37" y="11"/>
                </a:cubicBezTo>
                <a:cubicBezTo>
                  <a:pt x="36" y="11"/>
                  <a:pt x="36" y="11"/>
                  <a:pt x="36" y="11"/>
                </a:cubicBezTo>
                <a:cubicBezTo>
                  <a:pt x="31" y="13"/>
                  <a:pt x="26" y="17"/>
                  <a:pt x="22" y="21"/>
                </a:cubicBezTo>
                <a:cubicBezTo>
                  <a:pt x="18" y="25"/>
                  <a:pt x="14" y="30"/>
                  <a:pt x="12" y="36"/>
                </a:cubicBezTo>
                <a:cubicBezTo>
                  <a:pt x="10" y="41"/>
                  <a:pt x="9" y="47"/>
                  <a:pt x="9" y="53"/>
                </a:cubicBezTo>
                <a:cubicBezTo>
                  <a:pt x="9" y="59"/>
                  <a:pt x="10" y="65"/>
                  <a:pt x="12" y="70"/>
                </a:cubicBezTo>
                <a:cubicBezTo>
                  <a:pt x="12" y="70"/>
                  <a:pt x="12" y="70"/>
                  <a:pt x="12" y="70"/>
                </a:cubicBezTo>
                <a:cubicBezTo>
                  <a:pt x="14" y="75"/>
                  <a:pt x="18" y="80"/>
                  <a:pt x="22" y="85"/>
                </a:cubicBezTo>
                <a:cubicBezTo>
                  <a:pt x="26" y="89"/>
                  <a:pt x="31" y="92"/>
                  <a:pt x="36" y="94"/>
                </a:cubicBezTo>
                <a:cubicBezTo>
                  <a:pt x="42" y="97"/>
                  <a:pt x="47" y="98"/>
                  <a:pt x="54" y="98"/>
                </a:cubicBezTo>
                <a:close/>
                <a:moveTo>
                  <a:pt x="99" y="76"/>
                </a:moveTo>
                <a:cubicBezTo>
                  <a:pt x="99" y="76"/>
                  <a:pt x="99" y="76"/>
                  <a:pt x="99" y="76"/>
                </a:cubicBezTo>
                <a:cubicBezTo>
                  <a:pt x="65" y="65"/>
                  <a:pt x="65" y="65"/>
                  <a:pt x="65" y="65"/>
                </a:cubicBezTo>
                <a:cubicBezTo>
                  <a:pt x="77" y="98"/>
                  <a:pt x="77" y="98"/>
                  <a:pt x="77" y="98"/>
                </a:cubicBezTo>
                <a:cubicBezTo>
                  <a:pt x="82" y="88"/>
                  <a:pt x="82" y="88"/>
                  <a:pt x="82" y="88"/>
                </a:cubicBezTo>
                <a:cubicBezTo>
                  <a:pt x="82" y="88"/>
                  <a:pt x="82" y="88"/>
                  <a:pt x="82" y="88"/>
                </a:cubicBezTo>
                <a:cubicBezTo>
                  <a:pt x="82" y="87"/>
                  <a:pt x="82" y="87"/>
                  <a:pt x="83" y="87"/>
                </a:cubicBezTo>
                <a:cubicBezTo>
                  <a:pt x="84" y="86"/>
                  <a:pt x="85" y="86"/>
                  <a:pt x="86" y="87"/>
                </a:cubicBezTo>
                <a:cubicBezTo>
                  <a:pt x="96" y="97"/>
                  <a:pt x="96" y="97"/>
                  <a:pt x="96" y="97"/>
                </a:cubicBezTo>
                <a:cubicBezTo>
                  <a:pt x="98" y="95"/>
                  <a:pt x="98" y="95"/>
                  <a:pt x="98" y="95"/>
                </a:cubicBezTo>
                <a:cubicBezTo>
                  <a:pt x="88" y="85"/>
                  <a:pt x="88" y="85"/>
                  <a:pt x="88" y="85"/>
                </a:cubicBezTo>
                <a:cubicBezTo>
                  <a:pt x="88" y="85"/>
                  <a:pt x="87" y="85"/>
                  <a:pt x="87" y="85"/>
                </a:cubicBezTo>
                <a:cubicBezTo>
                  <a:pt x="87" y="83"/>
                  <a:pt x="87" y="82"/>
                  <a:pt x="88" y="81"/>
                </a:cubicBezTo>
                <a:cubicBezTo>
                  <a:pt x="99" y="76"/>
                  <a:pt x="99" y="76"/>
                  <a:pt x="99" y="7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KSO_Shape"/>
          <p:cNvSpPr/>
          <p:nvPr/>
        </p:nvSpPr>
        <p:spPr bwMode="auto">
          <a:xfrm>
            <a:off x="5152363" y="2858952"/>
            <a:ext cx="1899422" cy="3006999"/>
          </a:xfrm>
          <a:custGeom>
            <a:avLst/>
            <a:gdLst>
              <a:gd name="T0" fmla="*/ 2147483646 w 3864"/>
              <a:gd name="T1" fmla="*/ 1817606605 h 6111"/>
              <a:gd name="T2" fmla="*/ 2147483646 w 3864"/>
              <a:gd name="T3" fmla="*/ 2147483646 h 6111"/>
              <a:gd name="T4" fmla="*/ 2147483646 w 3864"/>
              <a:gd name="T5" fmla="*/ 2147483646 h 6111"/>
              <a:gd name="T6" fmla="*/ 2147483646 w 3864"/>
              <a:gd name="T7" fmla="*/ 2147483646 h 6111"/>
              <a:gd name="T8" fmla="*/ 2147483646 w 3864"/>
              <a:gd name="T9" fmla="*/ 2147483646 h 6111"/>
              <a:gd name="T10" fmla="*/ 2147483646 w 3864"/>
              <a:gd name="T11" fmla="*/ 2147483646 h 6111"/>
              <a:gd name="T12" fmla="*/ 2147483646 w 3864"/>
              <a:gd name="T13" fmla="*/ 2147483646 h 6111"/>
              <a:gd name="T14" fmla="*/ 2147483646 w 3864"/>
              <a:gd name="T15" fmla="*/ 2147483646 h 6111"/>
              <a:gd name="T16" fmla="*/ 2147483646 w 3864"/>
              <a:gd name="T17" fmla="*/ 2147483646 h 6111"/>
              <a:gd name="T18" fmla="*/ 2147483646 w 3864"/>
              <a:gd name="T19" fmla="*/ 2147483646 h 6111"/>
              <a:gd name="T20" fmla="*/ 2147483646 w 3864"/>
              <a:gd name="T21" fmla="*/ 2147483646 h 6111"/>
              <a:gd name="T22" fmla="*/ 2147483646 w 3864"/>
              <a:gd name="T23" fmla="*/ 2147483646 h 6111"/>
              <a:gd name="T24" fmla="*/ 2147483646 w 3864"/>
              <a:gd name="T25" fmla="*/ 2147483646 h 6111"/>
              <a:gd name="T26" fmla="*/ 2147483646 w 3864"/>
              <a:gd name="T27" fmla="*/ 2147483646 h 6111"/>
              <a:gd name="T28" fmla="*/ 2147483646 w 3864"/>
              <a:gd name="T29" fmla="*/ 2147483646 h 6111"/>
              <a:gd name="T30" fmla="*/ 2147483646 w 3864"/>
              <a:gd name="T31" fmla="*/ 2147483646 h 6111"/>
              <a:gd name="T32" fmla="*/ 2147483646 w 3864"/>
              <a:gd name="T33" fmla="*/ 2147483646 h 6111"/>
              <a:gd name="T34" fmla="*/ 2147483646 w 3864"/>
              <a:gd name="T35" fmla="*/ 2147483646 h 6111"/>
              <a:gd name="T36" fmla="*/ 574134261 w 3864"/>
              <a:gd name="T37" fmla="*/ 2147483646 h 6111"/>
              <a:gd name="T38" fmla="*/ 906491754 w 3864"/>
              <a:gd name="T39" fmla="*/ 2147483646 h 6111"/>
              <a:gd name="T40" fmla="*/ 2147483646 w 3864"/>
              <a:gd name="T41" fmla="*/ 2147483646 h 6111"/>
              <a:gd name="T42" fmla="*/ 2147483646 w 3864"/>
              <a:gd name="T43" fmla="*/ 2147483646 h 6111"/>
              <a:gd name="T44" fmla="*/ 2147483646 w 3864"/>
              <a:gd name="T45" fmla="*/ 2147483646 h 6111"/>
              <a:gd name="T46" fmla="*/ 2147483646 w 3864"/>
              <a:gd name="T47" fmla="*/ 1817606605 h 6111"/>
              <a:gd name="T48" fmla="*/ 2147483646 w 3864"/>
              <a:gd name="T49" fmla="*/ 2147483646 h 6111"/>
              <a:gd name="T50" fmla="*/ 2147483646 w 3864"/>
              <a:gd name="T51" fmla="*/ 2147483646 h 6111"/>
              <a:gd name="T52" fmla="*/ 2147483646 w 3864"/>
              <a:gd name="T53" fmla="*/ 2147483646 h 6111"/>
              <a:gd name="T54" fmla="*/ 2147483646 w 3864"/>
              <a:gd name="T55" fmla="*/ 2147483646 h 6111"/>
              <a:gd name="T56" fmla="*/ 2147483646 w 3864"/>
              <a:gd name="T57" fmla="*/ 2147483646 h 6111"/>
              <a:gd name="T58" fmla="*/ 2147483646 w 3864"/>
              <a:gd name="T59" fmla="*/ 2147483646 h 6111"/>
              <a:gd name="T60" fmla="*/ 2147483646 w 3864"/>
              <a:gd name="T61" fmla="*/ 2147483646 h 6111"/>
              <a:gd name="T62" fmla="*/ 2147483646 w 3864"/>
              <a:gd name="T63" fmla="*/ 2147483646 h 6111"/>
              <a:gd name="T64" fmla="*/ 2147483646 w 3864"/>
              <a:gd name="T65" fmla="*/ 2147483646 h 6111"/>
              <a:gd name="T66" fmla="*/ 2147483646 w 3864"/>
              <a:gd name="T67" fmla="*/ 2147483646 h 6111"/>
              <a:gd name="T68" fmla="*/ 2147483646 w 3864"/>
              <a:gd name="T69" fmla="*/ 2147483646 h 6111"/>
              <a:gd name="T70" fmla="*/ 2147483646 w 3864"/>
              <a:gd name="T71" fmla="*/ 2147483646 h 6111"/>
              <a:gd name="T72" fmla="*/ 2147483646 w 3864"/>
              <a:gd name="T73" fmla="*/ 2147483646 h 6111"/>
              <a:gd name="T74" fmla="*/ 2147483646 w 3864"/>
              <a:gd name="T75" fmla="*/ 2147483646 h 6111"/>
              <a:gd name="T76" fmla="*/ 2147483646 w 3864"/>
              <a:gd name="T77" fmla="*/ 2147483646 h 6111"/>
              <a:gd name="T78" fmla="*/ 2147483646 w 3864"/>
              <a:gd name="T79" fmla="*/ 2147483646 h 6111"/>
              <a:gd name="T80" fmla="*/ 2147483646 w 3864"/>
              <a:gd name="T81" fmla="*/ 2147483646 h 6111"/>
              <a:gd name="T82" fmla="*/ 2147483646 w 3864"/>
              <a:gd name="T83" fmla="*/ 2147483646 h 6111"/>
              <a:gd name="T84" fmla="*/ 2147483646 w 3864"/>
              <a:gd name="T85" fmla="*/ 2147483646 h 6111"/>
              <a:gd name="T86" fmla="*/ 2147483646 w 3864"/>
              <a:gd name="T87" fmla="*/ 2147483646 h 6111"/>
              <a:gd name="T88" fmla="*/ 2147483646 w 3864"/>
              <a:gd name="T89" fmla="*/ 2147483646 h 6111"/>
              <a:gd name="T90" fmla="*/ 2147483646 w 3864"/>
              <a:gd name="T91" fmla="*/ 2147483646 h 6111"/>
              <a:gd name="T92" fmla="*/ 2147483646 w 3864"/>
              <a:gd name="T93" fmla="*/ 2147483646 h 6111"/>
              <a:gd name="T94" fmla="*/ 2147483646 w 3864"/>
              <a:gd name="T95" fmla="*/ 2147483646 h 6111"/>
              <a:gd name="T96" fmla="*/ 2147483646 w 3864"/>
              <a:gd name="T97" fmla="*/ 2147483646 h 6111"/>
              <a:gd name="T98" fmla="*/ 2147483646 w 3864"/>
              <a:gd name="T99" fmla="*/ 2147483646 h 6111"/>
              <a:gd name="T100" fmla="*/ 2147483646 w 3864"/>
              <a:gd name="T101" fmla="*/ 2147483646 h 6111"/>
              <a:gd name="T102" fmla="*/ 2147483646 w 3864"/>
              <a:gd name="T103" fmla="*/ 2147483646 h 6111"/>
              <a:gd name="T104" fmla="*/ 2147483646 w 3864"/>
              <a:gd name="T105" fmla="*/ 2147483646 h 6111"/>
              <a:gd name="T106" fmla="*/ 2147483646 w 3864"/>
              <a:gd name="T107" fmla="*/ 2147483646 h 6111"/>
              <a:gd name="T108" fmla="*/ 2147483646 w 3864"/>
              <a:gd name="T109" fmla="*/ 2147483646 h 6111"/>
              <a:gd name="T110" fmla="*/ 2147483646 w 3864"/>
              <a:gd name="T111" fmla="*/ 2147483646 h 6111"/>
              <a:gd name="T112" fmla="*/ 2147483646 w 3864"/>
              <a:gd name="T113" fmla="*/ 2147483646 h 6111"/>
              <a:gd name="T114" fmla="*/ 2147483646 w 3864"/>
              <a:gd name="T115" fmla="*/ 2147483646 h 6111"/>
              <a:gd name="T116" fmla="*/ 2147483646 w 3864"/>
              <a:gd name="T117" fmla="*/ 2147483646 h 6111"/>
              <a:gd name="T118" fmla="*/ 2147483646 w 3864"/>
              <a:gd name="T119" fmla="*/ 2147483646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4" name="KSO_Shape"/>
          <p:cNvSpPr/>
          <p:nvPr/>
        </p:nvSpPr>
        <p:spPr bwMode="auto">
          <a:xfrm>
            <a:off x="4533553" y="3655988"/>
            <a:ext cx="307323" cy="252517"/>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4944459" y="2608590"/>
            <a:ext cx="282963" cy="325869"/>
          </a:xfrm>
          <a:custGeom>
            <a:avLst/>
            <a:gdLst>
              <a:gd name="T0" fmla="*/ 98292770 w 5280"/>
              <a:gd name="T1" fmla="*/ 190397298 h 6084"/>
              <a:gd name="T2" fmla="*/ 105944270 w 5280"/>
              <a:gd name="T3" fmla="*/ 192162022 h 6084"/>
              <a:gd name="T4" fmla="*/ 112712916 w 5280"/>
              <a:gd name="T5" fmla="*/ 195691469 h 6084"/>
              <a:gd name="T6" fmla="*/ 118500648 w 5280"/>
              <a:gd name="T7" fmla="*/ 200593619 h 6084"/>
              <a:gd name="T8" fmla="*/ 122816855 w 5280"/>
              <a:gd name="T9" fmla="*/ 206868471 h 6084"/>
              <a:gd name="T10" fmla="*/ 125661534 w 5280"/>
              <a:gd name="T11" fmla="*/ 213927367 h 6084"/>
              <a:gd name="T12" fmla="*/ 126642447 w 5280"/>
              <a:gd name="T13" fmla="*/ 221868624 h 6084"/>
              <a:gd name="T14" fmla="*/ 126348268 w 5280"/>
              <a:gd name="T15" fmla="*/ 569623180 h 6084"/>
              <a:gd name="T16" fmla="*/ 124190008 w 5280"/>
              <a:gd name="T17" fmla="*/ 577172416 h 6084"/>
              <a:gd name="T18" fmla="*/ 120462475 w 5280"/>
              <a:gd name="T19" fmla="*/ 583741285 h 6084"/>
              <a:gd name="T20" fmla="*/ 115165355 w 5280"/>
              <a:gd name="T21" fmla="*/ 589231467 h 6084"/>
              <a:gd name="T22" fmla="*/ 108788949 w 5280"/>
              <a:gd name="T23" fmla="*/ 593349260 h 6084"/>
              <a:gd name="T24" fmla="*/ 101431630 w 5280"/>
              <a:gd name="T25" fmla="*/ 595800335 h 6084"/>
              <a:gd name="T26" fmla="*/ 31783344 w 5280"/>
              <a:gd name="T27" fmla="*/ 596486686 h 6084"/>
              <a:gd name="T28" fmla="*/ 25406937 w 5280"/>
              <a:gd name="T29" fmla="*/ 595800335 h 6084"/>
              <a:gd name="T30" fmla="*/ 18049618 w 5280"/>
              <a:gd name="T31" fmla="*/ 593349260 h 6084"/>
              <a:gd name="T32" fmla="*/ 11673526 w 5280"/>
              <a:gd name="T33" fmla="*/ 589231467 h 6084"/>
              <a:gd name="T34" fmla="*/ 6376406 w 5280"/>
              <a:gd name="T35" fmla="*/ 583741285 h 6084"/>
              <a:gd name="T36" fmla="*/ 2550500 w 5280"/>
              <a:gd name="T37" fmla="*/ 577172416 h 6084"/>
              <a:gd name="T38" fmla="*/ 490613 w 5280"/>
              <a:gd name="T39" fmla="*/ 569623180 h 6084"/>
              <a:gd name="T40" fmla="*/ 0 w 5280"/>
              <a:gd name="T41" fmla="*/ 221868624 h 6084"/>
              <a:gd name="T42" fmla="*/ 1078973 w 5280"/>
              <a:gd name="T43" fmla="*/ 213927367 h 6084"/>
              <a:gd name="T44" fmla="*/ 3825906 w 5280"/>
              <a:gd name="T45" fmla="*/ 206868471 h 6084"/>
              <a:gd name="T46" fmla="*/ 8338233 w 5280"/>
              <a:gd name="T47" fmla="*/ 200593619 h 6084"/>
              <a:gd name="T48" fmla="*/ 14027905 w 5280"/>
              <a:gd name="T49" fmla="*/ 195691469 h 6084"/>
              <a:gd name="T50" fmla="*/ 20796551 w 5280"/>
              <a:gd name="T51" fmla="*/ 192162022 h 6084"/>
              <a:gd name="T52" fmla="*/ 28448051 w 5280"/>
              <a:gd name="T53" fmla="*/ 190397298 h 6084"/>
              <a:gd name="T54" fmla="*/ 187854755 w 5280"/>
              <a:gd name="T55" fmla="*/ 219417549 h 6084"/>
              <a:gd name="T56" fmla="*/ 409650800 w 5280"/>
              <a:gd name="T57" fmla="*/ 0 h 6084"/>
              <a:gd name="T58" fmla="*/ 488324365 w 5280"/>
              <a:gd name="T59" fmla="*/ 219417549 h 6084"/>
              <a:gd name="T60" fmla="*/ 148125732 w 5280"/>
              <a:gd name="T61" fmla="*/ 219417549 h 6084"/>
              <a:gd name="T62" fmla="*/ 208062633 w 5280"/>
              <a:gd name="T63" fmla="*/ 259908819 h 6084"/>
              <a:gd name="T64" fmla="*/ 389246802 w 5280"/>
              <a:gd name="T65" fmla="*/ 504033129 h 6084"/>
              <a:gd name="T66" fmla="*/ 319990755 w 5280"/>
              <a:gd name="T67" fmla="*/ 531778997 h 6084"/>
              <a:gd name="T68" fmla="*/ 208062633 w 5280"/>
              <a:gd name="T69" fmla="*/ 531778997 h 6084"/>
              <a:gd name="T70" fmla="*/ 344220659 w 5280"/>
              <a:gd name="T71" fmla="*/ 461188789 h 6084"/>
              <a:gd name="T72" fmla="*/ 344220659 w 5280"/>
              <a:gd name="T73" fmla="*/ 461188789 h 6084"/>
              <a:gd name="T74" fmla="*/ 274964300 w 5280"/>
              <a:gd name="T75" fmla="*/ 461188789 h 6084"/>
              <a:gd name="T76" fmla="*/ 253187148 w 5280"/>
              <a:gd name="T77" fmla="*/ 461188789 h 6084"/>
              <a:gd name="T78" fmla="*/ 389246802 w 5280"/>
              <a:gd name="T79" fmla="*/ 445011945 h 6084"/>
              <a:gd name="T80" fmla="*/ 274964300 w 5280"/>
              <a:gd name="T81" fmla="*/ 445011945 h 6084"/>
              <a:gd name="T82" fmla="*/ 208062633 w 5280"/>
              <a:gd name="T83" fmla="*/ 417266077 h 6084"/>
              <a:gd name="T84" fmla="*/ 208062633 w 5280"/>
              <a:gd name="T85" fmla="*/ 417266077 h 6084"/>
              <a:gd name="T86" fmla="*/ 344220659 w 5280"/>
              <a:gd name="T87" fmla="*/ 374421738 h 6084"/>
              <a:gd name="T88" fmla="*/ 319990755 w 5280"/>
              <a:gd name="T89" fmla="*/ 374421738 h 6084"/>
              <a:gd name="T90" fmla="*/ 253187148 w 5280"/>
              <a:gd name="T91" fmla="*/ 402167606 h 6084"/>
              <a:gd name="T92" fmla="*/ 243181269 w 5280"/>
              <a:gd name="T93" fmla="*/ 200789630 h 6084"/>
              <a:gd name="T94" fmla="*/ 243181269 w 5280"/>
              <a:gd name="T95" fmla="*/ 141474430 h 6084"/>
              <a:gd name="T96" fmla="*/ 243181269 w 5280"/>
              <a:gd name="T97" fmla="*/ 141474430 h 6084"/>
              <a:gd name="T98" fmla="*/ 243181269 w 5280"/>
              <a:gd name="T99" fmla="*/ 102355550 h 6084"/>
              <a:gd name="T100" fmla="*/ 351381545 w 5280"/>
              <a:gd name="T101" fmla="*/ 61079924 h 6084"/>
              <a:gd name="T102" fmla="*/ 438098850 w 5280"/>
              <a:gd name="T103" fmla="*/ 79609837 h 6084"/>
              <a:gd name="T104" fmla="*/ 375611450 w 5280"/>
              <a:gd name="T105" fmla="*/ 80982539 h 6084"/>
              <a:gd name="T106" fmla="*/ 459876315 w 5280"/>
              <a:gd name="T107" fmla="*/ 219417549 h 608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280" h="6084">
                <a:moveTo>
                  <a:pt x="324" y="1940"/>
                </a:moveTo>
                <a:lnTo>
                  <a:pt x="969" y="1940"/>
                </a:lnTo>
                <a:lnTo>
                  <a:pt x="986" y="1940"/>
                </a:lnTo>
                <a:lnTo>
                  <a:pt x="1002" y="1942"/>
                </a:lnTo>
                <a:lnTo>
                  <a:pt x="1018" y="1943"/>
                </a:lnTo>
                <a:lnTo>
                  <a:pt x="1034" y="1947"/>
                </a:lnTo>
                <a:lnTo>
                  <a:pt x="1049" y="1950"/>
                </a:lnTo>
                <a:lnTo>
                  <a:pt x="1065" y="1955"/>
                </a:lnTo>
                <a:lnTo>
                  <a:pt x="1080" y="1960"/>
                </a:lnTo>
                <a:lnTo>
                  <a:pt x="1094" y="1966"/>
                </a:lnTo>
                <a:lnTo>
                  <a:pt x="1109" y="1972"/>
                </a:lnTo>
                <a:lnTo>
                  <a:pt x="1122" y="1979"/>
                </a:lnTo>
                <a:lnTo>
                  <a:pt x="1136" y="1987"/>
                </a:lnTo>
                <a:lnTo>
                  <a:pt x="1149" y="1996"/>
                </a:lnTo>
                <a:lnTo>
                  <a:pt x="1162" y="2005"/>
                </a:lnTo>
                <a:lnTo>
                  <a:pt x="1174" y="2014"/>
                </a:lnTo>
                <a:lnTo>
                  <a:pt x="1185" y="2025"/>
                </a:lnTo>
                <a:lnTo>
                  <a:pt x="1197" y="2035"/>
                </a:lnTo>
                <a:lnTo>
                  <a:pt x="1208" y="2046"/>
                </a:lnTo>
                <a:lnTo>
                  <a:pt x="1218" y="2058"/>
                </a:lnTo>
                <a:lnTo>
                  <a:pt x="1228" y="2071"/>
                </a:lnTo>
                <a:lnTo>
                  <a:pt x="1237" y="2083"/>
                </a:lnTo>
                <a:lnTo>
                  <a:pt x="1245" y="2096"/>
                </a:lnTo>
                <a:lnTo>
                  <a:pt x="1252" y="2110"/>
                </a:lnTo>
                <a:lnTo>
                  <a:pt x="1260" y="2123"/>
                </a:lnTo>
                <a:lnTo>
                  <a:pt x="1266" y="2137"/>
                </a:lnTo>
                <a:lnTo>
                  <a:pt x="1272" y="2152"/>
                </a:lnTo>
                <a:lnTo>
                  <a:pt x="1277" y="2168"/>
                </a:lnTo>
                <a:lnTo>
                  <a:pt x="1281" y="2182"/>
                </a:lnTo>
                <a:lnTo>
                  <a:pt x="1285" y="2198"/>
                </a:lnTo>
                <a:lnTo>
                  <a:pt x="1288" y="2214"/>
                </a:lnTo>
                <a:lnTo>
                  <a:pt x="1290" y="2230"/>
                </a:lnTo>
                <a:lnTo>
                  <a:pt x="1291" y="2247"/>
                </a:lnTo>
                <a:lnTo>
                  <a:pt x="1291" y="2263"/>
                </a:lnTo>
                <a:lnTo>
                  <a:pt x="1291" y="5761"/>
                </a:lnTo>
                <a:lnTo>
                  <a:pt x="1291" y="5778"/>
                </a:lnTo>
                <a:lnTo>
                  <a:pt x="1290" y="5794"/>
                </a:lnTo>
                <a:lnTo>
                  <a:pt x="1288" y="5810"/>
                </a:lnTo>
                <a:lnTo>
                  <a:pt x="1285" y="5827"/>
                </a:lnTo>
                <a:lnTo>
                  <a:pt x="1281" y="5842"/>
                </a:lnTo>
                <a:lnTo>
                  <a:pt x="1277" y="5857"/>
                </a:lnTo>
                <a:lnTo>
                  <a:pt x="1272" y="5872"/>
                </a:lnTo>
                <a:lnTo>
                  <a:pt x="1266" y="5887"/>
                </a:lnTo>
                <a:lnTo>
                  <a:pt x="1260" y="5901"/>
                </a:lnTo>
                <a:lnTo>
                  <a:pt x="1252" y="5915"/>
                </a:lnTo>
                <a:lnTo>
                  <a:pt x="1245" y="5928"/>
                </a:lnTo>
                <a:lnTo>
                  <a:pt x="1237" y="5941"/>
                </a:lnTo>
                <a:lnTo>
                  <a:pt x="1228" y="5954"/>
                </a:lnTo>
                <a:lnTo>
                  <a:pt x="1218" y="5966"/>
                </a:lnTo>
                <a:lnTo>
                  <a:pt x="1208" y="5978"/>
                </a:lnTo>
                <a:lnTo>
                  <a:pt x="1197" y="5989"/>
                </a:lnTo>
                <a:lnTo>
                  <a:pt x="1185" y="5999"/>
                </a:lnTo>
                <a:lnTo>
                  <a:pt x="1174" y="6010"/>
                </a:lnTo>
                <a:lnTo>
                  <a:pt x="1162" y="6019"/>
                </a:lnTo>
                <a:lnTo>
                  <a:pt x="1149" y="6028"/>
                </a:lnTo>
                <a:lnTo>
                  <a:pt x="1136" y="6037"/>
                </a:lnTo>
                <a:lnTo>
                  <a:pt x="1122" y="6045"/>
                </a:lnTo>
                <a:lnTo>
                  <a:pt x="1109" y="6052"/>
                </a:lnTo>
                <a:lnTo>
                  <a:pt x="1094" y="6058"/>
                </a:lnTo>
                <a:lnTo>
                  <a:pt x="1080" y="6064"/>
                </a:lnTo>
                <a:lnTo>
                  <a:pt x="1065" y="6070"/>
                </a:lnTo>
                <a:lnTo>
                  <a:pt x="1049" y="6074"/>
                </a:lnTo>
                <a:lnTo>
                  <a:pt x="1034" y="6077"/>
                </a:lnTo>
                <a:lnTo>
                  <a:pt x="1018" y="6081"/>
                </a:lnTo>
                <a:lnTo>
                  <a:pt x="1002" y="6082"/>
                </a:lnTo>
                <a:lnTo>
                  <a:pt x="986" y="6084"/>
                </a:lnTo>
                <a:lnTo>
                  <a:pt x="969" y="6084"/>
                </a:lnTo>
                <a:lnTo>
                  <a:pt x="324" y="6084"/>
                </a:lnTo>
                <a:lnTo>
                  <a:pt x="307" y="6084"/>
                </a:lnTo>
                <a:lnTo>
                  <a:pt x="290" y="6082"/>
                </a:lnTo>
                <a:lnTo>
                  <a:pt x="275" y="6081"/>
                </a:lnTo>
                <a:lnTo>
                  <a:pt x="259" y="6077"/>
                </a:lnTo>
                <a:lnTo>
                  <a:pt x="243" y="6074"/>
                </a:lnTo>
                <a:lnTo>
                  <a:pt x="228" y="6070"/>
                </a:lnTo>
                <a:lnTo>
                  <a:pt x="212" y="6064"/>
                </a:lnTo>
                <a:lnTo>
                  <a:pt x="198" y="6058"/>
                </a:lnTo>
                <a:lnTo>
                  <a:pt x="184" y="6052"/>
                </a:lnTo>
                <a:lnTo>
                  <a:pt x="170" y="6045"/>
                </a:lnTo>
                <a:lnTo>
                  <a:pt x="157" y="6037"/>
                </a:lnTo>
                <a:lnTo>
                  <a:pt x="143" y="6028"/>
                </a:lnTo>
                <a:lnTo>
                  <a:pt x="131" y="6019"/>
                </a:lnTo>
                <a:lnTo>
                  <a:pt x="119" y="6010"/>
                </a:lnTo>
                <a:lnTo>
                  <a:pt x="106" y="5999"/>
                </a:lnTo>
                <a:lnTo>
                  <a:pt x="95" y="5989"/>
                </a:lnTo>
                <a:lnTo>
                  <a:pt x="85" y="5978"/>
                </a:lnTo>
                <a:lnTo>
                  <a:pt x="75" y="5966"/>
                </a:lnTo>
                <a:lnTo>
                  <a:pt x="65" y="5954"/>
                </a:lnTo>
                <a:lnTo>
                  <a:pt x="56" y="5941"/>
                </a:lnTo>
                <a:lnTo>
                  <a:pt x="47" y="5928"/>
                </a:lnTo>
                <a:lnTo>
                  <a:pt x="39" y="5915"/>
                </a:lnTo>
                <a:lnTo>
                  <a:pt x="33" y="5901"/>
                </a:lnTo>
                <a:lnTo>
                  <a:pt x="26" y="5887"/>
                </a:lnTo>
                <a:lnTo>
                  <a:pt x="21" y="5872"/>
                </a:lnTo>
                <a:lnTo>
                  <a:pt x="15" y="5857"/>
                </a:lnTo>
                <a:lnTo>
                  <a:pt x="11" y="5842"/>
                </a:lnTo>
                <a:lnTo>
                  <a:pt x="7" y="5827"/>
                </a:lnTo>
                <a:lnTo>
                  <a:pt x="5" y="5810"/>
                </a:lnTo>
                <a:lnTo>
                  <a:pt x="3" y="5794"/>
                </a:lnTo>
                <a:lnTo>
                  <a:pt x="2" y="5778"/>
                </a:lnTo>
                <a:lnTo>
                  <a:pt x="0" y="5761"/>
                </a:lnTo>
                <a:lnTo>
                  <a:pt x="0" y="2263"/>
                </a:lnTo>
                <a:lnTo>
                  <a:pt x="2" y="2247"/>
                </a:lnTo>
                <a:lnTo>
                  <a:pt x="3" y="2230"/>
                </a:lnTo>
                <a:lnTo>
                  <a:pt x="5" y="2214"/>
                </a:lnTo>
                <a:lnTo>
                  <a:pt x="7" y="2198"/>
                </a:lnTo>
                <a:lnTo>
                  <a:pt x="11" y="2182"/>
                </a:lnTo>
                <a:lnTo>
                  <a:pt x="15" y="2168"/>
                </a:lnTo>
                <a:lnTo>
                  <a:pt x="21" y="2152"/>
                </a:lnTo>
                <a:lnTo>
                  <a:pt x="26" y="2137"/>
                </a:lnTo>
                <a:lnTo>
                  <a:pt x="33" y="2123"/>
                </a:lnTo>
                <a:lnTo>
                  <a:pt x="39" y="2110"/>
                </a:lnTo>
                <a:lnTo>
                  <a:pt x="47" y="2096"/>
                </a:lnTo>
                <a:lnTo>
                  <a:pt x="56" y="2083"/>
                </a:lnTo>
                <a:lnTo>
                  <a:pt x="65" y="2071"/>
                </a:lnTo>
                <a:lnTo>
                  <a:pt x="75" y="2058"/>
                </a:lnTo>
                <a:lnTo>
                  <a:pt x="85" y="2046"/>
                </a:lnTo>
                <a:lnTo>
                  <a:pt x="95" y="2035"/>
                </a:lnTo>
                <a:lnTo>
                  <a:pt x="106" y="2025"/>
                </a:lnTo>
                <a:lnTo>
                  <a:pt x="119" y="2014"/>
                </a:lnTo>
                <a:lnTo>
                  <a:pt x="131" y="2005"/>
                </a:lnTo>
                <a:lnTo>
                  <a:pt x="143" y="1996"/>
                </a:lnTo>
                <a:lnTo>
                  <a:pt x="157" y="1987"/>
                </a:lnTo>
                <a:lnTo>
                  <a:pt x="170" y="1979"/>
                </a:lnTo>
                <a:lnTo>
                  <a:pt x="184" y="1972"/>
                </a:lnTo>
                <a:lnTo>
                  <a:pt x="198" y="1966"/>
                </a:lnTo>
                <a:lnTo>
                  <a:pt x="212" y="1960"/>
                </a:lnTo>
                <a:lnTo>
                  <a:pt x="228" y="1955"/>
                </a:lnTo>
                <a:lnTo>
                  <a:pt x="243" y="1950"/>
                </a:lnTo>
                <a:lnTo>
                  <a:pt x="259" y="1947"/>
                </a:lnTo>
                <a:lnTo>
                  <a:pt x="275" y="1943"/>
                </a:lnTo>
                <a:lnTo>
                  <a:pt x="290" y="1942"/>
                </a:lnTo>
                <a:lnTo>
                  <a:pt x="307" y="1940"/>
                </a:lnTo>
                <a:lnTo>
                  <a:pt x="324" y="1940"/>
                </a:lnTo>
                <a:close/>
                <a:moveTo>
                  <a:pt x="1510" y="2238"/>
                </a:moveTo>
                <a:lnTo>
                  <a:pt x="1915" y="2238"/>
                </a:lnTo>
                <a:lnTo>
                  <a:pt x="1915" y="145"/>
                </a:lnTo>
                <a:lnTo>
                  <a:pt x="1915" y="0"/>
                </a:lnTo>
                <a:lnTo>
                  <a:pt x="2059" y="0"/>
                </a:lnTo>
                <a:lnTo>
                  <a:pt x="4107" y="0"/>
                </a:lnTo>
                <a:lnTo>
                  <a:pt x="4176" y="0"/>
                </a:lnTo>
                <a:lnTo>
                  <a:pt x="4220" y="53"/>
                </a:lnTo>
                <a:lnTo>
                  <a:pt x="4946" y="942"/>
                </a:lnTo>
                <a:lnTo>
                  <a:pt x="4978" y="983"/>
                </a:lnTo>
                <a:lnTo>
                  <a:pt x="4978" y="1033"/>
                </a:lnTo>
                <a:lnTo>
                  <a:pt x="4978" y="2238"/>
                </a:lnTo>
                <a:lnTo>
                  <a:pt x="5280" y="2238"/>
                </a:lnTo>
                <a:lnTo>
                  <a:pt x="5280" y="5793"/>
                </a:lnTo>
                <a:lnTo>
                  <a:pt x="1510" y="5793"/>
                </a:lnTo>
                <a:lnTo>
                  <a:pt x="1510" y="2238"/>
                </a:lnTo>
                <a:close/>
                <a:moveTo>
                  <a:pt x="2121" y="2651"/>
                </a:moveTo>
                <a:lnTo>
                  <a:pt x="2121" y="3528"/>
                </a:lnTo>
                <a:lnTo>
                  <a:pt x="3968" y="3528"/>
                </a:lnTo>
                <a:lnTo>
                  <a:pt x="3968" y="2651"/>
                </a:lnTo>
                <a:lnTo>
                  <a:pt x="2121" y="2651"/>
                </a:lnTo>
                <a:close/>
                <a:moveTo>
                  <a:pt x="3509" y="5141"/>
                </a:moveTo>
                <a:lnTo>
                  <a:pt x="3509" y="5424"/>
                </a:lnTo>
                <a:lnTo>
                  <a:pt x="3968" y="5424"/>
                </a:lnTo>
                <a:lnTo>
                  <a:pt x="3968" y="5141"/>
                </a:lnTo>
                <a:lnTo>
                  <a:pt x="3509" y="5141"/>
                </a:lnTo>
                <a:close/>
                <a:moveTo>
                  <a:pt x="2803" y="5141"/>
                </a:moveTo>
                <a:lnTo>
                  <a:pt x="2803" y="5424"/>
                </a:lnTo>
                <a:lnTo>
                  <a:pt x="3262" y="5424"/>
                </a:lnTo>
                <a:lnTo>
                  <a:pt x="3262" y="5141"/>
                </a:lnTo>
                <a:lnTo>
                  <a:pt x="2803" y="5141"/>
                </a:lnTo>
                <a:close/>
                <a:moveTo>
                  <a:pt x="2121" y="5141"/>
                </a:moveTo>
                <a:lnTo>
                  <a:pt x="2121" y="5424"/>
                </a:lnTo>
                <a:lnTo>
                  <a:pt x="2581" y="5424"/>
                </a:lnTo>
                <a:lnTo>
                  <a:pt x="2581" y="5141"/>
                </a:lnTo>
                <a:lnTo>
                  <a:pt x="2121" y="5141"/>
                </a:lnTo>
                <a:close/>
                <a:moveTo>
                  <a:pt x="3509" y="4704"/>
                </a:moveTo>
                <a:lnTo>
                  <a:pt x="3509" y="4987"/>
                </a:lnTo>
                <a:lnTo>
                  <a:pt x="3968" y="4987"/>
                </a:lnTo>
                <a:lnTo>
                  <a:pt x="3968" y="4704"/>
                </a:lnTo>
                <a:lnTo>
                  <a:pt x="3509" y="4704"/>
                </a:lnTo>
                <a:close/>
                <a:moveTo>
                  <a:pt x="2803" y="4704"/>
                </a:moveTo>
                <a:lnTo>
                  <a:pt x="2803" y="4987"/>
                </a:lnTo>
                <a:lnTo>
                  <a:pt x="3262" y="4987"/>
                </a:lnTo>
                <a:lnTo>
                  <a:pt x="3262" y="4704"/>
                </a:lnTo>
                <a:lnTo>
                  <a:pt x="2803" y="4704"/>
                </a:lnTo>
                <a:close/>
                <a:moveTo>
                  <a:pt x="2121" y="4704"/>
                </a:moveTo>
                <a:lnTo>
                  <a:pt x="2121" y="4987"/>
                </a:lnTo>
                <a:lnTo>
                  <a:pt x="2581" y="4987"/>
                </a:lnTo>
                <a:lnTo>
                  <a:pt x="2581" y="4704"/>
                </a:lnTo>
                <a:lnTo>
                  <a:pt x="2121" y="4704"/>
                </a:lnTo>
                <a:close/>
                <a:moveTo>
                  <a:pt x="3509" y="4256"/>
                </a:moveTo>
                <a:lnTo>
                  <a:pt x="3509" y="4539"/>
                </a:lnTo>
                <a:lnTo>
                  <a:pt x="3968" y="4539"/>
                </a:lnTo>
                <a:lnTo>
                  <a:pt x="3968" y="4256"/>
                </a:lnTo>
                <a:lnTo>
                  <a:pt x="3509" y="4256"/>
                </a:lnTo>
                <a:close/>
                <a:moveTo>
                  <a:pt x="2803" y="4256"/>
                </a:moveTo>
                <a:lnTo>
                  <a:pt x="2803" y="4539"/>
                </a:lnTo>
                <a:lnTo>
                  <a:pt x="3262" y="4539"/>
                </a:lnTo>
                <a:lnTo>
                  <a:pt x="3262" y="4256"/>
                </a:lnTo>
                <a:lnTo>
                  <a:pt x="2803" y="4256"/>
                </a:lnTo>
                <a:close/>
                <a:moveTo>
                  <a:pt x="2121" y="4256"/>
                </a:moveTo>
                <a:lnTo>
                  <a:pt x="2121" y="4539"/>
                </a:lnTo>
                <a:lnTo>
                  <a:pt x="2581" y="4539"/>
                </a:lnTo>
                <a:lnTo>
                  <a:pt x="2581" y="4256"/>
                </a:lnTo>
                <a:lnTo>
                  <a:pt x="2121" y="4256"/>
                </a:lnTo>
                <a:close/>
                <a:moveTo>
                  <a:pt x="3509" y="3819"/>
                </a:moveTo>
                <a:lnTo>
                  <a:pt x="3509" y="4102"/>
                </a:lnTo>
                <a:lnTo>
                  <a:pt x="3968" y="4102"/>
                </a:lnTo>
                <a:lnTo>
                  <a:pt x="3968" y="3819"/>
                </a:lnTo>
                <a:lnTo>
                  <a:pt x="3509" y="3819"/>
                </a:lnTo>
                <a:close/>
                <a:moveTo>
                  <a:pt x="2803" y="3819"/>
                </a:moveTo>
                <a:lnTo>
                  <a:pt x="2803" y="4102"/>
                </a:lnTo>
                <a:lnTo>
                  <a:pt x="3262" y="4102"/>
                </a:lnTo>
                <a:lnTo>
                  <a:pt x="3262" y="3819"/>
                </a:lnTo>
                <a:lnTo>
                  <a:pt x="2803" y="3819"/>
                </a:lnTo>
                <a:close/>
                <a:moveTo>
                  <a:pt x="2121" y="3819"/>
                </a:moveTo>
                <a:lnTo>
                  <a:pt x="2121" y="4102"/>
                </a:lnTo>
                <a:lnTo>
                  <a:pt x="2581" y="4102"/>
                </a:lnTo>
                <a:lnTo>
                  <a:pt x="2581" y="3819"/>
                </a:lnTo>
                <a:lnTo>
                  <a:pt x="2121" y="3819"/>
                </a:lnTo>
                <a:close/>
                <a:moveTo>
                  <a:pt x="2479" y="1864"/>
                </a:moveTo>
                <a:lnTo>
                  <a:pt x="2479" y="2048"/>
                </a:lnTo>
                <a:lnTo>
                  <a:pt x="4341" y="2048"/>
                </a:lnTo>
                <a:lnTo>
                  <a:pt x="4341" y="1864"/>
                </a:lnTo>
                <a:lnTo>
                  <a:pt x="2479" y="1864"/>
                </a:lnTo>
                <a:close/>
                <a:moveTo>
                  <a:pt x="2479" y="1443"/>
                </a:moveTo>
                <a:lnTo>
                  <a:pt x="2479" y="1627"/>
                </a:lnTo>
                <a:lnTo>
                  <a:pt x="4341" y="1627"/>
                </a:lnTo>
                <a:lnTo>
                  <a:pt x="4341" y="1443"/>
                </a:lnTo>
                <a:lnTo>
                  <a:pt x="2479" y="1443"/>
                </a:lnTo>
                <a:close/>
                <a:moveTo>
                  <a:pt x="2479" y="1044"/>
                </a:moveTo>
                <a:lnTo>
                  <a:pt x="2479" y="1228"/>
                </a:lnTo>
                <a:lnTo>
                  <a:pt x="3582" y="1228"/>
                </a:lnTo>
                <a:lnTo>
                  <a:pt x="3582" y="1044"/>
                </a:lnTo>
                <a:lnTo>
                  <a:pt x="2479" y="1044"/>
                </a:lnTo>
                <a:close/>
                <a:moveTo>
                  <a:pt x="2479" y="623"/>
                </a:moveTo>
                <a:lnTo>
                  <a:pt x="2479" y="807"/>
                </a:lnTo>
                <a:lnTo>
                  <a:pt x="3582" y="807"/>
                </a:lnTo>
                <a:lnTo>
                  <a:pt x="3582" y="623"/>
                </a:lnTo>
                <a:lnTo>
                  <a:pt x="2479" y="623"/>
                </a:lnTo>
                <a:close/>
                <a:moveTo>
                  <a:pt x="4167" y="447"/>
                </a:moveTo>
                <a:lnTo>
                  <a:pt x="4141" y="656"/>
                </a:lnTo>
                <a:lnTo>
                  <a:pt x="4466" y="812"/>
                </a:lnTo>
                <a:lnTo>
                  <a:pt x="4167" y="447"/>
                </a:lnTo>
                <a:close/>
                <a:moveTo>
                  <a:pt x="4688" y="1238"/>
                </a:moveTo>
                <a:lnTo>
                  <a:pt x="3922" y="871"/>
                </a:lnTo>
                <a:lnTo>
                  <a:pt x="3829" y="826"/>
                </a:lnTo>
                <a:lnTo>
                  <a:pt x="3842" y="722"/>
                </a:lnTo>
                <a:lnTo>
                  <a:pt x="3897" y="289"/>
                </a:lnTo>
                <a:lnTo>
                  <a:pt x="2203" y="289"/>
                </a:lnTo>
                <a:lnTo>
                  <a:pt x="2203" y="2238"/>
                </a:lnTo>
                <a:lnTo>
                  <a:pt x="4688" y="2238"/>
                </a:lnTo>
                <a:lnTo>
                  <a:pt x="4688" y="12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KSO_Shape"/>
          <p:cNvSpPr/>
          <p:nvPr/>
        </p:nvSpPr>
        <p:spPr bwMode="auto">
          <a:xfrm>
            <a:off x="5935383" y="2199267"/>
            <a:ext cx="323883" cy="328518"/>
          </a:xfrm>
          <a:custGeom>
            <a:avLst/>
            <a:gdLst>
              <a:gd name="T0" fmla="*/ 1575136 w 3826"/>
              <a:gd name="T1" fmla="*/ 952579 h 3884"/>
              <a:gd name="T2" fmla="*/ 1648376 w 3826"/>
              <a:gd name="T3" fmla="*/ 1177860 h 3884"/>
              <a:gd name="T4" fmla="*/ 1354950 w 3826"/>
              <a:gd name="T5" fmla="*/ 1470819 h 3884"/>
              <a:gd name="T6" fmla="*/ 1428654 w 3826"/>
              <a:gd name="T7" fmla="*/ 1177860 h 3884"/>
              <a:gd name="T8" fmla="*/ 1493088 w 3826"/>
              <a:gd name="T9" fmla="*/ 592407 h 3884"/>
              <a:gd name="T10" fmla="*/ 1598313 w 3826"/>
              <a:gd name="T11" fmla="*/ 278125 h 3884"/>
              <a:gd name="T12" fmla="*/ 1616391 w 3826"/>
              <a:gd name="T13" fmla="*/ 626709 h 3884"/>
              <a:gd name="T14" fmla="*/ 73704 w 3826"/>
              <a:gd name="T15" fmla="*/ 1800397 h 3884"/>
              <a:gd name="T16" fmla="*/ 0 w 3826"/>
              <a:gd name="T17" fmla="*/ 1727157 h 3884"/>
              <a:gd name="T18" fmla="*/ 2318 w 3826"/>
              <a:gd name="T19" fmla="*/ 298985 h 3884"/>
              <a:gd name="T20" fmla="*/ 1309059 w 3826"/>
              <a:gd name="T21" fmla="*/ 298985 h 3884"/>
              <a:gd name="T22" fmla="*/ 1318794 w 3826"/>
              <a:gd name="T23" fmla="*/ 1727157 h 3884"/>
              <a:gd name="T24" fmla="*/ 1245553 w 3826"/>
              <a:gd name="T25" fmla="*/ 1800397 h 3884"/>
              <a:gd name="T26" fmla="*/ 988748 w 3826"/>
              <a:gd name="T27" fmla="*/ 1324339 h 3884"/>
              <a:gd name="T28" fmla="*/ 230383 w 3826"/>
              <a:gd name="T29" fmla="*/ 1580678 h 3884"/>
              <a:gd name="T30" fmla="*/ 1135692 w 3826"/>
              <a:gd name="T31" fmla="*/ 921521 h 3884"/>
              <a:gd name="T32" fmla="*/ 1135692 w 3826"/>
              <a:gd name="T33" fmla="*/ 665183 h 3884"/>
              <a:gd name="T34" fmla="*/ 1135692 w 3826"/>
              <a:gd name="T35" fmla="*/ 518703 h 3884"/>
              <a:gd name="T36" fmla="*/ 293426 w 3826"/>
              <a:gd name="T37" fmla="*/ 408844 h 3884"/>
              <a:gd name="T38" fmla="*/ 183101 w 3826"/>
              <a:gd name="T39" fmla="*/ 591943 h 3884"/>
              <a:gd name="T40" fmla="*/ 183101 w 3826"/>
              <a:gd name="T41" fmla="*/ 848282 h 3884"/>
              <a:gd name="T42" fmla="*/ 183101 w 3826"/>
              <a:gd name="T43" fmla="*/ 994761 h 3884"/>
              <a:gd name="T44" fmla="*/ 1025831 w 3826"/>
              <a:gd name="T45" fmla="*/ 1104621 h 3884"/>
              <a:gd name="T46" fmla="*/ 1135692 w 3826"/>
              <a:gd name="T47" fmla="*/ 921521 h 3884"/>
              <a:gd name="T48" fmla="*/ 842730 w 3826"/>
              <a:gd name="T49" fmla="*/ 921521 h 3884"/>
              <a:gd name="T50" fmla="*/ 1061988 w 3826"/>
              <a:gd name="T51" fmla="*/ 1031381 h 3884"/>
              <a:gd name="T52" fmla="*/ 842730 w 3826"/>
              <a:gd name="T53" fmla="*/ 665183 h 3884"/>
              <a:gd name="T54" fmla="*/ 1061988 w 3826"/>
              <a:gd name="T55" fmla="*/ 848282 h 3884"/>
              <a:gd name="T56" fmla="*/ 842730 w 3826"/>
              <a:gd name="T57" fmla="*/ 665183 h 3884"/>
              <a:gd name="T58" fmla="*/ 1061988 w 3826"/>
              <a:gd name="T59" fmla="*/ 482084 h 3884"/>
              <a:gd name="T60" fmla="*/ 842730 w 3826"/>
              <a:gd name="T61" fmla="*/ 591943 h 3884"/>
              <a:gd name="T62" fmla="*/ 549304 w 3826"/>
              <a:gd name="T63" fmla="*/ 591943 h 3884"/>
              <a:gd name="T64" fmla="*/ 769489 w 3826"/>
              <a:gd name="T65" fmla="*/ 482084 h 3884"/>
              <a:gd name="T66" fmla="*/ 549304 w 3826"/>
              <a:gd name="T67" fmla="*/ 591943 h 3884"/>
              <a:gd name="T68" fmla="*/ 256805 w 3826"/>
              <a:gd name="T69" fmla="*/ 482084 h 3884"/>
              <a:gd name="T70" fmla="*/ 476527 w 3826"/>
              <a:gd name="T71" fmla="*/ 591943 h 3884"/>
              <a:gd name="T72" fmla="*/ 476527 w 3826"/>
              <a:gd name="T73" fmla="*/ 848282 h 3884"/>
              <a:gd name="T74" fmla="*/ 256805 w 3826"/>
              <a:gd name="T75" fmla="*/ 665183 h 3884"/>
              <a:gd name="T76" fmla="*/ 476527 w 3826"/>
              <a:gd name="T77" fmla="*/ 848282 h 3884"/>
              <a:gd name="T78" fmla="*/ 256805 w 3826"/>
              <a:gd name="T79" fmla="*/ 1031381 h 3884"/>
              <a:gd name="T80" fmla="*/ 476527 w 3826"/>
              <a:gd name="T81" fmla="*/ 921521 h 3884"/>
              <a:gd name="T82" fmla="*/ 769489 w 3826"/>
              <a:gd name="T83" fmla="*/ 665183 h 3884"/>
              <a:gd name="T84" fmla="*/ 549304 w 3826"/>
              <a:gd name="T85" fmla="*/ 848282 h 3884"/>
              <a:gd name="T86" fmla="*/ 769489 w 3826"/>
              <a:gd name="T87" fmla="*/ 665183 h 3884"/>
              <a:gd name="T88" fmla="*/ 769489 w 3826"/>
              <a:gd name="T89" fmla="*/ 1031381 h 3884"/>
              <a:gd name="T90" fmla="*/ 549304 w 3826"/>
              <a:gd name="T91" fmla="*/ 921521 h 388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826" h="3884">
                <a:moveTo>
                  <a:pt x="3487" y="1352"/>
                </a:moveTo>
                <a:cubicBezTo>
                  <a:pt x="3417" y="1510"/>
                  <a:pt x="3401" y="1849"/>
                  <a:pt x="3398" y="2055"/>
                </a:cubicBezTo>
                <a:cubicBezTo>
                  <a:pt x="3398" y="2541"/>
                  <a:pt x="3398" y="2541"/>
                  <a:pt x="3398" y="2541"/>
                </a:cubicBezTo>
                <a:cubicBezTo>
                  <a:pt x="3556" y="2541"/>
                  <a:pt x="3556" y="2541"/>
                  <a:pt x="3556" y="2541"/>
                </a:cubicBezTo>
                <a:cubicBezTo>
                  <a:pt x="3556" y="3173"/>
                  <a:pt x="3556" y="3173"/>
                  <a:pt x="3556" y="3173"/>
                </a:cubicBezTo>
                <a:cubicBezTo>
                  <a:pt x="2923" y="3173"/>
                  <a:pt x="2923" y="3173"/>
                  <a:pt x="2923" y="3173"/>
                </a:cubicBezTo>
                <a:cubicBezTo>
                  <a:pt x="2923" y="2541"/>
                  <a:pt x="2923" y="2541"/>
                  <a:pt x="2923" y="2541"/>
                </a:cubicBezTo>
                <a:cubicBezTo>
                  <a:pt x="3082" y="2541"/>
                  <a:pt x="3082" y="2541"/>
                  <a:pt x="3082" y="2541"/>
                </a:cubicBezTo>
                <a:cubicBezTo>
                  <a:pt x="3082" y="2225"/>
                  <a:pt x="3082" y="2225"/>
                  <a:pt x="3082" y="2225"/>
                </a:cubicBezTo>
                <a:cubicBezTo>
                  <a:pt x="3082" y="2225"/>
                  <a:pt x="3043" y="1389"/>
                  <a:pt x="3221" y="1278"/>
                </a:cubicBezTo>
                <a:cubicBezTo>
                  <a:pt x="3130" y="1209"/>
                  <a:pt x="3070" y="1101"/>
                  <a:pt x="3070" y="978"/>
                </a:cubicBezTo>
                <a:cubicBezTo>
                  <a:pt x="3070" y="769"/>
                  <a:pt x="3240" y="600"/>
                  <a:pt x="3448" y="600"/>
                </a:cubicBezTo>
                <a:cubicBezTo>
                  <a:pt x="3657" y="600"/>
                  <a:pt x="3826" y="769"/>
                  <a:pt x="3826" y="978"/>
                </a:cubicBezTo>
                <a:cubicBezTo>
                  <a:pt x="3826" y="1173"/>
                  <a:pt x="3677" y="1332"/>
                  <a:pt x="3487" y="1352"/>
                </a:cubicBezTo>
                <a:close/>
                <a:moveTo>
                  <a:pt x="2687" y="3884"/>
                </a:moveTo>
                <a:cubicBezTo>
                  <a:pt x="159" y="3884"/>
                  <a:pt x="159" y="3884"/>
                  <a:pt x="159" y="3884"/>
                </a:cubicBezTo>
                <a:cubicBezTo>
                  <a:pt x="159" y="3726"/>
                  <a:pt x="159" y="3726"/>
                  <a:pt x="159" y="3726"/>
                </a:cubicBezTo>
                <a:cubicBezTo>
                  <a:pt x="0" y="3726"/>
                  <a:pt x="0" y="3726"/>
                  <a:pt x="0" y="3726"/>
                </a:cubicBezTo>
                <a:cubicBezTo>
                  <a:pt x="0" y="645"/>
                  <a:pt x="0" y="645"/>
                  <a:pt x="0" y="645"/>
                </a:cubicBezTo>
                <a:cubicBezTo>
                  <a:pt x="5" y="645"/>
                  <a:pt x="5" y="645"/>
                  <a:pt x="5" y="645"/>
                </a:cubicBezTo>
                <a:cubicBezTo>
                  <a:pt x="47" y="285"/>
                  <a:pt x="656" y="0"/>
                  <a:pt x="1403" y="0"/>
                </a:cubicBezTo>
                <a:cubicBezTo>
                  <a:pt x="2150" y="0"/>
                  <a:pt x="2780" y="285"/>
                  <a:pt x="2824" y="645"/>
                </a:cubicBezTo>
                <a:cubicBezTo>
                  <a:pt x="2845" y="645"/>
                  <a:pt x="2845" y="645"/>
                  <a:pt x="2845" y="645"/>
                </a:cubicBezTo>
                <a:cubicBezTo>
                  <a:pt x="2845" y="3726"/>
                  <a:pt x="2845" y="3726"/>
                  <a:pt x="2845" y="3726"/>
                </a:cubicBezTo>
                <a:cubicBezTo>
                  <a:pt x="2687" y="3726"/>
                  <a:pt x="2687" y="3726"/>
                  <a:pt x="2687" y="3726"/>
                </a:cubicBezTo>
                <a:lnTo>
                  <a:pt x="2687" y="3884"/>
                </a:lnTo>
                <a:close/>
                <a:moveTo>
                  <a:pt x="2416" y="3410"/>
                </a:moveTo>
                <a:cubicBezTo>
                  <a:pt x="2133" y="2857"/>
                  <a:pt x="2133" y="2857"/>
                  <a:pt x="2133" y="2857"/>
                </a:cubicBezTo>
                <a:cubicBezTo>
                  <a:pt x="779" y="2857"/>
                  <a:pt x="779" y="2857"/>
                  <a:pt x="779" y="2857"/>
                </a:cubicBezTo>
                <a:cubicBezTo>
                  <a:pt x="497" y="3410"/>
                  <a:pt x="497" y="3410"/>
                  <a:pt x="497" y="3410"/>
                </a:cubicBezTo>
                <a:lnTo>
                  <a:pt x="2416" y="3410"/>
                </a:lnTo>
                <a:close/>
                <a:moveTo>
                  <a:pt x="2450" y="1988"/>
                </a:moveTo>
                <a:cubicBezTo>
                  <a:pt x="2450" y="1830"/>
                  <a:pt x="2450" y="1830"/>
                  <a:pt x="2450" y="1830"/>
                </a:cubicBezTo>
                <a:cubicBezTo>
                  <a:pt x="2450" y="1435"/>
                  <a:pt x="2450" y="1435"/>
                  <a:pt x="2450" y="1435"/>
                </a:cubicBezTo>
                <a:cubicBezTo>
                  <a:pt x="2450" y="1277"/>
                  <a:pt x="2450" y="1277"/>
                  <a:pt x="2450" y="1277"/>
                </a:cubicBezTo>
                <a:cubicBezTo>
                  <a:pt x="2450" y="1119"/>
                  <a:pt x="2450" y="1119"/>
                  <a:pt x="2450" y="1119"/>
                </a:cubicBezTo>
                <a:cubicBezTo>
                  <a:pt x="2450" y="988"/>
                  <a:pt x="2344" y="882"/>
                  <a:pt x="2213" y="882"/>
                </a:cubicBezTo>
                <a:cubicBezTo>
                  <a:pt x="633" y="882"/>
                  <a:pt x="633" y="882"/>
                  <a:pt x="633" y="882"/>
                </a:cubicBezTo>
                <a:cubicBezTo>
                  <a:pt x="502" y="882"/>
                  <a:pt x="395" y="988"/>
                  <a:pt x="395" y="1119"/>
                </a:cubicBezTo>
                <a:cubicBezTo>
                  <a:pt x="395" y="1277"/>
                  <a:pt x="395" y="1277"/>
                  <a:pt x="395" y="1277"/>
                </a:cubicBezTo>
                <a:cubicBezTo>
                  <a:pt x="395" y="1435"/>
                  <a:pt x="395" y="1435"/>
                  <a:pt x="395" y="1435"/>
                </a:cubicBezTo>
                <a:cubicBezTo>
                  <a:pt x="395" y="1830"/>
                  <a:pt x="395" y="1830"/>
                  <a:pt x="395" y="1830"/>
                </a:cubicBezTo>
                <a:cubicBezTo>
                  <a:pt x="395" y="1988"/>
                  <a:pt x="395" y="1988"/>
                  <a:pt x="395" y="1988"/>
                </a:cubicBezTo>
                <a:cubicBezTo>
                  <a:pt x="395" y="2146"/>
                  <a:pt x="395" y="2146"/>
                  <a:pt x="395" y="2146"/>
                </a:cubicBezTo>
                <a:cubicBezTo>
                  <a:pt x="395" y="2277"/>
                  <a:pt x="502" y="2383"/>
                  <a:pt x="633" y="2383"/>
                </a:cubicBezTo>
                <a:cubicBezTo>
                  <a:pt x="2213" y="2383"/>
                  <a:pt x="2213" y="2383"/>
                  <a:pt x="2213" y="2383"/>
                </a:cubicBezTo>
                <a:cubicBezTo>
                  <a:pt x="2344" y="2383"/>
                  <a:pt x="2450" y="2277"/>
                  <a:pt x="2450" y="2146"/>
                </a:cubicBezTo>
                <a:lnTo>
                  <a:pt x="2450" y="1988"/>
                </a:lnTo>
                <a:close/>
                <a:moveTo>
                  <a:pt x="1818" y="2225"/>
                </a:moveTo>
                <a:cubicBezTo>
                  <a:pt x="1818" y="1988"/>
                  <a:pt x="1818" y="1988"/>
                  <a:pt x="1818" y="1988"/>
                </a:cubicBezTo>
                <a:cubicBezTo>
                  <a:pt x="2291" y="1988"/>
                  <a:pt x="2291" y="1988"/>
                  <a:pt x="2291" y="1988"/>
                </a:cubicBezTo>
                <a:cubicBezTo>
                  <a:pt x="2291" y="2225"/>
                  <a:pt x="2291" y="2225"/>
                  <a:pt x="2291" y="2225"/>
                </a:cubicBezTo>
                <a:lnTo>
                  <a:pt x="1818" y="2225"/>
                </a:lnTo>
                <a:close/>
                <a:moveTo>
                  <a:pt x="1818" y="1435"/>
                </a:moveTo>
                <a:cubicBezTo>
                  <a:pt x="2291" y="1435"/>
                  <a:pt x="2291" y="1435"/>
                  <a:pt x="2291" y="1435"/>
                </a:cubicBezTo>
                <a:cubicBezTo>
                  <a:pt x="2291" y="1830"/>
                  <a:pt x="2291" y="1830"/>
                  <a:pt x="2291" y="1830"/>
                </a:cubicBezTo>
                <a:cubicBezTo>
                  <a:pt x="1818" y="1830"/>
                  <a:pt x="1818" y="1830"/>
                  <a:pt x="1818" y="1830"/>
                </a:cubicBezTo>
                <a:lnTo>
                  <a:pt x="1818" y="1435"/>
                </a:lnTo>
                <a:close/>
                <a:moveTo>
                  <a:pt x="1818" y="1040"/>
                </a:moveTo>
                <a:cubicBezTo>
                  <a:pt x="2291" y="1040"/>
                  <a:pt x="2291" y="1040"/>
                  <a:pt x="2291" y="1040"/>
                </a:cubicBezTo>
                <a:cubicBezTo>
                  <a:pt x="2291" y="1277"/>
                  <a:pt x="2291" y="1277"/>
                  <a:pt x="2291" y="1277"/>
                </a:cubicBezTo>
                <a:cubicBezTo>
                  <a:pt x="1818" y="1277"/>
                  <a:pt x="1818" y="1277"/>
                  <a:pt x="1818" y="1277"/>
                </a:cubicBezTo>
                <a:lnTo>
                  <a:pt x="1818" y="1040"/>
                </a:lnTo>
                <a:close/>
                <a:moveTo>
                  <a:pt x="1185" y="1277"/>
                </a:moveTo>
                <a:cubicBezTo>
                  <a:pt x="1185" y="1040"/>
                  <a:pt x="1185" y="1040"/>
                  <a:pt x="1185" y="1040"/>
                </a:cubicBezTo>
                <a:cubicBezTo>
                  <a:pt x="1660" y="1040"/>
                  <a:pt x="1660" y="1040"/>
                  <a:pt x="1660" y="1040"/>
                </a:cubicBezTo>
                <a:cubicBezTo>
                  <a:pt x="1660" y="1277"/>
                  <a:pt x="1660" y="1277"/>
                  <a:pt x="1660" y="1277"/>
                </a:cubicBezTo>
                <a:lnTo>
                  <a:pt x="1185" y="1277"/>
                </a:lnTo>
                <a:close/>
                <a:moveTo>
                  <a:pt x="554" y="1277"/>
                </a:moveTo>
                <a:cubicBezTo>
                  <a:pt x="554" y="1040"/>
                  <a:pt x="554" y="1040"/>
                  <a:pt x="554" y="1040"/>
                </a:cubicBezTo>
                <a:cubicBezTo>
                  <a:pt x="1028" y="1040"/>
                  <a:pt x="1028" y="1040"/>
                  <a:pt x="1028" y="1040"/>
                </a:cubicBezTo>
                <a:cubicBezTo>
                  <a:pt x="1028" y="1277"/>
                  <a:pt x="1028" y="1277"/>
                  <a:pt x="1028" y="1277"/>
                </a:cubicBezTo>
                <a:lnTo>
                  <a:pt x="554" y="1277"/>
                </a:lnTo>
                <a:close/>
                <a:moveTo>
                  <a:pt x="1028" y="1830"/>
                </a:moveTo>
                <a:cubicBezTo>
                  <a:pt x="554" y="1830"/>
                  <a:pt x="554" y="1830"/>
                  <a:pt x="554" y="1830"/>
                </a:cubicBezTo>
                <a:cubicBezTo>
                  <a:pt x="554" y="1435"/>
                  <a:pt x="554" y="1435"/>
                  <a:pt x="554" y="1435"/>
                </a:cubicBezTo>
                <a:cubicBezTo>
                  <a:pt x="1028" y="1435"/>
                  <a:pt x="1028" y="1435"/>
                  <a:pt x="1028" y="1435"/>
                </a:cubicBezTo>
                <a:lnTo>
                  <a:pt x="1028" y="1830"/>
                </a:lnTo>
                <a:close/>
                <a:moveTo>
                  <a:pt x="1028" y="2225"/>
                </a:moveTo>
                <a:cubicBezTo>
                  <a:pt x="554" y="2225"/>
                  <a:pt x="554" y="2225"/>
                  <a:pt x="554" y="2225"/>
                </a:cubicBezTo>
                <a:cubicBezTo>
                  <a:pt x="554" y="1988"/>
                  <a:pt x="554" y="1988"/>
                  <a:pt x="554" y="1988"/>
                </a:cubicBezTo>
                <a:cubicBezTo>
                  <a:pt x="1028" y="1988"/>
                  <a:pt x="1028" y="1988"/>
                  <a:pt x="1028" y="1988"/>
                </a:cubicBezTo>
                <a:lnTo>
                  <a:pt x="1028" y="2225"/>
                </a:lnTo>
                <a:close/>
                <a:moveTo>
                  <a:pt x="1660" y="1435"/>
                </a:moveTo>
                <a:cubicBezTo>
                  <a:pt x="1660" y="1830"/>
                  <a:pt x="1660" y="1830"/>
                  <a:pt x="1660" y="1830"/>
                </a:cubicBezTo>
                <a:cubicBezTo>
                  <a:pt x="1185" y="1830"/>
                  <a:pt x="1185" y="1830"/>
                  <a:pt x="1185" y="1830"/>
                </a:cubicBezTo>
                <a:cubicBezTo>
                  <a:pt x="1185" y="1435"/>
                  <a:pt x="1185" y="1435"/>
                  <a:pt x="1185" y="1435"/>
                </a:cubicBezTo>
                <a:lnTo>
                  <a:pt x="1660" y="1435"/>
                </a:lnTo>
                <a:close/>
                <a:moveTo>
                  <a:pt x="1660" y="1988"/>
                </a:moveTo>
                <a:cubicBezTo>
                  <a:pt x="1660" y="2225"/>
                  <a:pt x="1660" y="2225"/>
                  <a:pt x="1660" y="2225"/>
                </a:cubicBezTo>
                <a:cubicBezTo>
                  <a:pt x="1185" y="2225"/>
                  <a:pt x="1185" y="2225"/>
                  <a:pt x="1185" y="2225"/>
                </a:cubicBezTo>
                <a:cubicBezTo>
                  <a:pt x="1185" y="1988"/>
                  <a:pt x="1185" y="1988"/>
                  <a:pt x="1185" y="1988"/>
                </a:cubicBezTo>
                <a:lnTo>
                  <a:pt x="1660" y="198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KSO_Shape"/>
          <p:cNvSpPr/>
          <p:nvPr/>
        </p:nvSpPr>
        <p:spPr bwMode="auto">
          <a:xfrm>
            <a:off x="7345162" y="3606065"/>
            <a:ext cx="323219" cy="323219"/>
          </a:xfrm>
          <a:custGeom>
            <a:avLst/>
            <a:gdLst>
              <a:gd name="T0" fmla="*/ 1726800 w 2775"/>
              <a:gd name="T1" fmla="*/ 1800397 h 2775"/>
              <a:gd name="T2" fmla="*/ 1007300 w 2775"/>
              <a:gd name="T3" fmla="*/ 1731625 h 2775"/>
              <a:gd name="T4" fmla="*/ 1187499 w 2775"/>
              <a:gd name="T5" fmla="*/ 1728381 h 2775"/>
              <a:gd name="T6" fmla="*/ 1280191 w 2775"/>
              <a:gd name="T7" fmla="*/ 1548017 h 2775"/>
              <a:gd name="T8" fmla="*/ 1367050 w 2775"/>
              <a:gd name="T9" fmla="*/ 1728381 h 2775"/>
              <a:gd name="T10" fmla="*/ 1546601 w 2775"/>
              <a:gd name="T11" fmla="*/ 1548017 h 2775"/>
              <a:gd name="T12" fmla="*/ 1726800 w 2775"/>
              <a:gd name="T13" fmla="*/ 1368302 h 2775"/>
              <a:gd name="T14" fmla="*/ 1546601 w 2775"/>
              <a:gd name="T15" fmla="*/ 1187938 h 2775"/>
              <a:gd name="T16" fmla="*/ 1726800 w 2775"/>
              <a:gd name="T17" fmla="*/ 1008222 h 2775"/>
              <a:gd name="T18" fmla="*/ 1546601 w 2775"/>
              <a:gd name="T19" fmla="*/ 828507 h 2775"/>
              <a:gd name="T20" fmla="*/ 1477892 w 2775"/>
              <a:gd name="T21" fmla="*/ 755842 h 2775"/>
              <a:gd name="T22" fmla="*/ 1726800 w 2775"/>
              <a:gd name="T23" fmla="*/ 755842 h 2775"/>
              <a:gd name="T24" fmla="*/ 1798750 w 2775"/>
              <a:gd name="T25" fmla="*/ 1800397 h 2775"/>
              <a:gd name="T26" fmla="*/ 1367050 w 2775"/>
              <a:gd name="T27" fmla="*/ 1548017 h 2775"/>
              <a:gd name="T28" fmla="*/ 1413720 w 2775"/>
              <a:gd name="T29" fmla="*/ 1368302 h 2775"/>
              <a:gd name="T30" fmla="*/ 1546601 w 2775"/>
              <a:gd name="T31" fmla="*/ 1548017 h 2775"/>
              <a:gd name="T32" fmla="*/ 1483726 w 2775"/>
              <a:gd name="T33" fmla="*/ 1187938 h 2775"/>
              <a:gd name="T34" fmla="*/ 1546601 w 2775"/>
              <a:gd name="T35" fmla="*/ 1008222 h 2775"/>
              <a:gd name="T36" fmla="*/ 1483726 w 2775"/>
              <a:gd name="T37" fmla="*/ 1187938 h 2775"/>
              <a:gd name="T38" fmla="*/ 1726800 w 2775"/>
              <a:gd name="T39" fmla="*/ 755842 h 2775"/>
              <a:gd name="T40" fmla="*/ 1413720 w 2775"/>
              <a:gd name="T41" fmla="*/ 968646 h 2775"/>
              <a:gd name="T42" fmla="*/ 0 w 2775"/>
              <a:gd name="T43" fmla="*/ 968646 h 2775"/>
              <a:gd name="T44" fmla="*/ 631345 w 2775"/>
              <a:gd name="T45" fmla="*/ 103158 h 2775"/>
              <a:gd name="T46" fmla="*/ 530226 w 2775"/>
              <a:gd name="T47" fmla="*/ 60338 h 2775"/>
              <a:gd name="T48" fmla="*/ 836176 w 2775"/>
              <a:gd name="T49" fmla="*/ 0 h 2775"/>
              <a:gd name="T50" fmla="*/ 836176 w 2775"/>
              <a:gd name="T51" fmla="*/ 105104 h 2775"/>
              <a:gd name="T52" fmla="*/ 783672 w 2775"/>
              <a:gd name="T53" fmla="*/ 260165 h 2775"/>
              <a:gd name="T54" fmla="*/ 1174535 w 2775"/>
              <a:gd name="T55" fmla="*/ 298444 h 2775"/>
              <a:gd name="T56" fmla="*/ 1186203 w 2775"/>
              <a:gd name="T57" fmla="*/ 209560 h 2775"/>
              <a:gd name="T58" fmla="*/ 1267876 w 2775"/>
              <a:gd name="T59" fmla="*/ 369811 h 2775"/>
              <a:gd name="T60" fmla="*/ 1166109 w 2775"/>
              <a:gd name="T61" fmla="*/ 428851 h 2775"/>
              <a:gd name="T62" fmla="*/ 1145366 w 2775"/>
              <a:gd name="T63" fmla="*/ 631923 h 2775"/>
              <a:gd name="T64" fmla="*/ 1033876 w 2775"/>
              <a:gd name="T65" fmla="*/ 637113 h 2775"/>
              <a:gd name="T66" fmla="*/ 709129 w 2775"/>
              <a:gd name="T67" fmla="*/ 416524 h 2775"/>
              <a:gd name="T68" fmla="*/ 372066 w 2775"/>
              <a:gd name="T69" fmla="*/ 631274 h 2775"/>
              <a:gd name="T70" fmla="*/ 269002 w 2775"/>
              <a:gd name="T71" fmla="*/ 629328 h 2775"/>
              <a:gd name="T72" fmla="*/ 261872 w 2775"/>
              <a:gd name="T73" fmla="*/ 942694 h 2775"/>
              <a:gd name="T74" fmla="*/ 156216 w 2775"/>
              <a:gd name="T75" fmla="*/ 993949 h 2775"/>
              <a:gd name="T76" fmla="*/ 335767 w 2775"/>
              <a:gd name="T77" fmla="*/ 1254114 h 2775"/>
              <a:gd name="T78" fmla="*/ 316969 w 2775"/>
              <a:gd name="T79" fmla="*/ 1359867 h 2775"/>
              <a:gd name="T80" fmla="*/ 680608 w 2775"/>
              <a:gd name="T81" fmla="*/ 1520768 h 2775"/>
              <a:gd name="T82" fmla="*/ 731816 w 2775"/>
              <a:gd name="T83" fmla="*/ 1413717 h 2775"/>
              <a:gd name="T84" fmla="*/ 1099344 w 2775"/>
              <a:gd name="T85" fmla="*/ 1360516 h 2775"/>
              <a:gd name="T86" fmla="*/ 1067582 w 2775"/>
              <a:gd name="T87" fmla="*/ 1254763 h 2775"/>
              <a:gd name="T88" fmla="*/ 1260097 w 2775"/>
              <a:gd name="T89" fmla="*/ 995246 h 2775"/>
              <a:gd name="T90" fmla="*/ 1149255 w 2775"/>
              <a:gd name="T91" fmla="*/ 942694 h 2775"/>
              <a:gd name="T92" fmla="*/ 1145366 w 2775"/>
              <a:gd name="T93" fmla="*/ 631923 h 2775"/>
              <a:gd name="T94" fmla="*/ 626808 w 2775"/>
              <a:gd name="T95" fmla="*/ 1022496 h 2775"/>
              <a:gd name="T96" fmla="*/ 680608 w 2775"/>
              <a:gd name="T97" fmla="*/ 497623 h 2775"/>
              <a:gd name="T98" fmla="*/ 733112 w 2775"/>
              <a:gd name="T99" fmla="*/ 497623 h 2775"/>
              <a:gd name="T100" fmla="*/ 784968 w 2775"/>
              <a:gd name="T101" fmla="*/ 1022496 h 277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75" h="2775">
                <a:moveTo>
                  <a:pt x="2664" y="2775"/>
                </a:moveTo>
                <a:cubicBezTo>
                  <a:pt x="2664" y="2775"/>
                  <a:pt x="2664" y="2775"/>
                  <a:pt x="2664" y="2775"/>
                </a:cubicBezTo>
                <a:cubicBezTo>
                  <a:pt x="2427" y="2775"/>
                  <a:pt x="1974" y="2775"/>
                  <a:pt x="1554" y="2775"/>
                </a:cubicBezTo>
                <a:cubicBezTo>
                  <a:pt x="1554" y="2669"/>
                  <a:pt x="1554" y="2669"/>
                  <a:pt x="1554" y="2669"/>
                </a:cubicBezTo>
                <a:cubicBezTo>
                  <a:pt x="1559" y="2667"/>
                  <a:pt x="1564" y="2666"/>
                  <a:pt x="1568" y="2664"/>
                </a:cubicBezTo>
                <a:cubicBezTo>
                  <a:pt x="1832" y="2664"/>
                  <a:pt x="1832" y="2664"/>
                  <a:pt x="1832" y="2664"/>
                </a:cubicBezTo>
                <a:cubicBezTo>
                  <a:pt x="1832" y="2511"/>
                  <a:pt x="1832" y="2511"/>
                  <a:pt x="1832" y="2511"/>
                </a:cubicBezTo>
                <a:cubicBezTo>
                  <a:pt x="1882" y="2473"/>
                  <a:pt x="1931" y="2432"/>
                  <a:pt x="1975" y="2386"/>
                </a:cubicBezTo>
                <a:cubicBezTo>
                  <a:pt x="2109" y="2386"/>
                  <a:pt x="2109" y="2386"/>
                  <a:pt x="2109" y="2386"/>
                </a:cubicBezTo>
                <a:cubicBezTo>
                  <a:pt x="2109" y="2664"/>
                  <a:pt x="2109" y="2664"/>
                  <a:pt x="2109" y="2664"/>
                </a:cubicBezTo>
                <a:cubicBezTo>
                  <a:pt x="2386" y="2664"/>
                  <a:pt x="2386" y="2664"/>
                  <a:pt x="2386" y="2664"/>
                </a:cubicBezTo>
                <a:cubicBezTo>
                  <a:pt x="2386" y="2386"/>
                  <a:pt x="2386" y="2386"/>
                  <a:pt x="2386" y="2386"/>
                </a:cubicBezTo>
                <a:cubicBezTo>
                  <a:pt x="2664" y="2386"/>
                  <a:pt x="2664" y="2386"/>
                  <a:pt x="2664" y="2386"/>
                </a:cubicBezTo>
                <a:cubicBezTo>
                  <a:pt x="2664" y="2109"/>
                  <a:pt x="2664" y="2109"/>
                  <a:pt x="2664" y="2109"/>
                </a:cubicBezTo>
                <a:cubicBezTo>
                  <a:pt x="2386" y="2109"/>
                  <a:pt x="2386" y="2109"/>
                  <a:pt x="2386" y="2109"/>
                </a:cubicBezTo>
                <a:cubicBezTo>
                  <a:pt x="2386" y="1831"/>
                  <a:pt x="2386" y="1831"/>
                  <a:pt x="2386" y="1831"/>
                </a:cubicBezTo>
                <a:cubicBezTo>
                  <a:pt x="2664" y="1831"/>
                  <a:pt x="2664" y="1831"/>
                  <a:pt x="2664" y="1831"/>
                </a:cubicBezTo>
                <a:cubicBezTo>
                  <a:pt x="2664" y="1554"/>
                  <a:pt x="2664" y="1554"/>
                  <a:pt x="2664" y="1554"/>
                </a:cubicBezTo>
                <a:cubicBezTo>
                  <a:pt x="2386" y="1554"/>
                  <a:pt x="2386" y="1554"/>
                  <a:pt x="2386" y="1554"/>
                </a:cubicBezTo>
                <a:cubicBezTo>
                  <a:pt x="2386" y="1277"/>
                  <a:pt x="2386" y="1277"/>
                  <a:pt x="2386" y="1277"/>
                </a:cubicBezTo>
                <a:cubicBezTo>
                  <a:pt x="2307" y="1277"/>
                  <a:pt x="2307" y="1277"/>
                  <a:pt x="2307" y="1277"/>
                </a:cubicBezTo>
                <a:cubicBezTo>
                  <a:pt x="2300" y="1238"/>
                  <a:pt x="2291" y="1202"/>
                  <a:pt x="2280" y="1165"/>
                </a:cubicBezTo>
                <a:cubicBezTo>
                  <a:pt x="2433" y="1165"/>
                  <a:pt x="2566" y="1165"/>
                  <a:pt x="2664" y="1165"/>
                </a:cubicBezTo>
                <a:cubicBezTo>
                  <a:pt x="2664" y="1165"/>
                  <a:pt x="2664" y="1165"/>
                  <a:pt x="2664" y="1165"/>
                </a:cubicBezTo>
                <a:cubicBezTo>
                  <a:pt x="2775" y="1165"/>
                  <a:pt x="2775" y="1165"/>
                  <a:pt x="2775" y="1165"/>
                </a:cubicBezTo>
                <a:cubicBezTo>
                  <a:pt x="2775" y="2775"/>
                  <a:pt x="2775" y="2775"/>
                  <a:pt x="2775" y="2775"/>
                </a:cubicBezTo>
                <a:lnTo>
                  <a:pt x="2664" y="2775"/>
                </a:lnTo>
                <a:close/>
                <a:moveTo>
                  <a:pt x="2109" y="2386"/>
                </a:moveTo>
                <a:cubicBezTo>
                  <a:pt x="2109" y="2224"/>
                  <a:pt x="2109" y="2224"/>
                  <a:pt x="2109" y="2224"/>
                </a:cubicBezTo>
                <a:cubicBezTo>
                  <a:pt x="2135" y="2187"/>
                  <a:pt x="2159" y="2149"/>
                  <a:pt x="2181" y="2109"/>
                </a:cubicBezTo>
                <a:cubicBezTo>
                  <a:pt x="2386" y="2109"/>
                  <a:pt x="2386" y="2109"/>
                  <a:pt x="2386" y="2109"/>
                </a:cubicBezTo>
                <a:cubicBezTo>
                  <a:pt x="2386" y="2386"/>
                  <a:pt x="2386" y="2386"/>
                  <a:pt x="2386" y="2386"/>
                </a:cubicBezTo>
                <a:lnTo>
                  <a:pt x="2109" y="2386"/>
                </a:lnTo>
                <a:close/>
                <a:moveTo>
                  <a:pt x="2289" y="1831"/>
                </a:moveTo>
                <a:cubicBezTo>
                  <a:pt x="2312" y="1742"/>
                  <a:pt x="2326" y="1650"/>
                  <a:pt x="2329" y="1554"/>
                </a:cubicBezTo>
                <a:cubicBezTo>
                  <a:pt x="2386" y="1554"/>
                  <a:pt x="2386" y="1554"/>
                  <a:pt x="2386" y="1554"/>
                </a:cubicBezTo>
                <a:cubicBezTo>
                  <a:pt x="2386" y="1831"/>
                  <a:pt x="2386" y="1831"/>
                  <a:pt x="2386" y="1831"/>
                </a:cubicBezTo>
                <a:lnTo>
                  <a:pt x="2289" y="1831"/>
                </a:lnTo>
                <a:close/>
                <a:moveTo>
                  <a:pt x="2664" y="1165"/>
                </a:moveTo>
                <a:cubicBezTo>
                  <a:pt x="2664" y="1165"/>
                  <a:pt x="2664" y="1165"/>
                  <a:pt x="2664" y="1165"/>
                </a:cubicBezTo>
                <a:cubicBezTo>
                  <a:pt x="2566" y="1165"/>
                  <a:pt x="2336" y="1165"/>
                  <a:pt x="2664" y="1165"/>
                </a:cubicBezTo>
                <a:close/>
                <a:moveTo>
                  <a:pt x="2181" y="1493"/>
                </a:moveTo>
                <a:cubicBezTo>
                  <a:pt x="2181" y="2097"/>
                  <a:pt x="1697" y="2587"/>
                  <a:pt x="1093" y="2587"/>
                </a:cubicBezTo>
                <a:cubicBezTo>
                  <a:pt x="489" y="2587"/>
                  <a:pt x="0" y="2097"/>
                  <a:pt x="0" y="1493"/>
                </a:cubicBezTo>
                <a:cubicBezTo>
                  <a:pt x="0" y="906"/>
                  <a:pt x="506" y="401"/>
                  <a:pt x="974" y="401"/>
                </a:cubicBezTo>
                <a:cubicBezTo>
                  <a:pt x="974" y="159"/>
                  <a:pt x="974" y="159"/>
                  <a:pt x="974" y="159"/>
                </a:cubicBezTo>
                <a:cubicBezTo>
                  <a:pt x="894" y="159"/>
                  <a:pt x="894" y="159"/>
                  <a:pt x="894" y="159"/>
                </a:cubicBezTo>
                <a:cubicBezTo>
                  <a:pt x="894" y="159"/>
                  <a:pt x="818" y="162"/>
                  <a:pt x="818" y="93"/>
                </a:cubicBezTo>
                <a:cubicBezTo>
                  <a:pt x="818" y="93"/>
                  <a:pt x="808" y="0"/>
                  <a:pt x="899" y="0"/>
                </a:cubicBezTo>
                <a:cubicBezTo>
                  <a:pt x="1290" y="0"/>
                  <a:pt x="1290" y="0"/>
                  <a:pt x="1290" y="0"/>
                </a:cubicBezTo>
                <a:cubicBezTo>
                  <a:pt x="1290" y="0"/>
                  <a:pt x="1376" y="5"/>
                  <a:pt x="1376" y="83"/>
                </a:cubicBezTo>
                <a:cubicBezTo>
                  <a:pt x="1376" y="83"/>
                  <a:pt x="1370" y="162"/>
                  <a:pt x="1290" y="162"/>
                </a:cubicBezTo>
                <a:cubicBezTo>
                  <a:pt x="1209" y="162"/>
                  <a:pt x="1209" y="162"/>
                  <a:pt x="1209" y="162"/>
                </a:cubicBezTo>
                <a:cubicBezTo>
                  <a:pt x="1209" y="401"/>
                  <a:pt x="1209" y="401"/>
                  <a:pt x="1209" y="401"/>
                </a:cubicBezTo>
                <a:cubicBezTo>
                  <a:pt x="1428" y="421"/>
                  <a:pt x="1539" y="493"/>
                  <a:pt x="1692" y="580"/>
                </a:cubicBezTo>
                <a:cubicBezTo>
                  <a:pt x="1812" y="460"/>
                  <a:pt x="1812" y="460"/>
                  <a:pt x="1812" y="460"/>
                </a:cubicBezTo>
                <a:cubicBezTo>
                  <a:pt x="1753" y="406"/>
                  <a:pt x="1753" y="406"/>
                  <a:pt x="1753" y="406"/>
                </a:cubicBezTo>
                <a:cubicBezTo>
                  <a:pt x="1830" y="323"/>
                  <a:pt x="1830" y="323"/>
                  <a:pt x="1830" y="323"/>
                </a:cubicBezTo>
                <a:cubicBezTo>
                  <a:pt x="2034" y="492"/>
                  <a:pt x="2034" y="492"/>
                  <a:pt x="2034" y="492"/>
                </a:cubicBezTo>
                <a:cubicBezTo>
                  <a:pt x="1956" y="570"/>
                  <a:pt x="1956" y="570"/>
                  <a:pt x="1956" y="570"/>
                </a:cubicBezTo>
                <a:cubicBezTo>
                  <a:pt x="1908" y="532"/>
                  <a:pt x="1908" y="532"/>
                  <a:pt x="1908" y="532"/>
                </a:cubicBezTo>
                <a:cubicBezTo>
                  <a:pt x="1799" y="661"/>
                  <a:pt x="1799" y="661"/>
                  <a:pt x="1799" y="661"/>
                </a:cubicBezTo>
                <a:cubicBezTo>
                  <a:pt x="2033" y="861"/>
                  <a:pt x="2181" y="1160"/>
                  <a:pt x="2181" y="1493"/>
                </a:cubicBezTo>
                <a:close/>
                <a:moveTo>
                  <a:pt x="1767" y="974"/>
                </a:moveTo>
                <a:cubicBezTo>
                  <a:pt x="1761" y="966"/>
                  <a:pt x="1653" y="1052"/>
                  <a:pt x="1653" y="1052"/>
                </a:cubicBezTo>
                <a:cubicBezTo>
                  <a:pt x="1595" y="982"/>
                  <a:pt x="1595" y="982"/>
                  <a:pt x="1595" y="982"/>
                </a:cubicBezTo>
                <a:cubicBezTo>
                  <a:pt x="1595" y="982"/>
                  <a:pt x="1671" y="912"/>
                  <a:pt x="1698" y="894"/>
                </a:cubicBezTo>
                <a:cubicBezTo>
                  <a:pt x="1545" y="741"/>
                  <a:pt x="1328" y="642"/>
                  <a:pt x="1094" y="642"/>
                </a:cubicBezTo>
                <a:cubicBezTo>
                  <a:pt x="856" y="642"/>
                  <a:pt x="641" y="741"/>
                  <a:pt x="486" y="897"/>
                </a:cubicBezTo>
                <a:cubicBezTo>
                  <a:pt x="499" y="913"/>
                  <a:pt x="574" y="973"/>
                  <a:pt x="574" y="973"/>
                </a:cubicBezTo>
                <a:cubicBezTo>
                  <a:pt x="510" y="1059"/>
                  <a:pt x="510" y="1059"/>
                  <a:pt x="510" y="1059"/>
                </a:cubicBezTo>
                <a:cubicBezTo>
                  <a:pt x="510" y="1059"/>
                  <a:pt x="420" y="964"/>
                  <a:pt x="415" y="970"/>
                </a:cubicBezTo>
                <a:cubicBezTo>
                  <a:pt x="320" y="1101"/>
                  <a:pt x="249" y="1284"/>
                  <a:pt x="241" y="1456"/>
                </a:cubicBezTo>
                <a:cubicBezTo>
                  <a:pt x="311" y="1454"/>
                  <a:pt x="404" y="1453"/>
                  <a:pt x="404" y="1453"/>
                </a:cubicBezTo>
                <a:cubicBezTo>
                  <a:pt x="402" y="1534"/>
                  <a:pt x="402" y="1534"/>
                  <a:pt x="402" y="1534"/>
                </a:cubicBezTo>
                <a:cubicBezTo>
                  <a:pt x="402" y="1534"/>
                  <a:pt x="240" y="1527"/>
                  <a:pt x="241" y="1532"/>
                </a:cubicBezTo>
                <a:cubicBezTo>
                  <a:pt x="248" y="1711"/>
                  <a:pt x="310" y="1875"/>
                  <a:pt x="411" y="2008"/>
                </a:cubicBezTo>
                <a:cubicBezTo>
                  <a:pt x="449" y="1983"/>
                  <a:pt x="518" y="1933"/>
                  <a:pt x="518" y="1933"/>
                </a:cubicBezTo>
                <a:cubicBezTo>
                  <a:pt x="578" y="1999"/>
                  <a:pt x="578" y="1999"/>
                  <a:pt x="578" y="1999"/>
                </a:cubicBezTo>
                <a:cubicBezTo>
                  <a:pt x="578" y="1999"/>
                  <a:pt x="479" y="2087"/>
                  <a:pt x="489" y="2096"/>
                </a:cubicBezTo>
                <a:cubicBezTo>
                  <a:pt x="513" y="2121"/>
                  <a:pt x="540" y="2144"/>
                  <a:pt x="567" y="2165"/>
                </a:cubicBezTo>
                <a:cubicBezTo>
                  <a:pt x="702" y="2270"/>
                  <a:pt x="868" y="2335"/>
                  <a:pt x="1050" y="2344"/>
                </a:cubicBezTo>
                <a:cubicBezTo>
                  <a:pt x="1049" y="2284"/>
                  <a:pt x="1053" y="2178"/>
                  <a:pt x="1053" y="2178"/>
                </a:cubicBezTo>
                <a:cubicBezTo>
                  <a:pt x="1129" y="2179"/>
                  <a:pt x="1129" y="2179"/>
                  <a:pt x="1129" y="2179"/>
                </a:cubicBezTo>
                <a:cubicBezTo>
                  <a:pt x="1129" y="2179"/>
                  <a:pt x="1125" y="2344"/>
                  <a:pt x="1131" y="2344"/>
                </a:cubicBezTo>
                <a:cubicBezTo>
                  <a:pt x="1352" y="2335"/>
                  <a:pt x="1550" y="2243"/>
                  <a:pt x="1696" y="2097"/>
                </a:cubicBezTo>
                <a:cubicBezTo>
                  <a:pt x="1710" y="2084"/>
                  <a:pt x="1599" y="2002"/>
                  <a:pt x="1599" y="2002"/>
                </a:cubicBezTo>
                <a:cubicBezTo>
                  <a:pt x="1647" y="1934"/>
                  <a:pt x="1647" y="1934"/>
                  <a:pt x="1647" y="1934"/>
                </a:cubicBezTo>
                <a:cubicBezTo>
                  <a:pt x="1647" y="1934"/>
                  <a:pt x="1764" y="2021"/>
                  <a:pt x="1771" y="2012"/>
                </a:cubicBezTo>
                <a:cubicBezTo>
                  <a:pt x="1873" y="1879"/>
                  <a:pt x="1936" y="1714"/>
                  <a:pt x="1944" y="1534"/>
                </a:cubicBezTo>
                <a:cubicBezTo>
                  <a:pt x="1944" y="1527"/>
                  <a:pt x="1776" y="1535"/>
                  <a:pt x="1776" y="1535"/>
                </a:cubicBezTo>
                <a:cubicBezTo>
                  <a:pt x="1773" y="1453"/>
                  <a:pt x="1773" y="1453"/>
                  <a:pt x="1773" y="1453"/>
                </a:cubicBezTo>
                <a:cubicBezTo>
                  <a:pt x="1773" y="1453"/>
                  <a:pt x="1909" y="1453"/>
                  <a:pt x="1944" y="1451"/>
                </a:cubicBezTo>
                <a:cubicBezTo>
                  <a:pt x="1934" y="1272"/>
                  <a:pt x="1870" y="1107"/>
                  <a:pt x="1767" y="974"/>
                </a:cubicBezTo>
                <a:close/>
                <a:moveTo>
                  <a:pt x="1087" y="1696"/>
                </a:moveTo>
                <a:cubicBezTo>
                  <a:pt x="1018" y="1696"/>
                  <a:pt x="967" y="1645"/>
                  <a:pt x="967" y="1576"/>
                </a:cubicBezTo>
                <a:cubicBezTo>
                  <a:pt x="967" y="1457"/>
                  <a:pt x="1050" y="1451"/>
                  <a:pt x="1050" y="1451"/>
                </a:cubicBezTo>
                <a:cubicBezTo>
                  <a:pt x="1050" y="1295"/>
                  <a:pt x="1050" y="767"/>
                  <a:pt x="1050" y="767"/>
                </a:cubicBezTo>
                <a:cubicBezTo>
                  <a:pt x="1050" y="745"/>
                  <a:pt x="1068" y="727"/>
                  <a:pt x="1090" y="727"/>
                </a:cubicBezTo>
                <a:cubicBezTo>
                  <a:pt x="1113" y="727"/>
                  <a:pt x="1131" y="745"/>
                  <a:pt x="1131" y="767"/>
                </a:cubicBezTo>
                <a:cubicBezTo>
                  <a:pt x="1131" y="767"/>
                  <a:pt x="1131" y="1289"/>
                  <a:pt x="1131" y="1449"/>
                </a:cubicBezTo>
                <a:cubicBezTo>
                  <a:pt x="1131" y="1449"/>
                  <a:pt x="1211" y="1460"/>
                  <a:pt x="1211" y="1576"/>
                </a:cubicBezTo>
                <a:cubicBezTo>
                  <a:pt x="1211" y="1645"/>
                  <a:pt x="1156" y="1696"/>
                  <a:pt x="1087" y="169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圆角矩形 21"/>
          <p:cNvSpPr/>
          <p:nvPr/>
        </p:nvSpPr>
        <p:spPr>
          <a:xfrm>
            <a:off x="3838178" y="6120592"/>
            <a:ext cx="4515644" cy="677747"/>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请输入小标题</a:t>
            </a:r>
            <a:endParaRPr lang="zh-CN" altLang="en-US" dirty="0">
              <a:solidFill>
                <a:schemeClr val="accent1"/>
              </a:solidFill>
            </a:endParaRPr>
          </a:p>
        </p:txBody>
      </p:sp>
      <p:sp>
        <p:nvSpPr>
          <p:cNvPr id="29" name="矩形 28"/>
          <p:cNvSpPr/>
          <p:nvPr/>
        </p:nvSpPr>
        <p:spPr>
          <a:xfrm>
            <a:off x="341907"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30" name="矩形 29"/>
          <p:cNvSpPr/>
          <p:nvPr/>
        </p:nvSpPr>
        <p:spPr>
          <a:xfrm>
            <a:off x="8318124" y="1694045"/>
            <a:ext cx="3520367"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91" name="Freeform 5"/>
          <p:cNvSpPr/>
          <p:nvPr/>
        </p:nvSpPr>
        <p:spPr bwMode="auto">
          <a:xfrm>
            <a:off x="6404184" y="2898332"/>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2"/>
          </a:solidFill>
          <a:ln>
            <a:noFill/>
          </a:ln>
        </p:spPr>
        <p:txBody>
          <a:bodyPr/>
          <a:lstStyle/>
          <a:p>
            <a:endParaRPr lang="zh-CN" altLang="en-US"/>
          </a:p>
        </p:txBody>
      </p:sp>
      <p:sp>
        <p:nvSpPr>
          <p:cNvPr id="92" name="Freeform 10"/>
          <p:cNvSpPr/>
          <p:nvPr/>
        </p:nvSpPr>
        <p:spPr bwMode="auto">
          <a:xfrm>
            <a:off x="5966489" y="4481296"/>
            <a:ext cx="1079500" cy="1244600"/>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lumMod val="75000"/>
            </a:schemeClr>
          </a:solidFill>
          <a:ln>
            <a:noFill/>
          </a:ln>
        </p:spPr>
        <p:txBody>
          <a:bodyPr/>
          <a:lstStyle/>
          <a:p>
            <a:endParaRPr lang="zh-CN" altLang="en-US"/>
          </a:p>
        </p:txBody>
      </p:sp>
      <p:sp>
        <p:nvSpPr>
          <p:cNvPr id="95" name="Freeform 8"/>
          <p:cNvSpPr/>
          <p:nvPr/>
        </p:nvSpPr>
        <p:spPr bwMode="auto">
          <a:xfrm>
            <a:off x="4225717" y="2679426"/>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6" name="KSO_Shape"/>
          <p:cNvSpPr/>
          <p:nvPr/>
        </p:nvSpPr>
        <p:spPr bwMode="auto">
          <a:xfrm>
            <a:off x="4553915" y="3154362"/>
            <a:ext cx="1390762" cy="1415731"/>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97" name="KSO_Shape"/>
          <p:cNvSpPr/>
          <p:nvPr/>
        </p:nvSpPr>
        <p:spPr bwMode="auto">
          <a:xfrm>
            <a:off x="6912940" y="3486609"/>
            <a:ext cx="544584" cy="680129"/>
          </a:xfrm>
          <a:custGeom>
            <a:avLst/>
            <a:gdLst>
              <a:gd name="T0" fmla="*/ 123184 w 2623"/>
              <a:gd name="T1" fmla="*/ 1800397 h 3273"/>
              <a:gd name="T2" fmla="*/ 0 w 2623"/>
              <a:gd name="T3" fmla="*/ 112765 h 3273"/>
              <a:gd name="T4" fmla="*/ 1329723 w 2623"/>
              <a:gd name="T5" fmla="*/ 0 h 3273"/>
              <a:gd name="T6" fmla="*/ 1442458 w 2623"/>
              <a:gd name="T7" fmla="*/ 1688182 h 3273"/>
              <a:gd name="T8" fmla="*/ 973920 w 2623"/>
              <a:gd name="T9" fmla="*/ 1623823 h 3273"/>
              <a:gd name="T10" fmla="*/ 1190592 w 2623"/>
              <a:gd name="T11" fmla="*/ 1695883 h 3273"/>
              <a:gd name="T12" fmla="*/ 1262632 w 2623"/>
              <a:gd name="T13" fmla="*/ 1479703 h 3273"/>
              <a:gd name="T14" fmla="*/ 1046511 w 2623"/>
              <a:gd name="T15" fmla="*/ 1407643 h 3273"/>
              <a:gd name="T16" fmla="*/ 973920 w 2623"/>
              <a:gd name="T17" fmla="*/ 1623823 h 3273"/>
              <a:gd name="T18" fmla="*/ 1046511 w 2623"/>
              <a:gd name="T19" fmla="*/ 1299278 h 3273"/>
              <a:gd name="T20" fmla="*/ 1262632 w 2623"/>
              <a:gd name="T21" fmla="*/ 1227218 h 3273"/>
              <a:gd name="T22" fmla="*/ 1190592 w 2623"/>
              <a:gd name="T23" fmla="*/ 1010489 h 3273"/>
              <a:gd name="T24" fmla="*/ 973920 w 2623"/>
              <a:gd name="T25" fmla="*/ 1082549 h 3273"/>
              <a:gd name="T26" fmla="*/ 973920 w 2623"/>
              <a:gd name="T27" fmla="*/ 830064 h 3273"/>
              <a:gd name="T28" fmla="*/ 1190592 w 2623"/>
              <a:gd name="T29" fmla="*/ 902124 h 3273"/>
              <a:gd name="T30" fmla="*/ 1262632 w 2623"/>
              <a:gd name="T31" fmla="*/ 685944 h 3273"/>
              <a:gd name="T32" fmla="*/ 1046511 w 2623"/>
              <a:gd name="T33" fmla="*/ 613884 h 3273"/>
              <a:gd name="T34" fmla="*/ 973920 w 2623"/>
              <a:gd name="T35" fmla="*/ 830064 h 3273"/>
              <a:gd name="T36" fmla="*/ 649464 w 2623"/>
              <a:gd name="T37" fmla="*/ 1695883 h 3273"/>
              <a:gd name="T38" fmla="*/ 866135 w 2623"/>
              <a:gd name="T39" fmla="*/ 1623823 h 3273"/>
              <a:gd name="T40" fmla="*/ 794094 w 2623"/>
              <a:gd name="T41" fmla="*/ 1407643 h 3273"/>
              <a:gd name="T42" fmla="*/ 577423 w 2623"/>
              <a:gd name="T43" fmla="*/ 1479703 h 3273"/>
              <a:gd name="T44" fmla="*/ 577423 w 2623"/>
              <a:gd name="T45" fmla="*/ 1227218 h 3273"/>
              <a:gd name="T46" fmla="*/ 794094 w 2623"/>
              <a:gd name="T47" fmla="*/ 1299278 h 3273"/>
              <a:gd name="T48" fmla="*/ 866135 w 2623"/>
              <a:gd name="T49" fmla="*/ 1082549 h 3273"/>
              <a:gd name="T50" fmla="*/ 649464 w 2623"/>
              <a:gd name="T51" fmla="*/ 1010489 h 3273"/>
              <a:gd name="T52" fmla="*/ 577423 w 2623"/>
              <a:gd name="T53" fmla="*/ 1227218 h 3273"/>
              <a:gd name="T54" fmla="*/ 649464 w 2623"/>
              <a:gd name="T55" fmla="*/ 902124 h 3273"/>
              <a:gd name="T56" fmla="*/ 866135 w 2623"/>
              <a:gd name="T57" fmla="*/ 830064 h 3273"/>
              <a:gd name="T58" fmla="*/ 794094 w 2623"/>
              <a:gd name="T59" fmla="*/ 613884 h 3273"/>
              <a:gd name="T60" fmla="*/ 577423 w 2623"/>
              <a:gd name="T61" fmla="*/ 685944 h 3273"/>
              <a:gd name="T62" fmla="*/ 180376 w 2623"/>
              <a:gd name="T63" fmla="*/ 1623823 h 3273"/>
              <a:gd name="T64" fmla="*/ 397047 w 2623"/>
              <a:gd name="T65" fmla="*/ 1695883 h 3273"/>
              <a:gd name="T66" fmla="*/ 469088 w 2623"/>
              <a:gd name="T67" fmla="*/ 1479703 h 3273"/>
              <a:gd name="T68" fmla="*/ 252966 w 2623"/>
              <a:gd name="T69" fmla="*/ 1407643 h 3273"/>
              <a:gd name="T70" fmla="*/ 180376 w 2623"/>
              <a:gd name="T71" fmla="*/ 1623823 h 3273"/>
              <a:gd name="T72" fmla="*/ 252966 w 2623"/>
              <a:gd name="T73" fmla="*/ 1299278 h 3273"/>
              <a:gd name="T74" fmla="*/ 469088 w 2623"/>
              <a:gd name="T75" fmla="*/ 1227218 h 3273"/>
              <a:gd name="T76" fmla="*/ 397047 w 2623"/>
              <a:gd name="T77" fmla="*/ 1010489 h 3273"/>
              <a:gd name="T78" fmla="*/ 180376 w 2623"/>
              <a:gd name="T79" fmla="*/ 1082549 h 3273"/>
              <a:gd name="T80" fmla="*/ 180376 w 2623"/>
              <a:gd name="T81" fmla="*/ 830064 h 3273"/>
              <a:gd name="T82" fmla="*/ 397047 w 2623"/>
              <a:gd name="T83" fmla="*/ 902124 h 3273"/>
              <a:gd name="T84" fmla="*/ 469088 w 2623"/>
              <a:gd name="T85" fmla="*/ 685944 h 3273"/>
              <a:gd name="T86" fmla="*/ 252966 w 2623"/>
              <a:gd name="T87" fmla="*/ 613884 h 3273"/>
              <a:gd name="T88" fmla="*/ 180376 w 2623"/>
              <a:gd name="T89" fmla="*/ 830064 h 3273"/>
              <a:gd name="T90" fmla="*/ 179276 w 2623"/>
              <a:gd name="T91" fmla="*/ 179325 h 3273"/>
              <a:gd name="T92" fmla="*/ 1263182 w 2623"/>
              <a:gd name="T93" fmla="*/ 470865 h 327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623" h="3273">
                <a:moveTo>
                  <a:pt x="2418" y="3273"/>
                </a:moveTo>
                <a:cubicBezTo>
                  <a:pt x="224" y="3273"/>
                  <a:pt x="224" y="3273"/>
                  <a:pt x="224" y="3273"/>
                </a:cubicBezTo>
                <a:cubicBezTo>
                  <a:pt x="111" y="3273"/>
                  <a:pt x="0" y="3181"/>
                  <a:pt x="0" y="3069"/>
                </a:cubicBezTo>
                <a:cubicBezTo>
                  <a:pt x="0" y="205"/>
                  <a:pt x="0" y="205"/>
                  <a:pt x="0" y="205"/>
                </a:cubicBezTo>
                <a:cubicBezTo>
                  <a:pt x="0" y="92"/>
                  <a:pt x="92" y="0"/>
                  <a:pt x="205" y="0"/>
                </a:cubicBezTo>
                <a:cubicBezTo>
                  <a:pt x="2418" y="0"/>
                  <a:pt x="2418" y="0"/>
                  <a:pt x="2418" y="0"/>
                </a:cubicBezTo>
                <a:cubicBezTo>
                  <a:pt x="2531" y="0"/>
                  <a:pt x="2623" y="92"/>
                  <a:pt x="2623" y="205"/>
                </a:cubicBezTo>
                <a:cubicBezTo>
                  <a:pt x="2623" y="3069"/>
                  <a:pt x="2623" y="3069"/>
                  <a:pt x="2623" y="3069"/>
                </a:cubicBezTo>
                <a:cubicBezTo>
                  <a:pt x="2623" y="3181"/>
                  <a:pt x="2531" y="3273"/>
                  <a:pt x="2418" y="3273"/>
                </a:cubicBezTo>
                <a:close/>
                <a:moveTo>
                  <a:pt x="1771" y="2952"/>
                </a:moveTo>
                <a:cubicBezTo>
                  <a:pt x="1771" y="3024"/>
                  <a:pt x="1830" y="3083"/>
                  <a:pt x="1903" y="3083"/>
                </a:cubicBezTo>
                <a:cubicBezTo>
                  <a:pt x="2165" y="3083"/>
                  <a:pt x="2165" y="3083"/>
                  <a:pt x="2165" y="3083"/>
                </a:cubicBezTo>
                <a:cubicBezTo>
                  <a:pt x="2237" y="3083"/>
                  <a:pt x="2296" y="3024"/>
                  <a:pt x="2296" y="2952"/>
                </a:cubicBezTo>
                <a:cubicBezTo>
                  <a:pt x="2296" y="2690"/>
                  <a:pt x="2296" y="2690"/>
                  <a:pt x="2296" y="2690"/>
                </a:cubicBezTo>
                <a:cubicBezTo>
                  <a:pt x="2296" y="2617"/>
                  <a:pt x="2237" y="2559"/>
                  <a:pt x="2165" y="2559"/>
                </a:cubicBezTo>
                <a:cubicBezTo>
                  <a:pt x="1903" y="2559"/>
                  <a:pt x="1903" y="2559"/>
                  <a:pt x="1903" y="2559"/>
                </a:cubicBezTo>
                <a:cubicBezTo>
                  <a:pt x="1830" y="2559"/>
                  <a:pt x="1771" y="2617"/>
                  <a:pt x="1771" y="2690"/>
                </a:cubicBezTo>
                <a:lnTo>
                  <a:pt x="1771" y="2952"/>
                </a:lnTo>
                <a:close/>
                <a:moveTo>
                  <a:pt x="1771" y="2231"/>
                </a:moveTo>
                <a:cubicBezTo>
                  <a:pt x="1771" y="2303"/>
                  <a:pt x="1830" y="2362"/>
                  <a:pt x="1903" y="2362"/>
                </a:cubicBezTo>
                <a:cubicBezTo>
                  <a:pt x="2165" y="2362"/>
                  <a:pt x="2165" y="2362"/>
                  <a:pt x="2165" y="2362"/>
                </a:cubicBezTo>
                <a:cubicBezTo>
                  <a:pt x="2237" y="2362"/>
                  <a:pt x="2296" y="2303"/>
                  <a:pt x="2296" y="2231"/>
                </a:cubicBezTo>
                <a:cubicBezTo>
                  <a:pt x="2296" y="1968"/>
                  <a:pt x="2296" y="1968"/>
                  <a:pt x="2296" y="1968"/>
                </a:cubicBezTo>
                <a:cubicBezTo>
                  <a:pt x="2296" y="1896"/>
                  <a:pt x="2237" y="1837"/>
                  <a:pt x="2165" y="1837"/>
                </a:cubicBezTo>
                <a:cubicBezTo>
                  <a:pt x="1903" y="1837"/>
                  <a:pt x="1903" y="1837"/>
                  <a:pt x="1903" y="1837"/>
                </a:cubicBezTo>
                <a:cubicBezTo>
                  <a:pt x="1830" y="1837"/>
                  <a:pt x="1771" y="1896"/>
                  <a:pt x="1771" y="1968"/>
                </a:cubicBezTo>
                <a:lnTo>
                  <a:pt x="1771" y="2231"/>
                </a:lnTo>
                <a:close/>
                <a:moveTo>
                  <a:pt x="1771" y="1509"/>
                </a:moveTo>
                <a:cubicBezTo>
                  <a:pt x="1771" y="1581"/>
                  <a:pt x="1830" y="1640"/>
                  <a:pt x="1903" y="1640"/>
                </a:cubicBezTo>
                <a:cubicBezTo>
                  <a:pt x="2165" y="1640"/>
                  <a:pt x="2165" y="1640"/>
                  <a:pt x="2165" y="1640"/>
                </a:cubicBezTo>
                <a:cubicBezTo>
                  <a:pt x="2237" y="1640"/>
                  <a:pt x="2296" y="1581"/>
                  <a:pt x="2296" y="1509"/>
                </a:cubicBezTo>
                <a:cubicBezTo>
                  <a:pt x="2296" y="1247"/>
                  <a:pt x="2296" y="1247"/>
                  <a:pt x="2296" y="1247"/>
                </a:cubicBezTo>
                <a:cubicBezTo>
                  <a:pt x="2296" y="1174"/>
                  <a:pt x="2237" y="1116"/>
                  <a:pt x="2165" y="1116"/>
                </a:cubicBezTo>
                <a:cubicBezTo>
                  <a:pt x="1903" y="1116"/>
                  <a:pt x="1903" y="1116"/>
                  <a:pt x="1903" y="1116"/>
                </a:cubicBezTo>
                <a:cubicBezTo>
                  <a:pt x="1830" y="1116"/>
                  <a:pt x="1771" y="1174"/>
                  <a:pt x="1771" y="1247"/>
                </a:cubicBezTo>
                <a:lnTo>
                  <a:pt x="1771" y="1509"/>
                </a:lnTo>
                <a:close/>
                <a:moveTo>
                  <a:pt x="1050" y="2952"/>
                </a:moveTo>
                <a:cubicBezTo>
                  <a:pt x="1050" y="3024"/>
                  <a:pt x="1109" y="3083"/>
                  <a:pt x="1181" y="3083"/>
                </a:cubicBezTo>
                <a:cubicBezTo>
                  <a:pt x="1444" y="3083"/>
                  <a:pt x="1444" y="3083"/>
                  <a:pt x="1444" y="3083"/>
                </a:cubicBezTo>
                <a:cubicBezTo>
                  <a:pt x="1516" y="3083"/>
                  <a:pt x="1575" y="3024"/>
                  <a:pt x="1575" y="2952"/>
                </a:cubicBezTo>
                <a:cubicBezTo>
                  <a:pt x="1575" y="2690"/>
                  <a:pt x="1575" y="2690"/>
                  <a:pt x="1575" y="2690"/>
                </a:cubicBezTo>
                <a:cubicBezTo>
                  <a:pt x="1575" y="2617"/>
                  <a:pt x="1516" y="2559"/>
                  <a:pt x="1444" y="2559"/>
                </a:cubicBezTo>
                <a:cubicBezTo>
                  <a:pt x="1181" y="2559"/>
                  <a:pt x="1181" y="2559"/>
                  <a:pt x="1181" y="2559"/>
                </a:cubicBezTo>
                <a:cubicBezTo>
                  <a:pt x="1109" y="2559"/>
                  <a:pt x="1050" y="2617"/>
                  <a:pt x="1050" y="2690"/>
                </a:cubicBezTo>
                <a:lnTo>
                  <a:pt x="1050" y="2952"/>
                </a:lnTo>
                <a:close/>
                <a:moveTo>
                  <a:pt x="1050" y="2231"/>
                </a:moveTo>
                <a:cubicBezTo>
                  <a:pt x="1050" y="2303"/>
                  <a:pt x="1109" y="2362"/>
                  <a:pt x="1181" y="2362"/>
                </a:cubicBezTo>
                <a:cubicBezTo>
                  <a:pt x="1444" y="2362"/>
                  <a:pt x="1444" y="2362"/>
                  <a:pt x="1444" y="2362"/>
                </a:cubicBezTo>
                <a:cubicBezTo>
                  <a:pt x="1516" y="2362"/>
                  <a:pt x="1575" y="2303"/>
                  <a:pt x="1575" y="2231"/>
                </a:cubicBezTo>
                <a:cubicBezTo>
                  <a:pt x="1575" y="1968"/>
                  <a:pt x="1575" y="1968"/>
                  <a:pt x="1575" y="1968"/>
                </a:cubicBezTo>
                <a:cubicBezTo>
                  <a:pt x="1575" y="1896"/>
                  <a:pt x="1516" y="1837"/>
                  <a:pt x="1444" y="1837"/>
                </a:cubicBezTo>
                <a:cubicBezTo>
                  <a:pt x="1181" y="1837"/>
                  <a:pt x="1181" y="1837"/>
                  <a:pt x="1181" y="1837"/>
                </a:cubicBezTo>
                <a:cubicBezTo>
                  <a:pt x="1109" y="1837"/>
                  <a:pt x="1050" y="1896"/>
                  <a:pt x="1050" y="1968"/>
                </a:cubicBezTo>
                <a:lnTo>
                  <a:pt x="1050" y="2231"/>
                </a:lnTo>
                <a:close/>
                <a:moveTo>
                  <a:pt x="1050" y="1509"/>
                </a:moveTo>
                <a:cubicBezTo>
                  <a:pt x="1050" y="1581"/>
                  <a:pt x="1109" y="1640"/>
                  <a:pt x="1181" y="1640"/>
                </a:cubicBezTo>
                <a:cubicBezTo>
                  <a:pt x="1444" y="1640"/>
                  <a:pt x="1444" y="1640"/>
                  <a:pt x="1444" y="1640"/>
                </a:cubicBezTo>
                <a:cubicBezTo>
                  <a:pt x="1516" y="1640"/>
                  <a:pt x="1575" y="1581"/>
                  <a:pt x="1575" y="1509"/>
                </a:cubicBezTo>
                <a:cubicBezTo>
                  <a:pt x="1575" y="1247"/>
                  <a:pt x="1575" y="1247"/>
                  <a:pt x="1575" y="1247"/>
                </a:cubicBezTo>
                <a:cubicBezTo>
                  <a:pt x="1575" y="1174"/>
                  <a:pt x="1516" y="1116"/>
                  <a:pt x="1444" y="1116"/>
                </a:cubicBezTo>
                <a:cubicBezTo>
                  <a:pt x="1181" y="1116"/>
                  <a:pt x="1181" y="1116"/>
                  <a:pt x="1181" y="1116"/>
                </a:cubicBezTo>
                <a:cubicBezTo>
                  <a:pt x="1109" y="1116"/>
                  <a:pt x="1050" y="1174"/>
                  <a:pt x="1050" y="1247"/>
                </a:cubicBezTo>
                <a:lnTo>
                  <a:pt x="1050" y="1509"/>
                </a:lnTo>
                <a:close/>
                <a:moveTo>
                  <a:pt x="328" y="2952"/>
                </a:moveTo>
                <a:cubicBezTo>
                  <a:pt x="328" y="3024"/>
                  <a:pt x="387" y="3083"/>
                  <a:pt x="460" y="3083"/>
                </a:cubicBezTo>
                <a:cubicBezTo>
                  <a:pt x="722" y="3083"/>
                  <a:pt x="722" y="3083"/>
                  <a:pt x="722" y="3083"/>
                </a:cubicBezTo>
                <a:cubicBezTo>
                  <a:pt x="794" y="3083"/>
                  <a:pt x="853" y="3024"/>
                  <a:pt x="853" y="2952"/>
                </a:cubicBezTo>
                <a:cubicBezTo>
                  <a:pt x="853" y="2690"/>
                  <a:pt x="853" y="2690"/>
                  <a:pt x="853" y="2690"/>
                </a:cubicBezTo>
                <a:cubicBezTo>
                  <a:pt x="853" y="2617"/>
                  <a:pt x="794" y="2559"/>
                  <a:pt x="722" y="2559"/>
                </a:cubicBezTo>
                <a:cubicBezTo>
                  <a:pt x="460" y="2559"/>
                  <a:pt x="460" y="2559"/>
                  <a:pt x="460" y="2559"/>
                </a:cubicBezTo>
                <a:cubicBezTo>
                  <a:pt x="387" y="2559"/>
                  <a:pt x="328" y="2617"/>
                  <a:pt x="328" y="2690"/>
                </a:cubicBezTo>
                <a:lnTo>
                  <a:pt x="328" y="2952"/>
                </a:lnTo>
                <a:close/>
                <a:moveTo>
                  <a:pt x="328" y="2231"/>
                </a:moveTo>
                <a:cubicBezTo>
                  <a:pt x="328" y="2303"/>
                  <a:pt x="387" y="2362"/>
                  <a:pt x="460" y="2362"/>
                </a:cubicBezTo>
                <a:cubicBezTo>
                  <a:pt x="722" y="2362"/>
                  <a:pt x="722" y="2362"/>
                  <a:pt x="722" y="2362"/>
                </a:cubicBezTo>
                <a:cubicBezTo>
                  <a:pt x="794" y="2362"/>
                  <a:pt x="853" y="2303"/>
                  <a:pt x="853" y="2231"/>
                </a:cubicBezTo>
                <a:cubicBezTo>
                  <a:pt x="853" y="1968"/>
                  <a:pt x="853" y="1968"/>
                  <a:pt x="853" y="1968"/>
                </a:cubicBezTo>
                <a:cubicBezTo>
                  <a:pt x="853" y="1896"/>
                  <a:pt x="794" y="1837"/>
                  <a:pt x="722" y="1837"/>
                </a:cubicBezTo>
                <a:cubicBezTo>
                  <a:pt x="460" y="1837"/>
                  <a:pt x="460" y="1837"/>
                  <a:pt x="460" y="1837"/>
                </a:cubicBezTo>
                <a:cubicBezTo>
                  <a:pt x="387" y="1837"/>
                  <a:pt x="328" y="1896"/>
                  <a:pt x="328" y="1968"/>
                </a:cubicBezTo>
                <a:lnTo>
                  <a:pt x="328" y="2231"/>
                </a:lnTo>
                <a:close/>
                <a:moveTo>
                  <a:pt x="328" y="1509"/>
                </a:moveTo>
                <a:cubicBezTo>
                  <a:pt x="328" y="1581"/>
                  <a:pt x="387" y="1640"/>
                  <a:pt x="460" y="1640"/>
                </a:cubicBezTo>
                <a:cubicBezTo>
                  <a:pt x="722" y="1640"/>
                  <a:pt x="722" y="1640"/>
                  <a:pt x="722" y="1640"/>
                </a:cubicBezTo>
                <a:cubicBezTo>
                  <a:pt x="794" y="1640"/>
                  <a:pt x="853" y="1581"/>
                  <a:pt x="853" y="1509"/>
                </a:cubicBezTo>
                <a:cubicBezTo>
                  <a:pt x="853" y="1247"/>
                  <a:pt x="853" y="1247"/>
                  <a:pt x="853" y="1247"/>
                </a:cubicBezTo>
                <a:cubicBezTo>
                  <a:pt x="853" y="1174"/>
                  <a:pt x="794" y="1116"/>
                  <a:pt x="722" y="1116"/>
                </a:cubicBezTo>
                <a:cubicBezTo>
                  <a:pt x="460" y="1116"/>
                  <a:pt x="460" y="1116"/>
                  <a:pt x="460" y="1116"/>
                </a:cubicBezTo>
                <a:cubicBezTo>
                  <a:pt x="387" y="1116"/>
                  <a:pt x="328" y="1174"/>
                  <a:pt x="328" y="1247"/>
                </a:cubicBezTo>
                <a:lnTo>
                  <a:pt x="328" y="1509"/>
                </a:lnTo>
                <a:close/>
                <a:moveTo>
                  <a:pt x="2297" y="326"/>
                </a:moveTo>
                <a:cubicBezTo>
                  <a:pt x="326" y="326"/>
                  <a:pt x="326" y="326"/>
                  <a:pt x="326" y="326"/>
                </a:cubicBezTo>
                <a:cubicBezTo>
                  <a:pt x="326" y="856"/>
                  <a:pt x="326" y="856"/>
                  <a:pt x="326" y="856"/>
                </a:cubicBezTo>
                <a:cubicBezTo>
                  <a:pt x="2297" y="856"/>
                  <a:pt x="2297" y="856"/>
                  <a:pt x="2297" y="856"/>
                </a:cubicBezTo>
                <a:lnTo>
                  <a:pt x="2297" y="3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8" name="KSO_Shape"/>
          <p:cNvSpPr/>
          <p:nvPr/>
        </p:nvSpPr>
        <p:spPr bwMode="auto">
          <a:xfrm>
            <a:off x="6233230" y="4861594"/>
            <a:ext cx="546017" cy="523868"/>
          </a:xfrm>
          <a:custGeom>
            <a:avLst/>
            <a:gdLst>
              <a:gd name="T0" fmla="*/ 288285 w 3897"/>
              <a:gd name="T1" fmla="*/ 0 h 3741"/>
              <a:gd name="T2" fmla="*/ 288285 w 3897"/>
              <a:gd name="T3" fmla="*/ 324343 h 3741"/>
              <a:gd name="T4" fmla="*/ 0 w 3897"/>
              <a:gd name="T5" fmla="*/ 324343 h 3741"/>
              <a:gd name="T6" fmla="*/ 0 w 3897"/>
              <a:gd name="T7" fmla="*/ 1368062 h 3741"/>
              <a:gd name="T8" fmla="*/ 360357 w 3897"/>
              <a:gd name="T9" fmla="*/ 1728443 h 3741"/>
              <a:gd name="T10" fmla="*/ 1440040 w 3897"/>
              <a:gd name="T11" fmla="*/ 1728443 h 3741"/>
              <a:gd name="T12" fmla="*/ 1800397 w 3897"/>
              <a:gd name="T13" fmla="*/ 1368062 h 3741"/>
              <a:gd name="T14" fmla="*/ 1800397 w 3897"/>
              <a:gd name="T15" fmla="*/ 0 h 3741"/>
              <a:gd name="T16" fmla="*/ 288285 w 3897"/>
              <a:gd name="T17" fmla="*/ 0 h 3741"/>
              <a:gd name="T18" fmla="*/ 288285 w 3897"/>
              <a:gd name="T19" fmla="*/ 1260410 h 3741"/>
              <a:gd name="T20" fmla="*/ 198196 w 3897"/>
              <a:gd name="T21" fmla="*/ 1497430 h 3741"/>
              <a:gd name="T22" fmla="*/ 108107 w 3897"/>
              <a:gd name="T23" fmla="*/ 1260410 h 3741"/>
              <a:gd name="T24" fmla="*/ 108107 w 3897"/>
              <a:gd name="T25" fmla="*/ 431995 h 3741"/>
              <a:gd name="T26" fmla="*/ 288285 w 3897"/>
              <a:gd name="T27" fmla="*/ 431995 h 3741"/>
              <a:gd name="T28" fmla="*/ 288285 w 3897"/>
              <a:gd name="T29" fmla="*/ 1260410 h 3741"/>
              <a:gd name="T30" fmla="*/ 1692290 w 3897"/>
              <a:gd name="T31" fmla="*/ 1260410 h 3741"/>
              <a:gd name="T32" fmla="*/ 1332395 w 3897"/>
              <a:gd name="T33" fmla="*/ 1620329 h 3741"/>
              <a:gd name="T34" fmla="*/ 468002 w 3897"/>
              <a:gd name="T35" fmla="*/ 1620329 h 3741"/>
              <a:gd name="T36" fmla="*/ 320625 w 3897"/>
              <a:gd name="T37" fmla="*/ 1588449 h 3741"/>
              <a:gd name="T38" fmla="*/ 396392 w 3897"/>
              <a:gd name="T39" fmla="*/ 1368062 h 3741"/>
              <a:gd name="T40" fmla="*/ 396392 w 3897"/>
              <a:gd name="T41" fmla="*/ 108114 h 3741"/>
              <a:gd name="T42" fmla="*/ 1692290 w 3897"/>
              <a:gd name="T43" fmla="*/ 108114 h 3741"/>
              <a:gd name="T44" fmla="*/ 1692290 w 3897"/>
              <a:gd name="T45" fmla="*/ 1260410 h 3741"/>
              <a:gd name="T46" fmla="*/ 900429 w 3897"/>
              <a:gd name="T47" fmla="*/ 1152295 h 3741"/>
              <a:gd name="T48" fmla="*/ 540073 w 3897"/>
              <a:gd name="T49" fmla="*/ 1152295 h 3741"/>
              <a:gd name="T50" fmla="*/ 540073 w 3897"/>
              <a:gd name="T51" fmla="*/ 1260410 h 3741"/>
              <a:gd name="T52" fmla="*/ 900429 w 3897"/>
              <a:gd name="T53" fmla="*/ 1260410 h 3741"/>
              <a:gd name="T54" fmla="*/ 900429 w 3897"/>
              <a:gd name="T55" fmla="*/ 1152295 h 3741"/>
              <a:gd name="T56" fmla="*/ 900429 w 3897"/>
              <a:gd name="T57" fmla="*/ 972105 h 3741"/>
              <a:gd name="T58" fmla="*/ 540073 w 3897"/>
              <a:gd name="T59" fmla="*/ 972105 h 3741"/>
              <a:gd name="T60" fmla="*/ 540073 w 3897"/>
              <a:gd name="T61" fmla="*/ 1080219 h 3741"/>
              <a:gd name="T62" fmla="*/ 900429 w 3897"/>
              <a:gd name="T63" fmla="*/ 1080219 h 3741"/>
              <a:gd name="T64" fmla="*/ 900429 w 3897"/>
              <a:gd name="T65" fmla="*/ 972105 h 3741"/>
              <a:gd name="T66" fmla="*/ 900429 w 3897"/>
              <a:gd name="T67" fmla="*/ 792376 h 3741"/>
              <a:gd name="T68" fmla="*/ 540073 w 3897"/>
              <a:gd name="T69" fmla="*/ 792376 h 3741"/>
              <a:gd name="T70" fmla="*/ 540073 w 3897"/>
              <a:gd name="T71" fmla="*/ 900029 h 3741"/>
              <a:gd name="T72" fmla="*/ 900429 w 3897"/>
              <a:gd name="T73" fmla="*/ 900029 h 3741"/>
              <a:gd name="T74" fmla="*/ 900429 w 3897"/>
              <a:gd name="T75" fmla="*/ 792376 h 3741"/>
              <a:gd name="T76" fmla="*/ 1512112 w 3897"/>
              <a:gd name="T77" fmla="*/ 324343 h 3741"/>
              <a:gd name="T78" fmla="*/ 540073 w 3897"/>
              <a:gd name="T79" fmla="*/ 324343 h 3741"/>
              <a:gd name="T80" fmla="*/ 540073 w 3897"/>
              <a:gd name="T81" fmla="*/ 468033 h 3741"/>
              <a:gd name="T82" fmla="*/ 1512112 w 3897"/>
              <a:gd name="T83" fmla="*/ 468033 h 3741"/>
              <a:gd name="T84" fmla="*/ 1512112 w 3897"/>
              <a:gd name="T85" fmla="*/ 324343 h 3741"/>
              <a:gd name="T86" fmla="*/ 900429 w 3897"/>
              <a:gd name="T87" fmla="*/ 612186 h 3741"/>
              <a:gd name="T88" fmla="*/ 540073 w 3897"/>
              <a:gd name="T89" fmla="*/ 612186 h 3741"/>
              <a:gd name="T90" fmla="*/ 540073 w 3897"/>
              <a:gd name="T91" fmla="*/ 720300 h 3741"/>
              <a:gd name="T92" fmla="*/ 900429 w 3897"/>
              <a:gd name="T93" fmla="*/ 720300 h 3741"/>
              <a:gd name="T94" fmla="*/ 900429 w 3897"/>
              <a:gd name="T95" fmla="*/ 612186 h 3741"/>
              <a:gd name="T96" fmla="*/ 1008074 w 3897"/>
              <a:gd name="T97" fmla="*/ 1260410 h 3741"/>
              <a:gd name="T98" fmla="*/ 1512112 w 3897"/>
              <a:gd name="T99" fmla="*/ 1260410 h 3741"/>
              <a:gd name="T100" fmla="*/ 1512112 w 3897"/>
              <a:gd name="T101" fmla="*/ 612186 h 3741"/>
              <a:gd name="T102" fmla="*/ 1008074 w 3897"/>
              <a:gd name="T103" fmla="*/ 612186 h 3741"/>
              <a:gd name="T104" fmla="*/ 1008074 w 3897"/>
              <a:gd name="T105" fmla="*/ 1260410 h 374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3897" h="3741">
                <a:moveTo>
                  <a:pt x="624" y="0"/>
                </a:moveTo>
                <a:cubicBezTo>
                  <a:pt x="624" y="702"/>
                  <a:pt x="624" y="702"/>
                  <a:pt x="624" y="702"/>
                </a:cubicBezTo>
                <a:cubicBezTo>
                  <a:pt x="0" y="702"/>
                  <a:pt x="0" y="702"/>
                  <a:pt x="0" y="702"/>
                </a:cubicBezTo>
                <a:cubicBezTo>
                  <a:pt x="0" y="2961"/>
                  <a:pt x="0" y="2961"/>
                  <a:pt x="0" y="2961"/>
                </a:cubicBezTo>
                <a:cubicBezTo>
                  <a:pt x="0" y="3392"/>
                  <a:pt x="349" y="3741"/>
                  <a:pt x="780" y="3741"/>
                </a:cubicBezTo>
                <a:cubicBezTo>
                  <a:pt x="3117" y="3741"/>
                  <a:pt x="3117" y="3741"/>
                  <a:pt x="3117" y="3741"/>
                </a:cubicBezTo>
                <a:cubicBezTo>
                  <a:pt x="3548" y="3741"/>
                  <a:pt x="3897" y="3392"/>
                  <a:pt x="3897" y="2961"/>
                </a:cubicBezTo>
                <a:cubicBezTo>
                  <a:pt x="3897" y="0"/>
                  <a:pt x="3897" y="0"/>
                  <a:pt x="3897" y="0"/>
                </a:cubicBezTo>
                <a:lnTo>
                  <a:pt x="624" y="0"/>
                </a:lnTo>
                <a:close/>
                <a:moveTo>
                  <a:pt x="624" y="2728"/>
                </a:moveTo>
                <a:cubicBezTo>
                  <a:pt x="624" y="2925"/>
                  <a:pt x="550" y="3104"/>
                  <a:pt x="429" y="3241"/>
                </a:cubicBezTo>
                <a:cubicBezTo>
                  <a:pt x="308" y="3104"/>
                  <a:pt x="234" y="2925"/>
                  <a:pt x="234" y="2728"/>
                </a:cubicBezTo>
                <a:cubicBezTo>
                  <a:pt x="234" y="935"/>
                  <a:pt x="234" y="935"/>
                  <a:pt x="234" y="935"/>
                </a:cubicBezTo>
                <a:cubicBezTo>
                  <a:pt x="624" y="935"/>
                  <a:pt x="624" y="935"/>
                  <a:pt x="624" y="935"/>
                </a:cubicBezTo>
                <a:lnTo>
                  <a:pt x="624" y="2728"/>
                </a:lnTo>
                <a:close/>
                <a:moveTo>
                  <a:pt x="3663" y="2728"/>
                </a:moveTo>
                <a:cubicBezTo>
                  <a:pt x="3663" y="3158"/>
                  <a:pt x="3314" y="3507"/>
                  <a:pt x="2884" y="3507"/>
                </a:cubicBezTo>
                <a:cubicBezTo>
                  <a:pt x="1013" y="3507"/>
                  <a:pt x="1013" y="3507"/>
                  <a:pt x="1013" y="3507"/>
                </a:cubicBezTo>
                <a:cubicBezTo>
                  <a:pt x="899" y="3507"/>
                  <a:pt x="791" y="3482"/>
                  <a:pt x="694" y="3438"/>
                </a:cubicBezTo>
                <a:cubicBezTo>
                  <a:pt x="796" y="3306"/>
                  <a:pt x="858" y="3141"/>
                  <a:pt x="858" y="2961"/>
                </a:cubicBezTo>
                <a:cubicBezTo>
                  <a:pt x="858" y="234"/>
                  <a:pt x="858" y="234"/>
                  <a:pt x="858" y="234"/>
                </a:cubicBezTo>
                <a:cubicBezTo>
                  <a:pt x="3663" y="234"/>
                  <a:pt x="3663" y="234"/>
                  <a:pt x="3663" y="234"/>
                </a:cubicBezTo>
                <a:lnTo>
                  <a:pt x="3663" y="2728"/>
                </a:lnTo>
                <a:close/>
                <a:moveTo>
                  <a:pt x="1949" y="2494"/>
                </a:moveTo>
                <a:cubicBezTo>
                  <a:pt x="1169" y="2494"/>
                  <a:pt x="1169" y="2494"/>
                  <a:pt x="1169" y="2494"/>
                </a:cubicBezTo>
                <a:cubicBezTo>
                  <a:pt x="1169" y="2728"/>
                  <a:pt x="1169" y="2728"/>
                  <a:pt x="1169" y="2728"/>
                </a:cubicBezTo>
                <a:cubicBezTo>
                  <a:pt x="1949" y="2728"/>
                  <a:pt x="1949" y="2728"/>
                  <a:pt x="1949" y="2728"/>
                </a:cubicBezTo>
                <a:lnTo>
                  <a:pt x="1949" y="2494"/>
                </a:lnTo>
                <a:close/>
                <a:moveTo>
                  <a:pt x="1949" y="2104"/>
                </a:moveTo>
                <a:cubicBezTo>
                  <a:pt x="1169" y="2104"/>
                  <a:pt x="1169" y="2104"/>
                  <a:pt x="1169" y="2104"/>
                </a:cubicBezTo>
                <a:cubicBezTo>
                  <a:pt x="1169" y="2338"/>
                  <a:pt x="1169" y="2338"/>
                  <a:pt x="1169" y="2338"/>
                </a:cubicBezTo>
                <a:cubicBezTo>
                  <a:pt x="1949" y="2338"/>
                  <a:pt x="1949" y="2338"/>
                  <a:pt x="1949" y="2338"/>
                </a:cubicBezTo>
                <a:lnTo>
                  <a:pt x="1949" y="2104"/>
                </a:lnTo>
                <a:close/>
                <a:moveTo>
                  <a:pt x="1949" y="1715"/>
                </a:moveTo>
                <a:cubicBezTo>
                  <a:pt x="1169" y="1715"/>
                  <a:pt x="1169" y="1715"/>
                  <a:pt x="1169" y="1715"/>
                </a:cubicBezTo>
                <a:cubicBezTo>
                  <a:pt x="1169" y="1948"/>
                  <a:pt x="1169" y="1948"/>
                  <a:pt x="1169" y="1948"/>
                </a:cubicBezTo>
                <a:cubicBezTo>
                  <a:pt x="1949" y="1948"/>
                  <a:pt x="1949" y="1948"/>
                  <a:pt x="1949" y="1948"/>
                </a:cubicBezTo>
                <a:lnTo>
                  <a:pt x="1949" y="1715"/>
                </a:lnTo>
                <a:close/>
                <a:moveTo>
                  <a:pt x="3273" y="702"/>
                </a:moveTo>
                <a:cubicBezTo>
                  <a:pt x="1169" y="702"/>
                  <a:pt x="1169" y="702"/>
                  <a:pt x="1169" y="702"/>
                </a:cubicBezTo>
                <a:cubicBezTo>
                  <a:pt x="1169" y="1013"/>
                  <a:pt x="1169" y="1013"/>
                  <a:pt x="1169" y="1013"/>
                </a:cubicBezTo>
                <a:cubicBezTo>
                  <a:pt x="3273" y="1013"/>
                  <a:pt x="3273" y="1013"/>
                  <a:pt x="3273" y="1013"/>
                </a:cubicBezTo>
                <a:lnTo>
                  <a:pt x="3273" y="702"/>
                </a:lnTo>
                <a:close/>
                <a:moveTo>
                  <a:pt x="1949" y="1325"/>
                </a:moveTo>
                <a:cubicBezTo>
                  <a:pt x="1169" y="1325"/>
                  <a:pt x="1169" y="1325"/>
                  <a:pt x="1169" y="1325"/>
                </a:cubicBezTo>
                <a:cubicBezTo>
                  <a:pt x="1169" y="1559"/>
                  <a:pt x="1169" y="1559"/>
                  <a:pt x="1169" y="1559"/>
                </a:cubicBezTo>
                <a:cubicBezTo>
                  <a:pt x="1949" y="1559"/>
                  <a:pt x="1949" y="1559"/>
                  <a:pt x="1949" y="1559"/>
                </a:cubicBezTo>
                <a:lnTo>
                  <a:pt x="1949" y="1325"/>
                </a:lnTo>
                <a:close/>
                <a:moveTo>
                  <a:pt x="2182" y="2728"/>
                </a:moveTo>
                <a:cubicBezTo>
                  <a:pt x="3273" y="2728"/>
                  <a:pt x="3273" y="2728"/>
                  <a:pt x="3273" y="2728"/>
                </a:cubicBezTo>
                <a:cubicBezTo>
                  <a:pt x="3273" y="1325"/>
                  <a:pt x="3273" y="1325"/>
                  <a:pt x="3273" y="1325"/>
                </a:cubicBezTo>
                <a:cubicBezTo>
                  <a:pt x="2182" y="1325"/>
                  <a:pt x="2182" y="1325"/>
                  <a:pt x="2182" y="1325"/>
                </a:cubicBezTo>
                <a:lnTo>
                  <a:pt x="2182" y="27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9" name="Freeform 10"/>
          <p:cNvSpPr/>
          <p:nvPr/>
        </p:nvSpPr>
        <p:spPr bwMode="auto">
          <a:xfrm>
            <a:off x="562659" y="2222140"/>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4">
              <a:lumMod val="60000"/>
              <a:lumOff val="40000"/>
            </a:schemeClr>
          </a:solidFill>
          <a:ln>
            <a:noFill/>
          </a:ln>
        </p:spPr>
        <p:txBody>
          <a:bodyPr/>
          <a:lstStyle/>
          <a:p>
            <a:endParaRPr lang="zh-CN" altLang="en-US"/>
          </a:p>
        </p:txBody>
      </p:sp>
      <p:sp>
        <p:nvSpPr>
          <p:cNvPr id="100" name="Freeform 10"/>
          <p:cNvSpPr/>
          <p:nvPr/>
        </p:nvSpPr>
        <p:spPr bwMode="auto">
          <a:xfrm>
            <a:off x="792163" y="1698318"/>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lumMod val="40000"/>
              <a:lumOff val="60000"/>
            </a:schemeClr>
          </a:solidFill>
          <a:ln>
            <a:noFill/>
          </a:ln>
        </p:spPr>
        <p:txBody>
          <a:bodyPr/>
          <a:lstStyle/>
          <a:p>
            <a:endParaRPr lang="zh-CN" altLang="en-US"/>
          </a:p>
        </p:txBody>
      </p:sp>
      <p:sp>
        <p:nvSpPr>
          <p:cNvPr id="101" name="Freeform 10"/>
          <p:cNvSpPr/>
          <p:nvPr/>
        </p:nvSpPr>
        <p:spPr bwMode="auto">
          <a:xfrm>
            <a:off x="2134053" y="2286882"/>
            <a:ext cx="361732" cy="417056"/>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5">
              <a:lumMod val="60000"/>
              <a:lumOff val="40000"/>
            </a:schemeClr>
          </a:solidFill>
          <a:ln>
            <a:noFill/>
          </a:ln>
        </p:spPr>
        <p:txBody>
          <a:bodyPr/>
          <a:lstStyle/>
          <a:p>
            <a:endParaRPr lang="zh-CN" altLang="en-US"/>
          </a:p>
        </p:txBody>
      </p:sp>
      <p:sp>
        <p:nvSpPr>
          <p:cNvPr id="102" name="矩形 101"/>
          <p:cNvSpPr/>
          <p:nvPr/>
        </p:nvSpPr>
        <p:spPr>
          <a:xfrm>
            <a:off x="8360227" y="33042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3" name="矩形 102"/>
          <p:cNvSpPr/>
          <p:nvPr/>
        </p:nvSpPr>
        <p:spPr>
          <a:xfrm>
            <a:off x="692588" y="33042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4" name="矩形 103"/>
          <p:cNvSpPr/>
          <p:nvPr/>
        </p:nvSpPr>
        <p:spPr>
          <a:xfrm>
            <a:off x="2547333" y="530389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05" name="Freeform 10"/>
          <p:cNvSpPr/>
          <p:nvPr/>
        </p:nvSpPr>
        <p:spPr bwMode="auto">
          <a:xfrm>
            <a:off x="9592716" y="5525126"/>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4">
              <a:lumMod val="60000"/>
              <a:lumOff val="40000"/>
            </a:schemeClr>
          </a:solidFill>
          <a:ln>
            <a:noFill/>
          </a:ln>
        </p:spPr>
        <p:txBody>
          <a:bodyPr/>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sp>
        <p:nvSpPr>
          <p:cNvPr id="16" name="任意多边形 15"/>
          <p:cNvSpPr/>
          <p:nvPr>
            <p:custDataLst>
              <p:tags r:id="rId1"/>
            </p:custDataLst>
          </p:nvPr>
        </p:nvSpPr>
        <p:spPr>
          <a:xfrm rot="2935387">
            <a:off x="3706475" y="2579976"/>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5"/>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7" name="任意多边形 14"/>
          <p:cNvSpPr/>
          <p:nvPr>
            <p:custDataLst>
              <p:tags r:id="rId2"/>
            </p:custDataLst>
          </p:nvPr>
        </p:nvSpPr>
        <p:spPr>
          <a:xfrm rot="8310640">
            <a:off x="3925551" y="3071549"/>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3"/>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8" name="任意多边形 16"/>
          <p:cNvSpPr/>
          <p:nvPr>
            <p:custDataLst>
              <p:tags r:id="rId3"/>
            </p:custDataLst>
          </p:nvPr>
        </p:nvSpPr>
        <p:spPr>
          <a:xfrm rot="19133679">
            <a:off x="3464070" y="2104484"/>
            <a:ext cx="668600" cy="1831677"/>
          </a:xfrm>
          <a:custGeom>
            <a:avLst/>
            <a:gdLst>
              <a:gd name="connsiteX0" fmla="*/ 195477 w 1211330"/>
              <a:gd name="connsiteY0" fmla="*/ 0 h 3318525"/>
              <a:gd name="connsiteX1" fmla="*/ 390952 w 1211330"/>
              <a:gd name="connsiteY1" fmla="*/ 418555 h 3318525"/>
              <a:gd name="connsiteX2" fmla="*/ 293215 w 1211330"/>
              <a:gd name="connsiteY2" fmla="*/ 418555 h 3318525"/>
              <a:gd name="connsiteX3" fmla="*/ 293214 w 1211330"/>
              <a:gd name="connsiteY3" fmla="*/ 1480498 h 3318525"/>
              <a:gd name="connsiteX4" fmla="*/ 1107647 w 1211330"/>
              <a:gd name="connsiteY4" fmla="*/ 1480498 h 3318525"/>
              <a:gd name="connsiteX5" fmla="*/ 1107647 w 1211330"/>
              <a:gd name="connsiteY5" fmla="*/ 1481472 h 3318525"/>
              <a:gd name="connsiteX6" fmla="*/ 1111489 w 1211330"/>
              <a:gd name="connsiteY6" fmla="*/ 1480549 h 3318525"/>
              <a:gd name="connsiteX7" fmla="*/ 1163523 w 1211330"/>
              <a:gd name="connsiteY7" fmla="*/ 1496539 h 3318525"/>
              <a:gd name="connsiteX8" fmla="*/ 1211117 w 1211330"/>
              <a:gd name="connsiteY8" fmla="*/ 1590073 h 3318525"/>
              <a:gd name="connsiteX9" fmla="*/ 1210040 w 1211330"/>
              <a:gd name="connsiteY9" fmla="*/ 1590003 h 3318525"/>
              <a:gd name="connsiteX10" fmla="*/ 1210040 w 1211330"/>
              <a:gd name="connsiteY10" fmla="*/ 3083585 h 3318525"/>
              <a:gd name="connsiteX11" fmla="*/ 1005256 w 1211330"/>
              <a:gd name="connsiteY11" fmla="*/ 3318525 h 3318525"/>
              <a:gd name="connsiteX12" fmla="*/ 1005256 w 1211330"/>
              <a:gd name="connsiteY12" fmla="*/ 1686415 h 3318525"/>
              <a:gd name="connsiteX13" fmla="*/ 196122 w 1211330"/>
              <a:gd name="connsiteY13" fmla="*/ 1686415 h 3318525"/>
              <a:gd name="connsiteX14" fmla="*/ 196122 w 1211330"/>
              <a:gd name="connsiteY14" fmla="*/ 1684848 h 3318525"/>
              <a:gd name="connsiteX15" fmla="*/ 186505 w 1211330"/>
              <a:gd name="connsiteY15" fmla="*/ 1685338 h 3318525"/>
              <a:gd name="connsiteX16" fmla="*/ 99053 w 1211330"/>
              <a:gd name="connsiteY16" fmla="*/ 1571339 h 3318525"/>
              <a:gd name="connsiteX17" fmla="*/ 100472 w 1211330"/>
              <a:gd name="connsiteY17" fmla="*/ 1566970 h 3318525"/>
              <a:gd name="connsiteX18" fmla="*/ 97738 w 1211330"/>
              <a:gd name="connsiteY18" fmla="*/ 1566970 h 3318525"/>
              <a:gd name="connsiteX19" fmla="*/ 97738 w 1211330"/>
              <a:gd name="connsiteY19" fmla="*/ 418555 h 3318525"/>
              <a:gd name="connsiteX20" fmla="*/ 0 w 1211330"/>
              <a:gd name="connsiteY20" fmla="*/ 418555 h 331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11330" h="3318525">
                <a:moveTo>
                  <a:pt x="195477" y="0"/>
                </a:moveTo>
                <a:lnTo>
                  <a:pt x="390952" y="418555"/>
                </a:lnTo>
                <a:lnTo>
                  <a:pt x="293215" y="418555"/>
                </a:lnTo>
                <a:lnTo>
                  <a:pt x="293214" y="1480498"/>
                </a:lnTo>
                <a:lnTo>
                  <a:pt x="1107647" y="1480498"/>
                </a:lnTo>
                <a:lnTo>
                  <a:pt x="1107647" y="1481472"/>
                </a:lnTo>
                <a:lnTo>
                  <a:pt x="1111489" y="1480549"/>
                </a:lnTo>
                <a:cubicBezTo>
                  <a:pt x="1129639" y="1481111"/>
                  <a:pt x="1147640" y="1486462"/>
                  <a:pt x="1163523" y="1496539"/>
                </a:cubicBezTo>
                <a:cubicBezTo>
                  <a:pt x="1195291" y="1516694"/>
                  <a:pt x="1213536" y="1552550"/>
                  <a:pt x="1211117" y="1590073"/>
                </a:cubicBezTo>
                <a:lnTo>
                  <a:pt x="1210040" y="1590003"/>
                </a:lnTo>
                <a:lnTo>
                  <a:pt x="1210040" y="3083585"/>
                </a:lnTo>
                <a:lnTo>
                  <a:pt x="1005256" y="3318525"/>
                </a:lnTo>
                <a:lnTo>
                  <a:pt x="1005256" y="1686415"/>
                </a:lnTo>
                <a:lnTo>
                  <a:pt x="196122" y="1686415"/>
                </a:lnTo>
                <a:lnTo>
                  <a:pt x="196122" y="1684848"/>
                </a:lnTo>
                <a:lnTo>
                  <a:pt x="186505" y="1685338"/>
                </a:lnTo>
                <a:cubicBezTo>
                  <a:pt x="131260" y="1677287"/>
                  <a:pt x="92481" y="1626737"/>
                  <a:pt x="99053" y="1571339"/>
                </a:cubicBezTo>
                <a:lnTo>
                  <a:pt x="100472" y="1566970"/>
                </a:lnTo>
                <a:lnTo>
                  <a:pt x="97738" y="1566970"/>
                </a:lnTo>
                <a:lnTo>
                  <a:pt x="97738" y="418555"/>
                </a:lnTo>
                <a:lnTo>
                  <a:pt x="0" y="418555"/>
                </a:lnTo>
                <a:close/>
              </a:path>
            </a:pathLst>
          </a:custGeom>
          <a:solidFill>
            <a:schemeClr val="accent2"/>
          </a:solidFill>
          <a:ln w="28575" cap="flat" cmpd="sng" algn="ctr">
            <a:noFill/>
            <a:prstDash val="solid"/>
          </a:ln>
          <a:effectLst/>
        </p:spPr>
        <p:txBody>
          <a:bodyPr wrap="square" anchor="ctr">
            <a:noAutofit/>
          </a:bodyPr>
          <a:lstStyle/>
          <a:p>
            <a:pPr algn="ctr">
              <a:defRPr/>
            </a:pPr>
            <a:endParaRPr lang="zh-CN" altLang="en-US" kern="0">
              <a:solidFill>
                <a:prstClr val="white"/>
              </a:solidFill>
            </a:endParaRPr>
          </a:p>
        </p:txBody>
      </p:sp>
      <p:sp>
        <p:nvSpPr>
          <p:cNvPr id="19" name="矩形 18"/>
          <p:cNvSpPr/>
          <p:nvPr/>
        </p:nvSpPr>
        <p:spPr>
          <a:xfrm>
            <a:off x="3978545" y="4603845"/>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0" name="矩形 19"/>
          <p:cNvSpPr/>
          <p:nvPr/>
        </p:nvSpPr>
        <p:spPr>
          <a:xfrm>
            <a:off x="687659"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1" name="矩形 20"/>
          <p:cNvSpPr/>
          <p:nvPr/>
        </p:nvSpPr>
        <p:spPr>
          <a:xfrm>
            <a:off x="4652380" y="1666457"/>
            <a:ext cx="2276897" cy="1457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a:t>
            </a:r>
            <a:endParaRPr lang="zh-CN" altLang="zh-CN" sz="1800" dirty="0">
              <a:solidFill>
                <a:schemeClr val="tx1"/>
              </a:solidFill>
              <a:latin typeface="+mn-ea"/>
            </a:endParaRPr>
          </a:p>
        </p:txBody>
      </p:sp>
      <p:sp>
        <p:nvSpPr>
          <p:cNvPr id="22" name="任意多边形 29"/>
          <p:cNvSpPr/>
          <p:nvPr/>
        </p:nvSpPr>
        <p:spPr>
          <a:xfrm rot="3152299">
            <a:off x="2873814" y="3178477"/>
            <a:ext cx="516319" cy="1334310"/>
          </a:xfrm>
          <a:custGeom>
            <a:avLst/>
            <a:gdLst>
              <a:gd name="connsiteX0" fmla="*/ 84221 w 349326"/>
              <a:gd name="connsiteY0" fmla="*/ 0 h 902754"/>
              <a:gd name="connsiteX1" fmla="*/ 258891 w 349326"/>
              <a:gd name="connsiteY1" fmla="*/ 0 h 902754"/>
              <a:gd name="connsiteX2" fmla="*/ 261995 w 349326"/>
              <a:gd name="connsiteY2" fmla="*/ 528251 h 902754"/>
              <a:gd name="connsiteX3" fmla="*/ 349326 w 349326"/>
              <a:gd name="connsiteY3" fmla="*/ 527738 h 902754"/>
              <a:gd name="connsiteX4" fmla="*/ 176860 w 349326"/>
              <a:gd name="connsiteY4" fmla="*/ 902754 h 902754"/>
              <a:gd name="connsiteX5" fmla="*/ 0 w 349326"/>
              <a:gd name="connsiteY5" fmla="*/ 529791 h 902754"/>
              <a:gd name="connsiteX6" fmla="*/ 87331 w 349326"/>
              <a:gd name="connsiteY6" fmla="*/ 529278 h 902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326" h="902754">
                <a:moveTo>
                  <a:pt x="84221" y="0"/>
                </a:moveTo>
                <a:lnTo>
                  <a:pt x="258891" y="0"/>
                </a:lnTo>
                <a:lnTo>
                  <a:pt x="261995" y="528251"/>
                </a:lnTo>
                <a:lnTo>
                  <a:pt x="349326" y="527738"/>
                </a:lnTo>
                <a:lnTo>
                  <a:pt x="176860" y="902754"/>
                </a:lnTo>
                <a:lnTo>
                  <a:pt x="0" y="529791"/>
                </a:lnTo>
                <a:lnTo>
                  <a:pt x="87331" y="529278"/>
                </a:lnTo>
                <a:close/>
              </a:path>
            </a:pathLst>
          </a:cu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470867" y="4470910"/>
            <a:ext cx="2931841" cy="8205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FFFFFF"/>
                </a:solidFill>
              </a:rPr>
              <a:t>请输入您的小标题</a:t>
            </a:r>
            <a:endParaRPr lang="zh-CN" altLang="en-US" dirty="0">
              <a:solidFill>
                <a:srgbClr val="FFFFFF"/>
              </a:solidFill>
            </a:endParaRPr>
          </a:p>
        </p:txBody>
      </p:sp>
      <p:cxnSp>
        <p:nvCxnSpPr>
          <p:cNvPr id="24" name="直接连接符 23"/>
          <p:cNvCxnSpPr/>
          <p:nvPr/>
        </p:nvCxnSpPr>
        <p:spPr>
          <a:xfrm>
            <a:off x="7248525" y="1476375"/>
            <a:ext cx="0" cy="48387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7368538" y="1390231"/>
            <a:ext cx="4183915" cy="50581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38" name="KSO_Shape"/>
          <p:cNvSpPr/>
          <p:nvPr/>
        </p:nvSpPr>
        <p:spPr bwMode="auto">
          <a:xfrm>
            <a:off x="4532910" y="2778659"/>
            <a:ext cx="3126181" cy="2365477"/>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矩形 14"/>
          <p:cNvSpPr/>
          <p:nvPr/>
        </p:nvSpPr>
        <p:spPr>
          <a:xfrm>
            <a:off x="1136129"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文本框 15"/>
          <p:cNvSpPr txBox="1"/>
          <p:nvPr/>
        </p:nvSpPr>
        <p:spPr>
          <a:xfrm>
            <a:off x="2419349"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7" name="矩形 16"/>
          <p:cNvSpPr/>
          <p:nvPr/>
        </p:nvSpPr>
        <p:spPr>
          <a:xfrm>
            <a:off x="8227492" y="2286000"/>
            <a:ext cx="3207271" cy="3695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文本框 17"/>
          <p:cNvSpPr txBox="1"/>
          <p:nvPr/>
        </p:nvSpPr>
        <p:spPr>
          <a:xfrm>
            <a:off x="9510712" y="1870501"/>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请输入第三章的大标题</a:t>
            </a:r>
            <a:endParaRPr lang="zh-CN" altLang="en-US" dirty="0"/>
          </a:p>
        </p:txBody>
      </p:sp>
      <p:sp>
        <p:nvSpPr>
          <p:cNvPr id="9219" name="文本占位符 2"/>
          <p:cNvSpPr>
            <a:spLocks noGrp="1"/>
          </p:cNvSpPr>
          <p:nvPr>
            <p:ph type="body" idx="1"/>
          </p:nvPr>
        </p:nvSpPr>
        <p:spPr/>
        <p:txBody>
          <a:bodyPr/>
          <a:lstStyle/>
          <a:p>
            <a:r>
              <a:rPr lang="zh-CN" altLang="en-US" dirty="0"/>
              <a:t>请输入第三章的小标题</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6" name="组合 15"/>
          <p:cNvGrpSpPr/>
          <p:nvPr/>
        </p:nvGrpSpPr>
        <p:grpSpPr>
          <a:xfrm>
            <a:off x="4155565" y="2122943"/>
            <a:ext cx="3880870" cy="3489097"/>
            <a:chOff x="982663" y="2561093"/>
            <a:chExt cx="3880870" cy="3489097"/>
          </a:xfrm>
        </p:grpSpPr>
        <p:sp>
          <p:nvSpPr>
            <p:cNvPr id="17" name="Oval 17"/>
            <p:cNvSpPr>
              <a:spLocks noChangeArrowheads="1"/>
            </p:cNvSpPr>
            <p:nvPr/>
          </p:nvSpPr>
          <p:spPr bwMode="auto">
            <a:xfrm>
              <a:off x="4040754" y="4070803"/>
              <a:ext cx="822779" cy="826862"/>
            </a:xfrm>
            <a:prstGeom prst="ellipse">
              <a:avLst/>
            </a:prstGeom>
            <a:solidFill>
              <a:schemeClr val="accent1">
                <a:lumMod val="40000"/>
                <a:lumOff val="60000"/>
              </a:schemeClr>
            </a:solidFill>
            <a:ln>
              <a:noFill/>
            </a:ln>
          </p:spPr>
          <p:txBody>
            <a:bodyPr/>
            <a:lstStyle/>
            <a:p>
              <a:pPr>
                <a:defRPr/>
              </a:pPr>
              <a:endParaRPr lang="zh-CN" altLang="en-US" sz="5400">
                <a:latin typeface="+mn-lt"/>
              </a:endParaRPr>
            </a:p>
          </p:txBody>
        </p:sp>
        <p:sp>
          <p:nvSpPr>
            <p:cNvPr id="18" name="Oval 4"/>
            <p:cNvSpPr>
              <a:spLocks noChangeArrowheads="1"/>
            </p:cNvSpPr>
            <p:nvPr/>
          </p:nvSpPr>
          <p:spPr bwMode="auto">
            <a:xfrm>
              <a:off x="3005138" y="2561093"/>
              <a:ext cx="328613" cy="328613"/>
            </a:xfrm>
            <a:prstGeom prst="ellipse">
              <a:avLst/>
            </a:prstGeom>
            <a:solidFill>
              <a:schemeClr val="accent2">
                <a:lumMod val="40000"/>
                <a:lumOff val="60000"/>
              </a:schemeClr>
            </a:solidFill>
            <a:ln>
              <a:noFill/>
            </a:ln>
          </p:spPr>
          <p:txBody>
            <a:bodyPr/>
            <a:lstStyle/>
            <a:p>
              <a:pPr>
                <a:defRPr/>
              </a:pPr>
              <a:endParaRPr lang="zh-CN" altLang="en-US" sz="5400">
                <a:latin typeface="+mn-lt"/>
              </a:endParaRPr>
            </a:p>
          </p:txBody>
        </p:sp>
        <p:sp>
          <p:nvSpPr>
            <p:cNvPr id="19" name="Oval 6"/>
            <p:cNvSpPr>
              <a:spLocks noChangeArrowheads="1"/>
            </p:cNvSpPr>
            <p:nvPr/>
          </p:nvSpPr>
          <p:spPr bwMode="auto">
            <a:xfrm>
              <a:off x="1154113" y="4827815"/>
              <a:ext cx="263525" cy="265113"/>
            </a:xfrm>
            <a:prstGeom prst="ellipse">
              <a:avLst/>
            </a:prstGeom>
            <a:solidFill>
              <a:schemeClr val="accent2">
                <a:alpha val="20000"/>
              </a:schemeClr>
            </a:solidFill>
            <a:ln>
              <a:noFill/>
            </a:ln>
          </p:spPr>
          <p:txBody>
            <a:bodyPr/>
            <a:lstStyle/>
            <a:p>
              <a:pPr>
                <a:defRPr/>
              </a:pPr>
              <a:endParaRPr lang="zh-CN" altLang="en-US" sz="5400">
                <a:latin typeface="+mn-lt"/>
              </a:endParaRPr>
            </a:p>
          </p:txBody>
        </p:sp>
        <p:sp>
          <p:nvSpPr>
            <p:cNvPr id="20" name="Oval 7"/>
            <p:cNvSpPr>
              <a:spLocks noChangeArrowheads="1"/>
            </p:cNvSpPr>
            <p:nvPr/>
          </p:nvSpPr>
          <p:spPr bwMode="auto">
            <a:xfrm>
              <a:off x="3805238" y="5691415"/>
              <a:ext cx="360362" cy="358775"/>
            </a:xfrm>
            <a:prstGeom prst="ellipse">
              <a:avLst/>
            </a:prstGeom>
            <a:solidFill>
              <a:schemeClr val="accent2"/>
            </a:solidFill>
            <a:ln>
              <a:noFill/>
            </a:ln>
          </p:spPr>
          <p:txBody>
            <a:bodyPr/>
            <a:lstStyle/>
            <a:p>
              <a:pPr>
                <a:defRPr/>
              </a:pPr>
              <a:endParaRPr lang="zh-CN" altLang="en-US" sz="5400">
                <a:latin typeface="+mn-lt"/>
              </a:endParaRPr>
            </a:p>
          </p:txBody>
        </p:sp>
        <p:sp>
          <p:nvSpPr>
            <p:cNvPr id="21" name="Oval 11"/>
            <p:cNvSpPr>
              <a:spLocks noChangeArrowheads="1"/>
            </p:cNvSpPr>
            <p:nvPr/>
          </p:nvSpPr>
          <p:spPr bwMode="auto">
            <a:xfrm>
              <a:off x="982663" y="2743428"/>
              <a:ext cx="1989137" cy="1992312"/>
            </a:xfrm>
            <a:prstGeom prst="ellipse">
              <a:avLst/>
            </a:prstGeom>
            <a:solidFill>
              <a:schemeClr val="accent1"/>
            </a:solidFill>
            <a:ln>
              <a:noFill/>
            </a:ln>
          </p:spPr>
          <p:txBody>
            <a:bodyPr vert="horz" anchor="ctr"/>
            <a:lstStyle/>
            <a:p>
              <a:pPr algn="ctr">
                <a:defRPr/>
              </a:pPr>
              <a:r>
                <a:rPr lang="zh-CN" altLang="en-US" sz="4000" dirty="0">
                  <a:solidFill>
                    <a:srgbClr val="F7F8F8"/>
                  </a:solidFill>
                  <a:latin typeface="+mj-ea"/>
                  <a:ea typeface="+mj-ea"/>
                </a:rPr>
                <a:t>文本</a:t>
              </a:r>
              <a:endParaRPr lang="zh-CN" altLang="en-US" sz="4000" dirty="0">
                <a:solidFill>
                  <a:srgbClr val="F7F8F8"/>
                </a:solidFill>
                <a:latin typeface="+mj-ea"/>
                <a:ea typeface="+mj-ea"/>
              </a:endParaRPr>
            </a:p>
          </p:txBody>
        </p:sp>
        <p:sp>
          <p:nvSpPr>
            <p:cNvPr id="22" name="Oval 12"/>
            <p:cNvSpPr>
              <a:spLocks noChangeArrowheads="1"/>
            </p:cNvSpPr>
            <p:nvPr/>
          </p:nvSpPr>
          <p:spPr bwMode="auto">
            <a:xfrm>
              <a:off x="1511300" y="4948465"/>
              <a:ext cx="677863" cy="677863"/>
            </a:xfrm>
            <a:prstGeom prst="ellipse">
              <a:avLst/>
            </a:prstGeom>
            <a:solidFill>
              <a:schemeClr val="accent1">
                <a:lumMod val="60000"/>
                <a:lumOff val="40000"/>
              </a:schemeClr>
            </a:solidFill>
            <a:ln>
              <a:noFill/>
            </a:ln>
          </p:spPr>
          <p:txBody>
            <a:bodyPr/>
            <a:lstStyle/>
            <a:p>
              <a:pPr>
                <a:defRPr/>
              </a:pPr>
              <a:endParaRPr lang="zh-CN" altLang="en-US" sz="5400">
                <a:latin typeface="+mn-lt"/>
              </a:endParaRPr>
            </a:p>
          </p:txBody>
        </p:sp>
        <p:sp>
          <p:nvSpPr>
            <p:cNvPr id="23" name="Oval 15"/>
            <p:cNvSpPr>
              <a:spLocks noChangeArrowheads="1"/>
            </p:cNvSpPr>
            <p:nvPr/>
          </p:nvSpPr>
          <p:spPr bwMode="auto">
            <a:xfrm>
              <a:off x="3268663" y="3095853"/>
              <a:ext cx="1468437" cy="1468437"/>
            </a:xfrm>
            <a:prstGeom prst="ellipse">
              <a:avLst/>
            </a:prstGeom>
            <a:solidFill>
              <a:schemeClr val="accent2"/>
            </a:solidFill>
            <a:ln>
              <a:noFill/>
            </a:ln>
          </p:spPr>
          <p:txBody>
            <a:bodyPr anchor="ctr"/>
            <a:lstStyle/>
            <a:p>
              <a:pPr algn="ctr">
                <a:defRPr/>
              </a:pPr>
              <a:r>
                <a:rPr lang="zh-CN" altLang="en-US" sz="3200" dirty="0">
                  <a:solidFill>
                    <a:srgbClr val="F7F8F8"/>
                  </a:solidFill>
                  <a:latin typeface="+mj-ea"/>
                  <a:ea typeface="+mj-ea"/>
                </a:rPr>
                <a:t>文本</a:t>
              </a:r>
              <a:endParaRPr lang="zh-CN" altLang="en-US" sz="3200" dirty="0">
                <a:solidFill>
                  <a:srgbClr val="F7F8F8"/>
                </a:solidFill>
                <a:latin typeface="+mj-ea"/>
                <a:ea typeface="+mj-ea"/>
              </a:endParaRPr>
            </a:p>
          </p:txBody>
        </p:sp>
        <p:sp>
          <p:nvSpPr>
            <p:cNvPr id="24" name="Oval 21"/>
            <p:cNvSpPr>
              <a:spLocks noChangeArrowheads="1"/>
            </p:cNvSpPr>
            <p:nvPr/>
          </p:nvSpPr>
          <p:spPr bwMode="auto">
            <a:xfrm>
              <a:off x="2435225" y="4561115"/>
              <a:ext cx="1362075" cy="1360488"/>
            </a:xfrm>
            <a:prstGeom prst="ellipse">
              <a:avLst/>
            </a:prstGeom>
            <a:solidFill>
              <a:schemeClr val="accent3"/>
            </a:solidFill>
            <a:ln>
              <a:noFill/>
            </a:ln>
          </p:spPr>
          <p:txBody>
            <a:bodyPr anchor="ctr"/>
            <a:lstStyle/>
            <a:p>
              <a:pPr algn="ctr">
                <a:defRPr/>
              </a:pPr>
              <a:r>
                <a:rPr lang="zh-CN" altLang="en-US" sz="2800" dirty="0">
                  <a:solidFill>
                    <a:srgbClr val="F7F8F8"/>
                  </a:solidFill>
                  <a:latin typeface="+mj-ea"/>
                  <a:ea typeface="+mj-ea"/>
                </a:rPr>
                <a:t>文本</a:t>
              </a:r>
              <a:endParaRPr lang="zh-CN" altLang="en-US" sz="2800" dirty="0">
                <a:solidFill>
                  <a:srgbClr val="F7F8F8"/>
                </a:solidFill>
                <a:latin typeface="+mj-ea"/>
                <a:ea typeface="+mj-ea"/>
              </a:endParaRPr>
            </a:p>
          </p:txBody>
        </p:sp>
      </p:grpSp>
      <p:sp>
        <p:nvSpPr>
          <p:cNvPr id="25" name="圆角矩形 19"/>
          <p:cNvSpPr/>
          <p:nvPr/>
        </p:nvSpPr>
        <p:spPr>
          <a:xfrm>
            <a:off x="8206865" y="1811857"/>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19"/>
          <p:cNvSpPr/>
          <p:nvPr/>
        </p:nvSpPr>
        <p:spPr>
          <a:xfrm>
            <a:off x="7625045" y="4510315"/>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19"/>
          <p:cNvSpPr/>
          <p:nvPr/>
        </p:nvSpPr>
        <p:spPr>
          <a:xfrm>
            <a:off x="299244" y="3135686"/>
            <a:ext cx="3771106" cy="182079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3" name="矩形 12"/>
          <p:cNvSpPr/>
          <p:nvPr/>
        </p:nvSpPr>
        <p:spPr>
          <a:xfrm>
            <a:off x="1136129" y="160309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183629" y="2096294"/>
            <a:ext cx="595086" cy="386806"/>
          </a:xfrm>
          <a:custGeom>
            <a:avLst/>
            <a:gdLst>
              <a:gd name="T0" fmla="*/ 2147483646 w 2758"/>
              <a:gd name="T1" fmla="*/ 2147483646 h 1666"/>
              <a:gd name="T2" fmla="*/ 2147483646 w 2758"/>
              <a:gd name="T3" fmla="*/ 2147483646 h 1666"/>
              <a:gd name="T4" fmla="*/ 2147483646 w 2758"/>
              <a:gd name="T5" fmla="*/ 2147483646 h 1666"/>
              <a:gd name="T6" fmla="*/ 2147483646 w 2758"/>
              <a:gd name="T7" fmla="*/ 2147483646 h 1666"/>
              <a:gd name="T8" fmla="*/ 2147483646 w 2758"/>
              <a:gd name="T9" fmla="*/ 2147483646 h 1666"/>
              <a:gd name="T10" fmla="*/ 2147483646 w 2758"/>
              <a:gd name="T11" fmla="*/ 2147483646 h 1666"/>
              <a:gd name="T12" fmla="*/ 2147483646 w 2758"/>
              <a:gd name="T13" fmla="*/ 2147483646 h 1666"/>
              <a:gd name="T14" fmla="*/ 2147483646 w 2758"/>
              <a:gd name="T15" fmla="*/ 2147483646 h 1666"/>
              <a:gd name="T16" fmla="*/ 2147483646 w 2758"/>
              <a:gd name="T17" fmla="*/ 2147483646 h 1666"/>
              <a:gd name="T18" fmla="*/ 2147483646 w 2758"/>
              <a:gd name="T19" fmla="*/ 2147483646 h 1666"/>
              <a:gd name="T20" fmla="*/ 2147483646 w 2758"/>
              <a:gd name="T21" fmla="*/ 2147483646 h 1666"/>
              <a:gd name="T22" fmla="*/ 2147483646 w 2758"/>
              <a:gd name="T23" fmla="*/ 2147483646 h 1666"/>
              <a:gd name="T24" fmla="*/ 2147483646 w 2758"/>
              <a:gd name="T25" fmla="*/ 2147483646 h 1666"/>
              <a:gd name="T26" fmla="*/ 2147483646 w 2758"/>
              <a:gd name="T27" fmla="*/ 2147483646 h 1666"/>
              <a:gd name="T28" fmla="*/ 2147483646 w 2758"/>
              <a:gd name="T29" fmla="*/ 2147483646 h 1666"/>
              <a:gd name="T30" fmla="*/ 2147483646 w 2758"/>
              <a:gd name="T31" fmla="*/ 2147483646 h 1666"/>
              <a:gd name="T32" fmla="*/ 2147483646 w 2758"/>
              <a:gd name="T33" fmla="*/ 2147483646 h 1666"/>
              <a:gd name="T34" fmla="*/ 2147483646 w 2758"/>
              <a:gd name="T35" fmla="*/ 2147483646 h 1666"/>
              <a:gd name="T36" fmla="*/ 2147483646 w 2758"/>
              <a:gd name="T37" fmla="*/ 2147483646 h 1666"/>
              <a:gd name="T38" fmla="*/ 2147483646 w 2758"/>
              <a:gd name="T39" fmla="*/ 2147483646 h 1666"/>
              <a:gd name="T40" fmla="*/ 2147483646 w 2758"/>
              <a:gd name="T41" fmla="*/ 2147483646 h 1666"/>
              <a:gd name="T42" fmla="*/ 2147483646 w 2758"/>
              <a:gd name="T43" fmla="*/ 2147483646 h 1666"/>
              <a:gd name="T44" fmla="*/ 2147483646 w 2758"/>
              <a:gd name="T45" fmla="*/ 2147483646 h 1666"/>
              <a:gd name="T46" fmla="*/ 2147483646 w 2758"/>
              <a:gd name="T47" fmla="*/ 2147483646 h 1666"/>
              <a:gd name="T48" fmla="*/ 2147483646 w 2758"/>
              <a:gd name="T49" fmla="*/ 2147483646 h 1666"/>
              <a:gd name="T50" fmla="*/ 2147483646 w 2758"/>
              <a:gd name="T51" fmla="*/ 2147483646 h 1666"/>
              <a:gd name="T52" fmla="*/ 2147483646 w 2758"/>
              <a:gd name="T53" fmla="*/ 2147483646 h 1666"/>
              <a:gd name="T54" fmla="*/ 2147483646 w 2758"/>
              <a:gd name="T55" fmla="*/ 2147483646 h 1666"/>
              <a:gd name="T56" fmla="*/ 2147483646 w 2758"/>
              <a:gd name="T57" fmla="*/ 2147483646 h 1666"/>
              <a:gd name="T58" fmla="*/ 2147483646 w 2758"/>
              <a:gd name="T59" fmla="*/ 2147483646 h 1666"/>
              <a:gd name="T60" fmla="*/ 2147483646 w 2758"/>
              <a:gd name="T61" fmla="*/ 2147483646 h 1666"/>
              <a:gd name="T62" fmla="*/ 2147483646 w 2758"/>
              <a:gd name="T63" fmla="*/ 2147483646 h 1666"/>
              <a:gd name="T64" fmla="*/ 2147483646 w 2758"/>
              <a:gd name="T65" fmla="*/ 2147483646 h 1666"/>
              <a:gd name="T66" fmla="*/ 2147483646 w 2758"/>
              <a:gd name="T67" fmla="*/ 2147483646 h 1666"/>
              <a:gd name="T68" fmla="*/ 2147483646 w 2758"/>
              <a:gd name="T69" fmla="*/ 2147483646 h 1666"/>
              <a:gd name="T70" fmla="*/ 2147483646 w 2758"/>
              <a:gd name="T71" fmla="*/ 2147483646 h 1666"/>
              <a:gd name="T72" fmla="*/ 2147483646 w 2758"/>
              <a:gd name="T73" fmla="*/ 2147483646 h 1666"/>
              <a:gd name="T74" fmla="*/ 2147483646 w 2758"/>
              <a:gd name="T75" fmla="*/ 2147483646 h 1666"/>
              <a:gd name="T76" fmla="*/ 2147483646 w 2758"/>
              <a:gd name="T77" fmla="*/ 2147483646 h 1666"/>
              <a:gd name="T78" fmla="*/ 2147483646 w 2758"/>
              <a:gd name="T79" fmla="*/ 2147483646 h 1666"/>
              <a:gd name="T80" fmla="*/ 2147483646 w 2758"/>
              <a:gd name="T81" fmla="*/ 2147483646 h 1666"/>
              <a:gd name="T82" fmla="*/ 2147483646 w 2758"/>
              <a:gd name="T83" fmla="*/ 2147483646 h 1666"/>
              <a:gd name="T84" fmla="*/ 2147483646 w 2758"/>
              <a:gd name="T85" fmla="*/ 2147483646 h 1666"/>
              <a:gd name="T86" fmla="*/ 2147483646 w 2758"/>
              <a:gd name="T87" fmla="*/ 2147483646 h 1666"/>
              <a:gd name="T88" fmla="*/ 2147483646 w 2758"/>
              <a:gd name="T89" fmla="*/ 2147483646 h 1666"/>
              <a:gd name="T90" fmla="*/ 2147483646 w 2758"/>
              <a:gd name="T91" fmla="*/ 2147483646 h 1666"/>
              <a:gd name="T92" fmla="*/ 2147483646 w 2758"/>
              <a:gd name="T93" fmla="*/ 2147483646 h 1666"/>
              <a:gd name="T94" fmla="*/ 2147483646 w 2758"/>
              <a:gd name="T95" fmla="*/ 2147483646 h 1666"/>
              <a:gd name="T96" fmla="*/ 2147483646 w 2758"/>
              <a:gd name="T97" fmla="*/ 2147483646 h 1666"/>
              <a:gd name="T98" fmla="*/ 2147483646 w 2758"/>
              <a:gd name="T99" fmla="*/ 2147483646 h 1666"/>
              <a:gd name="T100" fmla="*/ 2147483646 w 2758"/>
              <a:gd name="T101" fmla="*/ 2147483646 h 1666"/>
              <a:gd name="T102" fmla="*/ 2147483646 w 2758"/>
              <a:gd name="T103" fmla="*/ 2147483646 h 1666"/>
              <a:gd name="T104" fmla="*/ 2147483646 w 2758"/>
              <a:gd name="T105" fmla="*/ 2147483646 h 1666"/>
              <a:gd name="T106" fmla="*/ 2147483646 w 2758"/>
              <a:gd name="T107" fmla="*/ 2147483646 h 1666"/>
              <a:gd name="T108" fmla="*/ 2147483646 w 2758"/>
              <a:gd name="T109" fmla="*/ 2147483646 h 1666"/>
              <a:gd name="T110" fmla="*/ 2147483646 w 2758"/>
              <a:gd name="T111" fmla="*/ 2147483646 h 1666"/>
              <a:gd name="T112" fmla="*/ 2147483646 w 2758"/>
              <a:gd name="T113" fmla="*/ 2147483646 h 1666"/>
              <a:gd name="T114" fmla="*/ 2147483646 w 2758"/>
              <a:gd name="T115" fmla="*/ 2147483646 h 1666"/>
              <a:gd name="T116" fmla="*/ 2147483646 w 2758"/>
              <a:gd name="T117" fmla="*/ 2147483646 h 1666"/>
              <a:gd name="T118" fmla="*/ 2147483646 w 2758"/>
              <a:gd name="T119" fmla="*/ 2147483646 h 1666"/>
              <a:gd name="T120" fmla="*/ 2147483646 w 2758"/>
              <a:gd name="T121" fmla="*/ 2147483646 h 1666"/>
              <a:gd name="T122" fmla="*/ 2147483646 w 2758"/>
              <a:gd name="T123" fmla="*/ 2147483646 h 166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758" h="1666">
                <a:moveTo>
                  <a:pt x="931" y="1269"/>
                </a:moveTo>
                <a:lnTo>
                  <a:pt x="895" y="1297"/>
                </a:lnTo>
                <a:lnTo>
                  <a:pt x="864" y="1328"/>
                </a:lnTo>
                <a:lnTo>
                  <a:pt x="839" y="1359"/>
                </a:lnTo>
                <a:lnTo>
                  <a:pt x="816" y="1392"/>
                </a:lnTo>
                <a:lnTo>
                  <a:pt x="1102" y="1555"/>
                </a:lnTo>
                <a:lnTo>
                  <a:pt x="1172" y="1557"/>
                </a:lnTo>
                <a:lnTo>
                  <a:pt x="1210" y="1555"/>
                </a:lnTo>
                <a:lnTo>
                  <a:pt x="1243" y="1547"/>
                </a:lnTo>
                <a:lnTo>
                  <a:pt x="1269" y="1535"/>
                </a:lnTo>
                <a:lnTo>
                  <a:pt x="1293" y="1518"/>
                </a:lnTo>
                <a:lnTo>
                  <a:pt x="1310" y="1495"/>
                </a:lnTo>
                <a:lnTo>
                  <a:pt x="1323" y="1466"/>
                </a:lnTo>
                <a:lnTo>
                  <a:pt x="1331" y="1434"/>
                </a:lnTo>
                <a:lnTo>
                  <a:pt x="1333" y="1397"/>
                </a:lnTo>
                <a:lnTo>
                  <a:pt x="1164" y="1397"/>
                </a:lnTo>
                <a:lnTo>
                  <a:pt x="931" y="1269"/>
                </a:lnTo>
                <a:close/>
                <a:moveTo>
                  <a:pt x="1060" y="975"/>
                </a:moveTo>
                <a:lnTo>
                  <a:pt x="1026" y="983"/>
                </a:lnTo>
                <a:lnTo>
                  <a:pt x="993" y="992"/>
                </a:lnTo>
                <a:lnTo>
                  <a:pt x="964" y="1006"/>
                </a:lnTo>
                <a:lnTo>
                  <a:pt x="937" y="1021"/>
                </a:lnTo>
                <a:lnTo>
                  <a:pt x="912" y="1040"/>
                </a:lnTo>
                <a:lnTo>
                  <a:pt x="891" y="1061"/>
                </a:lnTo>
                <a:lnTo>
                  <a:pt x="872" y="1084"/>
                </a:lnTo>
                <a:lnTo>
                  <a:pt x="855" y="1111"/>
                </a:lnTo>
                <a:lnTo>
                  <a:pt x="1195" y="1292"/>
                </a:lnTo>
                <a:lnTo>
                  <a:pt x="1352" y="1296"/>
                </a:lnTo>
                <a:lnTo>
                  <a:pt x="1392" y="1294"/>
                </a:lnTo>
                <a:lnTo>
                  <a:pt x="1427" y="1288"/>
                </a:lnTo>
                <a:lnTo>
                  <a:pt x="1456" y="1276"/>
                </a:lnTo>
                <a:lnTo>
                  <a:pt x="1481" y="1263"/>
                </a:lnTo>
                <a:lnTo>
                  <a:pt x="1500" y="1244"/>
                </a:lnTo>
                <a:lnTo>
                  <a:pt x="1513" y="1221"/>
                </a:lnTo>
                <a:lnTo>
                  <a:pt x="1521" y="1192"/>
                </a:lnTo>
                <a:lnTo>
                  <a:pt x="1523" y="1161"/>
                </a:lnTo>
                <a:lnTo>
                  <a:pt x="1521" y="1142"/>
                </a:lnTo>
                <a:lnTo>
                  <a:pt x="1517" y="1121"/>
                </a:lnTo>
                <a:lnTo>
                  <a:pt x="1510" y="1096"/>
                </a:lnTo>
                <a:lnTo>
                  <a:pt x="1498" y="1071"/>
                </a:lnTo>
                <a:lnTo>
                  <a:pt x="1241" y="1075"/>
                </a:lnTo>
                <a:lnTo>
                  <a:pt x="1060" y="975"/>
                </a:lnTo>
                <a:close/>
                <a:moveTo>
                  <a:pt x="1137" y="668"/>
                </a:moveTo>
                <a:lnTo>
                  <a:pt x="1104" y="670"/>
                </a:lnTo>
                <a:lnTo>
                  <a:pt x="1074" y="676"/>
                </a:lnTo>
                <a:lnTo>
                  <a:pt x="1047" y="687"/>
                </a:lnTo>
                <a:lnTo>
                  <a:pt x="1020" y="702"/>
                </a:lnTo>
                <a:lnTo>
                  <a:pt x="997" y="722"/>
                </a:lnTo>
                <a:lnTo>
                  <a:pt x="976" y="745"/>
                </a:lnTo>
                <a:lnTo>
                  <a:pt x="954" y="772"/>
                </a:lnTo>
                <a:lnTo>
                  <a:pt x="937" y="804"/>
                </a:lnTo>
                <a:lnTo>
                  <a:pt x="1269" y="969"/>
                </a:lnTo>
                <a:lnTo>
                  <a:pt x="1454" y="971"/>
                </a:lnTo>
                <a:lnTo>
                  <a:pt x="1502" y="969"/>
                </a:lnTo>
                <a:lnTo>
                  <a:pt x="1542" y="962"/>
                </a:lnTo>
                <a:lnTo>
                  <a:pt x="1579" y="952"/>
                </a:lnTo>
                <a:lnTo>
                  <a:pt x="1608" y="937"/>
                </a:lnTo>
                <a:lnTo>
                  <a:pt x="1631" y="916"/>
                </a:lnTo>
                <a:lnTo>
                  <a:pt x="1646" y="893"/>
                </a:lnTo>
                <a:lnTo>
                  <a:pt x="1656" y="864"/>
                </a:lnTo>
                <a:lnTo>
                  <a:pt x="1659" y="833"/>
                </a:lnTo>
                <a:lnTo>
                  <a:pt x="1657" y="810"/>
                </a:lnTo>
                <a:lnTo>
                  <a:pt x="1650" y="789"/>
                </a:lnTo>
                <a:lnTo>
                  <a:pt x="1640" y="772"/>
                </a:lnTo>
                <a:lnTo>
                  <a:pt x="1625" y="758"/>
                </a:lnTo>
                <a:lnTo>
                  <a:pt x="1604" y="749"/>
                </a:lnTo>
                <a:lnTo>
                  <a:pt x="1579" y="741"/>
                </a:lnTo>
                <a:lnTo>
                  <a:pt x="1550" y="735"/>
                </a:lnTo>
                <a:lnTo>
                  <a:pt x="1517" y="733"/>
                </a:lnTo>
                <a:lnTo>
                  <a:pt x="1293" y="733"/>
                </a:lnTo>
                <a:lnTo>
                  <a:pt x="1273" y="718"/>
                </a:lnTo>
                <a:lnTo>
                  <a:pt x="1254" y="704"/>
                </a:lnTo>
                <a:lnTo>
                  <a:pt x="1233" y="693"/>
                </a:lnTo>
                <a:lnTo>
                  <a:pt x="1214" y="683"/>
                </a:lnTo>
                <a:lnTo>
                  <a:pt x="1195" y="678"/>
                </a:lnTo>
                <a:lnTo>
                  <a:pt x="1175" y="672"/>
                </a:lnTo>
                <a:lnTo>
                  <a:pt x="1156" y="668"/>
                </a:lnTo>
                <a:lnTo>
                  <a:pt x="1137" y="668"/>
                </a:lnTo>
                <a:close/>
                <a:moveTo>
                  <a:pt x="1694" y="240"/>
                </a:moveTo>
                <a:lnTo>
                  <a:pt x="1898" y="466"/>
                </a:lnTo>
                <a:lnTo>
                  <a:pt x="1874" y="497"/>
                </a:lnTo>
                <a:lnTo>
                  <a:pt x="1855" y="520"/>
                </a:lnTo>
                <a:lnTo>
                  <a:pt x="2251" y="518"/>
                </a:lnTo>
                <a:lnTo>
                  <a:pt x="2303" y="516"/>
                </a:lnTo>
                <a:lnTo>
                  <a:pt x="2351" y="516"/>
                </a:lnTo>
                <a:lnTo>
                  <a:pt x="2395" y="512"/>
                </a:lnTo>
                <a:lnTo>
                  <a:pt x="2435" y="511"/>
                </a:lnTo>
                <a:lnTo>
                  <a:pt x="2474" y="505"/>
                </a:lnTo>
                <a:lnTo>
                  <a:pt x="2508" y="501"/>
                </a:lnTo>
                <a:lnTo>
                  <a:pt x="2539" y="493"/>
                </a:lnTo>
                <a:lnTo>
                  <a:pt x="2568" y="488"/>
                </a:lnTo>
                <a:lnTo>
                  <a:pt x="2593" y="478"/>
                </a:lnTo>
                <a:lnTo>
                  <a:pt x="2614" y="470"/>
                </a:lnTo>
                <a:lnTo>
                  <a:pt x="2631" y="459"/>
                </a:lnTo>
                <a:lnTo>
                  <a:pt x="2647" y="449"/>
                </a:lnTo>
                <a:lnTo>
                  <a:pt x="2658" y="436"/>
                </a:lnTo>
                <a:lnTo>
                  <a:pt x="2666" y="424"/>
                </a:lnTo>
                <a:lnTo>
                  <a:pt x="2672" y="411"/>
                </a:lnTo>
                <a:lnTo>
                  <a:pt x="2673" y="395"/>
                </a:lnTo>
                <a:lnTo>
                  <a:pt x="2672" y="380"/>
                </a:lnTo>
                <a:lnTo>
                  <a:pt x="2668" y="363"/>
                </a:lnTo>
                <a:lnTo>
                  <a:pt x="2662" y="349"/>
                </a:lnTo>
                <a:lnTo>
                  <a:pt x="2652" y="336"/>
                </a:lnTo>
                <a:lnTo>
                  <a:pt x="2639" y="324"/>
                </a:lnTo>
                <a:lnTo>
                  <a:pt x="2625" y="313"/>
                </a:lnTo>
                <a:lnTo>
                  <a:pt x="2608" y="301"/>
                </a:lnTo>
                <a:lnTo>
                  <a:pt x="2587" y="294"/>
                </a:lnTo>
                <a:lnTo>
                  <a:pt x="2566" y="284"/>
                </a:lnTo>
                <a:lnTo>
                  <a:pt x="2541" y="278"/>
                </a:lnTo>
                <a:lnTo>
                  <a:pt x="2512" y="273"/>
                </a:lnTo>
                <a:lnTo>
                  <a:pt x="2481" y="267"/>
                </a:lnTo>
                <a:lnTo>
                  <a:pt x="2449" y="263"/>
                </a:lnTo>
                <a:lnTo>
                  <a:pt x="2412" y="261"/>
                </a:lnTo>
                <a:lnTo>
                  <a:pt x="2374" y="259"/>
                </a:lnTo>
                <a:lnTo>
                  <a:pt x="2334" y="259"/>
                </a:lnTo>
                <a:lnTo>
                  <a:pt x="1694" y="240"/>
                </a:lnTo>
                <a:close/>
                <a:moveTo>
                  <a:pt x="1060" y="109"/>
                </a:moveTo>
                <a:lnTo>
                  <a:pt x="1039" y="117"/>
                </a:lnTo>
                <a:lnTo>
                  <a:pt x="1018" y="125"/>
                </a:lnTo>
                <a:lnTo>
                  <a:pt x="993" y="134"/>
                </a:lnTo>
                <a:lnTo>
                  <a:pt x="966" y="146"/>
                </a:lnTo>
                <a:lnTo>
                  <a:pt x="937" y="159"/>
                </a:lnTo>
                <a:lnTo>
                  <a:pt x="906" y="173"/>
                </a:lnTo>
                <a:lnTo>
                  <a:pt x="872" y="188"/>
                </a:lnTo>
                <a:lnTo>
                  <a:pt x="835" y="203"/>
                </a:lnTo>
                <a:lnTo>
                  <a:pt x="799" y="221"/>
                </a:lnTo>
                <a:lnTo>
                  <a:pt x="757" y="240"/>
                </a:lnTo>
                <a:lnTo>
                  <a:pt x="714" y="261"/>
                </a:lnTo>
                <a:lnTo>
                  <a:pt x="670" y="282"/>
                </a:lnTo>
                <a:lnTo>
                  <a:pt x="622" y="305"/>
                </a:lnTo>
                <a:lnTo>
                  <a:pt x="572" y="328"/>
                </a:lnTo>
                <a:lnTo>
                  <a:pt x="520" y="353"/>
                </a:lnTo>
                <a:lnTo>
                  <a:pt x="467" y="380"/>
                </a:lnTo>
                <a:lnTo>
                  <a:pt x="150" y="380"/>
                </a:lnTo>
                <a:lnTo>
                  <a:pt x="123" y="480"/>
                </a:lnTo>
                <a:lnTo>
                  <a:pt x="104" y="580"/>
                </a:lnTo>
                <a:lnTo>
                  <a:pt x="92" y="679"/>
                </a:lnTo>
                <a:lnTo>
                  <a:pt x="88" y="779"/>
                </a:lnTo>
                <a:lnTo>
                  <a:pt x="92" y="875"/>
                </a:lnTo>
                <a:lnTo>
                  <a:pt x="102" y="971"/>
                </a:lnTo>
                <a:lnTo>
                  <a:pt x="119" y="1069"/>
                </a:lnTo>
                <a:lnTo>
                  <a:pt x="142" y="1169"/>
                </a:lnTo>
                <a:lnTo>
                  <a:pt x="378" y="1169"/>
                </a:lnTo>
                <a:lnTo>
                  <a:pt x="417" y="1228"/>
                </a:lnTo>
                <a:lnTo>
                  <a:pt x="459" y="1286"/>
                </a:lnTo>
                <a:lnTo>
                  <a:pt x="501" y="1340"/>
                </a:lnTo>
                <a:lnTo>
                  <a:pt x="545" y="1390"/>
                </a:lnTo>
                <a:lnTo>
                  <a:pt x="591" y="1438"/>
                </a:lnTo>
                <a:lnTo>
                  <a:pt x="640" y="1482"/>
                </a:lnTo>
                <a:lnTo>
                  <a:pt x="688" y="1524"/>
                </a:lnTo>
                <a:lnTo>
                  <a:pt x="737" y="1562"/>
                </a:lnTo>
                <a:lnTo>
                  <a:pt x="757" y="1566"/>
                </a:lnTo>
                <a:lnTo>
                  <a:pt x="774" y="1568"/>
                </a:lnTo>
                <a:lnTo>
                  <a:pt x="787" y="1570"/>
                </a:lnTo>
                <a:lnTo>
                  <a:pt x="797" y="1570"/>
                </a:lnTo>
                <a:lnTo>
                  <a:pt x="805" y="1570"/>
                </a:lnTo>
                <a:lnTo>
                  <a:pt x="814" y="1570"/>
                </a:lnTo>
                <a:lnTo>
                  <a:pt x="826" y="1568"/>
                </a:lnTo>
                <a:lnTo>
                  <a:pt x="839" y="1566"/>
                </a:lnTo>
                <a:lnTo>
                  <a:pt x="855" y="1564"/>
                </a:lnTo>
                <a:lnTo>
                  <a:pt x="872" y="1562"/>
                </a:lnTo>
                <a:lnTo>
                  <a:pt x="891" y="1559"/>
                </a:lnTo>
                <a:lnTo>
                  <a:pt x="912" y="1555"/>
                </a:lnTo>
                <a:lnTo>
                  <a:pt x="695" y="1441"/>
                </a:lnTo>
                <a:lnTo>
                  <a:pt x="720" y="1380"/>
                </a:lnTo>
                <a:lnTo>
                  <a:pt x="753" y="1322"/>
                </a:lnTo>
                <a:lnTo>
                  <a:pt x="791" y="1267"/>
                </a:lnTo>
                <a:lnTo>
                  <a:pt x="835" y="1215"/>
                </a:lnTo>
                <a:lnTo>
                  <a:pt x="728" y="1155"/>
                </a:lnTo>
                <a:lnTo>
                  <a:pt x="753" y="1107"/>
                </a:lnTo>
                <a:lnTo>
                  <a:pt x="778" y="1065"/>
                </a:lnTo>
                <a:lnTo>
                  <a:pt x="803" y="1027"/>
                </a:lnTo>
                <a:lnTo>
                  <a:pt x="830" y="994"/>
                </a:lnTo>
                <a:lnTo>
                  <a:pt x="855" y="967"/>
                </a:lnTo>
                <a:lnTo>
                  <a:pt x="883" y="942"/>
                </a:lnTo>
                <a:lnTo>
                  <a:pt x="910" y="925"/>
                </a:lnTo>
                <a:lnTo>
                  <a:pt x="939" y="912"/>
                </a:lnTo>
                <a:lnTo>
                  <a:pt x="816" y="846"/>
                </a:lnTo>
                <a:lnTo>
                  <a:pt x="832" y="812"/>
                </a:lnTo>
                <a:lnTo>
                  <a:pt x="849" y="781"/>
                </a:lnTo>
                <a:lnTo>
                  <a:pt x="864" y="750"/>
                </a:lnTo>
                <a:lnTo>
                  <a:pt x="882" y="724"/>
                </a:lnTo>
                <a:lnTo>
                  <a:pt x="899" y="697"/>
                </a:lnTo>
                <a:lnTo>
                  <a:pt x="918" y="674"/>
                </a:lnTo>
                <a:lnTo>
                  <a:pt x="937" y="653"/>
                </a:lnTo>
                <a:lnTo>
                  <a:pt x="956" y="633"/>
                </a:lnTo>
                <a:lnTo>
                  <a:pt x="976" y="616"/>
                </a:lnTo>
                <a:lnTo>
                  <a:pt x="997" y="603"/>
                </a:lnTo>
                <a:lnTo>
                  <a:pt x="1020" y="591"/>
                </a:lnTo>
                <a:lnTo>
                  <a:pt x="1041" y="580"/>
                </a:lnTo>
                <a:lnTo>
                  <a:pt x="1064" y="572"/>
                </a:lnTo>
                <a:lnTo>
                  <a:pt x="1087" y="566"/>
                </a:lnTo>
                <a:lnTo>
                  <a:pt x="1112" y="564"/>
                </a:lnTo>
                <a:lnTo>
                  <a:pt x="1137" y="562"/>
                </a:lnTo>
                <a:lnTo>
                  <a:pt x="1181" y="566"/>
                </a:lnTo>
                <a:lnTo>
                  <a:pt x="1225" y="578"/>
                </a:lnTo>
                <a:lnTo>
                  <a:pt x="1248" y="585"/>
                </a:lnTo>
                <a:lnTo>
                  <a:pt x="1271" y="597"/>
                </a:lnTo>
                <a:lnTo>
                  <a:pt x="1294" y="610"/>
                </a:lnTo>
                <a:lnTo>
                  <a:pt x="1317" y="624"/>
                </a:lnTo>
                <a:lnTo>
                  <a:pt x="1477" y="622"/>
                </a:lnTo>
                <a:lnTo>
                  <a:pt x="1431" y="599"/>
                </a:lnTo>
                <a:lnTo>
                  <a:pt x="1385" y="568"/>
                </a:lnTo>
                <a:lnTo>
                  <a:pt x="1335" y="530"/>
                </a:lnTo>
                <a:lnTo>
                  <a:pt x="1285" y="484"/>
                </a:lnTo>
                <a:lnTo>
                  <a:pt x="1248" y="505"/>
                </a:lnTo>
                <a:lnTo>
                  <a:pt x="1214" y="524"/>
                </a:lnTo>
                <a:lnTo>
                  <a:pt x="1177" y="539"/>
                </a:lnTo>
                <a:lnTo>
                  <a:pt x="1139" y="553"/>
                </a:lnTo>
                <a:lnTo>
                  <a:pt x="1102" y="562"/>
                </a:lnTo>
                <a:lnTo>
                  <a:pt x="1064" y="570"/>
                </a:lnTo>
                <a:lnTo>
                  <a:pt x="1026" y="574"/>
                </a:lnTo>
                <a:lnTo>
                  <a:pt x="987" y="576"/>
                </a:lnTo>
                <a:lnTo>
                  <a:pt x="947" y="572"/>
                </a:lnTo>
                <a:lnTo>
                  <a:pt x="943" y="466"/>
                </a:lnTo>
                <a:lnTo>
                  <a:pt x="972" y="468"/>
                </a:lnTo>
                <a:lnTo>
                  <a:pt x="1014" y="466"/>
                </a:lnTo>
                <a:lnTo>
                  <a:pt x="1056" y="461"/>
                </a:lnTo>
                <a:lnTo>
                  <a:pt x="1099" y="453"/>
                </a:lnTo>
                <a:lnTo>
                  <a:pt x="1141" y="441"/>
                </a:lnTo>
                <a:lnTo>
                  <a:pt x="1181" y="424"/>
                </a:lnTo>
                <a:lnTo>
                  <a:pt x="1221" y="405"/>
                </a:lnTo>
                <a:lnTo>
                  <a:pt x="1262" y="384"/>
                </a:lnTo>
                <a:lnTo>
                  <a:pt x="1302" y="357"/>
                </a:lnTo>
                <a:lnTo>
                  <a:pt x="1339" y="401"/>
                </a:lnTo>
                <a:lnTo>
                  <a:pt x="1375" y="440"/>
                </a:lnTo>
                <a:lnTo>
                  <a:pt x="1414" y="474"/>
                </a:lnTo>
                <a:lnTo>
                  <a:pt x="1450" y="499"/>
                </a:lnTo>
                <a:lnTo>
                  <a:pt x="1487" y="520"/>
                </a:lnTo>
                <a:lnTo>
                  <a:pt x="1525" y="536"/>
                </a:lnTo>
                <a:lnTo>
                  <a:pt x="1561" y="545"/>
                </a:lnTo>
                <a:lnTo>
                  <a:pt x="1600" y="547"/>
                </a:lnTo>
                <a:lnTo>
                  <a:pt x="1623" y="547"/>
                </a:lnTo>
                <a:lnTo>
                  <a:pt x="1646" y="543"/>
                </a:lnTo>
                <a:lnTo>
                  <a:pt x="1669" y="536"/>
                </a:lnTo>
                <a:lnTo>
                  <a:pt x="1692" y="526"/>
                </a:lnTo>
                <a:lnTo>
                  <a:pt x="1713" y="514"/>
                </a:lnTo>
                <a:lnTo>
                  <a:pt x="1734" y="501"/>
                </a:lnTo>
                <a:lnTo>
                  <a:pt x="1753" y="484"/>
                </a:lnTo>
                <a:lnTo>
                  <a:pt x="1773" y="464"/>
                </a:lnTo>
                <a:lnTo>
                  <a:pt x="1502" y="155"/>
                </a:lnTo>
                <a:lnTo>
                  <a:pt x="1060" y="109"/>
                </a:lnTo>
                <a:close/>
                <a:moveTo>
                  <a:pt x="1054" y="0"/>
                </a:moveTo>
                <a:lnTo>
                  <a:pt x="1536" y="54"/>
                </a:lnTo>
                <a:lnTo>
                  <a:pt x="1608" y="134"/>
                </a:lnTo>
                <a:lnTo>
                  <a:pt x="2318" y="154"/>
                </a:lnTo>
                <a:lnTo>
                  <a:pt x="2378" y="155"/>
                </a:lnTo>
                <a:lnTo>
                  <a:pt x="2431" y="157"/>
                </a:lnTo>
                <a:lnTo>
                  <a:pt x="2481" y="161"/>
                </a:lnTo>
                <a:lnTo>
                  <a:pt x="2528" y="167"/>
                </a:lnTo>
                <a:lnTo>
                  <a:pt x="2568" y="175"/>
                </a:lnTo>
                <a:lnTo>
                  <a:pt x="2602" y="184"/>
                </a:lnTo>
                <a:lnTo>
                  <a:pt x="2635" y="196"/>
                </a:lnTo>
                <a:lnTo>
                  <a:pt x="2662" y="207"/>
                </a:lnTo>
                <a:lnTo>
                  <a:pt x="2683" y="223"/>
                </a:lnTo>
                <a:lnTo>
                  <a:pt x="2704" y="240"/>
                </a:lnTo>
                <a:lnTo>
                  <a:pt x="2720" y="259"/>
                </a:lnTo>
                <a:lnTo>
                  <a:pt x="2735" y="280"/>
                </a:lnTo>
                <a:lnTo>
                  <a:pt x="2745" y="305"/>
                </a:lnTo>
                <a:lnTo>
                  <a:pt x="2752" y="332"/>
                </a:lnTo>
                <a:lnTo>
                  <a:pt x="2756" y="361"/>
                </a:lnTo>
                <a:lnTo>
                  <a:pt x="2758" y="393"/>
                </a:lnTo>
                <a:lnTo>
                  <a:pt x="2756" y="420"/>
                </a:lnTo>
                <a:lnTo>
                  <a:pt x="2752" y="447"/>
                </a:lnTo>
                <a:lnTo>
                  <a:pt x="2745" y="470"/>
                </a:lnTo>
                <a:lnTo>
                  <a:pt x="2733" y="493"/>
                </a:lnTo>
                <a:lnTo>
                  <a:pt x="2720" y="514"/>
                </a:lnTo>
                <a:lnTo>
                  <a:pt x="2700" y="532"/>
                </a:lnTo>
                <a:lnTo>
                  <a:pt x="2681" y="549"/>
                </a:lnTo>
                <a:lnTo>
                  <a:pt x="2656" y="564"/>
                </a:lnTo>
                <a:lnTo>
                  <a:pt x="2629" y="578"/>
                </a:lnTo>
                <a:lnTo>
                  <a:pt x="2599" y="589"/>
                </a:lnTo>
                <a:lnTo>
                  <a:pt x="2566" y="601"/>
                </a:lnTo>
                <a:lnTo>
                  <a:pt x="2529" y="608"/>
                </a:lnTo>
                <a:lnTo>
                  <a:pt x="2489" y="614"/>
                </a:lnTo>
                <a:lnTo>
                  <a:pt x="2447" y="618"/>
                </a:lnTo>
                <a:lnTo>
                  <a:pt x="2401" y="622"/>
                </a:lnTo>
                <a:lnTo>
                  <a:pt x="2353" y="622"/>
                </a:lnTo>
                <a:lnTo>
                  <a:pt x="1725" y="631"/>
                </a:lnTo>
                <a:lnTo>
                  <a:pt x="1661" y="649"/>
                </a:lnTo>
                <a:lnTo>
                  <a:pt x="1682" y="666"/>
                </a:lnTo>
                <a:lnTo>
                  <a:pt x="1700" y="685"/>
                </a:lnTo>
                <a:lnTo>
                  <a:pt x="1715" y="704"/>
                </a:lnTo>
                <a:lnTo>
                  <a:pt x="1727" y="727"/>
                </a:lnTo>
                <a:lnTo>
                  <a:pt x="1736" y="750"/>
                </a:lnTo>
                <a:lnTo>
                  <a:pt x="1744" y="777"/>
                </a:lnTo>
                <a:lnTo>
                  <a:pt x="1748" y="804"/>
                </a:lnTo>
                <a:lnTo>
                  <a:pt x="1748" y="835"/>
                </a:lnTo>
                <a:lnTo>
                  <a:pt x="1746" y="875"/>
                </a:lnTo>
                <a:lnTo>
                  <a:pt x="1738" y="912"/>
                </a:lnTo>
                <a:lnTo>
                  <a:pt x="1727" y="944"/>
                </a:lnTo>
                <a:lnTo>
                  <a:pt x="1709" y="973"/>
                </a:lnTo>
                <a:lnTo>
                  <a:pt x="1688" y="1000"/>
                </a:lnTo>
                <a:lnTo>
                  <a:pt x="1661" y="1021"/>
                </a:lnTo>
                <a:lnTo>
                  <a:pt x="1631" y="1040"/>
                </a:lnTo>
                <a:lnTo>
                  <a:pt x="1596" y="1056"/>
                </a:lnTo>
                <a:lnTo>
                  <a:pt x="1604" y="1084"/>
                </a:lnTo>
                <a:lnTo>
                  <a:pt x="1609" y="1111"/>
                </a:lnTo>
                <a:lnTo>
                  <a:pt x="1613" y="1136"/>
                </a:lnTo>
                <a:lnTo>
                  <a:pt x="1615" y="1159"/>
                </a:lnTo>
                <a:lnTo>
                  <a:pt x="1611" y="1207"/>
                </a:lnTo>
                <a:lnTo>
                  <a:pt x="1602" y="1251"/>
                </a:lnTo>
                <a:lnTo>
                  <a:pt x="1586" y="1290"/>
                </a:lnTo>
                <a:lnTo>
                  <a:pt x="1565" y="1321"/>
                </a:lnTo>
                <a:lnTo>
                  <a:pt x="1538" y="1347"/>
                </a:lnTo>
                <a:lnTo>
                  <a:pt x="1504" y="1370"/>
                </a:lnTo>
                <a:lnTo>
                  <a:pt x="1463" y="1386"/>
                </a:lnTo>
                <a:lnTo>
                  <a:pt x="1417" y="1397"/>
                </a:lnTo>
                <a:lnTo>
                  <a:pt x="1419" y="1416"/>
                </a:lnTo>
                <a:lnTo>
                  <a:pt x="1419" y="1432"/>
                </a:lnTo>
                <a:lnTo>
                  <a:pt x="1417" y="1459"/>
                </a:lnTo>
                <a:lnTo>
                  <a:pt x="1415" y="1486"/>
                </a:lnTo>
                <a:lnTo>
                  <a:pt x="1410" y="1511"/>
                </a:lnTo>
                <a:lnTo>
                  <a:pt x="1402" y="1532"/>
                </a:lnTo>
                <a:lnTo>
                  <a:pt x="1394" y="1553"/>
                </a:lnTo>
                <a:lnTo>
                  <a:pt x="1383" y="1572"/>
                </a:lnTo>
                <a:lnTo>
                  <a:pt x="1369" y="1589"/>
                </a:lnTo>
                <a:lnTo>
                  <a:pt x="1354" y="1605"/>
                </a:lnTo>
                <a:lnTo>
                  <a:pt x="1337" y="1618"/>
                </a:lnTo>
                <a:lnTo>
                  <a:pt x="1317" y="1630"/>
                </a:lnTo>
                <a:lnTo>
                  <a:pt x="1296" y="1639"/>
                </a:lnTo>
                <a:lnTo>
                  <a:pt x="1273" y="1649"/>
                </a:lnTo>
                <a:lnTo>
                  <a:pt x="1246" y="1654"/>
                </a:lnTo>
                <a:lnTo>
                  <a:pt x="1220" y="1658"/>
                </a:lnTo>
                <a:lnTo>
                  <a:pt x="1191" y="1662"/>
                </a:lnTo>
                <a:lnTo>
                  <a:pt x="1158" y="1662"/>
                </a:lnTo>
                <a:lnTo>
                  <a:pt x="1099" y="1658"/>
                </a:lnTo>
                <a:lnTo>
                  <a:pt x="1033" y="1624"/>
                </a:lnTo>
                <a:lnTo>
                  <a:pt x="979" y="1643"/>
                </a:lnTo>
                <a:lnTo>
                  <a:pt x="928" y="1656"/>
                </a:lnTo>
                <a:lnTo>
                  <a:pt x="876" y="1664"/>
                </a:lnTo>
                <a:lnTo>
                  <a:pt x="828" y="1666"/>
                </a:lnTo>
                <a:lnTo>
                  <a:pt x="809" y="1666"/>
                </a:lnTo>
                <a:lnTo>
                  <a:pt x="785" y="1664"/>
                </a:lnTo>
                <a:lnTo>
                  <a:pt x="757" y="1660"/>
                </a:lnTo>
                <a:lnTo>
                  <a:pt x="722" y="1656"/>
                </a:lnTo>
                <a:lnTo>
                  <a:pt x="676" y="1626"/>
                </a:lnTo>
                <a:lnTo>
                  <a:pt x="628" y="1591"/>
                </a:lnTo>
                <a:lnTo>
                  <a:pt x="578" y="1553"/>
                </a:lnTo>
                <a:lnTo>
                  <a:pt x="530" y="1509"/>
                </a:lnTo>
                <a:lnTo>
                  <a:pt x="482" y="1459"/>
                </a:lnTo>
                <a:lnTo>
                  <a:pt x="432" y="1403"/>
                </a:lnTo>
                <a:lnTo>
                  <a:pt x="382" y="1344"/>
                </a:lnTo>
                <a:lnTo>
                  <a:pt x="332" y="1280"/>
                </a:lnTo>
                <a:lnTo>
                  <a:pt x="83" y="1280"/>
                </a:lnTo>
                <a:lnTo>
                  <a:pt x="63" y="1219"/>
                </a:lnTo>
                <a:lnTo>
                  <a:pt x="46" y="1157"/>
                </a:lnTo>
                <a:lnTo>
                  <a:pt x="33" y="1096"/>
                </a:lnTo>
                <a:lnTo>
                  <a:pt x="19" y="1036"/>
                </a:lnTo>
                <a:lnTo>
                  <a:pt x="11" y="975"/>
                </a:lnTo>
                <a:lnTo>
                  <a:pt x="4" y="914"/>
                </a:lnTo>
                <a:lnTo>
                  <a:pt x="0" y="854"/>
                </a:lnTo>
                <a:lnTo>
                  <a:pt x="0" y="793"/>
                </a:lnTo>
                <a:lnTo>
                  <a:pt x="0" y="724"/>
                </a:lnTo>
                <a:lnTo>
                  <a:pt x="6" y="656"/>
                </a:lnTo>
                <a:lnTo>
                  <a:pt x="11" y="591"/>
                </a:lnTo>
                <a:lnTo>
                  <a:pt x="23" y="526"/>
                </a:lnTo>
                <a:lnTo>
                  <a:pt x="34" y="463"/>
                </a:lnTo>
                <a:lnTo>
                  <a:pt x="52" y="399"/>
                </a:lnTo>
                <a:lnTo>
                  <a:pt x="69" y="336"/>
                </a:lnTo>
                <a:lnTo>
                  <a:pt x="92" y="276"/>
                </a:lnTo>
                <a:lnTo>
                  <a:pt x="465" y="276"/>
                </a:lnTo>
                <a:lnTo>
                  <a:pt x="530" y="236"/>
                </a:lnTo>
                <a:lnTo>
                  <a:pt x="599" y="200"/>
                </a:lnTo>
                <a:lnTo>
                  <a:pt x="668" y="163"/>
                </a:lnTo>
                <a:lnTo>
                  <a:pt x="741" y="129"/>
                </a:lnTo>
                <a:lnTo>
                  <a:pt x="816" y="94"/>
                </a:lnTo>
                <a:lnTo>
                  <a:pt x="893" y="61"/>
                </a:lnTo>
                <a:lnTo>
                  <a:pt x="972" y="31"/>
                </a:lnTo>
                <a:lnTo>
                  <a:pt x="105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15" name="任意多边形 56"/>
          <p:cNvSpPr/>
          <p:nvPr/>
        </p:nvSpPr>
        <p:spPr>
          <a:xfrm flipV="1">
            <a:off x="137474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MH_Other_3"/>
          <p:cNvSpPr/>
          <p:nvPr>
            <p:custDataLst>
              <p:tags r:id="rId1"/>
            </p:custDataLst>
          </p:nvPr>
        </p:nvSpPr>
        <p:spPr>
          <a:xfrm>
            <a:off x="1489834" y="5503997"/>
            <a:ext cx="1052512" cy="1050925"/>
          </a:xfrm>
          <a:prstGeom prst="ellipse">
            <a:avLst/>
          </a:prstGeom>
          <a:solidFill>
            <a:schemeClr val="accent1"/>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17" name="KSO_Shape"/>
          <p:cNvSpPr/>
          <p:nvPr/>
        </p:nvSpPr>
        <p:spPr bwMode="auto">
          <a:xfrm>
            <a:off x="1683330" y="5763294"/>
            <a:ext cx="665521" cy="677470"/>
          </a:xfrm>
          <a:custGeom>
            <a:avLst/>
            <a:gdLst>
              <a:gd name="T0" fmla="*/ 1230708 w 3970"/>
              <a:gd name="T1" fmla="*/ 915562 h 4043"/>
              <a:gd name="T2" fmla="*/ 745546 w 3970"/>
              <a:gd name="T3" fmla="*/ 1273147 h 4043"/>
              <a:gd name="T4" fmla="*/ 1036643 w 3970"/>
              <a:gd name="T5" fmla="*/ 769945 h 4043"/>
              <a:gd name="T6" fmla="*/ 1163942 w 3970"/>
              <a:gd name="T7" fmla="*/ 484945 h 4043"/>
              <a:gd name="T8" fmla="*/ 709493 w 3970"/>
              <a:gd name="T9" fmla="*/ 218203 h 4043"/>
              <a:gd name="T10" fmla="*/ 515428 w 3970"/>
              <a:gd name="T11" fmla="*/ 1309663 h 4043"/>
              <a:gd name="T12" fmla="*/ 1473289 w 3970"/>
              <a:gd name="T13" fmla="*/ 739663 h 4043"/>
              <a:gd name="T14" fmla="*/ 1230708 w 3970"/>
              <a:gd name="T15" fmla="*/ 915562 h 4043"/>
              <a:gd name="T16" fmla="*/ 933825 w 3970"/>
              <a:gd name="T17" fmla="*/ 297023 h 4043"/>
              <a:gd name="T18" fmla="*/ 1047326 w 3970"/>
              <a:gd name="T19" fmla="*/ 410578 h 4043"/>
              <a:gd name="T20" fmla="*/ 933825 w 3970"/>
              <a:gd name="T21" fmla="*/ 524578 h 4043"/>
              <a:gd name="T22" fmla="*/ 819878 w 3970"/>
              <a:gd name="T23" fmla="*/ 410578 h 4043"/>
              <a:gd name="T24" fmla="*/ 933825 w 3970"/>
              <a:gd name="T25" fmla="*/ 297023 h 4043"/>
              <a:gd name="T26" fmla="*/ 569731 w 3970"/>
              <a:gd name="T27" fmla="*/ 1070085 h 4043"/>
              <a:gd name="T28" fmla="*/ 456230 w 3970"/>
              <a:gd name="T29" fmla="*/ 956530 h 4043"/>
              <a:gd name="T30" fmla="*/ 569731 w 3970"/>
              <a:gd name="T31" fmla="*/ 842976 h 4043"/>
              <a:gd name="T32" fmla="*/ 683677 w 3970"/>
              <a:gd name="T33" fmla="*/ 956530 h 4043"/>
              <a:gd name="T34" fmla="*/ 569731 w 3970"/>
              <a:gd name="T35" fmla="*/ 1070085 h 4043"/>
              <a:gd name="T36" fmla="*/ 660977 w 3970"/>
              <a:gd name="T37" fmla="*/ 736546 h 4043"/>
              <a:gd name="T38" fmla="*/ 547031 w 3970"/>
              <a:gd name="T39" fmla="*/ 622992 h 4043"/>
              <a:gd name="T40" fmla="*/ 660977 w 3970"/>
              <a:gd name="T41" fmla="*/ 509437 h 4043"/>
              <a:gd name="T42" fmla="*/ 774478 w 3970"/>
              <a:gd name="T43" fmla="*/ 622992 h 4043"/>
              <a:gd name="T44" fmla="*/ 660977 w 3970"/>
              <a:gd name="T45" fmla="*/ 736546 h 4043"/>
              <a:gd name="T46" fmla="*/ 1095397 w 3970"/>
              <a:gd name="T47" fmla="*/ 777070 h 4043"/>
              <a:gd name="T48" fmla="*/ 1095842 w 3970"/>
              <a:gd name="T49" fmla="*/ 774398 h 4043"/>
              <a:gd name="T50" fmla="*/ 1095397 w 3970"/>
              <a:gd name="T51" fmla="*/ 777070 h 4043"/>
              <a:gd name="T52" fmla="*/ 1211568 w 3970"/>
              <a:gd name="T53" fmla="*/ 858117 h 4043"/>
              <a:gd name="T54" fmla="*/ 1767056 w 3970"/>
              <a:gd name="T55" fmla="*/ 105094 h 4043"/>
              <a:gd name="T56" fmla="*/ 1731893 w 3970"/>
              <a:gd name="T57" fmla="*/ 74812 h 4043"/>
              <a:gd name="T58" fmla="*/ 1095842 w 3970"/>
              <a:gd name="T59" fmla="*/ 774398 h 4043"/>
              <a:gd name="T60" fmla="*/ 1211568 w 3970"/>
              <a:gd name="T61" fmla="*/ 858117 h 4043"/>
              <a:gd name="T62" fmla="*/ 918246 w 3970"/>
              <a:gd name="T63" fmla="*/ 867913 h 4043"/>
              <a:gd name="T64" fmla="*/ 812312 w 3970"/>
              <a:gd name="T65" fmla="*/ 1201452 h 4043"/>
              <a:gd name="T66" fmla="*/ 1125664 w 3970"/>
              <a:gd name="T67" fmla="*/ 1024663 h 4043"/>
              <a:gd name="T68" fmla="*/ 918246 w 3970"/>
              <a:gd name="T69" fmla="*/ 867913 h 40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970" h="4043">
                <a:moveTo>
                  <a:pt x="2765" y="2056"/>
                </a:moveTo>
                <a:cubicBezTo>
                  <a:pt x="2833" y="2655"/>
                  <a:pt x="1948" y="2832"/>
                  <a:pt x="1675" y="2859"/>
                </a:cubicBezTo>
                <a:cubicBezTo>
                  <a:pt x="1716" y="2437"/>
                  <a:pt x="1662" y="1729"/>
                  <a:pt x="2329" y="1729"/>
                </a:cubicBezTo>
                <a:cubicBezTo>
                  <a:pt x="2261" y="1688"/>
                  <a:pt x="2438" y="1293"/>
                  <a:pt x="2615" y="1089"/>
                </a:cubicBezTo>
                <a:cubicBezTo>
                  <a:pt x="2847" y="0"/>
                  <a:pt x="1975" y="340"/>
                  <a:pt x="1594" y="490"/>
                </a:cubicBezTo>
                <a:cubicBezTo>
                  <a:pt x="0" y="1661"/>
                  <a:pt x="1103" y="2873"/>
                  <a:pt x="1158" y="2941"/>
                </a:cubicBezTo>
                <a:cubicBezTo>
                  <a:pt x="2343" y="4043"/>
                  <a:pt x="3687" y="2235"/>
                  <a:pt x="3310" y="1661"/>
                </a:cubicBezTo>
                <a:cubicBezTo>
                  <a:pt x="3268" y="1686"/>
                  <a:pt x="2928" y="2042"/>
                  <a:pt x="2765" y="2056"/>
                </a:cubicBezTo>
                <a:close/>
                <a:moveTo>
                  <a:pt x="2098" y="667"/>
                </a:moveTo>
                <a:cubicBezTo>
                  <a:pt x="2239" y="667"/>
                  <a:pt x="2353" y="781"/>
                  <a:pt x="2353" y="922"/>
                </a:cubicBezTo>
                <a:cubicBezTo>
                  <a:pt x="2353" y="1063"/>
                  <a:pt x="2239" y="1178"/>
                  <a:pt x="2098" y="1178"/>
                </a:cubicBezTo>
                <a:cubicBezTo>
                  <a:pt x="1956" y="1178"/>
                  <a:pt x="1842" y="1063"/>
                  <a:pt x="1842" y="922"/>
                </a:cubicBezTo>
                <a:cubicBezTo>
                  <a:pt x="1842" y="781"/>
                  <a:pt x="1956" y="667"/>
                  <a:pt x="2098" y="667"/>
                </a:cubicBezTo>
                <a:close/>
                <a:moveTo>
                  <a:pt x="1280" y="2403"/>
                </a:moveTo>
                <a:cubicBezTo>
                  <a:pt x="1139" y="2403"/>
                  <a:pt x="1025" y="2289"/>
                  <a:pt x="1025" y="2148"/>
                </a:cubicBezTo>
                <a:cubicBezTo>
                  <a:pt x="1025" y="2007"/>
                  <a:pt x="1139" y="1893"/>
                  <a:pt x="1280" y="1893"/>
                </a:cubicBezTo>
                <a:cubicBezTo>
                  <a:pt x="1422" y="1893"/>
                  <a:pt x="1536" y="2007"/>
                  <a:pt x="1536" y="2148"/>
                </a:cubicBezTo>
                <a:cubicBezTo>
                  <a:pt x="1536" y="2289"/>
                  <a:pt x="1422" y="2403"/>
                  <a:pt x="1280" y="2403"/>
                </a:cubicBezTo>
                <a:close/>
                <a:moveTo>
                  <a:pt x="1485" y="1654"/>
                </a:moveTo>
                <a:cubicBezTo>
                  <a:pt x="1344" y="1654"/>
                  <a:pt x="1229" y="1540"/>
                  <a:pt x="1229" y="1399"/>
                </a:cubicBezTo>
                <a:cubicBezTo>
                  <a:pt x="1229" y="1258"/>
                  <a:pt x="1344" y="1144"/>
                  <a:pt x="1485" y="1144"/>
                </a:cubicBezTo>
                <a:cubicBezTo>
                  <a:pt x="1626" y="1144"/>
                  <a:pt x="1740" y="1258"/>
                  <a:pt x="1740" y="1399"/>
                </a:cubicBezTo>
                <a:cubicBezTo>
                  <a:pt x="1740" y="1540"/>
                  <a:pt x="1626" y="1654"/>
                  <a:pt x="1485" y="1654"/>
                </a:cubicBezTo>
                <a:close/>
                <a:moveTo>
                  <a:pt x="2461" y="1745"/>
                </a:moveTo>
                <a:cubicBezTo>
                  <a:pt x="2461" y="1743"/>
                  <a:pt x="2462" y="1741"/>
                  <a:pt x="2462" y="1739"/>
                </a:cubicBezTo>
                <a:cubicBezTo>
                  <a:pt x="2447" y="1728"/>
                  <a:pt x="2443" y="1728"/>
                  <a:pt x="2461" y="1745"/>
                </a:cubicBezTo>
                <a:close/>
                <a:moveTo>
                  <a:pt x="2722" y="1927"/>
                </a:moveTo>
                <a:cubicBezTo>
                  <a:pt x="3107" y="1768"/>
                  <a:pt x="3970" y="236"/>
                  <a:pt x="3970" y="236"/>
                </a:cubicBezTo>
                <a:cubicBezTo>
                  <a:pt x="3891" y="168"/>
                  <a:pt x="3891" y="168"/>
                  <a:pt x="3891" y="168"/>
                </a:cubicBezTo>
                <a:cubicBezTo>
                  <a:pt x="3891" y="168"/>
                  <a:pt x="2597" y="1292"/>
                  <a:pt x="2462" y="1739"/>
                </a:cubicBezTo>
                <a:cubicBezTo>
                  <a:pt x="2509" y="1771"/>
                  <a:pt x="2662" y="1893"/>
                  <a:pt x="2722" y="1927"/>
                </a:cubicBezTo>
                <a:close/>
                <a:moveTo>
                  <a:pt x="2063" y="1949"/>
                </a:moveTo>
                <a:cubicBezTo>
                  <a:pt x="1871" y="2097"/>
                  <a:pt x="1927" y="2539"/>
                  <a:pt x="1825" y="2698"/>
                </a:cubicBezTo>
                <a:cubicBezTo>
                  <a:pt x="2041" y="2539"/>
                  <a:pt x="2358" y="2585"/>
                  <a:pt x="2529" y="2301"/>
                </a:cubicBezTo>
                <a:cubicBezTo>
                  <a:pt x="2585" y="2142"/>
                  <a:pt x="2483" y="1745"/>
                  <a:pt x="2063" y="1949"/>
                </a:cubicBezTo>
                <a:close/>
              </a:path>
            </a:pathLst>
          </a:custGeom>
          <a:solidFill>
            <a:srgbClr val="FFFFFF"/>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8" name="矩形 17"/>
          <p:cNvSpPr/>
          <p:nvPr/>
        </p:nvSpPr>
        <p:spPr>
          <a:xfrm>
            <a:off x="75286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9" name="任意多边形 56"/>
          <p:cNvSpPr/>
          <p:nvPr/>
        </p:nvSpPr>
        <p:spPr>
          <a:xfrm flipV="1">
            <a:off x="409468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MH_Other_3"/>
          <p:cNvSpPr/>
          <p:nvPr>
            <p:custDataLst>
              <p:tags r:id="rId2"/>
            </p:custDataLst>
          </p:nvPr>
        </p:nvSpPr>
        <p:spPr>
          <a:xfrm>
            <a:off x="4209774" y="5503997"/>
            <a:ext cx="1052512" cy="1050925"/>
          </a:xfrm>
          <a:prstGeom prst="ellipse">
            <a:avLst/>
          </a:prstGeom>
          <a:solidFill>
            <a:schemeClr val="accent2"/>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1" name="矩形 20"/>
          <p:cNvSpPr/>
          <p:nvPr/>
        </p:nvSpPr>
        <p:spPr>
          <a:xfrm>
            <a:off x="347280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2" name="任意多边形 56"/>
          <p:cNvSpPr/>
          <p:nvPr/>
        </p:nvSpPr>
        <p:spPr>
          <a:xfrm flipV="1">
            <a:off x="681462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MH_Other_3"/>
          <p:cNvSpPr/>
          <p:nvPr>
            <p:custDataLst>
              <p:tags r:id="rId3"/>
            </p:custDataLst>
          </p:nvPr>
        </p:nvSpPr>
        <p:spPr>
          <a:xfrm>
            <a:off x="6929714" y="5503997"/>
            <a:ext cx="1052512" cy="1050925"/>
          </a:xfrm>
          <a:prstGeom prst="ellipse">
            <a:avLst/>
          </a:prstGeom>
          <a:solidFill>
            <a:schemeClr val="accent3"/>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4" name="矩形 23"/>
          <p:cNvSpPr/>
          <p:nvPr/>
        </p:nvSpPr>
        <p:spPr>
          <a:xfrm>
            <a:off x="619274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5" name="任意多边形 56"/>
          <p:cNvSpPr/>
          <p:nvPr/>
        </p:nvSpPr>
        <p:spPr>
          <a:xfrm flipV="1">
            <a:off x="9534560" y="4641085"/>
            <a:ext cx="1282700" cy="770565"/>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MH_Other_3"/>
          <p:cNvSpPr/>
          <p:nvPr>
            <p:custDataLst>
              <p:tags r:id="rId4"/>
            </p:custDataLst>
          </p:nvPr>
        </p:nvSpPr>
        <p:spPr>
          <a:xfrm>
            <a:off x="9649654" y="5503997"/>
            <a:ext cx="1052512" cy="1050925"/>
          </a:xfrm>
          <a:prstGeom prst="ellipse">
            <a:avLst/>
          </a:prstGeom>
          <a:solidFill>
            <a:schemeClr val="accent4"/>
          </a:solidFill>
          <a:ln w="25400" cap="flat" cmpd="sng" algn="ctr">
            <a:noFill/>
            <a:prstDash val="solid"/>
          </a:ln>
          <a:effectLst/>
        </p:spPr>
        <p:txBody>
          <a:bodyPr anchor="ctr"/>
          <a:lstStyle/>
          <a:p>
            <a:pPr algn="ctr">
              <a:defRPr/>
            </a:pPr>
            <a:endParaRPr lang="zh-CN" altLang="en-US" kern="0">
              <a:solidFill>
                <a:prstClr val="white"/>
              </a:solidFill>
            </a:endParaRPr>
          </a:p>
        </p:txBody>
      </p:sp>
      <p:sp>
        <p:nvSpPr>
          <p:cNvPr id="27" name="矩形 26"/>
          <p:cNvSpPr/>
          <p:nvPr/>
        </p:nvSpPr>
        <p:spPr>
          <a:xfrm>
            <a:off x="8912688" y="3159517"/>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8" name="KSO_Shape"/>
          <p:cNvSpPr/>
          <p:nvPr/>
        </p:nvSpPr>
        <p:spPr bwMode="auto">
          <a:xfrm>
            <a:off x="4496221" y="5772061"/>
            <a:ext cx="479618" cy="514796"/>
          </a:xfrm>
          <a:custGeom>
            <a:avLst/>
            <a:gdLst>
              <a:gd name="T0" fmla="*/ 377250015 w 5554"/>
              <a:gd name="T1" fmla="*/ 549192827 h 5958"/>
              <a:gd name="T2" fmla="*/ 191127626 w 5554"/>
              <a:gd name="T3" fmla="*/ 554406798 h 5958"/>
              <a:gd name="T4" fmla="*/ 58124720 w 5554"/>
              <a:gd name="T5" fmla="*/ 433772465 h 5958"/>
              <a:gd name="T6" fmla="*/ 28602676 w 5554"/>
              <a:gd name="T7" fmla="*/ 242086556 h 5958"/>
              <a:gd name="T8" fmla="*/ 32382408 w 5554"/>
              <a:gd name="T9" fmla="*/ 166127958 h 5958"/>
              <a:gd name="T10" fmla="*/ 61496057 w 5554"/>
              <a:gd name="T11" fmla="*/ 258954982 h 5958"/>
              <a:gd name="T12" fmla="*/ 146997628 w 5554"/>
              <a:gd name="T13" fmla="*/ 372841881 h 5958"/>
              <a:gd name="T14" fmla="*/ 263860299 w 5554"/>
              <a:gd name="T15" fmla="*/ 471700765 h 5958"/>
              <a:gd name="T16" fmla="*/ 378986493 w 5554"/>
              <a:gd name="T17" fmla="*/ 528541898 h 5958"/>
              <a:gd name="T18" fmla="*/ 318205607 w 5554"/>
              <a:gd name="T19" fmla="*/ 139138540 h 5958"/>
              <a:gd name="T20" fmla="*/ 286640309 w 5554"/>
              <a:gd name="T21" fmla="*/ 173386334 h 5958"/>
              <a:gd name="T22" fmla="*/ 308399012 w 5554"/>
              <a:gd name="T23" fmla="*/ 191890541 h 5958"/>
              <a:gd name="T24" fmla="*/ 366217275 w 5554"/>
              <a:gd name="T25" fmla="*/ 171852870 h 5958"/>
              <a:gd name="T26" fmla="*/ 395739639 w 5554"/>
              <a:gd name="T27" fmla="*/ 66962125 h 5958"/>
              <a:gd name="T28" fmla="*/ 403605239 w 5554"/>
              <a:gd name="T29" fmla="*/ 94462805 h 5958"/>
              <a:gd name="T30" fmla="*/ 413309895 w 5554"/>
              <a:gd name="T31" fmla="*/ 67882331 h 5958"/>
              <a:gd name="T32" fmla="*/ 378067124 w 5554"/>
              <a:gd name="T33" fmla="*/ 24535748 h 5958"/>
              <a:gd name="T34" fmla="*/ 365502424 w 5554"/>
              <a:gd name="T35" fmla="*/ 204313 h 5958"/>
              <a:gd name="T36" fmla="*/ 338840424 w 5554"/>
              <a:gd name="T37" fmla="*/ 133208995 h 5958"/>
              <a:gd name="T38" fmla="*/ 363663688 w 5554"/>
              <a:gd name="T39" fmla="*/ 267951455 h 5958"/>
              <a:gd name="T40" fmla="*/ 346808283 w 5554"/>
              <a:gd name="T41" fmla="*/ 318863044 h 5958"/>
              <a:gd name="T42" fmla="*/ 405852690 w 5554"/>
              <a:gd name="T43" fmla="*/ 337673880 h 5958"/>
              <a:gd name="T44" fmla="*/ 474907891 w 5554"/>
              <a:gd name="T45" fmla="*/ 308946684 h 5958"/>
              <a:gd name="T46" fmla="*/ 500956659 w 5554"/>
              <a:gd name="T47" fmla="*/ 269689232 h 5958"/>
              <a:gd name="T48" fmla="*/ 548049279 w 5554"/>
              <a:gd name="T49" fmla="*/ 128506287 h 5958"/>
              <a:gd name="T50" fmla="*/ 551624494 w 5554"/>
              <a:gd name="T51" fmla="*/ 166843532 h 5958"/>
              <a:gd name="T52" fmla="*/ 566334386 w 5554"/>
              <a:gd name="T53" fmla="*/ 129733122 h 5958"/>
              <a:gd name="T54" fmla="*/ 518322718 w 5554"/>
              <a:gd name="T55" fmla="*/ 72176095 h 5958"/>
              <a:gd name="T56" fmla="*/ 497279186 w 5554"/>
              <a:gd name="T57" fmla="*/ 9814363 h 5958"/>
              <a:gd name="T58" fmla="*/ 468267796 w 5554"/>
              <a:gd name="T59" fmla="*/ 14108127 h 5958"/>
              <a:gd name="T60" fmla="*/ 421584210 w 5554"/>
              <a:gd name="T61" fmla="*/ 237997105 h 5958"/>
              <a:gd name="T62" fmla="*/ 153331267 w 5554"/>
              <a:gd name="T63" fmla="*/ 544285806 h 5958"/>
              <a:gd name="T64" fmla="*/ 26355544 w 5554"/>
              <a:gd name="T65" fmla="*/ 409849975 h 5958"/>
              <a:gd name="T66" fmla="*/ 408715 w 5554"/>
              <a:gd name="T67" fmla="*/ 393288497 h 5958"/>
              <a:gd name="T68" fmla="*/ 20124164 w 5554"/>
              <a:gd name="T69" fmla="*/ 459330735 h 5958"/>
              <a:gd name="T70" fmla="*/ 128303806 w 5554"/>
              <a:gd name="T71" fmla="*/ 570559650 h 5958"/>
              <a:gd name="T72" fmla="*/ 217789626 w 5554"/>
              <a:gd name="T73" fmla="*/ 608896896 h 5958"/>
              <a:gd name="T74" fmla="*/ 258241831 w 5554"/>
              <a:gd name="T75" fmla="*/ 594686453 h 5958"/>
              <a:gd name="T76" fmla="*/ 256607611 w 5554"/>
              <a:gd name="T77" fmla="*/ 360267218 h 5958"/>
              <a:gd name="T78" fmla="*/ 330770307 w 5554"/>
              <a:gd name="T79" fmla="*/ 387256636 h 5958"/>
              <a:gd name="T80" fmla="*/ 289602931 w 5554"/>
              <a:gd name="T81" fmla="*/ 310480149 h 5958"/>
              <a:gd name="T82" fmla="*/ 212375355 w 5554"/>
              <a:gd name="T83" fmla="*/ 266826936 h 5958"/>
              <a:gd name="T84" fmla="*/ 337410402 w 5554"/>
              <a:gd name="T85" fmla="*/ 213870302 h 5958"/>
              <a:gd name="T86" fmla="*/ 446305215 w 5554"/>
              <a:gd name="T87" fmla="*/ 352599897 h 5958"/>
              <a:gd name="T88" fmla="*/ 477768254 w 5554"/>
              <a:gd name="T89" fmla="*/ 439497377 h 5958"/>
              <a:gd name="T90" fmla="*/ 453353705 w 5554"/>
              <a:gd name="T91" fmla="*/ 473131913 h 5958"/>
              <a:gd name="T92" fmla="*/ 375921932 w 5554"/>
              <a:gd name="T93" fmla="*/ 460046309 h 5958"/>
              <a:gd name="T94" fmla="*/ 225348770 w 5554"/>
              <a:gd name="T95" fmla="*/ 360880796 h 5958"/>
              <a:gd name="T96" fmla="*/ 109814181 w 5554"/>
              <a:gd name="T97" fmla="*/ 216528285 h 5958"/>
              <a:gd name="T98" fmla="*/ 91732952 w 5554"/>
              <a:gd name="T99" fmla="*/ 142716410 h 5958"/>
              <a:gd name="T100" fmla="*/ 125034728 w 5554"/>
              <a:gd name="T101" fmla="*/ 117056143 h 5958"/>
              <a:gd name="T102" fmla="*/ 210434679 w 5554"/>
              <a:gd name="T103" fmla="*/ 139342852 h 5958"/>
              <a:gd name="T104" fmla="*/ 243838394 w 5554"/>
              <a:gd name="T105" fmla="*/ 134333515 h 5958"/>
              <a:gd name="T106" fmla="*/ 142707242 w 5554"/>
              <a:gd name="T107" fmla="*/ 96098585 h 5958"/>
              <a:gd name="T108" fmla="*/ 66092898 w 5554"/>
              <a:gd name="T109" fmla="*/ 115624995 h 5958"/>
              <a:gd name="T110" fmla="*/ 53323681 w 5554"/>
              <a:gd name="T111" fmla="*/ 189334554 h 5958"/>
              <a:gd name="T112" fmla="*/ 100007586 w 5554"/>
              <a:gd name="T113" fmla="*/ 287477865 h 5958"/>
              <a:gd name="T114" fmla="*/ 194907357 w 5554"/>
              <a:gd name="T115" fmla="*/ 394515332 h 5958"/>
              <a:gd name="T116" fmla="*/ 305742846 w 5554"/>
              <a:gd name="T117" fmla="*/ 475789897 h 5958"/>
              <a:gd name="T118" fmla="*/ 408406278 w 5554"/>
              <a:gd name="T119" fmla="*/ 514740720 h 5958"/>
              <a:gd name="T120" fmla="*/ 485020942 w 5554"/>
              <a:gd name="T121" fmla="*/ 495214310 h 5958"/>
              <a:gd name="T122" fmla="*/ 497892098 w 5554"/>
              <a:gd name="T123" fmla="*/ 421504431 h 5958"/>
              <a:gd name="T124" fmla="*/ 446305215 w 5554"/>
              <a:gd name="T125" fmla="*/ 352599897 h 59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554" h="5958">
                <a:moveTo>
                  <a:pt x="4328" y="5230"/>
                </a:moveTo>
                <a:lnTo>
                  <a:pt x="4328" y="5230"/>
                </a:lnTo>
                <a:lnTo>
                  <a:pt x="4304" y="5249"/>
                </a:lnTo>
                <a:lnTo>
                  <a:pt x="4279" y="5266"/>
                </a:lnTo>
                <a:lnTo>
                  <a:pt x="4254" y="5282"/>
                </a:lnTo>
                <a:lnTo>
                  <a:pt x="4227" y="5296"/>
                </a:lnTo>
                <a:lnTo>
                  <a:pt x="4200" y="5310"/>
                </a:lnTo>
                <a:lnTo>
                  <a:pt x="4171" y="5321"/>
                </a:lnTo>
                <a:lnTo>
                  <a:pt x="4142" y="5332"/>
                </a:lnTo>
                <a:lnTo>
                  <a:pt x="4112" y="5343"/>
                </a:lnTo>
                <a:lnTo>
                  <a:pt x="4081" y="5351"/>
                </a:lnTo>
                <a:lnTo>
                  <a:pt x="4050" y="5359"/>
                </a:lnTo>
                <a:lnTo>
                  <a:pt x="4018" y="5365"/>
                </a:lnTo>
                <a:lnTo>
                  <a:pt x="3985" y="5371"/>
                </a:lnTo>
                <a:lnTo>
                  <a:pt x="3950" y="5374"/>
                </a:lnTo>
                <a:lnTo>
                  <a:pt x="3916" y="5377"/>
                </a:lnTo>
                <a:lnTo>
                  <a:pt x="3879" y="5379"/>
                </a:lnTo>
                <a:lnTo>
                  <a:pt x="3844" y="5379"/>
                </a:lnTo>
                <a:lnTo>
                  <a:pt x="3807" y="5379"/>
                </a:lnTo>
                <a:lnTo>
                  <a:pt x="3769" y="5378"/>
                </a:lnTo>
                <a:lnTo>
                  <a:pt x="3732" y="5375"/>
                </a:lnTo>
                <a:lnTo>
                  <a:pt x="3693" y="5372"/>
                </a:lnTo>
                <a:lnTo>
                  <a:pt x="3653" y="5367"/>
                </a:lnTo>
                <a:lnTo>
                  <a:pt x="3614" y="5361"/>
                </a:lnTo>
                <a:lnTo>
                  <a:pt x="3573" y="5354"/>
                </a:lnTo>
                <a:lnTo>
                  <a:pt x="3531" y="5346"/>
                </a:lnTo>
                <a:lnTo>
                  <a:pt x="3490" y="5336"/>
                </a:lnTo>
                <a:lnTo>
                  <a:pt x="3447" y="5327"/>
                </a:lnTo>
                <a:lnTo>
                  <a:pt x="3405" y="5315"/>
                </a:lnTo>
                <a:lnTo>
                  <a:pt x="3362" y="5303"/>
                </a:lnTo>
                <a:lnTo>
                  <a:pt x="3318" y="5290"/>
                </a:lnTo>
                <a:lnTo>
                  <a:pt x="3274" y="5275"/>
                </a:lnTo>
                <a:lnTo>
                  <a:pt x="3230" y="5260"/>
                </a:lnTo>
                <a:lnTo>
                  <a:pt x="3185" y="5244"/>
                </a:lnTo>
                <a:lnTo>
                  <a:pt x="3120" y="5220"/>
                </a:lnTo>
                <a:lnTo>
                  <a:pt x="3056" y="5193"/>
                </a:lnTo>
                <a:lnTo>
                  <a:pt x="2150" y="5572"/>
                </a:lnTo>
                <a:lnTo>
                  <a:pt x="2096" y="5547"/>
                </a:lnTo>
                <a:lnTo>
                  <a:pt x="2040" y="5519"/>
                </a:lnTo>
                <a:lnTo>
                  <a:pt x="1984" y="5489"/>
                </a:lnTo>
                <a:lnTo>
                  <a:pt x="1927" y="5458"/>
                </a:lnTo>
                <a:lnTo>
                  <a:pt x="1871" y="5423"/>
                </a:lnTo>
                <a:lnTo>
                  <a:pt x="1812" y="5388"/>
                </a:lnTo>
                <a:lnTo>
                  <a:pt x="1752" y="5350"/>
                </a:lnTo>
                <a:lnTo>
                  <a:pt x="1692" y="5310"/>
                </a:lnTo>
                <a:lnTo>
                  <a:pt x="1629" y="5267"/>
                </a:lnTo>
                <a:lnTo>
                  <a:pt x="1566" y="5221"/>
                </a:lnTo>
                <a:lnTo>
                  <a:pt x="1501" y="5172"/>
                </a:lnTo>
                <a:lnTo>
                  <a:pt x="1435" y="5120"/>
                </a:lnTo>
                <a:lnTo>
                  <a:pt x="1367" y="5065"/>
                </a:lnTo>
                <a:lnTo>
                  <a:pt x="1298" y="5007"/>
                </a:lnTo>
                <a:lnTo>
                  <a:pt x="1226" y="4945"/>
                </a:lnTo>
                <a:lnTo>
                  <a:pt x="1153" y="4881"/>
                </a:lnTo>
                <a:lnTo>
                  <a:pt x="1094" y="4826"/>
                </a:lnTo>
                <a:lnTo>
                  <a:pt x="1034" y="4768"/>
                </a:lnTo>
                <a:lnTo>
                  <a:pt x="974" y="4707"/>
                </a:lnTo>
                <a:lnTo>
                  <a:pt x="913" y="4644"/>
                </a:lnTo>
                <a:lnTo>
                  <a:pt x="853" y="4580"/>
                </a:lnTo>
                <a:lnTo>
                  <a:pt x="793" y="4513"/>
                </a:lnTo>
                <a:lnTo>
                  <a:pt x="734" y="4446"/>
                </a:lnTo>
                <a:lnTo>
                  <a:pt x="677" y="4378"/>
                </a:lnTo>
                <a:lnTo>
                  <a:pt x="622" y="4311"/>
                </a:lnTo>
                <a:lnTo>
                  <a:pt x="569" y="4243"/>
                </a:lnTo>
                <a:lnTo>
                  <a:pt x="518" y="4177"/>
                </a:lnTo>
                <a:lnTo>
                  <a:pt x="471" y="4111"/>
                </a:lnTo>
                <a:lnTo>
                  <a:pt x="427" y="4048"/>
                </a:lnTo>
                <a:lnTo>
                  <a:pt x="386" y="3987"/>
                </a:lnTo>
                <a:lnTo>
                  <a:pt x="349" y="3928"/>
                </a:lnTo>
                <a:lnTo>
                  <a:pt x="317" y="3872"/>
                </a:lnTo>
                <a:lnTo>
                  <a:pt x="579" y="3022"/>
                </a:lnTo>
                <a:lnTo>
                  <a:pt x="538" y="2952"/>
                </a:lnTo>
                <a:lnTo>
                  <a:pt x="498" y="2884"/>
                </a:lnTo>
                <a:lnTo>
                  <a:pt x="462" y="2815"/>
                </a:lnTo>
                <a:lnTo>
                  <a:pt x="428" y="2747"/>
                </a:lnTo>
                <a:lnTo>
                  <a:pt x="407" y="2703"/>
                </a:lnTo>
                <a:lnTo>
                  <a:pt x="387" y="2661"/>
                </a:lnTo>
                <a:lnTo>
                  <a:pt x="369" y="2618"/>
                </a:lnTo>
                <a:lnTo>
                  <a:pt x="352" y="2575"/>
                </a:lnTo>
                <a:lnTo>
                  <a:pt x="334" y="2533"/>
                </a:lnTo>
                <a:lnTo>
                  <a:pt x="319" y="2491"/>
                </a:lnTo>
                <a:lnTo>
                  <a:pt x="304" y="2449"/>
                </a:lnTo>
                <a:lnTo>
                  <a:pt x="292" y="2409"/>
                </a:lnTo>
                <a:lnTo>
                  <a:pt x="280" y="2368"/>
                </a:lnTo>
                <a:lnTo>
                  <a:pt x="269" y="2328"/>
                </a:lnTo>
                <a:lnTo>
                  <a:pt x="258" y="2289"/>
                </a:lnTo>
                <a:lnTo>
                  <a:pt x="250" y="2249"/>
                </a:lnTo>
                <a:lnTo>
                  <a:pt x="242" y="2210"/>
                </a:lnTo>
                <a:lnTo>
                  <a:pt x="237" y="2173"/>
                </a:lnTo>
                <a:lnTo>
                  <a:pt x="231" y="2135"/>
                </a:lnTo>
                <a:lnTo>
                  <a:pt x="227" y="2099"/>
                </a:lnTo>
                <a:lnTo>
                  <a:pt x="225" y="2062"/>
                </a:lnTo>
                <a:lnTo>
                  <a:pt x="223" y="2027"/>
                </a:lnTo>
                <a:lnTo>
                  <a:pt x="223" y="1992"/>
                </a:lnTo>
                <a:lnTo>
                  <a:pt x="224" y="1957"/>
                </a:lnTo>
                <a:lnTo>
                  <a:pt x="226" y="1923"/>
                </a:lnTo>
                <a:lnTo>
                  <a:pt x="229" y="1890"/>
                </a:lnTo>
                <a:lnTo>
                  <a:pt x="234" y="1858"/>
                </a:lnTo>
                <a:lnTo>
                  <a:pt x="240" y="1825"/>
                </a:lnTo>
                <a:lnTo>
                  <a:pt x="248" y="1795"/>
                </a:lnTo>
                <a:lnTo>
                  <a:pt x="256" y="1764"/>
                </a:lnTo>
                <a:lnTo>
                  <a:pt x="266" y="1735"/>
                </a:lnTo>
                <a:lnTo>
                  <a:pt x="277" y="1706"/>
                </a:lnTo>
                <a:lnTo>
                  <a:pt x="288" y="1679"/>
                </a:lnTo>
                <a:lnTo>
                  <a:pt x="302" y="1652"/>
                </a:lnTo>
                <a:lnTo>
                  <a:pt x="317" y="1625"/>
                </a:lnTo>
                <a:lnTo>
                  <a:pt x="333" y="1600"/>
                </a:lnTo>
                <a:lnTo>
                  <a:pt x="330" y="1638"/>
                </a:lnTo>
                <a:lnTo>
                  <a:pt x="328" y="1679"/>
                </a:lnTo>
                <a:lnTo>
                  <a:pt x="329" y="1720"/>
                </a:lnTo>
                <a:lnTo>
                  <a:pt x="332" y="1763"/>
                </a:lnTo>
                <a:lnTo>
                  <a:pt x="337" y="1808"/>
                </a:lnTo>
                <a:lnTo>
                  <a:pt x="344" y="1855"/>
                </a:lnTo>
                <a:lnTo>
                  <a:pt x="354" y="1903"/>
                </a:lnTo>
                <a:lnTo>
                  <a:pt x="364" y="1952"/>
                </a:lnTo>
                <a:lnTo>
                  <a:pt x="378" y="2002"/>
                </a:lnTo>
                <a:lnTo>
                  <a:pt x="394" y="2055"/>
                </a:lnTo>
                <a:lnTo>
                  <a:pt x="412" y="2107"/>
                </a:lnTo>
                <a:lnTo>
                  <a:pt x="431" y="2162"/>
                </a:lnTo>
                <a:lnTo>
                  <a:pt x="452" y="2218"/>
                </a:lnTo>
                <a:lnTo>
                  <a:pt x="476" y="2274"/>
                </a:lnTo>
                <a:lnTo>
                  <a:pt x="502" y="2331"/>
                </a:lnTo>
                <a:lnTo>
                  <a:pt x="530" y="2389"/>
                </a:lnTo>
                <a:lnTo>
                  <a:pt x="552" y="2438"/>
                </a:lnTo>
                <a:lnTo>
                  <a:pt x="577" y="2485"/>
                </a:lnTo>
                <a:lnTo>
                  <a:pt x="602" y="2533"/>
                </a:lnTo>
                <a:lnTo>
                  <a:pt x="629" y="2581"/>
                </a:lnTo>
                <a:lnTo>
                  <a:pt x="657" y="2631"/>
                </a:lnTo>
                <a:lnTo>
                  <a:pt x="686" y="2679"/>
                </a:lnTo>
                <a:lnTo>
                  <a:pt x="716" y="2728"/>
                </a:lnTo>
                <a:lnTo>
                  <a:pt x="747" y="2779"/>
                </a:lnTo>
                <a:lnTo>
                  <a:pt x="779" y="2829"/>
                </a:lnTo>
                <a:lnTo>
                  <a:pt x="813" y="2878"/>
                </a:lnTo>
                <a:lnTo>
                  <a:pt x="848" y="2929"/>
                </a:lnTo>
                <a:lnTo>
                  <a:pt x="883" y="2980"/>
                </a:lnTo>
                <a:lnTo>
                  <a:pt x="920" y="3030"/>
                </a:lnTo>
                <a:lnTo>
                  <a:pt x="957" y="3082"/>
                </a:lnTo>
                <a:lnTo>
                  <a:pt x="996" y="3133"/>
                </a:lnTo>
                <a:lnTo>
                  <a:pt x="1035" y="3184"/>
                </a:lnTo>
                <a:lnTo>
                  <a:pt x="1076" y="3235"/>
                </a:lnTo>
                <a:lnTo>
                  <a:pt x="1118" y="3287"/>
                </a:lnTo>
                <a:lnTo>
                  <a:pt x="1161" y="3338"/>
                </a:lnTo>
                <a:lnTo>
                  <a:pt x="1205" y="3390"/>
                </a:lnTo>
                <a:lnTo>
                  <a:pt x="1250" y="3441"/>
                </a:lnTo>
                <a:lnTo>
                  <a:pt x="1295" y="3494"/>
                </a:lnTo>
                <a:lnTo>
                  <a:pt x="1342" y="3545"/>
                </a:lnTo>
                <a:lnTo>
                  <a:pt x="1389" y="3597"/>
                </a:lnTo>
                <a:lnTo>
                  <a:pt x="1439" y="3647"/>
                </a:lnTo>
                <a:lnTo>
                  <a:pt x="1488" y="3698"/>
                </a:lnTo>
                <a:lnTo>
                  <a:pt x="1538" y="3750"/>
                </a:lnTo>
                <a:lnTo>
                  <a:pt x="1590" y="3800"/>
                </a:lnTo>
                <a:lnTo>
                  <a:pt x="1641" y="3852"/>
                </a:lnTo>
                <a:lnTo>
                  <a:pt x="1695" y="3902"/>
                </a:lnTo>
                <a:lnTo>
                  <a:pt x="1748" y="3952"/>
                </a:lnTo>
                <a:lnTo>
                  <a:pt x="1803" y="4003"/>
                </a:lnTo>
                <a:lnTo>
                  <a:pt x="1859" y="4052"/>
                </a:lnTo>
                <a:lnTo>
                  <a:pt x="1915" y="4101"/>
                </a:lnTo>
                <a:lnTo>
                  <a:pt x="1970" y="4149"/>
                </a:lnTo>
                <a:lnTo>
                  <a:pt x="2026" y="4196"/>
                </a:lnTo>
                <a:lnTo>
                  <a:pt x="2082" y="4242"/>
                </a:lnTo>
                <a:lnTo>
                  <a:pt x="2137" y="4287"/>
                </a:lnTo>
                <a:lnTo>
                  <a:pt x="2193" y="4331"/>
                </a:lnTo>
                <a:lnTo>
                  <a:pt x="2249" y="4375"/>
                </a:lnTo>
                <a:lnTo>
                  <a:pt x="2305" y="4417"/>
                </a:lnTo>
                <a:lnTo>
                  <a:pt x="2360" y="4458"/>
                </a:lnTo>
                <a:lnTo>
                  <a:pt x="2416" y="4498"/>
                </a:lnTo>
                <a:lnTo>
                  <a:pt x="2472" y="4538"/>
                </a:lnTo>
                <a:lnTo>
                  <a:pt x="2528" y="4576"/>
                </a:lnTo>
                <a:lnTo>
                  <a:pt x="2583" y="4614"/>
                </a:lnTo>
                <a:lnTo>
                  <a:pt x="2638" y="4650"/>
                </a:lnTo>
                <a:lnTo>
                  <a:pt x="2694" y="4686"/>
                </a:lnTo>
                <a:lnTo>
                  <a:pt x="2749" y="4720"/>
                </a:lnTo>
                <a:lnTo>
                  <a:pt x="2803" y="4754"/>
                </a:lnTo>
                <a:lnTo>
                  <a:pt x="2858" y="4787"/>
                </a:lnTo>
                <a:lnTo>
                  <a:pt x="2911" y="4818"/>
                </a:lnTo>
                <a:lnTo>
                  <a:pt x="2966" y="4849"/>
                </a:lnTo>
                <a:lnTo>
                  <a:pt x="3020" y="4878"/>
                </a:lnTo>
                <a:lnTo>
                  <a:pt x="3073" y="4906"/>
                </a:lnTo>
                <a:lnTo>
                  <a:pt x="3126" y="4933"/>
                </a:lnTo>
                <a:lnTo>
                  <a:pt x="3178" y="4959"/>
                </a:lnTo>
                <a:lnTo>
                  <a:pt x="3231" y="4985"/>
                </a:lnTo>
                <a:lnTo>
                  <a:pt x="3282" y="5008"/>
                </a:lnTo>
                <a:lnTo>
                  <a:pt x="3334" y="5031"/>
                </a:lnTo>
                <a:lnTo>
                  <a:pt x="3384" y="5053"/>
                </a:lnTo>
                <a:lnTo>
                  <a:pt x="3435" y="5074"/>
                </a:lnTo>
                <a:lnTo>
                  <a:pt x="3485" y="5093"/>
                </a:lnTo>
                <a:lnTo>
                  <a:pt x="3534" y="5111"/>
                </a:lnTo>
                <a:lnTo>
                  <a:pt x="3593" y="5133"/>
                </a:lnTo>
                <a:lnTo>
                  <a:pt x="3652" y="5152"/>
                </a:lnTo>
                <a:lnTo>
                  <a:pt x="3710" y="5170"/>
                </a:lnTo>
                <a:lnTo>
                  <a:pt x="3766" y="5185"/>
                </a:lnTo>
                <a:lnTo>
                  <a:pt x="3822" y="5199"/>
                </a:lnTo>
                <a:lnTo>
                  <a:pt x="3875" y="5212"/>
                </a:lnTo>
                <a:lnTo>
                  <a:pt x="3928" y="5223"/>
                </a:lnTo>
                <a:lnTo>
                  <a:pt x="3978" y="5231"/>
                </a:lnTo>
                <a:lnTo>
                  <a:pt x="4027" y="5238"/>
                </a:lnTo>
                <a:lnTo>
                  <a:pt x="4076" y="5242"/>
                </a:lnTo>
                <a:lnTo>
                  <a:pt x="4122" y="5245"/>
                </a:lnTo>
                <a:lnTo>
                  <a:pt x="4167" y="5246"/>
                </a:lnTo>
                <a:lnTo>
                  <a:pt x="4210" y="5245"/>
                </a:lnTo>
                <a:lnTo>
                  <a:pt x="4250" y="5242"/>
                </a:lnTo>
                <a:lnTo>
                  <a:pt x="4290" y="5238"/>
                </a:lnTo>
                <a:lnTo>
                  <a:pt x="4328" y="5230"/>
                </a:lnTo>
                <a:close/>
                <a:moveTo>
                  <a:pt x="3247" y="1317"/>
                </a:moveTo>
                <a:lnTo>
                  <a:pt x="3247" y="1317"/>
                </a:lnTo>
                <a:lnTo>
                  <a:pt x="3223" y="1323"/>
                </a:lnTo>
                <a:lnTo>
                  <a:pt x="3202" y="1329"/>
                </a:lnTo>
                <a:lnTo>
                  <a:pt x="3179" y="1337"/>
                </a:lnTo>
                <a:lnTo>
                  <a:pt x="3158" y="1344"/>
                </a:lnTo>
                <a:lnTo>
                  <a:pt x="3137" y="1353"/>
                </a:lnTo>
                <a:lnTo>
                  <a:pt x="3115" y="1361"/>
                </a:lnTo>
                <a:lnTo>
                  <a:pt x="3075" y="1381"/>
                </a:lnTo>
                <a:lnTo>
                  <a:pt x="3037" y="1401"/>
                </a:lnTo>
                <a:lnTo>
                  <a:pt x="3000" y="1423"/>
                </a:lnTo>
                <a:lnTo>
                  <a:pt x="2966" y="1447"/>
                </a:lnTo>
                <a:lnTo>
                  <a:pt x="2950" y="1460"/>
                </a:lnTo>
                <a:lnTo>
                  <a:pt x="2935" y="1473"/>
                </a:lnTo>
                <a:lnTo>
                  <a:pt x="2921" y="1486"/>
                </a:lnTo>
                <a:lnTo>
                  <a:pt x="2907" y="1498"/>
                </a:lnTo>
                <a:lnTo>
                  <a:pt x="2893" y="1512"/>
                </a:lnTo>
                <a:lnTo>
                  <a:pt x="2881" y="1525"/>
                </a:lnTo>
                <a:lnTo>
                  <a:pt x="2870" y="1539"/>
                </a:lnTo>
                <a:lnTo>
                  <a:pt x="2859" y="1553"/>
                </a:lnTo>
                <a:lnTo>
                  <a:pt x="2849" y="1567"/>
                </a:lnTo>
                <a:lnTo>
                  <a:pt x="2841" y="1582"/>
                </a:lnTo>
                <a:lnTo>
                  <a:pt x="2833" y="1596"/>
                </a:lnTo>
                <a:lnTo>
                  <a:pt x="2826" y="1610"/>
                </a:lnTo>
                <a:lnTo>
                  <a:pt x="2820" y="1625"/>
                </a:lnTo>
                <a:lnTo>
                  <a:pt x="2815" y="1639"/>
                </a:lnTo>
                <a:lnTo>
                  <a:pt x="2812" y="1653"/>
                </a:lnTo>
                <a:lnTo>
                  <a:pt x="2809" y="1668"/>
                </a:lnTo>
                <a:lnTo>
                  <a:pt x="2806" y="1682"/>
                </a:lnTo>
                <a:lnTo>
                  <a:pt x="2806" y="1696"/>
                </a:lnTo>
                <a:lnTo>
                  <a:pt x="2806" y="1710"/>
                </a:lnTo>
                <a:lnTo>
                  <a:pt x="2809" y="1723"/>
                </a:lnTo>
                <a:lnTo>
                  <a:pt x="2812" y="1735"/>
                </a:lnTo>
                <a:lnTo>
                  <a:pt x="2815" y="1748"/>
                </a:lnTo>
                <a:lnTo>
                  <a:pt x="2820" y="1760"/>
                </a:lnTo>
                <a:lnTo>
                  <a:pt x="2826" y="1772"/>
                </a:lnTo>
                <a:lnTo>
                  <a:pt x="2833" y="1783"/>
                </a:lnTo>
                <a:lnTo>
                  <a:pt x="2841" y="1793"/>
                </a:lnTo>
                <a:lnTo>
                  <a:pt x="2849" y="1803"/>
                </a:lnTo>
                <a:lnTo>
                  <a:pt x="2859" y="1813"/>
                </a:lnTo>
                <a:lnTo>
                  <a:pt x="2870" y="1821"/>
                </a:lnTo>
                <a:lnTo>
                  <a:pt x="2881" y="1830"/>
                </a:lnTo>
                <a:lnTo>
                  <a:pt x="2893" y="1837"/>
                </a:lnTo>
                <a:lnTo>
                  <a:pt x="2907" y="1844"/>
                </a:lnTo>
                <a:lnTo>
                  <a:pt x="2921" y="1850"/>
                </a:lnTo>
                <a:lnTo>
                  <a:pt x="2935" y="1857"/>
                </a:lnTo>
                <a:lnTo>
                  <a:pt x="2950" y="1862"/>
                </a:lnTo>
                <a:lnTo>
                  <a:pt x="2966" y="1866"/>
                </a:lnTo>
                <a:lnTo>
                  <a:pt x="2983" y="1870"/>
                </a:lnTo>
                <a:lnTo>
                  <a:pt x="3000" y="1874"/>
                </a:lnTo>
                <a:lnTo>
                  <a:pt x="3019" y="1877"/>
                </a:lnTo>
                <a:lnTo>
                  <a:pt x="3037" y="1879"/>
                </a:lnTo>
                <a:lnTo>
                  <a:pt x="3055" y="1880"/>
                </a:lnTo>
                <a:lnTo>
                  <a:pt x="3075" y="1881"/>
                </a:lnTo>
                <a:lnTo>
                  <a:pt x="3095" y="1881"/>
                </a:lnTo>
                <a:lnTo>
                  <a:pt x="3115" y="1880"/>
                </a:lnTo>
                <a:lnTo>
                  <a:pt x="3137" y="1879"/>
                </a:lnTo>
                <a:lnTo>
                  <a:pt x="3158" y="1877"/>
                </a:lnTo>
                <a:lnTo>
                  <a:pt x="3179" y="1874"/>
                </a:lnTo>
                <a:lnTo>
                  <a:pt x="3202" y="1870"/>
                </a:lnTo>
                <a:lnTo>
                  <a:pt x="3223" y="1866"/>
                </a:lnTo>
                <a:lnTo>
                  <a:pt x="3247" y="1861"/>
                </a:lnTo>
                <a:lnTo>
                  <a:pt x="3287" y="1850"/>
                </a:lnTo>
                <a:lnTo>
                  <a:pt x="3326" y="1837"/>
                </a:lnTo>
                <a:lnTo>
                  <a:pt x="3364" y="1822"/>
                </a:lnTo>
                <a:lnTo>
                  <a:pt x="3401" y="1806"/>
                </a:lnTo>
                <a:lnTo>
                  <a:pt x="3437" y="1788"/>
                </a:lnTo>
                <a:lnTo>
                  <a:pt x="3470" y="1769"/>
                </a:lnTo>
                <a:lnTo>
                  <a:pt x="3502" y="1748"/>
                </a:lnTo>
                <a:lnTo>
                  <a:pt x="3532" y="1727"/>
                </a:lnTo>
                <a:lnTo>
                  <a:pt x="3560" y="1704"/>
                </a:lnTo>
                <a:lnTo>
                  <a:pt x="3585" y="1681"/>
                </a:lnTo>
                <a:lnTo>
                  <a:pt x="3608" y="1657"/>
                </a:lnTo>
                <a:lnTo>
                  <a:pt x="3629" y="1632"/>
                </a:lnTo>
                <a:lnTo>
                  <a:pt x="3646" y="1607"/>
                </a:lnTo>
                <a:lnTo>
                  <a:pt x="3653" y="1594"/>
                </a:lnTo>
                <a:lnTo>
                  <a:pt x="3661" y="1582"/>
                </a:lnTo>
                <a:lnTo>
                  <a:pt x="3667" y="1569"/>
                </a:lnTo>
                <a:lnTo>
                  <a:pt x="3673" y="1556"/>
                </a:lnTo>
                <a:lnTo>
                  <a:pt x="3677" y="1544"/>
                </a:lnTo>
                <a:lnTo>
                  <a:pt x="3681" y="1531"/>
                </a:lnTo>
                <a:lnTo>
                  <a:pt x="3686" y="1519"/>
                </a:lnTo>
                <a:lnTo>
                  <a:pt x="3691" y="1507"/>
                </a:lnTo>
                <a:lnTo>
                  <a:pt x="3693" y="1495"/>
                </a:lnTo>
                <a:lnTo>
                  <a:pt x="3694" y="1482"/>
                </a:lnTo>
                <a:lnTo>
                  <a:pt x="3694" y="638"/>
                </a:lnTo>
                <a:lnTo>
                  <a:pt x="3720" y="638"/>
                </a:lnTo>
                <a:lnTo>
                  <a:pt x="3748" y="639"/>
                </a:lnTo>
                <a:lnTo>
                  <a:pt x="3779" y="640"/>
                </a:lnTo>
                <a:lnTo>
                  <a:pt x="3811" y="643"/>
                </a:lnTo>
                <a:lnTo>
                  <a:pt x="3843" y="648"/>
                </a:lnTo>
                <a:lnTo>
                  <a:pt x="3874" y="655"/>
                </a:lnTo>
                <a:lnTo>
                  <a:pt x="3889" y="659"/>
                </a:lnTo>
                <a:lnTo>
                  <a:pt x="3903" y="664"/>
                </a:lnTo>
                <a:lnTo>
                  <a:pt x="3917" y="670"/>
                </a:lnTo>
                <a:lnTo>
                  <a:pt x="3930" y="676"/>
                </a:lnTo>
                <a:lnTo>
                  <a:pt x="3938" y="682"/>
                </a:lnTo>
                <a:lnTo>
                  <a:pt x="3946" y="687"/>
                </a:lnTo>
                <a:lnTo>
                  <a:pt x="3952" y="694"/>
                </a:lnTo>
                <a:lnTo>
                  <a:pt x="3958" y="702"/>
                </a:lnTo>
                <a:lnTo>
                  <a:pt x="3962" y="709"/>
                </a:lnTo>
                <a:lnTo>
                  <a:pt x="3966" y="719"/>
                </a:lnTo>
                <a:lnTo>
                  <a:pt x="3969" y="728"/>
                </a:lnTo>
                <a:lnTo>
                  <a:pt x="3973" y="737"/>
                </a:lnTo>
                <a:lnTo>
                  <a:pt x="3975" y="748"/>
                </a:lnTo>
                <a:lnTo>
                  <a:pt x="3976" y="759"/>
                </a:lnTo>
                <a:lnTo>
                  <a:pt x="3977" y="780"/>
                </a:lnTo>
                <a:lnTo>
                  <a:pt x="3977" y="802"/>
                </a:lnTo>
                <a:lnTo>
                  <a:pt x="3975" y="823"/>
                </a:lnTo>
                <a:lnTo>
                  <a:pt x="3972" y="845"/>
                </a:lnTo>
                <a:lnTo>
                  <a:pt x="3967" y="865"/>
                </a:lnTo>
                <a:lnTo>
                  <a:pt x="3959" y="900"/>
                </a:lnTo>
                <a:lnTo>
                  <a:pt x="3951" y="924"/>
                </a:lnTo>
                <a:lnTo>
                  <a:pt x="3948" y="932"/>
                </a:lnTo>
                <a:lnTo>
                  <a:pt x="3951" y="931"/>
                </a:lnTo>
                <a:lnTo>
                  <a:pt x="3962" y="926"/>
                </a:lnTo>
                <a:lnTo>
                  <a:pt x="3977" y="917"/>
                </a:lnTo>
                <a:lnTo>
                  <a:pt x="3986" y="912"/>
                </a:lnTo>
                <a:lnTo>
                  <a:pt x="3995" y="905"/>
                </a:lnTo>
                <a:lnTo>
                  <a:pt x="4005" y="896"/>
                </a:lnTo>
                <a:lnTo>
                  <a:pt x="4015" y="886"/>
                </a:lnTo>
                <a:lnTo>
                  <a:pt x="4024" y="875"/>
                </a:lnTo>
                <a:lnTo>
                  <a:pt x="4033" y="862"/>
                </a:lnTo>
                <a:lnTo>
                  <a:pt x="4041" y="847"/>
                </a:lnTo>
                <a:lnTo>
                  <a:pt x="4049" y="831"/>
                </a:lnTo>
                <a:lnTo>
                  <a:pt x="4056" y="813"/>
                </a:lnTo>
                <a:lnTo>
                  <a:pt x="4062" y="793"/>
                </a:lnTo>
                <a:lnTo>
                  <a:pt x="4065" y="773"/>
                </a:lnTo>
                <a:lnTo>
                  <a:pt x="4066" y="751"/>
                </a:lnTo>
                <a:lnTo>
                  <a:pt x="4065" y="730"/>
                </a:lnTo>
                <a:lnTo>
                  <a:pt x="4061" y="708"/>
                </a:lnTo>
                <a:lnTo>
                  <a:pt x="4054" y="687"/>
                </a:lnTo>
                <a:lnTo>
                  <a:pt x="4046" y="664"/>
                </a:lnTo>
                <a:lnTo>
                  <a:pt x="4034" y="642"/>
                </a:lnTo>
                <a:lnTo>
                  <a:pt x="4020" y="619"/>
                </a:lnTo>
                <a:lnTo>
                  <a:pt x="4005" y="596"/>
                </a:lnTo>
                <a:lnTo>
                  <a:pt x="3987" y="572"/>
                </a:lnTo>
                <a:lnTo>
                  <a:pt x="3965" y="549"/>
                </a:lnTo>
                <a:lnTo>
                  <a:pt x="3943" y="524"/>
                </a:lnTo>
                <a:lnTo>
                  <a:pt x="3918" y="499"/>
                </a:lnTo>
                <a:lnTo>
                  <a:pt x="3891" y="475"/>
                </a:lnTo>
                <a:lnTo>
                  <a:pt x="3862" y="449"/>
                </a:lnTo>
                <a:lnTo>
                  <a:pt x="3830" y="423"/>
                </a:lnTo>
                <a:lnTo>
                  <a:pt x="3816" y="410"/>
                </a:lnTo>
                <a:lnTo>
                  <a:pt x="3802" y="399"/>
                </a:lnTo>
                <a:lnTo>
                  <a:pt x="3790" y="386"/>
                </a:lnTo>
                <a:lnTo>
                  <a:pt x="3779" y="373"/>
                </a:lnTo>
                <a:lnTo>
                  <a:pt x="3768" y="360"/>
                </a:lnTo>
                <a:lnTo>
                  <a:pt x="3757" y="346"/>
                </a:lnTo>
                <a:lnTo>
                  <a:pt x="3749" y="333"/>
                </a:lnTo>
                <a:lnTo>
                  <a:pt x="3740" y="319"/>
                </a:lnTo>
                <a:lnTo>
                  <a:pt x="3724" y="292"/>
                </a:lnTo>
                <a:lnTo>
                  <a:pt x="3712" y="266"/>
                </a:lnTo>
                <a:lnTo>
                  <a:pt x="3701" y="240"/>
                </a:lnTo>
                <a:lnTo>
                  <a:pt x="3694" y="214"/>
                </a:lnTo>
                <a:lnTo>
                  <a:pt x="3694" y="96"/>
                </a:lnTo>
                <a:lnTo>
                  <a:pt x="3693" y="87"/>
                </a:lnTo>
                <a:lnTo>
                  <a:pt x="3692" y="77"/>
                </a:lnTo>
                <a:lnTo>
                  <a:pt x="3690" y="67"/>
                </a:lnTo>
                <a:lnTo>
                  <a:pt x="3686" y="59"/>
                </a:lnTo>
                <a:lnTo>
                  <a:pt x="3682" y="50"/>
                </a:lnTo>
                <a:lnTo>
                  <a:pt x="3677" y="43"/>
                </a:lnTo>
                <a:lnTo>
                  <a:pt x="3671" y="35"/>
                </a:lnTo>
                <a:lnTo>
                  <a:pt x="3665" y="29"/>
                </a:lnTo>
                <a:lnTo>
                  <a:pt x="3659" y="22"/>
                </a:lnTo>
                <a:lnTo>
                  <a:pt x="3651" y="17"/>
                </a:lnTo>
                <a:lnTo>
                  <a:pt x="3644" y="12"/>
                </a:lnTo>
                <a:lnTo>
                  <a:pt x="3635" y="8"/>
                </a:lnTo>
                <a:lnTo>
                  <a:pt x="3626" y="5"/>
                </a:lnTo>
                <a:lnTo>
                  <a:pt x="3617" y="2"/>
                </a:lnTo>
                <a:lnTo>
                  <a:pt x="3607" y="1"/>
                </a:lnTo>
                <a:lnTo>
                  <a:pt x="3598" y="0"/>
                </a:lnTo>
                <a:lnTo>
                  <a:pt x="3588" y="1"/>
                </a:lnTo>
                <a:lnTo>
                  <a:pt x="3578" y="2"/>
                </a:lnTo>
                <a:lnTo>
                  <a:pt x="3569" y="5"/>
                </a:lnTo>
                <a:lnTo>
                  <a:pt x="3560" y="8"/>
                </a:lnTo>
                <a:lnTo>
                  <a:pt x="3551" y="12"/>
                </a:lnTo>
                <a:lnTo>
                  <a:pt x="3544" y="17"/>
                </a:lnTo>
                <a:lnTo>
                  <a:pt x="3536" y="22"/>
                </a:lnTo>
                <a:lnTo>
                  <a:pt x="3529" y="29"/>
                </a:lnTo>
                <a:lnTo>
                  <a:pt x="3524" y="35"/>
                </a:lnTo>
                <a:lnTo>
                  <a:pt x="3517" y="43"/>
                </a:lnTo>
                <a:lnTo>
                  <a:pt x="3513" y="50"/>
                </a:lnTo>
                <a:lnTo>
                  <a:pt x="3509" y="59"/>
                </a:lnTo>
                <a:lnTo>
                  <a:pt x="3505" y="67"/>
                </a:lnTo>
                <a:lnTo>
                  <a:pt x="3503" y="77"/>
                </a:lnTo>
                <a:lnTo>
                  <a:pt x="3502" y="87"/>
                </a:lnTo>
                <a:lnTo>
                  <a:pt x="3501" y="96"/>
                </a:lnTo>
                <a:lnTo>
                  <a:pt x="3501" y="1306"/>
                </a:lnTo>
                <a:lnTo>
                  <a:pt x="3473" y="1301"/>
                </a:lnTo>
                <a:lnTo>
                  <a:pt x="3444" y="1298"/>
                </a:lnTo>
                <a:lnTo>
                  <a:pt x="3414" y="1297"/>
                </a:lnTo>
                <a:lnTo>
                  <a:pt x="3382" y="1298"/>
                </a:lnTo>
                <a:lnTo>
                  <a:pt x="3350" y="1300"/>
                </a:lnTo>
                <a:lnTo>
                  <a:pt x="3317" y="1303"/>
                </a:lnTo>
                <a:lnTo>
                  <a:pt x="3281" y="1310"/>
                </a:lnTo>
                <a:lnTo>
                  <a:pt x="3247" y="1317"/>
                </a:lnTo>
                <a:close/>
                <a:moveTo>
                  <a:pt x="4127" y="2328"/>
                </a:moveTo>
                <a:lnTo>
                  <a:pt x="4127" y="2328"/>
                </a:lnTo>
                <a:lnTo>
                  <a:pt x="4088" y="2339"/>
                </a:lnTo>
                <a:lnTo>
                  <a:pt x="4049" y="2350"/>
                </a:lnTo>
                <a:lnTo>
                  <a:pt x="4010" y="2363"/>
                </a:lnTo>
                <a:lnTo>
                  <a:pt x="3973" y="2375"/>
                </a:lnTo>
                <a:lnTo>
                  <a:pt x="3936" y="2389"/>
                </a:lnTo>
                <a:lnTo>
                  <a:pt x="3900" y="2405"/>
                </a:lnTo>
                <a:lnTo>
                  <a:pt x="3863" y="2422"/>
                </a:lnTo>
                <a:lnTo>
                  <a:pt x="3829" y="2438"/>
                </a:lnTo>
                <a:lnTo>
                  <a:pt x="3795" y="2456"/>
                </a:lnTo>
                <a:lnTo>
                  <a:pt x="3762" y="2474"/>
                </a:lnTo>
                <a:lnTo>
                  <a:pt x="3729" y="2493"/>
                </a:lnTo>
                <a:lnTo>
                  <a:pt x="3698" y="2513"/>
                </a:lnTo>
                <a:lnTo>
                  <a:pt x="3668" y="2534"/>
                </a:lnTo>
                <a:lnTo>
                  <a:pt x="3639" y="2554"/>
                </a:lnTo>
                <a:lnTo>
                  <a:pt x="3611" y="2576"/>
                </a:lnTo>
                <a:lnTo>
                  <a:pt x="3586" y="2598"/>
                </a:lnTo>
                <a:lnTo>
                  <a:pt x="3560" y="2621"/>
                </a:lnTo>
                <a:lnTo>
                  <a:pt x="3535" y="2645"/>
                </a:lnTo>
                <a:lnTo>
                  <a:pt x="3513" y="2667"/>
                </a:lnTo>
                <a:lnTo>
                  <a:pt x="3491" y="2692"/>
                </a:lnTo>
                <a:lnTo>
                  <a:pt x="3472" y="2715"/>
                </a:lnTo>
                <a:lnTo>
                  <a:pt x="3453" y="2740"/>
                </a:lnTo>
                <a:lnTo>
                  <a:pt x="3436" y="2764"/>
                </a:lnTo>
                <a:lnTo>
                  <a:pt x="3421" y="2788"/>
                </a:lnTo>
                <a:lnTo>
                  <a:pt x="3407" y="2814"/>
                </a:lnTo>
                <a:lnTo>
                  <a:pt x="3395" y="2839"/>
                </a:lnTo>
                <a:lnTo>
                  <a:pt x="3384" y="2863"/>
                </a:lnTo>
                <a:lnTo>
                  <a:pt x="3376" y="2888"/>
                </a:lnTo>
                <a:lnTo>
                  <a:pt x="3369" y="2914"/>
                </a:lnTo>
                <a:lnTo>
                  <a:pt x="3365" y="2938"/>
                </a:lnTo>
                <a:lnTo>
                  <a:pt x="3362" y="2963"/>
                </a:lnTo>
                <a:lnTo>
                  <a:pt x="3361" y="2988"/>
                </a:lnTo>
                <a:lnTo>
                  <a:pt x="3362" y="3011"/>
                </a:lnTo>
                <a:lnTo>
                  <a:pt x="3365" y="3035"/>
                </a:lnTo>
                <a:lnTo>
                  <a:pt x="3369" y="3057"/>
                </a:lnTo>
                <a:lnTo>
                  <a:pt x="3376" y="3079"/>
                </a:lnTo>
                <a:lnTo>
                  <a:pt x="3384" y="3100"/>
                </a:lnTo>
                <a:lnTo>
                  <a:pt x="3395" y="3119"/>
                </a:lnTo>
                <a:lnTo>
                  <a:pt x="3407" y="3139"/>
                </a:lnTo>
                <a:lnTo>
                  <a:pt x="3421" y="3157"/>
                </a:lnTo>
                <a:lnTo>
                  <a:pt x="3436" y="3174"/>
                </a:lnTo>
                <a:lnTo>
                  <a:pt x="3453" y="3190"/>
                </a:lnTo>
                <a:lnTo>
                  <a:pt x="3472" y="3206"/>
                </a:lnTo>
                <a:lnTo>
                  <a:pt x="3491" y="3220"/>
                </a:lnTo>
                <a:lnTo>
                  <a:pt x="3513" y="3233"/>
                </a:lnTo>
                <a:lnTo>
                  <a:pt x="3535" y="3246"/>
                </a:lnTo>
                <a:lnTo>
                  <a:pt x="3560" y="3257"/>
                </a:lnTo>
                <a:lnTo>
                  <a:pt x="3586" y="3267"/>
                </a:lnTo>
                <a:lnTo>
                  <a:pt x="3611" y="3277"/>
                </a:lnTo>
                <a:lnTo>
                  <a:pt x="3639" y="3285"/>
                </a:lnTo>
                <a:lnTo>
                  <a:pt x="3668" y="3292"/>
                </a:lnTo>
                <a:lnTo>
                  <a:pt x="3698" y="3297"/>
                </a:lnTo>
                <a:lnTo>
                  <a:pt x="3729" y="3303"/>
                </a:lnTo>
                <a:lnTo>
                  <a:pt x="3762" y="3306"/>
                </a:lnTo>
                <a:lnTo>
                  <a:pt x="3795" y="3308"/>
                </a:lnTo>
                <a:lnTo>
                  <a:pt x="3829" y="3309"/>
                </a:lnTo>
                <a:lnTo>
                  <a:pt x="3863" y="3310"/>
                </a:lnTo>
                <a:lnTo>
                  <a:pt x="3900" y="3308"/>
                </a:lnTo>
                <a:lnTo>
                  <a:pt x="3936" y="3306"/>
                </a:lnTo>
                <a:lnTo>
                  <a:pt x="3973" y="3303"/>
                </a:lnTo>
                <a:lnTo>
                  <a:pt x="4010" y="3297"/>
                </a:lnTo>
                <a:lnTo>
                  <a:pt x="4049" y="3291"/>
                </a:lnTo>
                <a:lnTo>
                  <a:pt x="4088" y="3283"/>
                </a:lnTo>
                <a:lnTo>
                  <a:pt x="4127" y="3275"/>
                </a:lnTo>
                <a:lnTo>
                  <a:pt x="4162" y="3265"/>
                </a:lnTo>
                <a:lnTo>
                  <a:pt x="4198" y="3256"/>
                </a:lnTo>
                <a:lnTo>
                  <a:pt x="4232" y="3245"/>
                </a:lnTo>
                <a:lnTo>
                  <a:pt x="4266" y="3233"/>
                </a:lnTo>
                <a:lnTo>
                  <a:pt x="4300" y="3221"/>
                </a:lnTo>
                <a:lnTo>
                  <a:pt x="4333" y="3207"/>
                </a:lnTo>
                <a:lnTo>
                  <a:pt x="4365" y="3194"/>
                </a:lnTo>
                <a:lnTo>
                  <a:pt x="4396" y="3179"/>
                </a:lnTo>
                <a:lnTo>
                  <a:pt x="4427" y="3164"/>
                </a:lnTo>
                <a:lnTo>
                  <a:pt x="4458" y="3148"/>
                </a:lnTo>
                <a:lnTo>
                  <a:pt x="4487" y="3132"/>
                </a:lnTo>
                <a:lnTo>
                  <a:pt x="4516" y="3115"/>
                </a:lnTo>
                <a:lnTo>
                  <a:pt x="4545" y="3097"/>
                </a:lnTo>
                <a:lnTo>
                  <a:pt x="4572" y="3080"/>
                </a:lnTo>
                <a:lnTo>
                  <a:pt x="4599" y="3060"/>
                </a:lnTo>
                <a:lnTo>
                  <a:pt x="4624" y="3042"/>
                </a:lnTo>
                <a:lnTo>
                  <a:pt x="4649" y="3022"/>
                </a:lnTo>
                <a:lnTo>
                  <a:pt x="4673" y="3003"/>
                </a:lnTo>
                <a:lnTo>
                  <a:pt x="4695" y="2982"/>
                </a:lnTo>
                <a:lnTo>
                  <a:pt x="4717" y="2962"/>
                </a:lnTo>
                <a:lnTo>
                  <a:pt x="4737" y="2940"/>
                </a:lnTo>
                <a:lnTo>
                  <a:pt x="4756" y="2920"/>
                </a:lnTo>
                <a:lnTo>
                  <a:pt x="4775" y="2899"/>
                </a:lnTo>
                <a:lnTo>
                  <a:pt x="4792" y="2877"/>
                </a:lnTo>
                <a:lnTo>
                  <a:pt x="4808" y="2855"/>
                </a:lnTo>
                <a:lnTo>
                  <a:pt x="4823" y="2833"/>
                </a:lnTo>
                <a:lnTo>
                  <a:pt x="4837" y="2811"/>
                </a:lnTo>
                <a:lnTo>
                  <a:pt x="4849" y="2788"/>
                </a:lnTo>
                <a:lnTo>
                  <a:pt x="4859" y="2767"/>
                </a:lnTo>
                <a:lnTo>
                  <a:pt x="4869" y="2744"/>
                </a:lnTo>
                <a:lnTo>
                  <a:pt x="4876" y="2722"/>
                </a:lnTo>
                <a:lnTo>
                  <a:pt x="4884" y="2699"/>
                </a:lnTo>
                <a:lnTo>
                  <a:pt x="4888" y="2690"/>
                </a:lnTo>
                <a:lnTo>
                  <a:pt x="4892" y="2680"/>
                </a:lnTo>
                <a:lnTo>
                  <a:pt x="4897" y="2670"/>
                </a:lnTo>
                <a:lnTo>
                  <a:pt x="4900" y="2660"/>
                </a:lnTo>
                <a:lnTo>
                  <a:pt x="4902" y="2649"/>
                </a:lnTo>
                <a:lnTo>
                  <a:pt x="4904" y="2638"/>
                </a:lnTo>
                <a:lnTo>
                  <a:pt x="4905" y="2627"/>
                </a:lnTo>
                <a:lnTo>
                  <a:pt x="4906" y="2616"/>
                </a:lnTo>
                <a:lnTo>
                  <a:pt x="4906" y="1145"/>
                </a:lnTo>
                <a:lnTo>
                  <a:pt x="4950" y="1145"/>
                </a:lnTo>
                <a:lnTo>
                  <a:pt x="5001" y="1147"/>
                </a:lnTo>
                <a:lnTo>
                  <a:pt x="5054" y="1150"/>
                </a:lnTo>
                <a:lnTo>
                  <a:pt x="5082" y="1152"/>
                </a:lnTo>
                <a:lnTo>
                  <a:pt x="5110" y="1155"/>
                </a:lnTo>
                <a:lnTo>
                  <a:pt x="5138" y="1160"/>
                </a:lnTo>
                <a:lnTo>
                  <a:pt x="5166" y="1164"/>
                </a:lnTo>
                <a:lnTo>
                  <a:pt x="5194" y="1169"/>
                </a:lnTo>
                <a:lnTo>
                  <a:pt x="5220" y="1176"/>
                </a:lnTo>
                <a:lnTo>
                  <a:pt x="5246" y="1183"/>
                </a:lnTo>
                <a:lnTo>
                  <a:pt x="5271" y="1192"/>
                </a:lnTo>
                <a:lnTo>
                  <a:pt x="5294" y="1202"/>
                </a:lnTo>
                <a:lnTo>
                  <a:pt x="5317" y="1212"/>
                </a:lnTo>
                <a:lnTo>
                  <a:pt x="5331" y="1221"/>
                </a:lnTo>
                <a:lnTo>
                  <a:pt x="5344" y="1232"/>
                </a:lnTo>
                <a:lnTo>
                  <a:pt x="5356" y="1243"/>
                </a:lnTo>
                <a:lnTo>
                  <a:pt x="5365" y="1257"/>
                </a:lnTo>
                <a:lnTo>
                  <a:pt x="5374" y="1271"/>
                </a:lnTo>
                <a:lnTo>
                  <a:pt x="5381" y="1286"/>
                </a:lnTo>
                <a:lnTo>
                  <a:pt x="5387" y="1302"/>
                </a:lnTo>
                <a:lnTo>
                  <a:pt x="5392" y="1319"/>
                </a:lnTo>
                <a:lnTo>
                  <a:pt x="5395" y="1338"/>
                </a:lnTo>
                <a:lnTo>
                  <a:pt x="5397" y="1356"/>
                </a:lnTo>
                <a:lnTo>
                  <a:pt x="5398" y="1374"/>
                </a:lnTo>
                <a:lnTo>
                  <a:pt x="5400" y="1392"/>
                </a:lnTo>
                <a:lnTo>
                  <a:pt x="5400" y="1412"/>
                </a:lnTo>
                <a:lnTo>
                  <a:pt x="5398" y="1431"/>
                </a:lnTo>
                <a:lnTo>
                  <a:pt x="5395" y="1470"/>
                </a:lnTo>
                <a:lnTo>
                  <a:pt x="5389" y="1506"/>
                </a:lnTo>
                <a:lnTo>
                  <a:pt x="5382" y="1541"/>
                </a:lnTo>
                <a:lnTo>
                  <a:pt x="5375" y="1574"/>
                </a:lnTo>
                <a:lnTo>
                  <a:pt x="5367" y="1601"/>
                </a:lnTo>
                <a:lnTo>
                  <a:pt x="5353" y="1643"/>
                </a:lnTo>
                <a:lnTo>
                  <a:pt x="5348" y="1659"/>
                </a:lnTo>
                <a:lnTo>
                  <a:pt x="5356" y="1656"/>
                </a:lnTo>
                <a:lnTo>
                  <a:pt x="5373" y="1649"/>
                </a:lnTo>
                <a:lnTo>
                  <a:pt x="5386" y="1641"/>
                </a:lnTo>
                <a:lnTo>
                  <a:pt x="5400" y="1632"/>
                </a:lnTo>
                <a:lnTo>
                  <a:pt x="5415" y="1623"/>
                </a:lnTo>
                <a:lnTo>
                  <a:pt x="5431" y="1610"/>
                </a:lnTo>
                <a:lnTo>
                  <a:pt x="5448" y="1595"/>
                </a:lnTo>
                <a:lnTo>
                  <a:pt x="5464" y="1578"/>
                </a:lnTo>
                <a:lnTo>
                  <a:pt x="5481" y="1557"/>
                </a:lnTo>
                <a:lnTo>
                  <a:pt x="5496" y="1535"/>
                </a:lnTo>
                <a:lnTo>
                  <a:pt x="5511" y="1510"/>
                </a:lnTo>
                <a:lnTo>
                  <a:pt x="5519" y="1496"/>
                </a:lnTo>
                <a:lnTo>
                  <a:pt x="5525" y="1482"/>
                </a:lnTo>
                <a:lnTo>
                  <a:pt x="5531" y="1466"/>
                </a:lnTo>
                <a:lnTo>
                  <a:pt x="5537" y="1451"/>
                </a:lnTo>
                <a:lnTo>
                  <a:pt x="5542" y="1434"/>
                </a:lnTo>
                <a:lnTo>
                  <a:pt x="5546" y="1417"/>
                </a:lnTo>
                <a:lnTo>
                  <a:pt x="5550" y="1399"/>
                </a:lnTo>
                <a:lnTo>
                  <a:pt x="5553" y="1381"/>
                </a:lnTo>
                <a:lnTo>
                  <a:pt x="5554" y="1362"/>
                </a:lnTo>
                <a:lnTo>
                  <a:pt x="5554" y="1344"/>
                </a:lnTo>
                <a:lnTo>
                  <a:pt x="5554" y="1325"/>
                </a:lnTo>
                <a:lnTo>
                  <a:pt x="5552" y="1307"/>
                </a:lnTo>
                <a:lnTo>
                  <a:pt x="5549" y="1288"/>
                </a:lnTo>
                <a:lnTo>
                  <a:pt x="5544" y="1269"/>
                </a:lnTo>
                <a:lnTo>
                  <a:pt x="5540" y="1250"/>
                </a:lnTo>
                <a:lnTo>
                  <a:pt x="5534" y="1230"/>
                </a:lnTo>
                <a:lnTo>
                  <a:pt x="5526" y="1211"/>
                </a:lnTo>
                <a:lnTo>
                  <a:pt x="5517" y="1192"/>
                </a:lnTo>
                <a:lnTo>
                  <a:pt x="5509" y="1173"/>
                </a:lnTo>
                <a:lnTo>
                  <a:pt x="5498" y="1153"/>
                </a:lnTo>
                <a:lnTo>
                  <a:pt x="5487" y="1133"/>
                </a:lnTo>
                <a:lnTo>
                  <a:pt x="5475" y="1114"/>
                </a:lnTo>
                <a:lnTo>
                  <a:pt x="5461" y="1093"/>
                </a:lnTo>
                <a:lnTo>
                  <a:pt x="5447" y="1073"/>
                </a:lnTo>
                <a:lnTo>
                  <a:pt x="5432" y="1053"/>
                </a:lnTo>
                <a:lnTo>
                  <a:pt x="5415" y="1032"/>
                </a:lnTo>
                <a:lnTo>
                  <a:pt x="5379" y="990"/>
                </a:lnTo>
                <a:lnTo>
                  <a:pt x="5339" y="947"/>
                </a:lnTo>
                <a:lnTo>
                  <a:pt x="5297" y="905"/>
                </a:lnTo>
                <a:lnTo>
                  <a:pt x="5249" y="861"/>
                </a:lnTo>
                <a:lnTo>
                  <a:pt x="5198" y="817"/>
                </a:lnTo>
                <a:lnTo>
                  <a:pt x="5144" y="772"/>
                </a:lnTo>
                <a:lnTo>
                  <a:pt x="5119" y="750"/>
                </a:lnTo>
                <a:lnTo>
                  <a:pt x="5096" y="729"/>
                </a:lnTo>
                <a:lnTo>
                  <a:pt x="5074" y="706"/>
                </a:lnTo>
                <a:lnTo>
                  <a:pt x="5053" y="684"/>
                </a:lnTo>
                <a:lnTo>
                  <a:pt x="5035" y="661"/>
                </a:lnTo>
                <a:lnTo>
                  <a:pt x="5017" y="639"/>
                </a:lnTo>
                <a:lnTo>
                  <a:pt x="5001" y="615"/>
                </a:lnTo>
                <a:lnTo>
                  <a:pt x="4986" y="592"/>
                </a:lnTo>
                <a:lnTo>
                  <a:pt x="4972" y="568"/>
                </a:lnTo>
                <a:lnTo>
                  <a:pt x="4960" y="545"/>
                </a:lnTo>
                <a:lnTo>
                  <a:pt x="4948" y="522"/>
                </a:lnTo>
                <a:lnTo>
                  <a:pt x="4937" y="498"/>
                </a:lnTo>
                <a:lnTo>
                  <a:pt x="4929" y="476"/>
                </a:lnTo>
                <a:lnTo>
                  <a:pt x="4920" y="453"/>
                </a:lnTo>
                <a:lnTo>
                  <a:pt x="4913" y="431"/>
                </a:lnTo>
                <a:lnTo>
                  <a:pt x="4906" y="408"/>
                </a:lnTo>
                <a:lnTo>
                  <a:pt x="4906" y="203"/>
                </a:lnTo>
                <a:lnTo>
                  <a:pt x="4905" y="186"/>
                </a:lnTo>
                <a:lnTo>
                  <a:pt x="4902" y="169"/>
                </a:lnTo>
                <a:lnTo>
                  <a:pt x="4898" y="153"/>
                </a:lnTo>
                <a:lnTo>
                  <a:pt x="4892" y="138"/>
                </a:lnTo>
                <a:lnTo>
                  <a:pt x="4886" y="123"/>
                </a:lnTo>
                <a:lnTo>
                  <a:pt x="4877" y="109"/>
                </a:lnTo>
                <a:lnTo>
                  <a:pt x="4868" y="96"/>
                </a:lnTo>
                <a:lnTo>
                  <a:pt x="4857" y="84"/>
                </a:lnTo>
                <a:lnTo>
                  <a:pt x="4845" y="74"/>
                </a:lnTo>
                <a:lnTo>
                  <a:pt x="4832" y="64"/>
                </a:lnTo>
                <a:lnTo>
                  <a:pt x="4819" y="55"/>
                </a:lnTo>
                <a:lnTo>
                  <a:pt x="4803" y="49"/>
                </a:lnTo>
                <a:lnTo>
                  <a:pt x="4788" y="43"/>
                </a:lnTo>
                <a:lnTo>
                  <a:pt x="4772" y="39"/>
                </a:lnTo>
                <a:lnTo>
                  <a:pt x="4755" y="36"/>
                </a:lnTo>
                <a:lnTo>
                  <a:pt x="4738" y="35"/>
                </a:lnTo>
                <a:lnTo>
                  <a:pt x="4721" y="36"/>
                </a:lnTo>
                <a:lnTo>
                  <a:pt x="4705" y="39"/>
                </a:lnTo>
                <a:lnTo>
                  <a:pt x="4689" y="43"/>
                </a:lnTo>
                <a:lnTo>
                  <a:pt x="4673" y="49"/>
                </a:lnTo>
                <a:lnTo>
                  <a:pt x="4659" y="55"/>
                </a:lnTo>
                <a:lnTo>
                  <a:pt x="4645" y="64"/>
                </a:lnTo>
                <a:lnTo>
                  <a:pt x="4632" y="74"/>
                </a:lnTo>
                <a:lnTo>
                  <a:pt x="4620" y="84"/>
                </a:lnTo>
                <a:lnTo>
                  <a:pt x="4609" y="96"/>
                </a:lnTo>
                <a:lnTo>
                  <a:pt x="4600" y="109"/>
                </a:lnTo>
                <a:lnTo>
                  <a:pt x="4591" y="123"/>
                </a:lnTo>
                <a:lnTo>
                  <a:pt x="4584" y="138"/>
                </a:lnTo>
                <a:lnTo>
                  <a:pt x="4578" y="153"/>
                </a:lnTo>
                <a:lnTo>
                  <a:pt x="4574" y="169"/>
                </a:lnTo>
                <a:lnTo>
                  <a:pt x="4572" y="186"/>
                </a:lnTo>
                <a:lnTo>
                  <a:pt x="4571" y="203"/>
                </a:lnTo>
                <a:lnTo>
                  <a:pt x="4571" y="2308"/>
                </a:lnTo>
                <a:lnTo>
                  <a:pt x="4547" y="2304"/>
                </a:lnTo>
                <a:lnTo>
                  <a:pt x="4523" y="2300"/>
                </a:lnTo>
                <a:lnTo>
                  <a:pt x="4498" y="2297"/>
                </a:lnTo>
                <a:lnTo>
                  <a:pt x="4472" y="2295"/>
                </a:lnTo>
                <a:lnTo>
                  <a:pt x="4445" y="2294"/>
                </a:lnTo>
                <a:lnTo>
                  <a:pt x="4419" y="2293"/>
                </a:lnTo>
                <a:lnTo>
                  <a:pt x="4392" y="2293"/>
                </a:lnTo>
                <a:lnTo>
                  <a:pt x="4364" y="2294"/>
                </a:lnTo>
                <a:lnTo>
                  <a:pt x="4336" y="2296"/>
                </a:lnTo>
                <a:lnTo>
                  <a:pt x="4307" y="2298"/>
                </a:lnTo>
                <a:lnTo>
                  <a:pt x="4278" y="2301"/>
                </a:lnTo>
                <a:lnTo>
                  <a:pt x="4249" y="2305"/>
                </a:lnTo>
                <a:lnTo>
                  <a:pt x="4219" y="2310"/>
                </a:lnTo>
                <a:lnTo>
                  <a:pt x="4189" y="2315"/>
                </a:lnTo>
                <a:lnTo>
                  <a:pt x="4158" y="2322"/>
                </a:lnTo>
                <a:lnTo>
                  <a:pt x="4127" y="2328"/>
                </a:lnTo>
                <a:close/>
                <a:moveTo>
                  <a:pt x="2528" y="5817"/>
                </a:moveTo>
                <a:lnTo>
                  <a:pt x="2528" y="5817"/>
                </a:lnTo>
                <a:lnTo>
                  <a:pt x="2492" y="5811"/>
                </a:lnTo>
                <a:lnTo>
                  <a:pt x="2454" y="5805"/>
                </a:lnTo>
                <a:lnTo>
                  <a:pt x="2412" y="5795"/>
                </a:lnTo>
                <a:lnTo>
                  <a:pt x="2368" y="5782"/>
                </a:lnTo>
                <a:lnTo>
                  <a:pt x="2322" y="5769"/>
                </a:lnTo>
                <a:lnTo>
                  <a:pt x="2274" y="5751"/>
                </a:lnTo>
                <a:lnTo>
                  <a:pt x="2223" y="5733"/>
                </a:lnTo>
                <a:lnTo>
                  <a:pt x="2171" y="5712"/>
                </a:lnTo>
                <a:lnTo>
                  <a:pt x="2109" y="5685"/>
                </a:lnTo>
                <a:lnTo>
                  <a:pt x="2045" y="5656"/>
                </a:lnTo>
                <a:lnTo>
                  <a:pt x="1981" y="5623"/>
                </a:lnTo>
                <a:lnTo>
                  <a:pt x="1916" y="5588"/>
                </a:lnTo>
                <a:lnTo>
                  <a:pt x="1848" y="5551"/>
                </a:lnTo>
                <a:lnTo>
                  <a:pt x="1781" y="5510"/>
                </a:lnTo>
                <a:lnTo>
                  <a:pt x="1711" y="5467"/>
                </a:lnTo>
                <a:lnTo>
                  <a:pt x="1641" y="5422"/>
                </a:lnTo>
                <a:lnTo>
                  <a:pt x="1571" y="5374"/>
                </a:lnTo>
                <a:lnTo>
                  <a:pt x="1501" y="5324"/>
                </a:lnTo>
                <a:lnTo>
                  <a:pt x="1429" y="5271"/>
                </a:lnTo>
                <a:lnTo>
                  <a:pt x="1357" y="5215"/>
                </a:lnTo>
                <a:lnTo>
                  <a:pt x="1285" y="5159"/>
                </a:lnTo>
                <a:lnTo>
                  <a:pt x="1213" y="5098"/>
                </a:lnTo>
                <a:lnTo>
                  <a:pt x="1142" y="5036"/>
                </a:lnTo>
                <a:lnTo>
                  <a:pt x="1070" y="4973"/>
                </a:lnTo>
                <a:lnTo>
                  <a:pt x="999" y="4908"/>
                </a:lnTo>
                <a:lnTo>
                  <a:pt x="930" y="4842"/>
                </a:lnTo>
                <a:lnTo>
                  <a:pt x="864" y="4776"/>
                </a:lnTo>
                <a:lnTo>
                  <a:pt x="800" y="4710"/>
                </a:lnTo>
                <a:lnTo>
                  <a:pt x="737" y="4645"/>
                </a:lnTo>
                <a:lnTo>
                  <a:pt x="679" y="4579"/>
                </a:lnTo>
                <a:lnTo>
                  <a:pt x="621" y="4513"/>
                </a:lnTo>
                <a:lnTo>
                  <a:pt x="566" y="4448"/>
                </a:lnTo>
                <a:lnTo>
                  <a:pt x="514" y="4383"/>
                </a:lnTo>
                <a:lnTo>
                  <a:pt x="465" y="4319"/>
                </a:lnTo>
                <a:lnTo>
                  <a:pt x="418" y="4255"/>
                </a:lnTo>
                <a:lnTo>
                  <a:pt x="374" y="4193"/>
                </a:lnTo>
                <a:lnTo>
                  <a:pt x="332" y="4130"/>
                </a:lnTo>
                <a:lnTo>
                  <a:pt x="294" y="4069"/>
                </a:lnTo>
                <a:lnTo>
                  <a:pt x="258" y="4009"/>
                </a:lnTo>
                <a:lnTo>
                  <a:pt x="225" y="3950"/>
                </a:lnTo>
                <a:lnTo>
                  <a:pt x="203" y="3906"/>
                </a:lnTo>
                <a:lnTo>
                  <a:pt x="182" y="3863"/>
                </a:lnTo>
                <a:lnTo>
                  <a:pt x="163" y="3823"/>
                </a:lnTo>
                <a:lnTo>
                  <a:pt x="145" y="3783"/>
                </a:lnTo>
                <a:lnTo>
                  <a:pt x="130" y="3746"/>
                </a:lnTo>
                <a:lnTo>
                  <a:pt x="116" y="3709"/>
                </a:lnTo>
                <a:lnTo>
                  <a:pt x="104" y="3675"/>
                </a:lnTo>
                <a:lnTo>
                  <a:pt x="95" y="3642"/>
                </a:lnTo>
                <a:lnTo>
                  <a:pt x="81" y="3657"/>
                </a:lnTo>
                <a:lnTo>
                  <a:pt x="70" y="3674"/>
                </a:lnTo>
                <a:lnTo>
                  <a:pt x="59" y="3691"/>
                </a:lnTo>
                <a:lnTo>
                  <a:pt x="48" y="3708"/>
                </a:lnTo>
                <a:lnTo>
                  <a:pt x="39" y="3726"/>
                </a:lnTo>
                <a:lnTo>
                  <a:pt x="31" y="3746"/>
                </a:lnTo>
                <a:lnTo>
                  <a:pt x="24" y="3765"/>
                </a:lnTo>
                <a:lnTo>
                  <a:pt x="17" y="3784"/>
                </a:lnTo>
                <a:lnTo>
                  <a:pt x="12" y="3805"/>
                </a:lnTo>
                <a:lnTo>
                  <a:pt x="7" y="3826"/>
                </a:lnTo>
                <a:lnTo>
                  <a:pt x="4" y="3847"/>
                </a:lnTo>
                <a:lnTo>
                  <a:pt x="2" y="3869"/>
                </a:lnTo>
                <a:lnTo>
                  <a:pt x="0" y="3891"/>
                </a:lnTo>
                <a:lnTo>
                  <a:pt x="0" y="3915"/>
                </a:lnTo>
                <a:lnTo>
                  <a:pt x="0" y="3937"/>
                </a:lnTo>
                <a:lnTo>
                  <a:pt x="1" y="3962"/>
                </a:lnTo>
                <a:lnTo>
                  <a:pt x="3" y="3986"/>
                </a:lnTo>
                <a:lnTo>
                  <a:pt x="6" y="4010"/>
                </a:lnTo>
                <a:lnTo>
                  <a:pt x="11" y="4035"/>
                </a:lnTo>
                <a:lnTo>
                  <a:pt x="15" y="4061"/>
                </a:lnTo>
                <a:lnTo>
                  <a:pt x="21" y="4086"/>
                </a:lnTo>
                <a:lnTo>
                  <a:pt x="28" y="4112"/>
                </a:lnTo>
                <a:lnTo>
                  <a:pt x="35" y="4139"/>
                </a:lnTo>
                <a:lnTo>
                  <a:pt x="44" y="4166"/>
                </a:lnTo>
                <a:lnTo>
                  <a:pt x="52" y="4193"/>
                </a:lnTo>
                <a:lnTo>
                  <a:pt x="62" y="4220"/>
                </a:lnTo>
                <a:lnTo>
                  <a:pt x="74" y="4248"/>
                </a:lnTo>
                <a:lnTo>
                  <a:pt x="85" y="4276"/>
                </a:lnTo>
                <a:lnTo>
                  <a:pt x="111" y="4333"/>
                </a:lnTo>
                <a:lnTo>
                  <a:pt x="140" y="4391"/>
                </a:lnTo>
                <a:lnTo>
                  <a:pt x="167" y="4441"/>
                </a:lnTo>
                <a:lnTo>
                  <a:pt x="197" y="4493"/>
                </a:lnTo>
                <a:lnTo>
                  <a:pt x="229" y="4544"/>
                </a:lnTo>
                <a:lnTo>
                  <a:pt x="265" y="4598"/>
                </a:lnTo>
                <a:lnTo>
                  <a:pt x="301" y="4651"/>
                </a:lnTo>
                <a:lnTo>
                  <a:pt x="340" y="4705"/>
                </a:lnTo>
                <a:lnTo>
                  <a:pt x="382" y="4759"/>
                </a:lnTo>
                <a:lnTo>
                  <a:pt x="424" y="4813"/>
                </a:lnTo>
                <a:lnTo>
                  <a:pt x="469" y="4869"/>
                </a:lnTo>
                <a:lnTo>
                  <a:pt x="517" y="4924"/>
                </a:lnTo>
                <a:lnTo>
                  <a:pt x="566" y="4978"/>
                </a:lnTo>
                <a:lnTo>
                  <a:pt x="617" y="5033"/>
                </a:lnTo>
                <a:lnTo>
                  <a:pt x="670" y="5088"/>
                </a:lnTo>
                <a:lnTo>
                  <a:pt x="725" y="5142"/>
                </a:lnTo>
                <a:lnTo>
                  <a:pt x="781" y="5197"/>
                </a:lnTo>
                <a:lnTo>
                  <a:pt x="839" y="5251"/>
                </a:lnTo>
                <a:lnTo>
                  <a:pt x="899" y="5303"/>
                </a:lnTo>
                <a:lnTo>
                  <a:pt x="958" y="5354"/>
                </a:lnTo>
                <a:lnTo>
                  <a:pt x="1018" y="5403"/>
                </a:lnTo>
                <a:lnTo>
                  <a:pt x="1077" y="5450"/>
                </a:lnTo>
                <a:lnTo>
                  <a:pt x="1137" y="5496"/>
                </a:lnTo>
                <a:lnTo>
                  <a:pt x="1196" y="5539"/>
                </a:lnTo>
                <a:lnTo>
                  <a:pt x="1256" y="5581"/>
                </a:lnTo>
                <a:lnTo>
                  <a:pt x="1315" y="5621"/>
                </a:lnTo>
                <a:lnTo>
                  <a:pt x="1373" y="5658"/>
                </a:lnTo>
                <a:lnTo>
                  <a:pt x="1432" y="5693"/>
                </a:lnTo>
                <a:lnTo>
                  <a:pt x="1489" y="5727"/>
                </a:lnTo>
                <a:lnTo>
                  <a:pt x="1546" y="5759"/>
                </a:lnTo>
                <a:lnTo>
                  <a:pt x="1601" y="5788"/>
                </a:lnTo>
                <a:lnTo>
                  <a:pt x="1657" y="5815"/>
                </a:lnTo>
                <a:lnTo>
                  <a:pt x="1711" y="5839"/>
                </a:lnTo>
                <a:lnTo>
                  <a:pt x="1764" y="5862"/>
                </a:lnTo>
                <a:lnTo>
                  <a:pt x="1824" y="5885"/>
                </a:lnTo>
                <a:lnTo>
                  <a:pt x="1854" y="5896"/>
                </a:lnTo>
                <a:lnTo>
                  <a:pt x="1884" y="5906"/>
                </a:lnTo>
                <a:lnTo>
                  <a:pt x="1913" y="5914"/>
                </a:lnTo>
                <a:lnTo>
                  <a:pt x="1942" y="5923"/>
                </a:lnTo>
                <a:lnTo>
                  <a:pt x="1970" y="5929"/>
                </a:lnTo>
                <a:lnTo>
                  <a:pt x="1998" y="5936"/>
                </a:lnTo>
                <a:lnTo>
                  <a:pt x="2026" y="5942"/>
                </a:lnTo>
                <a:lnTo>
                  <a:pt x="2054" y="5946"/>
                </a:lnTo>
                <a:lnTo>
                  <a:pt x="2081" y="5951"/>
                </a:lnTo>
                <a:lnTo>
                  <a:pt x="2106" y="5954"/>
                </a:lnTo>
                <a:lnTo>
                  <a:pt x="2132" y="5956"/>
                </a:lnTo>
                <a:lnTo>
                  <a:pt x="2158" y="5957"/>
                </a:lnTo>
                <a:lnTo>
                  <a:pt x="2182" y="5958"/>
                </a:lnTo>
                <a:lnTo>
                  <a:pt x="2207" y="5957"/>
                </a:lnTo>
                <a:lnTo>
                  <a:pt x="2231" y="5956"/>
                </a:lnTo>
                <a:lnTo>
                  <a:pt x="2254" y="5954"/>
                </a:lnTo>
                <a:lnTo>
                  <a:pt x="2277" y="5951"/>
                </a:lnTo>
                <a:lnTo>
                  <a:pt x="2299" y="5948"/>
                </a:lnTo>
                <a:lnTo>
                  <a:pt x="2321" y="5942"/>
                </a:lnTo>
                <a:lnTo>
                  <a:pt x="2342" y="5937"/>
                </a:lnTo>
                <a:lnTo>
                  <a:pt x="2363" y="5930"/>
                </a:lnTo>
                <a:lnTo>
                  <a:pt x="2382" y="5923"/>
                </a:lnTo>
                <a:lnTo>
                  <a:pt x="2401" y="5914"/>
                </a:lnTo>
                <a:lnTo>
                  <a:pt x="2420" y="5906"/>
                </a:lnTo>
                <a:lnTo>
                  <a:pt x="2438" y="5895"/>
                </a:lnTo>
                <a:lnTo>
                  <a:pt x="2455" y="5884"/>
                </a:lnTo>
                <a:lnTo>
                  <a:pt x="2472" y="5871"/>
                </a:lnTo>
                <a:lnTo>
                  <a:pt x="2487" y="5859"/>
                </a:lnTo>
                <a:lnTo>
                  <a:pt x="2502" y="5845"/>
                </a:lnTo>
                <a:lnTo>
                  <a:pt x="2517" y="5830"/>
                </a:lnTo>
                <a:lnTo>
                  <a:pt x="2528" y="5817"/>
                </a:lnTo>
                <a:close/>
                <a:moveTo>
                  <a:pt x="1640" y="2625"/>
                </a:moveTo>
                <a:lnTo>
                  <a:pt x="1640" y="2625"/>
                </a:lnTo>
                <a:lnTo>
                  <a:pt x="1678" y="2672"/>
                </a:lnTo>
                <a:lnTo>
                  <a:pt x="1715" y="2720"/>
                </a:lnTo>
                <a:lnTo>
                  <a:pt x="1755" y="2767"/>
                </a:lnTo>
                <a:lnTo>
                  <a:pt x="1794" y="2814"/>
                </a:lnTo>
                <a:lnTo>
                  <a:pt x="1835" y="2861"/>
                </a:lnTo>
                <a:lnTo>
                  <a:pt x="1877" y="2908"/>
                </a:lnTo>
                <a:lnTo>
                  <a:pt x="1920" y="2955"/>
                </a:lnTo>
                <a:lnTo>
                  <a:pt x="1964" y="3003"/>
                </a:lnTo>
                <a:lnTo>
                  <a:pt x="2009" y="3050"/>
                </a:lnTo>
                <a:lnTo>
                  <a:pt x="2054" y="3097"/>
                </a:lnTo>
                <a:lnTo>
                  <a:pt x="2101" y="3144"/>
                </a:lnTo>
                <a:lnTo>
                  <a:pt x="2148" y="3191"/>
                </a:lnTo>
                <a:lnTo>
                  <a:pt x="2195" y="3238"/>
                </a:lnTo>
                <a:lnTo>
                  <a:pt x="2245" y="3285"/>
                </a:lnTo>
                <a:lnTo>
                  <a:pt x="2294" y="3332"/>
                </a:lnTo>
                <a:lnTo>
                  <a:pt x="2345" y="3378"/>
                </a:lnTo>
                <a:lnTo>
                  <a:pt x="2400" y="3427"/>
                </a:lnTo>
                <a:lnTo>
                  <a:pt x="2456" y="3476"/>
                </a:lnTo>
                <a:lnTo>
                  <a:pt x="2512" y="3524"/>
                </a:lnTo>
                <a:lnTo>
                  <a:pt x="2567" y="3571"/>
                </a:lnTo>
                <a:lnTo>
                  <a:pt x="2623" y="3616"/>
                </a:lnTo>
                <a:lnTo>
                  <a:pt x="2680" y="3661"/>
                </a:lnTo>
                <a:lnTo>
                  <a:pt x="2736" y="3705"/>
                </a:lnTo>
                <a:lnTo>
                  <a:pt x="2791" y="3747"/>
                </a:lnTo>
                <a:lnTo>
                  <a:pt x="2847" y="3788"/>
                </a:lnTo>
                <a:lnTo>
                  <a:pt x="2903" y="3829"/>
                </a:lnTo>
                <a:lnTo>
                  <a:pt x="2959" y="3869"/>
                </a:lnTo>
                <a:lnTo>
                  <a:pt x="3013" y="3906"/>
                </a:lnTo>
                <a:lnTo>
                  <a:pt x="3069" y="3944"/>
                </a:lnTo>
                <a:lnTo>
                  <a:pt x="3124" y="3980"/>
                </a:lnTo>
                <a:lnTo>
                  <a:pt x="3179" y="4015"/>
                </a:lnTo>
                <a:lnTo>
                  <a:pt x="3233" y="4049"/>
                </a:lnTo>
                <a:lnTo>
                  <a:pt x="3238" y="4018"/>
                </a:lnTo>
                <a:lnTo>
                  <a:pt x="3243" y="3987"/>
                </a:lnTo>
                <a:lnTo>
                  <a:pt x="3245" y="3955"/>
                </a:lnTo>
                <a:lnTo>
                  <a:pt x="3247" y="3922"/>
                </a:lnTo>
                <a:lnTo>
                  <a:pt x="3246" y="3889"/>
                </a:lnTo>
                <a:lnTo>
                  <a:pt x="3245" y="3856"/>
                </a:lnTo>
                <a:lnTo>
                  <a:pt x="3243" y="3823"/>
                </a:lnTo>
                <a:lnTo>
                  <a:pt x="3238" y="3788"/>
                </a:lnTo>
                <a:lnTo>
                  <a:pt x="3233" y="3754"/>
                </a:lnTo>
                <a:lnTo>
                  <a:pt x="3227" y="3720"/>
                </a:lnTo>
                <a:lnTo>
                  <a:pt x="3218" y="3686"/>
                </a:lnTo>
                <a:lnTo>
                  <a:pt x="3209" y="3651"/>
                </a:lnTo>
                <a:lnTo>
                  <a:pt x="3199" y="3616"/>
                </a:lnTo>
                <a:lnTo>
                  <a:pt x="3187" y="3580"/>
                </a:lnTo>
                <a:lnTo>
                  <a:pt x="3174" y="3546"/>
                </a:lnTo>
                <a:lnTo>
                  <a:pt x="3159" y="3511"/>
                </a:lnTo>
                <a:lnTo>
                  <a:pt x="3144" y="3475"/>
                </a:lnTo>
                <a:lnTo>
                  <a:pt x="3127" y="3440"/>
                </a:lnTo>
                <a:lnTo>
                  <a:pt x="3110" y="3406"/>
                </a:lnTo>
                <a:lnTo>
                  <a:pt x="3090" y="3370"/>
                </a:lnTo>
                <a:lnTo>
                  <a:pt x="3070" y="3336"/>
                </a:lnTo>
                <a:lnTo>
                  <a:pt x="3049" y="3302"/>
                </a:lnTo>
                <a:lnTo>
                  <a:pt x="3026" y="3267"/>
                </a:lnTo>
                <a:lnTo>
                  <a:pt x="3003" y="3233"/>
                </a:lnTo>
                <a:lnTo>
                  <a:pt x="2977" y="3199"/>
                </a:lnTo>
                <a:lnTo>
                  <a:pt x="2951" y="3166"/>
                </a:lnTo>
                <a:lnTo>
                  <a:pt x="2923" y="3133"/>
                </a:lnTo>
                <a:lnTo>
                  <a:pt x="2895" y="3100"/>
                </a:lnTo>
                <a:lnTo>
                  <a:pt x="2865" y="3068"/>
                </a:lnTo>
                <a:lnTo>
                  <a:pt x="2835" y="3037"/>
                </a:lnTo>
                <a:lnTo>
                  <a:pt x="2803" y="3006"/>
                </a:lnTo>
                <a:lnTo>
                  <a:pt x="2770" y="2975"/>
                </a:lnTo>
                <a:lnTo>
                  <a:pt x="2737" y="2945"/>
                </a:lnTo>
                <a:lnTo>
                  <a:pt x="2701" y="2916"/>
                </a:lnTo>
                <a:lnTo>
                  <a:pt x="2666" y="2888"/>
                </a:lnTo>
                <a:lnTo>
                  <a:pt x="2631" y="2861"/>
                </a:lnTo>
                <a:lnTo>
                  <a:pt x="2595" y="2836"/>
                </a:lnTo>
                <a:lnTo>
                  <a:pt x="2559" y="2812"/>
                </a:lnTo>
                <a:lnTo>
                  <a:pt x="2522" y="2788"/>
                </a:lnTo>
                <a:lnTo>
                  <a:pt x="2486" y="2767"/>
                </a:lnTo>
                <a:lnTo>
                  <a:pt x="2449" y="2746"/>
                </a:lnTo>
                <a:lnTo>
                  <a:pt x="2412" y="2727"/>
                </a:lnTo>
                <a:lnTo>
                  <a:pt x="2375" y="2709"/>
                </a:lnTo>
                <a:lnTo>
                  <a:pt x="2338" y="2693"/>
                </a:lnTo>
                <a:lnTo>
                  <a:pt x="2300" y="2677"/>
                </a:lnTo>
                <a:lnTo>
                  <a:pt x="2264" y="2663"/>
                </a:lnTo>
                <a:lnTo>
                  <a:pt x="2226" y="2649"/>
                </a:lnTo>
                <a:lnTo>
                  <a:pt x="2189" y="2637"/>
                </a:lnTo>
                <a:lnTo>
                  <a:pt x="2152" y="2627"/>
                </a:lnTo>
                <a:lnTo>
                  <a:pt x="2115" y="2618"/>
                </a:lnTo>
                <a:lnTo>
                  <a:pt x="2079" y="2610"/>
                </a:lnTo>
                <a:lnTo>
                  <a:pt x="2042" y="2603"/>
                </a:lnTo>
                <a:lnTo>
                  <a:pt x="2007" y="2597"/>
                </a:lnTo>
                <a:lnTo>
                  <a:pt x="1970" y="2594"/>
                </a:lnTo>
                <a:lnTo>
                  <a:pt x="1935" y="2591"/>
                </a:lnTo>
                <a:lnTo>
                  <a:pt x="1901" y="2590"/>
                </a:lnTo>
                <a:lnTo>
                  <a:pt x="1866" y="2589"/>
                </a:lnTo>
                <a:lnTo>
                  <a:pt x="1832" y="2590"/>
                </a:lnTo>
                <a:lnTo>
                  <a:pt x="1799" y="2593"/>
                </a:lnTo>
                <a:lnTo>
                  <a:pt x="1765" y="2596"/>
                </a:lnTo>
                <a:lnTo>
                  <a:pt x="1733" y="2602"/>
                </a:lnTo>
                <a:lnTo>
                  <a:pt x="1701" y="2608"/>
                </a:lnTo>
                <a:lnTo>
                  <a:pt x="1670" y="2616"/>
                </a:lnTo>
                <a:lnTo>
                  <a:pt x="1640" y="2625"/>
                </a:lnTo>
                <a:close/>
                <a:moveTo>
                  <a:pt x="3487" y="2116"/>
                </a:moveTo>
                <a:lnTo>
                  <a:pt x="3487" y="2116"/>
                </a:lnTo>
                <a:lnTo>
                  <a:pt x="3421" y="2056"/>
                </a:lnTo>
                <a:lnTo>
                  <a:pt x="3391" y="2067"/>
                </a:lnTo>
                <a:lnTo>
                  <a:pt x="3361" y="2076"/>
                </a:lnTo>
                <a:lnTo>
                  <a:pt x="3332" y="2085"/>
                </a:lnTo>
                <a:lnTo>
                  <a:pt x="3303" y="2092"/>
                </a:lnTo>
                <a:lnTo>
                  <a:pt x="3276" y="2098"/>
                </a:lnTo>
                <a:lnTo>
                  <a:pt x="3249" y="2103"/>
                </a:lnTo>
                <a:lnTo>
                  <a:pt x="3221" y="2107"/>
                </a:lnTo>
                <a:lnTo>
                  <a:pt x="3193" y="2112"/>
                </a:lnTo>
                <a:lnTo>
                  <a:pt x="3277" y="2184"/>
                </a:lnTo>
                <a:lnTo>
                  <a:pt x="3360" y="2258"/>
                </a:lnTo>
                <a:lnTo>
                  <a:pt x="3423" y="2315"/>
                </a:lnTo>
                <a:lnTo>
                  <a:pt x="3485" y="2374"/>
                </a:lnTo>
                <a:lnTo>
                  <a:pt x="3525" y="2345"/>
                </a:lnTo>
                <a:lnTo>
                  <a:pt x="3565" y="2318"/>
                </a:lnTo>
                <a:lnTo>
                  <a:pt x="3607" y="2292"/>
                </a:lnTo>
                <a:lnTo>
                  <a:pt x="3649" y="2267"/>
                </a:lnTo>
                <a:lnTo>
                  <a:pt x="3570" y="2191"/>
                </a:lnTo>
                <a:lnTo>
                  <a:pt x="3487" y="2116"/>
                </a:lnTo>
                <a:close/>
                <a:moveTo>
                  <a:pt x="4369" y="3449"/>
                </a:moveTo>
                <a:lnTo>
                  <a:pt x="4369" y="3449"/>
                </a:lnTo>
                <a:lnTo>
                  <a:pt x="4403" y="3504"/>
                </a:lnTo>
                <a:lnTo>
                  <a:pt x="4434" y="3560"/>
                </a:lnTo>
                <a:lnTo>
                  <a:pt x="4463" y="3615"/>
                </a:lnTo>
                <a:lnTo>
                  <a:pt x="4490" y="3668"/>
                </a:lnTo>
                <a:lnTo>
                  <a:pt x="4526" y="3741"/>
                </a:lnTo>
                <a:lnTo>
                  <a:pt x="4557" y="3813"/>
                </a:lnTo>
                <a:lnTo>
                  <a:pt x="4586" y="3882"/>
                </a:lnTo>
                <a:lnTo>
                  <a:pt x="4598" y="3916"/>
                </a:lnTo>
                <a:lnTo>
                  <a:pt x="4609" y="3949"/>
                </a:lnTo>
                <a:lnTo>
                  <a:pt x="4621" y="3981"/>
                </a:lnTo>
                <a:lnTo>
                  <a:pt x="4631" y="4014"/>
                </a:lnTo>
                <a:lnTo>
                  <a:pt x="4639" y="4045"/>
                </a:lnTo>
                <a:lnTo>
                  <a:pt x="4648" y="4076"/>
                </a:lnTo>
                <a:lnTo>
                  <a:pt x="4654" y="4106"/>
                </a:lnTo>
                <a:lnTo>
                  <a:pt x="4661" y="4136"/>
                </a:lnTo>
                <a:lnTo>
                  <a:pt x="4666" y="4165"/>
                </a:lnTo>
                <a:lnTo>
                  <a:pt x="4671" y="4193"/>
                </a:lnTo>
                <a:lnTo>
                  <a:pt x="4674" y="4220"/>
                </a:lnTo>
                <a:lnTo>
                  <a:pt x="4676" y="4247"/>
                </a:lnTo>
                <a:lnTo>
                  <a:pt x="4677" y="4273"/>
                </a:lnTo>
                <a:lnTo>
                  <a:pt x="4677" y="4299"/>
                </a:lnTo>
                <a:lnTo>
                  <a:pt x="4677" y="4323"/>
                </a:lnTo>
                <a:lnTo>
                  <a:pt x="4675" y="4347"/>
                </a:lnTo>
                <a:lnTo>
                  <a:pt x="4672" y="4369"/>
                </a:lnTo>
                <a:lnTo>
                  <a:pt x="4668" y="4392"/>
                </a:lnTo>
                <a:lnTo>
                  <a:pt x="4663" y="4413"/>
                </a:lnTo>
                <a:lnTo>
                  <a:pt x="4657" y="4434"/>
                </a:lnTo>
                <a:lnTo>
                  <a:pt x="4650" y="4453"/>
                </a:lnTo>
                <a:lnTo>
                  <a:pt x="4642" y="4472"/>
                </a:lnTo>
                <a:lnTo>
                  <a:pt x="4632" y="4490"/>
                </a:lnTo>
                <a:lnTo>
                  <a:pt x="4622" y="4507"/>
                </a:lnTo>
                <a:lnTo>
                  <a:pt x="4611" y="4523"/>
                </a:lnTo>
                <a:lnTo>
                  <a:pt x="4598" y="4538"/>
                </a:lnTo>
                <a:lnTo>
                  <a:pt x="4585" y="4552"/>
                </a:lnTo>
                <a:lnTo>
                  <a:pt x="4570" y="4565"/>
                </a:lnTo>
                <a:lnTo>
                  <a:pt x="4554" y="4576"/>
                </a:lnTo>
                <a:lnTo>
                  <a:pt x="4537" y="4587"/>
                </a:lnTo>
                <a:lnTo>
                  <a:pt x="4519" y="4598"/>
                </a:lnTo>
                <a:lnTo>
                  <a:pt x="4500" y="4606"/>
                </a:lnTo>
                <a:lnTo>
                  <a:pt x="4481" y="4615"/>
                </a:lnTo>
                <a:lnTo>
                  <a:pt x="4459" y="4621"/>
                </a:lnTo>
                <a:lnTo>
                  <a:pt x="4438" y="4628"/>
                </a:lnTo>
                <a:lnTo>
                  <a:pt x="4415" y="4633"/>
                </a:lnTo>
                <a:lnTo>
                  <a:pt x="4392" y="4637"/>
                </a:lnTo>
                <a:lnTo>
                  <a:pt x="4368" y="4641"/>
                </a:lnTo>
                <a:lnTo>
                  <a:pt x="4343" y="4643"/>
                </a:lnTo>
                <a:lnTo>
                  <a:pt x="4317" y="4644"/>
                </a:lnTo>
                <a:lnTo>
                  <a:pt x="4290" y="4644"/>
                </a:lnTo>
                <a:lnTo>
                  <a:pt x="4262" y="4644"/>
                </a:lnTo>
                <a:lnTo>
                  <a:pt x="4233" y="4643"/>
                </a:lnTo>
                <a:lnTo>
                  <a:pt x="4204" y="4641"/>
                </a:lnTo>
                <a:lnTo>
                  <a:pt x="4174" y="4637"/>
                </a:lnTo>
                <a:lnTo>
                  <a:pt x="4143" y="4633"/>
                </a:lnTo>
                <a:lnTo>
                  <a:pt x="4112" y="4628"/>
                </a:lnTo>
                <a:lnTo>
                  <a:pt x="4080" y="4622"/>
                </a:lnTo>
                <a:lnTo>
                  <a:pt x="4047" y="4615"/>
                </a:lnTo>
                <a:lnTo>
                  <a:pt x="4013" y="4607"/>
                </a:lnTo>
                <a:lnTo>
                  <a:pt x="3979" y="4599"/>
                </a:lnTo>
                <a:lnTo>
                  <a:pt x="3944" y="4590"/>
                </a:lnTo>
                <a:lnTo>
                  <a:pt x="3873" y="4569"/>
                </a:lnTo>
                <a:lnTo>
                  <a:pt x="3799" y="4544"/>
                </a:lnTo>
                <a:lnTo>
                  <a:pt x="3723" y="4516"/>
                </a:lnTo>
                <a:lnTo>
                  <a:pt x="3680" y="4500"/>
                </a:lnTo>
                <a:lnTo>
                  <a:pt x="3636" y="4482"/>
                </a:lnTo>
                <a:lnTo>
                  <a:pt x="3592" y="4464"/>
                </a:lnTo>
                <a:lnTo>
                  <a:pt x="3548" y="4443"/>
                </a:lnTo>
                <a:lnTo>
                  <a:pt x="3503" y="4423"/>
                </a:lnTo>
                <a:lnTo>
                  <a:pt x="3458" y="4402"/>
                </a:lnTo>
                <a:lnTo>
                  <a:pt x="3413" y="4379"/>
                </a:lnTo>
                <a:lnTo>
                  <a:pt x="3367" y="4356"/>
                </a:lnTo>
                <a:lnTo>
                  <a:pt x="3321" y="4331"/>
                </a:lnTo>
                <a:lnTo>
                  <a:pt x="3274" y="4305"/>
                </a:lnTo>
                <a:lnTo>
                  <a:pt x="3227" y="4279"/>
                </a:lnTo>
                <a:lnTo>
                  <a:pt x="3179" y="4253"/>
                </a:lnTo>
                <a:lnTo>
                  <a:pt x="3085" y="4195"/>
                </a:lnTo>
                <a:lnTo>
                  <a:pt x="2989" y="4135"/>
                </a:lnTo>
                <a:lnTo>
                  <a:pt x="2892" y="4070"/>
                </a:lnTo>
                <a:lnTo>
                  <a:pt x="2795" y="4003"/>
                </a:lnTo>
                <a:lnTo>
                  <a:pt x="2696" y="3932"/>
                </a:lnTo>
                <a:lnTo>
                  <a:pt x="2598" y="3858"/>
                </a:lnTo>
                <a:lnTo>
                  <a:pt x="2500" y="3781"/>
                </a:lnTo>
                <a:lnTo>
                  <a:pt x="2402" y="3701"/>
                </a:lnTo>
                <a:lnTo>
                  <a:pt x="2304" y="3617"/>
                </a:lnTo>
                <a:lnTo>
                  <a:pt x="2206" y="3530"/>
                </a:lnTo>
                <a:lnTo>
                  <a:pt x="2111" y="3442"/>
                </a:lnTo>
                <a:lnTo>
                  <a:pt x="2017" y="3352"/>
                </a:lnTo>
                <a:lnTo>
                  <a:pt x="1928" y="3263"/>
                </a:lnTo>
                <a:lnTo>
                  <a:pt x="1842" y="3173"/>
                </a:lnTo>
                <a:lnTo>
                  <a:pt x="1758" y="3082"/>
                </a:lnTo>
                <a:lnTo>
                  <a:pt x="1678" y="2992"/>
                </a:lnTo>
                <a:lnTo>
                  <a:pt x="1601" y="2902"/>
                </a:lnTo>
                <a:lnTo>
                  <a:pt x="1528" y="2812"/>
                </a:lnTo>
                <a:lnTo>
                  <a:pt x="1458" y="2722"/>
                </a:lnTo>
                <a:lnTo>
                  <a:pt x="1392" y="2633"/>
                </a:lnTo>
                <a:lnTo>
                  <a:pt x="1360" y="2589"/>
                </a:lnTo>
                <a:lnTo>
                  <a:pt x="1329" y="2545"/>
                </a:lnTo>
                <a:lnTo>
                  <a:pt x="1300" y="2501"/>
                </a:lnTo>
                <a:lnTo>
                  <a:pt x="1271" y="2457"/>
                </a:lnTo>
                <a:lnTo>
                  <a:pt x="1243" y="2414"/>
                </a:lnTo>
                <a:lnTo>
                  <a:pt x="1217" y="2370"/>
                </a:lnTo>
                <a:lnTo>
                  <a:pt x="1190" y="2328"/>
                </a:lnTo>
                <a:lnTo>
                  <a:pt x="1165" y="2285"/>
                </a:lnTo>
                <a:lnTo>
                  <a:pt x="1142" y="2244"/>
                </a:lnTo>
                <a:lnTo>
                  <a:pt x="1118" y="2201"/>
                </a:lnTo>
                <a:lnTo>
                  <a:pt x="1097" y="2160"/>
                </a:lnTo>
                <a:lnTo>
                  <a:pt x="1075" y="2118"/>
                </a:lnTo>
                <a:lnTo>
                  <a:pt x="1041" y="2045"/>
                </a:lnTo>
                <a:lnTo>
                  <a:pt x="1009" y="1974"/>
                </a:lnTo>
                <a:lnTo>
                  <a:pt x="981" y="1906"/>
                </a:lnTo>
                <a:lnTo>
                  <a:pt x="968" y="1872"/>
                </a:lnTo>
                <a:lnTo>
                  <a:pt x="956" y="1838"/>
                </a:lnTo>
                <a:lnTo>
                  <a:pt x="945" y="1806"/>
                </a:lnTo>
                <a:lnTo>
                  <a:pt x="936" y="1774"/>
                </a:lnTo>
                <a:lnTo>
                  <a:pt x="926" y="1743"/>
                </a:lnTo>
                <a:lnTo>
                  <a:pt x="919" y="1712"/>
                </a:lnTo>
                <a:lnTo>
                  <a:pt x="911" y="1682"/>
                </a:lnTo>
                <a:lnTo>
                  <a:pt x="905" y="1652"/>
                </a:lnTo>
                <a:lnTo>
                  <a:pt x="900" y="1623"/>
                </a:lnTo>
                <a:lnTo>
                  <a:pt x="896" y="1595"/>
                </a:lnTo>
                <a:lnTo>
                  <a:pt x="893" y="1567"/>
                </a:lnTo>
                <a:lnTo>
                  <a:pt x="891" y="1540"/>
                </a:lnTo>
                <a:lnTo>
                  <a:pt x="889" y="1515"/>
                </a:lnTo>
                <a:lnTo>
                  <a:pt x="889" y="1489"/>
                </a:lnTo>
                <a:lnTo>
                  <a:pt x="890" y="1464"/>
                </a:lnTo>
                <a:lnTo>
                  <a:pt x="892" y="1441"/>
                </a:lnTo>
                <a:lnTo>
                  <a:pt x="894" y="1418"/>
                </a:lnTo>
                <a:lnTo>
                  <a:pt x="898" y="1396"/>
                </a:lnTo>
                <a:lnTo>
                  <a:pt x="904" y="1374"/>
                </a:lnTo>
                <a:lnTo>
                  <a:pt x="909" y="1354"/>
                </a:lnTo>
                <a:lnTo>
                  <a:pt x="916" y="1334"/>
                </a:lnTo>
                <a:lnTo>
                  <a:pt x="925" y="1315"/>
                </a:lnTo>
                <a:lnTo>
                  <a:pt x="934" y="1298"/>
                </a:lnTo>
                <a:lnTo>
                  <a:pt x="944" y="1281"/>
                </a:lnTo>
                <a:lnTo>
                  <a:pt x="956" y="1265"/>
                </a:lnTo>
                <a:lnTo>
                  <a:pt x="968" y="1250"/>
                </a:lnTo>
                <a:lnTo>
                  <a:pt x="982" y="1236"/>
                </a:lnTo>
                <a:lnTo>
                  <a:pt x="997" y="1223"/>
                </a:lnTo>
                <a:lnTo>
                  <a:pt x="1013" y="1211"/>
                </a:lnTo>
                <a:lnTo>
                  <a:pt x="1029" y="1199"/>
                </a:lnTo>
                <a:lnTo>
                  <a:pt x="1047" y="1190"/>
                </a:lnTo>
                <a:lnTo>
                  <a:pt x="1065" y="1181"/>
                </a:lnTo>
                <a:lnTo>
                  <a:pt x="1086" y="1173"/>
                </a:lnTo>
                <a:lnTo>
                  <a:pt x="1106" y="1165"/>
                </a:lnTo>
                <a:lnTo>
                  <a:pt x="1128" y="1160"/>
                </a:lnTo>
                <a:lnTo>
                  <a:pt x="1150" y="1154"/>
                </a:lnTo>
                <a:lnTo>
                  <a:pt x="1174" y="1150"/>
                </a:lnTo>
                <a:lnTo>
                  <a:pt x="1198" y="1147"/>
                </a:lnTo>
                <a:lnTo>
                  <a:pt x="1224" y="1145"/>
                </a:lnTo>
                <a:lnTo>
                  <a:pt x="1250" y="1144"/>
                </a:lnTo>
                <a:lnTo>
                  <a:pt x="1277" y="1143"/>
                </a:lnTo>
                <a:lnTo>
                  <a:pt x="1305" y="1144"/>
                </a:lnTo>
                <a:lnTo>
                  <a:pt x="1332" y="1145"/>
                </a:lnTo>
                <a:lnTo>
                  <a:pt x="1362" y="1147"/>
                </a:lnTo>
                <a:lnTo>
                  <a:pt x="1392" y="1150"/>
                </a:lnTo>
                <a:lnTo>
                  <a:pt x="1424" y="1154"/>
                </a:lnTo>
                <a:lnTo>
                  <a:pt x="1455" y="1160"/>
                </a:lnTo>
                <a:lnTo>
                  <a:pt x="1487" y="1165"/>
                </a:lnTo>
                <a:lnTo>
                  <a:pt x="1520" y="1172"/>
                </a:lnTo>
                <a:lnTo>
                  <a:pt x="1553" y="1180"/>
                </a:lnTo>
                <a:lnTo>
                  <a:pt x="1588" y="1188"/>
                </a:lnTo>
                <a:lnTo>
                  <a:pt x="1622" y="1197"/>
                </a:lnTo>
                <a:lnTo>
                  <a:pt x="1694" y="1219"/>
                </a:lnTo>
                <a:lnTo>
                  <a:pt x="1768" y="1243"/>
                </a:lnTo>
                <a:lnTo>
                  <a:pt x="1844" y="1271"/>
                </a:lnTo>
                <a:lnTo>
                  <a:pt x="1886" y="1287"/>
                </a:lnTo>
                <a:lnTo>
                  <a:pt x="1928" y="1304"/>
                </a:lnTo>
                <a:lnTo>
                  <a:pt x="1972" y="1324"/>
                </a:lnTo>
                <a:lnTo>
                  <a:pt x="2016" y="1343"/>
                </a:lnTo>
                <a:lnTo>
                  <a:pt x="2060" y="1363"/>
                </a:lnTo>
                <a:lnTo>
                  <a:pt x="2105" y="1385"/>
                </a:lnTo>
                <a:lnTo>
                  <a:pt x="2150" y="1407"/>
                </a:lnTo>
                <a:lnTo>
                  <a:pt x="2196" y="1430"/>
                </a:lnTo>
                <a:lnTo>
                  <a:pt x="2241" y="1455"/>
                </a:lnTo>
                <a:lnTo>
                  <a:pt x="2289" y="1479"/>
                </a:lnTo>
                <a:lnTo>
                  <a:pt x="2381" y="1532"/>
                </a:lnTo>
                <a:lnTo>
                  <a:pt x="2475" y="1589"/>
                </a:lnTo>
                <a:lnTo>
                  <a:pt x="2571" y="1649"/>
                </a:lnTo>
                <a:lnTo>
                  <a:pt x="2574" y="1623"/>
                </a:lnTo>
                <a:lnTo>
                  <a:pt x="2579" y="1598"/>
                </a:lnTo>
                <a:lnTo>
                  <a:pt x="2586" y="1575"/>
                </a:lnTo>
                <a:lnTo>
                  <a:pt x="2592" y="1551"/>
                </a:lnTo>
                <a:lnTo>
                  <a:pt x="2602" y="1527"/>
                </a:lnTo>
                <a:lnTo>
                  <a:pt x="2611" y="1505"/>
                </a:lnTo>
                <a:lnTo>
                  <a:pt x="2622" y="1483"/>
                </a:lnTo>
                <a:lnTo>
                  <a:pt x="2634" y="1461"/>
                </a:lnTo>
                <a:lnTo>
                  <a:pt x="2535" y="1400"/>
                </a:lnTo>
                <a:lnTo>
                  <a:pt x="2485" y="1370"/>
                </a:lnTo>
                <a:lnTo>
                  <a:pt x="2437" y="1341"/>
                </a:lnTo>
                <a:lnTo>
                  <a:pt x="2387" y="1314"/>
                </a:lnTo>
                <a:lnTo>
                  <a:pt x="2339" y="1286"/>
                </a:lnTo>
                <a:lnTo>
                  <a:pt x="2290" y="1260"/>
                </a:lnTo>
                <a:lnTo>
                  <a:pt x="2243" y="1236"/>
                </a:lnTo>
                <a:lnTo>
                  <a:pt x="2194" y="1211"/>
                </a:lnTo>
                <a:lnTo>
                  <a:pt x="2147" y="1189"/>
                </a:lnTo>
                <a:lnTo>
                  <a:pt x="2100" y="1166"/>
                </a:lnTo>
                <a:lnTo>
                  <a:pt x="2053" y="1145"/>
                </a:lnTo>
                <a:lnTo>
                  <a:pt x="2007" y="1124"/>
                </a:lnTo>
                <a:lnTo>
                  <a:pt x="1961" y="1105"/>
                </a:lnTo>
                <a:lnTo>
                  <a:pt x="1916" y="1086"/>
                </a:lnTo>
                <a:lnTo>
                  <a:pt x="1871" y="1069"/>
                </a:lnTo>
                <a:lnTo>
                  <a:pt x="1821" y="1050"/>
                </a:lnTo>
                <a:lnTo>
                  <a:pt x="1771" y="1033"/>
                </a:lnTo>
                <a:lnTo>
                  <a:pt x="1723" y="1017"/>
                </a:lnTo>
                <a:lnTo>
                  <a:pt x="1674" y="1002"/>
                </a:lnTo>
                <a:lnTo>
                  <a:pt x="1626" y="988"/>
                </a:lnTo>
                <a:lnTo>
                  <a:pt x="1579" y="976"/>
                </a:lnTo>
                <a:lnTo>
                  <a:pt x="1533" y="965"/>
                </a:lnTo>
                <a:lnTo>
                  <a:pt x="1487" y="955"/>
                </a:lnTo>
                <a:lnTo>
                  <a:pt x="1442" y="947"/>
                </a:lnTo>
                <a:lnTo>
                  <a:pt x="1397" y="940"/>
                </a:lnTo>
                <a:lnTo>
                  <a:pt x="1354" y="935"/>
                </a:lnTo>
                <a:lnTo>
                  <a:pt x="1311" y="929"/>
                </a:lnTo>
                <a:lnTo>
                  <a:pt x="1268" y="926"/>
                </a:lnTo>
                <a:lnTo>
                  <a:pt x="1227" y="925"/>
                </a:lnTo>
                <a:lnTo>
                  <a:pt x="1187" y="924"/>
                </a:lnTo>
                <a:lnTo>
                  <a:pt x="1147" y="925"/>
                </a:lnTo>
                <a:lnTo>
                  <a:pt x="1108" y="927"/>
                </a:lnTo>
                <a:lnTo>
                  <a:pt x="1071" y="931"/>
                </a:lnTo>
                <a:lnTo>
                  <a:pt x="1033" y="936"/>
                </a:lnTo>
                <a:lnTo>
                  <a:pt x="997" y="942"/>
                </a:lnTo>
                <a:lnTo>
                  <a:pt x="963" y="950"/>
                </a:lnTo>
                <a:lnTo>
                  <a:pt x="928" y="959"/>
                </a:lnTo>
                <a:lnTo>
                  <a:pt x="895" y="970"/>
                </a:lnTo>
                <a:lnTo>
                  <a:pt x="863" y="982"/>
                </a:lnTo>
                <a:lnTo>
                  <a:pt x="833" y="996"/>
                </a:lnTo>
                <a:lnTo>
                  <a:pt x="803" y="1011"/>
                </a:lnTo>
                <a:lnTo>
                  <a:pt x="774" y="1027"/>
                </a:lnTo>
                <a:lnTo>
                  <a:pt x="746" y="1045"/>
                </a:lnTo>
                <a:lnTo>
                  <a:pt x="719" y="1064"/>
                </a:lnTo>
                <a:lnTo>
                  <a:pt x="695" y="1085"/>
                </a:lnTo>
                <a:lnTo>
                  <a:pt x="670" y="1107"/>
                </a:lnTo>
                <a:lnTo>
                  <a:pt x="647" y="1131"/>
                </a:lnTo>
                <a:lnTo>
                  <a:pt x="626" y="1155"/>
                </a:lnTo>
                <a:lnTo>
                  <a:pt x="607" y="1182"/>
                </a:lnTo>
                <a:lnTo>
                  <a:pt x="588" y="1209"/>
                </a:lnTo>
                <a:lnTo>
                  <a:pt x="571" y="1237"/>
                </a:lnTo>
                <a:lnTo>
                  <a:pt x="556" y="1267"/>
                </a:lnTo>
                <a:lnTo>
                  <a:pt x="543" y="1297"/>
                </a:lnTo>
                <a:lnTo>
                  <a:pt x="532" y="1328"/>
                </a:lnTo>
                <a:lnTo>
                  <a:pt x="521" y="1360"/>
                </a:lnTo>
                <a:lnTo>
                  <a:pt x="512" y="1393"/>
                </a:lnTo>
                <a:lnTo>
                  <a:pt x="505" y="1427"/>
                </a:lnTo>
                <a:lnTo>
                  <a:pt x="499" y="1462"/>
                </a:lnTo>
                <a:lnTo>
                  <a:pt x="495" y="1497"/>
                </a:lnTo>
                <a:lnTo>
                  <a:pt x="492" y="1534"/>
                </a:lnTo>
                <a:lnTo>
                  <a:pt x="491" y="1571"/>
                </a:lnTo>
                <a:lnTo>
                  <a:pt x="491" y="1609"/>
                </a:lnTo>
                <a:lnTo>
                  <a:pt x="492" y="1648"/>
                </a:lnTo>
                <a:lnTo>
                  <a:pt x="495" y="1687"/>
                </a:lnTo>
                <a:lnTo>
                  <a:pt x="499" y="1728"/>
                </a:lnTo>
                <a:lnTo>
                  <a:pt x="506" y="1769"/>
                </a:lnTo>
                <a:lnTo>
                  <a:pt x="513" y="1810"/>
                </a:lnTo>
                <a:lnTo>
                  <a:pt x="522" y="1852"/>
                </a:lnTo>
                <a:lnTo>
                  <a:pt x="532" y="1895"/>
                </a:lnTo>
                <a:lnTo>
                  <a:pt x="543" y="1939"/>
                </a:lnTo>
                <a:lnTo>
                  <a:pt x="556" y="1983"/>
                </a:lnTo>
                <a:lnTo>
                  <a:pt x="570" y="2028"/>
                </a:lnTo>
                <a:lnTo>
                  <a:pt x="586" y="2073"/>
                </a:lnTo>
                <a:lnTo>
                  <a:pt x="602" y="2118"/>
                </a:lnTo>
                <a:lnTo>
                  <a:pt x="621" y="2165"/>
                </a:lnTo>
                <a:lnTo>
                  <a:pt x="640" y="2211"/>
                </a:lnTo>
                <a:lnTo>
                  <a:pt x="661" y="2259"/>
                </a:lnTo>
                <a:lnTo>
                  <a:pt x="683" y="2306"/>
                </a:lnTo>
                <a:lnTo>
                  <a:pt x="706" y="2354"/>
                </a:lnTo>
                <a:lnTo>
                  <a:pt x="729" y="2398"/>
                </a:lnTo>
                <a:lnTo>
                  <a:pt x="752" y="2443"/>
                </a:lnTo>
                <a:lnTo>
                  <a:pt x="777" y="2488"/>
                </a:lnTo>
                <a:lnTo>
                  <a:pt x="803" y="2533"/>
                </a:lnTo>
                <a:lnTo>
                  <a:pt x="830" y="2579"/>
                </a:lnTo>
                <a:lnTo>
                  <a:pt x="858" y="2625"/>
                </a:lnTo>
                <a:lnTo>
                  <a:pt x="886" y="2671"/>
                </a:lnTo>
                <a:lnTo>
                  <a:pt x="916" y="2717"/>
                </a:lnTo>
                <a:lnTo>
                  <a:pt x="948" y="2765"/>
                </a:lnTo>
                <a:lnTo>
                  <a:pt x="979" y="2812"/>
                </a:lnTo>
                <a:lnTo>
                  <a:pt x="1012" y="2859"/>
                </a:lnTo>
                <a:lnTo>
                  <a:pt x="1045" y="2906"/>
                </a:lnTo>
                <a:lnTo>
                  <a:pt x="1081" y="2953"/>
                </a:lnTo>
                <a:lnTo>
                  <a:pt x="1116" y="3002"/>
                </a:lnTo>
                <a:lnTo>
                  <a:pt x="1152" y="3049"/>
                </a:lnTo>
                <a:lnTo>
                  <a:pt x="1190" y="3097"/>
                </a:lnTo>
                <a:lnTo>
                  <a:pt x="1228" y="3145"/>
                </a:lnTo>
                <a:lnTo>
                  <a:pt x="1268" y="3193"/>
                </a:lnTo>
                <a:lnTo>
                  <a:pt x="1308" y="3241"/>
                </a:lnTo>
                <a:lnTo>
                  <a:pt x="1350" y="3289"/>
                </a:lnTo>
                <a:lnTo>
                  <a:pt x="1391" y="3337"/>
                </a:lnTo>
                <a:lnTo>
                  <a:pt x="1434" y="3385"/>
                </a:lnTo>
                <a:lnTo>
                  <a:pt x="1478" y="3434"/>
                </a:lnTo>
                <a:lnTo>
                  <a:pt x="1522" y="3481"/>
                </a:lnTo>
                <a:lnTo>
                  <a:pt x="1568" y="3529"/>
                </a:lnTo>
                <a:lnTo>
                  <a:pt x="1614" y="3577"/>
                </a:lnTo>
                <a:lnTo>
                  <a:pt x="1662" y="3624"/>
                </a:lnTo>
                <a:lnTo>
                  <a:pt x="1709" y="3672"/>
                </a:lnTo>
                <a:lnTo>
                  <a:pt x="1758" y="3719"/>
                </a:lnTo>
                <a:lnTo>
                  <a:pt x="1807" y="3766"/>
                </a:lnTo>
                <a:lnTo>
                  <a:pt x="1858" y="3813"/>
                </a:lnTo>
                <a:lnTo>
                  <a:pt x="1908" y="3859"/>
                </a:lnTo>
                <a:lnTo>
                  <a:pt x="1960" y="3905"/>
                </a:lnTo>
                <a:lnTo>
                  <a:pt x="2011" y="3951"/>
                </a:lnTo>
                <a:lnTo>
                  <a:pt x="2064" y="3995"/>
                </a:lnTo>
                <a:lnTo>
                  <a:pt x="2115" y="4039"/>
                </a:lnTo>
                <a:lnTo>
                  <a:pt x="2166" y="4082"/>
                </a:lnTo>
                <a:lnTo>
                  <a:pt x="2219" y="4125"/>
                </a:lnTo>
                <a:lnTo>
                  <a:pt x="2270" y="4166"/>
                </a:lnTo>
                <a:lnTo>
                  <a:pt x="2323" y="4207"/>
                </a:lnTo>
                <a:lnTo>
                  <a:pt x="2375" y="4246"/>
                </a:lnTo>
                <a:lnTo>
                  <a:pt x="2427" y="4285"/>
                </a:lnTo>
                <a:lnTo>
                  <a:pt x="2479" y="4322"/>
                </a:lnTo>
                <a:lnTo>
                  <a:pt x="2531" y="4360"/>
                </a:lnTo>
                <a:lnTo>
                  <a:pt x="2583" y="4396"/>
                </a:lnTo>
                <a:lnTo>
                  <a:pt x="2635" y="4432"/>
                </a:lnTo>
                <a:lnTo>
                  <a:pt x="2686" y="4466"/>
                </a:lnTo>
                <a:lnTo>
                  <a:pt x="2738" y="4499"/>
                </a:lnTo>
                <a:lnTo>
                  <a:pt x="2789" y="4532"/>
                </a:lnTo>
                <a:lnTo>
                  <a:pt x="2841" y="4564"/>
                </a:lnTo>
                <a:lnTo>
                  <a:pt x="2891" y="4595"/>
                </a:lnTo>
                <a:lnTo>
                  <a:pt x="2943" y="4625"/>
                </a:lnTo>
                <a:lnTo>
                  <a:pt x="2993" y="4654"/>
                </a:lnTo>
                <a:lnTo>
                  <a:pt x="3042" y="4681"/>
                </a:lnTo>
                <a:lnTo>
                  <a:pt x="3093" y="4708"/>
                </a:lnTo>
                <a:lnTo>
                  <a:pt x="3142" y="4734"/>
                </a:lnTo>
                <a:lnTo>
                  <a:pt x="3191" y="4760"/>
                </a:lnTo>
                <a:lnTo>
                  <a:pt x="3241" y="4783"/>
                </a:lnTo>
                <a:lnTo>
                  <a:pt x="3289" y="4807"/>
                </a:lnTo>
                <a:lnTo>
                  <a:pt x="3337" y="4828"/>
                </a:lnTo>
                <a:lnTo>
                  <a:pt x="3384" y="4850"/>
                </a:lnTo>
                <a:lnTo>
                  <a:pt x="3431" y="4870"/>
                </a:lnTo>
                <a:lnTo>
                  <a:pt x="3479" y="4889"/>
                </a:lnTo>
                <a:lnTo>
                  <a:pt x="3525" y="4907"/>
                </a:lnTo>
                <a:lnTo>
                  <a:pt x="3575" y="4926"/>
                </a:lnTo>
                <a:lnTo>
                  <a:pt x="3624" y="4943"/>
                </a:lnTo>
                <a:lnTo>
                  <a:pt x="3674" y="4959"/>
                </a:lnTo>
                <a:lnTo>
                  <a:pt x="3722" y="4974"/>
                </a:lnTo>
                <a:lnTo>
                  <a:pt x="3769" y="4987"/>
                </a:lnTo>
                <a:lnTo>
                  <a:pt x="3816" y="5000"/>
                </a:lnTo>
                <a:lnTo>
                  <a:pt x="3863" y="5011"/>
                </a:lnTo>
                <a:lnTo>
                  <a:pt x="3908" y="5020"/>
                </a:lnTo>
                <a:lnTo>
                  <a:pt x="3954" y="5029"/>
                </a:lnTo>
                <a:lnTo>
                  <a:pt x="3998" y="5035"/>
                </a:lnTo>
                <a:lnTo>
                  <a:pt x="4042" y="5042"/>
                </a:lnTo>
                <a:lnTo>
                  <a:pt x="4085" y="5046"/>
                </a:lnTo>
                <a:lnTo>
                  <a:pt x="4127" y="5049"/>
                </a:lnTo>
                <a:lnTo>
                  <a:pt x="4169" y="5051"/>
                </a:lnTo>
                <a:lnTo>
                  <a:pt x="4209" y="5051"/>
                </a:lnTo>
                <a:lnTo>
                  <a:pt x="4248" y="5050"/>
                </a:lnTo>
                <a:lnTo>
                  <a:pt x="4288" y="5048"/>
                </a:lnTo>
                <a:lnTo>
                  <a:pt x="4325" y="5045"/>
                </a:lnTo>
                <a:lnTo>
                  <a:pt x="4362" y="5040"/>
                </a:lnTo>
                <a:lnTo>
                  <a:pt x="4398" y="5033"/>
                </a:lnTo>
                <a:lnTo>
                  <a:pt x="4434" y="5026"/>
                </a:lnTo>
                <a:lnTo>
                  <a:pt x="4467" y="5016"/>
                </a:lnTo>
                <a:lnTo>
                  <a:pt x="4500" y="5005"/>
                </a:lnTo>
                <a:lnTo>
                  <a:pt x="4532" y="4993"/>
                </a:lnTo>
                <a:lnTo>
                  <a:pt x="4563" y="4981"/>
                </a:lnTo>
                <a:lnTo>
                  <a:pt x="4593" y="4966"/>
                </a:lnTo>
                <a:lnTo>
                  <a:pt x="4621" y="4948"/>
                </a:lnTo>
                <a:lnTo>
                  <a:pt x="4649" y="4931"/>
                </a:lnTo>
                <a:lnTo>
                  <a:pt x="4676" y="4912"/>
                </a:lnTo>
                <a:lnTo>
                  <a:pt x="4701" y="4891"/>
                </a:lnTo>
                <a:lnTo>
                  <a:pt x="4725" y="4869"/>
                </a:lnTo>
                <a:lnTo>
                  <a:pt x="4748" y="4844"/>
                </a:lnTo>
                <a:lnTo>
                  <a:pt x="4769" y="4820"/>
                </a:lnTo>
                <a:lnTo>
                  <a:pt x="4790" y="4794"/>
                </a:lnTo>
                <a:lnTo>
                  <a:pt x="4808" y="4766"/>
                </a:lnTo>
                <a:lnTo>
                  <a:pt x="4824" y="4738"/>
                </a:lnTo>
                <a:lnTo>
                  <a:pt x="4839" y="4709"/>
                </a:lnTo>
                <a:lnTo>
                  <a:pt x="4853" y="4679"/>
                </a:lnTo>
                <a:lnTo>
                  <a:pt x="4865" y="4647"/>
                </a:lnTo>
                <a:lnTo>
                  <a:pt x="4874" y="4616"/>
                </a:lnTo>
                <a:lnTo>
                  <a:pt x="4884" y="4583"/>
                </a:lnTo>
                <a:lnTo>
                  <a:pt x="4891" y="4549"/>
                </a:lnTo>
                <a:lnTo>
                  <a:pt x="4897" y="4514"/>
                </a:lnTo>
                <a:lnTo>
                  <a:pt x="4901" y="4478"/>
                </a:lnTo>
                <a:lnTo>
                  <a:pt x="4904" y="4441"/>
                </a:lnTo>
                <a:lnTo>
                  <a:pt x="4905" y="4405"/>
                </a:lnTo>
                <a:lnTo>
                  <a:pt x="4905" y="4366"/>
                </a:lnTo>
                <a:lnTo>
                  <a:pt x="4903" y="4328"/>
                </a:lnTo>
                <a:lnTo>
                  <a:pt x="4900" y="4288"/>
                </a:lnTo>
                <a:lnTo>
                  <a:pt x="4896" y="4248"/>
                </a:lnTo>
                <a:lnTo>
                  <a:pt x="4890" y="4207"/>
                </a:lnTo>
                <a:lnTo>
                  <a:pt x="4883" y="4165"/>
                </a:lnTo>
                <a:lnTo>
                  <a:pt x="4874" y="4123"/>
                </a:lnTo>
                <a:lnTo>
                  <a:pt x="4864" y="4080"/>
                </a:lnTo>
                <a:lnTo>
                  <a:pt x="4853" y="4036"/>
                </a:lnTo>
                <a:lnTo>
                  <a:pt x="4840" y="3992"/>
                </a:lnTo>
                <a:lnTo>
                  <a:pt x="4825" y="3948"/>
                </a:lnTo>
                <a:lnTo>
                  <a:pt x="4810" y="3903"/>
                </a:lnTo>
                <a:lnTo>
                  <a:pt x="4793" y="3857"/>
                </a:lnTo>
                <a:lnTo>
                  <a:pt x="4775" y="3811"/>
                </a:lnTo>
                <a:lnTo>
                  <a:pt x="4755" y="3764"/>
                </a:lnTo>
                <a:lnTo>
                  <a:pt x="4735" y="3717"/>
                </a:lnTo>
                <a:lnTo>
                  <a:pt x="4712" y="3669"/>
                </a:lnTo>
                <a:lnTo>
                  <a:pt x="4689" y="3621"/>
                </a:lnTo>
                <a:lnTo>
                  <a:pt x="4658" y="3559"/>
                </a:lnTo>
                <a:lnTo>
                  <a:pt x="4623" y="3497"/>
                </a:lnTo>
                <a:lnTo>
                  <a:pt x="4587" y="3432"/>
                </a:lnTo>
                <a:lnTo>
                  <a:pt x="4549" y="3368"/>
                </a:lnTo>
                <a:lnTo>
                  <a:pt x="4504" y="3391"/>
                </a:lnTo>
                <a:lnTo>
                  <a:pt x="4459" y="3411"/>
                </a:lnTo>
                <a:lnTo>
                  <a:pt x="4414" y="3430"/>
                </a:lnTo>
                <a:lnTo>
                  <a:pt x="4369" y="3449"/>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KSO_Shape"/>
          <p:cNvSpPr/>
          <p:nvPr/>
        </p:nvSpPr>
        <p:spPr bwMode="auto">
          <a:xfrm>
            <a:off x="7205137" y="5827539"/>
            <a:ext cx="501666" cy="403841"/>
          </a:xfrm>
          <a:custGeom>
            <a:avLst/>
            <a:gdLst>
              <a:gd name="T0" fmla="*/ 913166 w 4940"/>
              <a:gd name="T1" fmla="*/ 216832 h 3973"/>
              <a:gd name="T2" fmla="*/ 832184 w 4940"/>
              <a:gd name="T3" fmla="*/ 139667 h 3973"/>
              <a:gd name="T4" fmla="*/ 750431 w 4940"/>
              <a:gd name="T5" fmla="*/ 81408 h 3973"/>
              <a:gd name="T6" fmla="*/ 668293 w 4940"/>
              <a:gd name="T7" fmla="*/ 40897 h 3973"/>
              <a:gd name="T8" fmla="*/ 586925 w 4940"/>
              <a:gd name="T9" fmla="*/ 14661 h 3973"/>
              <a:gd name="T10" fmla="*/ 506715 w 4940"/>
              <a:gd name="T11" fmla="*/ 2315 h 3973"/>
              <a:gd name="T12" fmla="*/ 429203 w 4940"/>
              <a:gd name="T13" fmla="*/ 772 h 3973"/>
              <a:gd name="T14" fmla="*/ 354777 w 4940"/>
              <a:gd name="T15" fmla="*/ 8102 h 3973"/>
              <a:gd name="T16" fmla="*/ 285364 w 4940"/>
              <a:gd name="T17" fmla="*/ 22763 h 3973"/>
              <a:gd name="T18" fmla="*/ 220965 w 4940"/>
              <a:gd name="T19" fmla="*/ 42826 h 3973"/>
              <a:gd name="T20" fmla="*/ 136898 w 4940"/>
              <a:gd name="T21" fmla="*/ 77164 h 3973"/>
              <a:gd name="T22" fmla="*/ 52060 w 4940"/>
              <a:gd name="T23" fmla="*/ 123077 h 3973"/>
              <a:gd name="T24" fmla="*/ 0 w 4940"/>
              <a:gd name="T25" fmla="*/ 158573 h 3973"/>
              <a:gd name="T26" fmla="*/ 23523 w 4940"/>
              <a:gd name="T27" fmla="*/ 1411336 h 3973"/>
              <a:gd name="T28" fmla="*/ 90237 w 4940"/>
              <a:gd name="T29" fmla="*/ 1371211 h 3973"/>
              <a:gd name="T30" fmla="*/ 191271 w 4940"/>
              <a:gd name="T31" fmla="*/ 1323755 h 3973"/>
              <a:gd name="T32" fmla="*/ 252200 w 4940"/>
              <a:gd name="T33" fmla="*/ 1302149 h 3973"/>
              <a:gd name="T34" fmla="*/ 319300 w 4940"/>
              <a:gd name="T35" fmla="*/ 1284787 h 3973"/>
              <a:gd name="T36" fmla="*/ 391798 w 4940"/>
              <a:gd name="T37" fmla="*/ 1273212 h 3973"/>
              <a:gd name="T38" fmla="*/ 467381 w 4940"/>
              <a:gd name="T39" fmla="*/ 1270511 h 3973"/>
              <a:gd name="T40" fmla="*/ 546434 w 4940"/>
              <a:gd name="T41" fmla="*/ 1277070 h 3973"/>
              <a:gd name="T42" fmla="*/ 627802 w 4940"/>
              <a:gd name="T43" fmla="*/ 1295975 h 3973"/>
              <a:gd name="T44" fmla="*/ 709555 w 4940"/>
              <a:gd name="T45" fmla="*/ 1329156 h 3973"/>
              <a:gd name="T46" fmla="*/ 791693 w 4940"/>
              <a:gd name="T47" fmla="*/ 1378155 h 3973"/>
              <a:gd name="T48" fmla="*/ 873061 w 4940"/>
              <a:gd name="T49" fmla="*/ 1445288 h 3973"/>
              <a:gd name="T50" fmla="*/ 952500 w 4940"/>
              <a:gd name="T51" fmla="*/ 1532870 h 3973"/>
              <a:gd name="T52" fmla="*/ 1011887 w 4940"/>
              <a:gd name="T53" fmla="*/ 1465351 h 3973"/>
              <a:gd name="T54" fmla="*/ 1092868 w 4940"/>
              <a:gd name="T55" fmla="*/ 1393588 h 3973"/>
              <a:gd name="T56" fmla="*/ 1175007 w 4940"/>
              <a:gd name="T57" fmla="*/ 1339959 h 3973"/>
              <a:gd name="T58" fmla="*/ 1256760 w 4940"/>
              <a:gd name="T59" fmla="*/ 1302920 h 3973"/>
              <a:gd name="T60" fmla="*/ 1338128 w 4940"/>
              <a:gd name="T61" fmla="*/ 1280928 h 3973"/>
              <a:gd name="T62" fmla="*/ 1417952 w 4940"/>
              <a:gd name="T63" fmla="*/ 1270897 h 3973"/>
              <a:gd name="T64" fmla="*/ 1494692 w 4940"/>
              <a:gd name="T65" fmla="*/ 1271669 h 3973"/>
              <a:gd name="T66" fmla="*/ 1567962 w 4940"/>
              <a:gd name="T67" fmla="*/ 1281314 h 3973"/>
              <a:gd name="T68" fmla="*/ 1635832 w 4940"/>
              <a:gd name="T69" fmla="*/ 1297519 h 3973"/>
              <a:gd name="T70" fmla="*/ 1698689 w 4940"/>
              <a:gd name="T71" fmla="*/ 1318353 h 3973"/>
              <a:gd name="T72" fmla="*/ 1792397 w 4940"/>
              <a:gd name="T73" fmla="*/ 1359250 h 3973"/>
              <a:gd name="T74" fmla="*/ 1868365 w 4940"/>
              <a:gd name="T75" fmla="*/ 1402848 h 3973"/>
              <a:gd name="T76" fmla="*/ 1905000 w 4940"/>
              <a:gd name="T77" fmla="*/ 158573 h 3973"/>
              <a:gd name="T78" fmla="*/ 1868365 w 4940"/>
              <a:gd name="T79" fmla="*/ 133109 h 3973"/>
              <a:gd name="T80" fmla="*/ 1792397 w 4940"/>
              <a:gd name="T81" fmla="*/ 89511 h 3973"/>
              <a:gd name="T82" fmla="*/ 1698689 w 4940"/>
              <a:gd name="T83" fmla="*/ 47842 h 3973"/>
              <a:gd name="T84" fmla="*/ 1635832 w 4940"/>
              <a:gd name="T85" fmla="*/ 27393 h 3973"/>
              <a:gd name="T86" fmla="*/ 1567962 w 4940"/>
              <a:gd name="T87" fmla="*/ 11575 h 3973"/>
              <a:gd name="T88" fmla="*/ 1494692 w 4940"/>
              <a:gd name="T89" fmla="*/ 1929 h 3973"/>
              <a:gd name="T90" fmla="*/ 1417952 w 4940"/>
              <a:gd name="T91" fmla="*/ 1157 h 3973"/>
              <a:gd name="T92" fmla="*/ 1338128 w 4940"/>
              <a:gd name="T93" fmla="*/ 10417 h 3973"/>
              <a:gd name="T94" fmla="*/ 1256760 w 4940"/>
              <a:gd name="T95" fmla="*/ 33181 h 3973"/>
              <a:gd name="T96" fmla="*/ 1175007 w 4940"/>
              <a:gd name="T97" fmla="*/ 70220 h 3973"/>
              <a:gd name="T98" fmla="*/ 1092868 w 4940"/>
              <a:gd name="T99" fmla="*/ 123463 h 3973"/>
              <a:gd name="T100" fmla="*/ 1011887 w 4940"/>
              <a:gd name="T101" fmla="*/ 195612 h 3973"/>
              <a:gd name="T102" fmla="*/ 952500 w 4940"/>
              <a:gd name="T103" fmla="*/ 262745 h 397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4940" h="3973">
                <a:moveTo>
                  <a:pt x="2470" y="681"/>
                </a:moveTo>
                <a:lnTo>
                  <a:pt x="2470" y="681"/>
                </a:lnTo>
                <a:lnTo>
                  <a:pt x="2419" y="619"/>
                </a:lnTo>
                <a:lnTo>
                  <a:pt x="2368" y="562"/>
                </a:lnTo>
                <a:lnTo>
                  <a:pt x="2315" y="507"/>
                </a:lnTo>
                <a:lnTo>
                  <a:pt x="2264" y="455"/>
                </a:lnTo>
                <a:lnTo>
                  <a:pt x="2211" y="407"/>
                </a:lnTo>
                <a:lnTo>
                  <a:pt x="2158" y="362"/>
                </a:lnTo>
                <a:lnTo>
                  <a:pt x="2106" y="320"/>
                </a:lnTo>
                <a:lnTo>
                  <a:pt x="2053" y="281"/>
                </a:lnTo>
                <a:lnTo>
                  <a:pt x="2000" y="244"/>
                </a:lnTo>
                <a:lnTo>
                  <a:pt x="1946" y="211"/>
                </a:lnTo>
                <a:lnTo>
                  <a:pt x="1894" y="182"/>
                </a:lnTo>
                <a:lnTo>
                  <a:pt x="1840" y="154"/>
                </a:lnTo>
                <a:lnTo>
                  <a:pt x="1787" y="128"/>
                </a:lnTo>
                <a:lnTo>
                  <a:pt x="1733" y="106"/>
                </a:lnTo>
                <a:lnTo>
                  <a:pt x="1680" y="86"/>
                </a:lnTo>
                <a:lnTo>
                  <a:pt x="1628" y="68"/>
                </a:lnTo>
                <a:lnTo>
                  <a:pt x="1575" y="52"/>
                </a:lnTo>
                <a:lnTo>
                  <a:pt x="1522" y="38"/>
                </a:lnTo>
                <a:lnTo>
                  <a:pt x="1469" y="27"/>
                </a:lnTo>
                <a:lnTo>
                  <a:pt x="1417" y="19"/>
                </a:lnTo>
                <a:lnTo>
                  <a:pt x="1365" y="11"/>
                </a:lnTo>
                <a:lnTo>
                  <a:pt x="1314" y="6"/>
                </a:lnTo>
                <a:lnTo>
                  <a:pt x="1264" y="3"/>
                </a:lnTo>
                <a:lnTo>
                  <a:pt x="1212" y="0"/>
                </a:lnTo>
                <a:lnTo>
                  <a:pt x="1163" y="0"/>
                </a:lnTo>
                <a:lnTo>
                  <a:pt x="1113" y="2"/>
                </a:lnTo>
                <a:lnTo>
                  <a:pt x="1064" y="5"/>
                </a:lnTo>
                <a:lnTo>
                  <a:pt x="1016" y="9"/>
                </a:lnTo>
                <a:lnTo>
                  <a:pt x="968" y="15"/>
                </a:lnTo>
                <a:lnTo>
                  <a:pt x="920" y="21"/>
                </a:lnTo>
                <a:lnTo>
                  <a:pt x="875" y="30"/>
                </a:lnTo>
                <a:lnTo>
                  <a:pt x="828" y="38"/>
                </a:lnTo>
                <a:lnTo>
                  <a:pt x="784" y="48"/>
                </a:lnTo>
                <a:lnTo>
                  <a:pt x="740" y="59"/>
                </a:lnTo>
                <a:lnTo>
                  <a:pt x="697" y="71"/>
                </a:lnTo>
                <a:lnTo>
                  <a:pt x="654" y="84"/>
                </a:lnTo>
                <a:lnTo>
                  <a:pt x="614" y="96"/>
                </a:lnTo>
                <a:lnTo>
                  <a:pt x="573" y="111"/>
                </a:lnTo>
                <a:lnTo>
                  <a:pt x="534" y="124"/>
                </a:lnTo>
                <a:lnTo>
                  <a:pt x="496" y="139"/>
                </a:lnTo>
                <a:lnTo>
                  <a:pt x="423" y="169"/>
                </a:lnTo>
                <a:lnTo>
                  <a:pt x="355" y="200"/>
                </a:lnTo>
                <a:lnTo>
                  <a:pt x="292" y="232"/>
                </a:lnTo>
                <a:lnTo>
                  <a:pt x="234" y="263"/>
                </a:lnTo>
                <a:lnTo>
                  <a:pt x="181" y="292"/>
                </a:lnTo>
                <a:lnTo>
                  <a:pt x="135" y="319"/>
                </a:lnTo>
                <a:lnTo>
                  <a:pt x="95" y="345"/>
                </a:lnTo>
                <a:lnTo>
                  <a:pt x="61" y="367"/>
                </a:lnTo>
                <a:lnTo>
                  <a:pt x="16" y="399"/>
                </a:lnTo>
                <a:lnTo>
                  <a:pt x="0" y="411"/>
                </a:lnTo>
                <a:lnTo>
                  <a:pt x="0" y="3702"/>
                </a:lnTo>
                <a:lnTo>
                  <a:pt x="16" y="3690"/>
                </a:lnTo>
                <a:lnTo>
                  <a:pt x="61" y="3658"/>
                </a:lnTo>
                <a:lnTo>
                  <a:pt x="95" y="3636"/>
                </a:lnTo>
                <a:lnTo>
                  <a:pt x="135" y="3612"/>
                </a:lnTo>
                <a:lnTo>
                  <a:pt x="181" y="3583"/>
                </a:lnTo>
                <a:lnTo>
                  <a:pt x="234" y="3554"/>
                </a:lnTo>
                <a:lnTo>
                  <a:pt x="292" y="3523"/>
                </a:lnTo>
                <a:lnTo>
                  <a:pt x="355" y="3493"/>
                </a:lnTo>
                <a:lnTo>
                  <a:pt x="423" y="3461"/>
                </a:lnTo>
                <a:lnTo>
                  <a:pt x="496" y="3431"/>
                </a:lnTo>
                <a:lnTo>
                  <a:pt x="534" y="3417"/>
                </a:lnTo>
                <a:lnTo>
                  <a:pt x="573" y="3402"/>
                </a:lnTo>
                <a:lnTo>
                  <a:pt x="614" y="3388"/>
                </a:lnTo>
                <a:lnTo>
                  <a:pt x="654" y="3375"/>
                </a:lnTo>
                <a:lnTo>
                  <a:pt x="697" y="3363"/>
                </a:lnTo>
                <a:lnTo>
                  <a:pt x="740" y="3350"/>
                </a:lnTo>
                <a:lnTo>
                  <a:pt x="784" y="3339"/>
                </a:lnTo>
                <a:lnTo>
                  <a:pt x="828" y="3330"/>
                </a:lnTo>
                <a:lnTo>
                  <a:pt x="875" y="3321"/>
                </a:lnTo>
                <a:lnTo>
                  <a:pt x="920" y="3312"/>
                </a:lnTo>
                <a:lnTo>
                  <a:pt x="968" y="3306"/>
                </a:lnTo>
                <a:lnTo>
                  <a:pt x="1016" y="3300"/>
                </a:lnTo>
                <a:lnTo>
                  <a:pt x="1064" y="3296"/>
                </a:lnTo>
                <a:lnTo>
                  <a:pt x="1113" y="3294"/>
                </a:lnTo>
                <a:lnTo>
                  <a:pt x="1163" y="3292"/>
                </a:lnTo>
                <a:lnTo>
                  <a:pt x="1212" y="3293"/>
                </a:lnTo>
                <a:lnTo>
                  <a:pt x="1264" y="3294"/>
                </a:lnTo>
                <a:lnTo>
                  <a:pt x="1314" y="3298"/>
                </a:lnTo>
                <a:lnTo>
                  <a:pt x="1365" y="3303"/>
                </a:lnTo>
                <a:lnTo>
                  <a:pt x="1417" y="3310"/>
                </a:lnTo>
                <a:lnTo>
                  <a:pt x="1469" y="3320"/>
                </a:lnTo>
                <a:lnTo>
                  <a:pt x="1522" y="3331"/>
                </a:lnTo>
                <a:lnTo>
                  <a:pt x="1575" y="3344"/>
                </a:lnTo>
                <a:lnTo>
                  <a:pt x="1628" y="3359"/>
                </a:lnTo>
                <a:lnTo>
                  <a:pt x="1680" y="3377"/>
                </a:lnTo>
                <a:lnTo>
                  <a:pt x="1733" y="3397"/>
                </a:lnTo>
                <a:lnTo>
                  <a:pt x="1787" y="3420"/>
                </a:lnTo>
                <a:lnTo>
                  <a:pt x="1840" y="3445"/>
                </a:lnTo>
                <a:lnTo>
                  <a:pt x="1894" y="3473"/>
                </a:lnTo>
                <a:lnTo>
                  <a:pt x="1946" y="3504"/>
                </a:lnTo>
                <a:lnTo>
                  <a:pt x="2000" y="3537"/>
                </a:lnTo>
                <a:lnTo>
                  <a:pt x="2053" y="3572"/>
                </a:lnTo>
                <a:lnTo>
                  <a:pt x="2106" y="3612"/>
                </a:lnTo>
                <a:lnTo>
                  <a:pt x="2158" y="3653"/>
                </a:lnTo>
                <a:lnTo>
                  <a:pt x="2211" y="3699"/>
                </a:lnTo>
                <a:lnTo>
                  <a:pt x="2264" y="3746"/>
                </a:lnTo>
                <a:lnTo>
                  <a:pt x="2315" y="3798"/>
                </a:lnTo>
                <a:lnTo>
                  <a:pt x="2368" y="3853"/>
                </a:lnTo>
                <a:lnTo>
                  <a:pt x="2419" y="3911"/>
                </a:lnTo>
                <a:lnTo>
                  <a:pt x="2470" y="3973"/>
                </a:lnTo>
                <a:lnTo>
                  <a:pt x="2521" y="3911"/>
                </a:lnTo>
                <a:lnTo>
                  <a:pt x="2573" y="3853"/>
                </a:lnTo>
                <a:lnTo>
                  <a:pt x="2624" y="3798"/>
                </a:lnTo>
                <a:lnTo>
                  <a:pt x="2676" y="3746"/>
                </a:lnTo>
                <a:lnTo>
                  <a:pt x="2728" y="3699"/>
                </a:lnTo>
                <a:lnTo>
                  <a:pt x="2781" y="3653"/>
                </a:lnTo>
                <a:lnTo>
                  <a:pt x="2834" y="3612"/>
                </a:lnTo>
                <a:lnTo>
                  <a:pt x="2886" y="3572"/>
                </a:lnTo>
                <a:lnTo>
                  <a:pt x="2940" y="3537"/>
                </a:lnTo>
                <a:lnTo>
                  <a:pt x="2993" y="3504"/>
                </a:lnTo>
                <a:lnTo>
                  <a:pt x="3047" y="3473"/>
                </a:lnTo>
                <a:lnTo>
                  <a:pt x="3100" y="3445"/>
                </a:lnTo>
                <a:lnTo>
                  <a:pt x="3154" y="3420"/>
                </a:lnTo>
                <a:lnTo>
                  <a:pt x="3206" y="3397"/>
                </a:lnTo>
                <a:lnTo>
                  <a:pt x="3259" y="3377"/>
                </a:lnTo>
                <a:lnTo>
                  <a:pt x="3313" y="3359"/>
                </a:lnTo>
                <a:lnTo>
                  <a:pt x="3366" y="3344"/>
                </a:lnTo>
                <a:lnTo>
                  <a:pt x="3418" y="3331"/>
                </a:lnTo>
                <a:lnTo>
                  <a:pt x="3470" y="3320"/>
                </a:lnTo>
                <a:lnTo>
                  <a:pt x="3523" y="3310"/>
                </a:lnTo>
                <a:lnTo>
                  <a:pt x="3574" y="3303"/>
                </a:lnTo>
                <a:lnTo>
                  <a:pt x="3626" y="3298"/>
                </a:lnTo>
                <a:lnTo>
                  <a:pt x="3677" y="3294"/>
                </a:lnTo>
                <a:lnTo>
                  <a:pt x="3727" y="3293"/>
                </a:lnTo>
                <a:lnTo>
                  <a:pt x="3778" y="3292"/>
                </a:lnTo>
                <a:lnTo>
                  <a:pt x="3827" y="3294"/>
                </a:lnTo>
                <a:lnTo>
                  <a:pt x="3876" y="3296"/>
                </a:lnTo>
                <a:lnTo>
                  <a:pt x="3925" y="3300"/>
                </a:lnTo>
                <a:lnTo>
                  <a:pt x="3973" y="3306"/>
                </a:lnTo>
                <a:lnTo>
                  <a:pt x="4019" y="3312"/>
                </a:lnTo>
                <a:lnTo>
                  <a:pt x="4066" y="3321"/>
                </a:lnTo>
                <a:lnTo>
                  <a:pt x="4111" y="3330"/>
                </a:lnTo>
                <a:lnTo>
                  <a:pt x="4155" y="3339"/>
                </a:lnTo>
                <a:lnTo>
                  <a:pt x="4199" y="3350"/>
                </a:lnTo>
                <a:lnTo>
                  <a:pt x="4242" y="3363"/>
                </a:lnTo>
                <a:lnTo>
                  <a:pt x="4285" y="3375"/>
                </a:lnTo>
                <a:lnTo>
                  <a:pt x="4327" y="3388"/>
                </a:lnTo>
                <a:lnTo>
                  <a:pt x="4366" y="3402"/>
                </a:lnTo>
                <a:lnTo>
                  <a:pt x="4405" y="3417"/>
                </a:lnTo>
                <a:lnTo>
                  <a:pt x="4444" y="3431"/>
                </a:lnTo>
                <a:lnTo>
                  <a:pt x="4517" y="3461"/>
                </a:lnTo>
                <a:lnTo>
                  <a:pt x="4585" y="3493"/>
                </a:lnTo>
                <a:lnTo>
                  <a:pt x="4648" y="3523"/>
                </a:lnTo>
                <a:lnTo>
                  <a:pt x="4707" y="3554"/>
                </a:lnTo>
                <a:lnTo>
                  <a:pt x="4758" y="3583"/>
                </a:lnTo>
                <a:lnTo>
                  <a:pt x="4805" y="3612"/>
                </a:lnTo>
                <a:lnTo>
                  <a:pt x="4845" y="3636"/>
                </a:lnTo>
                <a:lnTo>
                  <a:pt x="4878" y="3658"/>
                </a:lnTo>
                <a:lnTo>
                  <a:pt x="4924" y="3690"/>
                </a:lnTo>
                <a:lnTo>
                  <a:pt x="4940" y="3702"/>
                </a:lnTo>
                <a:lnTo>
                  <a:pt x="4940" y="411"/>
                </a:lnTo>
                <a:lnTo>
                  <a:pt x="4924" y="399"/>
                </a:lnTo>
                <a:lnTo>
                  <a:pt x="4878" y="367"/>
                </a:lnTo>
                <a:lnTo>
                  <a:pt x="4845" y="345"/>
                </a:lnTo>
                <a:lnTo>
                  <a:pt x="4805" y="319"/>
                </a:lnTo>
                <a:lnTo>
                  <a:pt x="4758" y="292"/>
                </a:lnTo>
                <a:lnTo>
                  <a:pt x="4707" y="263"/>
                </a:lnTo>
                <a:lnTo>
                  <a:pt x="4648" y="232"/>
                </a:lnTo>
                <a:lnTo>
                  <a:pt x="4585" y="200"/>
                </a:lnTo>
                <a:lnTo>
                  <a:pt x="4517" y="169"/>
                </a:lnTo>
                <a:lnTo>
                  <a:pt x="4444" y="139"/>
                </a:lnTo>
                <a:lnTo>
                  <a:pt x="4405" y="124"/>
                </a:lnTo>
                <a:lnTo>
                  <a:pt x="4366" y="111"/>
                </a:lnTo>
                <a:lnTo>
                  <a:pt x="4327" y="96"/>
                </a:lnTo>
                <a:lnTo>
                  <a:pt x="4285" y="84"/>
                </a:lnTo>
                <a:lnTo>
                  <a:pt x="4242" y="71"/>
                </a:lnTo>
                <a:lnTo>
                  <a:pt x="4199" y="59"/>
                </a:lnTo>
                <a:lnTo>
                  <a:pt x="4155" y="48"/>
                </a:lnTo>
                <a:lnTo>
                  <a:pt x="4111" y="38"/>
                </a:lnTo>
                <a:lnTo>
                  <a:pt x="4066" y="30"/>
                </a:lnTo>
                <a:lnTo>
                  <a:pt x="4019" y="21"/>
                </a:lnTo>
                <a:lnTo>
                  <a:pt x="3973" y="15"/>
                </a:lnTo>
                <a:lnTo>
                  <a:pt x="3925" y="9"/>
                </a:lnTo>
                <a:lnTo>
                  <a:pt x="3876" y="5"/>
                </a:lnTo>
                <a:lnTo>
                  <a:pt x="3827" y="2"/>
                </a:lnTo>
                <a:lnTo>
                  <a:pt x="3778" y="0"/>
                </a:lnTo>
                <a:lnTo>
                  <a:pt x="3727" y="0"/>
                </a:lnTo>
                <a:lnTo>
                  <a:pt x="3677" y="3"/>
                </a:lnTo>
                <a:lnTo>
                  <a:pt x="3626" y="6"/>
                </a:lnTo>
                <a:lnTo>
                  <a:pt x="3574" y="11"/>
                </a:lnTo>
                <a:lnTo>
                  <a:pt x="3523" y="19"/>
                </a:lnTo>
                <a:lnTo>
                  <a:pt x="3470" y="27"/>
                </a:lnTo>
                <a:lnTo>
                  <a:pt x="3418" y="38"/>
                </a:lnTo>
                <a:lnTo>
                  <a:pt x="3366" y="52"/>
                </a:lnTo>
                <a:lnTo>
                  <a:pt x="3313" y="68"/>
                </a:lnTo>
                <a:lnTo>
                  <a:pt x="3259" y="86"/>
                </a:lnTo>
                <a:lnTo>
                  <a:pt x="3206" y="106"/>
                </a:lnTo>
                <a:lnTo>
                  <a:pt x="3154" y="128"/>
                </a:lnTo>
                <a:lnTo>
                  <a:pt x="3100" y="154"/>
                </a:lnTo>
                <a:lnTo>
                  <a:pt x="3047" y="182"/>
                </a:lnTo>
                <a:lnTo>
                  <a:pt x="2993" y="211"/>
                </a:lnTo>
                <a:lnTo>
                  <a:pt x="2940" y="244"/>
                </a:lnTo>
                <a:lnTo>
                  <a:pt x="2886" y="281"/>
                </a:lnTo>
                <a:lnTo>
                  <a:pt x="2834" y="320"/>
                </a:lnTo>
                <a:lnTo>
                  <a:pt x="2781" y="362"/>
                </a:lnTo>
                <a:lnTo>
                  <a:pt x="2728" y="407"/>
                </a:lnTo>
                <a:lnTo>
                  <a:pt x="2676" y="455"/>
                </a:lnTo>
                <a:lnTo>
                  <a:pt x="2624" y="507"/>
                </a:lnTo>
                <a:lnTo>
                  <a:pt x="2573" y="562"/>
                </a:lnTo>
                <a:lnTo>
                  <a:pt x="2521" y="619"/>
                </a:lnTo>
                <a:lnTo>
                  <a:pt x="2470" y="681"/>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30" name="KSO_Shape"/>
          <p:cNvSpPr/>
          <p:nvPr/>
        </p:nvSpPr>
        <p:spPr bwMode="auto">
          <a:xfrm>
            <a:off x="9901538" y="5792585"/>
            <a:ext cx="548745" cy="473749"/>
          </a:xfrm>
          <a:custGeom>
            <a:avLst/>
            <a:gdLst>
              <a:gd name="T0" fmla="*/ 1814848 w 5325"/>
              <a:gd name="T1" fmla="*/ 1012065 h 4595"/>
              <a:gd name="T2" fmla="*/ 90510 w 5325"/>
              <a:gd name="T3" fmla="*/ 0 h 4595"/>
              <a:gd name="T4" fmla="*/ 0 w 5325"/>
              <a:gd name="T5" fmla="*/ 1012065 h 4595"/>
              <a:gd name="T6" fmla="*/ 459346 w 5325"/>
              <a:gd name="T7" fmla="*/ 1169473 h 4595"/>
              <a:gd name="T8" fmla="*/ 502276 w 5325"/>
              <a:gd name="T9" fmla="*/ 1643845 h 4595"/>
              <a:gd name="T10" fmla="*/ 630349 w 5325"/>
              <a:gd name="T11" fmla="*/ 1169473 h 4595"/>
              <a:gd name="T12" fmla="*/ 1275366 w 5325"/>
              <a:gd name="T13" fmla="*/ 1169473 h 4595"/>
              <a:gd name="T14" fmla="*/ 1403439 w 5325"/>
              <a:gd name="T15" fmla="*/ 1643845 h 4595"/>
              <a:gd name="T16" fmla="*/ 1446011 w 5325"/>
              <a:gd name="T17" fmla="*/ 1169473 h 4595"/>
              <a:gd name="T18" fmla="*/ 1905000 w 5325"/>
              <a:gd name="T19" fmla="*/ 1012065 h 4595"/>
              <a:gd name="T20" fmla="*/ 1653862 w 5325"/>
              <a:gd name="T21" fmla="*/ 977363 h 4595"/>
              <a:gd name="T22" fmla="*/ 1653504 w 5325"/>
              <a:gd name="T23" fmla="*/ 984518 h 4595"/>
              <a:gd name="T24" fmla="*/ 1651000 w 5325"/>
              <a:gd name="T25" fmla="*/ 990958 h 4595"/>
              <a:gd name="T26" fmla="*/ 1648138 w 5325"/>
              <a:gd name="T27" fmla="*/ 996682 h 4595"/>
              <a:gd name="T28" fmla="*/ 1643845 w 5325"/>
              <a:gd name="T29" fmla="*/ 1002048 h 4595"/>
              <a:gd name="T30" fmla="*/ 1638837 w 5325"/>
              <a:gd name="T31" fmla="*/ 1005983 h 4595"/>
              <a:gd name="T32" fmla="*/ 1632755 w 5325"/>
              <a:gd name="T33" fmla="*/ 1009561 h 4595"/>
              <a:gd name="T34" fmla="*/ 1626673 w 5325"/>
              <a:gd name="T35" fmla="*/ 1011349 h 4595"/>
              <a:gd name="T36" fmla="*/ 1619518 w 5325"/>
              <a:gd name="T37" fmla="*/ 1012065 h 4595"/>
              <a:gd name="T38" fmla="*/ 1149439 w 5325"/>
              <a:gd name="T39" fmla="*/ 1012065 h 4595"/>
              <a:gd name="T40" fmla="*/ 1142642 w 5325"/>
              <a:gd name="T41" fmla="*/ 1011349 h 4595"/>
              <a:gd name="T42" fmla="*/ 1135845 w 5325"/>
              <a:gd name="T43" fmla="*/ 1009561 h 4595"/>
              <a:gd name="T44" fmla="*/ 1130121 w 5325"/>
              <a:gd name="T45" fmla="*/ 1005983 h 4595"/>
              <a:gd name="T46" fmla="*/ 1125470 w 5325"/>
              <a:gd name="T47" fmla="*/ 1002048 h 4595"/>
              <a:gd name="T48" fmla="*/ 1120820 w 5325"/>
              <a:gd name="T49" fmla="*/ 996682 h 4595"/>
              <a:gd name="T50" fmla="*/ 1117958 w 5325"/>
              <a:gd name="T51" fmla="*/ 990958 h 4595"/>
              <a:gd name="T52" fmla="*/ 1115811 w 5325"/>
              <a:gd name="T53" fmla="*/ 984518 h 4595"/>
              <a:gd name="T54" fmla="*/ 1115454 w 5325"/>
              <a:gd name="T55" fmla="*/ 977363 h 4595"/>
              <a:gd name="T56" fmla="*/ 1115454 w 5325"/>
              <a:gd name="T57" fmla="*/ 731592 h 4595"/>
              <a:gd name="T58" fmla="*/ 1115811 w 5325"/>
              <a:gd name="T59" fmla="*/ 724437 h 4595"/>
              <a:gd name="T60" fmla="*/ 1117958 w 5325"/>
              <a:gd name="T61" fmla="*/ 718355 h 4595"/>
              <a:gd name="T62" fmla="*/ 1120820 w 5325"/>
              <a:gd name="T63" fmla="*/ 712273 h 4595"/>
              <a:gd name="T64" fmla="*/ 1125470 w 5325"/>
              <a:gd name="T65" fmla="*/ 707265 h 4595"/>
              <a:gd name="T66" fmla="*/ 1130121 w 5325"/>
              <a:gd name="T67" fmla="*/ 702972 h 4595"/>
              <a:gd name="T68" fmla="*/ 1135845 w 5325"/>
              <a:gd name="T69" fmla="*/ 699752 h 4595"/>
              <a:gd name="T70" fmla="*/ 1142642 w 5325"/>
              <a:gd name="T71" fmla="*/ 697606 h 4595"/>
              <a:gd name="T72" fmla="*/ 1149439 w 5325"/>
              <a:gd name="T73" fmla="*/ 697248 h 4595"/>
              <a:gd name="T74" fmla="*/ 1619518 w 5325"/>
              <a:gd name="T75" fmla="*/ 697248 h 4595"/>
              <a:gd name="T76" fmla="*/ 1626673 w 5325"/>
              <a:gd name="T77" fmla="*/ 697606 h 4595"/>
              <a:gd name="T78" fmla="*/ 1632755 w 5325"/>
              <a:gd name="T79" fmla="*/ 699752 h 4595"/>
              <a:gd name="T80" fmla="*/ 1638837 w 5325"/>
              <a:gd name="T81" fmla="*/ 702972 h 4595"/>
              <a:gd name="T82" fmla="*/ 1643845 w 5325"/>
              <a:gd name="T83" fmla="*/ 707265 h 4595"/>
              <a:gd name="T84" fmla="*/ 1648138 w 5325"/>
              <a:gd name="T85" fmla="*/ 712273 h 4595"/>
              <a:gd name="T86" fmla="*/ 1651000 w 5325"/>
              <a:gd name="T87" fmla="*/ 718355 h 4595"/>
              <a:gd name="T88" fmla="*/ 1653504 w 5325"/>
              <a:gd name="T89" fmla="*/ 724437 h 4595"/>
              <a:gd name="T90" fmla="*/ 1653862 w 5325"/>
              <a:gd name="T91" fmla="*/ 731592 h 459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325" h="4595">
                <a:moveTo>
                  <a:pt x="5325" y="2829"/>
                </a:moveTo>
                <a:lnTo>
                  <a:pt x="5073" y="2829"/>
                </a:lnTo>
                <a:lnTo>
                  <a:pt x="5073" y="0"/>
                </a:lnTo>
                <a:lnTo>
                  <a:pt x="253" y="0"/>
                </a:lnTo>
                <a:lnTo>
                  <a:pt x="253" y="2829"/>
                </a:lnTo>
                <a:lnTo>
                  <a:pt x="0" y="2829"/>
                </a:lnTo>
                <a:lnTo>
                  <a:pt x="0" y="3269"/>
                </a:lnTo>
                <a:lnTo>
                  <a:pt x="1284" y="3269"/>
                </a:lnTo>
                <a:lnTo>
                  <a:pt x="926" y="4595"/>
                </a:lnTo>
                <a:lnTo>
                  <a:pt x="1404" y="4595"/>
                </a:lnTo>
                <a:lnTo>
                  <a:pt x="1762" y="3269"/>
                </a:lnTo>
                <a:lnTo>
                  <a:pt x="3565" y="3269"/>
                </a:lnTo>
                <a:lnTo>
                  <a:pt x="3764" y="4009"/>
                </a:lnTo>
                <a:lnTo>
                  <a:pt x="3923" y="4595"/>
                </a:lnTo>
                <a:lnTo>
                  <a:pt x="4400" y="4595"/>
                </a:lnTo>
                <a:lnTo>
                  <a:pt x="4042" y="3269"/>
                </a:lnTo>
                <a:lnTo>
                  <a:pt x="5325" y="3269"/>
                </a:lnTo>
                <a:lnTo>
                  <a:pt x="5325" y="2829"/>
                </a:lnTo>
                <a:close/>
                <a:moveTo>
                  <a:pt x="4623" y="2732"/>
                </a:moveTo>
                <a:lnTo>
                  <a:pt x="4623" y="2732"/>
                </a:lnTo>
                <a:lnTo>
                  <a:pt x="4623" y="2742"/>
                </a:lnTo>
                <a:lnTo>
                  <a:pt x="4622" y="2752"/>
                </a:lnTo>
                <a:lnTo>
                  <a:pt x="4619" y="2760"/>
                </a:lnTo>
                <a:lnTo>
                  <a:pt x="4615" y="2770"/>
                </a:lnTo>
                <a:lnTo>
                  <a:pt x="4612" y="2779"/>
                </a:lnTo>
                <a:lnTo>
                  <a:pt x="4607" y="2786"/>
                </a:lnTo>
                <a:lnTo>
                  <a:pt x="4601" y="2794"/>
                </a:lnTo>
                <a:lnTo>
                  <a:pt x="4595" y="2801"/>
                </a:lnTo>
                <a:lnTo>
                  <a:pt x="4588" y="2807"/>
                </a:lnTo>
                <a:lnTo>
                  <a:pt x="4581" y="2812"/>
                </a:lnTo>
                <a:lnTo>
                  <a:pt x="4573" y="2817"/>
                </a:lnTo>
                <a:lnTo>
                  <a:pt x="4564" y="2822"/>
                </a:lnTo>
                <a:lnTo>
                  <a:pt x="4555" y="2824"/>
                </a:lnTo>
                <a:lnTo>
                  <a:pt x="4547" y="2827"/>
                </a:lnTo>
                <a:lnTo>
                  <a:pt x="4537" y="2828"/>
                </a:lnTo>
                <a:lnTo>
                  <a:pt x="4527" y="2829"/>
                </a:lnTo>
                <a:lnTo>
                  <a:pt x="3213" y="2829"/>
                </a:lnTo>
                <a:lnTo>
                  <a:pt x="3203" y="2828"/>
                </a:lnTo>
                <a:lnTo>
                  <a:pt x="3194" y="2827"/>
                </a:lnTo>
                <a:lnTo>
                  <a:pt x="3185" y="2824"/>
                </a:lnTo>
                <a:lnTo>
                  <a:pt x="3175" y="2822"/>
                </a:lnTo>
                <a:lnTo>
                  <a:pt x="3168" y="2817"/>
                </a:lnTo>
                <a:lnTo>
                  <a:pt x="3159" y="2812"/>
                </a:lnTo>
                <a:lnTo>
                  <a:pt x="3152" y="2807"/>
                </a:lnTo>
                <a:lnTo>
                  <a:pt x="3146" y="2801"/>
                </a:lnTo>
                <a:lnTo>
                  <a:pt x="3140" y="2794"/>
                </a:lnTo>
                <a:lnTo>
                  <a:pt x="3133" y="2786"/>
                </a:lnTo>
                <a:lnTo>
                  <a:pt x="3129" y="2779"/>
                </a:lnTo>
                <a:lnTo>
                  <a:pt x="3125" y="2770"/>
                </a:lnTo>
                <a:lnTo>
                  <a:pt x="3121" y="2760"/>
                </a:lnTo>
                <a:lnTo>
                  <a:pt x="3119" y="2752"/>
                </a:lnTo>
                <a:lnTo>
                  <a:pt x="3118" y="2742"/>
                </a:lnTo>
                <a:lnTo>
                  <a:pt x="3118" y="2732"/>
                </a:lnTo>
                <a:lnTo>
                  <a:pt x="3118" y="2045"/>
                </a:lnTo>
                <a:lnTo>
                  <a:pt x="3118" y="2035"/>
                </a:lnTo>
                <a:lnTo>
                  <a:pt x="3119" y="2025"/>
                </a:lnTo>
                <a:lnTo>
                  <a:pt x="3121" y="2016"/>
                </a:lnTo>
                <a:lnTo>
                  <a:pt x="3125" y="2008"/>
                </a:lnTo>
                <a:lnTo>
                  <a:pt x="3129" y="1999"/>
                </a:lnTo>
                <a:lnTo>
                  <a:pt x="3133" y="1991"/>
                </a:lnTo>
                <a:lnTo>
                  <a:pt x="3140" y="1983"/>
                </a:lnTo>
                <a:lnTo>
                  <a:pt x="3146" y="1977"/>
                </a:lnTo>
                <a:lnTo>
                  <a:pt x="3152" y="1971"/>
                </a:lnTo>
                <a:lnTo>
                  <a:pt x="3159" y="1965"/>
                </a:lnTo>
                <a:lnTo>
                  <a:pt x="3168" y="1960"/>
                </a:lnTo>
                <a:lnTo>
                  <a:pt x="3175" y="1956"/>
                </a:lnTo>
                <a:lnTo>
                  <a:pt x="3185" y="1953"/>
                </a:lnTo>
                <a:lnTo>
                  <a:pt x="3194" y="1950"/>
                </a:lnTo>
                <a:lnTo>
                  <a:pt x="3203" y="1949"/>
                </a:lnTo>
                <a:lnTo>
                  <a:pt x="3213" y="1949"/>
                </a:lnTo>
                <a:lnTo>
                  <a:pt x="4527" y="1949"/>
                </a:lnTo>
                <a:lnTo>
                  <a:pt x="4537" y="1949"/>
                </a:lnTo>
                <a:lnTo>
                  <a:pt x="4547" y="1950"/>
                </a:lnTo>
                <a:lnTo>
                  <a:pt x="4555" y="1953"/>
                </a:lnTo>
                <a:lnTo>
                  <a:pt x="4564" y="1956"/>
                </a:lnTo>
                <a:lnTo>
                  <a:pt x="4573" y="1960"/>
                </a:lnTo>
                <a:lnTo>
                  <a:pt x="4581" y="1965"/>
                </a:lnTo>
                <a:lnTo>
                  <a:pt x="4588" y="1971"/>
                </a:lnTo>
                <a:lnTo>
                  <a:pt x="4595" y="1977"/>
                </a:lnTo>
                <a:lnTo>
                  <a:pt x="4601" y="1983"/>
                </a:lnTo>
                <a:lnTo>
                  <a:pt x="4607" y="1991"/>
                </a:lnTo>
                <a:lnTo>
                  <a:pt x="4612" y="1999"/>
                </a:lnTo>
                <a:lnTo>
                  <a:pt x="4615" y="2008"/>
                </a:lnTo>
                <a:lnTo>
                  <a:pt x="4619" y="2016"/>
                </a:lnTo>
                <a:lnTo>
                  <a:pt x="4622" y="2025"/>
                </a:lnTo>
                <a:lnTo>
                  <a:pt x="4623" y="2035"/>
                </a:lnTo>
                <a:lnTo>
                  <a:pt x="4623" y="2045"/>
                </a:lnTo>
                <a:lnTo>
                  <a:pt x="4623" y="2732"/>
                </a:lnTo>
                <a:close/>
              </a:path>
            </a:pathLst>
          </a:custGeom>
          <a:solidFill>
            <a:srgbClr val="FFFFFF"/>
          </a:solidFill>
          <a:ln>
            <a:noFill/>
          </a:ln>
        </p:spPr>
        <p:txBody>
          <a:bodyPr anchor="ctr" anchorCtr="1"/>
          <a:lstStyle/>
          <a:p>
            <a:endParaRPr lang="zh-CN" altLang="en-US" dirty="0">
              <a:ea typeface="宋体" panose="02010600030101010101" pitchFamily="2" charset="-122"/>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5" name="等腰三角形 184"/>
          <p:cNvSpPr/>
          <p:nvPr/>
        </p:nvSpPr>
        <p:spPr>
          <a:xfrm>
            <a:off x="3097156" y="3725108"/>
            <a:ext cx="2954406" cy="1471447"/>
          </a:xfrm>
          <a:prstGeom prst="triangle">
            <a:avLst/>
          </a:prstGeom>
          <a:solidFill>
            <a:schemeClr val="accent2"/>
          </a:solidFill>
          <a:ln w="25400" cap="flat" cmpd="sng" algn="ctr">
            <a:solidFill>
              <a:sysClr val="window" lastClr="FFFFFF"/>
            </a:solid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 lastClr="FFFFFF"/>
              </a:solidFill>
              <a:latin typeface="Calibri" panose="020F0502020204030204"/>
            </a:endParaRPr>
          </a:p>
        </p:txBody>
      </p:sp>
      <p:sp>
        <p:nvSpPr>
          <p:cNvPr id="187" name="等腰三角形 186"/>
          <p:cNvSpPr/>
          <p:nvPr/>
        </p:nvSpPr>
        <p:spPr>
          <a:xfrm>
            <a:off x="520504" y="3233883"/>
            <a:ext cx="3940703" cy="1962672"/>
          </a:xfrm>
          <a:prstGeom prst="triangle">
            <a:avLst/>
          </a:prstGeom>
          <a:solidFill>
            <a:schemeClr val="accent1"/>
          </a:solidFill>
          <a:ln w="25400" cap="flat" cmpd="sng" algn="ctr">
            <a:solidFill>
              <a:sysClr val="window" lastClr="FFFFFF"/>
            </a:solid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 lastClr="FFFFFF"/>
              </a:solidFill>
              <a:latin typeface="Calibri" panose="020F0502020204030204"/>
            </a:endParaRPr>
          </a:p>
        </p:txBody>
      </p:sp>
      <p:sp>
        <p:nvSpPr>
          <p:cNvPr id="196" name="Rectangle 42"/>
          <p:cNvSpPr>
            <a:spLocks noChangeArrowheads="1"/>
          </p:cNvSpPr>
          <p:nvPr/>
        </p:nvSpPr>
        <p:spPr bwMode="auto">
          <a:xfrm>
            <a:off x="1633817" y="2140422"/>
            <a:ext cx="17140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n-lt"/>
              </a:rPr>
              <a:t>68</a:t>
            </a:r>
            <a:r>
              <a:rPr lang="en-US" altLang="zh-CN" sz="3200" dirty="0">
                <a:solidFill>
                  <a:schemeClr val="accent1"/>
                </a:solidFill>
                <a:latin typeface="+mn-lt"/>
              </a:rPr>
              <a:t>%</a:t>
            </a:r>
            <a:endParaRPr lang="zh-CN" altLang="en-US" sz="4400" dirty="0">
              <a:solidFill>
                <a:schemeClr val="accent1"/>
              </a:solidFill>
              <a:latin typeface="+mn-lt"/>
            </a:endParaRPr>
          </a:p>
        </p:txBody>
      </p:sp>
      <p:sp>
        <p:nvSpPr>
          <p:cNvPr id="197" name="Rectangle 42"/>
          <p:cNvSpPr>
            <a:spLocks noChangeArrowheads="1"/>
          </p:cNvSpPr>
          <p:nvPr/>
        </p:nvSpPr>
        <p:spPr bwMode="auto">
          <a:xfrm>
            <a:off x="3717321" y="2772218"/>
            <a:ext cx="171407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6000" dirty="0">
                <a:solidFill>
                  <a:schemeClr val="accent1"/>
                </a:solidFill>
                <a:latin typeface="+mn-lt"/>
              </a:rPr>
              <a:t>42</a:t>
            </a:r>
            <a:r>
              <a:rPr lang="en-US" altLang="zh-CN" sz="3200" dirty="0">
                <a:solidFill>
                  <a:schemeClr val="accent1"/>
                </a:solidFill>
                <a:latin typeface="+mn-lt"/>
              </a:rPr>
              <a:t>%</a:t>
            </a:r>
            <a:endParaRPr lang="zh-CN" altLang="en-US" sz="4400" dirty="0">
              <a:solidFill>
                <a:schemeClr val="accent1"/>
              </a:solidFill>
              <a:latin typeface="+mn-lt"/>
            </a:endParaRPr>
          </a:p>
        </p:txBody>
      </p:sp>
      <p:sp>
        <p:nvSpPr>
          <p:cNvPr id="198" name="Rectangle 41"/>
          <p:cNvSpPr>
            <a:spLocks noChangeArrowheads="1"/>
          </p:cNvSpPr>
          <p:nvPr/>
        </p:nvSpPr>
        <p:spPr bwMode="auto">
          <a:xfrm>
            <a:off x="520504" y="5687780"/>
            <a:ext cx="553105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请输入您的小标题</a:t>
            </a:r>
            <a:endParaRPr lang="zh-CN" altLang="en-US" dirty="0">
              <a:latin typeface="+mn-lt"/>
            </a:endParaRPr>
          </a:p>
        </p:txBody>
      </p:sp>
      <p:sp>
        <p:nvSpPr>
          <p:cNvPr id="199" name="Oval 6"/>
          <p:cNvSpPr>
            <a:spLocks noChangeArrowheads="1"/>
          </p:cNvSpPr>
          <p:nvPr/>
        </p:nvSpPr>
        <p:spPr bwMode="auto">
          <a:xfrm>
            <a:off x="6584245" y="1849425"/>
            <a:ext cx="661988" cy="666750"/>
          </a:xfrm>
          <a:prstGeom prst="ellipse">
            <a:avLst/>
          </a:prstGeom>
          <a:solidFill>
            <a:schemeClr val="accent1"/>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0" name="Oval 6"/>
          <p:cNvSpPr>
            <a:spLocks noChangeArrowheads="1"/>
          </p:cNvSpPr>
          <p:nvPr/>
        </p:nvSpPr>
        <p:spPr bwMode="auto">
          <a:xfrm>
            <a:off x="6584245" y="3044865"/>
            <a:ext cx="661988" cy="666750"/>
          </a:xfrm>
          <a:prstGeom prst="ellipse">
            <a:avLst/>
          </a:prstGeom>
          <a:solidFill>
            <a:schemeClr val="accent2"/>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1" name="Oval 6"/>
          <p:cNvSpPr>
            <a:spLocks noChangeArrowheads="1"/>
          </p:cNvSpPr>
          <p:nvPr/>
        </p:nvSpPr>
        <p:spPr bwMode="auto">
          <a:xfrm>
            <a:off x="6584245" y="4240305"/>
            <a:ext cx="661988" cy="666750"/>
          </a:xfrm>
          <a:prstGeom prst="ellipse">
            <a:avLst/>
          </a:prstGeom>
          <a:solidFill>
            <a:schemeClr val="accent3"/>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2" name="KSO_Shape"/>
          <p:cNvSpPr/>
          <p:nvPr/>
        </p:nvSpPr>
        <p:spPr bwMode="auto">
          <a:xfrm>
            <a:off x="6729275" y="4434517"/>
            <a:ext cx="371929" cy="278327"/>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ea typeface="宋体" panose="02010600030101010101" pitchFamily="2" charset="-122"/>
            </a:endParaRPr>
          </a:p>
        </p:txBody>
      </p:sp>
      <p:sp>
        <p:nvSpPr>
          <p:cNvPr id="203" name="Text Box 8"/>
          <p:cNvSpPr txBox="1">
            <a:spLocks noChangeArrowheads="1"/>
          </p:cNvSpPr>
          <p:nvPr/>
        </p:nvSpPr>
        <p:spPr bwMode="auto">
          <a:xfrm>
            <a:off x="7369932" y="190580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4" name="Text Box 8"/>
          <p:cNvSpPr txBox="1">
            <a:spLocks noChangeArrowheads="1"/>
          </p:cNvSpPr>
          <p:nvPr/>
        </p:nvSpPr>
        <p:spPr bwMode="auto">
          <a:xfrm>
            <a:off x="7369932" y="310124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5" name="Text Box 8"/>
          <p:cNvSpPr txBox="1">
            <a:spLocks noChangeArrowheads="1"/>
          </p:cNvSpPr>
          <p:nvPr/>
        </p:nvSpPr>
        <p:spPr bwMode="auto">
          <a:xfrm>
            <a:off x="7369932" y="4296681"/>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06" name="KSO_Shape"/>
          <p:cNvSpPr/>
          <p:nvPr/>
        </p:nvSpPr>
        <p:spPr>
          <a:xfrm>
            <a:off x="6729275" y="2065332"/>
            <a:ext cx="371929" cy="234935"/>
          </a:xfrm>
          <a:custGeom>
            <a:avLst/>
            <a:gdLst/>
            <a:ahLst/>
            <a:cxnLst/>
            <a:rect l="l" t="t" r="r" b="b"/>
            <a:pathLst>
              <a:path w="683211" h="432048">
                <a:moveTo>
                  <a:pt x="512137" y="280189"/>
                </a:moveTo>
                <a:cubicBezTo>
                  <a:pt x="588167" y="280189"/>
                  <a:pt x="653655" y="340557"/>
                  <a:pt x="683040" y="427518"/>
                </a:cubicBezTo>
                <a:lnTo>
                  <a:pt x="683211" y="432048"/>
                </a:lnTo>
                <a:lnTo>
                  <a:pt x="518050" y="432048"/>
                </a:lnTo>
                <a:lnTo>
                  <a:pt x="517720" y="423301"/>
                </a:lnTo>
                <a:cubicBezTo>
                  <a:pt x="501526" y="375376"/>
                  <a:pt x="479652" y="331635"/>
                  <a:pt x="452572" y="294062"/>
                </a:cubicBezTo>
                <a:cubicBezTo>
                  <a:pt x="471023" y="284776"/>
                  <a:pt x="491179" y="280189"/>
                  <a:pt x="512137" y="280189"/>
                </a:cubicBezTo>
                <a:close/>
                <a:moveTo>
                  <a:pt x="242652" y="216651"/>
                </a:moveTo>
                <a:cubicBezTo>
                  <a:pt x="350494" y="216651"/>
                  <a:pt x="443383" y="302276"/>
                  <a:pt x="485063" y="425622"/>
                </a:cubicBezTo>
                <a:lnTo>
                  <a:pt x="485305" y="432048"/>
                </a:lnTo>
                <a:lnTo>
                  <a:pt x="0" y="432048"/>
                </a:lnTo>
                <a:lnTo>
                  <a:pt x="242" y="425623"/>
                </a:lnTo>
                <a:cubicBezTo>
                  <a:pt x="41922" y="302276"/>
                  <a:pt x="134811" y="216651"/>
                  <a:pt x="242652" y="216651"/>
                </a:cubicBezTo>
                <a:close/>
                <a:moveTo>
                  <a:pt x="512137" y="127447"/>
                </a:moveTo>
                <a:cubicBezTo>
                  <a:pt x="549644" y="127447"/>
                  <a:pt x="580050" y="157437"/>
                  <a:pt x="580050" y="194431"/>
                </a:cubicBezTo>
                <a:cubicBezTo>
                  <a:pt x="580050" y="231425"/>
                  <a:pt x="549644" y="261414"/>
                  <a:pt x="512137" y="261414"/>
                </a:cubicBezTo>
                <a:cubicBezTo>
                  <a:pt x="474630" y="261414"/>
                  <a:pt x="444224" y="231425"/>
                  <a:pt x="444224" y="194431"/>
                </a:cubicBezTo>
                <a:cubicBezTo>
                  <a:pt x="444224" y="157437"/>
                  <a:pt x="474630" y="127447"/>
                  <a:pt x="512137" y="127447"/>
                </a:cubicBezTo>
                <a:close/>
                <a:moveTo>
                  <a:pt x="242652" y="0"/>
                </a:moveTo>
                <a:cubicBezTo>
                  <a:pt x="295853" y="0"/>
                  <a:pt x="338980" y="42537"/>
                  <a:pt x="338980" y="95010"/>
                </a:cubicBezTo>
                <a:cubicBezTo>
                  <a:pt x="338980" y="147482"/>
                  <a:pt x="295853" y="190020"/>
                  <a:pt x="242652" y="190020"/>
                </a:cubicBezTo>
                <a:cubicBezTo>
                  <a:pt x="189452" y="190020"/>
                  <a:pt x="146324" y="147482"/>
                  <a:pt x="146324" y="95010"/>
                </a:cubicBezTo>
                <a:cubicBezTo>
                  <a:pt x="146324" y="42537"/>
                  <a:pt x="189452" y="0"/>
                  <a:pt x="242652"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207" name="KSO_Shape"/>
          <p:cNvSpPr/>
          <p:nvPr/>
        </p:nvSpPr>
        <p:spPr bwMode="auto">
          <a:xfrm>
            <a:off x="6793804" y="3243651"/>
            <a:ext cx="299308" cy="22647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08" name="Oval 6"/>
          <p:cNvSpPr>
            <a:spLocks noChangeArrowheads="1"/>
          </p:cNvSpPr>
          <p:nvPr/>
        </p:nvSpPr>
        <p:spPr bwMode="auto">
          <a:xfrm>
            <a:off x="6584245" y="5492121"/>
            <a:ext cx="661988" cy="666750"/>
          </a:xfrm>
          <a:prstGeom prst="ellipse">
            <a:avLst/>
          </a:prstGeom>
          <a:solidFill>
            <a:schemeClr val="accent4"/>
          </a:solidFill>
          <a:ln w="9525">
            <a:solidFill>
              <a:srgbClr val="FFFFFF"/>
            </a:solidFill>
          </a:ln>
        </p:spPr>
        <p:txBody>
          <a:bodyPr/>
          <a:lstStyle/>
          <a:p>
            <a:pPr>
              <a:defRPr/>
            </a:pPr>
            <a:endParaRPr lang="zh-CN" altLang="en-US" sz="6000">
              <a:solidFill>
                <a:schemeClr val="tx1">
                  <a:lumMod val="60000"/>
                  <a:lumOff val="40000"/>
                </a:schemeClr>
              </a:solidFill>
              <a:latin typeface="+mn-lt"/>
            </a:endParaRPr>
          </a:p>
        </p:txBody>
      </p:sp>
      <p:sp>
        <p:nvSpPr>
          <p:cNvPr id="209" name="Text Box 8"/>
          <p:cNvSpPr txBox="1">
            <a:spLocks noChangeArrowheads="1"/>
          </p:cNvSpPr>
          <p:nvPr/>
        </p:nvSpPr>
        <p:spPr bwMode="auto">
          <a:xfrm>
            <a:off x="7369932" y="5548497"/>
            <a:ext cx="4315631" cy="553998"/>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210" name="KSO_Shape"/>
          <p:cNvSpPr/>
          <p:nvPr/>
        </p:nvSpPr>
        <p:spPr>
          <a:xfrm>
            <a:off x="6780392" y="5601373"/>
            <a:ext cx="269695" cy="448247"/>
          </a:xfrm>
          <a:custGeom>
            <a:avLst/>
            <a:gdLst>
              <a:gd name="connsiteX0" fmla="*/ 588566 w 1536700"/>
              <a:gd name="connsiteY0" fmla="*/ 2172931 h 2555648"/>
              <a:gd name="connsiteX1" fmla="*/ 588566 w 1536700"/>
              <a:gd name="connsiteY1" fmla="*/ 2232462 h 2555648"/>
              <a:gd name="connsiteX2" fmla="*/ 948135 w 1536700"/>
              <a:gd name="connsiteY2" fmla="*/ 2232462 h 2555648"/>
              <a:gd name="connsiteX3" fmla="*/ 948135 w 1536700"/>
              <a:gd name="connsiteY3" fmla="*/ 2172931 h 2555648"/>
              <a:gd name="connsiteX4" fmla="*/ 588566 w 1536700"/>
              <a:gd name="connsiteY4" fmla="*/ 2014319 h 2555648"/>
              <a:gd name="connsiteX5" fmla="*/ 588566 w 1536700"/>
              <a:gd name="connsiteY5" fmla="*/ 2073850 h 2555648"/>
              <a:gd name="connsiteX6" fmla="*/ 948135 w 1536700"/>
              <a:gd name="connsiteY6" fmla="*/ 2073850 h 2555648"/>
              <a:gd name="connsiteX7" fmla="*/ 948135 w 1536700"/>
              <a:gd name="connsiteY7" fmla="*/ 2014319 h 2555648"/>
              <a:gd name="connsiteX8" fmla="*/ 439655 w 1536700"/>
              <a:gd name="connsiteY8" fmla="*/ 1865655 h 2555648"/>
              <a:gd name="connsiteX9" fmla="*/ 1097045 w 1536700"/>
              <a:gd name="connsiteY9" fmla="*/ 1865655 h 2555648"/>
              <a:gd name="connsiteX10" fmla="*/ 1189236 w 1536700"/>
              <a:gd name="connsiteY10" fmla="*/ 1953225 h 2555648"/>
              <a:gd name="connsiteX11" fmla="*/ 1097045 w 1536700"/>
              <a:gd name="connsiteY11" fmla="*/ 2040795 h 2555648"/>
              <a:gd name="connsiteX12" fmla="*/ 1189236 w 1536700"/>
              <a:gd name="connsiteY12" fmla="*/ 2128365 h 2555648"/>
              <a:gd name="connsiteX13" fmla="*/ 1097045 w 1536700"/>
              <a:gd name="connsiteY13" fmla="*/ 2215935 h 2555648"/>
              <a:gd name="connsiteX14" fmla="*/ 1189236 w 1536700"/>
              <a:gd name="connsiteY14" fmla="*/ 2303505 h 2555648"/>
              <a:gd name="connsiteX15" fmla="*/ 1097045 w 1536700"/>
              <a:gd name="connsiteY15" fmla="*/ 2391075 h 2555648"/>
              <a:gd name="connsiteX16" fmla="*/ 948071 w 1536700"/>
              <a:gd name="connsiteY16" fmla="*/ 2391075 h 2555648"/>
              <a:gd name="connsiteX17" fmla="*/ 937297 w 1536700"/>
              <a:gd name="connsiteY17" fmla="*/ 2444188 h 2555648"/>
              <a:gd name="connsiteX18" fmla="*/ 768350 w 1536700"/>
              <a:gd name="connsiteY18" fmla="*/ 2555648 h 2555648"/>
              <a:gd name="connsiteX19" fmla="*/ 599403 w 1536700"/>
              <a:gd name="connsiteY19" fmla="*/ 2444188 h 2555648"/>
              <a:gd name="connsiteX20" fmla="*/ 588630 w 1536700"/>
              <a:gd name="connsiteY20" fmla="*/ 2391075 h 2555648"/>
              <a:gd name="connsiteX21" fmla="*/ 439655 w 1536700"/>
              <a:gd name="connsiteY21" fmla="*/ 2391075 h 2555648"/>
              <a:gd name="connsiteX22" fmla="*/ 347464 w 1536700"/>
              <a:gd name="connsiteY22" fmla="*/ 2303505 h 2555648"/>
              <a:gd name="connsiteX23" fmla="*/ 439655 w 1536700"/>
              <a:gd name="connsiteY23" fmla="*/ 2215935 h 2555648"/>
              <a:gd name="connsiteX24" fmla="*/ 347464 w 1536700"/>
              <a:gd name="connsiteY24" fmla="*/ 2128365 h 2555648"/>
              <a:gd name="connsiteX25" fmla="*/ 439655 w 1536700"/>
              <a:gd name="connsiteY25" fmla="*/ 2040795 h 2555648"/>
              <a:gd name="connsiteX26" fmla="*/ 347464 w 1536700"/>
              <a:gd name="connsiteY26" fmla="*/ 1953225 h 2555648"/>
              <a:gd name="connsiteX27" fmla="*/ 439655 w 1536700"/>
              <a:gd name="connsiteY27" fmla="*/ 1865655 h 2555648"/>
              <a:gd name="connsiteX28" fmla="*/ 768350 w 1536700"/>
              <a:gd name="connsiteY28" fmla="*/ 0 h 2555648"/>
              <a:gd name="connsiteX29" fmla="*/ 1536700 w 1536700"/>
              <a:gd name="connsiteY29" fmla="*/ 770343 h 2555648"/>
              <a:gd name="connsiteX30" fmla="*/ 1521090 w 1536700"/>
              <a:gd name="connsiteY30" fmla="*/ 925594 h 2555648"/>
              <a:gd name="connsiteX31" fmla="*/ 1491688 w 1536700"/>
              <a:gd name="connsiteY31" fmla="*/ 1020556 h 2555648"/>
              <a:gd name="connsiteX32" fmla="*/ 1491950 w 1536700"/>
              <a:gd name="connsiteY32" fmla="*/ 1020556 h 2555648"/>
              <a:gd name="connsiteX33" fmla="*/ 1140478 w 1536700"/>
              <a:gd name="connsiteY33" fmla="*/ 1823920 h 2555648"/>
              <a:gd name="connsiteX34" fmla="*/ 396222 w 1536700"/>
              <a:gd name="connsiteY34" fmla="*/ 1823920 h 2555648"/>
              <a:gd name="connsiteX35" fmla="*/ 44750 w 1536700"/>
              <a:gd name="connsiteY35" fmla="*/ 1020556 h 2555648"/>
              <a:gd name="connsiteX36" fmla="*/ 45012 w 1536700"/>
              <a:gd name="connsiteY36" fmla="*/ 1020556 h 2555648"/>
              <a:gd name="connsiteX37" fmla="*/ 15610 w 1536700"/>
              <a:gd name="connsiteY37" fmla="*/ 925594 h 2555648"/>
              <a:gd name="connsiteX38" fmla="*/ 0 w 1536700"/>
              <a:gd name="connsiteY38" fmla="*/ 770343 h 2555648"/>
              <a:gd name="connsiteX39" fmla="*/ 768350 w 1536700"/>
              <a:gd name="connsiteY39" fmla="*/ 0 h 255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536700" h="2555648">
                <a:moveTo>
                  <a:pt x="588566" y="2172931"/>
                </a:moveTo>
                <a:lnTo>
                  <a:pt x="588566" y="2232462"/>
                </a:lnTo>
                <a:lnTo>
                  <a:pt x="948135" y="2232462"/>
                </a:lnTo>
                <a:lnTo>
                  <a:pt x="948135" y="2172931"/>
                </a:lnTo>
                <a:close/>
                <a:moveTo>
                  <a:pt x="588566" y="2014319"/>
                </a:moveTo>
                <a:lnTo>
                  <a:pt x="588566" y="2073850"/>
                </a:lnTo>
                <a:lnTo>
                  <a:pt x="948135" y="2073850"/>
                </a:lnTo>
                <a:lnTo>
                  <a:pt x="948135" y="2014319"/>
                </a:lnTo>
                <a:close/>
                <a:moveTo>
                  <a:pt x="439655" y="1865655"/>
                </a:moveTo>
                <a:lnTo>
                  <a:pt x="1097045" y="1865655"/>
                </a:lnTo>
                <a:cubicBezTo>
                  <a:pt x="1147961" y="1865655"/>
                  <a:pt x="1189236" y="1904861"/>
                  <a:pt x="1189236" y="1953225"/>
                </a:cubicBezTo>
                <a:cubicBezTo>
                  <a:pt x="1189236" y="2001589"/>
                  <a:pt x="1147961" y="2040795"/>
                  <a:pt x="1097045" y="2040795"/>
                </a:cubicBezTo>
                <a:cubicBezTo>
                  <a:pt x="1147961" y="2040795"/>
                  <a:pt x="1189236" y="2080001"/>
                  <a:pt x="1189236" y="2128365"/>
                </a:cubicBezTo>
                <a:cubicBezTo>
                  <a:pt x="1189236" y="2176729"/>
                  <a:pt x="1147961" y="2215935"/>
                  <a:pt x="1097045" y="2215935"/>
                </a:cubicBezTo>
                <a:cubicBezTo>
                  <a:pt x="1147961" y="2215935"/>
                  <a:pt x="1189236" y="2255141"/>
                  <a:pt x="1189236" y="2303505"/>
                </a:cubicBezTo>
                <a:cubicBezTo>
                  <a:pt x="1189236" y="2351869"/>
                  <a:pt x="1147961" y="2391075"/>
                  <a:pt x="1097045" y="2391075"/>
                </a:cubicBezTo>
                <a:lnTo>
                  <a:pt x="948071" y="2391075"/>
                </a:lnTo>
                <a:lnTo>
                  <a:pt x="937297" y="2444188"/>
                </a:lnTo>
                <a:cubicBezTo>
                  <a:pt x="909462" y="2509689"/>
                  <a:pt x="844299" y="2555648"/>
                  <a:pt x="768350" y="2555648"/>
                </a:cubicBezTo>
                <a:cubicBezTo>
                  <a:pt x="692402" y="2555648"/>
                  <a:pt x="627238" y="2509689"/>
                  <a:pt x="599403" y="2444188"/>
                </a:cubicBezTo>
                <a:lnTo>
                  <a:pt x="588630" y="2391075"/>
                </a:lnTo>
                <a:lnTo>
                  <a:pt x="439655" y="2391075"/>
                </a:lnTo>
                <a:cubicBezTo>
                  <a:pt x="388739" y="2391075"/>
                  <a:pt x="347464" y="2351869"/>
                  <a:pt x="347464" y="2303505"/>
                </a:cubicBezTo>
                <a:cubicBezTo>
                  <a:pt x="347464" y="2255141"/>
                  <a:pt x="388739" y="2215935"/>
                  <a:pt x="439655" y="2215935"/>
                </a:cubicBezTo>
                <a:cubicBezTo>
                  <a:pt x="388739" y="2215935"/>
                  <a:pt x="347464" y="2176729"/>
                  <a:pt x="347464" y="2128365"/>
                </a:cubicBezTo>
                <a:cubicBezTo>
                  <a:pt x="347464" y="2080001"/>
                  <a:pt x="388739" y="2040795"/>
                  <a:pt x="439655" y="2040795"/>
                </a:cubicBezTo>
                <a:cubicBezTo>
                  <a:pt x="388739" y="2040795"/>
                  <a:pt x="347464" y="2001589"/>
                  <a:pt x="347464" y="1953225"/>
                </a:cubicBezTo>
                <a:cubicBezTo>
                  <a:pt x="347464" y="1904861"/>
                  <a:pt x="388739" y="1865655"/>
                  <a:pt x="439655" y="1865655"/>
                </a:cubicBezTo>
                <a:close/>
                <a:moveTo>
                  <a:pt x="768350" y="0"/>
                </a:moveTo>
                <a:cubicBezTo>
                  <a:pt x="1192698" y="0"/>
                  <a:pt x="1536700" y="344894"/>
                  <a:pt x="1536700" y="770343"/>
                </a:cubicBezTo>
                <a:cubicBezTo>
                  <a:pt x="1536700" y="823524"/>
                  <a:pt x="1531325" y="875447"/>
                  <a:pt x="1521090" y="925594"/>
                </a:cubicBezTo>
                <a:lnTo>
                  <a:pt x="1491688" y="1020556"/>
                </a:lnTo>
                <a:lnTo>
                  <a:pt x="1491950" y="1020556"/>
                </a:lnTo>
                <a:lnTo>
                  <a:pt x="1140478" y="1823920"/>
                </a:lnTo>
                <a:lnTo>
                  <a:pt x="396222" y="1823920"/>
                </a:lnTo>
                <a:lnTo>
                  <a:pt x="44750" y="1020556"/>
                </a:lnTo>
                <a:lnTo>
                  <a:pt x="45012" y="1020556"/>
                </a:lnTo>
                <a:lnTo>
                  <a:pt x="15610" y="925594"/>
                </a:lnTo>
                <a:cubicBezTo>
                  <a:pt x="5375" y="875447"/>
                  <a:pt x="0" y="823524"/>
                  <a:pt x="0" y="770343"/>
                </a:cubicBezTo>
                <a:cubicBezTo>
                  <a:pt x="0" y="344894"/>
                  <a:pt x="344002" y="0"/>
                  <a:pt x="768350" y="0"/>
                </a:cubicBezTo>
                <a:close/>
              </a:path>
            </a:pathLst>
          </a:custGeom>
          <a:solidFill>
            <a:srgbClr val="FFFFFF"/>
          </a:solidFill>
          <a:ln>
            <a:noFill/>
          </a:ln>
        </p:spPr>
        <p:txBody>
          <a:bodyPr anchor="ctr">
            <a:scene3d>
              <a:camera prst="orthographicFront"/>
              <a:lightRig rig="threePt" dir="t"/>
            </a:scene3d>
            <a:sp3d>
              <a:contourClr>
                <a:srgbClr val="FFFFFF"/>
              </a:contourClr>
            </a:sp3d>
          </a:bodyPr>
          <a:lstStyle/>
          <a:p>
            <a:pPr algn="ctr"/>
            <a:endParaRPr lang="zh-CN" altLang="en-US" dirty="0">
              <a:solidFill>
                <a:srgbClr val="FFFFFF"/>
              </a:solidFill>
              <a:latin typeface="Calibri" panose="020F0502020204030204" pitchFamily="34" charset="0"/>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8185239" y="3643238"/>
            <a:ext cx="2959627" cy="1323439"/>
          </a:xfrm>
          <a:prstGeom prst="rect">
            <a:avLst/>
          </a:prstGeom>
          <a:noFill/>
        </p:spPr>
        <p:txBody>
          <a:bodyPr wrap="square" rtlCol="0">
            <a:spAutoFit/>
          </a:bodyPr>
          <a:lstStyle/>
          <a:p>
            <a:pPr algn="dist"/>
            <a:r>
              <a:rPr lang="zh-CN" altLang="en-US" sz="8000" dirty="0">
                <a:solidFill>
                  <a:schemeClr val="accent1"/>
                </a:solidFill>
                <a:latin typeface="+mj-ea"/>
                <a:ea typeface="+mj-ea"/>
              </a:rPr>
              <a:t>目录</a:t>
            </a:r>
            <a:endParaRPr lang="zh-CN" altLang="en-US" sz="8000" dirty="0">
              <a:solidFill>
                <a:schemeClr val="accent1"/>
              </a:solidFill>
              <a:latin typeface="+mj-ea"/>
              <a:ea typeface="+mj-ea"/>
            </a:endParaRPr>
          </a:p>
        </p:txBody>
      </p:sp>
      <p:sp>
        <p:nvSpPr>
          <p:cNvPr id="75" name="文本框 74"/>
          <p:cNvSpPr txBox="1"/>
          <p:nvPr/>
        </p:nvSpPr>
        <p:spPr>
          <a:xfrm>
            <a:off x="8185239" y="5141349"/>
            <a:ext cx="2959627" cy="646331"/>
          </a:xfrm>
          <a:prstGeom prst="rect">
            <a:avLst/>
          </a:prstGeom>
          <a:noFill/>
        </p:spPr>
        <p:txBody>
          <a:bodyPr wrap="square" rtlCol="0">
            <a:spAutoFit/>
          </a:bodyPr>
          <a:lstStyle/>
          <a:p>
            <a:pPr algn="dist"/>
            <a:r>
              <a:rPr lang="en-US" altLang="zh-CN" sz="3600" dirty="0">
                <a:latin typeface="+mj-ea"/>
                <a:ea typeface="+mj-ea"/>
              </a:rPr>
              <a:t>contents</a:t>
            </a:r>
            <a:endParaRPr lang="zh-CN" altLang="en-US" sz="3600" dirty="0">
              <a:latin typeface="+mj-ea"/>
              <a:ea typeface="+mj-ea"/>
            </a:endParaRPr>
          </a:p>
        </p:txBody>
      </p:sp>
      <p:sp>
        <p:nvSpPr>
          <p:cNvPr id="16" name="Text Box 8"/>
          <p:cNvSpPr txBox="1">
            <a:spLocks noChangeArrowheads="1"/>
          </p:cNvSpPr>
          <p:nvPr/>
        </p:nvSpPr>
        <p:spPr bwMode="auto">
          <a:xfrm>
            <a:off x="1637035" y="859250"/>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18" name="直接连接符 17"/>
          <p:cNvCxnSpPr/>
          <p:nvPr/>
        </p:nvCxnSpPr>
        <p:spPr>
          <a:xfrm>
            <a:off x="943896" y="1501699"/>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KSO_Shape"/>
          <p:cNvSpPr/>
          <p:nvPr/>
        </p:nvSpPr>
        <p:spPr>
          <a:xfrm>
            <a:off x="943897" y="859249"/>
            <a:ext cx="534246" cy="53335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sz="2800" b="1" dirty="0">
                <a:solidFill>
                  <a:srgbClr val="FFFFFF"/>
                </a:solidFill>
              </a:rPr>
              <a:t>1</a:t>
            </a:r>
            <a:endParaRPr lang="en-US" sz="2800" b="1" dirty="0">
              <a:solidFill>
                <a:srgbClr val="FFFFFF"/>
              </a:solidFill>
            </a:endParaRPr>
          </a:p>
        </p:txBody>
      </p:sp>
      <p:sp>
        <p:nvSpPr>
          <p:cNvPr id="76" name="Text Box 8"/>
          <p:cNvSpPr txBox="1">
            <a:spLocks noChangeArrowheads="1"/>
          </p:cNvSpPr>
          <p:nvPr/>
        </p:nvSpPr>
        <p:spPr bwMode="auto">
          <a:xfrm>
            <a:off x="1637035" y="1983513"/>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77" name="直接连接符 76"/>
          <p:cNvCxnSpPr/>
          <p:nvPr/>
        </p:nvCxnSpPr>
        <p:spPr>
          <a:xfrm>
            <a:off x="943896" y="2625962"/>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KSO_Shape"/>
          <p:cNvSpPr/>
          <p:nvPr/>
        </p:nvSpPr>
        <p:spPr>
          <a:xfrm>
            <a:off x="943897" y="1983512"/>
            <a:ext cx="534246" cy="53335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2</a:t>
            </a:r>
            <a:endParaRPr lang="en-US" sz="2800" b="1" dirty="0">
              <a:solidFill>
                <a:srgbClr val="FFFFFF"/>
              </a:solidFill>
            </a:endParaRPr>
          </a:p>
        </p:txBody>
      </p:sp>
      <p:sp>
        <p:nvSpPr>
          <p:cNvPr id="79" name="Text Box 8"/>
          <p:cNvSpPr txBox="1">
            <a:spLocks noChangeArrowheads="1"/>
          </p:cNvSpPr>
          <p:nvPr/>
        </p:nvSpPr>
        <p:spPr bwMode="auto">
          <a:xfrm>
            <a:off x="1637035" y="3107776"/>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0" name="直接连接符 79"/>
          <p:cNvCxnSpPr/>
          <p:nvPr/>
        </p:nvCxnSpPr>
        <p:spPr>
          <a:xfrm>
            <a:off x="943896" y="3750225"/>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KSO_Shape"/>
          <p:cNvSpPr/>
          <p:nvPr/>
        </p:nvSpPr>
        <p:spPr>
          <a:xfrm>
            <a:off x="943897" y="3107775"/>
            <a:ext cx="534246" cy="53335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3</a:t>
            </a:r>
            <a:endParaRPr lang="en-US" sz="2800" b="1" dirty="0">
              <a:solidFill>
                <a:srgbClr val="FFFFFF"/>
              </a:solidFill>
            </a:endParaRPr>
          </a:p>
        </p:txBody>
      </p:sp>
      <p:sp>
        <p:nvSpPr>
          <p:cNvPr id="82" name="Text Box 8"/>
          <p:cNvSpPr txBox="1">
            <a:spLocks noChangeArrowheads="1"/>
          </p:cNvSpPr>
          <p:nvPr/>
        </p:nvSpPr>
        <p:spPr bwMode="auto">
          <a:xfrm>
            <a:off x="1637035" y="4232039"/>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3" name="直接连接符 82"/>
          <p:cNvCxnSpPr/>
          <p:nvPr/>
        </p:nvCxnSpPr>
        <p:spPr>
          <a:xfrm>
            <a:off x="943896" y="4874488"/>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KSO_Shape"/>
          <p:cNvSpPr/>
          <p:nvPr/>
        </p:nvSpPr>
        <p:spPr>
          <a:xfrm>
            <a:off x="943897" y="4232038"/>
            <a:ext cx="534246" cy="5333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4</a:t>
            </a:r>
            <a:endParaRPr lang="en-US" sz="2800" b="1" dirty="0">
              <a:solidFill>
                <a:srgbClr val="FFFFFF"/>
              </a:solidFill>
            </a:endParaRPr>
          </a:p>
        </p:txBody>
      </p:sp>
      <p:sp>
        <p:nvSpPr>
          <p:cNvPr id="85" name="Text Box 8"/>
          <p:cNvSpPr txBox="1">
            <a:spLocks noChangeArrowheads="1"/>
          </p:cNvSpPr>
          <p:nvPr/>
        </p:nvSpPr>
        <p:spPr bwMode="auto">
          <a:xfrm>
            <a:off x="1637035" y="5356302"/>
            <a:ext cx="4054376" cy="499624"/>
          </a:xfrm>
          <a:prstGeom prst="rect">
            <a:avLst/>
          </a:prstGeom>
          <a:noFill/>
          <a:ln>
            <a:noFill/>
          </a:ln>
        </p:spPr>
        <p:txBody>
          <a:bodyPr wrap="square" anchor="ctr">
            <a:spAutoFit/>
          </a:bodyPr>
          <a:lstStyle/>
          <a:p>
            <a:pPr algn="just">
              <a:lnSpc>
                <a:spcPct val="150000"/>
              </a:lnSpc>
            </a:pPr>
            <a:r>
              <a:rPr lang="zh-CN" altLang="en-US" sz="2000" dirty="0">
                <a:latin typeface="+mj-ea"/>
                <a:ea typeface="+mj-ea"/>
              </a:rPr>
              <a:t>请输入文本请输入文本请输入文本</a:t>
            </a:r>
            <a:endParaRPr lang="zh-CN" sz="2000" dirty="0">
              <a:latin typeface="+mj-ea"/>
              <a:ea typeface="+mj-ea"/>
            </a:endParaRPr>
          </a:p>
        </p:txBody>
      </p:sp>
      <p:cxnSp>
        <p:nvCxnSpPr>
          <p:cNvPr id="86" name="直接连接符 85"/>
          <p:cNvCxnSpPr/>
          <p:nvPr/>
        </p:nvCxnSpPr>
        <p:spPr>
          <a:xfrm>
            <a:off x="943896" y="5998751"/>
            <a:ext cx="5076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7" name="KSO_Shape"/>
          <p:cNvSpPr/>
          <p:nvPr/>
        </p:nvSpPr>
        <p:spPr>
          <a:xfrm>
            <a:off x="943897" y="5356301"/>
            <a:ext cx="534246" cy="5333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en-US" altLang="zh-CN" sz="2800" b="1" dirty="0">
                <a:solidFill>
                  <a:srgbClr val="FFFFFF"/>
                </a:solidFill>
              </a:rPr>
              <a:t>5</a:t>
            </a:r>
            <a:endParaRPr lang="en-US" sz="2800" b="1" dirty="0">
              <a:solidFill>
                <a:srgbClr val="FFFFFF"/>
              </a:solidFill>
            </a:endParaRPr>
          </a:p>
        </p:txBody>
      </p:sp>
      <p:grpSp>
        <p:nvGrpSpPr>
          <p:cNvPr id="35" name="组合 34"/>
          <p:cNvGrpSpPr/>
          <p:nvPr/>
        </p:nvGrpSpPr>
        <p:grpSpPr>
          <a:xfrm rot="12918611">
            <a:off x="9905078" y="419380"/>
            <a:ext cx="1142380" cy="2890827"/>
            <a:chOff x="8585978" y="4338795"/>
            <a:chExt cx="762600" cy="1929782"/>
          </a:xfrm>
        </p:grpSpPr>
        <p:sp>
          <p:nvSpPr>
            <p:cNvPr id="3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5"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10" name="任意多边形: 形状 9"/>
          <p:cNvSpPr/>
          <p:nvPr/>
        </p:nvSpPr>
        <p:spPr>
          <a:xfrm flipH="1">
            <a:off x="792163" y="1898076"/>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125274" y="1898076"/>
            <a:ext cx="1132182" cy="1132182"/>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2" name="KSO_Shape"/>
          <p:cNvSpPr/>
          <p:nvPr/>
        </p:nvSpPr>
        <p:spPr bwMode="auto">
          <a:xfrm>
            <a:off x="1444924" y="2253800"/>
            <a:ext cx="492881" cy="420731"/>
          </a:xfrm>
          <a:custGeom>
            <a:avLst/>
            <a:gdLst>
              <a:gd name="T0" fmla="*/ 175713297 w 4097"/>
              <a:gd name="T1" fmla="*/ 71089403 h 3497"/>
              <a:gd name="T2" fmla="*/ 33597902 w 4097"/>
              <a:gd name="T3" fmla="*/ 71089403 h 3497"/>
              <a:gd name="T4" fmla="*/ 423256757 w 4097"/>
              <a:gd name="T5" fmla="*/ 139474091 h 3497"/>
              <a:gd name="T6" fmla="*/ 372859684 w 4097"/>
              <a:gd name="T7" fmla="*/ 216358747 h 3497"/>
              <a:gd name="T8" fmla="*/ 297747197 w 4097"/>
              <a:gd name="T9" fmla="*/ 139474091 h 3497"/>
              <a:gd name="T10" fmla="*/ 502231138 w 4097"/>
              <a:gd name="T11" fmla="*/ 428853992 h 3497"/>
              <a:gd name="T12" fmla="*/ 423256757 w 4097"/>
              <a:gd name="T13" fmla="*/ 139474091 h 3497"/>
              <a:gd name="T14" fmla="*/ 254687678 w 4097"/>
              <a:gd name="T15" fmla="*/ 98906881 h 3497"/>
              <a:gd name="T16" fmla="*/ 254687678 w 4097"/>
              <a:gd name="T17" fmla="*/ 327242836 h 3497"/>
              <a:gd name="T18" fmla="*/ 184402447 w 4097"/>
              <a:gd name="T19" fmla="*/ 160916703 h 3497"/>
              <a:gd name="T20" fmla="*/ 0 w 4097"/>
              <a:gd name="T21" fmla="*/ 369934708 h 3497"/>
              <a:gd name="T22" fmla="*/ 19116131 w 4097"/>
              <a:gd name="T23" fmla="*/ 675348230 h 3497"/>
              <a:gd name="T24" fmla="*/ 90752959 w 4097"/>
              <a:gd name="T25" fmla="*/ 548044259 h 3497"/>
              <a:gd name="T26" fmla="*/ 143080758 w 4097"/>
              <a:gd name="T27" fmla="*/ 528147135 h 3497"/>
              <a:gd name="T28" fmla="*/ 194249858 w 4097"/>
              <a:gd name="T29" fmla="*/ 674961968 h 3497"/>
              <a:gd name="T30" fmla="*/ 135936541 w 4097"/>
              <a:gd name="T31" fmla="*/ 385582067 h 3497"/>
              <a:gd name="T32" fmla="*/ 165865446 w 4097"/>
              <a:gd name="T33" fmla="*/ 356992065 h 3497"/>
              <a:gd name="T34" fmla="*/ 254687678 w 4097"/>
              <a:gd name="T35" fmla="*/ 455319332 h 3497"/>
              <a:gd name="T36" fmla="*/ 271293512 w 4097"/>
              <a:gd name="T37" fmla="*/ 471739216 h 3497"/>
              <a:gd name="T38" fmla="*/ 542780360 w 4097"/>
              <a:gd name="T39" fmla="*/ 471739216 h 3497"/>
              <a:gd name="T40" fmla="*/ 542780360 w 4097"/>
              <a:gd name="T41" fmla="*/ 379980165 h 3497"/>
              <a:gd name="T42" fmla="*/ 631988386 w 4097"/>
              <a:gd name="T43" fmla="*/ 286096012 h 3497"/>
              <a:gd name="T44" fmla="*/ 566337515 w 4097"/>
              <a:gd name="T45" fmla="*/ 506124911 h 3497"/>
              <a:gd name="T46" fmla="*/ 646277260 w 4097"/>
              <a:gd name="T47" fmla="*/ 668973364 h 3497"/>
              <a:gd name="T48" fmla="*/ 703239419 w 4097"/>
              <a:gd name="T49" fmla="*/ 468648678 h 3497"/>
              <a:gd name="T50" fmla="*/ 791095848 w 4097"/>
              <a:gd name="T51" fmla="*/ 669166715 h 3497"/>
              <a:gd name="T52" fmla="*/ 763483903 w 4097"/>
              <a:gd name="T53" fmla="*/ 170189195 h 3497"/>
              <a:gd name="T54" fmla="*/ 577536523 w 4097"/>
              <a:gd name="T55" fmla="*/ 289572813 h 3497"/>
              <a:gd name="T56" fmla="*/ 542780360 w 4097"/>
              <a:gd name="T57" fmla="*/ 115520115 h 3497"/>
              <a:gd name="T58" fmla="*/ 526367423 w 4097"/>
              <a:gd name="T59" fmla="*/ 98906881 h 3497"/>
              <a:gd name="T60" fmla="*/ 674082541 w 4097"/>
              <a:gd name="T61" fmla="*/ 15261096 h 3497"/>
              <a:gd name="T62" fmla="*/ 674082541 w 4097"/>
              <a:gd name="T63" fmla="*/ 153383050 h 3497"/>
              <a:gd name="T64" fmla="*/ 674082541 w 4097"/>
              <a:gd name="T65" fmla="*/ 15261096 h 349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097" h="3497">
                <a:moveTo>
                  <a:pt x="542" y="0"/>
                </a:moveTo>
                <a:cubicBezTo>
                  <a:pt x="745" y="0"/>
                  <a:pt x="910" y="165"/>
                  <a:pt x="910" y="368"/>
                </a:cubicBezTo>
                <a:cubicBezTo>
                  <a:pt x="910" y="571"/>
                  <a:pt x="745" y="736"/>
                  <a:pt x="542" y="736"/>
                </a:cubicBezTo>
                <a:cubicBezTo>
                  <a:pt x="339" y="736"/>
                  <a:pt x="174" y="571"/>
                  <a:pt x="174" y="368"/>
                </a:cubicBezTo>
                <a:cubicBezTo>
                  <a:pt x="174" y="165"/>
                  <a:pt x="339" y="0"/>
                  <a:pt x="542" y="0"/>
                </a:cubicBezTo>
                <a:close/>
                <a:moveTo>
                  <a:pt x="2192" y="722"/>
                </a:moveTo>
                <a:cubicBezTo>
                  <a:pt x="2192" y="1120"/>
                  <a:pt x="2192" y="1120"/>
                  <a:pt x="2192" y="1120"/>
                </a:cubicBezTo>
                <a:cubicBezTo>
                  <a:pt x="1931" y="1120"/>
                  <a:pt x="1931" y="1120"/>
                  <a:pt x="1931" y="1120"/>
                </a:cubicBezTo>
                <a:cubicBezTo>
                  <a:pt x="1931" y="722"/>
                  <a:pt x="1931" y="722"/>
                  <a:pt x="1931" y="722"/>
                </a:cubicBezTo>
                <a:cubicBezTo>
                  <a:pt x="1542" y="722"/>
                  <a:pt x="1542" y="722"/>
                  <a:pt x="1542" y="722"/>
                </a:cubicBezTo>
                <a:cubicBezTo>
                  <a:pt x="1542" y="2220"/>
                  <a:pt x="1542" y="2220"/>
                  <a:pt x="1542" y="2220"/>
                </a:cubicBezTo>
                <a:cubicBezTo>
                  <a:pt x="2601" y="2220"/>
                  <a:pt x="2601" y="2220"/>
                  <a:pt x="2601" y="2220"/>
                </a:cubicBezTo>
                <a:cubicBezTo>
                  <a:pt x="2601" y="722"/>
                  <a:pt x="2601" y="722"/>
                  <a:pt x="2601" y="722"/>
                </a:cubicBezTo>
                <a:cubicBezTo>
                  <a:pt x="2192" y="722"/>
                  <a:pt x="2192" y="722"/>
                  <a:pt x="2192" y="722"/>
                </a:cubicBezTo>
                <a:close/>
                <a:moveTo>
                  <a:pt x="1405" y="512"/>
                </a:moveTo>
                <a:cubicBezTo>
                  <a:pt x="1319" y="512"/>
                  <a:pt x="1319" y="512"/>
                  <a:pt x="1319" y="512"/>
                </a:cubicBezTo>
                <a:cubicBezTo>
                  <a:pt x="1319" y="598"/>
                  <a:pt x="1319" y="598"/>
                  <a:pt x="1319" y="598"/>
                </a:cubicBezTo>
                <a:cubicBezTo>
                  <a:pt x="1319" y="1694"/>
                  <a:pt x="1319" y="1694"/>
                  <a:pt x="1319" y="1694"/>
                </a:cubicBezTo>
                <a:cubicBezTo>
                  <a:pt x="1107" y="1550"/>
                  <a:pt x="1107" y="1550"/>
                  <a:pt x="1107" y="1550"/>
                </a:cubicBezTo>
                <a:cubicBezTo>
                  <a:pt x="955" y="833"/>
                  <a:pt x="955" y="833"/>
                  <a:pt x="955" y="833"/>
                </a:cubicBezTo>
                <a:cubicBezTo>
                  <a:pt x="67" y="825"/>
                  <a:pt x="67" y="825"/>
                  <a:pt x="67" y="825"/>
                </a:cubicBezTo>
                <a:cubicBezTo>
                  <a:pt x="0" y="1915"/>
                  <a:pt x="0" y="1915"/>
                  <a:pt x="0" y="1915"/>
                </a:cubicBezTo>
                <a:cubicBezTo>
                  <a:pt x="89" y="2707"/>
                  <a:pt x="89" y="2707"/>
                  <a:pt x="89" y="2707"/>
                </a:cubicBezTo>
                <a:cubicBezTo>
                  <a:pt x="99" y="3496"/>
                  <a:pt x="99" y="3496"/>
                  <a:pt x="99" y="3496"/>
                </a:cubicBezTo>
                <a:cubicBezTo>
                  <a:pt x="314" y="3494"/>
                  <a:pt x="314" y="3494"/>
                  <a:pt x="314" y="3494"/>
                </a:cubicBezTo>
                <a:cubicBezTo>
                  <a:pt x="470" y="2837"/>
                  <a:pt x="470" y="2837"/>
                  <a:pt x="470" y="2837"/>
                </a:cubicBezTo>
                <a:cubicBezTo>
                  <a:pt x="455" y="2345"/>
                  <a:pt x="455" y="2345"/>
                  <a:pt x="455" y="2345"/>
                </a:cubicBezTo>
                <a:cubicBezTo>
                  <a:pt x="741" y="2734"/>
                  <a:pt x="741" y="2734"/>
                  <a:pt x="741" y="2734"/>
                </a:cubicBezTo>
                <a:cubicBezTo>
                  <a:pt x="782" y="3497"/>
                  <a:pt x="782" y="3497"/>
                  <a:pt x="782" y="3497"/>
                </a:cubicBezTo>
                <a:cubicBezTo>
                  <a:pt x="1006" y="3494"/>
                  <a:pt x="1006" y="3494"/>
                  <a:pt x="1006" y="3494"/>
                </a:cubicBezTo>
                <a:cubicBezTo>
                  <a:pt x="1116" y="2612"/>
                  <a:pt x="1116" y="2612"/>
                  <a:pt x="1116" y="2612"/>
                </a:cubicBezTo>
                <a:cubicBezTo>
                  <a:pt x="704" y="1996"/>
                  <a:pt x="704" y="1996"/>
                  <a:pt x="704" y="1996"/>
                </a:cubicBezTo>
                <a:cubicBezTo>
                  <a:pt x="767" y="1441"/>
                  <a:pt x="767" y="1441"/>
                  <a:pt x="767" y="1441"/>
                </a:cubicBezTo>
                <a:cubicBezTo>
                  <a:pt x="859" y="1848"/>
                  <a:pt x="859" y="1848"/>
                  <a:pt x="859" y="1848"/>
                </a:cubicBezTo>
                <a:cubicBezTo>
                  <a:pt x="1319" y="1954"/>
                  <a:pt x="1319" y="1954"/>
                  <a:pt x="1319" y="1954"/>
                </a:cubicBezTo>
                <a:cubicBezTo>
                  <a:pt x="1319" y="2357"/>
                  <a:pt x="1319" y="2357"/>
                  <a:pt x="1319" y="2357"/>
                </a:cubicBezTo>
                <a:cubicBezTo>
                  <a:pt x="1319" y="2442"/>
                  <a:pt x="1319" y="2442"/>
                  <a:pt x="1319" y="2442"/>
                </a:cubicBezTo>
                <a:cubicBezTo>
                  <a:pt x="1405" y="2442"/>
                  <a:pt x="1405" y="2442"/>
                  <a:pt x="1405" y="2442"/>
                </a:cubicBezTo>
                <a:cubicBezTo>
                  <a:pt x="2726" y="2442"/>
                  <a:pt x="2726" y="2442"/>
                  <a:pt x="2726" y="2442"/>
                </a:cubicBezTo>
                <a:cubicBezTo>
                  <a:pt x="2811" y="2442"/>
                  <a:pt x="2811" y="2442"/>
                  <a:pt x="2811" y="2442"/>
                </a:cubicBezTo>
                <a:cubicBezTo>
                  <a:pt x="2811" y="2357"/>
                  <a:pt x="2811" y="2357"/>
                  <a:pt x="2811" y="2357"/>
                </a:cubicBezTo>
                <a:cubicBezTo>
                  <a:pt x="2811" y="1967"/>
                  <a:pt x="2811" y="1967"/>
                  <a:pt x="2811" y="1967"/>
                </a:cubicBezTo>
                <a:cubicBezTo>
                  <a:pt x="3165" y="1735"/>
                  <a:pt x="3165" y="1735"/>
                  <a:pt x="3165" y="1735"/>
                </a:cubicBezTo>
                <a:cubicBezTo>
                  <a:pt x="3273" y="1481"/>
                  <a:pt x="3273" y="1481"/>
                  <a:pt x="3273" y="1481"/>
                </a:cubicBezTo>
                <a:cubicBezTo>
                  <a:pt x="3392" y="2054"/>
                  <a:pt x="3392" y="2054"/>
                  <a:pt x="3392" y="2054"/>
                </a:cubicBezTo>
                <a:cubicBezTo>
                  <a:pt x="2933" y="2620"/>
                  <a:pt x="2933" y="2620"/>
                  <a:pt x="2933" y="2620"/>
                </a:cubicBezTo>
                <a:cubicBezTo>
                  <a:pt x="3130" y="3459"/>
                  <a:pt x="3130" y="3459"/>
                  <a:pt x="3130" y="3459"/>
                </a:cubicBezTo>
                <a:cubicBezTo>
                  <a:pt x="3347" y="3463"/>
                  <a:pt x="3347" y="3463"/>
                  <a:pt x="3347" y="3463"/>
                </a:cubicBezTo>
                <a:cubicBezTo>
                  <a:pt x="3298" y="2738"/>
                  <a:pt x="3298" y="2738"/>
                  <a:pt x="3298" y="2738"/>
                </a:cubicBezTo>
                <a:cubicBezTo>
                  <a:pt x="3642" y="2426"/>
                  <a:pt x="3642" y="2426"/>
                  <a:pt x="3642" y="2426"/>
                </a:cubicBezTo>
                <a:cubicBezTo>
                  <a:pt x="3816" y="3461"/>
                  <a:pt x="3816" y="3461"/>
                  <a:pt x="3816" y="3461"/>
                </a:cubicBezTo>
                <a:cubicBezTo>
                  <a:pt x="4097" y="3464"/>
                  <a:pt x="4097" y="3464"/>
                  <a:pt x="4097" y="3464"/>
                </a:cubicBezTo>
                <a:cubicBezTo>
                  <a:pt x="4048" y="2263"/>
                  <a:pt x="4048" y="2263"/>
                  <a:pt x="4048" y="2263"/>
                </a:cubicBezTo>
                <a:cubicBezTo>
                  <a:pt x="3954" y="881"/>
                  <a:pt x="3954" y="881"/>
                  <a:pt x="3954" y="881"/>
                </a:cubicBezTo>
                <a:cubicBezTo>
                  <a:pt x="3090" y="888"/>
                  <a:pt x="3090" y="888"/>
                  <a:pt x="3090" y="888"/>
                </a:cubicBezTo>
                <a:cubicBezTo>
                  <a:pt x="2991" y="1499"/>
                  <a:pt x="2991" y="1499"/>
                  <a:pt x="2991" y="1499"/>
                </a:cubicBezTo>
                <a:cubicBezTo>
                  <a:pt x="2811" y="1700"/>
                  <a:pt x="2811" y="1700"/>
                  <a:pt x="2811" y="1700"/>
                </a:cubicBezTo>
                <a:cubicBezTo>
                  <a:pt x="2811" y="598"/>
                  <a:pt x="2811" y="598"/>
                  <a:pt x="2811" y="598"/>
                </a:cubicBezTo>
                <a:cubicBezTo>
                  <a:pt x="2811" y="512"/>
                  <a:pt x="2811" y="512"/>
                  <a:pt x="2811" y="512"/>
                </a:cubicBezTo>
                <a:cubicBezTo>
                  <a:pt x="2726" y="512"/>
                  <a:pt x="2726" y="512"/>
                  <a:pt x="2726" y="512"/>
                </a:cubicBezTo>
                <a:cubicBezTo>
                  <a:pt x="1405" y="512"/>
                  <a:pt x="1405" y="512"/>
                  <a:pt x="1405" y="512"/>
                </a:cubicBezTo>
                <a:close/>
                <a:moveTo>
                  <a:pt x="3491" y="79"/>
                </a:moveTo>
                <a:cubicBezTo>
                  <a:pt x="3689" y="79"/>
                  <a:pt x="3849" y="239"/>
                  <a:pt x="3849" y="437"/>
                </a:cubicBezTo>
                <a:cubicBezTo>
                  <a:pt x="3849" y="634"/>
                  <a:pt x="3689" y="794"/>
                  <a:pt x="3491" y="794"/>
                </a:cubicBezTo>
                <a:cubicBezTo>
                  <a:pt x="3294" y="794"/>
                  <a:pt x="3134" y="634"/>
                  <a:pt x="3134" y="437"/>
                </a:cubicBezTo>
                <a:cubicBezTo>
                  <a:pt x="3134" y="239"/>
                  <a:pt x="3294" y="79"/>
                  <a:pt x="3491" y="79"/>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타원 108"/>
          <p:cNvSpPr/>
          <p:nvPr/>
        </p:nvSpPr>
        <p:spPr>
          <a:xfrm>
            <a:off x="2528608" y="1898076"/>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1"/>
                </a:solidFill>
                <a:latin typeface="+mj-ea"/>
                <a:ea typeface="+mj-ea"/>
              </a:rPr>
              <a:t>请输入您的小标题</a:t>
            </a:r>
            <a:endParaRPr lang="ko-KR" altLang="en-US" sz="2000" b="1" dirty="0">
              <a:solidFill>
                <a:schemeClr val="accent1"/>
              </a:solidFill>
              <a:latin typeface="+mj-ea"/>
              <a:ea typeface="+mj-ea"/>
            </a:endParaRPr>
          </a:p>
        </p:txBody>
      </p:sp>
      <p:sp>
        <p:nvSpPr>
          <p:cNvPr id="15" name="矩形 14"/>
          <p:cNvSpPr/>
          <p:nvPr/>
        </p:nvSpPr>
        <p:spPr>
          <a:xfrm>
            <a:off x="2528608" y="2483199"/>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7" name="任意多边形: 形状 16"/>
          <p:cNvSpPr/>
          <p:nvPr/>
        </p:nvSpPr>
        <p:spPr>
          <a:xfrm flipH="1">
            <a:off x="5377416" y="4396512"/>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710527" y="4396512"/>
            <a:ext cx="1132182" cy="1132182"/>
          </a:xfrm>
          <a:prstGeom prst="ellipse">
            <a:avLst/>
          </a:prstGeom>
          <a:solidFill>
            <a:srgbClr val="FEFFFF"/>
          </a:solidFill>
          <a:ln w="3175">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타원 108"/>
          <p:cNvSpPr/>
          <p:nvPr/>
        </p:nvSpPr>
        <p:spPr>
          <a:xfrm>
            <a:off x="7113861" y="4396512"/>
            <a:ext cx="3953676" cy="58512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sz="2000" b="1" dirty="0">
                <a:solidFill>
                  <a:schemeClr val="accent2"/>
                </a:solidFill>
                <a:latin typeface="+mj-ea"/>
                <a:ea typeface="+mj-ea"/>
              </a:rPr>
              <a:t>请输入您的小标题</a:t>
            </a:r>
            <a:endParaRPr lang="ko-KR" altLang="en-US" sz="2000" b="1" dirty="0">
              <a:solidFill>
                <a:schemeClr val="accent2"/>
              </a:solidFill>
              <a:latin typeface="+mj-ea"/>
              <a:ea typeface="+mj-ea"/>
            </a:endParaRPr>
          </a:p>
        </p:txBody>
      </p:sp>
      <p:sp>
        <p:nvSpPr>
          <p:cNvPr id="20" name="矩形 19"/>
          <p:cNvSpPr/>
          <p:nvPr/>
        </p:nvSpPr>
        <p:spPr>
          <a:xfrm>
            <a:off x="7113861" y="4981635"/>
            <a:ext cx="4151667" cy="16647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1" name="Freeform 7"/>
          <p:cNvSpPr/>
          <p:nvPr/>
        </p:nvSpPr>
        <p:spPr bwMode="auto">
          <a:xfrm rot="18900000">
            <a:off x="6008787" y="4711236"/>
            <a:ext cx="535662" cy="502735"/>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2"/>
          </a:solidFill>
          <a:ln>
            <a:noFill/>
          </a:ln>
        </p:spPr>
        <p:txBody>
          <a:bodyPr vert="horz" wrap="square" lIns="68538" tIns="34269" rIns="68538" bIns="34269" numCol="1" anchor="t" anchorCtr="0" compatLnSpc="1"/>
          <a:lstStyle/>
          <a:p>
            <a:endParaRPr lang="ko-KR" altLang="en-US" sz="7495" dirty="0">
              <a:solidFill>
                <a:schemeClr val="bg1"/>
              </a:solidFill>
              <a:latin typeface="Lato Black"/>
              <a:cs typeface="Lato Black"/>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1" name="KSO_Shape"/>
          <p:cNvSpPr/>
          <p:nvPr/>
        </p:nvSpPr>
        <p:spPr>
          <a:xfrm rot="20932375">
            <a:off x="1618206"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矩形: 圆角 13"/>
          <p:cNvSpPr/>
          <p:nvPr/>
        </p:nvSpPr>
        <p:spPr>
          <a:xfrm>
            <a:off x="562432" y="3394743"/>
            <a:ext cx="2567714" cy="1770335"/>
          </a:xfrm>
          <a:prstGeom prst="round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5" name="矩形 24"/>
          <p:cNvSpPr/>
          <p:nvPr/>
        </p:nvSpPr>
        <p:spPr>
          <a:xfrm>
            <a:off x="1079349"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2015</a:t>
            </a:r>
            <a:endParaRPr lang="zh-CN" altLang="zh-CN" sz="3200" dirty="0">
              <a:solidFill>
                <a:schemeClr val="tx1"/>
              </a:solidFill>
              <a:latin typeface="+mj-ea"/>
              <a:ea typeface="+mj-ea"/>
            </a:endParaRPr>
          </a:p>
        </p:txBody>
      </p:sp>
      <p:sp>
        <p:nvSpPr>
          <p:cNvPr id="26" name="KSO_Shape"/>
          <p:cNvSpPr/>
          <p:nvPr/>
        </p:nvSpPr>
        <p:spPr>
          <a:xfrm rot="20932375">
            <a:off x="4451347"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7" name="矩形: 圆角 26"/>
          <p:cNvSpPr/>
          <p:nvPr/>
        </p:nvSpPr>
        <p:spPr>
          <a:xfrm>
            <a:off x="3395573" y="3394743"/>
            <a:ext cx="2567714" cy="1770335"/>
          </a:xfrm>
          <a:prstGeom prst="round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28" name="矩形 27"/>
          <p:cNvSpPr/>
          <p:nvPr/>
        </p:nvSpPr>
        <p:spPr>
          <a:xfrm>
            <a:off x="3912490"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2016</a:t>
            </a:r>
            <a:endParaRPr lang="zh-CN" altLang="zh-CN" sz="3200" dirty="0">
              <a:solidFill>
                <a:schemeClr val="tx1"/>
              </a:solidFill>
              <a:latin typeface="+mj-ea"/>
              <a:ea typeface="+mj-ea"/>
            </a:endParaRPr>
          </a:p>
        </p:txBody>
      </p:sp>
      <p:sp>
        <p:nvSpPr>
          <p:cNvPr id="29" name="KSO_Shape"/>
          <p:cNvSpPr/>
          <p:nvPr/>
        </p:nvSpPr>
        <p:spPr>
          <a:xfrm rot="20932375">
            <a:off x="7284488"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0" name="矩形: 圆角 29"/>
          <p:cNvSpPr/>
          <p:nvPr/>
        </p:nvSpPr>
        <p:spPr>
          <a:xfrm>
            <a:off x="6228714" y="3394743"/>
            <a:ext cx="2567714" cy="1770335"/>
          </a:xfrm>
          <a:prstGeom prst="roundRect">
            <a:avLst/>
          </a:prstGeom>
          <a:solidFill>
            <a:schemeClr val="accent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1" name="矩形 30"/>
          <p:cNvSpPr/>
          <p:nvPr/>
        </p:nvSpPr>
        <p:spPr>
          <a:xfrm>
            <a:off x="6745631"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2017</a:t>
            </a:r>
            <a:endParaRPr lang="zh-CN" altLang="zh-CN" sz="3200" dirty="0">
              <a:solidFill>
                <a:schemeClr val="tx1"/>
              </a:solidFill>
              <a:latin typeface="+mj-ea"/>
              <a:ea typeface="+mj-ea"/>
            </a:endParaRPr>
          </a:p>
        </p:txBody>
      </p:sp>
      <p:sp>
        <p:nvSpPr>
          <p:cNvPr id="32" name="KSO_Shape"/>
          <p:cNvSpPr/>
          <p:nvPr/>
        </p:nvSpPr>
        <p:spPr>
          <a:xfrm rot="20932375">
            <a:off x="10117629" y="2250910"/>
            <a:ext cx="1100671" cy="1047471"/>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矩形: 圆角 32"/>
          <p:cNvSpPr/>
          <p:nvPr/>
        </p:nvSpPr>
        <p:spPr>
          <a:xfrm>
            <a:off x="9061855" y="3394743"/>
            <a:ext cx="2567714" cy="1770335"/>
          </a:xfrm>
          <a:prstGeom prst="roundRect">
            <a:avLst/>
          </a:prstGeom>
          <a:solidFill>
            <a:schemeClr val="accent4"/>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rgbClr val="F9FCFB"/>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rgbClr val="F9FCFB"/>
              </a:solidFill>
              <a:latin typeface="幼圆" panose="02010509060101010101" pitchFamily="49" charset="-122"/>
              <a:ea typeface="幼圆" panose="02010509060101010101" pitchFamily="49" charset="-122"/>
            </a:endParaRPr>
          </a:p>
        </p:txBody>
      </p:sp>
      <p:sp>
        <p:nvSpPr>
          <p:cNvPr id="34" name="矩形 33"/>
          <p:cNvSpPr/>
          <p:nvPr/>
        </p:nvSpPr>
        <p:spPr>
          <a:xfrm>
            <a:off x="9578772" y="5600580"/>
            <a:ext cx="1533880" cy="581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dist">
              <a:lnSpc>
                <a:spcPct val="150000"/>
              </a:lnSpc>
            </a:pPr>
            <a:r>
              <a:rPr lang="en-US" altLang="zh-CN" sz="3200" dirty="0">
                <a:solidFill>
                  <a:schemeClr val="tx1"/>
                </a:solidFill>
                <a:latin typeface="+mj-ea"/>
                <a:ea typeface="+mj-ea"/>
              </a:rPr>
              <a:t>2018</a:t>
            </a:r>
            <a:endParaRPr lang="zh-CN" altLang="zh-CN" sz="3200" dirty="0">
              <a:solidFill>
                <a:schemeClr val="tx1"/>
              </a:solidFill>
              <a:latin typeface="+mj-ea"/>
              <a:ea typeface="+mj-ea"/>
            </a:endParaRPr>
          </a:p>
        </p:txBody>
      </p:sp>
      <p:sp>
        <p:nvSpPr>
          <p:cNvPr id="35" name="AutoShape 8"/>
          <p:cNvSpPr>
            <a:spLocks noChangeArrowheads="1"/>
          </p:cNvSpPr>
          <p:nvPr/>
        </p:nvSpPr>
        <p:spPr bwMode="auto">
          <a:xfrm rot="21599018">
            <a:off x="3140765"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6" name="AutoShape 8"/>
          <p:cNvSpPr>
            <a:spLocks noChangeArrowheads="1"/>
          </p:cNvSpPr>
          <p:nvPr/>
        </p:nvSpPr>
        <p:spPr bwMode="auto">
          <a:xfrm rot="21599018">
            <a:off x="5973906"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
        <p:nvSpPr>
          <p:cNvPr id="37" name="AutoShape 8"/>
          <p:cNvSpPr>
            <a:spLocks noChangeArrowheads="1"/>
          </p:cNvSpPr>
          <p:nvPr/>
        </p:nvSpPr>
        <p:spPr bwMode="auto">
          <a:xfrm rot="21599018">
            <a:off x="8807047" y="5720883"/>
            <a:ext cx="244188" cy="341388"/>
          </a:xfrm>
          <a:prstGeom prst="chevron">
            <a:avLst>
              <a:gd name="adj" fmla="val 55472"/>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tIns="0" bIns="0" anchor="ctr"/>
          <a:lstStyle/>
          <a:p>
            <a:pPr algn="ctr">
              <a:lnSpc>
                <a:spcPct val="120000"/>
              </a:lnSpc>
            </a:pPr>
            <a:endParaRPr lang="zh-CN" altLang="en-US" sz="1500"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请输入第四章的大标题</a:t>
            </a:r>
            <a:endParaRPr lang="zh-CN" altLang="en-US" dirty="0"/>
          </a:p>
        </p:txBody>
      </p:sp>
      <p:sp>
        <p:nvSpPr>
          <p:cNvPr id="9219" name="文本占位符 2"/>
          <p:cNvSpPr>
            <a:spLocks noGrp="1"/>
          </p:cNvSpPr>
          <p:nvPr>
            <p:ph type="body" idx="1"/>
          </p:nvPr>
        </p:nvSpPr>
        <p:spPr/>
        <p:txBody>
          <a:bodyPr/>
          <a:lstStyle/>
          <a:p>
            <a:r>
              <a:rPr lang="zh-CN" altLang="en-US"/>
              <a:t>请输入第二章的小标题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9" name="圆角矩形 85"/>
          <p:cNvSpPr/>
          <p:nvPr/>
        </p:nvSpPr>
        <p:spPr>
          <a:xfrm>
            <a:off x="2236773" y="3570771"/>
            <a:ext cx="2689254" cy="44202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22367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6" name="圆角矩形 85"/>
          <p:cNvSpPr/>
          <p:nvPr/>
        </p:nvSpPr>
        <p:spPr>
          <a:xfrm>
            <a:off x="7265973" y="3570771"/>
            <a:ext cx="2689254" cy="442021"/>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65973" y="2399892"/>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grpSp>
        <p:nvGrpSpPr>
          <p:cNvPr id="19" name="Group 4"/>
          <p:cNvGrpSpPr>
            <a:grpSpLocks noChangeAspect="1"/>
          </p:cNvGrpSpPr>
          <p:nvPr/>
        </p:nvGrpSpPr>
        <p:grpSpPr bwMode="auto">
          <a:xfrm>
            <a:off x="5387908" y="2705166"/>
            <a:ext cx="1416185" cy="3175687"/>
            <a:chOff x="815" y="1510"/>
            <a:chExt cx="891" cy="1998"/>
          </a:xfrm>
          <a:solidFill>
            <a:schemeClr val="tx1"/>
          </a:solidFill>
        </p:grpSpPr>
        <p:sp>
          <p:nvSpPr>
            <p:cNvPr id="21" name="Freeform 5"/>
            <p:cNvSpPr>
              <a:spLocks noEditPoints="1"/>
            </p:cNvSpPr>
            <p:nvPr/>
          </p:nvSpPr>
          <p:spPr bwMode="auto">
            <a:xfrm>
              <a:off x="815" y="1510"/>
              <a:ext cx="891" cy="1998"/>
            </a:xfrm>
            <a:custGeom>
              <a:avLst/>
              <a:gdLst>
                <a:gd name="T0" fmla="*/ 350 w 374"/>
                <a:gd name="T1" fmla="*/ 345 h 843"/>
                <a:gd name="T2" fmla="*/ 300 w 374"/>
                <a:gd name="T3" fmla="*/ 220 h 843"/>
                <a:gd name="T4" fmla="*/ 214 w 374"/>
                <a:gd name="T5" fmla="*/ 65 h 843"/>
                <a:gd name="T6" fmla="*/ 153 w 374"/>
                <a:gd name="T7" fmla="*/ 7 h 843"/>
                <a:gd name="T8" fmla="*/ 61 w 374"/>
                <a:gd name="T9" fmla="*/ 237 h 843"/>
                <a:gd name="T10" fmla="*/ 70 w 374"/>
                <a:gd name="T11" fmla="*/ 384 h 843"/>
                <a:gd name="T12" fmla="*/ 32 w 374"/>
                <a:gd name="T13" fmla="*/ 324 h 843"/>
                <a:gd name="T14" fmla="*/ 11 w 374"/>
                <a:gd name="T15" fmla="*/ 334 h 843"/>
                <a:gd name="T16" fmla="*/ 75 w 374"/>
                <a:gd name="T17" fmla="*/ 473 h 843"/>
                <a:gd name="T18" fmla="*/ 103 w 374"/>
                <a:gd name="T19" fmla="*/ 731 h 843"/>
                <a:gd name="T20" fmla="*/ 70 w 374"/>
                <a:gd name="T21" fmla="*/ 830 h 843"/>
                <a:gd name="T22" fmla="*/ 106 w 374"/>
                <a:gd name="T23" fmla="*/ 834 h 843"/>
                <a:gd name="T24" fmla="*/ 107 w 374"/>
                <a:gd name="T25" fmla="*/ 830 h 843"/>
                <a:gd name="T26" fmla="*/ 187 w 374"/>
                <a:gd name="T27" fmla="*/ 759 h 843"/>
                <a:gd name="T28" fmla="*/ 306 w 374"/>
                <a:gd name="T29" fmla="*/ 830 h 843"/>
                <a:gd name="T30" fmla="*/ 334 w 374"/>
                <a:gd name="T31" fmla="*/ 837 h 843"/>
                <a:gd name="T32" fmla="*/ 315 w 374"/>
                <a:gd name="T33" fmla="*/ 821 h 843"/>
                <a:gd name="T34" fmla="*/ 316 w 374"/>
                <a:gd name="T35" fmla="*/ 691 h 843"/>
                <a:gd name="T36" fmla="*/ 305 w 374"/>
                <a:gd name="T37" fmla="*/ 456 h 843"/>
                <a:gd name="T38" fmla="*/ 355 w 374"/>
                <a:gd name="T39" fmla="*/ 351 h 843"/>
                <a:gd name="T40" fmla="*/ 8 w 374"/>
                <a:gd name="T41" fmla="*/ 318 h 843"/>
                <a:gd name="T42" fmla="*/ 14 w 374"/>
                <a:gd name="T43" fmla="*/ 329 h 843"/>
                <a:gd name="T44" fmla="*/ 77 w 374"/>
                <a:gd name="T45" fmla="*/ 831 h 843"/>
                <a:gd name="T46" fmla="*/ 93 w 374"/>
                <a:gd name="T47" fmla="*/ 833 h 843"/>
                <a:gd name="T48" fmla="*/ 326 w 374"/>
                <a:gd name="T49" fmla="*/ 832 h 843"/>
                <a:gd name="T50" fmla="*/ 110 w 374"/>
                <a:gd name="T51" fmla="*/ 138 h 843"/>
                <a:gd name="T52" fmla="*/ 217 w 374"/>
                <a:gd name="T53" fmla="*/ 86 h 843"/>
                <a:gd name="T54" fmla="*/ 288 w 374"/>
                <a:gd name="T55" fmla="*/ 218 h 843"/>
                <a:gd name="T56" fmla="*/ 210 w 374"/>
                <a:gd name="T57" fmla="*/ 240 h 843"/>
                <a:gd name="T58" fmla="*/ 155 w 374"/>
                <a:gd name="T59" fmla="*/ 241 h 843"/>
                <a:gd name="T60" fmla="*/ 126 w 374"/>
                <a:gd name="T61" fmla="*/ 226 h 843"/>
                <a:gd name="T62" fmla="*/ 68 w 374"/>
                <a:gd name="T63" fmla="*/ 234 h 843"/>
                <a:gd name="T64" fmla="*/ 126 w 374"/>
                <a:gd name="T65" fmla="*/ 735 h 843"/>
                <a:gd name="T66" fmla="*/ 196 w 374"/>
                <a:gd name="T67" fmla="*/ 705 h 843"/>
                <a:gd name="T68" fmla="*/ 309 w 374"/>
                <a:gd name="T69" fmla="*/ 685 h 843"/>
                <a:gd name="T70" fmla="*/ 303 w 374"/>
                <a:gd name="T71" fmla="*/ 699 h 843"/>
                <a:gd name="T72" fmla="*/ 90 w 374"/>
                <a:gd name="T73" fmla="*/ 687 h 843"/>
                <a:gd name="T74" fmla="*/ 308 w 374"/>
                <a:gd name="T75" fmla="*/ 686 h 843"/>
                <a:gd name="T76" fmla="*/ 199 w 374"/>
                <a:gd name="T77" fmla="*/ 679 h 843"/>
                <a:gd name="T78" fmla="*/ 68 w 374"/>
                <a:gd name="T79" fmla="*/ 244 h 843"/>
                <a:gd name="T80" fmla="*/ 184 w 374"/>
                <a:gd name="T81" fmla="*/ 233 h 843"/>
                <a:gd name="T82" fmla="*/ 297 w 374"/>
                <a:gd name="T83" fmla="*/ 459 h 843"/>
                <a:gd name="T84" fmla="*/ 355 w 374"/>
                <a:gd name="T85" fmla="*/ 343 h 843"/>
                <a:gd name="T86" fmla="*/ 339 w 374"/>
                <a:gd name="T87" fmla="*/ 334 h 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74" h="843">
                  <a:moveTo>
                    <a:pt x="345" y="314"/>
                  </a:moveTo>
                  <a:cubicBezTo>
                    <a:pt x="336" y="316"/>
                    <a:pt x="329" y="325"/>
                    <a:pt x="332" y="334"/>
                  </a:cubicBezTo>
                  <a:cubicBezTo>
                    <a:pt x="334" y="342"/>
                    <a:pt x="342" y="347"/>
                    <a:pt x="350" y="345"/>
                  </a:cubicBezTo>
                  <a:cubicBezTo>
                    <a:pt x="347" y="356"/>
                    <a:pt x="344" y="366"/>
                    <a:pt x="336" y="374"/>
                  </a:cubicBezTo>
                  <a:cubicBezTo>
                    <a:pt x="328" y="383"/>
                    <a:pt x="316" y="387"/>
                    <a:pt x="303" y="384"/>
                  </a:cubicBezTo>
                  <a:cubicBezTo>
                    <a:pt x="302" y="329"/>
                    <a:pt x="301" y="275"/>
                    <a:pt x="300" y="220"/>
                  </a:cubicBezTo>
                  <a:cubicBezTo>
                    <a:pt x="300" y="219"/>
                    <a:pt x="299" y="218"/>
                    <a:pt x="299" y="218"/>
                  </a:cubicBezTo>
                  <a:cubicBezTo>
                    <a:pt x="299" y="217"/>
                    <a:pt x="299" y="217"/>
                    <a:pt x="299" y="216"/>
                  </a:cubicBezTo>
                  <a:cubicBezTo>
                    <a:pt x="273" y="165"/>
                    <a:pt x="243" y="115"/>
                    <a:pt x="214" y="65"/>
                  </a:cubicBezTo>
                  <a:cubicBezTo>
                    <a:pt x="207" y="53"/>
                    <a:pt x="200" y="41"/>
                    <a:pt x="193" y="29"/>
                  </a:cubicBezTo>
                  <a:cubicBezTo>
                    <a:pt x="189" y="21"/>
                    <a:pt x="184" y="12"/>
                    <a:pt x="177" y="7"/>
                  </a:cubicBezTo>
                  <a:cubicBezTo>
                    <a:pt x="170" y="1"/>
                    <a:pt x="158" y="0"/>
                    <a:pt x="153" y="7"/>
                  </a:cubicBezTo>
                  <a:cubicBezTo>
                    <a:pt x="152" y="8"/>
                    <a:pt x="151" y="8"/>
                    <a:pt x="151" y="9"/>
                  </a:cubicBezTo>
                  <a:cubicBezTo>
                    <a:pt x="134" y="47"/>
                    <a:pt x="120" y="87"/>
                    <a:pt x="105" y="126"/>
                  </a:cubicBezTo>
                  <a:cubicBezTo>
                    <a:pt x="91" y="163"/>
                    <a:pt x="73" y="200"/>
                    <a:pt x="61" y="237"/>
                  </a:cubicBezTo>
                  <a:cubicBezTo>
                    <a:pt x="61" y="238"/>
                    <a:pt x="61" y="238"/>
                    <a:pt x="61" y="239"/>
                  </a:cubicBezTo>
                  <a:cubicBezTo>
                    <a:pt x="61" y="239"/>
                    <a:pt x="60" y="240"/>
                    <a:pt x="61" y="241"/>
                  </a:cubicBezTo>
                  <a:cubicBezTo>
                    <a:pt x="64" y="288"/>
                    <a:pt x="67" y="336"/>
                    <a:pt x="70" y="384"/>
                  </a:cubicBezTo>
                  <a:cubicBezTo>
                    <a:pt x="57" y="382"/>
                    <a:pt x="45" y="381"/>
                    <a:pt x="34" y="371"/>
                  </a:cubicBezTo>
                  <a:cubicBezTo>
                    <a:pt x="23" y="361"/>
                    <a:pt x="20" y="347"/>
                    <a:pt x="16" y="333"/>
                  </a:cubicBezTo>
                  <a:cubicBezTo>
                    <a:pt x="22" y="336"/>
                    <a:pt x="29" y="330"/>
                    <a:pt x="32" y="324"/>
                  </a:cubicBezTo>
                  <a:cubicBezTo>
                    <a:pt x="35" y="314"/>
                    <a:pt x="31" y="304"/>
                    <a:pt x="21" y="302"/>
                  </a:cubicBezTo>
                  <a:cubicBezTo>
                    <a:pt x="11" y="300"/>
                    <a:pt x="3" y="308"/>
                    <a:pt x="2" y="317"/>
                  </a:cubicBezTo>
                  <a:cubicBezTo>
                    <a:pt x="0" y="323"/>
                    <a:pt x="4" y="333"/>
                    <a:pt x="11" y="334"/>
                  </a:cubicBezTo>
                  <a:cubicBezTo>
                    <a:pt x="11" y="351"/>
                    <a:pt x="19" y="369"/>
                    <a:pt x="33" y="380"/>
                  </a:cubicBezTo>
                  <a:cubicBezTo>
                    <a:pt x="43" y="388"/>
                    <a:pt x="58" y="394"/>
                    <a:pt x="70" y="390"/>
                  </a:cubicBezTo>
                  <a:cubicBezTo>
                    <a:pt x="72" y="417"/>
                    <a:pt x="74" y="445"/>
                    <a:pt x="75" y="473"/>
                  </a:cubicBezTo>
                  <a:cubicBezTo>
                    <a:pt x="79" y="550"/>
                    <a:pt x="79" y="628"/>
                    <a:pt x="86" y="705"/>
                  </a:cubicBezTo>
                  <a:cubicBezTo>
                    <a:pt x="86" y="706"/>
                    <a:pt x="87" y="706"/>
                    <a:pt x="88" y="707"/>
                  </a:cubicBezTo>
                  <a:cubicBezTo>
                    <a:pt x="90" y="716"/>
                    <a:pt x="95" y="724"/>
                    <a:pt x="103" y="731"/>
                  </a:cubicBezTo>
                  <a:cubicBezTo>
                    <a:pt x="107" y="734"/>
                    <a:pt x="112" y="737"/>
                    <a:pt x="116" y="739"/>
                  </a:cubicBezTo>
                  <a:cubicBezTo>
                    <a:pt x="88" y="749"/>
                    <a:pt x="87" y="800"/>
                    <a:pt x="99" y="826"/>
                  </a:cubicBezTo>
                  <a:cubicBezTo>
                    <a:pt x="88" y="821"/>
                    <a:pt x="73" y="819"/>
                    <a:pt x="70" y="830"/>
                  </a:cubicBezTo>
                  <a:cubicBezTo>
                    <a:pt x="69" y="836"/>
                    <a:pt x="74" y="841"/>
                    <a:pt x="79" y="842"/>
                  </a:cubicBezTo>
                  <a:cubicBezTo>
                    <a:pt x="84" y="843"/>
                    <a:pt x="88" y="841"/>
                    <a:pt x="92" y="840"/>
                  </a:cubicBezTo>
                  <a:cubicBezTo>
                    <a:pt x="97" y="838"/>
                    <a:pt x="102" y="837"/>
                    <a:pt x="106" y="834"/>
                  </a:cubicBezTo>
                  <a:cubicBezTo>
                    <a:pt x="107" y="834"/>
                    <a:pt x="107" y="834"/>
                    <a:pt x="107" y="833"/>
                  </a:cubicBezTo>
                  <a:cubicBezTo>
                    <a:pt x="107" y="833"/>
                    <a:pt x="107" y="833"/>
                    <a:pt x="107" y="833"/>
                  </a:cubicBezTo>
                  <a:cubicBezTo>
                    <a:pt x="108" y="832"/>
                    <a:pt x="108" y="831"/>
                    <a:pt x="107" y="830"/>
                  </a:cubicBezTo>
                  <a:cubicBezTo>
                    <a:pt x="107" y="830"/>
                    <a:pt x="107" y="830"/>
                    <a:pt x="107" y="830"/>
                  </a:cubicBezTo>
                  <a:cubicBezTo>
                    <a:pt x="96" y="798"/>
                    <a:pt x="98" y="768"/>
                    <a:pt x="121" y="742"/>
                  </a:cubicBezTo>
                  <a:cubicBezTo>
                    <a:pt x="141" y="752"/>
                    <a:pt x="165" y="758"/>
                    <a:pt x="187" y="759"/>
                  </a:cubicBezTo>
                  <a:cubicBezTo>
                    <a:pt x="217" y="762"/>
                    <a:pt x="254" y="754"/>
                    <a:pt x="281" y="735"/>
                  </a:cubicBezTo>
                  <a:cubicBezTo>
                    <a:pt x="293" y="738"/>
                    <a:pt x="304" y="770"/>
                    <a:pt x="306" y="779"/>
                  </a:cubicBezTo>
                  <a:cubicBezTo>
                    <a:pt x="311" y="796"/>
                    <a:pt x="310" y="813"/>
                    <a:pt x="306" y="830"/>
                  </a:cubicBezTo>
                  <a:cubicBezTo>
                    <a:pt x="305" y="832"/>
                    <a:pt x="307" y="834"/>
                    <a:pt x="309" y="834"/>
                  </a:cubicBezTo>
                  <a:cubicBezTo>
                    <a:pt x="310" y="835"/>
                    <a:pt x="310" y="835"/>
                    <a:pt x="311" y="835"/>
                  </a:cubicBezTo>
                  <a:cubicBezTo>
                    <a:pt x="318" y="839"/>
                    <a:pt x="326" y="839"/>
                    <a:pt x="334" y="837"/>
                  </a:cubicBezTo>
                  <a:cubicBezTo>
                    <a:pt x="340" y="835"/>
                    <a:pt x="349" y="829"/>
                    <a:pt x="347" y="821"/>
                  </a:cubicBezTo>
                  <a:cubicBezTo>
                    <a:pt x="344" y="814"/>
                    <a:pt x="335" y="812"/>
                    <a:pt x="328" y="814"/>
                  </a:cubicBezTo>
                  <a:cubicBezTo>
                    <a:pt x="324" y="815"/>
                    <a:pt x="319" y="818"/>
                    <a:pt x="315" y="821"/>
                  </a:cubicBezTo>
                  <a:cubicBezTo>
                    <a:pt x="319" y="801"/>
                    <a:pt x="317" y="780"/>
                    <a:pt x="309" y="762"/>
                  </a:cubicBezTo>
                  <a:cubicBezTo>
                    <a:pt x="306" y="756"/>
                    <a:pt x="296" y="736"/>
                    <a:pt x="286" y="731"/>
                  </a:cubicBezTo>
                  <a:cubicBezTo>
                    <a:pt x="300" y="721"/>
                    <a:pt x="310" y="707"/>
                    <a:pt x="316" y="691"/>
                  </a:cubicBezTo>
                  <a:cubicBezTo>
                    <a:pt x="316" y="689"/>
                    <a:pt x="315" y="688"/>
                    <a:pt x="314" y="687"/>
                  </a:cubicBezTo>
                  <a:cubicBezTo>
                    <a:pt x="316" y="650"/>
                    <a:pt x="312" y="611"/>
                    <a:pt x="310" y="574"/>
                  </a:cubicBezTo>
                  <a:cubicBezTo>
                    <a:pt x="308" y="534"/>
                    <a:pt x="307" y="495"/>
                    <a:pt x="305" y="456"/>
                  </a:cubicBezTo>
                  <a:cubicBezTo>
                    <a:pt x="305" y="433"/>
                    <a:pt x="304" y="410"/>
                    <a:pt x="303" y="387"/>
                  </a:cubicBezTo>
                  <a:cubicBezTo>
                    <a:pt x="328" y="399"/>
                    <a:pt x="351" y="375"/>
                    <a:pt x="355" y="351"/>
                  </a:cubicBezTo>
                  <a:cubicBezTo>
                    <a:pt x="355" y="351"/>
                    <a:pt x="355" y="351"/>
                    <a:pt x="355" y="351"/>
                  </a:cubicBezTo>
                  <a:cubicBezTo>
                    <a:pt x="374" y="345"/>
                    <a:pt x="364" y="311"/>
                    <a:pt x="345" y="314"/>
                  </a:cubicBezTo>
                  <a:close/>
                  <a:moveTo>
                    <a:pt x="14" y="329"/>
                  </a:moveTo>
                  <a:cubicBezTo>
                    <a:pt x="10" y="327"/>
                    <a:pt x="7" y="323"/>
                    <a:pt x="8" y="318"/>
                  </a:cubicBezTo>
                  <a:cubicBezTo>
                    <a:pt x="9" y="313"/>
                    <a:pt x="13" y="309"/>
                    <a:pt x="18" y="308"/>
                  </a:cubicBezTo>
                  <a:cubicBezTo>
                    <a:pt x="35" y="308"/>
                    <a:pt x="25" y="334"/>
                    <a:pt x="16" y="329"/>
                  </a:cubicBezTo>
                  <a:cubicBezTo>
                    <a:pt x="15" y="328"/>
                    <a:pt x="15" y="328"/>
                    <a:pt x="14" y="329"/>
                  </a:cubicBezTo>
                  <a:close/>
                  <a:moveTo>
                    <a:pt x="93" y="833"/>
                  </a:moveTo>
                  <a:cubicBezTo>
                    <a:pt x="91" y="834"/>
                    <a:pt x="89" y="834"/>
                    <a:pt x="86" y="835"/>
                  </a:cubicBezTo>
                  <a:cubicBezTo>
                    <a:pt x="86" y="835"/>
                    <a:pt x="74" y="837"/>
                    <a:pt x="77" y="831"/>
                  </a:cubicBezTo>
                  <a:cubicBezTo>
                    <a:pt x="79" y="828"/>
                    <a:pt x="88" y="829"/>
                    <a:pt x="91" y="829"/>
                  </a:cubicBezTo>
                  <a:cubicBezTo>
                    <a:pt x="94" y="829"/>
                    <a:pt x="97" y="830"/>
                    <a:pt x="100" y="831"/>
                  </a:cubicBezTo>
                  <a:cubicBezTo>
                    <a:pt x="98" y="832"/>
                    <a:pt x="95" y="832"/>
                    <a:pt x="93" y="833"/>
                  </a:cubicBezTo>
                  <a:close/>
                  <a:moveTo>
                    <a:pt x="324" y="823"/>
                  </a:moveTo>
                  <a:cubicBezTo>
                    <a:pt x="328" y="821"/>
                    <a:pt x="339" y="817"/>
                    <a:pt x="339" y="824"/>
                  </a:cubicBezTo>
                  <a:cubicBezTo>
                    <a:pt x="339" y="829"/>
                    <a:pt x="331" y="832"/>
                    <a:pt x="326" y="832"/>
                  </a:cubicBezTo>
                  <a:cubicBezTo>
                    <a:pt x="322" y="833"/>
                    <a:pt x="319" y="832"/>
                    <a:pt x="315" y="832"/>
                  </a:cubicBezTo>
                  <a:cubicBezTo>
                    <a:pt x="318" y="828"/>
                    <a:pt x="320" y="825"/>
                    <a:pt x="324" y="823"/>
                  </a:cubicBezTo>
                  <a:close/>
                  <a:moveTo>
                    <a:pt x="110" y="138"/>
                  </a:moveTo>
                  <a:cubicBezTo>
                    <a:pt x="116" y="123"/>
                    <a:pt x="122" y="108"/>
                    <a:pt x="128" y="93"/>
                  </a:cubicBezTo>
                  <a:cubicBezTo>
                    <a:pt x="128" y="94"/>
                    <a:pt x="129" y="94"/>
                    <a:pt x="129" y="95"/>
                  </a:cubicBezTo>
                  <a:cubicBezTo>
                    <a:pt x="155" y="112"/>
                    <a:pt x="195" y="107"/>
                    <a:pt x="217" y="86"/>
                  </a:cubicBezTo>
                  <a:cubicBezTo>
                    <a:pt x="222" y="94"/>
                    <a:pt x="227" y="102"/>
                    <a:pt x="231" y="111"/>
                  </a:cubicBezTo>
                  <a:cubicBezTo>
                    <a:pt x="252" y="145"/>
                    <a:pt x="271" y="182"/>
                    <a:pt x="291" y="217"/>
                  </a:cubicBezTo>
                  <a:cubicBezTo>
                    <a:pt x="290" y="216"/>
                    <a:pt x="289" y="217"/>
                    <a:pt x="288" y="218"/>
                  </a:cubicBezTo>
                  <a:cubicBezTo>
                    <a:pt x="277" y="237"/>
                    <a:pt x="257" y="236"/>
                    <a:pt x="242" y="222"/>
                  </a:cubicBezTo>
                  <a:cubicBezTo>
                    <a:pt x="241" y="220"/>
                    <a:pt x="238" y="220"/>
                    <a:pt x="236" y="222"/>
                  </a:cubicBezTo>
                  <a:cubicBezTo>
                    <a:pt x="229" y="231"/>
                    <a:pt x="223" y="240"/>
                    <a:pt x="210" y="240"/>
                  </a:cubicBezTo>
                  <a:cubicBezTo>
                    <a:pt x="199" y="240"/>
                    <a:pt x="191" y="233"/>
                    <a:pt x="185" y="225"/>
                  </a:cubicBezTo>
                  <a:cubicBezTo>
                    <a:pt x="184" y="222"/>
                    <a:pt x="180" y="221"/>
                    <a:pt x="179" y="224"/>
                  </a:cubicBezTo>
                  <a:cubicBezTo>
                    <a:pt x="175" y="236"/>
                    <a:pt x="167" y="241"/>
                    <a:pt x="155" y="241"/>
                  </a:cubicBezTo>
                  <a:cubicBezTo>
                    <a:pt x="145" y="241"/>
                    <a:pt x="134" y="238"/>
                    <a:pt x="132" y="227"/>
                  </a:cubicBezTo>
                  <a:cubicBezTo>
                    <a:pt x="131" y="225"/>
                    <a:pt x="130" y="225"/>
                    <a:pt x="129" y="226"/>
                  </a:cubicBezTo>
                  <a:cubicBezTo>
                    <a:pt x="128" y="225"/>
                    <a:pt x="127" y="225"/>
                    <a:pt x="126" y="226"/>
                  </a:cubicBezTo>
                  <a:cubicBezTo>
                    <a:pt x="118" y="233"/>
                    <a:pt x="114" y="242"/>
                    <a:pt x="102" y="245"/>
                  </a:cubicBezTo>
                  <a:cubicBezTo>
                    <a:pt x="96" y="247"/>
                    <a:pt x="89" y="246"/>
                    <a:pt x="83" y="244"/>
                  </a:cubicBezTo>
                  <a:cubicBezTo>
                    <a:pt x="79" y="243"/>
                    <a:pt x="70" y="239"/>
                    <a:pt x="68" y="234"/>
                  </a:cubicBezTo>
                  <a:cubicBezTo>
                    <a:pt x="88" y="206"/>
                    <a:pt x="98" y="169"/>
                    <a:pt x="110" y="138"/>
                  </a:cubicBezTo>
                  <a:close/>
                  <a:moveTo>
                    <a:pt x="198" y="753"/>
                  </a:moveTo>
                  <a:cubicBezTo>
                    <a:pt x="174" y="753"/>
                    <a:pt x="149" y="746"/>
                    <a:pt x="126" y="735"/>
                  </a:cubicBezTo>
                  <a:cubicBezTo>
                    <a:pt x="112" y="729"/>
                    <a:pt x="99" y="721"/>
                    <a:pt x="94" y="705"/>
                  </a:cubicBezTo>
                  <a:cubicBezTo>
                    <a:pt x="93" y="704"/>
                    <a:pt x="93" y="702"/>
                    <a:pt x="92" y="700"/>
                  </a:cubicBezTo>
                  <a:cubicBezTo>
                    <a:pt x="127" y="704"/>
                    <a:pt x="162" y="704"/>
                    <a:pt x="196" y="705"/>
                  </a:cubicBezTo>
                  <a:cubicBezTo>
                    <a:pt x="231" y="705"/>
                    <a:pt x="266" y="707"/>
                    <a:pt x="300" y="704"/>
                  </a:cubicBezTo>
                  <a:cubicBezTo>
                    <a:pt x="277" y="736"/>
                    <a:pt x="238" y="753"/>
                    <a:pt x="198" y="753"/>
                  </a:cubicBezTo>
                  <a:close/>
                  <a:moveTo>
                    <a:pt x="309" y="685"/>
                  </a:moveTo>
                  <a:cubicBezTo>
                    <a:pt x="309" y="687"/>
                    <a:pt x="309" y="688"/>
                    <a:pt x="309" y="689"/>
                  </a:cubicBezTo>
                  <a:cubicBezTo>
                    <a:pt x="308" y="693"/>
                    <a:pt x="306" y="696"/>
                    <a:pt x="304" y="699"/>
                  </a:cubicBezTo>
                  <a:cubicBezTo>
                    <a:pt x="303" y="699"/>
                    <a:pt x="303" y="699"/>
                    <a:pt x="303" y="699"/>
                  </a:cubicBezTo>
                  <a:cubicBezTo>
                    <a:pt x="267" y="698"/>
                    <a:pt x="232" y="699"/>
                    <a:pt x="196" y="699"/>
                  </a:cubicBezTo>
                  <a:cubicBezTo>
                    <a:pt x="161" y="698"/>
                    <a:pt x="126" y="696"/>
                    <a:pt x="91" y="696"/>
                  </a:cubicBezTo>
                  <a:cubicBezTo>
                    <a:pt x="91" y="693"/>
                    <a:pt x="91" y="690"/>
                    <a:pt x="90" y="687"/>
                  </a:cubicBezTo>
                  <a:cubicBezTo>
                    <a:pt x="90" y="686"/>
                    <a:pt x="90" y="684"/>
                    <a:pt x="90" y="683"/>
                  </a:cubicBezTo>
                  <a:cubicBezTo>
                    <a:pt x="126" y="687"/>
                    <a:pt x="163" y="685"/>
                    <a:pt x="199" y="685"/>
                  </a:cubicBezTo>
                  <a:cubicBezTo>
                    <a:pt x="235" y="685"/>
                    <a:pt x="272" y="685"/>
                    <a:pt x="308" y="686"/>
                  </a:cubicBezTo>
                  <a:cubicBezTo>
                    <a:pt x="308" y="686"/>
                    <a:pt x="309" y="685"/>
                    <a:pt x="309" y="685"/>
                  </a:cubicBezTo>
                  <a:close/>
                  <a:moveTo>
                    <a:pt x="308" y="679"/>
                  </a:moveTo>
                  <a:cubicBezTo>
                    <a:pt x="271" y="679"/>
                    <a:pt x="235" y="679"/>
                    <a:pt x="199" y="679"/>
                  </a:cubicBezTo>
                  <a:cubicBezTo>
                    <a:pt x="163" y="679"/>
                    <a:pt x="126" y="677"/>
                    <a:pt x="90" y="680"/>
                  </a:cubicBezTo>
                  <a:cubicBezTo>
                    <a:pt x="91" y="611"/>
                    <a:pt x="86" y="541"/>
                    <a:pt x="82" y="473"/>
                  </a:cubicBezTo>
                  <a:cubicBezTo>
                    <a:pt x="79" y="396"/>
                    <a:pt x="74" y="320"/>
                    <a:pt x="68" y="244"/>
                  </a:cubicBezTo>
                  <a:cubicBezTo>
                    <a:pt x="76" y="251"/>
                    <a:pt x="90" y="254"/>
                    <a:pt x="96" y="254"/>
                  </a:cubicBezTo>
                  <a:cubicBezTo>
                    <a:pt x="108" y="253"/>
                    <a:pt x="123" y="246"/>
                    <a:pt x="128" y="235"/>
                  </a:cubicBezTo>
                  <a:cubicBezTo>
                    <a:pt x="134" y="255"/>
                    <a:pt x="177" y="254"/>
                    <a:pt x="184" y="233"/>
                  </a:cubicBezTo>
                  <a:cubicBezTo>
                    <a:pt x="195" y="254"/>
                    <a:pt x="233" y="252"/>
                    <a:pt x="241" y="230"/>
                  </a:cubicBezTo>
                  <a:cubicBezTo>
                    <a:pt x="252" y="247"/>
                    <a:pt x="280" y="244"/>
                    <a:pt x="291" y="226"/>
                  </a:cubicBezTo>
                  <a:cubicBezTo>
                    <a:pt x="292" y="304"/>
                    <a:pt x="294" y="381"/>
                    <a:pt x="297" y="459"/>
                  </a:cubicBezTo>
                  <a:cubicBezTo>
                    <a:pt x="299" y="498"/>
                    <a:pt x="300" y="538"/>
                    <a:pt x="302" y="577"/>
                  </a:cubicBezTo>
                  <a:cubicBezTo>
                    <a:pt x="304" y="610"/>
                    <a:pt x="303" y="645"/>
                    <a:pt x="308" y="679"/>
                  </a:cubicBezTo>
                  <a:close/>
                  <a:moveTo>
                    <a:pt x="355" y="343"/>
                  </a:moveTo>
                  <a:cubicBezTo>
                    <a:pt x="355" y="342"/>
                    <a:pt x="354" y="342"/>
                    <a:pt x="354" y="341"/>
                  </a:cubicBezTo>
                  <a:cubicBezTo>
                    <a:pt x="353" y="341"/>
                    <a:pt x="353" y="340"/>
                    <a:pt x="352" y="341"/>
                  </a:cubicBezTo>
                  <a:cubicBezTo>
                    <a:pt x="347" y="341"/>
                    <a:pt x="341" y="339"/>
                    <a:pt x="339" y="334"/>
                  </a:cubicBezTo>
                  <a:cubicBezTo>
                    <a:pt x="336" y="329"/>
                    <a:pt x="340" y="321"/>
                    <a:pt x="347" y="320"/>
                  </a:cubicBezTo>
                  <a:cubicBezTo>
                    <a:pt x="357" y="320"/>
                    <a:pt x="363" y="337"/>
                    <a:pt x="355" y="343"/>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2" name="Freeform 6"/>
            <p:cNvSpPr/>
            <p:nvPr/>
          </p:nvSpPr>
          <p:spPr bwMode="auto">
            <a:xfrm>
              <a:off x="1037" y="2486"/>
              <a:ext cx="107" cy="81"/>
            </a:xfrm>
            <a:custGeom>
              <a:avLst/>
              <a:gdLst>
                <a:gd name="T0" fmla="*/ 17 w 45"/>
                <a:gd name="T1" fmla="*/ 4 h 34"/>
                <a:gd name="T2" fmla="*/ 9 w 45"/>
                <a:gd name="T3" fmla="*/ 32 h 34"/>
                <a:gd name="T4" fmla="*/ 13 w 45"/>
                <a:gd name="T5" fmla="*/ 29 h 34"/>
                <a:gd name="T6" fmla="*/ 20 w 45"/>
                <a:gd name="T7" fmla="*/ 13 h 34"/>
                <a:gd name="T8" fmla="*/ 30 w 45"/>
                <a:gd name="T9" fmla="*/ 15 h 34"/>
                <a:gd name="T10" fmla="*/ 34 w 45"/>
                <a:gd name="T11" fmla="*/ 23 h 34"/>
                <a:gd name="T12" fmla="*/ 43 w 45"/>
                <a:gd name="T13" fmla="*/ 22 h 34"/>
                <a:gd name="T14" fmla="*/ 17 w 45"/>
                <a:gd name="T15" fmla="*/ 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34">
                  <a:moveTo>
                    <a:pt x="17" y="4"/>
                  </a:moveTo>
                  <a:cubicBezTo>
                    <a:pt x="6" y="7"/>
                    <a:pt x="0" y="23"/>
                    <a:pt x="9" y="32"/>
                  </a:cubicBezTo>
                  <a:cubicBezTo>
                    <a:pt x="11" y="34"/>
                    <a:pt x="14" y="32"/>
                    <a:pt x="13" y="29"/>
                  </a:cubicBezTo>
                  <a:cubicBezTo>
                    <a:pt x="12" y="23"/>
                    <a:pt x="13" y="15"/>
                    <a:pt x="20" y="13"/>
                  </a:cubicBezTo>
                  <a:cubicBezTo>
                    <a:pt x="24" y="12"/>
                    <a:pt x="27" y="13"/>
                    <a:pt x="30" y="15"/>
                  </a:cubicBezTo>
                  <a:cubicBezTo>
                    <a:pt x="32" y="17"/>
                    <a:pt x="33" y="20"/>
                    <a:pt x="34" y="23"/>
                  </a:cubicBezTo>
                  <a:cubicBezTo>
                    <a:pt x="36" y="27"/>
                    <a:pt x="42" y="26"/>
                    <a:pt x="43" y="22"/>
                  </a:cubicBezTo>
                  <a:cubicBezTo>
                    <a:pt x="45" y="9"/>
                    <a:pt x="28" y="0"/>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3" name="Freeform 7"/>
            <p:cNvSpPr/>
            <p:nvPr/>
          </p:nvSpPr>
          <p:spPr bwMode="auto">
            <a:xfrm>
              <a:off x="1342" y="2479"/>
              <a:ext cx="93" cy="73"/>
            </a:xfrm>
            <a:custGeom>
              <a:avLst/>
              <a:gdLst>
                <a:gd name="T0" fmla="*/ 22 w 39"/>
                <a:gd name="T1" fmla="*/ 2 h 31"/>
                <a:gd name="T2" fmla="*/ 2 w 39"/>
                <a:gd name="T3" fmla="*/ 27 h 31"/>
                <a:gd name="T4" fmla="*/ 7 w 39"/>
                <a:gd name="T5" fmla="*/ 27 h 31"/>
                <a:gd name="T6" fmla="*/ 19 w 39"/>
                <a:gd name="T7" fmla="*/ 11 h 31"/>
                <a:gd name="T8" fmla="*/ 25 w 39"/>
                <a:gd name="T9" fmla="*/ 21 h 31"/>
                <a:gd name="T10" fmla="*/ 33 w 39"/>
                <a:gd name="T11" fmla="*/ 26 h 31"/>
                <a:gd name="T12" fmla="*/ 22 w 39"/>
                <a:gd name="T13" fmla="*/ 2 h 31"/>
              </a:gdLst>
              <a:ahLst/>
              <a:cxnLst>
                <a:cxn ang="0">
                  <a:pos x="T0" y="T1"/>
                </a:cxn>
                <a:cxn ang="0">
                  <a:pos x="T2" y="T3"/>
                </a:cxn>
                <a:cxn ang="0">
                  <a:pos x="T4" y="T5"/>
                </a:cxn>
                <a:cxn ang="0">
                  <a:pos x="T6" y="T7"/>
                </a:cxn>
                <a:cxn ang="0">
                  <a:pos x="T8" y="T9"/>
                </a:cxn>
                <a:cxn ang="0">
                  <a:pos x="T10" y="T11"/>
                </a:cxn>
                <a:cxn ang="0">
                  <a:pos x="T12" y="T13"/>
                </a:cxn>
              </a:cxnLst>
              <a:rect l="0" t="0" r="r" b="b"/>
              <a:pathLst>
                <a:path w="39" h="31">
                  <a:moveTo>
                    <a:pt x="22" y="2"/>
                  </a:moveTo>
                  <a:cubicBezTo>
                    <a:pt x="8" y="0"/>
                    <a:pt x="0" y="15"/>
                    <a:pt x="2" y="27"/>
                  </a:cubicBezTo>
                  <a:cubicBezTo>
                    <a:pt x="2" y="30"/>
                    <a:pt x="6" y="29"/>
                    <a:pt x="7" y="27"/>
                  </a:cubicBezTo>
                  <a:cubicBezTo>
                    <a:pt x="9" y="21"/>
                    <a:pt x="11" y="12"/>
                    <a:pt x="19" y="11"/>
                  </a:cubicBezTo>
                  <a:cubicBezTo>
                    <a:pt x="24" y="10"/>
                    <a:pt x="27" y="17"/>
                    <a:pt x="25" y="21"/>
                  </a:cubicBezTo>
                  <a:cubicBezTo>
                    <a:pt x="23" y="27"/>
                    <a:pt x="30" y="31"/>
                    <a:pt x="33" y="26"/>
                  </a:cubicBezTo>
                  <a:cubicBezTo>
                    <a:pt x="39" y="17"/>
                    <a:pt x="32" y="3"/>
                    <a:pt x="22" y="2"/>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4" name="Freeform 8"/>
            <p:cNvSpPr/>
            <p:nvPr/>
          </p:nvSpPr>
          <p:spPr bwMode="auto">
            <a:xfrm>
              <a:off x="1220" y="2571"/>
              <a:ext cx="50" cy="50"/>
            </a:xfrm>
            <a:custGeom>
              <a:avLst/>
              <a:gdLst>
                <a:gd name="T0" fmla="*/ 17 w 21"/>
                <a:gd name="T1" fmla="*/ 4 h 21"/>
                <a:gd name="T2" fmla="*/ 1 w 21"/>
                <a:gd name="T3" fmla="*/ 6 h 21"/>
                <a:gd name="T4" fmla="*/ 2 w 21"/>
                <a:gd name="T5" fmla="*/ 8 h 21"/>
                <a:gd name="T6" fmla="*/ 12 w 21"/>
                <a:gd name="T7" fmla="*/ 8 h 21"/>
                <a:gd name="T8" fmla="*/ 11 w 21"/>
                <a:gd name="T9" fmla="*/ 18 h 21"/>
                <a:gd name="T10" fmla="*/ 13 w 21"/>
                <a:gd name="T11" fmla="*/ 21 h 21"/>
                <a:gd name="T12" fmla="*/ 17 w 21"/>
                <a:gd name="T13" fmla="*/ 4 h 21"/>
              </a:gdLst>
              <a:ahLst/>
              <a:cxnLst>
                <a:cxn ang="0">
                  <a:pos x="T0" y="T1"/>
                </a:cxn>
                <a:cxn ang="0">
                  <a:pos x="T2" y="T3"/>
                </a:cxn>
                <a:cxn ang="0">
                  <a:pos x="T4" y="T5"/>
                </a:cxn>
                <a:cxn ang="0">
                  <a:pos x="T6" y="T7"/>
                </a:cxn>
                <a:cxn ang="0">
                  <a:pos x="T8" y="T9"/>
                </a:cxn>
                <a:cxn ang="0">
                  <a:pos x="T10" y="T11"/>
                </a:cxn>
                <a:cxn ang="0">
                  <a:pos x="T12" y="T13"/>
                </a:cxn>
              </a:cxnLst>
              <a:rect l="0" t="0" r="r" b="b"/>
              <a:pathLst>
                <a:path w="21" h="21">
                  <a:moveTo>
                    <a:pt x="17" y="4"/>
                  </a:moveTo>
                  <a:cubicBezTo>
                    <a:pt x="12" y="0"/>
                    <a:pt x="3" y="0"/>
                    <a:pt x="1" y="6"/>
                  </a:cubicBezTo>
                  <a:cubicBezTo>
                    <a:pt x="0" y="7"/>
                    <a:pt x="1" y="9"/>
                    <a:pt x="2" y="8"/>
                  </a:cubicBezTo>
                  <a:cubicBezTo>
                    <a:pt x="5" y="6"/>
                    <a:pt x="10" y="5"/>
                    <a:pt x="12" y="8"/>
                  </a:cubicBezTo>
                  <a:cubicBezTo>
                    <a:pt x="15" y="11"/>
                    <a:pt x="12" y="14"/>
                    <a:pt x="11" y="18"/>
                  </a:cubicBezTo>
                  <a:cubicBezTo>
                    <a:pt x="10" y="19"/>
                    <a:pt x="12" y="21"/>
                    <a:pt x="13" y="21"/>
                  </a:cubicBezTo>
                  <a:cubicBezTo>
                    <a:pt x="21" y="20"/>
                    <a:pt x="21" y="8"/>
                    <a:pt x="17"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sp>
          <p:nvSpPr>
            <p:cNvPr id="25" name="Freeform 9"/>
            <p:cNvSpPr/>
            <p:nvPr/>
          </p:nvSpPr>
          <p:spPr bwMode="auto">
            <a:xfrm>
              <a:off x="1120" y="2640"/>
              <a:ext cx="258" cy="142"/>
            </a:xfrm>
            <a:custGeom>
              <a:avLst/>
              <a:gdLst>
                <a:gd name="T0" fmla="*/ 100 w 108"/>
                <a:gd name="T1" fmla="*/ 4 h 60"/>
                <a:gd name="T2" fmla="*/ 50 w 108"/>
                <a:gd name="T3" fmla="*/ 16 h 60"/>
                <a:gd name="T4" fmla="*/ 24 w 108"/>
                <a:gd name="T5" fmla="*/ 12 h 60"/>
                <a:gd name="T6" fmla="*/ 4 w 108"/>
                <a:gd name="T7" fmla="*/ 7 h 60"/>
                <a:gd name="T8" fmla="*/ 4 w 108"/>
                <a:gd name="T9" fmla="*/ 7 h 60"/>
                <a:gd name="T10" fmla="*/ 0 w 108"/>
                <a:gd name="T11" fmla="*/ 8 h 60"/>
                <a:gd name="T12" fmla="*/ 108 w 108"/>
                <a:gd name="T13" fmla="*/ 6 h 60"/>
                <a:gd name="T14" fmla="*/ 100 w 108"/>
                <a:gd name="T15" fmla="*/ 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60">
                  <a:moveTo>
                    <a:pt x="100" y="4"/>
                  </a:moveTo>
                  <a:cubicBezTo>
                    <a:pt x="83" y="10"/>
                    <a:pt x="69" y="17"/>
                    <a:pt x="50" y="16"/>
                  </a:cubicBezTo>
                  <a:cubicBezTo>
                    <a:pt x="41" y="16"/>
                    <a:pt x="32" y="15"/>
                    <a:pt x="24" y="12"/>
                  </a:cubicBezTo>
                  <a:cubicBezTo>
                    <a:pt x="17" y="10"/>
                    <a:pt x="11" y="7"/>
                    <a:pt x="4" y="7"/>
                  </a:cubicBezTo>
                  <a:cubicBezTo>
                    <a:pt x="4" y="7"/>
                    <a:pt x="4" y="7"/>
                    <a:pt x="4" y="7"/>
                  </a:cubicBezTo>
                  <a:cubicBezTo>
                    <a:pt x="3" y="5"/>
                    <a:pt x="0" y="6"/>
                    <a:pt x="0" y="8"/>
                  </a:cubicBezTo>
                  <a:cubicBezTo>
                    <a:pt x="5" y="60"/>
                    <a:pt x="105" y="58"/>
                    <a:pt x="108" y="6"/>
                  </a:cubicBezTo>
                  <a:cubicBezTo>
                    <a:pt x="108" y="1"/>
                    <a:pt x="102" y="0"/>
                    <a:pt x="100" y="4"/>
                  </a:cubicBezTo>
                  <a:close/>
                </a:path>
              </a:pathLst>
            </a:custGeom>
            <a:grpFill/>
            <a:ln w="9525">
              <a:solidFill>
                <a:schemeClr val="tx1"/>
              </a:solidFill>
              <a:round/>
            </a:ln>
          </p:spPr>
          <p:txBody>
            <a:bodyPr vert="horz" wrap="square" lIns="91440" tIns="45720" rIns="91440" bIns="45720" numCol="1" anchor="t" anchorCtr="0" compatLnSpc="1"/>
            <a:lstStyle/>
            <a:p>
              <a:endParaRPr lang="zh-CN" altLang="en-US"/>
            </a:p>
          </p:txBody>
        </p:sp>
      </p:grpSp>
      <p:sp>
        <p:nvSpPr>
          <p:cNvPr id="26" name="圆角矩形 85"/>
          <p:cNvSpPr/>
          <p:nvPr/>
        </p:nvSpPr>
        <p:spPr>
          <a:xfrm>
            <a:off x="2236773" y="5698339"/>
            <a:ext cx="2689254" cy="442021"/>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8" name="矩形 37"/>
          <p:cNvSpPr/>
          <p:nvPr/>
        </p:nvSpPr>
        <p:spPr>
          <a:xfrm>
            <a:off x="22367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9" name="圆角矩形 85"/>
          <p:cNvSpPr/>
          <p:nvPr/>
        </p:nvSpPr>
        <p:spPr>
          <a:xfrm>
            <a:off x="7265973" y="5698339"/>
            <a:ext cx="2689254" cy="442021"/>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7265973" y="4527460"/>
            <a:ext cx="2517111" cy="10017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5" name="组合 14"/>
          <p:cNvGrpSpPr/>
          <p:nvPr/>
        </p:nvGrpSpPr>
        <p:grpSpPr>
          <a:xfrm>
            <a:off x="1726364" y="3462117"/>
            <a:ext cx="683842" cy="754285"/>
            <a:chOff x="2059358" y="4037555"/>
            <a:chExt cx="1609611" cy="1775418"/>
          </a:xfrm>
        </p:grpSpPr>
        <p:sp>
          <p:nvSpPr>
            <p:cNvPr id="18" name="Freeform 5"/>
            <p:cNvSpPr/>
            <p:nvPr/>
          </p:nvSpPr>
          <p:spPr bwMode="auto">
            <a:xfrm>
              <a:off x="2059358" y="4037555"/>
              <a:ext cx="1609610" cy="1775418"/>
            </a:xfrm>
            <a:custGeom>
              <a:avLst/>
              <a:gdLst/>
              <a:ahLst/>
              <a:cxnLst>
                <a:cxn ang="0">
                  <a:pos x="203" y="0"/>
                </a:cxn>
                <a:cxn ang="0">
                  <a:pos x="409" y="654"/>
                </a:cxn>
                <a:cxn ang="0">
                  <a:pos x="0" y="654"/>
                </a:cxn>
                <a:cxn ang="0">
                  <a:pos x="203" y="0"/>
                </a:cxn>
              </a:cxnLst>
              <a:rect l="0" t="0" r="r" b="b"/>
              <a:pathLst>
                <a:path w="409" h="654">
                  <a:moveTo>
                    <a:pt x="203" y="0"/>
                  </a:moveTo>
                  <a:lnTo>
                    <a:pt x="409" y="654"/>
                  </a:lnTo>
                  <a:lnTo>
                    <a:pt x="0" y="654"/>
                  </a:lnTo>
                  <a:lnTo>
                    <a:pt x="203" y="0"/>
                  </a:lnTo>
                  <a:close/>
                </a:path>
              </a:pathLst>
            </a:custGeom>
            <a:solidFill>
              <a:schemeClr val="accent1"/>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sp>
          <p:nvSpPr>
            <p:cNvPr id="19" name="Freeform 7"/>
            <p:cNvSpPr/>
            <p:nvPr/>
          </p:nvSpPr>
          <p:spPr bwMode="auto">
            <a:xfrm>
              <a:off x="2870066" y="4051127"/>
              <a:ext cx="798903" cy="1761845"/>
            </a:xfrm>
            <a:custGeom>
              <a:avLst/>
              <a:gdLst/>
              <a:ahLst/>
              <a:cxnLst>
                <a:cxn ang="0">
                  <a:pos x="0" y="0"/>
                </a:cxn>
                <a:cxn ang="0">
                  <a:pos x="0" y="649"/>
                </a:cxn>
                <a:cxn ang="0">
                  <a:pos x="203" y="649"/>
                </a:cxn>
                <a:cxn ang="0">
                  <a:pos x="0" y="0"/>
                </a:cxn>
              </a:cxnLst>
              <a:rect l="0" t="0" r="r" b="b"/>
              <a:pathLst>
                <a:path w="203" h="649">
                  <a:moveTo>
                    <a:pt x="0" y="0"/>
                  </a:moveTo>
                  <a:lnTo>
                    <a:pt x="0" y="649"/>
                  </a:lnTo>
                  <a:lnTo>
                    <a:pt x="203" y="649"/>
                  </a:lnTo>
                  <a:lnTo>
                    <a:pt x="0" y="0"/>
                  </a:lnTo>
                  <a:close/>
                </a:path>
              </a:pathLst>
            </a:custGeom>
            <a:solidFill>
              <a:schemeClr val="accent1">
                <a:lumMod val="20000"/>
                <a:lumOff val="80000"/>
                <a:alpha val="50000"/>
              </a:schemeClr>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grpSp>
      <p:cxnSp>
        <p:nvCxnSpPr>
          <p:cNvPr id="27" name="直接连接符 26"/>
          <p:cNvCxnSpPr/>
          <p:nvPr/>
        </p:nvCxnSpPr>
        <p:spPr>
          <a:xfrm>
            <a:off x="914400" y="4470400"/>
            <a:ext cx="2307771"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023257" y="4550228"/>
            <a:ext cx="2090057" cy="1661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29" name="椭圆 28"/>
          <p:cNvSpPr/>
          <p:nvPr/>
        </p:nvSpPr>
        <p:spPr>
          <a:xfrm>
            <a:off x="1703772" y="2467426"/>
            <a:ext cx="729027" cy="72902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A</a:t>
            </a:r>
            <a:endParaRPr lang="zh-CN" altLang="en-US" sz="2800" dirty="0"/>
          </a:p>
        </p:txBody>
      </p:sp>
      <p:grpSp>
        <p:nvGrpSpPr>
          <p:cNvPr id="30" name="组合 29"/>
          <p:cNvGrpSpPr/>
          <p:nvPr/>
        </p:nvGrpSpPr>
        <p:grpSpPr>
          <a:xfrm>
            <a:off x="4440535" y="3462117"/>
            <a:ext cx="683842" cy="754285"/>
            <a:chOff x="2059358" y="4037555"/>
            <a:chExt cx="1609611" cy="1775418"/>
          </a:xfrm>
        </p:grpSpPr>
        <p:sp>
          <p:nvSpPr>
            <p:cNvPr id="32" name="Freeform 5"/>
            <p:cNvSpPr/>
            <p:nvPr/>
          </p:nvSpPr>
          <p:spPr bwMode="auto">
            <a:xfrm>
              <a:off x="2059358" y="4037555"/>
              <a:ext cx="1609610" cy="1775418"/>
            </a:xfrm>
            <a:custGeom>
              <a:avLst/>
              <a:gdLst/>
              <a:ahLst/>
              <a:cxnLst>
                <a:cxn ang="0">
                  <a:pos x="203" y="0"/>
                </a:cxn>
                <a:cxn ang="0">
                  <a:pos x="409" y="654"/>
                </a:cxn>
                <a:cxn ang="0">
                  <a:pos x="0" y="654"/>
                </a:cxn>
                <a:cxn ang="0">
                  <a:pos x="203" y="0"/>
                </a:cxn>
              </a:cxnLst>
              <a:rect l="0" t="0" r="r" b="b"/>
              <a:pathLst>
                <a:path w="409" h="654">
                  <a:moveTo>
                    <a:pt x="203" y="0"/>
                  </a:moveTo>
                  <a:lnTo>
                    <a:pt x="409" y="654"/>
                  </a:lnTo>
                  <a:lnTo>
                    <a:pt x="0" y="654"/>
                  </a:lnTo>
                  <a:lnTo>
                    <a:pt x="203" y="0"/>
                  </a:lnTo>
                  <a:close/>
                </a:path>
              </a:pathLst>
            </a:custGeom>
            <a:solidFill>
              <a:schemeClr val="accent2"/>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sp>
          <p:nvSpPr>
            <p:cNvPr id="33" name="Freeform 7"/>
            <p:cNvSpPr/>
            <p:nvPr/>
          </p:nvSpPr>
          <p:spPr bwMode="auto">
            <a:xfrm>
              <a:off x="2870066" y="4051127"/>
              <a:ext cx="798903" cy="1761845"/>
            </a:xfrm>
            <a:custGeom>
              <a:avLst/>
              <a:gdLst/>
              <a:ahLst/>
              <a:cxnLst>
                <a:cxn ang="0">
                  <a:pos x="0" y="0"/>
                </a:cxn>
                <a:cxn ang="0">
                  <a:pos x="0" y="649"/>
                </a:cxn>
                <a:cxn ang="0">
                  <a:pos x="203" y="649"/>
                </a:cxn>
                <a:cxn ang="0">
                  <a:pos x="0" y="0"/>
                </a:cxn>
              </a:cxnLst>
              <a:rect l="0" t="0" r="r" b="b"/>
              <a:pathLst>
                <a:path w="203" h="649">
                  <a:moveTo>
                    <a:pt x="0" y="0"/>
                  </a:moveTo>
                  <a:lnTo>
                    <a:pt x="0" y="649"/>
                  </a:lnTo>
                  <a:lnTo>
                    <a:pt x="203" y="649"/>
                  </a:lnTo>
                  <a:lnTo>
                    <a:pt x="0" y="0"/>
                  </a:lnTo>
                  <a:close/>
                </a:path>
              </a:pathLst>
            </a:custGeom>
            <a:solidFill>
              <a:schemeClr val="accent2">
                <a:lumMod val="20000"/>
                <a:lumOff val="80000"/>
                <a:alpha val="50000"/>
              </a:schemeClr>
            </a:solidFill>
            <a:ln w="9525">
              <a:noFill/>
              <a:round/>
            </a:ln>
            <a:effectLst>
              <a:outerShdw blurRad="50800" dist="50800" dir="5400000" algn="ctr" rotWithShape="0">
                <a:srgbClr val="000000">
                  <a:alpha val="0"/>
                </a:srgbClr>
              </a:outerShdw>
            </a:effectLst>
          </p:spPr>
          <p:txBody>
            <a:bodyPr vert="horz" wrap="square" lIns="121920" tIns="60960" rIns="121920" bIns="60960" numCol="1" anchor="ctr" anchorCtr="0" compatLnSpc="1"/>
            <a:lstStyle/>
            <a:p>
              <a:pPr algn="ctr"/>
              <a:endParaRPr lang="en-US" sz="3200">
                <a:latin typeface="+mj-ea"/>
                <a:ea typeface="+mj-ea"/>
              </a:endParaRPr>
            </a:p>
          </p:txBody>
        </p:sp>
      </p:grpSp>
      <p:cxnSp>
        <p:nvCxnSpPr>
          <p:cNvPr id="34" name="直接连接符 33"/>
          <p:cNvCxnSpPr/>
          <p:nvPr/>
        </p:nvCxnSpPr>
        <p:spPr>
          <a:xfrm>
            <a:off x="3628571" y="4470400"/>
            <a:ext cx="2307771"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3737428" y="4550228"/>
            <a:ext cx="2090057" cy="1661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a:t>
            </a:r>
            <a:endParaRPr lang="zh-CN" altLang="zh-CN" sz="1800" dirty="0">
              <a:solidFill>
                <a:schemeClr val="tx1"/>
              </a:solidFill>
              <a:latin typeface="+mj-ea"/>
              <a:ea typeface="+mj-ea"/>
            </a:endParaRPr>
          </a:p>
        </p:txBody>
      </p:sp>
      <p:sp>
        <p:nvSpPr>
          <p:cNvPr id="36" name="椭圆 35"/>
          <p:cNvSpPr/>
          <p:nvPr/>
        </p:nvSpPr>
        <p:spPr>
          <a:xfrm>
            <a:off x="4417943" y="2467426"/>
            <a:ext cx="729027" cy="72902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B</a:t>
            </a:r>
            <a:endParaRPr lang="zh-CN" altLang="en-US" sz="2800" dirty="0"/>
          </a:p>
        </p:txBody>
      </p:sp>
      <p:sp>
        <p:nvSpPr>
          <p:cNvPr id="37" name="椭圆 36"/>
          <p:cNvSpPr/>
          <p:nvPr/>
        </p:nvSpPr>
        <p:spPr>
          <a:xfrm>
            <a:off x="6632357" y="5432325"/>
            <a:ext cx="1060213" cy="10600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38" name="圆角矩形 108"/>
          <p:cNvSpPr/>
          <p:nvPr/>
        </p:nvSpPr>
        <p:spPr>
          <a:xfrm>
            <a:off x="6648656" y="1903533"/>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9" name="KSO_Shape"/>
          <p:cNvSpPr/>
          <p:nvPr/>
        </p:nvSpPr>
        <p:spPr bwMode="auto">
          <a:xfrm>
            <a:off x="6840273" y="5772789"/>
            <a:ext cx="644381" cy="379111"/>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solidFill>
            <a:srgbClr val="FE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40" name="椭圆 39"/>
          <p:cNvSpPr/>
          <p:nvPr/>
        </p:nvSpPr>
        <p:spPr>
          <a:xfrm>
            <a:off x="7900486" y="5432325"/>
            <a:ext cx="1060213" cy="10600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1" name="椭圆 40"/>
          <p:cNvSpPr/>
          <p:nvPr/>
        </p:nvSpPr>
        <p:spPr>
          <a:xfrm>
            <a:off x="9168615" y="5432325"/>
            <a:ext cx="1060213" cy="106003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2" name="椭圆 41"/>
          <p:cNvSpPr/>
          <p:nvPr/>
        </p:nvSpPr>
        <p:spPr>
          <a:xfrm>
            <a:off x="10436744" y="5432325"/>
            <a:ext cx="1060213" cy="10600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dirty="0">
              <a:solidFill>
                <a:srgbClr val="FFFFFF"/>
              </a:solidFill>
              <a:latin typeface="Arial" panose="020B0604020202020204" pitchFamily="34" charset="0"/>
              <a:cs typeface="Arial" panose="020B0604020202020204" pitchFamily="34" charset="0"/>
            </a:endParaRPr>
          </a:p>
        </p:txBody>
      </p:sp>
      <p:sp>
        <p:nvSpPr>
          <p:cNvPr id="43" name="KSO_Shape"/>
          <p:cNvSpPr/>
          <p:nvPr/>
        </p:nvSpPr>
        <p:spPr bwMode="auto">
          <a:xfrm flipH="1">
            <a:off x="8166456" y="5750155"/>
            <a:ext cx="528273" cy="424379"/>
          </a:xfrm>
          <a:custGeom>
            <a:avLst/>
            <a:gdLst>
              <a:gd name="T0" fmla="*/ 2147483646 w 288"/>
              <a:gd name="T1" fmla="*/ 0 h 232"/>
              <a:gd name="T2" fmla="*/ 0 w 288"/>
              <a:gd name="T3" fmla="*/ 2147483646 h 232"/>
              <a:gd name="T4" fmla="*/ 2147483646 w 288"/>
              <a:gd name="T5" fmla="*/ 2147483646 h 232"/>
              <a:gd name="T6" fmla="*/ 2147483646 w 288"/>
              <a:gd name="T7" fmla="*/ 2147483646 h 232"/>
              <a:gd name="T8" fmla="*/ 2147483646 w 288"/>
              <a:gd name="T9" fmla="*/ 2147483646 h 232"/>
              <a:gd name="T10" fmla="*/ 2147483646 w 288"/>
              <a:gd name="T11" fmla="*/ 2147483646 h 232"/>
              <a:gd name="T12" fmla="*/ 2147483646 w 288"/>
              <a:gd name="T13" fmla="*/ 2147483646 h 232"/>
              <a:gd name="T14" fmla="*/ 2147483646 w 288"/>
              <a:gd name="T15" fmla="*/ 0 h 232"/>
              <a:gd name="T16" fmla="*/ 2147483646 w 288"/>
              <a:gd name="T17" fmla="*/ 2147483646 h 232"/>
              <a:gd name="T18" fmla="*/ 2147483646 w 288"/>
              <a:gd name="T19" fmla="*/ 2147483646 h 232"/>
              <a:gd name="T20" fmla="*/ 2147483646 w 288"/>
              <a:gd name="T21" fmla="*/ 2147483646 h 232"/>
              <a:gd name="T22" fmla="*/ 2147483646 w 288"/>
              <a:gd name="T23" fmla="*/ 2147483646 h 232"/>
              <a:gd name="T24" fmla="*/ 2147483646 w 288"/>
              <a:gd name="T25" fmla="*/ 2147483646 h 232"/>
              <a:gd name="T26" fmla="*/ 2147483646 w 288"/>
              <a:gd name="T27" fmla="*/ 2147483646 h 232"/>
              <a:gd name="T28" fmla="*/ 2147483646 w 288"/>
              <a:gd name="T29" fmla="*/ 2147483646 h 232"/>
              <a:gd name="T30" fmla="*/ 2147483646 w 288"/>
              <a:gd name="T31" fmla="*/ 2147483646 h 232"/>
              <a:gd name="T32" fmla="*/ 2147483646 w 288"/>
              <a:gd name="T33" fmla="*/ 2147483646 h 232"/>
              <a:gd name="T34" fmla="*/ 2147483646 w 288"/>
              <a:gd name="T35" fmla="*/ 2147483646 h 232"/>
              <a:gd name="T36" fmla="*/ 2147483646 w 288"/>
              <a:gd name="T37" fmla="*/ 2147483646 h 232"/>
              <a:gd name="T38" fmla="*/ 2147483646 w 288"/>
              <a:gd name="T39" fmla="*/ 2147483646 h 232"/>
              <a:gd name="T40" fmla="*/ 2147483646 w 288"/>
              <a:gd name="T41" fmla="*/ 2147483646 h 232"/>
              <a:gd name="T42" fmla="*/ 2147483646 w 288"/>
              <a:gd name="T43" fmla="*/ 2147483646 h 232"/>
              <a:gd name="T44" fmla="*/ 2147483646 w 288"/>
              <a:gd name="T45" fmla="*/ 2147483646 h 232"/>
              <a:gd name="T46" fmla="*/ 2147483646 w 288"/>
              <a:gd name="T47" fmla="*/ 2147483646 h 232"/>
              <a:gd name="T48" fmla="*/ 2147483646 w 288"/>
              <a:gd name="T49" fmla="*/ 2147483646 h 232"/>
              <a:gd name="T50" fmla="*/ 2147483646 w 288"/>
              <a:gd name="T51" fmla="*/ 2147483646 h 232"/>
              <a:gd name="T52" fmla="*/ 2147483646 w 288"/>
              <a:gd name="T53" fmla="*/ 2147483646 h 232"/>
              <a:gd name="T54" fmla="*/ 2147483646 w 288"/>
              <a:gd name="T55" fmla="*/ 2147483646 h 232"/>
              <a:gd name="T56" fmla="*/ 2147483646 w 288"/>
              <a:gd name="T57" fmla="*/ 2147483646 h 232"/>
              <a:gd name="T58" fmla="*/ 2147483646 w 288"/>
              <a:gd name="T59" fmla="*/ 2147483646 h 232"/>
              <a:gd name="T60" fmla="*/ 2147483646 w 288"/>
              <a:gd name="T61" fmla="*/ 2147483646 h 232"/>
              <a:gd name="T62" fmla="*/ 2147483646 w 288"/>
              <a:gd name="T63" fmla="*/ 2147483646 h 232"/>
              <a:gd name="T64" fmla="*/ 2147483646 w 288"/>
              <a:gd name="T65" fmla="*/ 2147483646 h 232"/>
              <a:gd name="T66" fmla="*/ 2147483646 w 288"/>
              <a:gd name="T67" fmla="*/ 2147483646 h 232"/>
              <a:gd name="T68" fmla="*/ 2147483646 w 288"/>
              <a:gd name="T69" fmla="*/ 2147483646 h 232"/>
              <a:gd name="T70" fmla="*/ 2147483646 w 288"/>
              <a:gd name="T71" fmla="*/ 2147483646 h 232"/>
              <a:gd name="T72" fmla="*/ 2147483646 w 288"/>
              <a:gd name="T73" fmla="*/ 2147483646 h 232"/>
              <a:gd name="T74" fmla="*/ 2147483646 w 288"/>
              <a:gd name="T75" fmla="*/ 2147483646 h 2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88" h="232">
                <a:moveTo>
                  <a:pt x="144" y="0"/>
                </a:moveTo>
                <a:cubicBezTo>
                  <a:pt x="64" y="0"/>
                  <a:pt x="0" y="52"/>
                  <a:pt x="0" y="116"/>
                </a:cubicBezTo>
                <a:cubicBezTo>
                  <a:pt x="0" y="152"/>
                  <a:pt x="14" y="160"/>
                  <a:pt x="33" y="160"/>
                </a:cubicBezTo>
                <a:cubicBezTo>
                  <a:pt x="49" y="160"/>
                  <a:pt x="67" y="154"/>
                  <a:pt x="84" y="154"/>
                </a:cubicBezTo>
                <a:cubicBezTo>
                  <a:pt x="95" y="154"/>
                  <a:pt x="105" y="157"/>
                  <a:pt x="112" y="165"/>
                </a:cubicBezTo>
                <a:cubicBezTo>
                  <a:pt x="135" y="189"/>
                  <a:pt x="64" y="232"/>
                  <a:pt x="144" y="232"/>
                </a:cubicBezTo>
                <a:cubicBezTo>
                  <a:pt x="224" y="232"/>
                  <a:pt x="288" y="180"/>
                  <a:pt x="288" y="116"/>
                </a:cubicBezTo>
                <a:cubicBezTo>
                  <a:pt x="288" y="52"/>
                  <a:pt x="224" y="0"/>
                  <a:pt x="144" y="0"/>
                </a:cubicBezTo>
                <a:close/>
                <a:moveTo>
                  <a:pt x="60" y="104"/>
                </a:moveTo>
                <a:cubicBezTo>
                  <a:pt x="49" y="104"/>
                  <a:pt x="40" y="95"/>
                  <a:pt x="40" y="84"/>
                </a:cubicBezTo>
                <a:cubicBezTo>
                  <a:pt x="40" y="73"/>
                  <a:pt x="49" y="64"/>
                  <a:pt x="60" y="64"/>
                </a:cubicBezTo>
                <a:cubicBezTo>
                  <a:pt x="71" y="64"/>
                  <a:pt x="80" y="73"/>
                  <a:pt x="80" y="84"/>
                </a:cubicBezTo>
                <a:cubicBezTo>
                  <a:pt x="80" y="95"/>
                  <a:pt x="71" y="104"/>
                  <a:pt x="60" y="104"/>
                </a:cubicBezTo>
                <a:close/>
                <a:moveTo>
                  <a:pt x="116" y="64"/>
                </a:moveTo>
                <a:cubicBezTo>
                  <a:pt x="105" y="64"/>
                  <a:pt x="96" y="55"/>
                  <a:pt x="96" y="44"/>
                </a:cubicBezTo>
                <a:cubicBezTo>
                  <a:pt x="96" y="33"/>
                  <a:pt x="105" y="24"/>
                  <a:pt x="116" y="24"/>
                </a:cubicBezTo>
                <a:cubicBezTo>
                  <a:pt x="127" y="24"/>
                  <a:pt x="136" y="33"/>
                  <a:pt x="136" y="44"/>
                </a:cubicBezTo>
                <a:cubicBezTo>
                  <a:pt x="136" y="55"/>
                  <a:pt x="127" y="64"/>
                  <a:pt x="116" y="64"/>
                </a:cubicBezTo>
                <a:close/>
                <a:moveTo>
                  <a:pt x="164" y="216"/>
                </a:moveTo>
                <a:cubicBezTo>
                  <a:pt x="149" y="216"/>
                  <a:pt x="136" y="207"/>
                  <a:pt x="136" y="196"/>
                </a:cubicBezTo>
                <a:cubicBezTo>
                  <a:pt x="136" y="185"/>
                  <a:pt x="149" y="176"/>
                  <a:pt x="164" y="176"/>
                </a:cubicBezTo>
                <a:cubicBezTo>
                  <a:pt x="179" y="176"/>
                  <a:pt x="192" y="185"/>
                  <a:pt x="192" y="196"/>
                </a:cubicBezTo>
                <a:cubicBezTo>
                  <a:pt x="192" y="207"/>
                  <a:pt x="179" y="216"/>
                  <a:pt x="164" y="216"/>
                </a:cubicBezTo>
                <a:close/>
                <a:moveTo>
                  <a:pt x="172" y="64"/>
                </a:moveTo>
                <a:cubicBezTo>
                  <a:pt x="161" y="64"/>
                  <a:pt x="152" y="55"/>
                  <a:pt x="152" y="44"/>
                </a:cubicBezTo>
                <a:cubicBezTo>
                  <a:pt x="152" y="33"/>
                  <a:pt x="161" y="24"/>
                  <a:pt x="172" y="24"/>
                </a:cubicBezTo>
                <a:cubicBezTo>
                  <a:pt x="183" y="24"/>
                  <a:pt x="192" y="33"/>
                  <a:pt x="192" y="44"/>
                </a:cubicBezTo>
                <a:cubicBezTo>
                  <a:pt x="192" y="55"/>
                  <a:pt x="183" y="64"/>
                  <a:pt x="172" y="64"/>
                </a:cubicBezTo>
                <a:close/>
                <a:moveTo>
                  <a:pt x="208" y="76"/>
                </a:moveTo>
                <a:cubicBezTo>
                  <a:pt x="208" y="65"/>
                  <a:pt x="217" y="56"/>
                  <a:pt x="228" y="56"/>
                </a:cubicBezTo>
                <a:cubicBezTo>
                  <a:pt x="239" y="56"/>
                  <a:pt x="248" y="65"/>
                  <a:pt x="248" y="76"/>
                </a:cubicBezTo>
                <a:cubicBezTo>
                  <a:pt x="248" y="87"/>
                  <a:pt x="239" y="96"/>
                  <a:pt x="228" y="96"/>
                </a:cubicBezTo>
                <a:cubicBezTo>
                  <a:pt x="217" y="96"/>
                  <a:pt x="208" y="87"/>
                  <a:pt x="208" y="76"/>
                </a:cubicBezTo>
                <a:close/>
                <a:moveTo>
                  <a:pt x="264" y="132"/>
                </a:moveTo>
                <a:cubicBezTo>
                  <a:pt x="264" y="143"/>
                  <a:pt x="255" y="152"/>
                  <a:pt x="244" y="152"/>
                </a:cubicBezTo>
                <a:cubicBezTo>
                  <a:pt x="233" y="152"/>
                  <a:pt x="224" y="143"/>
                  <a:pt x="224" y="132"/>
                </a:cubicBezTo>
                <a:cubicBezTo>
                  <a:pt x="224" y="121"/>
                  <a:pt x="233" y="112"/>
                  <a:pt x="244" y="112"/>
                </a:cubicBezTo>
                <a:cubicBezTo>
                  <a:pt x="255" y="112"/>
                  <a:pt x="264" y="121"/>
                  <a:pt x="264" y="132"/>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4" name="KSO_Shape"/>
          <p:cNvSpPr/>
          <p:nvPr/>
        </p:nvSpPr>
        <p:spPr>
          <a:xfrm>
            <a:off x="9434436" y="5761928"/>
            <a:ext cx="528570" cy="400833"/>
          </a:xfrm>
          <a:custGeom>
            <a:avLst/>
            <a:gdLst>
              <a:gd name="connsiteX0" fmla="*/ 367281 w 529316"/>
              <a:gd name="connsiteY0" fmla="*/ 196274 h 401026"/>
              <a:gd name="connsiteX1" fmla="*/ 355293 w 529316"/>
              <a:gd name="connsiteY1" fmla="*/ 208263 h 401026"/>
              <a:gd name="connsiteX2" fmla="*/ 465090 w 529316"/>
              <a:gd name="connsiteY2" fmla="*/ 318060 h 401026"/>
              <a:gd name="connsiteX3" fmla="*/ 466739 w 529316"/>
              <a:gd name="connsiteY3" fmla="*/ 320716 h 401026"/>
              <a:gd name="connsiteX4" fmla="*/ 491723 w 529316"/>
              <a:gd name="connsiteY4" fmla="*/ 320716 h 401026"/>
              <a:gd name="connsiteX5" fmla="*/ 162035 w 529316"/>
              <a:gd name="connsiteY5" fmla="*/ 196274 h 401026"/>
              <a:gd name="connsiteX6" fmla="*/ 37593 w 529316"/>
              <a:gd name="connsiteY6" fmla="*/ 320716 h 401026"/>
              <a:gd name="connsiteX7" fmla="*/ 62577 w 529316"/>
              <a:gd name="connsiteY7" fmla="*/ 320716 h 401026"/>
              <a:gd name="connsiteX8" fmla="*/ 64225 w 529316"/>
              <a:gd name="connsiteY8" fmla="*/ 318061 h 401026"/>
              <a:gd name="connsiteX9" fmla="*/ 174023 w 529316"/>
              <a:gd name="connsiteY9" fmla="*/ 208263 h 401026"/>
              <a:gd name="connsiteX10" fmla="*/ 46349 w 529316"/>
              <a:gd name="connsiteY10" fmla="*/ 80311 h 401026"/>
              <a:gd name="connsiteX11" fmla="*/ 222791 w 529316"/>
              <a:gd name="connsiteY11" fmla="*/ 256753 h 401026"/>
              <a:gd name="connsiteX12" fmla="*/ 263500 w 529316"/>
              <a:gd name="connsiteY12" fmla="*/ 273616 h 401026"/>
              <a:gd name="connsiteX13" fmla="*/ 264659 w 529316"/>
              <a:gd name="connsiteY13" fmla="*/ 273504 h 401026"/>
              <a:gd name="connsiteX14" fmla="*/ 306525 w 529316"/>
              <a:gd name="connsiteY14" fmla="*/ 256753 h 401026"/>
              <a:gd name="connsiteX15" fmla="*/ 482968 w 529316"/>
              <a:gd name="connsiteY15" fmla="*/ 80311 h 401026"/>
              <a:gd name="connsiteX16" fmla="*/ 458990 w 529316"/>
              <a:gd name="connsiteY16" fmla="*/ 80311 h 401026"/>
              <a:gd name="connsiteX17" fmla="*/ 300904 w 529316"/>
              <a:gd name="connsiteY17" fmla="*/ 238397 h 401026"/>
              <a:gd name="connsiteX18" fmla="*/ 264659 w 529316"/>
              <a:gd name="connsiteY18" fmla="*/ 252899 h 401026"/>
              <a:gd name="connsiteX19" fmla="*/ 263656 w 529316"/>
              <a:gd name="connsiteY19" fmla="*/ 252995 h 401026"/>
              <a:gd name="connsiteX20" fmla="*/ 228412 w 529316"/>
              <a:gd name="connsiteY20" fmla="*/ 238397 h 401026"/>
              <a:gd name="connsiteX21" fmla="*/ 70326 w 529316"/>
              <a:gd name="connsiteY21" fmla="*/ 80311 h 401026"/>
              <a:gd name="connsiteX22" fmla="*/ 92015 w 529316"/>
              <a:gd name="connsiteY22" fmla="*/ 0 h 401026"/>
              <a:gd name="connsiteX23" fmla="*/ 437301 w 529316"/>
              <a:gd name="connsiteY23" fmla="*/ 0 h 401026"/>
              <a:gd name="connsiteX24" fmla="*/ 529316 w 529316"/>
              <a:gd name="connsiteY24" fmla="*/ 92015 h 401026"/>
              <a:gd name="connsiteX25" fmla="*/ 529316 w 529316"/>
              <a:gd name="connsiteY25" fmla="*/ 309011 h 401026"/>
              <a:gd name="connsiteX26" fmla="*/ 437301 w 529316"/>
              <a:gd name="connsiteY26" fmla="*/ 401026 h 401026"/>
              <a:gd name="connsiteX27" fmla="*/ 92015 w 529316"/>
              <a:gd name="connsiteY27" fmla="*/ 401026 h 401026"/>
              <a:gd name="connsiteX28" fmla="*/ 0 w 529316"/>
              <a:gd name="connsiteY28" fmla="*/ 309011 h 401026"/>
              <a:gd name="connsiteX29" fmla="*/ 0 w 529316"/>
              <a:gd name="connsiteY29" fmla="*/ 92015 h 401026"/>
              <a:gd name="connsiteX30" fmla="*/ 92015 w 529316"/>
              <a:gd name="connsiteY30" fmla="*/ 0 h 40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29316" h="401026">
                <a:moveTo>
                  <a:pt x="367281" y="196274"/>
                </a:moveTo>
                <a:lnTo>
                  <a:pt x="355293" y="208263"/>
                </a:lnTo>
                <a:lnTo>
                  <a:pt x="465090" y="318060"/>
                </a:lnTo>
                <a:cubicBezTo>
                  <a:pt x="465822" y="318792"/>
                  <a:pt x="466527" y="319541"/>
                  <a:pt x="466739" y="320716"/>
                </a:cubicBezTo>
                <a:lnTo>
                  <a:pt x="491723" y="320716"/>
                </a:lnTo>
                <a:close/>
                <a:moveTo>
                  <a:pt x="162035" y="196274"/>
                </a:moveTo>
                <a:lnTo>
                  <a:pt x="37593" y="320716"/>
                </a:lnTo>
                <a:lnTo>
                  <a:pt x="62577" y="320716"/>
                </a:lnTo>
                <a:lnTo>
                  <a:pt x="64225" y="318061"/>
                </a:lnTo>
                <a:lnTo>
                  <a:pt x="174023" y="208263"/>
                </a:lnTo>
                <a:close/>
                <a:moveTo>
                  <a:pt x="46349" y="80311"/>
                </a:moveTo>
                <a:lnTo>
                  <a:pt x="222791" y="256753"/>
                </a:lnTo>
                <a:cubicBezTo>
                  <a:pt x="234032" y="267995"/>
                  <a:pt x="248767" y="273616"/>
                  <a:pt x="263500" y="273616"/>
                </a:cubicBezTo>
                <a:cubicBezTo>
                  <a:pt x="263887" y="273616"/>
                  <a:pt x="264274" y="273611"/>
                  <a:pt x="264659" y="273504"/>
                </a:cubicBezTo>
                <a:cubicBezTo>
                  <a:pt x="279774" y="273906"/>
                  <a:pt x="294989" y="268289"/>
                  <a:pt x="306525" y="256753"/>
                </a:cubicBezTo>
                <a:lnTo>
                  <a:pt x="482968" y="80311"/>
                </a:lnTo>
                <a:lnTo>
                  <a:pt x="458990" y="80311"/>
                </a:lnTo>
                <a:lnTo>
                  <a:pt x="300904" y="238397"/>
                </a:lnTo>
                <a:cubicBezTo>
                  <a:pt x="290917" y="248385"/>
                  <a:pt x="277745" y="253247"/>
                  <a:pt x="264659" y="252899"/>
                </a:cubicBezTo>
                <a:cubicBezTo>
                  <a:pt x="264325" y="252991"/>
                  <a:pt x="263990" y="252995"/>
                  <a:pt x="263656" y="252995"/>
                </a:cubicBezTo>
                <a:cubicBezTo>
                  <a:pt x="250900" y="252995"/>
                  <a:pt x="238144" y="248128"/>
                  <a:pt x="228412" y="238397"/>
                </a:cubicBezTo>
                <a:lnTo>
                  <a:pt x="70326" y="80311"/>
                </a:lnTo>
                <a:close/>
                <a:moveTo>
                  <a:pt x="92015" y="0"/>
                </a:moveTo>
                <a:lnTo>
                  <a:pt x="437301" y="0"/>
                </a:lnTo>
                <a:cubicBezTo>
                  <a:pt x="488119" y="0"/>
                  <a:pt x="529316" y="41197"/>
                  <a:pt x="529316" y="92015"/>
                </a:cubicBezTo>
                <a:lnTo>
                  <a:pt x="529316" y="309011"/>
                </a:lnTo>
                <a:cubicBezTo>
                  <a:pt x="529316" y="359829"/>
                  <a:pt x="488119" y="401026"/>
                  <a:pt x="437301" y="401026"/>
                </a:cubicBezTo>
                <a:lnTo>
                  <a:pt x="92015" y="401026"/>
                </a:lnTo>
                <a:cubicBezTo>
                  <a:pt x="41197" y="401026"/>
                  <a:pt x="0" y="359829"/>
                  <a:pt x="0" y="309011"/>
                </a:cubicBezTo>
                <a:lnTo>
                  <a:pt x="0" y="92015"/>
                </a:lnTo>
                <a:cubicBezTo>
                  <a:pt x="0" y="41197"/>
                  <a:pt x="41197" y="0"/>
                  <a:pt x="92015" y="0"/>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latin typeface="Calibri" panose="020F0502020204030204" pitchFamily="34" charset="0"/>
              <a:ea typeface="宋体" panose="02010600030101010101" pitchFamily="2" charset="-122"/>
            </a:endParaRPr>
          </a:p>
        </p:txBody>
      </p:sp>
      <p:sp>
        <p:nvSpPr>
          <p:cNvPr id="45" name="KSO_Shape"/>
          <p:cNvSpPr/>
          <p:nvPr/>
        </p:nvSpPr>
        <p:spPr bwMode="auto">
          <a:xfrm>
            <a:off x="10768627" y="5700966"/>
            <a:ext cx="396446" cy="522756"/>
          </a:xfrm>
          <a:custGeom>
            <a:avLst/>
            <a:gdLst>
              <a:gd name="T0" fmla="*/ 83295 w 2951"/>
              <a:gd name="T1" fmla="*/ 0 h 3890"/>
              <a:gd name="T2" fmla="*/ 0 w 2951"/>
              <a:gd name="T3" fmla="*/ 1716625 h 3890"/>
              <a:gd name="T4" fmla="*/ 1282280 w 2951"/>
              <a:gd name="T5" fmla="*/ 1800397 h 3890"/>
              <a:gd name="T6" fmla="*/ 1365575 w 2951"/>
              <a:gd name="T7" fmla="*/ 83772 h 3890"/>
              <a:gd name="T8" fmla="*/ 455809 w 2951"/>
              <a:gd name="T9" fmla="*/ 1448648 h 3890"/>
              <a:gd name="T10" fmla="*/ 259603 w 2951"/>
              <a:gd name="T11" fmla="*/ 1482435 h 3890"/>
              <a:gd name="T12" fmla="*/ 217030 w 2951"/>
              <a:gd name="T13" fmla="*/ 1367191 h 3890"/>
              <a:gd name="T14" fmla="*/ 412773 w 2951"/>
              <a:gd name="T15" fmla="*/ 1333405 h 3890"/>
              <a:gd name="T16" fmla="*/ 455809 w 2951"/>
              <a:gd name="T17" fmla="*/ 1448648 h 3890"/>
              <a:gd name="T18" fmla="*/ 412773 w 2951"/>
              <a:gd name="T19" fmla="*/ 1229731 h 3890"/>
              <a:gd name="T20" fmla="*/ 217030 w 2951"/>
              <a:gd name="T21" fmla="*/ 1195945 h 3890"/>
              <a:gd name="T22" fmla="*/ 259603 w 2951"/>
              <a:gd name="T23" fmla="*/ 1083941 h 3890"/>
              <a:gd name="T24" fmla="*/ 455809 w 2951"/>
              <a:gd name="T25" fmla="*/ 1117727 h 3890"/>
              <a:gd name="T26" fmla="*/ 455809 w 2951"/>
              <a:gd name="T27" fmla="*/ 942779 h 3890"/>
              <a:gd name="T28" fmla="*/ 259603 w 2951"/>
              <a:gd name="T29" fmla="*/ 977028 h 3890"/>
              <a:gd name="T30" fmla="*/ 217030 w 2951"/>
              <a:gd name="T31" fmla="*/ 861784 h 3890"/>
              <a:gd name="T32" fmla="*/ 412773 w 2951"/>
              <a:gd name="T33" fmla="*/ 827997 h 3890"/>
              <a:gd name="T34" fmla="*/ 455809 w 2951"/>
              <a:gd name="T35" fmla="*/ 942779 h 3890"/>
              <a:gd name="T36" fmla="*/ 751043 w 2951"/>
              <a:gd name="T37" fmla="*/ 1482435 h 3890"/>
              <a:gd name="T38" fmla="*/ 566869 w 2951"/>
              <a:gd name="T39" fmla="*/ 1448648 h 3890"/>
              <a:gd name="T40" fmla="*/ 609904 w 2951"/>
              <a:gd name="T41" fmla="*/ 1333405 h 3890"/>
              <a:gd name="T42" fmla="*/ 794079 w 2951"/>
              <a:gd name="T43" fmla="*/ 1367191 h 3890"/>
              <a:gd name="T44" fmla="*/ 794079 w 2951"/>
              <a:gd name="T45" fmla="*/ 1195945 h 3890"/>
              <a:gd name="T46" fmla="*/ 609904 w 2951"/>
              <a:gd name="T47" fmla="*/ 1229731 h 3890"/>
              <a:gd name="T48" fmla="*/ 566869 w 2951"/>
              <a:gd name="T49" fmla="*/ 1117727 h 3890"/>
              <a:gd name="T50" fmla="*/ 751043 w 2951"/>
              <a:gd name="T51" fmla="*/ 1083941 h 3890"/>
              <a:gd name="T52" fmla="*/ 794079 w 2951"/>
              <a:gd name="T53" fmla="*/ 1195945 h 3890"/>
              <a:gd name="T54" fmla="*/ 751043 w 2951"/>
              <a:gd name="T55" fmla="*/ 977028 h 3890"/>
              <a:gd name="T56" fmla="*/ 566869 w 2951"/>
              <a:gd name="T57" fmla="*/ 942779 h 3890"/>
              <a:gd name="T58" fmla="*/ 609904 w 2951"/>
              <a:gd name="T59" fmla="*/ 827997 h 3890"/>
              <a:gd name="T60" fmla="*/ 794079 w 2951"/>
              <a:gd name="T61" fmla="*/ 861784 h 3890"/>
              <a:gd name="T62" fmla="*/ 1151785 w 2951"/>
              <a:gd name="T63" fmla="*/ 1446334 h 3890"/>
              <a:gd name="T64" fmla="*/ 940771 w 2951"/>
              <a:gd name="T65" fmla="*/ 1480584 h 3890"/>
              <a:gd name="T66" fmla="*/ 897735 w 2951"/>
              <a:gd name="T67" fmla="*/ 1365340 h 3890"/>
              <a:gd name="T68" fmla="*/ 1109212 w 2951"/>
              <a:gd name="T69" fmla="*/ 1331090 h 3890"/>
              <a:gd name="T70" fmla="*/ 1151785 w 2951"/>
              <a:gd name="T71" fmla="*/ 1446334 h 3890"/>
              <a:gd name="T72" fmla="*/ 1109212 w 2951"/>
              <a:gd name="T73" fmla="*/ 1227880 h 3890"/>
              <a:gd name="T74" fmla="*/ 897735 w 2951"/>
              <a:gd name="T75" fmla="*/ 1193631 h 3890"/>
              <a:gd name="T76" fmla="*/ 940771 w 2951"/>
              <a:gd name="T77" fmla="*/ 1081627 h 3890"/>
              <a:gd name="T78" fmla="*/ 1151785 w 2951"/>
              <a:gd name="T79" fmla="*/ 1115876 h 3890"/>
              <a:gd name="T80" fmla="*/ 1151785 w 2951"/>
              <a:gd name="T81" fmla="*/ 940927 h 3890"/>
              <a:gd name="T82" fmla="*/ 940771 w 2951"/>
              <a:gd name="T83" fmla="*/ 974714 h 3890"/>
              <a:gd name="T84" fmla="*/ 897735 w 2951"/>
              <a:gd name="T85" fmla="*/ 859933 h 3890"/>
              <a:gd name="T86" fmla="*/ 1109212 w 2951"/>
              <a:gd name="T87" fmla="*/ 825683 h 3890"/>
              <a:gd name="T88" fmla="*/ 1151785 w 2951"/>
              <a:gd name="T89" fmla="*/ 940927 h 3890"/>
              <a:gd name="T90" fmla="*/ 928739 w 2951"/>
              <a:gd name="T91" fmla="*/ 648421 h 3890"/>
              <a:gd name="T92" fmla="*/ 928739 w 2951"/>
              <a:gd name="T93" fmla="*/ 505870 h 3890"/>
              <a:gd name="T94" fmla="*/ 1174922 w 2951"/>
              <a:gd name="T95" fmla="*/ 568352 h 3890"/>
              <a:gd name="T96" fmla="*/ 1224436 w 2951"/>
              <a:gd name="T97" fmla="*/ 372576 h 3890"/>
              <a:gd name="T98" fmla="*/ 204073 w 2951"/>
              <a:gd name="T99" fmla="*/ 430429 h 3890"/>
              <a:gd name="T100" fmla="*/ 141139 w 2951"/>
              <a:gd name="T101" fmla="*/ 202255 h 3890"/>
              <a:gd name="T102" fmla="*/ 1161965 w 2951"/>
              <a:gd name="T103" fmla="*/ 144402 h 3890"/>
              <a:gd name="T104" fmla="*/ 1224436 w 2951"/>
              <a:gd name="T105" fmla="*/ 372576 h 3890"/>
              <a:gd name="T106" fmla="*/ 1086074 w 2951"/>
              <a:gd name="T107" fmla="*/ 201793 h 3890"/>
              <a:gd name="T108" fmla="*/ 1117541 w 2951"/>
              <a:gd name="T109" fmla="*/ 402197 h 3890"/>
              <a:gd name="T110" fmla="*/ 1149008 w 2951"/>
              <a:gd name="T111" fmla="*/ 201793 h 38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1" h="3890">
                <a:moveTo>
                  <a:pt x="2771" y="0"/>
                </a:moveTo>
                <a:cubicBezTo>
                  <a:pt x="180" y="0"/>
                  <a:pt x="180" y="0"/>
                  <a:pt x="180" y="0"/>
                </a:cubicBezTo>
                <a:cubicBezTo>
                  <a:pt x="80" y="0"/>
                  <a:pt x="0" y="81"/>
                  <a:pt x="0" y="181"/>
                </a:cubicBezTo>
                <a:cubicBezTo>
                  <a:pt x="0" y="3709"/>
                  <a:pt x="0" y="3709"/>
                  <a:pt x="0" y="3709"/>
                </a:cubicBezTo>
                <a:cubicBezTo>
                  <a:pt x="0" y="3809"/>
                  <a:pt x="80" y="3890"/>
                  <a:pt x="180" y="3890"/>
                </a:cubicBezTo>
                <a:cubicBezTo>
                  <a:pt x="2771" y="3890"/>
                  <a:pt x="2771" y="3890"/>
                  <a:pt x="2771" y="3890"/>
                </a:cubicBezTo>
                <a:cubicBezTo>
                  <a:pt x="2871" y="3890"/>
                  <a:pt x="2951" y="3809"/>
                  <a:pt x="2951" y="3709"/>
                </a:cubicBezTo>
                <a:cubicBezTo>
                  <a:pt x="2951" y="181"/>
                  <a:pt x="2951" y="181"/>
                  <a:pt x="2951" y="181"/>
                </a:cubicBezTo>
                <a:cubicBezTo>
                  <a:pt x="2951" y="81"/>
                  <a:pt x="2871" y="0"/>
                  <a:pt x="2771" y="0"/>
                </a:cubicBezTo>
                <a:close/>
                <a:moveTo>
                  <a:pt x="985" y="3130"/>
                </a:moveTo>
                <a:cubicBezTo>
                  <a:pt x="985" y="3170"/>
                  <a:pt x="943" y="3203"/>
                  <a:pt x="892" y="3203"/>
                </a:cubicBezTo>
                <a:cubicBezTo>
                  <a:pt x="561" y="3203"/>
                  <a:pt x="561" y="3203"/>
                  <a:pt x="561" y="3203"/>
                </a:cubicBezTo>
                <a:cubicBezTo>
                  <a:pt x="510" y="3203"/>
                  <a:pt x="469" y="3170"/>
                  <a:pt x="469" y="3130"/>
                </a:cubicBezTo>
                <a:cubicBezTo>
                  <a:pt x="469" y="2954"/>
                  <a:pt x="469" y="2954"/>
                  <a:pt x="469" y="2954"/>
                </a:cubicBezTo>
                <a:cubicBezTo>
                  <a:pt x="469" y="2914"/>
                  <a:pt x="510" y="2881"/>
                  <a:pt x="561" y="2881"/>
                </a:cubicBezTo>
                <a:cubicBezTo>
                  <a:pt x="892" y="2881"/>
                  <a:pt x="892" y="2881"/>
                  <a:pt x="892" y="2881"/>
                </a:cubicBezTo>
                <a:cubicBezTo>
                  <a:pt x="943" y="2881"/>
                  <a:pt x="985" y="2914"/>
                  <a:pt x="985" y="2954"/>
                </a:cubicBezTo>
                <a:lnTo>
                  <a:pt x="985" y="3130"/>
                </a:lnTo>
                <a:close/>
                <a:moveTo>
                  <a:pt x="985" y="2584"/>
                </a:moveTo>
                <a:cubicBezTo>
                  <a:pt x="985" y="2625"/>
                  <a:pt x="943" y="2657"/>
                  <a:pt x="892" y="2657"/>
                </a:cubicBezTo>
                <a:cubicBezTo>
                  <a:pt x="561" y="2657"/>
                  <a:pt x="561" y="2657"/>
                  <a:pt x="561" y="2657"/>
                </a:cubicBezTo>
                <a:cubicBezTo>
                  <a:pt x="510" y="2657"/>
                  <a:pt x="469" y="2625"/>
                  <a:pt x="469" y="2584"/>
                </a:cubicBezTo>
                <a:cubicBezTo>
                  <a:pt x="469" y="2415"/>
                  <a:pt x="469" y="2415"/>
                  <a:pt x="469" y="2415"/>
                </a:cubicBezTo>
                <a:cubicBezTo>
                  <a:pt x="469" y="2375"/>
                  <a:pt x="510" y="2342"/>
                  <a:pt x="561" y="2342"/>
                </a:cubicBezTo>
                <a:cubicBezTo>
                  <a:pt x="892" y="2342"/>
                  <a:pt x="892" y="2342"/>
                  <a:pt x="892" y="2342"/>
                </a:cubicBezTo>
                <a:cubicBezTo>
                  <a:pt x="943" y="2342"/>
                  <a:pt x="985" y="2375"/>
                  <a:pt x="985" y="2415"/>
                </a:cubicBezTo>
                <a:lnTo>
                  <a:pt x="985" y="2584"/>
                </a:lnTo>
                <a:close/>
                <a:moveTo>
                  <a:pt x="985" y="2037"/>
                </a:moveTo>
                <a:cubicBezTo>
                  <a:pt x="985" y="2078"/>
                  <a:pt x="943" y="2111"/>
                  <a:pt x="892" y="2111"/>
                </a:cubicBezTo>
                <a:cubicBezTo>
                  <a:pt x="561" y="2111"/>
                  <a:pt x="561" y="2111"/>
                  <a:pt x="561" y="2111"/>
                </a:cubicBezTo>
                <a:cubicBezTo>
                  <a:pt x="510" y="2111"/>
                  <a:pt x="469" y="2078"/>
                  <a:pt x="469" y="2037"/>
                </a:cubicBezTo>
                <a:cubicBezTo>
                  <a:pt x="469" y="1862"/>
                  <a:pt x="469" y="1862"/>
                  <a:pt x="469" y="1862"/>
                </a:cubicBezTo>
                <a:cubicBezTo>
                  <a:pt x="469" y="1822"/>
                  <a:pt x="510" y="1789"/>
                  <a:pt x="561" y="1789"/>
                </a:cubicBezTo>
                <a:cubicBezTo>
                  <a:pt x="892" y="1789"/>
                  <a:pt x="892" y="1789"/>
                  <a:pt x="892" y="1789"/>
                </a:cubicBezTo>
                <a:cubicBezTo>
                  <a:pt x="943" y="1789"/>
                  <a:pt x="985" y="1822"/>
                  <a:pt x="985" y="1862"/>
                </a:cubicBezTo>
                <a:lnTo>
                  <a:pt x="985" y="2037"/>
                </a:lnTo>
                <a:close/>
                <a:moveTo>
                  <a:pt x="1716" y="3130"/>
                </a:moveTo>
                <a:cubicBezTo>
                  <a:pt x="1716" y="3170"/>
                  <a:pt x="1674" y="3203"/>
                  <a:pt x="1623" y="3203"/>
                </a:cubicBezTo>
                <a:cubicBezTo>
                  <a:pt x="1318" y="3203"/>
                  <a:pt x="1318" y="3203"/>
                  <a:pt x="1318" y="3203"/>
                </a:cubicBezTo>
                <a:cubicBezTo>
                  <a:pt x="1267" y="3203"/>
                  <a:pt x="1225" y="3170"/>
                  <a:pt x="1225" y="3130"/>
                </a:cubicBezTo>
                <a:cubicBezTo>
                  <a:pt x="1225" y="2954"/>
                  <a:pt x="1225" y="2954"/>
                  <a:pt x="1225" y="2954"/>
                </a:cubicBezTo>
                <a:cubicBezTo>
                  <a:pt x="1225" y="2914"/>
                  <a:pt x="1267" y="2881"/>
                  <a:pt x="1318" y="2881"/>
                </a:cubicBezTo>
                <a:cubicBezTo>
                  <a:pt x="1623" y="2881"/>
                  <a:pt x="1623" y="2881"/>
                  <a:pt x="1623" y="2881"/>
                </a:cubicBezTo>
                <a:cubicBezTo>
                  <a:pt x="1674" y="2881"/>
                  <a:pt x="1716" y="2914"/>
                  <a:pt x="1716" y="2954"/>
                </a:cubicBezTo>
                <a:lnTo>
                  <a:pt x="1716" y="3130"/>
                </a:lnTo>
                <a:close/>
                <a:moveTo>
                  <a:pt x="1716" y="2584"/>
                </a:moveTo>
                <a:cubicBezTo>
                  <a:pt x="1716" y="2625"/>
                  <a:pt x="1674" y="2657"/>
                  <a:pt x="1623" y="2657"/>
                </a:cubicBezTo>
                <a:cubicBezTo>
                  <a:pt x="1318" y="2657"/>
                  <a:pt x="1318" y="2657"/>
                  <a:pt x="1318" y="2657"/>
                </a:cubicBezTo>
                <a:cubicBezTo>
                  <a:pt x="1267" y="2657"/>
                  <a:pt x="1225" y="2625"/>
                  <a:pt x="1225" y="2584"/>
                </a:cubicBezTo>
                <a:cubicBezTo>
                  <a:pt x="1225" y="2415"/>
                  <a:pt x="1225" y="2415"/>
                  <a:pt x="1225" y="2415"/>
                </a:cubicBezTo>
                <a:cubicBezTo>
                  <a:pt x="1225" y="2375"/>
                  <a:pt x="1267" y="2342"/>
                  <a:pt x="1318" y="2342"/>
                </a:cubicBezTo>
                <a:cubicBezTo>
                  <a:pt x="1623" y="2342"/>
                  <a:pt x="1623" y="2342"/>
                  <a:pt x="1623" y="2342"/>
                </a:cubicBezTo>
                <a:cubicBezTo>
                  <a:pt x="1674" y="2342"/>
                  <a:pt x="1716" y="2375"/>
                  <a:pt x="1716" y="2415"/>
                </a:cubicBezTo>
                <a:lnTo>
                  <a:pt x="1716" y="2584"/>
                </a:lnTo>
                <a:close/>
                <a:moveTo>
                  <a:pt x="1716" y="2037"/>
                </a:moveTo>
                <a:cubicBezTo>
                  <a:pt x="1716" y="2078"/>
                  <a:pt x="1674" y="2111"/>
                  <a:pt x="1623" y="2111"/>
                </a:cubicBezTo>
                <a:cubicBezTo>
                  <a:pt x="1318" y="2111"/>
                  <a:pt x="1318" y="2111"/>
                  <a:pt x="1318" y="2111"/>
                </a:cubicBezTo>
                <a:cubicBezTo>
                  <a:pt x="1267" y="2111"/>
                  <a:pt x="1225" y="2078"/>
                  <a:pt x="1225" y="2037"/>
                </a:cubicBezTo>
                <a:cubicBezTo>
                  <a:pt x="1225" y="1862"/>
                  <a:pt x="1225" y="1862"/>
                  <a:pt x="1225" y="1862"/>
                </a:cubicBezTo>
                <a:cubicBezTo>
                  <a:pt x="1225" y="1822"/>
                  <a:pt x="1267" y="1789"/>
                  <a:pt x="1318" y="1789"/>
                </a:cubicBezTo>
                <a:cubicBezTo>
                  <a:pt x="1623" y="1789"/>
                  <a:pt x="1623" y="1789"/>
                  <a:pt x="1623" y="1789"/>
                </a:cubicBezTo>
                <a:cubicBezTo>
                  <a:pt x="1674" y="1789"/>
                  <a:pt x="1716" y="1822"/>
                  <a:pt x="1716" y="1862"/>
                </a:cubicBezTo>
                <a:lnTo>
                  <a:pt x="1716" y="2037"/>
                </a:lnTo>
                <a:close/>
                <a:moveTo>
                  <a:pt x="2489" y="3125"/>
                </a:moveTo>
                <a:cubicBezTo>
                  <a:pt x="2489" y="3166"/>
                  <a:pt x="2448" y="3199"/>
                  <a:pt x="2397" y="3199"/>
                </a:cubicBezTo>
                <a:cubicBezTo>
                  <a:pt x="2033" y="3199"/>
                  <a:pt x="2033" y="3199"/>
                  <a:pt x="2033" y="3199"/>
                </a:cubicBezTo>
                <a:cubicBezTo>
                  <a:pt x="1982" y="3199"/>
                  <a:pt x="1940" y="3166"/>
                  <a:pt x="1940" y="3125"/>
                </a:cubicBezTo>
                <a:cubicBezTo>
                  <a:pt x="1940" y="2950"/>
                  <a:pt x="1940" y="2950"/>
                  <a:pt x="1940" y="2950"/>
                </a:cubicBezTo>
                <a:cubicBezTo>
                  <a:pt x="1940" y="2909"/>
                  <a:pt x="1982" y="2876"/>
                  <a:pt x="2033" y="2876"/>
                </a:cubicBezTo>
                <a:cubicBezTo>
                  <a:pt x="2397" y="2876"/>
                  <a:pt x="2397" y="2876"/>
                  <a:pt x="2397" y="2876"/>
                </a:cubicBezTo>
                <a:cubicBezTo>
                  <a:pt x="2448" y="2876"/>
                  <a:pt x="2489" y="2909"/>
                  <a:pt x="2489" y="2950"/>
                </a:cubicBezTo>
                <a:lnTo>
                  <a:pt x="2489" y="3125"/>
                </a:lnTo>
                <a:close/>
                <a:moveTo>
                  <a:pt x="2489" y="2579"/>
                </a:moveTo>
                <a:cubicBezTo>
                  <a:pt x="2489" y="2620"/>
                  <a:pt x="2448" y="2653"/>
                  <a:pt x="2397" y="2653"/>
                </a:cubicBezTo>
                <a:cubicBezTo>
                  <a:pt x="2033" y="2653"/>
                  <a:pt x="2033" y="2653"/>
                  <a:pt x="2033" y="2653"/>
                </a:cubicBezTo>
                <a:cubicBezTo>
                  <a:pt x="1982" y="2653"/>
                  <a:pt x="1940" y="2620"/>
                  <a:pt x="1940" y="2579"/>
                </a:cubicBezTo>
                <a:cubicBezTo>
                  <a:pt x="1940" y="2411"/>
                  <a:pt x="1940" y="2411"/>
                  <a:pt x="1940" y="2411"/>
                </a:cubicBezTo>
                <a:cubicBezTo>
                  <a:pt x="1940" y="2370"/>
                  <a:pt x="1982" y="2337"/>
                  <a:pt x="2033" y="2337"/>
                </a:cubicBezTo>
                <a:cubicBezTo>
                  <a:pt x="2397" y="2337"/>
                  <a:pt x="2397" y="2337"/>
                  <a:pt x="2397" y="2337"/>
                </a:cubicBezTo>
                <a:cubicBezTo>
                  <a:pt x="2448" y="2337"/>
                  <a:pt x="2489" y="2370"/>
                  <a:pt x="2489" y="2411"/>
                </a:cubicBezTo>
                <a:lnTo>
                  <a:pt x="2489" y="2579"/>
                </a:lnTo>
                <a:close/>
                <a:moveTo>
                  <a:pt x="2489" y="2033"/>
                </a:moveTo>
                <a:cubicBezTo>
                  <a:pt x="2489" y="2074"/>
                  <a:pt x="2448" y="2106"/>
                  <a:pt x="2397" y="2106"/>
                </a:cubicBezTo>
                <a:cubicBezTo>
                  <a:pt x="2033" y="2106"/>
                  <a:pt x="2033" y="2106"/>
                  <a:pt x="2033" y="2106"/>
                </a:cubicBezTo>
                <a:cubicBezTo>
                  <a:pt x="1982" y="2106"/>
                  <a:pt x="1940" y="2074"/>
                  <a:pt x="1940" y="2033"/>
                </a:cubicBezTo>
                <a:cubicBezTo>
                  <a:pt x="1940" y="1858"/>
                  <a:pt x="1940" y="1858"/>
                  <a:pt x="1940" y="1858"/>
                </a:cubicBezTo>
                <a:cubicBezTo>
                  <a:pt x="1940" y="1817"/>
                  <a:pt x="1982" y="1784"/>
                  <a:pt x="2033" y="1784"/>
                </a:cubicBezTo>
                <a:cubicBezTo>
                  <a:pt x="2397" y="1784"/>
                  <a:pt x="2397" y="1784"/>
                  <a:pt x="2397" y="1784"/>
                </a:cubicBezTo>
                <a:cubicBezTo>
                  <a:pt x="2448" y="1784"/>
                  <a:pt x="2489" y="1817"/>
                  <a:pt x="2489" y="1858"/>
                </a:cubicBezTo>
                <a:lnTo>
                  <a:pt x="2489" y="2033"/>
                </a:lnTo>
                <a:close/>
                <a:moveTo>
                  <a:pt x="2455" y="1401"/>
                </a:moveTo>
                <a:cubicBezTo>
                  <a:pt x="2007" y="1401"/>
                  <a:pt x="2007" y="1401"/>
                  <a:pt x="2007" y="1401"/>
                </a:cubicBezTo>
                <a:cubicBezTo>
                  <a:pt x="1960" y="1401"/>
                  <a:pt x="1922" y="1298"/>
                  <a:pt x="1922" y="1228"/>
                </a:cubicBezTo>
                <a:cubicBezTo>
                  <a:pt x="1922" y="1157"/>
                  <a:pt x="1960" y="1093"/>
                  <a:pt x="2007" y="1093"/>
                </a:cubicBezTo>
                <a:cubicBezTo>
                  <a:pt x="2455" y="1093"/>
                  <a:pt x="2455" y="1093"/>
                  <a:pt x="2455" y="1093"/>
                </a:cubicBezTo>
                <a:cubicBezTo>
                  <a:pt x="2502" y="1093"/>
                  <a:pt x="2539" y="1157"/>
                  <a:pt x="2539" y="1228"/>
                </a:cubicBezTo>
                <a:cubicBezTo>
                  <a:pt x="2539" y="1298"/>
                  <a:pt x="2502" y="1401"/>
                  <a:pt x="2455" y="1401"/>
                </a:cubicBezTo>
                <a:close/>
                <a:moveTo>
                  <a:pt x="2646" y="805"/>
                </a:moveTo>
                <a:cubicBezTo>
                  <a:pt x="2646" y="874"/>
                  <a:pt x="2585" y="930"/>
                  <a:pt x="2511" y="930"/>
                </a:cubicBezTo>
                <a:cubicBezTo>
                  <a:pt x="441" y="930"/>
                  <a:pt x="441" y="930"/>
                  <a:pt x="441" y="930"/>
                </a:cubicBezTo>
                <a:cubicBezTo>
                  <a:pt x="366" y="930"/>
                  <a:pt x="305" y="874"/>
                  <a:pt x="305" y="805"/>
                </a:cubicBezTo>
                <a:cubicBezTo>
                  <a:pt x="305" y="437"/>
                  <a:pt x="305" y="437"/>
                  <a:pt x="305" y="437"/>
                </a:cubicBezTo>
                <a:cubicBezTo>
                  <a:pt x="305" y="368"/>
                  <a:pt x="366" y="312"/>
                  <a:pt x="441" y="312"/>
                </a:cubicBezTo>
                <a:cubicBezTo>
                  <a:pt x="2511" y="312"/>
                  <a:pt x="2511" y="312"/>
                  <a:pt x="2511" y="312"/>
                </a:cubicBezTo>
                <a:cubicBezTo>
                  <a:pt x="2585" y="312"/>
                  <a:pt x="2646" y="368"/>
                  <a:pt x="2646" y="437"/>
                </a:cubicBezTo>
                <a:lnTo>
                  <a:pt x="2646" y="805"/>
                </a:lnTo>
                <a:close/>
                <a:moveTo>
                  <a:pt x="2415" y="380"/>
                </a:moveTo>
                <a:cubicBezTo>
                  <a:pt x="2377" y="380"/>
                  <a:pt x="2347" y="405"/>
                  <a:pt x="2347" y="436"/>
                </a:cubicBezTo>
                <a:cubicBezTo>
                  <a:pt x="2347" y="813"/>
                  <a:pt x="2347" y="813"/>
                  <a:pt x="2347" y="813"/>
                </a:cubicBezTo>
                <a:cubicBezTo>
                  <a:pt x="2347" y="844"/>
                  <a:pt x="2377" y="869"/>
                  <a:pt x="2415" y="869"/>
                </a:cubicBezTo>
                <a:cubicBezTo>
                  <a:pt x="2452" y="869"/>
                  <a:pt x="2483" y="844"/>
                  <a:pt x="2483" y="813"/>
                </a:cubicBezTo>
                <a:cubicBezTo>
                  <a:pt x="2483" y="436"/>
                  <a:pt x="2483" y="436"/>
                  <a:pt x="2483" y="436"/>
                </a:cubicBezTo>
                <a:cubicBezTo>
                  <a:pt x="2483" y="405"/>
                  <a:pt x="2452" y="380"/>
                  <a:pt x="2415" y="380"/>
                </a:cubicBez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46" name="圆角矩形 120"/>
          <p:cNvSpPr/>
          <p:nvPr/>
        </p:nvSpPr>
        <p:spPr>
          <a:xfrm>
            <a:off x="6648656" y="367104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23" name="组合 22"/>
          <p:cNvGrpSpPr/>
          <p:nvPr/>
        </p:nvGrpSpPr>
        <p:grpSpPr>
          <a:xfrm>
            <a:off x="5222140" y="2054998"/>
            <a:ext cx="2233502" cy="2233502"/>
            <a:chOff x="5076056" y="2996952"/>
            <a:chExt cx="1800200" cy="1800200"/>
          </a:xfrm>
          <a:effectLst/>
        </p:grpSpPr>
        <p:sp>
          <p:nvSpPr>
            <p:cNvPr id="24" name="椭圆 23"/>
            <p:cNvSpPr/>
            <p:nvPr/>
          </p:nvSpPr>
          <p:spPr>
            <a:xfrm>
              <a:off x="5076056" y="2996952"/>
              <a:ext cx="1800200" cy="1800200"/>
            </a:xfrm>
            <a:prstGeom prst="ellipse">
              <a:avLst/>
            </a:prstGeom>
            <a:solidFill>
              <a:schemeClr val="accent3"/>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5" name="椭圆 24"/>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6" name="椭圆 25"/>
            <p:cNvSpPr/>
            <p:nvPr/>
          </p:nvSpPr>
          <p:spPr>
            <a:xfrm>
              <a:off x="5499115" y="3420011"/>
              <a:ext cx="954083" cy="954083"/>
            </a:xfrm>
            <a:prstGeom prst="ellipse">
              <a:avLst/>
            </a:prstGeom>
            <a:solidFill>
              <a:schemeClr val="accent3"/>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27" name="椭圆 26"/>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28" name="组合 27"/>
          <p:cNvGrpSpPr/>
          <p:nvPr/>
        </p:nvGrpSpPr>
        <p:grpSpPr>
          <a:xfrm>
            <a:off x="4124550" y="5135025"/>
            <a:ext cx="656527" cy="656527"/>
            <a:chOff x="5076056" y="2996952"/>
            <a:chExt cx="1800200" cy="1800200"/>
          </a:xfrm>
          <a:effectLst/>
        </p:grpSpPr>
        <p:sp>
          <p:nvSpPr>
            <p:cNvPr id="29" name="椭圆 28"/>
            <p:cNvSpPr/>
            <p:nvPr/>
          </p:nvSpPr>
          <p:spPr>
            <a:xfrm>
              <a:off x="5076056" y="2996952"/>
              <a:ext cx="1800200" cy="180020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0" name="椭圆 29"/>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1" name="椭圆 30"/>
            <p:cNvSpPr/>
            <p:nvPr/>
          </p:nvSpPr>
          <p:spPr>
            <a:xfrm>
              <a:off x="5499115" y="3420011"/>
              <a:ext cx="954083" cy="954083"/>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2" name="椭圆 31"/>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33" name="组合 32"/>
          <p:cNvGrpSpPr/>
          <p:nvPr/>
        </p:nvGrpSpPr>
        <p:grpSpPr>
          <a:xfrm>
            <a:off x="4067120" y="3024960"/>
            <a:ext cx="2015411" cy="2015411"/>
            <a:chOff x="5076056" y="2996952"/>
            <a:chExt cx="1800200" cy="1800200"/>
          </a:xfrm>
          <a:effectLst/>
        </p:grpSpPr>
        <p:sp>
          <p:nvSpPr>
            <p:cNvPr id="34" name="椭圆 33"/>
            <p:cNvSpPr/>
            <p:nvPr/>
          </p:nvSpPr>
          <p:spPr>
            <a:xfrm>
              <a:off x="5076056" y="2996952"/>
              <a:ext cx="1800200" cy="1800200"/>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5" name="椭圆 34"/>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6" name="椭圆 35"/>
            <p:cNvSpPr/>
            <p:nvPr/>
          </p:nvSpPr>
          <p:spPr>
            <a:xfrm>
              <a:off x="5499115" y="3420011"/>
              <a:ext cx="954083" cy="954083"/>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椭圆 36"/>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sp>
        <p:nvSpPr>
          <p:cNvPr id="38" name="椭圆 37"/>
          <p:cNvSpPr/>
          <p:nvPr/>
        </p:nvSpPr>
        <p:spPr>
          <a:xfrm>
            <a:off x="5721892" y="3629088"/>
            <a:ext cx="2402989" cy="240299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9" name="椭圆 38"/>
          <p:cNvSpPr/>
          <p:nvPr/>
        </p:nvSpPr>
        <p:spPr>
          <a:xfrm>
            <a:off x="5980950" y="3888147"/>
            <a:ext cx="1884872" cy="188487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0" name="椭圆 39"/>
          <p:cNvSpPr/>
          <p:nvPr/>
        </p:nvSpPr>
        <p:spPr>
          <a:xfrm>
            <a:off x="6286607" y="4193804"/>
            <a:ext cx="1273554" cy="1273555"/>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椭圆 40"/>
          <p:cNvSpPr/>
          <p:nvPr/>
        </p:nvSpPr>
        <p:spPr>
          <a:xfrm>
            <a:off x="6542280" y="4449477"/>
            <a:ext cx="762215" cy="762215"/>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nvGrpSpPr>
          <p:cNvPr id="42" name="组合 41"/>
          <p:cNvGrpSpPr/>
          <p:nvPr/>
        </p:nvGrpSpPr>
        <p:grpSpPr>
          <a:xfrm>
            <a:off x="4999719" y="4439821"/>
            <a:ext cx="1321302" cy="1321304"/>
            <a:chOff x="7077543" y="4594621"/>
            <a:chExt cx="1440418" cy="1440420"/>
          </a:xfrm>
        </p:grpSpPr>
        <p:sp>
          <p:nvSpPr>
            <p:cNvPr id="43" name="椭圆 42"/>
            <p:cNvSpPr/>
            <p:nvPr/>
          </p:nvSpPr>
          <p:spPr>
            <a:xfrm>
              <a:off x="7077543" y="4594621"/>
              <a:ext cx="1440418" cy="1440420"/>
            </a:xfrm>
            <a:prstGeom prst="ellipse">
              <a:avLst/>
            </a:pr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4" name="椭圆 43"/>
            <p:cNvSpPr/>
            <p:nvPr/>
          </p:nvSpPr>
          <p:spPr>
            <a:xfrm>
              <a:off x="7232830" y="4749908"/>
              <a:ext cx="1129845" cy="1129846"/>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5" name="椭圆 44"/>
            <p:cNvSpPr/>
            <p:nvPr/>
          </p:nvSpPr>
          <p:spPr>
            <a:xfrm>
              <a:off x="7416049" y="4933132"/>
              <a:ext cx="763403" cy="763405"/>
            </a:xfrm>
            <a:prstGeom prst="ellipse">
              <a:avLst/>
            </a:prstGeom>
            <a:gradFill flip="none" rotWithShape="1">
              <a:gsLst>
                <a:gs pos="0">
                  <a:schemeClr val="accent3">
                    <a:lumMod val="75000"/>
                  </a:schemeClr>
                </a:gs>
                <a:gs pos="50000">
                  <a:schemeClr val="accent3"/>
                </a:gs>
                <a:gs pos="100000">
                  <a:schemeClr val="accent3">
                    <a:lumMod val="60000"/>
                    <a:lumOff val="40000"/>
                  </a:schemeClr>
                </a:gs>
              </a:gsLst>
              <a:lin ang="16200000" scaled="1"/>
              <a:tileRect/>
            </a:gra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6" name="椭圆 45"/>
            <p:cNvSpPr/>
            <p:nvPr/>
          </p:nvSpPr>
          <p:spPr>
            <a:xfrm>
              <a:off x="7569306" y="5086388"/>
              <a:ext cx="456893" cy="45689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grpSp>
        <p:nvGrpSpPr>
          <p:cNvPr id="47" name="组合 46"/>
          <p:cNvGrpSpPr/>
          <p:nvPr/>
        </p:nvGrpSpPr>
        <p:grpSpPr>
          <a:xfrm>
            <a:off x="7524104" y="3209086"/>
            <a:ext cx="515315" cy="515315"/>
            <a:chOff x="5076056" y="2996952"/>
            <a:chExt cx="1800200" cy="1800200"/>
          </a:xfrm>
          <a:effectLst/>
        </p:grpSpPr>
        <p:sp>
          <p:nvSpPr>
            <p:cNvPr id="48" name="椭圆 47"/>
            <p:cNvSpPr/>
            <p:nvPr/>
          </p:nvSpPr>
          <p:spPr>
            <a:xfrm>
              <a:off x="5076056" y="2996952"/>
              <a:ext cx="1800200" cy="1800200"/>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9" name="椭圆 48"/>
            <p:cNvSpPr/>
            <p:nvPr/>
          </p:nvSpPr>
          <p:spPr>
            <a:xfrm>
              <a:off x="5270130" y="3191026"/>
              <a:ext cx="1412052" cy="1412052"/>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50" name="椭圆 49"/>
            <p:cNvSpPr/>
            <p:nvPr/>
          </p:nvSpPr>
          <p:spPr>
            <a:xfrm>
              <a:off x="5499115" y="3420011"/>
              <a:ext cx="954083" cy="954083"/>
            </a:xfrm>
            <a:prstGeom prst="ellipse">
              <a:avLst/>
            </a:prstGeom>
            <a:solidFill>
              <a:schemeClr val="accent2"/>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51" name="椭圆 50"/>
            <p:cNvSpPr/>
            <p:nvPr/>
          </p:nvSpPr>
          <p:spPr>
            <a:xfrm>
              <a:off x="5690650" y="3611546"/>
              <a:ext cx="571013" cy="571013"/>
            </a:xfrm>
            <a:prstGeom prst="ellipse">
              <a:avLst/>
            </a:prstGeom>
            <a:solidFill>
              <a:sysClr val="window" lastClr="FFFFFF"/>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grpSp>
      <p:sp>
        <p:nvSpPr>
          <p:cNvPr id="52" name="矩形 51"/>
          <p:cNvSpPr/>
          <p:nvPr/>
        </p:nvSpPr>
        <p:spPr>
          <a:xfrm>
            <a:off x="770568"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770568" y="219719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4" name="矩形 53"/>
          <p:cNvSpPr/>
          <p:nvPr/>
        </p:nvSpPr>
        <p:spPr>
          <a:xfrm>
            <a:off x="8264712" y="4672011"/>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5" name="矩形 54"/>
          <p:cNvSpPr/>
          <p:nvPr/>
        </p:nvSpPr>
        <p:spPr>
          <a:xfrm>
            <a:off x="8264712" y="2197198"/>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任意多边形: 形状 31"/>
          <p:cNvSpPr/>
          <p:nvPr/>
        </p:nvSpPr>
        <p:spPr>
          <a:xfrm rot="10472742" flipV="1">
            <a:off x="2439829"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3" name="任意多边形: 形状 32"/>
          <p:cNvSpPr/>
          <p:nvPr/>
        </p:nvSpPr>
        <p:spPr>
          <a:xfrm>
            <a:off x="792163"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819459" y="4873804"/>
            <a:ext cx="1603796" cy="646331"/>
          </a:xfrm>
          <a:prstGeom prst="rect">
            <a:avLst/>
          </a:prstGeom>
          <a:noFill/>
        </p:spPr>
        <p:txBody>
          <a:bodyPr wrap="square" rtlCol="0">
            <a:spAutoFit/>
          </a:bodyPr>
          <a:lstStyle/>
          <a:p>
            <a:pPr algn="r"/>
            <a:r>
              <a:rPr lang="en-US" altLang="zh-CN" sz="3600" b="1" dirty="0">
                <a:latin typeface="+mj-ea"/>
                <a:ea typeface="+mj-ea"/>
              </a:rPr>
              <a:t>1600</a:t>
            </a:r>
            <a:r>
              <a:rPr lang="zh-CN" altLang="en-US" sz="1800" b="1" dirty="0">
                <a:latin typeface="+mj-ea"/>
                <a:ea typeface="+mj-ea"/>
              </a:rPr>
              <a:t>万</a:t>
            </a:r>
            <a:endParaRPr lang="en-US" altLang="zh-CN" sz="1800" b="1" dirty="0">
              <a:latin typeface="+mj-ea"/>
              <a:ea typeface="+mj-ea"/>
            </a:endParaRPr>
          </a:p>
        </p:txBody>
      </p:sp>
      <p:sp>
        <p:nvSpPr>
          <p:cNvPr id="35" name="矩形 34"/>
          <p:cNvSpPr/>
          <p:nvPr/>
        </p:nvSpPr>
        <p:spPr>
          <a:xfrm>
            <a:off x="3237392"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10</a:t>
            </a:r>
            <a:r>
              <a:rPr lang="zh-CN" altLang="en-US" dirty="0">
                <a:solidFill>
                  <a:schemeClr val="tx1"/>
                </a:solidFill>
                <a:latin typeface="+mn-ea"/>
              </a:rPr>
              <a:t>月</a:t>
            </a:r>
            <a:endParaRPr lang="zh-CN" altLang="zh-CN" dirty="0">
              <a:solidFill>
                <a:schemeClr val="tx1"/>
              </a:solidFill>
              <a:latin typeface="+mn-ea"/>
            </a:endParaRPr>
          </a:p>
        </p:txBody>
      </p:sp>
      <p:sp>
        <p:nvSpPr>
          <p:cNvPr id="36" name="任意多边形: 形状 35"/>
          <p:cNvSpPr/>
          <p:nvPr/>
        </p:nvSpPr>
        <p:spPr>
          <a:xfrm rot="10472742" flipV="1">
            <a:off x="6071713"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37" name="任意多边形: 形状 36"/>
          <p:cNvSpPr/>
          <p:nvPr/>
        </p:nvSpPr>
        <p:spPr>
          <a:xfrm>
            <a:off x="4424047"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4451343" y="4873804"/>
            <a:ext cx="1603796" cy="646331"/>
          </a:xfrm>
          <a:prstGeom prst="rect">
            <a:avLst/>
          </a:prstGeom>
          <a:noFill/>
        </p:spPr>
        <p:txBody>
          <a:bodyPr wrap="square" rtlCol="0">
            <a:spAutoFit/>
          </a:bodyPr>
          <a:lstStyle/>
          <a:p>
            <a:pPr algn="r"/>
            <a:r>
              <a:rPr lang="en-US" altLang="zh-CN" sz="3600" b="1" dirty="0">
                <a:latin typeface="+mj-ea"/>
                <a:ea typeface="+mj-ea"/>
              </a:rPr>
              <a:t>2300</a:t>
            </a:r>
            <a:r>
              <a:rPr lang="zh-CN" altLang="en-US" sz="1800" b="1" dirty="0">
                <a:latin typeface="+mj-ea"/>
                <a:ea typeface="+mj-ea"/>
              </a:rPr>
              <a:t>万</a:t>
            </a:r>
            <a:endParaRPr lang="en-US" altLang="zh-CN" sz="1800" b="1" dirty="0">
              <a:latin typeface="+mj-ea"/>
              <a:ea typeface="+mj-ea"/>
            </a:endParaRPr>
          </a:p>
        </p:txBody>
      </p:sp>
      <p:sp>
        <p:nvSpPr>
          <p:cNvPr id="39" name="矩形 38"/>
          <p:cNvSpPr/>
          <p:nvPr/>
        </p:nvSpPr>
        <p:spPr>
          <a:xfrm>
            <a:off x="6869276"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11</a:t>
            </a:r>
            <a:r>
              <a:rPr lang="zh-CN" altLang="en-US" dirty="0">
                <a:solidFill>
                  <a:schemeClr val="tx1"/>
                </a:solidFill>
                <a:latin typeface="+mn-ea"/>
              </a:rPr>
              <a:t>月</a:t>
            </a:r>
            <a:endParaRPr lang="zh-CN" altLang="zh-CN" dirty="0">
              <a:solidFill>
                <a:schemeClr val="tx1"/>
              </a:solidFill>
              <a:latin typeface="+mn-ea"/>
            </a:endParaRPr>
          </a:p>
        </p:txBody>
      </p:sp>
      <p:sp>
        <p:nvSpPr>
          <p:cNvPr id="40" name="任意多边形: 形状 39"/>
          <p:cNvSpPr/>
          <p:nvPr/>
        </p:nvSpPr>
        <p:spPr>
          <a:xfrm rot="10472742" flipV="1">
            <a:off x="9703597" y="4666657"/>
            <a:ext cx="1308769" cy="98541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charset="-122"/>
            </a:endParaRPr>
          </a:p>
        </p:txBody>
      </p:sp>
      <p:sp>
        <p:nvSpPr>
          <p:cNvPr id="41" name="任意多边形: 形状 40"/>
          <p:cNvSpPr/>
          <p:nvPr/>
        </p:nvSpPr>
        <p:spPr>
          <a:xfrm>
            <a:off x="8055931" y="4510328"/>
            <a:ext cx="2368726" cy="1298076"/>
          </a:xfrm>
          <a:custGeom>
            <a:avLst/>
            <a:gdLst>
              <a:gd name="connsiteX0" fmla="*/ 0 w 2368726"/>
              <a:gd name="connsiteY0" fmla="*/ 0 h 1298076"/>
              <a:gd name="connsiteX1" fmla="*/ 1498600 w 2368726"/>
              <a:gd name="connsiteY1" fmla="*/ 0 h 1298076"/>
              <a:gd name="connsiteX2" fmla="*/ 1572642 w 2368726"/>
              <a:gd name="connsiteY2" fmla="*/ 74042 h 1298076"/>
              <a:gd name="connsiteX3" fmla="*/ 74042 w 2368726"/>
              <a:gd name="connsiteY3" fmla="*/ 74042 h 1298076"/>
              <a:gd name="connsiteX4" fmla="*/ 74042 w 2368726"/>
              <a:gd name="connsiteY4" fmla="*/ 1224034 h 1298076"/>
              <a:gd name="connsiteX5" fmla="*/ 2118825 w 2368726"/>
              <a:gd name="connsiteY5" fmla="*/ 1224034 h 1298076"/>
              <a:gd name="connsiteX6" fmla="*/ 2118825 w 2368726"/>
              <a:gd name="connsiteY6" fmla="*/ 859651 h 1298076"/>
              <a:gd name="connsiteX7" fmla="*/ 2111343 w 2368726"/>
              <a:gd name="connsiteY7" fmla="*/ 858897 h 1298076"/>
              <a:gd name="connsiteX8" fmla="*/ 1940302 w 2368726"/>
              <a:gd name="connsiteY8" fmla="*/ 649037 h 1298076"/>
              <a:gd name="connsiteX9" fmla="*/ 2154514 w 2368726"/>
              <a:gd name="connsiteY9" fmla="*/ 434825 h 1298076"/>
              <a:gd name="connsiteX10" fmla="*/ 2368726 w 2368726"/>
              <a:gd name="connsiteY10" fmla="*/ 649037 h 1298076"/>
              <a:gd name="connsiteX11" fmla="*/ 2197685 w 2368726"/>
              <a:gd name="connsiteY11" fmla="*/ 858897 h 1298076"/>
              <a:gd name="connsiteX12" fmla="*/ 2192867 w 2368726"/>
              <a:gd name="connsiteY12" fmla="*/ 859383 h 1298076"/>
              <a:gd name="connsiteX13" fmla="*/ 2192867 w 2368726"/>
              <a:gd name="connsiteY13" fmla="*/ 1298076 h 1298076"/>
              <a:gd name="connsiteX14" fmla="*/ 0 w 2368726"/>
              <a:gd name="connsiteY14" fmla="*/ 1298076 h 1298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68726" h="1298076">
                <a:moveTo>
                  <a:pt x="0" y="0"/>
                </a:moveTo>
                <a:lnTo>
                  <a:pt x="1498600" y="0"/>
                </a:lnTo>
                <a:lnTo>
                  <a:pt x="1572642" y="74042"/>
                </a:lnTo>
                <a:lnTo>
                  <a:pt x="74042" y="74042"/>
                </a:lnTo>
                <a:lnTo>
                  <a:pt x="74042" y="1224034"/>
                </a:lnTo>
                <a:lnTo>
                  <a:pt x="2118825" y="1224034"/>
                </a:lnTo>
                <a:lnTo>
                  <a:pt x="2118825" y="859651"/>
                </a:lnTo>
                <a:lnTo>
                  <a:pt x="2111343" y="858897"/>
                </a:lnTo>
                <a:cubicBezTo>
                  <a:pt x="2013730" y="838923"/>
                  <a:pt x="1940302" y="752555"/>
                  <a:pt x="1940302" y="649037"/>
                </a:cubicBezTo>
                <a:cubicBezTo>
                  <a:pt x="1940302" y="530731"/>
                  <a:pt x="2036208" y="434825"/>
                  <a:pt x="2154514" y="434825"/>
                </a:cubicBezTo>
                <a:cubicBezTo>
                  <a:pt x="2272820" y="434825"/>
                  <a:pt x="2368726" y="530731"/>
                  <a:pt x="2368726" y="649037"/>
                </a:cubicBezTo>
                <a:cubicBezTo>
                  <a:pt x="2368726" y="752555"/>
                  <a:pt x="2295298" y="838923"/>
                  <a:pt x="2197685" y="858897"/>
                </a:cubicBezTo>
                <a:lnTo>
                  <a:pt x="2192867" y="859383"/>
                </a:lnTo>
                <a:lnTo>
                  <a:pt x="2192867" y="1298076"/>
                </a:lnTo>
                <a:lnTo>
                  <a:pt x="0" y="1298076"/>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8083227" y="4873804"/>
            <a:ext cx="1603796" cy="646331"/>
          </a:xfrm>
          <a:prstGeom prst="rect">
            <a:avLst/>
          </a:prstGeom>
          <a:noFill/>
        </p:spPr>
        <p:txBody>
          <a:bodyPr wrap="square" rtlCol="0">
            <a:spAutoFit/>
          </a:bodyPr>
          <a:lstStyle/>
          <a:p>
            <a:pPr algn="r"/>
            <a:r>
              <a:rPr lang="en-US" altLang="zh-CN" sz="3600" b="1" dirty="0">
                <a:latin typeface="+mj-ea"/>
                <a:ea typeface="+mj-ea"/>
              </a:rPr>
              <a:t>4500</a:t>
            </a:r>
            <a:r>
              <a:rPr lang="zh-CN" altLang="en-US" sz="1800" b="1" dirty="0">
                <a:latin typeface="+mj-ea"/>
                <a:ea typeface="+mj-ea"/>
              </a:rPr>
              <a:t>万</a:t>
            </a:r>
            <a:endParaRPr lang="en-US" altLang="zh-CN" sz="1800" b="1" dirty="0">
              <a:latin typeface="+mj-ea"/>
              <a:ea typeface="+mj-ea"/>
            </a:endParaRPr>
          </a:p>
        </p:txBody>
      </p:sp>
      <p:sp>
        <p:nvSpPr>
          <p:cNvPr id="43" name="矩形 42"/>
          <p:cNvSpPr/>
          <p:nvPr/>
        </p:nvSpPr>
        <p:spPr>
          <a:xfrm>
            <a:off x="10501160" y="5712043"/>
            <a:ext cx="1110152" cy="48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en-US" altLang="zh-CN" dirty="0">
                <a:solidFill>
                  <a:schemeClr val="tx1"/>
                </a:solidFill>
                <a:latin typeface="+mn-ea"/>
              </a:rPr>
              <a:t>12</a:t>
            </a:r>
            <a:r>
              <a:rPr lang="zh-CN" altLang="en-US" dirty="0">
                <a:solidFill>
                  <a:schemeClr val="tx1"/>
                </a:solidFill>
                <a:latin typeface="+mn-ea"/>
              </a:rPr>
              <a:t>月</a:t>
            </a:r>
            <a:endParaRPr lang="zh-CN" altLang="zh-CN" dirty="0">
              <a:solidFill>
                <a:schemeClr val="tx1"/>
              </a:solidFill>
              <a:latin typeface="+mn-ea"/>
            </a:endParaRPr>
          </a:p>
        </p:txBody>
      </p:sp>
      <p:cxnSp>
        <p:nvCxnSpPr>
          <p:cNvPr id="44" name="直接连接符 43"/>
          <p:cNvCxnSpPr/>
          <p:nvPr/>
        </p:nvCxnSpPr>
        <p:spPr>
          <a:xfrm>
            <a:off x="660000" y="4071885"/>
            <a:ext cx="10872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1136129" y="177320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矩形 45"/>
          <p:cNvSpPr/>
          <p:nvPr/>
        </p:nvSpPr>
        <p:spPr>
          <a:xfrm>
            <a:off x="1136129" y="285743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4" name="圆角矩形 31"/>
          <p:cNvSpPr/>
          <p:nvPr/>
        </p:nvSpPr>
        <p:spPr>
          <a:xfrm rot="20248206">
            <a:off x="1338647" y="4424656"/>
            <a:ext cx="1014383" cy="1490412"/>
          </a:xfrm>
          <a:prstGeom prst="roundRect">
            <a:avLst>
              <a:gd name="adj" fmla="val 12132"/>
            </a:avLst>
          </a:prstGeom>
          <a:solidFill>
            <a:schemeClr val="accent1"/>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A</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4" name="圆角矩形 9"/>
          <p:cNvSpPr/>
          <p:nvPr/>
        </p:nvSpPr>
        <p:spPr>
          <a:xfrm rot="20248206">
            <a:off x="1486943"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45" name="KSO_GN1"/>
          <p:cNvSpPr/>
          <p:nvPr/>
        </p:nvSpPr>
        <p:spPr>
          <a:xfrm rot="20248206">
            <a:off x="1381846"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46" name="Text Box 8"/>
          <p:cNvSpPr txBox="1">
            <a:spLocks noChangeArrowheads="1"/>
          </p:cNvSpPr>
          <p:nvPr/>
        </p:nvSpPr>
        <p:spPr bwMode="auto">
          <a:xfrm>
            <a:off x="3128874"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47" name="Rectangle 42"/>
          <p:cNvSpPr>
            <a:spLocks noChangeArrowheads="1"/>
          </p:cNvSpPr>
          <p:nvPr/>
        </p:nvSpPr>
        <p:spPr bwMode="auto">
          <a:xfrm>
            <a:off x="3128874"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1"/>
                </a:solidFill>
                <a:latin typeface="+mn-lt"/>
              </a:rPr>
              <a:t>68</a:t>
            </a:r>
            <a:r>
              <a:rPr lang="en-US" altLang="zh-CN" sz="4000" u="sng" dirty="0">
                <a:solidFill>
                  <a:schemeClr val="accent1"/>
                </a:solidFill>
                <a:latin typeface="+mn-lt"/>
              </a:rPr>
              <a:t>%</a:t>
            </a:r>
            <a:endParaRPr lang="zh-CN" altLang="en-US" sz="5400" u="sng" dirty="0">
              <a:solidFill>
                <a:schemeClr val="accent1"/>
              </a:solidFill>
              <a:latin typeface="+mn-lt"/>
            </a:endParaRPr>
          </a:p>
        </p:txBody>
      </p:sp>
      <p:sp>
        <p:nvSpPr>
          <p:cNvPr id="48" name="圆角矩形 31"/>
          <p:cNvSpPr/>
          <p:nvPr/>
        </p:nvSpPr>
        <p:spPr>
          <a:xfrm rot="20248206">
            <a:off x="6820709" y="4424656"/>
            <a:ext cx="1014383" cy="1490412"/>
          </a:xfrm>
          <a:prstGeom prst="roundRect">
            <a:avLst>
              <a:gd name="adj" fmla="val 12132"/>
            </a:avLst>
          </a:prstGeom>
          <a:solidFill>
            <a:schemeClr val="accent2"/>
          </a:solidFill>
          <a:ln w="25400" cap="flat" cmpd="sng" algn="ctr">
            <a:noFill/>
            <a:prstDash val="solid"/>
          </a:ln>
          <a:effectLst/>
        </p:spPr>
        <p:txBody>
          <a:bodyPr rtlCol="0" anchor="ctr"/>
          <a:lstStyle/>
          <a:p>
            <a:pPr lvl="0" algn="ctr">
              <a:defRPr/>
            </a:pPr>
            <a:r>
              <a:rPr lang="en-US" altLang="zh-CN" sz="8800" kern="0" dirty="0">
                <a:solidFill>
                  <a:sysClr val="window" lastClr="FFFFFF"/>
                </a:solidFill>
                <a:latin typeface="Gungsuh" panose="02030600000101010101" pitchFamily="18" charset="-127"/>
                <a:ea typeface="Gungsuh" panose="02030600000101010101" pitchFamily="18" charset="-127"/>
              </a:rPr>
              <a:t>B</a:t>
            </a:r>
            <a:endParaRPr lang="zh-CN" altLang="en-US" sz="8800" kern="0" dirty="0">
              <a:solidFill>
                <a:sysClr val="window" lastClr="FFFFFF"/>
              </a:solidFill>
              <a:latin typeface="Gungsuh" panose="02030600000101010101" pitchFamily="18" charset="-127"/>
              <a:ea typeface="Gungsuh" panose="02030600000101010101" pitchFamily="18" charset="-127"/>
            </a:endParaRPr>
          </a:p>
        </p:txBody>
      </p:sp>
      <p:sp>
        <p:nvSpPr>
          <p:cNvPr id="49" name="圆角矩形 9"/>
          <p:cNvSpPr/>
          <p:nvPr/>
        </p:nvSpPr>
        <p:spPr>
          <a:xfrm rot="20248206">
            <a:off x="6969005" y="5171217"/>
            <a:ext cx="1014383" cy="722202"/>
          </a:xfrm>
          <a:custGeom>
            <a:avLst/>
            <a:gdLst/>
            <a:ahLst/>
            <a:cxnLst/>
            <a:rect l="l" t="t" r="r" b="b"/>
            <a:pathLst>
              <a:path w="1470269" h="1046776">
                <a:moveTo>
                  <a:pt x="0" y="0"/>
                </a:moveTo>
                <a:lnTo>
                  <a:pt x="1470269" y="609904"/>
                </a:lnTo>
                <a:lnTo>
                  <a:pt x="1470269" y="868403"/>
                </a:lnTo>
                <a:cubicBezTo>
                  <a:pt x="1470269" y="966916"/>
                  <a:pt x="1390409" y="1046776"/>
                  <a:pt x="1291896" y="1046776"/>
                </a:cubicBezTo>
                <a:lnTo>
                  <a:pt x="178373" y="1046776"/>
                </a:lnTo>
                <a:cubicBezTo>
                  <a:pt x="79860" y="1046776"/>
                  <a:pt x="0" y="966916"/>
                  <a:pt x="0" y="868403"/>
                </a:cubicBezTo>
                <a:close/>
              </a:path>
            </a:pathLst>
          </a:custGeom>
          <a:solidFill>
            <a:srgbClr val="FFFFFF">
              <a:alpha val="67843"/>
            </a:srgbClr>
          </a:solidFill>
          <a:ln w="25400" cap="flat" cmpd="sng" algn="ctr">
            <a:noFill/>
            <a:prstDash val="solid"/>
          </a:ln>
          <a:effectLst/>
        </p:spPr>
        <p:txBody>
          <a:bodyPr rtlCol="0" anchor="ctr"/>
          <a:lstStyle/>
          <a:p>
            <a:pPr algn="ctr">
              <a:defRPr/>
            </a:pPr>
            <a:endParaRPr lang="zh-CN" altLang="en-US" kern="0">
              <a:solidFill>
                <a:sysClr val="window" lastClr="FFFFFF"/>
              </a:solidFill>
              <a:latin typeface="Calibri" panose="020F0502020204030204"/>
              <a:ea typeface="宋体" panose="02010600030101010101" pitchFamily="2" charset="-122"/>
            </a:endParaRPr>
          </a:p>
        </p:txBody>
      </p:sp>
      <p:sp>
        <p:nvSpPr>
          <p:cNvPr id="50" name="KSO_GN1"/>
          <p:cNvSpPr/>
          <p:nvPr/>
        </p:nvSpPr>
        <p:spPr>
          <a:xfrm rot="20248206">
            <a:off x="6863908" y="4455207"/>
            <a:ext cx="931612" cy="1428311"/>
          </a:xfrm>
          <a:prstGeom prst="roundRect">
            <a:avLst>
              <a:gd name="adj" fmla="val 12132"/>
            </a:avLst>
          </a:prstGeom>
          <a:noFill/>
          <a:ln w="25400" cap="flat" cmpd="sng" algn="ctr">
            <a:solidFill>
              <a:sysClr val="window" lastClr="FFFFFF"/>
            </a:solidFill>
            <a:prstDash val="solid"/>
          </a:ln>
          <a:effectLst/>
        </p:spPr>
        <p:txBody>
          <a:bodyPr rtlCol="0" anchor="ctr"/>
          <a:lstStyle/>
          <a:p>
            <a:pPr algn="ctr">
              <a:defRPr/>
            </a:pPr>
            <a:endParaRPr lang="zh-CN" altLang="en-US" sz="1400" kern="0">
              <a:solidFill>
                <a:sysClr val="window" lastClr="FFFFFF"/>
              </a:solidFill>
              <a:latin typeface="Calibri" panose="020F0502020204030204"/>
              <a:ea typeface="宋体" panose="02010600030101010101" pitchFamily="2" charset="-122"/>
            </a:endParaRPr>
          </a:p>
        </p:txBody>
      </p:sp>
      <p:sp>
        <p:nvSpPr>
          <p:cNvPr id="51" name="Text Box 8"/>
          <p:cNvSpPr txBox="1">
            <a:spLocks noChangeArrowheads="1"/>
          </p:cNvSpPr>
          <p:nvPr/>
        </p:nvSpPr>
        <p:spPr bwMode="auto">
          <a:xfrm>
            <a:off x="8610936" y="5343547"/>
            <a:ext cx="2242418" cy="961289"/>
          </a:xfrm>
          <a:prstGeom prst="rect">
            <a:avLst/>
          </a:prstGeom>
          <a:noFill/>
          <a:ln>
            <a:noFill/>
          </a:ln>
        </p:spPr>
        <p:txBody>
          <a:bodyPr wrap="square" anchor="ctr">
            <a:spAutoFit/>
          </a:bodyPr>
          <a:lstStyle/>
          <a:p>
            <a:pPr>
              <a:lnSpc>
                <a:spcPct val="150000"/>
              </a:lnSpc>
            </a:pPr>
            <a:r>
              <a:rPr lang="zh-CN" altLang="en-US" sz="2000" dirty="0">
                <a:latin typeface="+mj-ea"/>
                <a:ea typeface="+mj-ea"/>
              </a:rPr>
              <a:t>请输入文本请输入文本请输入文本</a:t>
            </a:r>
            <a:endParaRPr lang="zh-CN" sz="2000" dirty="0">
              <a:latin typeface="+mj-ea"/>
              <a:ea typeface="+mj-ea"/>
            </a:endParaRPr>
          </a:p>
        </p:txBody>
      </p:sp>
      <p:sp>
        <p:nvSpPr>
          <p:cNvPr id="52" name="Rectangle 42"/>
          <p:cNvSpPr>
            <a:spLocks noChangeArrowheads="1"/>
          </p:cNvSpPr>
          <p:nvPr/>
        </p:nvSpPr>
        <p:spPr bwMode="auto">
          <a:xfrm>
            <a:off x="8610936" y="4061366"/>
            <a:ext cx="206124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defRPr/>
            </a:pPr>
            <a:r>
              <a:rPr lang="en-US" altLang="zh-CN" sz="7200" u="sng" dirty="0">
                <a:solidFill>
                  <a:schemeClr val="accent2"/>
                </a:solidFill>
                <a:latin typeface="+mn-lt"/>
              </a:rPr>
              <a:t>82</a:t>
            </a:r>
            <a:r>
              <a:rPr lang="en-US" altLang="zh-CN" sz="4000" u="sng" dirty="0">
                <a:solidFill>
                  <a:schemeClr val="accent2"/>
                </a:solidFill>
                <a:latin typeface="+mn-lt"/>
              </a:rPr>
              <a:t>%</a:t>
            </a:r>
            <a:endParaRPr lang="zh-CN" altLang="en-US" sz="5400" u="sng" dirty="0">
              <a:solidFill>
                <a:schemeClr val="accent2"/>
              </a:solidFill>
              <a:latin typeface="+mn-lt"/>
            </a:endParaRPr>
          </a:p>
        </p:txBody>
      </p:sp>
      <p:sp>
        <p:nvSpPr>
          <p:cNvPr id="53" name="矩形 52"/>
          <p:cNvSpPr/>
          <p:nvPr/>
        </p:nvSpPr>
        <p:spPr>
          <a:xfrm>
            <a:off x="1136129" y="1500225"/>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04621" y="16526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55" name="矩形 54"/>
          <p:cNvSpPr/>
          <p:nvPr/>
        </p:nvSpPr>
        <p:spPr>
          <a:xfrm>
            <a:off x="1136129" y="2760632"/>
            <a:ext cx="9919743" cy="983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256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4" name="椭圆 3"/>
          <p:cNvSpPr/>
          <p:nvPr/>
        </p:nvSpPr>
        <p:spPr>
          <a:xfrm>
            <a:off x="4352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谢</a:t>
            </a:r>
            <a:endParaRPr lang="zh-CN" altLang="en-US" sz="4000" dirty="0">
              <a:solidFill>
                <a:srgbClr val="FEFDFE"/>
              </a:solidFill>
            </a:endParaRPr>
          </a:p>
        </p:txBody>
      </p:sp>
      <p:sp>
        <p:nvSpPr>
          <p:cNvPr id="5" name="椭圆 4"/>
          <p:cNvSpPr/>
          <p:nvPr/>
        </p:nvSpPr>
        <p:spPr>
          <a:xfrm>
            <a:off x="64476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观</a:t>
            </a:r>
            <a:endParaRPr lang="zh-CN" altLang="en-US" sz="4000" dirty="0">
              <a:solidFill>
                <a:srgbClr val="FEFDFE"/>
              </a:solidFill>
            </a:endParaRPr>
          </a:p>
        </p:txBody>
      </p:sp>
      <p:sp>
        <p:nvSpPr>
          <p:cNvPr id="6" name="椭圆 5"/>
          <p:cNvSpPr/>
          <p:nvPr/>
        </p:nvSpPr>
        <p:spPr>
          <a:xfrm>
            <a:off x="8543132" y="2588167"/>
            <a:ext cx="1392237" cy="13922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a:solidFill>
                  <a:srgbClr val="FEFDFE"/>
                </a:solidFill>
              </a:rPr>
              <a:t>看</a:t>
            </a:r>
            <a:endParaRPr lang="zh-CN" altLang="en-US" sz="4000" dirty="0">
              <a:solidFill>
                <a:srgbClr val="FEFDF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dirty="0"/>
              <a:t>请输入第一章的大标题</a:t>
            </a:r>
            <a:endParaRPr lang="zh-CN" altLang="en-US" dirty="0"/>
          </a:p>
        </p:txBody>
      </p:sp>
      <p:sp>
        <p:nvSpPr>
          <p:cNvPr id="9219" name="文本占位符 2"/>
          <p:cNvSpPr>
            <a:spLocks noGrp="1"/>
          </p:cNvSpPr>
          <p:nvPr>
            <p:ph type="body" idx="1"/>
          </p:nvPr>
        </p:nvSpPr>
        <p:spPr/>
        <p:txBody>
          <a:bodyPr/>
          <a:lstStyle/>
          <a:p>
            <a:r>
              <a:rPr lang="zh-CN" altLang="en-US"/>
              <a:t>请输入第一章的小标题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r>
              <a:rPr lang="zh-CN" altLang="en-US" dirty="0"/>
              <a:t>请在此输入您的大标题</a:t>
            </a:r>
            <a:endParaRPr lang="en-US" altLang="zh-CN" dirty="0"/>
          </a:p>
        </p:txBody>
      </p:sp>
      <p:grpSp>
        <p:nvGrpSpPr>
          <p:cNvPr id="18" name="组合 17"/>
          <p:cNvGrpSpPr/>
          <p:nvPr/>
        </p:nvGrpSpPr>
        <p:grpSpPr>
          <a:xfrm>
            <a:off x="1314113" y="2470455"/>
            <a:ext cx="2771938" cy="2114797"/>
            <a:chOff x="1731123" y="3127958"/>
            <a:chExt cx="2608865" cy="1990384"/>
          </a:xfrm>
        </p:grpSpPr>
        <p:sp>
          <p:nvSpPr>
            <p:cNvPr id="21"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3"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4"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5"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6"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7"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8"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49"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0"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1"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3"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4" name="星形: 五角 53"/>
            <p:cNvSpPr/>
            <p:nvPr/>
          </p:nvSpPr>
          <p:spPr>
            <a:xfrm>
              <a:off x="2071286" y="3319538"/>
              <a:ext cx="567879" cy="567879"/>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56" name="타원 108"/>
          <p:cNvSpPr/>
          <p:nvPr/>
        </p:nvSpPr>
        <p:spPr>
          <a:xfrm>
            <a:off x="570774" y="5048400"/>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tx1"/>
                </a:solidFill>
                <a:latin typeface="+mj-ea"/>
                <a:ea typeface="+mj-ea"/>
              </a:rPr>
              <a:t>请输入您的小标题</a:t>
            </a:r>
            <a:endParaRPr lang="en-US" altLang="zh-CN" sz="2000" dirty="0">
              <a:solidFill>
                <a:schemeClr val="tx1"/>
              </a:solidFill>
              <a:latin typeface="+mj-ea"/>
              <a:ea typeface="+mj-ea"/>
            </a:endParaRPr>
          </a:p>
          <a:p>
            <a:pPr algn="ctr">
              <a:defRPr/>
            </a:pPr>
            <a:r>
              <a:rPr lang="zh-CN" altLang="en-US" sz="2000" dirty="0">
                <a:solidFill>
                  <a:schemeClr val="tx1"/>
                </a:solidFill>
                <a:latin typeface="+mj-ea"/>
                <a:ea typeface="+mj-ea"/>
              </a:rPr>
              <a:t>请输入您的小标题</a:t>
            </a:r>
            <a:endParaRPr lang="ko-KR" altLang="en-US" sz="2000" dirty="0">
              <a:solidFill>
                <a:schemeClr val="tx1"/>
              </a:solidFill>
              <a:latin typeface="+mj-ea"/>
              <a:ea typeface="+mj-ea"/>
            </a:endParaRPr>
          </a:p>
        </p:txBody>
      </p:sp>
      <p:grpSp>
        <p:nvGrpSpPr>
          <p:cNvPr id="36" name="组合 35"/>
          <p:cNvGrpSpPr/>
          <p:nvPr/>
        </p:nvGrpSpPr>
        <p:grpSpPr>
          <a:xfrm>
            <a:off x="7168732" y="2008601"/>
            <a:ext cx="4452494" cy="3396945"/>
            <a:chOff x="1731123" y="3127958"/>
            <a:chExt cx="2608865" cy="1990384"/>
          </a:xfrm>
        </p:grpSpPr>
        <p:sp>
          <p:nvSpPr>
            <p:cNvPr id="37" name="Freeform 6"/>
            <p:cNvSpPr/>
            <p:nvPr/>
          </p:nvSpPr>
          <p:spPr bwMode="auto">
            <a:xfrm>
              <a:off x="1809839" y="3212297"/>
              <a:ext cx="2530149" cy="1906045"/>
            </a:xfrm>
            <a:custGeom>
              <a:avLst/>
              <a:gdLst>
                <a:gd name="T0" fmla="*/ 451 w 451"/>
                <a:gd name="T1" fmla="*/ 328 h 339"/>
                <a:gd name="T2" fmla="*/ 451 w 451"/>
                <a:gd name="T3" fmla="*/ 10 h 339"/>
                <a:gd name="T4" fmla="*/ 441 w 451"/>
                <a:gd name="T5" fmla="*/ 0 h 339"/>
                <a:gd name="T6" fmla="*/ 232 w 451"/>
                <a:gd name="T7" fmla="*/ 0 h 339"/>
                <a:gd name="T8" fmla="*/ 219 w 451"/>
                <a:gd name="T9" fmla="*/ 0 h 339"/>
                <a:gd name="T10" fmla="*/ 11 w 451"/>
                <a:gd name="T11" fmla="*/ 0 h 339"/>
                <a:gd name="T12" fmla="*/ 0 w 451"/>
                <a:gd name="T13" fmla="*/ 10 h 339"/>
                <a:gd name="T14" fmla="*/ 0 w 451"/>
                <a:gd name="T15" fmla="*/ 328 h 339"/>
                <a:gd name="T16" fmla="*/ 11 w 451"/>
                <a:gd name="T17" fmla="*/ 339 h 339"/>
                <a:gd name="T18" fmla="*/ 219 w 451"/>
                <a:gd name="T19" fmla="*/ 339 h 339"/>
                <a:gd name="T20" fmla="*/ 232 w 451"/>
                <a:gd name="T21" fmla="*/ 339 h 339"/>
                <a:gd name="T22" fmla="*/ 441 w 451"/>
                <a:gd name="T23" fmla="*/ 339 h 339"/>
                <a:gd name="T24" fmla="*/ 451 w 451"/>
                <a:gd name="T25" fmla="*/ 328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51" h="339">
                  <a:moveTo>
                    <a:pt x="451" y="328"/>
                  </a:moveTo>
                  <a:cubicBezTo>
                    <a:pt x="451" y="10"/>
                    <a:pt x="451" y="10"/>
                    <a:pt x="451" y="10"/>
                  </a:cubicBezTo>
                  <a:cubicBezTo>
                    <a:pt x="451" y="4"/>
                    <a:pt x="447" y="0"/>
                    <a:pt x="441" y="0"/>
                  </a:cubicBezTo>
                  <a:cubicBezTo>
                    <a:pt x="232" y="0"/>
                    <a:pt x="232" y="0"/>
                    <a:pt x="232" y="0"/>
                  </a:cubicBezTo>
                  <a:cubicBezTo>
                    <a:pt x="219" y="0"/>
                    <a:pt x="219" y="0"/>
                    <a:pt x="219" y="0"/>
                  </a:cubicBezTo>
                  <a:cubicBezTo>
                    <a:pt x="11" y="0"/>
                    <a:pt x="11" y="0"/>
                    <a:pt x="11" y="0"/>
                  </a:cubicBezTo>
                  <a:cubicBezTo>
                    <a:pt x="5" y="0"/>
                    <a:pt x="0" y="4"/>
                    <a:pt x="0" y="10"/>
                  </a:cubicBezTo>
                  <a:cubicBezTo>
                    <a:pt x="0" y="328"/>
                    <a:pt x="0" y="328"/>
                    <a:pt x="0" y="328"/>
                  </a:cubicBezTo>
                  <a:cubicBezTo>
                    <a:pt x="0" y="334"/>
                    <a:pt x="5" y="339"/>
                    <a:pt x="11" y="339"/>
                  </a:cubicBezTo>
                  <a:cubicBezTo>
                    <a:pt x="219" y="339"/>
                    <a:pt x="219" y="339"/>
                    <a:pt x="219" y="339"/>
                  </a:cubicBezTo>
                  <a:cubicBezTo>
                    <a:pt x="232" y="339"/>
                    <a:pt x="232" y="339"/>
                    <a:pt x="232" y="339"/>
                  </a:cubicBezTo>
                  <a:cubicBezTo>
                    <a:pt x="441" y="339"/>
                    <a:pt x="441" y="339"/>
                    <a:pt x="441" y="339"/>
                  </a:cubicBezTo>
                  <a:cubicBezTo>
                    <a:pt x="447" y="339"/>
                    <a:pt x="451" y="334"/>
                    <a:pt x="451" y="328"/>
                  </a:cubicBezTo>
                  <a:close/>
                </a:path>
              </a:pathLst>
            </a:custGeom>
            <a:solidFill>
              <a:schemeClr val="accent2">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3"/>
            <p:cNvSpPr/>
            <p:nvPr/>
          </p:nvSpPr>
          <p:spPr bwMode="auto">
            <a:xfrm>
              <a:off x="1731123" y="3127958"/>
              <a:ext cx="2532961" cy="1906045"/>
            </a:xfrm>
            <a:custGeom>
              <a:avLst/>
              <a:gdLst>
                <a:gd name="T0" fmla="*/ 441 w 451"/>
                <a:gd name="T1" fmla="*/ 0 h 339"/>
                <a:gd name="T2" fmla="*/ 11 w 451"/>
                <a:gd name="T3" fmla="*/ 0 h 339"/>
                <a:gd name="T4" fmla="*/ 0 w 451"/>
                <a:gd name="T5" fmla="*/ 11 h 339"/>
                <a:gd name="T6" fmla="*/ 0 w 451"/>
                <a:gd name="T7" fmla="*/ 329 h 339"/>
                <a:gd name="T8" fmla="*/ 11 w 451"/>
                <a:gd name="T9" fmla="*/ 339 h 339"/>
                <a:gd name="T10" fmla="*/ 441 w 451"/>
                <a:gd name="T11" fmla="*/ 339 h 339"/>
                <a:gd name="T12" fmla="*/ 451 w 451"/>
                <a:gd name="T13" fmla="*/ 329 h 339"/>
                <a:gd name="T14" fmla="*/ 451 w 451"/>
                <a:gd name="T15" fmla="*/ 11 h 339"/>
                <a:gd name="T16" fmla="*/ 441 w 451"/>
                <a:gd name="T17"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1" h="339">
                  <a:moveTo>
                    <a:pt x="441" y="0"/>
                  </a:moveTo>
                  <a:cubicBezTo>
                    <a:pt x="11" y="0"/>
                    <a:pt x="11" y="0"/>
                    <a:pt x="11" y="0"/>
                  </a:cubicBezTo>
                  <a:cubicBezTo>
                    <a:pt x="5" y="0"/>
                    <a:pt x="0" y="5"/>
                    <a:pt x="0" y="11"/>
                  </a:cubicBezTo>
                  <a:cubicBezTo>
                    <a:pt x="0" y="329"/>
                    <a:pt x="0" y="329"/>
                    <a:pt x="0" y="329"/>
                  </a:cubicBezTo>
                  <a:cubicBezTo>
                    <a:pt x="0" y="335"/>
                    <a:pt x="5" y="339"/>
                    <a:pt x="11" y="339"/>
                  </a:cubicBezTo>
                  <a:cubicBezTo>
                    <a:pt x="441" y="339"/>
                    <a:pt x="441" y="339"/>
                    <a:pt x="441" y="339"/>
                  </a:cubicBezTo>
                  <a:cubicBezTo>
                    <a:pt x="446" y="339"/>
                    <a:pt x="451" y="335"/>
                    <a:pt x="451" y="329"/>
                  </a:cubicBezTo>
                  <a:cubicBezTo>
                    <a:pt x="451" y="11"/>
                    <a:pt x="451" y="11"/>
                    <a:pt x="451" y="11"/>
                  </a:cubicBezTo>
                  <a:cubicBezTo>
                    <a:pt x="451" y="5"/>
                    <a:pt x="446" y="0"/>
                    <a:pt x="441"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Rectangle 14"/>
            <p:cNvSpPr>
              <a:spLocks noChangeArrowheads="1"/>
            </p:cNvSpPr>
            <p:nvPr/>
          </p:nvSpPr>
          <p:spPr bwMode="auto">
            <a:xfrm>
              <a:off x="2962462" y="3127958"/>
              <a:ext cx="70283" cy="1906045"/>
            </a:xfrm>
            <a:prstGeom prst="rect">
              <a:avLst/>
            </a:prstGeom>
            <a:solidFill>
              <a:srgbClr val="FF70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52" name="Rectangle 15"/>
            <p:cNvSpPr>
              <a:spLocks noChangeArrowheads="1"/>
            </p:cNvSpPr>
            <p:nvPr/>
          </p:nvSpPr>
          <p:spPr bwMode="auto">
            <a:xfrm>
              <a:off x="1798593" y="3195428"/>
              <a:ext cx="2398021" cy="1776727"/>
            </a:xfrm>
            <a:prstGeom prst="rect">
              <a:avLst/>
            </a:prstGeom>
            <a:solidFill>
              <a:srgbClr val="FAFAF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6" name="Rectangle 16"/>
            <p:cNvSpPr>
              <a:spLocks noChangeArrowheads="1"/>
            </p:cNvSpPr>
            <p:nvPr/>
          </p:nvSpPr>
          <p:spPr bwMode="auto">
            <a:xfrm>
              <a:off x="2976518" y="3195428"/>
              <a:ext cx="39357" cy="1776727"/>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67" name="Freeform 17"/>
            <p:cNvSpPr/>
            <p:nvPr/>
          </p:nvSpPr>
          <p:spPr bwMode="auto">
            <a:xfrm>
              <a:off x="2883747" y="4786612"/>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8"/>
            <p:cNvSpPr/>
            <p:nvPr/>
          </p:nvSpPr>
          <p:spPr bwMode="auto">
            <a:xfrm>
              <a:off x="2883747" y="4291827"/>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19"/>
            <p:cNvSpPr/>
            <p:nvPr/>
          </p:nvSpPr>
          <p:spPr bwMode="auto">
            <a:xfrm>
              <a:off x="2883747" y="3797043"/>
              <a:ext cx="222092" cy="78716"/>
            </a:xfrm>
            <a:custGeom>
              <a:avLst/>
              <a:gdLst>
                <a:gd name="T0" fmla="*/ 33 w 40"/>
                <a:gd name="T1" fmla="*/ 0 h 14"/>
                <a:gd name="T2" fmla="*/ 7 w 40"/>
                <a:gd name="T3" fmla="*/ 0 h 14"/>
                <a:gd name="T4" fmla="*/ 0 w 40"/>
                <a:gd name="T5" fmla="*/ 7 h 14"/>
                <a:gd name="T6" fmla="*/ 7 w 40"/>
                <a:gd name="T7" fmla="*/ 14 h 14"/>
                <a:gd name="T8" fmla="*/ 33 w 40"/>
                <a:gd name="T9" fmla="*/ 14 h 14"/>
                <a:gd name="T10" fmla="*/ 40 w 40"/>
                <a:gd name="T11" fmla="*/ 7 h 14"/>
                <a:gd name="T12" fmla="*/ 33 w 40"/>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40" h="14">
                  <a:moveTo>
                    <a:pt x="33" y="0"/>
                  </a:moveTo>
                  <a:cubicBezTo>
                    <a:pt x="7" y="0"/>
                    <a:pt x="7" y="0"/>
                    <a:pt x="7" y="0"/>
                  </a:cubicBezTo>
                  <a:cubicBezTo>
                    <a:pt x="3" y="0"/>
                    <a:pt x="0" y="3"/>
                    <a:pt x="0" y="7"/>
                  </a:cubicBezTo>
                  <a:cubicBezTo>
                    <a:pt x="0" y="11"/>
                    <a:pt x="3" y="14"/>
                    <a:pt x="7" y="14"/>
                  </a:cubicBezTo>
                  <a:cubicBezTo>
                    <a:pt x="33" y="14"/>
                    <a:pt x="33" y="14"/>
                    <a:pt x="33" y="14"/>
                  </a:cubicBezTo>
                  <a:cubicBezTo>
                    <a:pt x="36" y="14"/>
                    <a:pt x="40" y="11"/>
                    <a:pt x="40" y="7"/>
                  </a:cubicBezTo>
                  <a:cubicBezTo>
                    <a:pt x="40" y="3"/>
                    <a:pt x="36" y="0"/>
                    <a:pt x="33" y="0"/>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0"/>
            <p:cNvSpPr/>
            <p:nvPr/>
          </p:nvSpPr>
          <p:spPr bwMode="auto">
            <a:xfrm>
              <a:off x="2894991" y="3302257"/>
              <a:ext cx="216469" cy="78716"/>
            </a:xfrm>
            <a:custGeom>
              <a:avLst/>
              <a:gdLst>
                <a:gd name="T0" fmla="*/ 6 w 39"/>
                <a:gd name="T1" fmla="*/ 14 h 14"/>
                <a:gd name="T2" fmla="*/ 32 w 39"/>
                <a:gd name="T3" fmla="*/ 14 h 14"/>
                <a:gd name="T4" fmla="*/ 39 w 39"/>
                <a:gd name="T5" fmla="*/ 7 h 14"/>
                <a:gd name="T6" fmla="*/ 32 w 39"/>
                <a:gd name="T7" fmla="*/ 0 h 14"/>
                <a:gd name="T8" fmla="*/ 6 w 39"/>
                <a:gd name="T9" fmla="*/ 0 h 14"/>
                <a:gd name="T10" fmla="*/ 0 w 39"/>
                <a:gd name="T11" fmla="*/ 7 h 14"/>
                <a:gd name="T12" fmla="*/ 6 w 39"/>
                <a:gd name="T13" fmla="*/ 14 h 14"/>
              </a:gdLst>
              <a:ahLst/>
              <a:cxnLst>
                <a:cxn ang="0">
                  <a:pos x="T0" y="T1"/>
                </a:cxn>
                <a:cxn ang="0">
                  <a:pos x="T2" y="T3"/>
                </a:cxn>
                <a:cxn ang="0">
                  <a:pos x="T4" y="T5"/>
                </a:cxn>
                <a:cxn ang="0">
                  <a:pos x="T6" y="T7"/>
                </a:cxn>
                <a:cxn ang="0">
                  <a:pos x="T8" y="T9"/>
                </a:cxn>
                <a:cxn ang="0">
                  <a:pos x="T10" y="T11"/>
                </a:cxn>
                <a:cxn ang="0">
                  <a:pos x="T12" y="T13"/>
                </a:cxn>
              </a:cxnLst>
              <a:rect l="0" t="0" r="r" b="b"/>
              <a:pathLst>
                <a:path w="39" h="14">
                  <a:moveTo>
                    <a:pt x="6" y="14"/>
                  </a:moveTo>
                  <a:cubicBezTo>
                    <a:pt x="32" y="14"/>
                    <a:pt x="32" y="14"/>
                    <a:pt x="32" y="14"/>
                  </a:cubicBezTo>
                  <a:cubicBezTo>
                    <a:pt x="36" y="14"/>
                    <a:pt x="39" y="11"/>
                    <a:pt x="39" y="7"/>
                  </a:cubicBezTo>
                  <a:cubicBezTo>
                    <a:pt x="39" y="3"/>
                    <a:pt x="36" y="0"/>
                    <a:pt x="32" y="0"/>
                  </a:cubicBezTo>
                  <a:cubicBezTo>
                    <a:pt x="6" y="0"/>
                    <a:pt x="6" y="0"/>
                    <a:pt x="6" y="0"/>
                  </a:cubicBezTo>
                  <a:cubicBezTo>
                    <a:pt x="3" y="0"/>
                    <a:pt x="0" y="3"/>
                    <a:pt x="0" y="7"/>
                  </a:cubicBezTo>
                  <a:cubicBezTo>
                    <a:pt x="0" y="11"/>
                    <a:pt x="3" y="14"/>
                    <a:pt x="6" y="14"/>
                  </a:cubicBezTo>
                  <a:close/>
                </a:path>
              </a:pathLst>
            </a:custGeom>
            <a:solidFill>
              <a:srgbClr val="BDBDB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Rectangle 21"/>
            <p:cNvSpPr>
              <a:spLocks noChangeArrowheads="1"/>
            </p:cNvSpPr>
            <p:nvPr/>
          </p:nvSpPr>
          <p:spPr bwMode="auto">
            <a:xfrm>
              <a:off x="1944780"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2" name="Rectangle 22"/>
            <p:cNvSpPr>
              <a:spLocks noChangeArrowheads="1"/>
            </p:cNvSpPr>
            <p:nvPr/>
          </p:nvSpPr>
          <p:spPr bwMode="auto">
            <a:xfrm>
              <a:off x="1944780"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3" name="Rectangle 23"/>
            <p:cNvSpPr>
              <a:spLocks noChangeArrowheads="1"/>
            </p:cNvSpPr>
            <p:nvPr/>
          </p:nvSpPr>
          <p:spPr bwMode="auto">
            <a:xfrm>
              <a:off x="1944780" y="445488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4" name="Rectangle 24"/>
            <p:cNvSpPr>
              <a:spLocks noChangeArrowheads="1"/>
            </p:cNvSpPr>
            <p:nvPr/>
          </p:nvSpPr>
          <p:spPr bwMode="auto">
            <a:xfrm>
              <a:off x="1944780" y="462355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5" name="Rectangle 25"/>
            <p:cNvSpPr>
              <a:spLocks noChangeArrowheads="1"/>
            </p:cNvSpPr>
            <p:nvPr/>
          </p:nvSpPr>
          <p:spPr bwMode="auto">
            <a:xfrm>
              <a:off x="3162062" y="4123150"/>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6" name="Rectangle 26"/>
            <p:cNvSpPr>
              <a:spLocks noChangeArrowheads="1"/>
            </p:cNvSpPr>
            <p:nvPr/>
          </p:nvSpPr>
          <p:spPr bwMode="auto">
            <a:xfrm>
              <a:off x="3162062" y="4291827"/>
              <a:ext cx="888364" cy="78716"/>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7" name="Rectangle 27"/>
            <p:cNvSpPr>
              <a:spLocks noChangeArrowheads="1"/>
            </p:cNvSpPr>
            <p:nvPr/>
          </p:nvSpPr>
          <p:spPr bwMode="auto">
            <a:xfrm>
              <a:off x="3162062" y="395447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8" name="Rectangle 28"/>
            <p:cNvSpPr>
              <a:spLocks noChangeArrowheads="1"/>
            </p:cNvSpPr>
            <p:nvPr/>
          </p:nvSpPr>
          <p:spPr bwMode="auto">
            <a:xfrm>
              <a:off x="3162062" y="378579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79" name="Rectangle 29"/>
            <p:cNvSpPr>
              <a:spLocks noChangeArrowheads="1"/>
            </p:cNvSpPr>
            <p:nvPr/>
          </p:nvSpPr>
          <p:spPr bwMode="auto">
            <a:xfrm>
              <a:off x="3162062" y="3622743"/>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0" name="Rectangle 30"/>
            <p:cNvSpPr>
              <a:spLocks noChangeArrowheads="1"/>
            </p:cNvSpPr>
            <p:nvPr/>
          </p:nvSpPr>
          <p:spPr bwMode="auto">
            <a:xfrm>
              <a:off x="3162062" y="3454067"/>
              <a:ext cx="888364"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1" name="Rectangle 31"/>
            <p:cNvSpPr>
              <a:spLocks noChangeArrowheads="1"/>
            </p:cNvSpPr>
            <p:nvPr/>
          </p:nvSpPr>
          <p:spPr bwMode="auto">
            <a:xfrm>
              <a:off x="3162062" y="4454880"/>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82" name="星形: 五角 81"/>
            <p:cNvSpPr/>
            <p:nvPr/>
          </p:nvSpPr>
          <p:spPr>
            <a:xfrm>
              <a:off x="2071286" y="3319538"/>
              <a:ext cx="567879" cy="567879"/>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Rectangle 31"/>
            <p:cNvSpPr>
              <a:spLocks noChangeArrowheads="1"/>
            </p:cNvSpPr>
            <p:nvPr/>
          </p:nvSpPr>
          <p:spPr bwMode="auto">
            <a:xfrm>
              <a:off x="3543136" y="4741631"/>
              <a:ext cx="539765" cy="84339"/>
            </a:xfrm>
            <a:prstGeom prst="rect">
              <a:avLst/>
            </a:prstGeom>
            <a:solidFill>
              <a:srgbClr val="6161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2" name="箭头: 右 1"/>
          <p:cNvSpPr/>
          <p:nvPr/>
        </p:nvSpPr>
        <p:spPr>
          <a:xfrm>
            <a:off x="5078643" y="3181363"/>
            <a:ext cx="936764" cy="710906"/>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타원 108"/>
          <p:cNvSpPr/>
          <p:nvPr/>
        </p:nvSpPr>
        <p:spPr>
          <a:xfrm>
            <a:off x="7383507" y="5525158"/>
            <a:ext cx="4108175" cy="11617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dirty="0">
                <a:solidFill>
                  <a:schemeClr val="tx1"/>
                </a:solidFill>
                <a:latin typeface="+mj-ea"/>
                <a:ea typeface="+mj-ea"/>
              </a:rPr>
              <a:t>请输入您的小标题</a:t>
            </a:r>
            <a:endParaRPr lang="en-US" altLang="zh-CN" sz="2000" dirty="0">
              <a:solidFill>
                <a:schemeClr val="tx1"/>
              </a:solidFill>
              <a:latin typeface="+mj-ea"/>
              <a:ea typeface="+mj-ea"/>
            </a:endParaRPr>
          </a:p>
          <a:p>
            <a:pPr algn="ctr">
              <a:defRPr/>
            </a:pPr>
            <a:r>
              <a:rPr lang="zh-CN" altLang="en-US" sz="2000" dirty="0">
                <a:solidFill>
                  <a:schemeClr val="tx1"/>
                </a:solidFill>
                <a:latin typeface="+mj-ea"/>
                <a:ea typeface="+mj-ea"/>
              </a:rPr>
              <a:t>请输入您的小标题</a:t>
            </a:r>
            <a:endParaRPr lang="ko-KR" altLang="en-US" sz="2000" dirty="0">
              <a:solidFill>
                <a:schemeClr val="tx1"/>
              </a:solidFill>
              <a:latin typeface="+mj-ea"/>
              <a:ea typeface="+mj-ea"/>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grpSp>
        <p:nvGrpSpPr>
          <p:cNvPr id="13" name="组合 12"/>
          <p:cNvGrpSpPr/>
          <p:nvPr/>
        </p:nvGrpSpPr>
        <p:grpSpPr>
          <a:xfrm>
            <a:off x="2653566" y="3560486"/>
            <a:ext cx="1408467" cy="2272755"/>
            <a:chOff x="1039813" y="1706563"/>
            <a:chExt cx="838199" cy="1352550"/>
          </a:xfrm>
        </p:grpSpPr>
        <p:sp>
          <p:nvSpPr>
            <p:cNvPr id="14"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9" name="矩形 18"/>
          <p:cNvSpPr/>
          <p:nvPr/>
        </p:nvSpPr>
        <p:spPr>
          <a:xfrm>
            <a:off x="2880308" y="5666149"/>
            <a:ext cx="1215269" cy="711554"/>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语文</a:t>
            </a:r>
            <a:endParaRPr lang="zh-CN" altLang="en-US" sz="1800" dirty="0"/>
          </a:p>
        </p:txBody>
      </p:sp>
      <p:sp>
        <p:nvSpPr>
          <p:cNvPr id="30" name="矩形 29"/>
          <p:cNvSpPr/>
          <p:nvPr/>
        </p:nvSpPr>
        <p:spPr>
          <a:xfrm>
            <a:off x="461909" y="4449440"/>
            <a:ext cx="2467717" cy="1928263"/>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3" name="文本框 32"/>
          <p:cNvSpPr txBox="1"/>
          <p:nvPr/>
        </p:nvSpPr>
        <p:spPr>
          <a:xfrm>
            <a:off x="2987869"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72</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0" name="组合 69"/>
          <p:cNvGrpSpPr/>
          <p:nvPr/>
        </p:nvGrpSpPr>
        <p:grpSpPr>
          <a:xfrm>
            <a:off x="6470823" y="3560486"/>
            <a:ext cx="1408467" cy="2272755"/>
            <a:chOff x="1039813" y="1706563"/>
            <a:chExt cx="838199" cy="1352550"/>
          </a:xfrm>
        </p:grpSpPr>
        <p:sp>
          <p:nvSpPr>
            <p:cNvPr id="71"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6" name="矩形 75"/>
          <p:cNvSpPr/>
          <p:nvPr/>
        </p:nvSpPr>
        <p:spPr>
          <a:xfrm>
            <a:off x="6697565" y="5666149"/>
            <a:ext cx="1215269" cy="711554"/>
          </a:xfrm>
          <a:prstGeom prst="rect">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数学</a:t>
            </a:r>
            <a:endParaRPr lang="zh-CN" altLang="en-US" sz="1800" dirty="0"/>
          </a:p>
        </p:txBody>
      </p:sp>
      <p:sp>
        <p:nvSpPr>
          <p:cNvPr id="77" name="矩形 76"/>
          <p:cNvSpPr/>
          <p:nvPr/>
        </p:nvSpPr>
        <p:spPr>
          <a:xfrm>
            <a:off x="4279166" y="4449440"/>
            <a:ext cx="2467717" cy="1928263"/>
          </a:xfrm>
          <a:prstGeom prst="rect">
            <a:avLst/>
          </a:prstGeom>
          <a:solidFill>
            <a:srgbClr val="FFFFFF"/>
          </a:solidFill>
          <a:ln w="3175">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8" name="文本框 77"/>
          <p:cNvSpPr txBox="1"/>
          <p:nvPr/>
        </p:nvSpPr>
        <p:spPr>
          <a:xfrm>
            <a:off x="6805126"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95</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grpSp>
        <p:nvGrpSpPr>
          <p:cNvPr id="79" name="组合 78"/>
          <p:cNvGrpSpPr/>
          <p:nvPr/>
        </p:nvGrpSpPr>
        <p:grpSpPr>
          <a:xfrm>
            <a:off x="10288080" y="3560486"/>
            <a:ext cx="1408467" cy="2272755"/>
            <a:chOff x="1039813" y="1706563"/>
            <a:chExt cx="838199" cy="1352550"/>
          </a:xfrm>
        </p:grpSpPr>
        <p:sp>
          <p:nvSpPr>
            <p:cNvPr id="80" name="Freeform 44"/>
            <p:cNvSpPr/>
            <p:nvPr/>
          </p:nvSpPr>
          <p:spPr bwMode="auto">
            <a:xfrm>
              <a:off x="1212849" y="1768475"/>
              <a:ext cx="636588" cy="787400"/>
            </a:xfrm>
            <a:custGeom>
              <a:avLst/>
              <a:gdLst>
                <a:gd name="T0" fmla="*/ 99 w 184"/>
                <a:gd name="T1" fmla="*/ 207 h 227"/>
                <a:gd name="T2" fmla="*/ 88 w 184"/>
                <a:gd name="T3" fmla="*/ 204 h 227"/>
                <a:gd name="T4" fmla="*/ 71 w 184"/>
                <a:gd name="T5" fmla="*/ 200 h 227"/>
                <a:gd name="T6" fmla="*/ 43 w 184"/>
                <a:gd name="T7" fmla="*/ 184 h 227"/>
                <a:gd name="T8" fmla="*/ 9 w 184"/>
                <a:gd name="T9" fmla="*/ 136 h 227"/>
                <a:gd name="T10" fmla="*/ 6 w 184"/>
                <a:gd name="T11" fmla="*/ 69 h 227"/>
                <a:gd name="T12" fmla="*/ 32 w 184"/>
                <a:gd name="T13" fmla="*/ 23 h 227"/>
                <a:gd name="T14" fmla="*/ 83 w 184"/>
                <a:gd name="T15" fmla="*/ 4 h 227"/>
                <a:gd name="T16" fmla="*/ 107 w 184"/>
                <a:gd name="T17" fmla="*/ 2 h 227"/>
                <a:gd name="T18" fmla="*/ 137 w 184"/>
                <a:gd name="T19" fmla="*/ 13 h 227"/>
                <a:gd name="T20" fmla="*/ 156 w 184"/>
                <a:gd name="T21" fmla="*/ 25 h 227"/>
                <a:gd name="T22" fmla="*/ 168 w 184"/>
                <a:gd name="T23" fmla="*/ 47 h 227"/>
                <a:gd name="T24" fmla="*/ 170 w 184"/>
                <a:gd name="T25" fmla="*/ 144 h 227"/>
                <a:gd name="T26" fmla="*/ 137 w 184"/>
                <a:gd name="T27" fmla="*/ 184 h 227"/>
                <a:gd name="T28" fmla="*/ 119 w 184"/>
                <a:gd name="T29" fmla="*/ 198 h 227"/>
                <a:gd name="T30" fmla="*/ 106 w 184"/>
                <a:gd name="T31" fmla="*/ 204 h 227"/>
                <a:gd name="T32" fmla="*/ 120 w 184"/>
                <a:gd name="T33" fmla="*/ 219 h 227"/>
                <a:gd name="T34" fmla="*/ 95 w 184"/>
                <a:gd name="T35" fmla="*/ 227 h 227"/>
                <a:gd name="T36" fmla="*/ 99 w 184"/>
                <a:gd name="T37" fmla="*/ 208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227">
                  <a:moveTo>
                    <a:pt x="99" y="207"/>
                  </a:moveTo>
                  <a:cubicBezTo>
                    <a:pt x="95" y="206"/>
                    <a:pt x="92" y="206"/>
                    <a:pt x="88" y="204"/>
                  </a:cubicBezTo>
                  <a:cubicBezTo>
                    <a:pt x="82" y="203"/>
                    <a:pt x="77" y="202"/>
                    <a:pt x="71" y="200"/>
                  </a:cubicBezTo>
                  <a:cubicBezTo>
                    <a:pt x="61" y="197"/>
                    <a:pt x="51" y="191"/>
                    <a:pt x="43" y="184"/>
                  </a:cubicBezTo>
                  <a:cubicBezTo>
                    <a:pt x="28" y="172"/>
                    <a:pt x="16" y="153"/>
                    <a:pt x="9" y="136"/>
                  </a:cubicBezTo>
                  <a:cubicBezTo>
                    <a:pt x="1" y="117"/>
                    <a:pt x="0" y="88"/>
                    <a:pt x="6" y="69"/>
                  </a:cubicBezTo>
                  <a:cubicBezTo>
                    <a:pt x="12" y="52"/>
                    <a:pt x="19" y="36"/>
                    <a:pt x="32" y="23"/>
                  </a:cubicBezTo>
                  <a:cubicBezTo>
                    <a:pt x="46" y="11"/>
                    <a:pt x="65" y="7"/>
                    <a:pt x="83" y="4"/>
                  </a:cubicBezTo>
                  <a:cubicBezTo>
                    <a:pt x="92" y="2"/>
                    <a:pt x="98" y="0"/>
                    <a:pt x="107" y="2"/>
                  </a:cubicBezTo>
                  <a:cubicBezTo>
                    <a:pt x="118" y="4"/>
                    <a:pt x="128" y="7"/>
                    <a:pt x="137" y="13"/>
                  </a:cubicBezTo>
                  <a:cubicBezTo>
                    <a:pt x="144" y="17"/>
                    <a:pt x="151" y="19"/>
                    <a:pt x="156" y="25"/>
                  </a:cubicBezTo>
                  <a:cubicBezTo>
                    <a:pt x="161" y="32"/>
                    <a:pt x="165" y="40"/>
                    <a:pt x="168" y="47"/>
                  </a:cubicBezTo>
                  <a:cubicBezTo>
                    <a:pt x="179" y="75"/>
                    <a:pt x="184" y="116"/>
                    <a:pt x="170" y="144"/>
                  </a:cubicBezTo>
                  <a:cubicBezTo>
                    <a:pt x="162" y="159"/>
                    <a:pt x="150" y="173"/>
                    <a:pt x="137" y="184"/>
                  </a:cubicBezTo>
                  <a:cubicBezTo>
                    <a:pt x="132" y="189"/>
                    <a:pt x="126" y="195"/>
                    <a:pt x="119" y="198"/>
                  </a:cubicBezTo>
                  <a:cubicBezTo>
                    <a:pt x="115" y="200"/>
                    <a:pt x="109" y="200"/>
                    <a:pt x="106" y="204"/>
                  </a:cubicBezTo>
                  <a:cubicBezTo>
                    <a:pt x="111" y="208"/>
                    <a:pt x="116" y="214"/>
                    <a:pt x="120" y="219"/>
                  </a:cubicBezTo>
                  <a:cubicBezTo>
                    <a:pt x="115" y="223"/>
                    <a:pt x="101" y="226"/>
                    <a:pt x="95" y="227"/>
                  </a:cubicBezTo>
                  <a:cubicBezTo>
                    <a:pt x="94" y="220"/>
                    <a:pt x="99" y="215"/>
                    <a:pt x="99" y="208"/>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44"/>
            <p:cNvSpPr/>
            <p:nvPr/>
          </p:nvSpPr>
          <p:spPr bwMode="auto">
            <a:xfrm>
              <a:off x="1166812" y="1706563"/>
              <a:ext cx="711200" cy="855663"/>
            </a:xfrm>
            <a:custGeom>
              <a:avLst/>
              <a:gdLst>
                <a:gd name="T0" fmla="*/ 188 w 205"/>
                <a:gd name="T1" fmla="*/ 138 h 247"/>
                <a:gd name="T2" fmla="*/ 149 w 205"/>
                <a:gd name="T3" fmla="*/ 199 h 247"/>
                <a:gd name="T4" fmla="*/ 72 w 205"/>
                <a:gd name="T5" fmla="*/ 210 h 247"/>
                <a:gd name="T6" fmla="*/ 26 w 205"/>
                <a:gd name="T7" fmla="*/ 82 h 247"/>
                <a:gd name="T8" fmla="*/ 143 w 205"/>
                <a:gd name="T9" fmla="*/ 28 h 247"/>
                <a:gd name="T10" fmla="*/ 188 w 205"/>
                <a:gd name="T11" fmla="*/ 138 h 247"/>
                <a:gd name="T12" fmla="*/ 194 w 205"/>
                <a:gd name="T13" fmla="*/ 139 h 247"/>
                <a:gd name="T14" fmla="*/ 141 w 205"/>
                <a:gd name="T15" fmla="*/ 21 h 247"/>
                <a:gd name="T16" fmla="*/ 22 w 205"/>
                <a:gd name="T17" fmla="*/ 75 h 247"/>
                <a:gd name="T18" fmla="*/ 74 w 205"/>
                <a:gd name="T19" fmla="*/ 218 h 247"/>
                <a:gd name="T20" fmla="*/ 194 w 205"/>
                <a:gd name="T21" fmla="*/ 139 h 247"/>
                <a:gd name="T22" fmla="*/ 188 w 205"/>
                <a:gd name="T23" fmla="*/ 138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5" h="247">
                  <a:moveTo>
                    <a:pt x="188" y="138"/>
                  </a:moveTo>
                  <a:cubicBezTo>
                    <a:pt x="182" y="162"/>
                    <a:pt x="168" y="182"/>
                    <a:pt x="149" y="199"/>
                  </a:cubicBezTo>
                  <a:cubicBezTo>
                    <a:pt x="125" y="222"/>
                    <a:pt x="101" y="225"/>
                    <a:pt x="72" y="210"/>
                  </a:cubicBezTo>
                  <a:cubicBezTo>
                    <a:pt x="26" y="186"/>
                    <a:pt x="10" y="129"/>
                    <a:pt x="26" y="82"/>
                  </a:cubicBezTo>
                  <a:cubicBezTo>
                    <a:pt x="42" y="34"/>
                    <a:pt x="96" y="7"/>
                    <a:pt x="143" y="28"/>
                  </a:cubicBezTo>
                  <a:cubicBezTo>
                    <a:pt x="184" y="47"/>
                    <a:pt x="198" y="97"/>
                    <a:pt x="188" y="138"/>
                  </a:cubicBezTo>
                  <a:cubicBezTo>
                    <a:pt x="188" y="142"/>
                    <a:pt x="193" y="143"/>
                    <a:pt x="194" y="139"/>
                  </a:cubicBezTo>
                  <a:cubicBezTo>
                    <a:pt x="205" y="92"/>
                    <a:pt x="187" y="42"/>
                    <a:pt x="141" y="21"/>
                  </a:cubicBezTo>
                  <a:cubicBezTo>
                    <a:pt x="94" y="0"/>
                    <a:pt x="40" y="30"/>
                    <a:pt x="22" y="75"/>
                  </a:cubicBezTo>
                  <a:cubicBezTo>
                    <a:pt x="0" y="130"/>
                    <a:pt x="22" y="191"/>
                    <a:pt x="74" y="218"/>
                  </a:cubicBezTo>
                  <a:cubicBezTo>
                    <a:pt x="129" y="247"/>
                    <a:pt x="180" y="188"/>
                    <a:pt x="194" y="139"/>
                  </a:cubicBezTo>
                  <a:cubicBezTo>
                    <a:pt x="195" y="136"/>
                    <a:pt x="189" y="134"/>
                    <a:pt x="188" y="138"/>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45"/>
            <p:cNvSpPr/>
            <p:nvPr/>
          </p:nvSpPr>
          <p:spPr bwMode="auto">
            <a:xfrm>
              <a:off x="1520824" y="2462213"/>
              <a:ext cx="120650" cy="100013"/>
            </a:xfrm>
            <a:custGeom>
              <a:avLst/>
              <a:gdLst>
                <a:gd name="T0" fmla="*/ 8 w 35"/>
                <a:gd name="T1" fmla="*/ 6 h 29"/>
                <a:gd name="T2" fmla="*/ 1 w 35"/>
                <a:gd name="T3" fmla="*/ 26 h 29"/>
                <a:gd name="T4" fmla="*/ 4 w 35"/>
                <a:gd name="T5" fmla="*/ 29 h 29"/>
                <a:gd name="T6" fmla="*/ 33 w 35"/>
                <a:gd name="T7" fmla="*/ 24 h 29"/>
                <a:gd name="T8" fmla="*/ 34 w 35"/>
                <a:gd name="T9" fmla="*/ 20 h 29"/>
                <a:gd name="T10" fmla="*/ 17 w 35"/>
                <a:gd name="T11" fmla="*/ 2 h 29"/>
                <a:gd name="T12" fmla="*/ 14 w 35"/>
                <a:gd name="T13" fmla="*/ 7 h 29"/>
                <a:gd name="T14" fmla="*/ 29 w 35"/>
                <a:gd name="T15" fmla="*/ 23 h 29"/>
                <a:gd name="T16" fmla="*/ 31 w 35"/>
                <a:gd name="T17" fmla="*/ 18 h 29"/>
                <a:gd name="T18" fmla="*/ 4 w 35"/>
                <a:gd name="T19" fmla="*/ 23 h 29"/>
                <a:gd name="T20" fmla="*/ 7 w 35"/>
                <a:gd name="T21" fmla="*/ 26 h 29"/>
                <a:gd name="T22" fmla="*/ 13 w 35"/>
                <a:gd name="T23" fmla="*/ 8 h 29"/>
                <a:gd name="T24" fmla="*/ 8 w 35"/>
                <a:gd name="T25" fmla="*/ 6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5" h="29">
                  <a:moveTo>
                    <a:pt x="8" y="6"/>
                  </a:moveTo>
                  <a:cubicBezTo>
                    <a:pt x="5" y="13"/>
                    <a:pt x="2" y="19"/>
                    <a:pt x="1" y="26"/>
                  </a:cubicBezTo>
                  <a:cubicBezTo>
                    <a:pt x="0" y="27"/>
                    <a:pt x="2" y="29"/>
                    <a:pt x="4" y="29"/>
                  </a:cubicBezTo>
                  <a:cubicBezTo>
                    <a:pt x="13" y="28"/>
                    <a:pt x="23" y="28"/>
                    <a:pt x="33" y="24"/>
                  </a:cubicBezTo>
                  <a:cubicBezTo>
                    <a:pt x="34" y="23"/>
                    <a:pt x="35" y="22"/>
                    <a:pt x="34" y="20"/>
                  </a:cubicBezTo>
                  <a:cubicBezTo>
                    <a:pt x="30" y="13"/>
                    <a:pt x="24" y="7"/>
                    <a:pt x="17" y="2"/>
                  </a:cubicBezTo>
                  <a:cubicBezTo>
                    <a:pt x="14" y="0"/>
                    <a:pt x="11" y="5"/>
                    <a:pt x="14" y="7"/>
                  </a:cubicBezTo>
                  <a:cubicBezTo>
                    <a:pt x="20" y="11"/>
                    <a:pt x="26" y="16"/>
                    <a:pt x="29" y="23"/>
                  </a:cubicBezTo>
                  <a:cubicBezTo>
                    <a:pt x="30" y="21"/>
                    <a:pt x="30" y="20"/>
                    <a:pt x="31" y="18"/>
                  </a:cubicBezTo>
                  <a:cubicBezTo>
                    <a:pt x="22" y="22"/>
                    <a:pt x="13" y="22"/>
                    <a:pt x="4" y="23"/>
                  </a:cubicBezTo>
                  <a:cubicBezTo>
                    <a:pt x="5" y="24"/>
                    <a:pt x="6" y="25"/>
                    <a:pt x="7" y="26"/>
                  </a:cubicBezTo>
                  <a:cubicBezTo>
                    <a:pt x="7" y="19"/>
                    <a:pt x="11" y="14"/>
                    <a:pt x="13" y="8"/>
                  </a:cubicBezTo>
                  <a:cubicBezTo>
                    <a:pt x="15" y="4"/>
                    <a:pt x="9" y="2"/>
                    <a:pt x="8" y="6"/>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6"/>
            <p:cNvSpPr/>
            <p:nvPr/>
          </p:nvSpPr>
          <p:spPr bwMode="auto">
            <a:xfrm>
              <a:off x="1568451" y="2538413"/>
              <a:ext cx="236538" cy="520700"/>
            </a:xfrm>
            <a:custGeom>
              <a:avLst/>
              <a:gdLst>
                <a:gd name="T0" fmla="*/ 63 w 68"/>
                <a:gd name="T1" fmla="*/ 139 h 150"/>
                <a:gd name="T2" fmla="*/ 47 w 68"/>
                <a:gd name="T3" fmla="*/ 105 h 150"/>
                <a:gd name="T4" fmla="*/ 36 w 68"/>
                <a:gd name="T5" fmla="*/ 87 h 150"/>
                <a:gd name="T6" fmla="*/ 18 w 68"/>
                <a:gd name="T7" fmla="*/ 79 h 150"/>
                <a:gd name="T8" fmla="*/ 10 w 68"/>
                <a:gd name="T9" fmla="*/ 46 h 150"/>
                <a:gd name="T10" fmla="*/ 12 w 68"/>
                <a:gd name="T11" fmla="*/ 4 h 150"/>
                <a:gd name="T12" fmla="*/ 6 w 68"/>
                <a:gd name="T13" fmla="*/ 6 h 150"/>
                <a:gd name="T14" fmla="*/ 4 w 68"/>
                <a:gd name="T15" fmla="*/ 44 h 150"/>
                <a:gd name="T16" fmla="*/ 1 w 68"/>
                <a:gd name="T17" fmla="*/ 65 h 150"/>
                <a:gd name="T18" fmla="*/ 25 w 68"/>
                <a:gd name="T19" fmla="*/ 88 h 150"/>
                <a:gd name="T20" fmla="*/ 40 w 68"/>
                <a:gd name="T21" fmla="*/ 140 h 150"/>
                <a:gd name="T22" fmla="*/ 64 w 68"/>
                <a:gd name="T23" fmla="*/ 145 h 150"/>
                <a:gd name="T24" fmla="*/ 63 w 68"/>
                <a:gd name="T25" fmla="*/ 13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150">
                  <a:moveTo>
                    <a:pt x="63" y="139"/>
                  </a:moveTo>
                  <a:cubicBezTo>
                    <a:pt x="36" y="149"/>
                    <a:pt x="46" y="118"/>
                    <a:pt x="47" y="105"/>
                  </a:cubicBezTo>
                  <a:cubicBezTo>
                    <a:pt x="47" y="97"/>
                    <a:pt x="42" y="91"/>
                    <a:pt x="36" y="87"/>
                  </a:cubicBezTo>
                  <a:cubicBezTo>
                    <a:pt x="31" y="83"/>
                    <a:pt x="24" y="82"/>
                    <a:pt x="18" y="79"/>
                  </a:cubicBezTo>
                  <a:cubicBezTo>
                    <a:pt x="4" y="72"/>
                    <a:pt x="6" y="58"/>
                    <a:pt x="10" y="46"/>
                  </a:cubicBezTo>
                  <a:cubicBezTo>
                    <a:pt x="15" y="31"/>
                    <a:pt x="16" y="20"/>
                    <a:pt x="12" y="4"/>
                  </a:cubicBezTo>
                  <a:cubicBezTo>
                    <a:pt x="11" y="0"/>
                    <a:pt x="5" y="2"/>
                    <a:pt x="6" y="6"/>
                  </a:cubicBezTo>
                  <a:cubicBezTo>
                    <a:pt x="10" y="20"/>
                    <a:pt x="9" y="31"/>
                    <a:pt x="4" y="44"/>
                  </a:cubicBezTo>
                  <a:cubicBezTo>
                    <a:pt x="2" y="51"/>
                    <a:pt x="0" y="58"/>
                    <a:pt x="1" y="65"/>
                  </a:cubicBezTo>
                  <a:cubicBezTo>
                    <a:pt x="3" y="78"/>
                    <a:pt x="13" y="84"/>
                    <a:pt x="25" y="88"/>
                  </a:cubicBezTo>
                  <a:cubicBezTo>
                    <a:pt x="51" y="99"/>
                    <a:pt x="33" y="121"/>
                    <a:pt x="40" y="140"/>
                  </a:cubicBezTo>
                  <a:cubicBezTo>
                    <a:pt x="44" y="150"/>
                    <a:pt x="56" y="148"/>
                    <a:pt x="64" y="145"/>
                  </a:cubicBezTo>
                  <a:cubicBezTo>
                    <a:pt x="68" y="143"/>
                    <a:pt x="66" y="138"/>
                    <a:pt x="63" y="139"/>
                  </a:cubicBezTo>
                  <a:close/>
                </a:path>
              </a:pathLst>
            </a:custGeom>
            <a:solidFill>
              <a:srgbClr val="5B44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25"/>
            <p:cNvSpPr/>
            <p:nvPr/>
          </p:nvSpPr>
          <p:spPr bwMode="auto">
            <a:xfrm>
              <a:off x="1039813" y="1706563"/>
              <a:ext cx="134938" cy="120650"/>
            </a:xfrm>
            <a:custGeom>
              <a:avLst/>
              <a:gdLst>
                <a:gd name="T0" fmla="*/ 7 w 39"/>
                <a:gd name="T1" fmla="*/ 14 h 35"/>
                <a:gd name="T2" fmla="*/ 25 w 39"/>
                <a:gd name="T3" fmla="*/ 29 h 35"/>
                <a:gd name="T4" fmla="*/ 36 w 39"/>
                <a:gd name="T5" fmla="*/ 23 h 35"/>
                <a:gd name="T6" fmla="*/ 13 w 39"/>
                <a:gd name="T7" fmla="*/ 3 h 35"/>
                <a:gd name="T8" fmla="*/ 7 w 39"/>
                <a:gd name="T9" fmla="*/ 14 h 35"/>
                <a:gd name="T10" fmla="*/ 25 w 39"/>
                <a:gd name="T11" fmla="*/ 29 h 35"/>
                <a:gd name="T12" fmla="*/ 36 w 39"/>
                <a:gd name="T13" fmla="*/ 23 h 35"/>
                <a:gd name="T14" fmla="*/ 13 w 39"/>
                <a:gd name="T15" fmla="*/ 3 h 35"/>
                <a:gd name="T16" fmla="*/ 7 w 39"/>
                <a:gd name="T17" fmla="*/ 1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35">
                  <a:moveTo>
                    <a:pt x="7" y="14"/>
                  </a:moveTo>
                  <a:cubicBezTo>
                    <a:pt x="14" y="17"/>
                    <a:pt x="21" y="21"/>
                    <a:pt x="25" y="29"/>
                  </a:cubicBezTo>
                  <a:cubicBezTo>
                    <a:pt x="29" y="35"/>
                    <a:pt x="39" y="29"/>
                    <a:pt x="36" y="23"/>
                  </a:cubicBezTo>
                  <a:cubicBezTo>
                    <a:pt x="31" y="13"/>
                    <a:pt x="22" y="8"/>
                    <a:pt x="13" y="3"/>
                  </a:cubicBezTo>
                  <a:cubicBezTo>
                    <a:pt x="6" y="0"/>
                    <a:pt x="0" y="10"/>
                    <a:pt x="7" y="14"/>
                  </a:cubicBezTo>
                  <a:cubicBezTo>
                    <a:pt x="14" y="17"/>
                    <a:pt x="21" y="21"/>
                    <a:pt x="25" y="29"/>
                  </a:cubicBezTo>
                  <a:cubicBezTo>
                    <a:pt x="29" y="35"/>
                    <a:pt x="39" y="29"/>
                    <a:pt x="36" y="23"/>
                  </a:cubicBezTo>
                  <a:cubicBezTo>
                    <a:pt x="31" y="13"/>
                    <a:pt x="22" y="8"/>
                    <a:pt x="13" y="3"/>
                  </a:cubicBezTo>
                  <a:cubicBezTo>
                    <a:pt x="6" y="0"/>
                    <a:pt x="0" y="10"/>
                    <a:pt x="7" y="14"/>
                  </a:cubicBezTo>
                  <a:close/>
                </a:path>
              </a:pathLst>
            </a:custGeom>
            <a:solidFill>
              <a:srgbClr val="EA5EA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85" name="矩形 84"/>
          <p:cNvSpPr/>
          <p:nvPr/>
        </p:nvSpPr>
        <p:spPr>
          <a:xfrm>
            <a:off x="10514822" y="5666149"/>
            <a:ext cx="1215269" cy="711554"/>
          </a:xfrm>
          <a:prstGeom prst="rect">
            <a:avLst/>
          </a:prstGeom>
          <a:solidFill>
            <a:schemeClr val="accent3"/>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800" dirty="0"/>
              <a:t>英语</a:t>
            </a:r>
            <a:endParaRPr lang="zh-CN" altLang="en-US" sz="1800" dirty="0"/>
          </a:p>
        </p:txBody>
      </p:sp>
      <p:sp>
        <p:nvSpPr>
          <p:cNvPr id="86" name="矩形 85"/>
          <p:cNvSpPr/>
          <p:nvPr/>
        </p:nvSpPr>
        <p:spPr>
          <a:xfrm>
            <a:off x="8096423" y="4449440"/>
            <a:ext cx="2467717" cy="1928263"/>
          </a:xfrm>
          <a:prstGeom prst="rect">
            <a:avLst/>
          </a:prstGeom>
          <a:solidFill>
            <a:srgbClr val="FFFFFF"/>
          </a:solidFill>
          <a:ln w="31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87" name="文本框 86"/>
          <p:cNvSpPr txBox="1"/>
          <p:nvPr/>
        </p:nvSpPr>
        <p:spPr>
          <a:xfrm>
            <a:off x="10622383" y="3956441"/>
            <a:ext cx="995001" cy="523220"/>
          </a:xfrm>
          <a:prstGeom prst="rect">
            <a:avLst/>
          </a:prstGeom>
          <a:noFill/>
        </p:spPr>
        <p:txBody>
          <a:bodyPr wrap="square" rtlCol="0">
            <a:spAutoFit/>
          </a:bodyPr>
          <a:lstStyle/>
          <a:p>
            <a:pPr algn="ctr"/>
            <a:r>
              <a:rPr lang="en-US" altLang="zh-CN" sz="2800" b="1" dirty="0">
                <a:solidFill>
                  <a:srgbClr val="F9FCFB"/>
                </a:solidFill>
                <a:latin typeface="+mj-ea"/>
                <a:ea typeface="+mj-ea"/>
              </a:rPr>
              <a:t>63</a:t>
            </a:r>
            <a:r>
              <a:rPr lang="en-US" altLang="zh-CN" sz="1800" b="1" dirty="0">
                <a:solidFill>
                  <a:srgbClr val="F9FCFB"/>
                </a:solidFill>
                <a:latin typeface="+mj-ea"/>
                <a:ea typeface="+mj-ea"/>
              </a:rPr>
              <a:t>%</a:t>
            </a:r>
            <a:endParaRPr lang="zh-CN" altLang="en-US" sz="2800" b="1" dirty="0">
              <a:solidFill>
                <a:srgbClr val="F9FCFB"/>
              </a:solidFill>
              <a:latin typeface="+mj-ea"/>
              <a:ea typeface="+mj-ea"/>
            </a:endParaRPr>
          </a:p>
        </p:txBody>
      </p:sp>
      <p:sp>
        <p:nvSpPr>
          <p:cNvPr id="88" name="矩形 87"/>
          <p:cNvSpPr/>
          <p:nvPr/>
        </p:nvSpPr>
        <p:spPr>
          <a:xfrm>
            <a:off x="1368880" y="1964653"/>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42" name="矩形 41"/>
          <p:cNvSpPr/>
          <p:nvPr/>
        </p:nvSpPr>
        <p:spPr>
          <a:xfrm>
            <a:off x="3196839" y="1820484"/>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55" name="组合 54"/>
          <p:cNvGrpSpPr/>
          <p:nvPr/>
        </p:nvGrpSpPr>
        <p:grpSpPr>
          <a:xfrm rot="12918611">
            <a:off x="1725381" y="2155117"/>
            <a:ext cx="669755" cy="1694835"/>
            <a:chOff x="8585978" y="4338795"/>
            <a:chExt cx="762600" cy="1929782"/>
          </a:xfrm>
        </p:grpSpPr>
        <p:sp>
          <p:nvSpPr>
            <p:cNvPr id="56"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60"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61"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62"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3" name="矩形 32"/>
          <p:cNvSpPr/>
          <p:nvPr/>
        </p:nvSpPr>
        <p:spPr>
          <a:xfrm>
            <a:off x="4282153" y="4404807"/>
            <a:ext cx="7152610" cy="2041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mj-ea"/>
              <a:buAutoNum type="circleNumDbPlain"/>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grpSp>
        <p:nvGrpSpPr>
          <p:cNvPr id="34" name="组合 33"/>
          <p:cNvGrpSpPr/>
          <p:nvPr/>
        </p:nvGrpSpPr>
        <p:grpSpPr>
          <a:xfrm rot="12918611">
            <a:off x="2810695" y="4739440"/>
            <a:ext cx="669755" cy="1694835"/>
            <a:chOff x="8585978" y="4338795"/>
            <a:chExt cx="762600" cy="1929782"/>
          </a:xfrm>
        </p:grpSpPr>
        <p:sp>
          <p:nvSpPr>
            <p:cNvPr id="35" name="Freeform 81"/>
            <p:cNvSpPr/>
            <p:nvPr/>
          </p:nvSpPr>
          <p:spPr bwMode="auto">
            <a:xfrm>
              <a:off x="9269910" y="5692211"/>
              <a:ext cx="78668" cy="54586"/>
            </a:xfrm>
            <a:custGeom>
              <a:avLst/>
              <a:gdLst>
                <a:gd name="T0" fmla="*/ 7 w 13"/>
                <a:gd name="T1" fmla="*/ 9 h 9"/>
                <a:gd name="T2" fmla="*/ 4 w 13"/>
                <a:gd name="T3" fmla="*/ 2 h 9"/>
                <a:gd name="T4" fmla="*/ 7 w 13"/>
                <a:gd name="T5" fmla="*/ 9 h 9"/>
              </a:gdLst>
              <a:ahLst/>
              <a:cxnLst>
                <a:cxn ang="0">
                  <a:pos x="T0" y="T1"/>
                </a:cxn>
                <a:cxn ang="0">
                  <a:pos x="T2" y="T3"/>
                </a:cxn>
                <a:cxn ang="0">
                  <a:pos x="T4" y="T5"/>
                </a:cxn>
              </a:cxnLst>
              <a:rect l="0" t="0" r="r" b="b"/>
              <a:pathLst>
                <a:path w="13" h="9">
                  <a:moveTo>
                    <a:pt x="7" y="9"/>
                  </a:moveTo>
                  <a:cubicBezTo>
                    <a:pt x="13" y="8"/>
                    <a:pt x="8" y="0"/>
                    <a:pt x="4" y="2"/>
                  </a:cubicBezTo>
                  <a:cubicBezTo>
                    <a:pt x="0" y="3"/>
                    <a:pt x="3" y="9"/>
                    <a:pt x="7"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95"/>
            <p:cNvSpPr/>
            <p:nvPr/>
          </p:nvSpPr>
          <p:spPr bwMode="auto">
            <a:xfrm>
              <a:off x="8749736" y="4443151"/>
              <a:ext cx="489670" cy="587604"/>
            </a:xfrm>
            <a:custGeom>
              <a:avLst/>
              <a:gdLst>
                <a:gd name="T0" fmla="*/ 51 w 80"/>
                <a:gd name="T1" fmla="*/ 0 h 96"/>
                <a:gd name="T2" fmla="*/ 25 w 80"/>
                <a:gd name="T3" fmla="*/ 17 h 96"/>
                <a:gd name="T4" fmla="*/ 12 w 80"/>
                <a:gd name="T5" fmla="*/ 50 h 96"/>
                <a:gd name="T6" fmla="*/ 5 w 80"/>
                <a:gd name="T7" fmla="*/ 65 h 96"/>
                <a:gd name="T8" fmla="*/ 4 w 80"/>
                <a:gd name="T9" fmla="*/ 78 h 96"/>
                <a:gd name="T10" fmla="*/ 16 w 80"/>
                <a:gd name="T11" fmla="*/ 82 h 96"/>
                <a:gd name="T12" fmla="*/ 59 w 80"/>
                <a:gd name="T13" fmla="*/ 93 h 96"/>
                <a:gd name="T14" fmla="*/ 75 w 80"/>
                <a:gd name="T15" fmla="*/ 92 h 96"/>
                <a:gd name="T16" fmla="*/ 77 w 80"/>
                <a:gd name="T17" fmla="*/ 71 h 96"/>
                <a:gd name="T18" fmla="*/ 61 w 80"/>
                <a:gd name="T19" fmla="*/ 23 h 96"/>
                <a:gd name="T20" fmla="*/ 51 w 80"/>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96">
                  <a:moveTo>
                    <a:pt x="51" y="0"/>
                  </a:moveTo>
                  <a:cubicBezTo>
                    <a:pt x="39" y="2"/>
                    <a:pt x="32" y="6"/>
                    <a:pt x="25" y="17"/>
                  </a:cubicBezTo>
                  <a:cubicBezTo>
                    <a:pt x="19" y="27"/>
                    <a:pt x="17" y="39"/>
                    <a:pt x="12" y="50"/>
                  </a:cubicBezTo>
                  <a:cubicBezTo>
                    <a:pt x="10" y="55"/>
                    <a:pt x="7" y="60"/>
                    <a:pt x="5" y="65"/>
                  </a:cubicBezTo>
                  <a:cubicBezTo>
                    <a:pt x="3" y="68"/>
                    <a:pt x="0" y="74"/>
                    <a:pt x="4" y="78"/>
                  </a:cubicBezTo>
                  <a:cubicBezTo>
                    <a:pt x="6" y="81"/>
                    <a:pt x="12" y="81"/>
                    <a:pt x="16" y="82"/>
                  </a:cubicBezTo>
                  <a:cubicBezTo>
                    <a:pt x="31" y="86"/>
                    <a:pt x="44" y="92"/>
                    <a:pt x="59" y="93"/>
                  </a:cubicBezTo>
                  <a:cubicBezTo>
                    <a:pt x="63" y="94"/>
                    <a:pt x="71" y="96"/>
                    <a:pt x="75" y="92"/>
                  </a:cubicBezTo>
                  <a:cubicBezTo>
                    <a:pt x="80" y="88"/>
                    <a:pt x="78" y="77"/>
                    <a:pt x="77" y="71"/>
                  </a:cubicBezTo>
                  <a:cubicBezTo>
                    <a:pt x="75" y="54"/>
                    <a:pt x="65" y="40"/>
                    <a:pt x="61" y="23"/>
                  </a:cubicBezTo>
                  <a:cubicBezTo>
                    <a:pt x="58" y="14"/>
                    <a:pt x="56" y="8"/>
                    <a:pt x="51"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6"/>
            <p:cNvSpPr/>
            <p:nvPr/>
          </p:nvSpPr>
          <p:spPr bwMode="auto">
            <a:xfrm>
              <a:off x="8921522" y="4364483"/>
              <a:ext cx="170180" cy="189446"/>
            </a:xfrm>
            <a:custGeom>
              <a:avLst/>
              <a:gdLst>
                <a:gd name="T0" fmla="*/ 1 w 28"/>
                <a:gd name="T1" fmla="*/ 28 h 31"/>
                <a:gd name="T2" fmla="*/ 28 w 28"/>
                <a:gd name="T3" fmla="*/ 30 h 31"/>
                <a:gd name="T4" fmla="*/ 21 w 28"/>
                <a:gd name="T5" fmla="*/ 10 h 31"/>
                <a:gd name="T6" fmla="*/ 16 w 28"/>
                <a:gd name="T7" fmla="*/ 0 h 31"/>
                <a:gd name="T8" fmla="*/ 0 w 28"/>
                <a:gd name="T9" fmla="*/ 29 h 31"/>
              </a:gdLst>
              <a:ahLst/>
              <a:cxnLst>
                <a:cxn ang="0">
                  <a:pos x="T0" y="T1"/>
                </a:cxn>
                <a:cxn ang="0">
                  <a:pos x="T2" y="T3"/>
                </a:cxn>
                <a:cxn ang="0">
                  <a:pos x="T4" y="T5"/>
                </a:cxn>
                <a:cxn ang="0">
                  <a:pos x="T6" y="T7"/>
                </a:cxn>
                <a:cxn ang="0">
                  <a:pos x="T8" y="T9"/>
                </a:cxn>
              </a:cxnLst>
              <a:rect l="0" t="0" r="r" b="b"/>
              <a:pathLst>
                <a:path w="28" h="31">
                  <a:moveTo>
                    <a:pt x="1" y="28"/>
                  </a:moveTo>
                  <a:cubicBezTo>
                    <a:pt x="10" y="31"/>
                    <a:pt x="19" y="31"/>
                    <a:pt x="28" y="30"/>
                  </a:cubicBezTo>
                  <a:cubicBezTo>
                    <a:pt x="27" y="23"/>
                    <a:pt x="23" y="16"/>
                    <a:pt x="21" y="10"/>
                  </a:cubicBezTo>
                  <a:cubicBezTo>
                    <a:pt x="19" y="6"/>
                    <a:pt x="18" y="3"/>
                    <a:pt x="16" y="0"/>
                  </a:cubicBezTo>
                  <a:cubicBezTo>
                    <a:pt x="10" y="6"/>
                    <a:pt x="0" y="21"/>
                    <a:pt x="0" y="29"/>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7"/>
            <p:cNvSpPr/>
            <p:nvPr/>
          </p:nvSpPr>
          <p:spPr bwMode="auto">
            <a:xfrm>
              <a:off x="9054777" y="4884657"/>
              <a:ext cx="256876" cy="1340572"/>
            </a:xfrm>
            <a:custGeom>
              <a:avLst/>
              <a:gdLst>
                <a:gd name="T0" fmla="*/ 2 w 42"/>
                <a:gd name="T1" fmla="*/ 143 h 219"/>
                <a:gd name="T2" fmla="*/ 2 w 42"/>
                <a:gd name="T3" fmla="*/ 151 h 219"/>
                <a:gd name="T4" fmla="*/ 3 w 42"/>
                <a:gd name="T5" fmla="*/ 165 h 219"/>
                <a:gd name="T6" fmla="*/ 4 w 42"/>
                <a:gd name="T7" fmla="*/ 187 h 219"/>
                <a:gd name="T8" fmla="*/ 4 w 42"/>
                <a:gd name="T9" fmla="*/ 217 h 219"/>
                <a:gd name="T10" fmla="*/ 20 w 42"/>
                <a:gd name="T11" fmla="*/ 218 h 219"/>
                <a:gd name="T12" fmla="*/ 36 w 42"/>
                <a:gd name="T13" fmla="*/ 216 h 219"/>
                <a:gd name="T14" fmla="*/ 39 w 42"/>
                <a:gd name="T15" fmla="*/ 198 h 219"/>
                <a:gd name="T16" fmla="*/ 38 w 42"/>
                <a:gd name="T17" fmla="*/ 170 h 219"/>
                <a:gd name="T18" fmla="*/ 38 w 42"/>
                <a:gd name="T19" fmla="*/ 156 h 219"/>
                <a:gd name="T20" fmla="*/ 37 w 42"/>
                <a:gd name="T21" fmla="*/ 141 h 219"/>
                <a:gd name="T22" fmla="*/ 36 w 42"/>
                <a:gd name="T23" fmla="*/ 120 h 219"/>
                <a:gd name="T24" fmla="*/ 32 w 42"/>
                <a:gd name="T25" fmla="*/ 80 h 219"/>
                <a:gd name="T26" fmla="*/ 29 w 42"/>
                <a:gd name="T27" fmla="*/ 32 h 219"/>
                <a:gd name="T28" fmla="*/ 29 w 42"/>
                <a:gd name="T29" fmla="*/ 28 h 219"/>
                <a:gd name="T30" fmla="*/ 29 w 42"/>
                <a:gd name="T31" fmla="*/ 0 h 219"/>
                <a:gd name="T32" fmla="*/ 19 w 42"/>
                <a:gd name="T33" fmla="*/ 7 h 219"/>
                <a:gd name="T34" fmla="*/ 12 w 42"/>
                <a:gd name="T35" fmla="*/ 6 h 219"/>
                <a:gd name="T36" fmla="*/ 2 w 42"/>
                <a:gd name="T37" fmla="*/ 9 h 219"/>
                <a:gd name="T38" fmla="*/ 0 w 42"/>
                <a:gd name="T39" fmla="*/ 23 h 219"/>
                <a:gd name="T40" fmla="*/ 1 w 42"/>
                <a:gd name="T41" fmla="*/ 39 h 219"/>
                <a:gd name="T42" fmla="*/ 1 w 42"/>
                <a:gd name="T43" fmla="*/ 57 h 219"/>
                <a:gd name="T44" fmla="*/ 1 w 42"/>
                <a:gd name="T45" fmla="*/ 97 h 219"/>
                <a:gd name="T46" fmla="*/ 2 w 42"/>
                <a:gd name="T47" fmla="*/ 115 h 219"/>
                <a:gd name="T48" fmla="*/ 2 w 42"/>
                <a:gd name="T49" fmla="*/ 132 h 219"/>
                <a:gd name="T50" fmla="*/ 2 w 42"/>
                <a:gd name="T51" fmla="*/ 14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 h="219">
                  <a:moveTo>
                    <a:pt x="2" y="143"/>
                  </a:moveTo>
                  <a:cubicBezTo>
                    <a:pt x="2" y="145"/>
                    <a:pt x="1" y="148"/>
                    <a:pt x="2" y="151"/>
                  </a:cubicBezTo>
                  <a:cubicBezTo>
                    <a:pt x="2" y="155"/>
                    <a:pt x="2" y="160"/>
                    <a:pt x="3" y="165"/>
                  </a:cubicBezTo>
                  <a:cubicBezTo>
                    <a:pt x="3" y="172"/>
                    <a:pt x="3" y="179"/>
                    <a:pt x="4" y="187"/>
                  </a:cubicBezTo>
                  <a:cubicBezTo>
                    <a:pt x="4" y="196"/>
                    <a:pt x="6" y="208"/>
                    <a:pt x="4" y="217"/>
                  </a:cubicBezTo>
                  <a:cubicBezTo>
                    <a:pt x="9" y="217"/>
                    <a:pt x="14" y="219"/>
                    <a:pt x="20" y="218"/>
                  </a:cubicBezTo>
                  <a:cubicBezTo>
                    <a:pt x="25" y="218"/>
                    <a:pt x="31" y="217"/>
                    <a:pt x="36" y="216"/>
                  </a:cubicBezTo>
                  <a:cubicBezTo>
                    <a:pt x="42" y="214"/>
                    <a:pt x="39" y="203"/>
                    <a:pt x="39" y="198"/>
                  </a:cubicBezTo>
                  <a:cubicBezTo>
                    <a:pt x="40" y="189"/>
                    <a:pt x="37" y="179"/>
                    <a:pt x="38" y="170"/>
                  </a:cubicBezTo>
                  <a:cubicBezTo>
                    <a:pt x="38" y="165"/>
                    <a:pt x="39" y="161"/>
                    <a:pt x="38" y="156"/>
                  </a:cubicBezTo>
                  <a:cubicBezTo>
                    <a:pt x="38" y="151"/>
                    <a:pt x="37" y="146"/>
                    <a:pt x="37" y="141"/>
                  </a:cubicBezTo>
                  <a:cubicBezTo>
                    <a:pt x="36" y="134"/>
                    <a:pt x="37" y="126"/>
                    <a:pt x="36" y="120"/>
                  </a:cubicBezTo>
                  <a:cubicBezTo>
                    <a:pt x="33" y="107"/>
                    <a:pt x="33" y="93"/>
                    <a:pt x="32" y="80"/>
                  </a:cubicBezTo>
                  <a:cubicBezTo>
                    <a:pt x="30" y="64"/>
                    <a:pt x="29" y="48"/>
                    <a:pt x="29" y="32"/>
                  </a:cubicBezTo>
                  <a:cubicBezTo>
                    <a:pt x="29" y="30"/>
                    <a:pt x="29" y="29"/>
                    <a:pt x="29" y="28"/>
                  </a:cubicBezTo>
                  <a:cubicBezTo>
                    <a:pt x="29" y="19"/>
                    <a:pt x="31" y="9"/>
                    <a:pt x="29" y="0"/>
                  </a:cubicBezTo>
                  <a:cubicBezTo>
                    <a:pt x="25" y="1"/>
                    <a:pt x="24" y="7"/>
                    <a:pt x="19" y="7"/>
                  </a:cubicBezTo>
                  <a:cubicBezTo>
                    <a:pt x="17" y="7"/>
                    <a:pt x="15" y="6"/>
                    <a:pt x="12" y="6"/>
                  </a:cubicBezTo>
                  <a:cubicBezTo>
                    <a:pt x="8" y="4"/>
                    <a:pt x="2" y="2"/>
                    <a:pt x="2" y="9"/>
                  </a:cubicBezTo>
                  <a:cubicBezTo>
                    <a:pt x="2" y="14"/>
                    <a:pt x="0" y="18"/>
                    <a:pt x="0" y="23"/>
                  </a:cubicBezTo>
                  <a:cubicBezTo>
                    <a:pt x="0" y="28"/>
                    <a:pt x="0" y="33"/>
                    <a:pt x="1" y="39"/>
                  </a:cubicBezTo>
                  <a:cubicBezTo>
                    <a:pt x="1" y="45"/>
                    <a:pt x="1" y="51"/>
                    <a:pt x="1" y="57"/>
                  </a:cubicBezTo>
                  <a:cubicBezTo>
                    <a:pt x="1" y="69"/>
                    <a:pt x="1" y="84"/>
                    <a:pt x="1" y="97"/>
                  </a:cubicBezTo>
                  <a:cubicBezTo>
                    <a:pt x="1" y="103"/>
                    <a:pt x="1" y="109"/>
                    <a:pt x="2" y="115"/>
                  </a:cubicBezTo>
                  <a:cubicBezTo>
                    <a:pt x="3" y="121"/>
                    <a:pt x="2" y="126"/>
                    <a:pt x="2" y="132"/>
                  </a:cubicBezTo>
                  <a:cubicBezTo>
                    <a:pt x="3" y="135"/>
                    <a:pt x="2" y="139"/>
                    <a:pt x="2" y="143"/>
                  </a:cubicBezTo>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9" name="Freeform 98"/>
            <p:cNvSpPr/>
            <p:nvPr/>
          </p:nvSpPr>
          <p:spPr bwMode="auto">
            <a:xfrm>
              <a:off x="8810744" y="4858969"/>
              <a:ext cx="274536" cy="1366259"/>
            </a:xfrm>
            <a:custGeom>
              <a:avLst/>
              <a:gdLst>
                <a:gd name="T0" fmla="*/ 44 w 45"/>
                <a:gd name="T1" fmla="*/ 48 h 223"/>
                <a:gd name="T2" fmla="*/ 43 w 45"/>
                <a:gd name="T3" fmla="*/ 42 h 223"/>
                <a:gd name="T4" fmla="*/ 44 w 45"/>
                <a:gd name="T5" fmla="*/ 21 h 223"/>
                <a:gd name="T6" fmla="*/ 44 w 45"/>
                <a:gd name="T7" fmla="*/ 6 h 223"/>
                <a:gd name="T8" fmla="*/ 37 w 45"/>
                <a:gd name="T9" fmla="*/ 3 h 223"/>
                <a:gd name="T10" fmla="*/ 27 w 45"/>
                <a:gd name="T11" fmla="*/ 7 h 223"/>
                <a:gd name="T12" fmla="*/ 17 w 45"/>
                <a:gd name="T13" fmla="*/ 0 h 223"/>
                <a:gd name="T14" fmla="*/ 16 w 45"/>
                <a:gd name="T15" fmla="*/ 13 h 223"/>
                <a:gd name="T16" fmla="*/ 13 w 45"/>
                <a:gd name="T17" fmla="*/ 53 h 223"/>
                <a:gd name="T18" fmla="*/ 12 w 45"/>
                <a:gd name="T19" fmla="*/ 82 h 223"/>
                <a:gd name="T20" fmla="*/ 12 w 45"/>
                <a:gd name="T21" fmla="*/ 108 h 223"/>
                <a:gd name="T22" fmla="*/ 10 w 45"/>
                <a:gd name="T23" fmla="*/ 130 h 223"/>
                <a:gd name="T24" fmla="*/ 6 w 45"/>
                <a:gd name="T25" fmla="*/ 166 h 223"/>
                <a:gd name="T26" fmla="*/ 3 w 45"/>
                <a:gd name="T27" fmla="*/ 197 h 223"/>
                <a:gd name="T28" fmla="*/ 0 w 45"/>
                <a:gd name="T29" fmla="*/ 217 h 223"/>
                <a:gd name="T30" fmla="*/ 17 w 45"/>
                <a:gd name="T31" fmla="*/ 220 h 223"/>
                <a:gd name="T32" fmla="*/ 31 w 45"/>
                <a:gd name="T33" fmla="*/ 221 h 223"/>
                <a:gd name="T34" fmla="*/ 40 w 45"/>
                <a:gd name="T35" fmla="*/ 222 h 223"/>
                <a:gd name="T36" fmla="*/ 44 w 45"/>
                <a:gd name="T37" fmla="*/ 222 h 223"/>
                <a:gd name="T38" fmla="*/ 44 w 45"/>
                <a:gd name="T39" fmla="*/ 209 h 223"/>
                <a:gd name="T40" fmla="*/ 43 w 45"/>
                <a:gd name="T41" fmla="*/ 181 h 223"/>
                <a:gd name="T42" fmla="*/ 44 w 45"/>
                <a:gd name="T43" fmla="*/ 158 h 223"/>
                <a:gd name="T44" fmla="*/ 43 w 45"/>
                <a:gd name="T45" fmla="*/ 138 h 223"/>
                <a:gd name="T46" fmla="*/ 42 w 45"/>
                <a:gd name="T47" fmla="*/ 116 h 223"/>
                <a:gd name="T48" fmla="*/ 43 w 45"/>
                <a:gd name="T49" fmla="*/ 87 h 223"/>
                <a:gd name="T50" fmla="*/ 43 w 45"/>
                <a:gd name="T51" fmla="*/ 77 h 223"/>
                <a:gd name="T52" fmla="*/ 43 w 45"/>
                <a:gd name="T53" fmla="*/ 63 h 223"/>
                <a:gd name="T54" fmla="*/ 44 w 45"/>
                <a:gd name="T55" fmla="*/ 48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5" h="223">
                  <a:moveTo>
                    <a:pt x="44" y="48"/>
                  </a:moveTo>
                  <a:cubicBezTo>
                    <a:pt x="44" y="46"/>
                    <a:pt x="43" y="44"/>
                    <a:pt x="43" y="42"/>
                  </a:cubicBezTo>
                  <a:cubicBezTo>
                    <a:pt x="41" y="35"/>
                    <a:pt x="43" y="28"/>
                    <a:pt x="44" y="21"/>
                  </a:cubicBezTo>
                  <a:cubicBezTo>
                    <a:pt x="44" y="16"/>
                    <a:pt x="45" y="10"/>
                    <a:pt x="44" y="6"/>
                  </a:cubicBezTo>
                  <a:cubicBezTo>
                    <a:pt x="43" y="2"/>
                    <a:pt x="40" y="2"/>
                    <a:pt x="37" y="3"/>
                  </a:cubicBezTo>
                  <a:cubicBezTo>
                    <a:pt x="33" y="5"/>
                    <a:pt x="31" y="8"/>
                    <a:pt x="27" y="7"/>
                  </a:cubicBezTo>
                  <a:cubicBezTo>
                    <a:pt x="22" y="6"/>
                    <a:pt x="20" y="1"/>
                    <a:pt x="17" y="0"/>
                  </a:cubicBezTo>
                  <a:cubicBezTo>
                    <a:pt x="16" y="4"/>
                    <a:pt x="16" y="9"/>
                    <a:pt x="16" y="13"/>
                  </a:cubicBezTo>
                  <a:cubicBezTo>
                    <a:pt x="14" y="26"/>
                    <a:pt x="13" y="40"/>
                    <a:pt x="13" y="53"/>
                  </a:cubicBezTo>
                  <a:cubicBezTo>
                    <a:pt x="14" y="63"/>
                    <a:pt x="12" y="72"/>
                    <a:pt x="12" y="82"/>
                  </a:cubicBezTo>
                  <a:cubicBezTo>
                    <a:pt x="11" y="91"/>
                    <a:pt x="11" y="99"/>
                    <a:pt x="12" y="108"/>
                  </a:cubicBezTo>
                  <a:cubicBezTo>
                    <a:pt x="12" y="115"/>
                    <a:pt x="11" y="123"/>
                    <a:pt x="10" y="130"/>
                  </a:cubicBezTo>
                  <a:cubicBezTo>
                    <a:pt x="8" y="142"/>
                    <a:pt x="6" y="154"/>
                    <a:pt x="6" y="166"/>
                  </a:cubicBezTo>
                  <a:cubicBezTo>
                    <a:pt x="5" y="176"/>
                    <a:pt x="3" y="187"/>
                    <a:pt x="3" y="197"/>
                  </a:cubicBezTo>
                  <a:cubicBezTo>
                    <a:pt x="3" y="200"/>
                    <a:pt x="3" y="217"/>
                    <a:pt x="0" y="217"/>
                  </a:cubicBezTo>
                  <a:cubicBezTo>
                    <a:pt x="5" y="220"/>
                    <a:pt x="11" y="219"/>
                    <a:pt x="17" y="220"/>
                  </a:cubicBezTo>
                  <a:cubicBezTo>
                    <a:pt x="22" y="220"/>
                    <a:pt x="27" y="221"/>
                    <a:pt x="31" y="221"/>
                  </a:cubicBezTo>
                  <a:cubicBezTo>
                    <a:pt x="35" y="222"/>
                    <a:pt x="37" y="223"/>
                    <a:pt x="40" y="222"/>
                  </a:cubicBezTo>
                  <a:cubicBezTo>
                    <a:pt x="42" y="222"/>
                    <a:pt x="43" y="222"/>
                    <a:pt x="44" y="222"/>
                  </a:cubicBezTo>
                  <a:cubicBezTo>
                    <a:pt x="45" y="218"/>
                    <a:pt x="44" y="213"/>
                    <a:pt x="44" y="209"/>
                  </a:cubicBezTo>
                  <a:cubicBezTo>
                    <a:pt x="43" y="200"/>
                    <a:pt x="43" y="190"/>
                    <a:pt x="43" y="181"/>
                  </a:cubicBezTo>
                  <a:cubicBezTo>
                    <a:pt x="43" y="173"/>
                    <a:pt x="44" y="165"/>
                    <a:pt x="44" y="158"/>
                  </a:cubicBezTo>
                  <a:cubicBezTo>
                    <a:pt x="43" y="151"/>
                    <a:pt x="43" y="145"/>
                    <a:pt x="43" y="138"/>
                  </a:cubicBezTo>
                  <a:cubicBezTo>
                    <a:pt x="43" y="131"/>
                    <a:pt x="42" y="123"/>
                    <a:pt x="42" y="116"/>
                  </a:cubicBezTo>
                  <a:cubicBezTo>
                    <a:pt x="42" y="106"/>
                    <a:pt x="42" y="96"/>
                    <a:pt x="43" y="87"/>
                  </a:cubicBezTo>
                  <a:cubicBezTo>
                    <a:pt x="44" y="84"/>
                    <a:pt x="43" y="81"/>
                    <a:pt x="43" y="77"/>
                  </a:cubicBezTo>
                  <a:cubicBezTo>
                    <a:pt x="43" y="72"/>
                    <a:pt x="43" y="68"/>
                    <a:pt x="43" y="63"/>
                  </a:cubicBezTo>
                  <a:cubicBezTo>
                    <a:pt x="43" y="58"/>
                    <a:pt x="44" y="53"/>
                    <a:pt x="44" y="48"/>
                  </a:cubicBezTo>
                </a:path>
              </a:pathLst>
            </a:custGeom>
            <a:solidFill>
              <a:schemeClr val="accent2"/>
            </a:solidFill>
            <a:ln>
              <a:noFill/>
            </a:ln>
          </p:spPr>
          <p:txBody>
            <a:bodyPr vert="horz" wrap="square" lIns="91440" tIns="45720" rIns="91440" bIns="45720" numCol="1" anchor="t" anchorCtr="0" compatLnSpc="1"/>
            <a:lstStyle/>
            <a:p>
              <a:endParaRPr lang="zh-CN" altLang="en-US"/>
            </a:p>
          </p:txBody>
        </p:sp>
        <p:sp>
          <p:nvSpPr>
            <p:cNvPr id="40" name="Freeform 99"/>
            <p:cNvSpPr/>
            <p:nvPr/>
          </p:nvSpPr>
          <p:spPr bwMode="auto">
            <a:xfrm>
              <a:off x="8603638" y="4854153"/>
              <a:ext cx="329122" cy="1334150"/>
            </a:xfrm>
            <a:custGeom>
              <a:avLst/>
              <a:gdLst>
                <a:gd name="T0" fmla="*/ 49 w 54"/>
                <a:gd name="T1" fmla="*/ 23 h 218"/>
                <a:gd name="T2" fmla="*/ 50 w 54"/>
                <a:gd name="T3" fmla="*/ 17 h 218"/>
                <a:gd name="T4" fmla="*/ 51 w 54"/>
                <a:gd name="T5" fmla="*/ 3 h 218"/>
                <a:gd name="T6" fmla="*/ 38 w 54"/>
                <a:gd name="T7" fmla="*/ 6 h 218"/>
                <a:gd name="T8" fmla="*/ 26 w 54"/>
                <a:gd name="T9" fmla="*/ 1 h 218"/>
                <a:gd name="T10" fmla="*/ 24 w 54"/>
                <a:gd name="T11" fmla="*/ 14 h 218"/>
                <a:gd name="T12" fmla="*/ 23 w 54"/>
                <a:gd name="T13" fmla="*/ 32 h 218"/>
                <a:gd name="T14" fmla="*/ 21 w 54"/>
                <a:gd name="T15" fmla="*/ 50 h 218"/>
                <a:gd name="T16" fmla="*/ 18 w 54"/>
                <a:gd name="T17" fmla="*/ 74 h 218"/>
                <a:gd name="T18" fmla="*/ 16 w 54"/>
                <a:gd name="T19" fmla="*/ 98 h 218"/>
                <a:gd name="T20" fmla="*/ 12 w 54"/>
                <a:gd name="T21" fmla="*/ 124 h 218"/>
                <a:gd name="T22" fmla="*/ 10 w 54"/>
                <a:gd name="T23" fmla="*/ 149 h 218"/>
                <a:gd name="T24" fmla="*/ 2 w 54"/>
                <a:gd name="T25" fmla="*/ 193 h 218"/>
                <a:gd name="T26" fmla="*/ 12 w 54"/>
                <a:gd name="T27" fmla="*/ 210 h 218"/>
                <a:gd name="T28" fmla="*/ 28 w 54"/>
                <a:gd name="T29" fmla="*/ 215 h 218"/>
                <a:gd name="T30" fmla="*/ 37 w 54"/>
                <a:gd name="T31" fmla="*/ 208 h 218"/>
                <a:gd name="T32" fmla="*/ 39 w 54"/>
                <a:gd name="T33" fmla="*/ 162 h 218"/>
                <a:gd name="T34" fmla="*/ 41 w 54"/>
                <a:gd name="T35" fmla="*/ 141 h 218"/>
                <a:gd name="T36" fmla="*/ 43 w 54"/>
                <a:gd name="T37" fmla="*/ 116 h 218"/>
                <a:gd name="T38" fmla="*/ 46 w 54"/>
                <a:gd name="T39" fmla="*/ 87 h 218"/>
                <a:gd name="T40" fmla="*/ 47 w 54"/>
                <a:gd name="T41" fmla="*/ 70 h 218"/>
                <a:gd name="T42" fmla="*/ 48 w 54"/>
                <a:gd name="T43" fmla="*/ 46 h 218"/>
                <a:gd name="T44" fmla="*/ 49 w 54"/>
                <a:gd name="T45" fmla="*/ 31 h 218"/>
                <a:gd name="T46" fmla="*/ 49 w 54"/>
                <a:gd name="T47" fmla="*/ 2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4" h="218">
                  <a:moveTo>
                    <a:pt x="49" y="23"/>
                  </a:moveTo>
                  <a:cubicBezTo>
                    <a:pt x="50" y="21"/>
                    <a:pt x="50" y="19"/>
                    <a:pt x="50" y="17"/>
                  </a:cubicBezTo>
                  <a:cubicBezTo>
                    <a:pt x="51" y="14"/>
                    <a:pt x="54" y="6"/>
                    <a:pt x="51" y="3"/>
                  </a:cubicBezTo>
                  <a:cubicBezTo>
                    <a:pt x="48" y="0"/>
                    <a:pt x="41" y="5"/>
                    <a:pt x="38" y="6"/>
                  </a:cubicBezTo>
                  <a:cubicBezTo>
                    <a:pt x="35" y="6"/>
                    <a:pt x="25" y="5"/>
                    <a:pt x="26" y="1"/>
                  </a:cubicBezTo>
                  <a:cubicBezTo>
                    <a:pt x="24" y="6"/>
                    <a:pt x="24" y="9"/>
                    <a:pt x="24" y="14"/>
                  </a:cubicBezTo>
                  <a:cubicBezTo>
                    <a:pt x="24" y="20"/>
                    <a:pt x="23" y="26"/>
                    <a:pt x="23" y="32"/>
                  </a:cubicBezTo>
                  <a:cubicBezTo>
                    <a:pt x="22" y="38"/>
                    <a:pt x="20" y="44"/>
                    <a:pt x="21" y="50"/>
                  </a:cubicBezTo>
                  <a:cubicBezTo>
                    <a:pt x="21" y="58"/>
                    <a:pt x="18" y="66"/>
                    <a:pt x="18" y="74"/>
                  </a:cubicBezTo>
                  <a:cubicBezTo>
                    <a:pt x="18" y="81"/>
                    <a:pt x="17" y="90"/>
                    <a:pt x="16" y="98"/>
                  </a:cubicBezTo>
                  <a:cubicBezTo>
                    <a:pt x="15" y="107"/>
                    <a:pt x="14" y="115"/>
                    <a:pt x="12" y="124"/>
                  </a:cubicBezTo>
                  <a:cubicBezTo>
                    <a:pt x="11" y="132"/>
                    <a:pt x="11" y="141"/>
                    <a:pt x="10" y="149"/>
                  </a:cubicBezTo>
                  <a:cubicBezTo>
                    <a:pt x="6" y="163"/>
                    <a:pt x="5" y="179"/>
                    <a:pt x="2" y="193"/>
                  </a:cubicBezTo>
                  <a:cubicBezTo>
                    <a:pt x="0" y="204"/>
                    <a:pt x="2" y="207"/>
                    <a:pt x="12" y="210"/>
                  </a:cubicBezTo>
                  <a:cubicBezTo>
                    <a:pt x="17" y="212"/>
                    <a:pt x="22" y="213"/>
                    <a:pt x="28" y="215"/>
                  </a:cubicBezTo>
                  <a:cubicBezTo>
                    <a:pt x="34" y="218"/>
                    <a:pt x="36" y="214"/>
                    <a:pt x="37" y="208"/>
                  </a:cubicBezTo>
                  <a:cubicBezTo>
                    <a:pt x="39" y="193"/>
                    <a:pt x="43" y="176"/>
                    <a:pt x="39" y="162"/>
                  </a:cubicBezTo>
                  <a:cubicBezTo>
                    <a:pt x="37" y="155"/>
                    <a:pt x="40" y="148"/>
                    <a:pt x="41" y="141"/>
                  </a:cubicBezTo>
                  <a:cubicBezTo>
                    <a:pt x="42" y="133"/>
                    <a:pt x="42" y="125"/>
                    <a:pt x="43" y="116"/>
                  </a:cubicBezTo>
                  <a:cubicBezTo>
                    <a:pt x="43" y="107"/>
                    <a:pt x="45" y="97"/>
                    <a:pt x="46" y="87"/>
                  </a:cubicBezTo>
                  <a:cubicBezTo>
                    <a:pt x="46" y="81"/>
                    <a:pt x="46" y="76"/>
                    <a:pt x="47" y="70"/>
                  </a:cubicBezTo>
                  <a:cubicBezTo>
                    <a:pt x="48" y="62"/>
                    <a:pt x="47" y="54"/>
                    <a:pt x="48" y="46"/>
                  </a:cubicBezTo>
                  <a:cubicBezTo>
                    <a:pt x="48" y="41"/>
                    <a:pt x="49" y="36"/>
                    <a:pt x="49" y="31"/>
                  </a:cubicBezTo>
                  <a:cubicBezTo>
                    <a:pt x="50" y="29"/>
                    <a:pt x="49" y="26"/>
                    <a:pt x="49" y="23"/>
                  </a:cubicBezTo>
                </a:path>
              </a:pathLst>
            </a:custGeom>
            <a:solidFill>
              <a:schemeClr val="accent3"/>
            </a:solidFill>
            <a:ln>
              <a:noFill/>
            </a:ln>
          </p:spPr>
          <p:txBody>
            <a:bodyPr vert="horz" wrap="square" lIns="91440" tIns="45720" rIns="91440" bIns="45720" numCol="1" anchor="t" anchorCtr="0" compatLnSpc="1"/>
            <a:lstStyle/>
            <a:p>
              <a:endParaRPr lang="zh-CN" altLang="en-US"/>
            </a:p>
          </p:txBody>
        </p:sp>
        <p:sp>
          <p:nvSpPr>
            <p:cNvPr id="41" name="Freeform 100"/>
            <p:cNvSpPr/>
            <p:nvPr/>
          </p:nvSpPr>
          <p:spPr bwMode="auto">
            <a:xfrm>
              <a:off x="8585978" y="4871813"/>
              <a:ext cx="187841" cy="1236216"/>
            </a:xfrm>
            <a:custGeom>
              <a:avLst/>
              <a:gdLst>
                <a:gd name="T0" fmla="*/ 26 w 31"/>
                <a:gd name="T1" fmla="*/ 3 h 202"/>
                <a:gd name="T2" fmla="*/ 1 w 31"/>
                <a:gd name="T3" fmla="*/ 199 h 202"/>
                <a:gd name="T4" fmla="*/ 2 w 31"/>
                <a:gd name="T5" fmla="*/ 202 h 202"/>
                <a:gd name="T6" fmla="*/ 5 w 31"/>
                <a:gd name="T7" fmla="*/ 200 h 202"/>
                <a:gd name="T8" fmla="*/ 31 w 31"/>
                <a:gd name="T9" fmla="*/ 3 h 202"/>
                <a:gd name="T10" fmla="*/ 28 w 31"/>
                <a:gd name="T11" fmla="*/ 0 h 202"/>
                <a:gd name="T12" fmla="*/ 26 w 31"/>
                <a:gd name="T13" fmla="*/ 3 h 202"/>
              </a:gdLst>
              <a:ahLst/>
              <a:cxnLst>
                <a:cxn ang="0">
                  <a:pos x="T0" y="T1"/>
                </a:cxn>
                <a:cxn ang="0">
                  <a:pos x="T2" y="T3"/>
                </a:cxn>
                <a:cxn ang="0">
                  <a:pos x="T4" y="T5"/>
                </a:cxn>
                <a:cxn ang="0">
                  <a:pos x="T6" y="T7"/>
                </a:cxn>
                <a:cxn ang="0">
                  <a:pos x="T8" y="T9"/>
                </a:cxn>
                <a:cxn ang="0">
                  <a:pos x="T10" y="T11"/>
                </a:cxn>
                <a:cxn ang="0">
                  <a:pos x="T12" y="T13"/>
                </a:cxn>
              </a:cxnLst>
              <a:rect l="0" t="0" r="r" b="b"/>
              <a:pathLst>
                <a:path w="31" h="202">
                  <a:moveTo>
                    <a:pt x="26" y="3"/>
                  </a:moveTo>
                  <a:cubicBezTo>
                    <a:pt x="20" y="72"/>
                    <a:pt x="14" y="139"/>
                    <a:pt x="1" y="199"/>
                  </a:cubicBezTo>
                  <a:cubicBezTo>
                    <a:pt x="0" y="200"/>
                    <a:pt x="1" y="201"/>
                    <a:pt x="2" y="202"/>
                  </a:cubicBezTo>
                  <a:cubicBezTo>
                    <a:pt x="4" y="202"/>
                    <a:pt x="5" y="201"/>
                    <a:pt x="5" y="200"/>
                  </a:cubicBezTo>
                  <a:cubicBezTo>
                    <a:pt x="19" y="139"/>
                    <a:pt x="25" y="72"/>
                    <a:pt x="31" y="3"/>
                  </a:cubicBezTo>
                  <a:cubicBezTo>
                    <a:pt x="31" y="2"/>
                    <a:pt x="30" y="1"/>
                    <a:pt x="28" y="0"/>
                  </a:cubicBezTo>
                  <a:cubicBezTo>
                    <a:pt x="27" y="0"/>
                    <a:pt x="26" y="1"/>
                    <a:pt x="26" y="3"/>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101"/>
            <p:cNvSpPr/>
            <p:nvPr/>
          </p:nvSpPr>
          <p:spPr bwMode="auto">
            <a:xfrm>
              <a:off x="8804323" y="4865391"/>
              <a:ext cx="123622" cy="1310067"/>
            </a:xfrm>
            <a:custGeom>
              <a:avLst/>
              <a:gdLst>
                <a:gd name="T0" fmla="*/ 15 w 20"/>
                <a:gd name="T1" fmla="*/ 2 h 214"/>
                <a:gd name="T2" fmla="*/ 0 w 20"/>
                <a:gd name="T3" fmla="*/ 211 h 214"/>
                <a:gd name="T4" fmla="*/ 2 w 20"/>
                <a:gd name="T5" fmla="*/ 214 h 214"/>
                <a:gd name="T6" fmla="*/ 5 w 20"/>
                <a:gd name="T7" fmla="*/ 212 h 214"/>
                <a:gd name="T8" fmla="*/ 20 w 20"/>
                <a:gd name="T9" fmla="*/ 2 h 214"/>
                <a:gd name="T10" fmla="*/ 18 w 20"/>
                <a:gd name="T11" fmla="*/ 0 h 214"/>
                <a:gd name="T12" fmla="*/ 15 w 20"/>
                <a:gd name="T13" fmla="*/ 2 h 214"/>
              </a:gdLst>
              <a:ahLst/>
              <a:cxnLst>
                <a:cxn ang="0">
                  <a:pos x="T0" y="T1"/>
                </a:cxn>
                <a:cxn ang="0">
                  <a:pos x="T2" y="T3"/>
                </a:cxn>
                <a:cxn ang="0">
                  <a:pos x="T4" y="T5"/>
                </a:cxn>
                <a:cxn ang="0">
                  <a:pos x="T6" y="T7"/>
                </a:cxn>
                <a:cxn ang="0">
                  <a:pos x="T8" y="T9"/>
                </a:cxn>
                <a:cxn ang="0">
                  <a:pos x="T10" y="T11"/>
                </a:cxn>
                <a:cxn ang="0">
                  <a:pos x="T12" y="T13"/>
                </a:cxn>
              </a:cxnLst>
              <a:rect l="0" t="0" r="r" b="b"/>
              <a:pathLst>
                <a:path w="20" h="214">
                  <a:moveTo>
                    <a:pt x="15" y="2"/>
                  </a:moveTo>
                  <a:cubicBezTo>
                    <a:pt x="13" y="72"/>
                    <a:pt x="5" y="163"/>
                    <a:pt x="0" y="211"/>
                  </a:cubicBezTo>
                  <a:cubicBezTo>
                    <a:pt x="0" y="212"/>
                    <a:pt x="1" y="214"/>
                    <a:pt x="2" y="214"/>
                  </a:cubicBezTo>
                  <a:cubicBezTo>
                    <a:pt x="4" y="214"/>
                    <a:pt x="5" y="213"/>
                    <a:pt x="5" y="212"/>
                  </a:cubicBezTo>
                  <a:cubicBezTo>
                    <a:pt x="10" y="164"/>
                    <a:pt x="18" y="72"/>
                    <a:pt x="20" y="2"/>
                  </a:cubicBezTo>
                  <a:cubicBezTo>
                    <a:pt x="20" y="1"/>
                    <a:pt x="19" y="0"/>
                    <a:pt x="18" y="0"/>
                  </a:cubicBezTo>
                  <a:cubicBezTo>
                    <a:pt x="16" y="0"/>
                    <a:pt x="15" y="1"/>
                    <a:pt x="15"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102"/>
            <p:cNvSpPr/>
            <p:nvPr/>
          </p:nvSpPr>
          <p:spPr bwMode="auto">
            <a:xfrm>
              <a:off x="9043538" y="4871813"/>
              <a:ext cx="54586" cy="1346993"/>
            </a:xfrm>
            <a:custGeom>
              <a:avLst/>
              <a:gdLst>
                <a:gd name="T0" fmla="*/ 2 w 9"/>
                <a:gd name="T1" fmla="*/ 2 h 220"/>
                <a:gd name="T2" fmla="*/ 4 w 9"/>
                <a:gd name="T3" fmla="*/ 218 h 220"/>
                <a:gd name="T4" fmla="*/ 7 w 9"/>
                <a:gd name="T5" fmla="*/ 220 h 220"/>
                <a:gd name="T6" fmla="*/ 9 w 9"/>
                <a:gd name="T7" fmla="*/ 217 h 220"/>
                <a:gd name="T8" fmla="*/ 7 w 9"/>
                <a:gd name="T9" fmla="*/ 2 h 220"/>
                <a:gd name="T10" fmla="*/ 4 w 9"/>
                <a:gd name="T11" fmla="*/ 0 h 220"/>
                <a:gd name="T12" fmla="*/ 2 w 9"/>
                <a:gd name="T13" fmla="*/ 2 h 220"/>
              </a:gdLst>
              <a:ahLst/>
              <a:cxnLst>
                <a:cxn ang="0">
                  <a:pos x="T0" y="T1"/>
                </a:cxn>
                <a:cxn ang="0">
                  <a:pos x="T2" y="T3"/>
                </a:cxn>
                <a:cxn ang="0">
                  <a:pos x="T4" y="T5"/>
                </a:cxn>
                <a:cxn ang="0">
                  <a:pos x="T6" y="T7"/>
                </a:cxn>
                <a:cxn ang="0">
                  <a:pos x="T8" y="T9"/>
                </a:cxn>
                <a:cxn ang="0">
                  <a:pos x="T10" y="T11"/>
                </a:cxn>
                <a:cxn ang="0">
                  <a:pos x="T12" y="T13"/>
                </a:cxn>
              </a:cxnLst>
              <a:rect l="0" t="0" r="r" b="b"/>
              <a:pathLst>
                <a:path w="9" h="220">
                  <a:moveTo>
                    <a:pt x="2" y="2"/>
                  </a:moveTo>
                  <a:cubicBezTo>
                    <a:pt x="0" y="83"/>
                    <a:pt x="1" y="147"/>
                    <a:pt x="4" y="218"/>
                  </a:cubicBezTo>
                  <a:cubicBezTo>
                    <a:pt x="4" y="219"/>
                    <a:pt x="5" y="220"/>
                    <a:pt x="7" y="220"/>
                  </a:cubicBezTo>
                  <a:cubicBezTo>
                    <a:pt x="8" y="220"/>
                    <a:pt x="9" y="219"/>
                    <a:pt x="9" y="217"/>
                  </a:cubicBezTo>
                  <a:cubicBezTo>
                    <a:pt x="6" y="147"/>
                    <a:pt x="5" y="83"/>
                    <a:pt x="7" y="2"/>
                  </a:cubicBezTo>
                  <a:cubicBezTo>
                    <a:pt x="7" y="1"/>
                    <a:pt x="6" y="0"/>
                    <a:pt x="4" y="0"/>
                  </a:cubicBezTo>
                  <a:cubicBezTo>
                    <a:pt x="3" y="0"/>
                    <a:pt x="2" y="1"/>
                    <a:pt x="2" y="2"/>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03"/>
            <p:cNvSpPr/>
            <p:nvPr/>
          </p:nvSpPr>
          <p:spPr bwMode="auto">
            <a:xfrm>
              <a:off x="9220141" y="4878235"/>
              <a:ext cx="97934" cy="1340572"/>
            </a:xfrm>
            <a:custGeom>
              <a:avLst/>
              <a:gdLst>
                <a:gd name="T0" fmla="*/ 2 w 16"/>
                <a:gd name="T1" fmla="*/ 0 h 219"/>
                <a:gd name="T2" fmla="*/ 0 w 16"/>
                <a:gd name="T3" fmla="*/ 2 h 219"/>
                <a:gd name="T4" fmla="*/ 6 w 16"/>
                <a:gd name="T5" fmla="*/ 133 h 219"/>
                <a:gd name="T6" fmla="*/ 11 w 16"/>
                <a:gd name="T7" fmla="*/ 217 h 219"/>
                <a:gd name="T8" fmla="*/ 14 w 16"/>
                <a:gd name="T9" fmla="*/ 219 h 219"/>
                <a:gd name="T10" fmla="*/ 16 w 16"/>
                <a:gd name="T11" fmla="*/ 216 h 219"/>
                <a:gd name="T12" fmla="*/ 11 w 16"/>
                <a:gd name="T13" fmla="*/ 133 h 219"/>
                <a:gd name="T14" fmla="*/ 5 w 16"/>
                <a:gd name="T15" fmla="*/ 2 h 219"/>
                <a:gd name="T16" fmla="*/ 2 w 16"/>
                <a:gd name="T17"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219">
                  <a:moveTo>
                    <a:pt x="2" y="0"/>
                  </a:moveTo>
                  <a:cubicBezTo>
                    <a:pt x="1" y="0"/>
                    <a:pt x="0" y="1"/>
                    <a:pt x="0" y="2"/>
                  </a:cubicBezTo>
                  <a:cubicBezTo>
                    <a:pt x="0" y="48"/>
                    <a:pt x="3" y="91"/>
                    <a:pt x="6" y="133"/>
                  </a:cubicBezTo>
                  <a:cubicBezTo>
                    <a:pt x="8" y="160"/>
                    <a:pt x="10" y="188"/>
                    <a:pt x="11" y="217"/>
                  </a:cubicBezTo>
                  <a:cubicBezTo>
                    <a:pt x="11" y="218"/>
                    <a:pt x="12" y="219"/>
                    <a:pt x="14" y="219"/>
                  </a:cubicBezTo>
                  <a:cubicBezTo>
                    <a:pt x="15" y="219"/>
                    <a:pt x="16" y="218"/>
                    <a:pt x="16" y="216"/>
                  </a:cubicBezTo>
                  <a:cubicBezTo>
                    <a:pt x="15" y="188"/>
                    <a:pt x="13" y="160"/>
                    <a:pt x="11" y="133"/>
                  </a:cubicBezTo>
                  <a:cubicBezTo>
                    <a:pt x="8" y="91"/>
                    <a:pt x="5" y="48"/>
                    <a:pt x="5" y="2"/>
                  </a:cubicBezTo>
                  <a:cubicBezTo>
                    <a:pt x="5" y="1"/>
                    <a:pt x="4" y="0"/>
                    <a:pt x="2" y="0"/>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04"/>
            <p:cNvSpPr/>
            <p:nvPr/>
          </p:nvSpPr>
          <p:spPr bwMode="auto">
            <a:xfrm>
              <a:off x="8749736" y="4828465"/>
              <a:ext cx="494486" cy="117200"/>
            </a:xfrm>
            <a:custGeom>
              <a:avLst/>
              <a:gdLst>
                <a:gd name="T0" fmla="*/ 25 w 81"/>
                <a:gd name="T1" fmla="*/ 1 h 19"/>
                <a:gd name="T2" fmla="*/ 11 w 81"/>
                <a:gd name="T3" fmla="*/ 8 h 19"/>
                <a:gd name="T4" fmla="*/ 5 w 81"/>
                <a:gd name="T5" fmla="*/ 5 h 19"/>
                <a:gd name="T6" fmla="*/ 1 w 81"/>
                <a:gd name="T7" fmla="*/ 4 h 19"/>
                <a:gd name="T8" fmla="*/ 0 w 81"/>
                <a:gd name="T9" fmla="*/ 7 h 19"/>
                <a:gd name="T10" fmla="*/ 10 w 81"/>
                <a:gd name="T11" fmla="*/ 13 h 19"/>
                <a:gd name="T12" fmla="*/ 26 w 81"/>
                <a:gd name="T13" fmla="*/ 6 h 19"/>
                <a:gd name="T14" fmla="*/ 42 w 81"/>
                <a:gd name="T15" fmla="*/ 15 h 19"/>
                <a:gd name="T16" fmla="*/ 51 w 81"/>
                <a:gd name="T17" fmla="*/ 9 h 19"/>
                <a:gd name="T18" fmla="*/ 67 w 81"/>
                <a:gd name="T19" fmla="*/ 18 h 19"/>
                <a:gd name="T20" fmla="*/ 80 w 81"/>
                <a:gd name="T21" fmla="*/ 7 h 19"/>
                <a:gd name="T22" fmla="*/ 79 w 81"/>
                <a:gd name="T23" fmla="*/ 4 h 19"/>
                <a:gd name="T24" fmla="*/ 76 w 81"/>
                <a:gd name="T25" fmla="*/ 5 h 19"/>
                <a:gd name="T26" fmla="*/ 67 w 81"/>
                <a:gd name="T27" fmla="*/ 14 h 19"/>
                <a:gd name="T28" fmla="*/ 53 w 81"/>
                <a:gd name="T29" fmla="*/ 4 h 19"/>
                <a:gd name="T30" fmla="*/ 51 w 81"/>
                <a:gd name="T31" fmla="*/ 2 h 19"/>
                <a:gd name="T32" fmla="*/ 48 w 81"/>
                <a:gd name="T33" fmla="*/ 4 h 19"/>
                <a:gd name="T34" fmla="*/ 41 w 81"/>
                <a:gd name="T35" fmla="*/ 10 h 19"/>
                <a:gd name="T36" fmla="*/ 28 w 81"/>
                <a:gd name="T37" fmla="*/ 1 h 19"/>
                <a:gd name="T38" fmla="*/ 27 w 81"/>
                <a:gd name="T39" fmla="*/ 0 h 19"/>
                <a:gd name="T40" fmla="*/ 25 w 81"/>
                <a:gd name="T41" fmla="*/ 1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9">
                  <a:moveTo>
                    <a:pt x="25" y="1"/>
                  </a:moveTo>
                  <a:cubicBezTo>
                    <a:pt x="21" y="6"/>
                    <a:pt x="16" y="9"/>
                    <a:pt x="11" y="8"/>
                  </a:cubicBezTo>
                  <a:cubicBezTo>
                    <a:pt x="9" y="8"/>
                    <a:pt x="6" y="7"/>
                    <a:pt x="5" y="5"/>
                  </a:cubicBezTo>
                  <a:cubicBezTo>
                    <a:pt x="4" y="4"/>
                    <a:pt x="3" y="3"/>
                    <a:pt x="1" y="4"/>
                  </a:cubicBezTo>
                  <a:cubicBezTo>
                    <a:pt x="0" y="4"/>
                    <a:pt x="0" y="6"/>
                    <a:pt x="0" y="7"/>
                  </a:cubicBezTo>
                  <a:cubicBezTo>
                    <a:pt x="2" y="10"/>
                    <a:pt x="6" y="12"/>
                    <a:pt x="10" y="13"/>
                  </a:cubicBezTo>
                  <a:cubicBezTo>
                    <a:pt x="16" y="13"/>
                    <a:pt x="22" y="11"/>
                    <a:pt x="26" y="6"/>
                  </a:cubicBezTo>
                  <a:cubicBezTo>
                    <a:pt x="31" y="12"/>
                    <a:pt x="37" y="15"/>
                    <a:pt x="42" y="15"/>
                  </a:cubicBezTo>
                  <a:cubicBezTo>
                    <a:pt x="44" y="14"/>
                    <a:pt x="48" y="13"/>
                    <a:pt x="51" y="9"/>
                  </a:cubicBezTo>
                  <a:cubicBezTo>
                    <a:pt x="55" y="15"/>
                    <a:pt x="61" y="19"/>
                    <a:pt x="67" y="18"/>
                  </a:cubicBezTo>
                  <a:cubicBezTo>
                    <a:pt x="73" y="18"/>
                    <a:pt x="78" y="14"/>
                    <a:pt x="80" y="7"/>
                  </a:cubicBezTo>
                  <a:cubicBezTo>
                    <a:pt x="81" y="5"/>
                    <a:pt x="80" y="4"/>
                    <a:pt x="79" y="4"/>
                  </a:cubicBezTo>
                  <a:cubicBezTo>
                    <a:pt x="78" y="3"/>
                    <a:pt x="76" y="4"/>
                    <a:pt x="76" y="5"/>
                  </a:cubicBezTo>
                  <a:cubicBezTo>
                    <a:pt x="74" y="11"/>
                    <a:pt x="71" y="14"/>
                    <a:pt x="67" y="14"/>
                  </a:cubicBezTo>
                  <a:cubicBezTo>
                    <a:pt x="61" y="14"/>
                    <a:pt x="56" y="10"/>
                    <a:pt x="53" y="4"/>
                  </a:cubicBezTo>
                  <a:cubicBezTo>
                    <a:pt x="52" y="3"/>
                    <a:pt x="51" y="2"/>
                    <a:pt x="51" y="2"/>
                  </a:cubicBezTo>
                  <a:cubicBezTo>
                    <a:pt x="50" y="2"/>
                    <a:pt x="49" y="3"/>
                    <a:pt x="48" y="4"/>
                  </a:cubicBezTo>
                  <a:cubicBezTo>
                    <a:pt x="47" y="8"/>
                    <a:pt x="44" y="10"/>
                    <a:pt x="41" y="10"/>
                  </a:cubicBezTo>
                  <a:cubicBezTo>
                    <a:pt x="37" y="10"/>
                    <a:pt x="32" y="7"/>
                    <a:pt x="28" y="1"/>
                  </a:cubicBezTo>
                  <a:cubicBezTo>
                    <a:pt x="28" y="1"/>
                    <a:pt x="27" y="0"/>
                    <a:pt x="27" y="0"/>
                  </a:cubicBezTo>
                  <a:cubicBezTo>
                    <a:pt x="26" y="0"/>
                    <a:pt x="25" y="1"/>
                    <a:pt x="25" y="1"/>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05"/>
            <p:cNvSpPr/>
            <p:nvPr/>
          </p:nvSpPr>
          <p:spPr bwMode="auto">
            <a:xfrm>
              <a:off x="8743314" y="4338795"/>
              <a:ext cx="500908" cy="552283"/>
            </a:xfrm>
            <a:custGeom>
              <a:avLst/>
              <a:gdLst>
                <a:gd name="T0" fmla="*/ 44 w 82"/>
                <a:gd name="T1" fmla="*/ 0 h 90"/>
                <a:gd name="T2" fmla="*/ 42 w 82"/>
                <a:gd name="T3" fmla="*/ 1 h 90"/>
                <a:gd name="T4" fmla="*/ 25 w 82"/>
                <a:gd name="T5" fmla="*/ 37 h 90"/>
                <a:gd name="T6" fmla="*/ 0 w 82"/>
                <a:gd name="T7" fmla="*/ 86 h 90"/>
                <a:gd name="T8" fmla="*/ 1 w 82"/>
                <a:gd name="T9" fmla="*/ 89 h 90"/>
                <a:gd name="T10" fmla="*/ 4 w 82"/>
                <a:gd name="T11" fmla="*/ 88 h 90"/>
                <a:gd name="T12" fmla="*/ 29 w 82"/>
                <a:gd name="T13" fmla="*/ 39 h 90"/>
                <a:gd name="T14" fmla="*/ 44 w 82"/>
                <a:gd name="T15" fmla="*/ 7 h 90"/>
                <a:gd name="T16" fmla="*/ 67 w 82"/>
                <a:gd name="T17" fmla="*/ 62 h 90"/>
                <a:gd name="T18" fmla="*/ 78 w 82"/>
                <a:gd name="T19" fmla="*/ 88 h 90"/>
                <a:gd name="T20" fmla="*/ 81 w 82"/>
                <a:gd name="T21" fmla="*/ 89 h 90"/>
                <a:gd name="T22" fmla="*/ 82 w 82"/>
                <a:gd name="T23" fmla="*/ 86 h 90"/>
                <a:gd name="T24" fmla="*/ 71 w 82"/>
                <a:gd name="T25" fmla="*/ 61 h 90"/>
                <a:gd name="T26" fmla="*/ 46 w 82"/>
                <a:gd name="T27" fmla="*/ 1 h 90"/>
                <a:gd name="T28" fmla="*/ 44 w 82"/>
                <a:gd name="T2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90">
                  <a:moveTo>
                    <a:pt x="44" y="0"/>
                  </a:moveTo>
                  <a:cubicBezTo>
                    <a:pt x="43" y="0"/>
                    <a:pt x="42" y="0"/>
                    <a:pt x="42" y="1"/>
                  </a:cubicBezTo>
                  <a:cubicBezTo>
                    <a:pt x="36" y="12"/>
                    <a:pt x="30" y="24"/>
                    <a:pt x="25" y="37"/>
                  </a:cubicBezTo>
                  <a:cubicBezTo>
                    <a:pt x="17" y="54"/>
                    <a:pt x="8" y="72"/>
                    <a:pt x="0" y="86"/>
                  </a:cubicBezTo>
                  <a:cubicBezTo>
                    <a:pt x="0" y="87"/>
                    <a:pt x="0" y="88"/>
                    <a:pt x="1" y="89"/>
                  </a:cubicBezTo>
                  <a:cubicBezTo>
                    <a:pt x="2" y="90"/>
                    <a:pt x="4" y="89"/>
                    <a:pt x="4" y="88"/>
                  </a:cubicBezTo>
                  <a:cubicBezTo>
                    <a:pt x="13" y="74"/>
                    <a:pt x="21" y="56"/>
                    <a:pt x="29" y="39"/>
                  </a:cubicBezTo>
                  <a:cubicBezTo>
                    <a:pt x="34" y="27"/>
                    <a:pt x="39" y="17"/>
                    <a:pt x="44" y="7"/>
                  </a:cubicBezTo>
                  <a:cubicBezTo>
                    <a:pt x="50" y="19"/>
                    <a:pt x="59" y="43"/>
                    <a:pt x="67" y="62"/>
                  </a:cubicBezTo>
                  <a:cubicBezTo>
                    <a:pt x="78" y="88"/>
                    <a:pt x="78" y="88"/>
                    <a:pt x="78" y="88"/>
                  </a:cubicBezTo>
                  <a:cubicBezTo>
                    <a:pt x="78" y="89"/>
                    <a:pt x="80" y="90"/>
                    <a:pt x="81" y="89"/>
                  </a:cubicBezTo>
                  <a:cubicBezTo>
                    <a:pt x="82" y="89"/>
                    <a:pt x="82" y="88"/>
                    <a:pt x="82" y="86"/>
                  </a:cubicBezTo>
                  <a:cubicBezTo>
                    <a:pt x="71" y="61"/>
                    <a:pt x="71" y="61"/>
                    <a:pt x="71" y="61"/>
                  </a:cubicBezTo>
                  <a:cubicBezTo>
                    <a:pt x="62" y="38"/>
                    <a:pt x="51" y="10"/>
                    <a:pt x="46" y="1"/>
                  </a:cubicBezTo>
                  <a:cubicBezTo>
                    <a:pt x="45" y="0"/>
                    <a:pt x="45" y="0"/>
                    <a:pt x="44" y="0"/>
                  </a:cubicBezTo>
                  <a:close/>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106"/>
            <p:cNvSpPr/>
            <p:nvPr/>
          </p:nvSpPr>
          <p:spPr bwMode="auto">
            <a:xfrm>
              <a:off x="8585978" y="6083947"/>
              <a:ext cx="732097" cy="184630"/>
            </a:xfrm>
            <a:custGeom>
              <a:avLst/>
              <a:gdLst>
                <a:gd name="T0" fmla="*/ 1 w 120"/>
                <a:gd name="T1" fmla="*/ 1 h 30"/>
                <a:gd name="T2" fmla="*/ 1 w 120"/>
                <a:gd name="T3" fmla="*/ 4 h 30"/>
                <a:gd name="T4" fmla="*/ 118 w 120"/>
                <a:gd name="T5" fmla="*/ 21 h 30"/>
                <a:gd name="T6" fmla="*/ 120 w 120"/>
                <a:gd name="T7" fmla="*/ 18 h 30"/>
                <a:gd name="T8" fmla="*/ 117 w 120"/>
                <a:gd name="T9" fmla="*/ 17 h 30"/>
                <a:gd name="T10" fmla="*/ 4 w 120"/>
                <a:gd name="T11" fmla="*/ 0 h 30"/>
                <a:gd name="T12" fmla="*/ 1 w 120"/>
                <a:gd name="T13" fmla="*/ 1 h 30"/>
              </a:gdLst>
              <a:ahLst/>
              <a:cxnLst>
                <a:cxn ang="0">
                  <a:pos x="T0" y="T1"/>
                </a:cxn>
                <a:cxn ang="0">
                  <a:pos x="T2" y="T3"/>
                </a:cxn>
                <a:cxn ang="0">
                  <a:pos x="T4" y="T5"/>
                </a:cxn>
                <a:cxn ang="0">
                  <a:pos x="T6" y="T7"/>
                </a:cxn>
                <a:cxn ang="0">
                  <a:pos x="T8" y="T9"/>
                </a:cxn>
                <a:cxn ang="0">
                  <a:pos x="T10" y="T11"/>
                </a:cxn>
                <a:cxn ang="0">
                  <a:pos x="T12" y="T13"/>
                </a:cxn>
              </a:cxnLst>
              <a:rect l="0" t="0" r="r" b="b"/>
              <a:pathLst>
                <a:path w="120" h="30">
                  <a:moveTo>
                    <a:pt x="1" y="1"/>
                  </a:moveTo>
                  <a:cubicBezTo>
                    <a:pt x="0" y="2"/>
                    <a:pt x="0" y="4"/>
                    <a:pt x="1" y="4"/>
                  </a:cubicBezTo>
                  <a:cubicBezTo>
                    <a:pt x="29" y="22"/>
                    <a:pt x="83" y="30"/>
                    <a:pt x="118" y="21"/>
                  </a:cubicBezTo>
                  <a:cubicBezTo>
                    <a:pt x="119" y="21"/>
                    <a:pt x="120" y="20"/>
                    <a:pt x="120" y="18"/>
                  </a:cubicBezTo>
                  <a:cubicBezTo>
                    <a:pt x="119" y="17"/>
                    <a:pt x="118" y="16"/>
                    <a:pt x="117" y="17"/>
                  </a:cubicBezTo>
                  <a:cubicBezTo>
                    <a:pt x="83" y="25"/>
                    <a:pt x="31" y="18"/>
                    <a:pt x="4" y="0"/>
                  </a:cubicBezTo>
                  <a:cubicBezTo>
                    <a:pt x="3" y="0"/>
                    <a:pt x="1" y="0"/>
                    <a:pt x="1" y="1"/>
                  </a:cubicBezTo>
                </a:path>
              </a:pathLst>
            </a:custGeom>
            <a:solidFill>
              <a:srgbClr val="913B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请在此输入您的大标题</a:t>
            </a:r>
            <a:endParaRPr lang="zh-CN" altLang="en-US" dirty="0"/>
          </a:p>
        </p:txBody>
      </p:sp>
      <p:sp>
        <p:nvSpPr>
          <p:cNvPr id="27" name="任意多边形 13"/>
          <p:cNvSpPr/>
          <p:nvPr/>
        </p:nvSpPr>
        <p:spPr>
          <a:xfrm>
            <a:off x="1674068"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3"/>
                </a:solidFill>
              </a:rPr>
              <a:t>C</a:t>
            </a:r>
            <a:endParaRPr lang="zh-CN" altLang="en-US" sz="2800" dirty="0">
              <a:solidFill>
                <a:schemeClr val="accent3"/>
              </a:solidFill>
            </a:endParaRPr>
          </a:p>
        </p:txBody>
      </p:sp>
      <p:sp>
        <p:nvSpPr>
          <p:cNvPr id="28" name="Freeform 15"/>
          <p:cNvSpPr/>
          <p:nvPr/>
        </p:nvSpPr>
        <p:spPr bwMode="auto">
          <a:xfrm>
            <a:off x="1113984"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3"/>
          </a:solidFill>
          <a:ln w="9525">
            <a:noFill/>
            <a:round/>
          </a:ln>
        </p:spPr>
        <p:txBody>
          <a:bodyPr vert="horz" wrap="square" lIns="121920" tIns="60960" rIns="121920" bIns="60960" numCol="1" anchor="t" anchorCtr="0" compatLnSpc="1"/>
          <a:lstStyle/>
          <a:p>
            <a:endParaRPr lang="en-US" sz="2400">
              <a:solidFill>
                <a:schemeClr val="accent3"/>
              </a:solidFill>
            </a:endParaRPr>
          </a:p>
        </p:txBody>
      </p:sp>
      <p:sp>
        <p:nvSpPr>
          <p:cNvPr id="29" name="Rounded Rectangle 112"/>
          <p:cNvSpPr/>
          <p:nvPr/>
        </p:nvSpPr>
        <p:spPr>
          <a:xfrm>
            <a:off x="1305061"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3"/>
                </a:solidFill>
              </a:rPr>
              <a:t>请输入文本</a:t>
            </a:r>
            <a:endParaRPr lang="en-US" sz="2000" dirty="0">
              <a:solidFill>
                <a:schemeClr val="accent3"/>
              </a:solidFill>
            </a:endParaRPr>
          </a:p>
        </p:txBody>
      </p:sp>
      <p:sp>
        <p:nvSpPr>
          <p:cNvPr id="30" name="任意多边形 16"/>
          <p:cNvSpPr/>
          <p:nvPr/>
        </p:nvSpPr>
        <p:spPr>
          <a:xfrm>
            <a:off x="5550329"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4"/>
                </a:solidFill>
              </a:rPr>
              <a:t>D</a:t>
            </a:r>
            <a:endParaRPr lang="zh-CN" altLang="en-US" sz="2800" dirty="0">
              <a:solidFill>
                <a:schemeClr val="accent4"/>
              </a:solidFill>
            </a:endParaRPr>
          </a:p>
        </p:txBody>
      </p:sp>
      <p:sp>
        <p:nvSpPr>
          <p:cNvPr id="32" name="Freeform 15"/>
          <p:cNvSpPr/>
          <p:nvPr/>
        </p:nvSpPr>
        <p:spPr bwMode="auto">
          <a:xfrm>
            <a:off x="4990245"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4"/>
          </a:solidFill>
          <a:ln w="9525">
            <a:noFill/>
            <a:round/>
          </a:ln>
        </p:spPr>
        <p:txBody>
          <a:bodyPr vert="horz" wrap="square" lIns="121920" tIns="60960" rIns="121920" bIns="60960" numCol="1" anchor="t" anchorCtr="0" compatLnSpc="1"/>
          <a:lstStyle/>
          <a:p>
            <a:endParaRPr lang="en-US" sz="2400">
              <a:solidFill>
                <a:schemeClr val="accent4"/>
              </a:solidFill>
            </a:endParaRPr>
          </a:p>
        </p:txBody>
      </p:sp>
      <p:sp>
        <p:nvSpPr>
          <p:cNvPr id="33" name="Rounded Rectangle 112"/>
          <p:cNvSpPr/>
          <p:nvPr/>
        </p:nvSpPr>
        <p:spPr>
          <a:xfrm>
            <a:off x="5181322"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4"/>
                </a:solidFill>
              </a:rPr>
              <a:t>请输入文本</a:t>
            </a:r>
            <a:endParaRPr lang="en-US" sz="2000" dirty="0">
              <a:solidFill>
                <a:schemeClr val="accent4"/>
              </a:solidFill>
            </a:endParaRPr>
          </a:p>
        </p:txBody>
      </p:sp>
      <p:sp>
        <p:nvSpPr>
          <p:cNvPr id="34" name="任意多边形 24"/>
          <p:cNvSpPr/>
          <p:nvPr/>
        </p:nvSpPr>
        <p:spPr>
          <a:xfrm>
            <a:off x="9426590" y="439618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E</a:t>
            </a:r>
            <a:endParaRPr lang="zh-CN" altLang="en-US" sz="2800" dirty="0">
              <a:solidFill>
                <a:schemeClr val="accent1"/>
              </a:solidFill>
            </a:endParaRPr>
          </a:p>
        </p:txBody>
      </p:sp>
      <p:sp>
        <p:nvSpPr>
          <p:cNvPr id="35" name="Freeform 15"/>
          <p:cNvSpPr/>
          <p:nvPr/>
        </p:nvSpPr>
        <p:spPr bwMode="auto">
          <a:xfrm>
            <a:off x="8866506" y="523271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5"/>
          </a:solidFill>
          <a:ln w="9525">
            <a:noFill/>
            <a:round/>
          </a:ln>
        </p:spPr>
        <p:txBody>
          <a:bodyPr vert="horz" wrap="square" lIns="121920" tIns="60960" rIns="121920" bIns="60960" numCol="1" anchor="t" anchorCtr="0" compatLnSpc="1"/>
          <a:lstStyle/>
          <a:p>
            <a:endParaRPr lang="en-US" sz="2400"/>
          </a:p>
        </p:txBody>
      </p:sp>
      <p:sp>
        <p:nvSpPr>
          <p:cNvPr id="36" name="Rounded Rectangle 112"/>
          <p:cNvSpPr/>
          <p:nvPr/>
        </p:nvSpPr>
        <p:spPr>
          <a:xfrm>
            <a:off x="9057583" y="534665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5"/>
                </a:solidFill>
              </a:rPr>
              <a:t>请输入文本</a:t>
            </a:r>
            <a:endParaRPr lang="en-US" sz="2000" dirty="0">
              <a:solidFill>
                <a:schemeClr val="accent5"/>
              </a:solidFill>
            </a:endParaRPr>
          </a:p>
        </p:txBody>
      </p:sp>
      <p:sp>
        <p:nvSpPr>
          <p:cNvPr id="37" name="矩形 36"/>
          <p:cNvSpPr/>
          <p:nvPr/>
        </p:nvSpPr>
        <p:spPr>
          <a:xfrm>
            <a:off x="1136129" y="1433964"/>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8" name="KSO_Shape"/>
          <p:cNvSpPr/>
          <p:nvPr/>
        </p:nvSpPr>
        <p:spPr bwMode="auto">
          <a:xfrm flipH="1">
            <a:off x="768238"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9" name="KSO_Shape"/>
          <p:cNvSpPr/>
          <p:nvPr/>
        </p:nvSpPr>
        <p:spPr bwMode="auto">
          <a:xfrm>
            <a:off x="11122305" y="1539319"/>
            <a:ext cx="301458" cy="1007889"/>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40" name="任意多边形 14"/>
          <p:cNvSpPr/>
          <p:nvPr/>
        </p:nvSpPr>
        <p:spPr>
          <a:xfrm>
            <a:off x="3609290"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1"/>
                </a:solidFill>
              </a:rPr>
              <a:t>A</a:t>
            </a:r>
            <a:endParaRPr lang="zh-CN" altLang="en-US" sz="2800" dirty="0">
              <a:solidFill>
                <a:schemeClr val="accent1"/>
              </a:solidFill>
            </a:endParaRPr>
          </a:p>
        </p:txBody>
      </p:sp>
      <p:sp>
        <p:nvSpPr>
          <p:cNvPr id="41" name="Freeform 15"/>
          <p:cNvSpPr/>
          <p:nvPr/>
        </p:nvSpPr>
        <p:spPr bwMode="auto">
          <a:xfrm>
            <a:off x="3049206"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1"/>
          </a:solidFill>
          <a:ln w="9525">
            <a:noFill/>
            <a:round/>
          </a:ln>
        </p:spPr>
        <p:txBody>
          <a:bodyPr vert="horz" wrap="square" lIns="121920" tIns="60960" rIns="121920" bIns="60960" numCol="1" anchor="t" anchorCtr="0" compatLnSpc="1"/>
          <a:lstStyle/>
          <a:p>
            <a:endParaRPr lang="en-US" sz="2400"/>
          </a:p>
        </p:txBody>
      </p:sp>
      <p:sp>
        <p:nvSpPr>
          <p:cNvPr id="42" name="Rounded Rectangle 112"/>
          <p:cNvSpPr/>
          <p:nvPr/>
        </p:nvSpPr>
        <p:spPr>
          <a:xfrm>
            <a:off x="3240283"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rPr>
              <a:t>请输入文本</a:t>
            </a:r>
            <a:endParaRPr lang="en-US" sz="2000" dirty="0">
              <a:solidFill>
                <a:schemeClr val="accent1"/>
              </a:solidFill>
            </a:endParaRPr>
          </a:p>
        </p:txBody>
      </p:sp>
      <p:sp>
        <p:nvSpPr>
          <p:cNvPr id="43" name="任意多边形 20"/>
          <p:cNvSpPr/>
          <p:nvPr/>
        </p:nvSpPr>
        <p:spPr>
          <a:xfrm>
            <a:off x="7485551" y="2754312"/>
            <a:ext cx="1091342" cy="1091342"/>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2800" dirty="0">
                <a:solidFill>
                  <a:schemeClr val="accent2"/>
                </a:solidFill>
              </a:rPr>
              <a:t>B</a:t>
            </a:r>
            <a:endParaRPr lang="zh-CN" altLang="en-US" sz="2800" dirty="0">
              <a:solidFill>
                <a:schemeClr val="accent2"/>
              </a:solidFill>
            </a:endParaRPr>
          </a:p>
        </p:txBody>
      </p:sp>
      <p:sp>
        <p:nvSpPr>
          <p:cNvPr id="44" name="Freeform 15"/>
          <p:cNvSpPr/>
          <p:nvPr/>
        </p:nvSpPr>
        <p:spPr bwMode="auto">
          <a:xfrm>
            <a:off x="6925467" y="3590844"/>
            <a:ext cx="2211510" cy="1382790"/>
          </a:xfrm>
          <a:custGeom>
            <a:avLst/>
            <a:gdLst/>
            <a:ahLst/>
            <a:cxnLst>
              <a:cxn ang="0">
                <a:pos x="38" y="579"/>
              </a:cxn>
              <a:cxn ang="0">
                <a:pos x="886" y="579"/>
              </a:cxn>
              <a:cxn ang="0">
                <a:pos x="886" y="382"/>
              </a:cxn>
              <a:cxn ang="0">
                <a:pos x="926" y="382"/>
              </a:cxn>
              <a:cxn ang="0">
                <a:pos x="926" y="68"/>
              </a:cxn>
              <a:cxn ang="0">
                <a:pos x="886" y="68"/>
              </a:cxn>
              <a:cxn ang="0">
                <a:pos x="886" y="0"/>
              </a:cxn>
              <a:cxn ang="0">
                <a:pos x="38" y="0"/>
              </a:cxn>
              <a:cxn ang="0">
                <a:pos x="38" y="68"/>
              </a:cxn>
              <a:cxn ang="0">
                <a:pos x="0" y="68"/>
              </a:cxn>
              <a:cxn ang="0">
                <a:pos x="0" y="382"/>
              </a:cxn>
              <a:cxn ang="0">
                <a:pos x="38" y="382"/>
              </a:cxn>
              <a:cxn ang="0">
                <a:pos x="38" y="579"/>
              </a:cxn>
            </a:cxnLst>
            <a:rect l="0" t="0" r="r" b="b"/>
            <a:pathLst>
              <a:path w="926" h="579">
                <a:moveTo>
                  <a:pt x="38" y="579"/>
                </a:moveTo>
                <a:lnTo>
                  <a:pt x="886" y="579"/>
                </a:lnTo>
                <a:lnTo>
                  <a:pt x="886" y="382"/>
                </a:lnTo>
                <a:lnTo>
                  <a:pt x="926" y="382"/>
                </a:lnTo>
                <a:lnTo>
                  <a:pt x="926" y="68"/>
                </a:lnTo>
                <a:lnTo>
                  <a:pt x="886" y="68"/>
                </a:lnTo>
                <a:lnTo>
                  <a:pt x="886" y="0"/>
                </a:lnTo>
                <a:lnTo>
                  <a:pt x="38" y="0"/>
                </a:lnTo>
                <a:lnTo>
                  <a:pt x="38" y="68"/>
                </a:lnTo>
                <a:lnTo>
                  <a:pt x="0" y="68"/>
                </a:lnTo>
                <a:lnTo>
                  <a:pt x="0" y="382"/>
                </a:lnTo>
                <a:lnTo>
                  <a:pt x="38" y="382"/>
                </a:lnTo>
                <a:lnTo>
                  <a:pt x="38" y="579"/>
                </a:lnTo>
                <a:close/>
              </a:path>
            </a:pathLst>
          </a:custGeom>
          <a:solidFill>
            <a:schemeClr val="accent2"/>
          </a:solidFill>
          <a:ln w="9525">
            <a:noFill/>
            <a:round/>
          </a:ln>
        </p:spPr>
        <p:txBody>
          <a:bodyPr vert="horz" wrap="square" lIns="121920" tIns="60960" rIns="121920" bIns="60960" numCol="1" anchor="t" anchorCtr="0" compatLnSpc="1"/>
          <a:lstStyle/>
          <a:p>
            <a:endParaRPr lang="en-US" sz="2400">
              <a:solidFill>
                <a:schemeClr val="accent2"/>
              </a:solidFill>
            </a:endParaRPr>
          </a:p>
        </p:txBody>
      </p:sp>
      <p:sp>
        <p:nvSpPr>
          <p:cNvPr id="45" name="Rounded Rectangle 112"/>
          <p:cNvSpPr/>
          <p:nvPr/>
        </p:nvSpPr>
        <p:spPr>
          <a:xfrm>
            <a:off x="7116544" y="3704787"/>
            <a:ext cx="1848498" cy="1158295"/>
          </a:xfrm>
          <a:prstGeom prst="roundRect">
            <a:avLst>
              <a:gd name="adj" fmla="val 55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2"/>
                </a:solidFill>
              </a:rPr>
              <a:t>请输入文本</a:t>
            </a:r>
            <a:endParaRPr lang="en-US" sz="2000" dirty="0">
              <a:solidFill>
                <a:schemeClr val="accent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KSO_Shape"/>
          <p:cNvSpPr/>
          <p:nvPr/>
        </p:nvSpPr>
        <p:spPr bwMode="auto">
          <a:xfrm>
            <a:off x="1679369" y="2535589"/>
            <a:ext cx="2308490" cy="2566497"/>
          </a:xfrm>
          <a:custGeom>
            <a:avLst/>
            <a:gdLst>
              <a:gd name="T0" fmla="*/ 1511663 w 2946"/>
              <a:gd name="T1" fmla="*/ 216114 h 3274"/>
              <a:gd name="T2" fmla="*/ 1558387 w 2946"/>
              <a:gd name="T3" fmla="*/ 72038 h 3274"/>
              <a:gd name="T4" fmla="*/ 1619403 w 2946"/>
              <a:gd name="T5" fmla="*/ 168822 h 3274"/>
              <a:gd name="T6" fmla="*/ 141821 w 2946"/>
              <a:gd name="T7" fmla="*/ 72038 h 3274"/>
              <a:gd name="T8" fmla="*/ 647541 w 2946"/>
              <a:gd name="T9" fmla="*/ 0 h 3274"/>
              <a:gd name="T10" fmla="*/ 974060 w 2946"/>
              <a:gd name="T11" fmla="*/ 72038 h 3274"/>
              <a:gd name="T12" fmla="*/ 1477582 w 2946"/>
              <a:gd name="T13" fmla="*/ 216114 h 3274"/>
              <a:gd name="T14" fmla="*/ 141821 w 2946"/>
              <a:gd name="T15" fmla="*/ 72038 h 3274"/>
              <a:gd name="T16" fmla="*/ 0 w 2946"/>
              <a:gd name="T17" fmla="*/ 112731 h 3274"/>
              <a:gd name="T18" fmla="*/ 107740 w 2946"/>
              <a:gd name="T19" fmla="*/ 72038 h 3274"/>
              <a:gd name="T20" fmla="*/ 51671 w 2946"/>
              <a:gd name="T21" fmla="*/ 216114 h 3274"/>
              <a:gd name="T22" fmla="*/ 1441851 w 2946"/>
              <a:gd name="T23" fmla="*/ 285952 h 3274"/>
              <a:gd name="T24" fmla="*/ 179750 w 2946"/>
              <a:gd name="T25" fmla="*/ 1298331 h 3274"/>
              <a:gd name="T26" fmla="*/ 1441851 w 2946"/>
              <a:gd name="T27" fmla="*/ 285952 h 3274"/>
              <a:gd name="T28" fmla="*/ 1190091 w 2946"/>
              <a:gd name="T29" fmla="*/ 1118512 h 3274"/>
              <a:gd name="T30" fmla="*/ 937781 w 2946"/>
              <a:gd name="T31" fmla="*/ 1046474 h 3274"/>
              <a:gd name="T32" fmla="*/ 937781 w 2946"/>
              <a:gd name="T33" fmla="*/ 974436 h 3274"/>
              <a:gd name="T34" fmla="*/ 1334111 w 2946"/>
              <a:gd name="T35" fmla="*/ 900199 h 3274"/>
              <a:gd name="T36" fmla="*/ 937781 w 2946"/>
              <a:gd name="T37" fmla="*/ 974436 h 3274"/>
              <a:gd name="T38" fmla="*/ 1334111 w 2946"/>
              <a:gd name="T39" fmla="*/ 792417 h 3274"/>
              <a:gd name="T40" fmla="*/ 937781 w 2946"/>
              <a:gd name="T41" fmla="*/ 722578 h 3274"/>
              <a:gd name="T42" fmla="*/ 554093 w 2946"/>
              <a:gd name="T43" fmla="*/ 1181751 h 3274"/>
              <a:gd name="T44" fmla="*/ 507919 w 2946"/>
              <a:gd name="T45" fmla="*/ 972236 h 3274"/>
              <a:gd name="T46" fmla="*/ 301233 w 2946"/>
              <a:gd name="T47" fmla="*/ 928244 h 3274"/>
              <a:gd name="T48" fmla="*/ 863572 w 2946"/>
              <a:gd name="T49" fmla="*/ 900199 h 3274"/>
              <a:gd name="T50" fmla="*/ 575531 w 2946"/>
              <a:gd name="T51" fmla="*/ 900199 h 3274"/>
              <a:gd name="T52" fmla="*/ 287491 w 2946"/>
              <a:gd name="T53" fmla="*/ 506465 h 3274"/>
              <a:gd name="T54" fmla="*/ 863572 w 2946"/>
              <a:gd name="T55" fmla="*/ 393734 h 3274"/>
              <a:gd name="T56" fmla="*/ 287491 w 2946"/>
              <a:gd name="T57" fmla="*/ 506465 h 3274"/>
              <a:gd name="T58" fmla="*/ 109939 w 2946"/>
              <a:gd name="T59" fmla="*/ 1476502 h 3274"/>
              <a:gd name="T60" fmla="*/ 1551790 w 2946"/>
              <a:gd name="T61" fmla="*/ 1368170 h 3274"/>
              <a:gd name="T62" fmla="*/ 694815 w 2946"/>
              <a:gd name="T63" fmla="*/ 1519394 h 3274"/>
              <a:gd name="T64" fmla="*/ 357302 w 2946"/>
              <a:gd name="T65" fmla="*/ 1800397 h 3274"/>
              <a:gd name="T66" fmla="*/ 694815 w 2946"/>
              <a:gd name="T67" fmla="*/ 1519394 h 3274"/>
              <a:gd name="T68" fmla="*/ 1088397 w 2946"/>
              <a:gd name="T69" fmla="*/ 1800397 h 3274"/>
              <a:gd name="T70" fmla="*/ 1088397 w 2946"/>
              <a:gd name="T71" fmla="*/ 1519394 h 327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946" h="3274">
                <a:moveTo>
                  <a:pt x="2831" y="393"/>
                </a:moveTo>
                <a:cubicBezTo>
                  <a:pt x="2750" y="393"/>
                  <a:pt x="2750" y="393"/>
                  <a:pt x="2750" y="393"/>
                </a:cubicBezTo>
                <a:cubicBezTo>
                  <a:pt x="2754" y="131"/>
                  <a:pt x="2754" y="131"/>
                  <a:pt x="2754" y="131"/>
                </a:cubicBezTo>
                <a:cubicBezTo>
                  <a:pt x="2835" y="131"/>
                  <a:pt x="2835" y="131"/>
                  <a:pt x="2835" y="131"/>
                </a:cubicBezTo>
                <a:cubicBezTo>
                  <a:pt x="2946" y="205"/>
                  <a:pt x="2946" y="205"/>
                  <a:pt x="2946" y="205"/>
                </a:cubicBezTo>
                <a:cubicBezTo>
                  <a:pt x="2946" y="307"/>
                  <a:pt x="2946" y="307"/>
                  <a:pt x="2946" y="307"/>
                </a:cubicBezTo>
                <a:lnTo>
                  <a:pt x="2831" y="393"/>
                </a:lnTo>
                <a:close/>
                <a:moveTo>
                  <a:pt x="258" y="131"/>
                </a:moveTo>
                <a:cubicBezTo>
                  <a:pt x="1178" y="131"/>
                  <a:pt x="1178" y="131"/>
                  <a:pt x="1178" y="131"/>
                </a:cubicBezTo>
                <a:cubicBezTo>
                  <a:pt x="1178" y="0"/>
                  <a:pt x="1178" y="0"/>
                  <a:pt x="1178" y="0"/>
                </a:cubicBezTo>
                <a:cubicBezTo>
                  <a:pt x="1772" y="0"/>
                  <a:pt x="1772" y="0"/>
                  <a:pt x="1772" y="0"/>
                </a:cubicBezTo>
                <a:cubicBezTo>
                  <a:pt x="1772" y="131"/>
                  <a:pt x="1772" y="131"/>
                  <a:pt x="1772" y="131"/>
                </a:cubicBezTo>
                <a:cubicBezTo>
                  <a:pt x="2688" y="131"/>
                  <a:pt x="2688" y="131"/>
                  <a:pt x="2688" y="131"/>
                </a:cubicBezTo>
                <a:cubicBezTo>
                  <a:pt x="2688" y="393"/>
                  <a:pt x="2688" y="393"/>
                  <a:pt x="2688" y="393"/>
                </a:cubicBezTo>
                <a:cubicBezTo>
                  <a:pt x="258" y="393"/>
                  <a:pt x="258" y="393"/>
                  <a:pt x="258" y="393"/>
                </a:cubicBezTo>
                <a:lnTo>
                  <a:pt x="258" y="131"/>
                </a:lnTo>
                <a:close/>
                <a:moveTo>
                  <a:pt x="0" y="307"/>
                </a:moveTo>
                <a:cubicBezTo>
                  <a:pt x="0" y="205"/>
                  <a:pt x="0" y="205"/>
                  <a:pt x="0" y="205"/>
                </a:cubicBezTo>
                <a:cubicBezTo>
                  <a:pt x="94" y="131"/>
                  <a:pt x="94" y="131"/>
                  <a:pt x="94" y="131"/>
                </a:cubicBezTo>
                <a:cubicBezTo>
                  <a:pt x="196" y="131"/>
                  <a:pt x="196" y="131"/>
                  <a:pt x="196" y="131"/>
                </a:cubicBezTo>
                <a:cubicBezTo>
                  <a:pt x="196" y="393"/>
                  <a:pt x="196" y="393"/>
                  <a:pt x="196" y="393"/>
                </a:cubicBezTo>
                <a:cubicBezTo>
                  <a:pt x="94" y="393"/>
                  <a:pt x="94" y="393"/>
                  <a:pt x="94" y="393"/>
                </a:cubicBezTo>
                <a:lnTo>
                  <a:pt x="0" y="307"/>
                </a:lnTo>
                <a:close/>
                <a:moveTo>
                  <a:pt x="2623" y="520"/>
                </a:moveTo>
                <a:cubicBezTo>
                  <a:pt x="2623" y="2361"/>
                  <a:pt x="2623" y="2361"/>
                  <a:pt x="2623" y="2361"/>
                </a:cubicBezTo>
                <a:cubicBezTo>
                  <a:pt x="327" y="2361"/>
                  <a:pt x="327" y="2361"/>
                  <a:pt x="327" y="2361"/>
                </a:cubicBezTo>
                <a:cubicBezTo>
                  <a:pt x="327" y="520"/>
                  <a:pt x="327" y="520"/>
                  <a:pt x="327" y="520"/>
                </a:cubicBezTo>
                <a:lnTo>
                  <a:pt x="2623" y="520"/>
                </a:lnTo>
                <a:close/>
                <a:moveTo>
                  <a:pt x="1706" y="2034"/>
                </a:moveTo>
                <a:cubicBezTo>
                  <a:pt x="2165" y="2034"/>
                  <a:pt x="2165" y="2034"/>
                  <a:pt x="2165" y="2034"/>
                </a:cubicBezTo>
                <a:cubicBezTo>
                  <a:pt x="2165" y="1903"/>
                  <a:pt x="2165" y="1903"/>
                  <a:pt x="2165" y="1903"/>
                </a:cubicBezTo>
                <a:cubicBezTo>
                  <a:pt x="1706" y="1903"/>
                  <a:pt x="1706" y="1903"/>
                  <a:pt x="1706" y="1903"/>
                </a:cubicBezTo>
                <a:lnTo>
                  <a:pt x="1706" y="2034"/>
                </a:lnTo>
                <a:close/>
                <a:moveTo>
                  <a:pt x="1706" y="1772"/>
                </a:moveTo>
                <a:cubicBezTo>
                  <a:pt x="2427" y="1772"/>
                  <a:pt x="2427" y="1772"/>
                  <a:pt x="2427" y="1772"/>
                </a:cubicBezTo>
                <a:cubicBezTo>
                  <a:pt x="2427" y="1637"/>
                  <a:pt x="2427" y="1637"/>
                  <a:pt x="2427" y="1637"/>
                </a:cubicBezTo>
                <a:cubicBezTo>
                  <a:pt x="1706" y="1637"/>
                  <a:pt x="1706" y="1637"/>
                  <a:pt x="1706" y="1637"/>
                </a:cubicBezTo>
                <a:lnTo>
                  <a:pt x="1706" y="1772"/>
                </a:lnTo>
                <a:close/>
                <a:moveTo>
                  <a:pt x="1706" y="1441"/>
                </a:moveTo>
                <a:cubicBezTo>
                  <a:pt x="2427" y="1441"/>
                  <a:pt x="2427" y="1441"/>
                  <a:pt x="2427" y="1441"/>
                </a:cubicBezTo>
                <a:cubicBezTo>
                  <a:pt x="2427" y="1314"/>
                  <a:pt x="2427" y="1314"/>
                  <a:pt x="2427" y="1314"/>
                </a:cubicBezTo>
                <a:cubicBezTo>
                  <a:pt x="1706" y="1314"/>
                  <a:pt x="1706" y="1314"/>
                  <a:pt x="1706" y="1314"/>
                </a:cubicBezTo>
                <a:lnTo>
                  <a:pt x="1706" y="1441"/>
                </a:lnTo>
                <a:close/>
                <a:moveTo>
                  <a:pt x="1008" y="2149"/>
                </a:moveTo>
                <a:cubicBezTo>
                  <a:pt x="1245" y="2149"/>
                  <a:pt x="1440" y="1998"/>
                  <a:pt x="1466" y="1768"/>
                </a:cubicBezTo>
                <a:cubicBezTo>
                  <a:pt x="924" y="1768"/>
                  <a:pt x="924" y="1768"/>
                  <a:pt x="924" y="1768"/>
                </a:cubicBezTo>
                <a:cubicBezTo>
                  <a:pt x="924" y="1231"/>
                  <a:pt x="924" y="1231"/>
                  <a:pt x="924" y="1231"/>
                </a:cubicBezTo>
                <a:cubicBezTo>
                  <a:pt x="694" y="1256"/>
                  <a:pt x="548" y="1451"/>
                  <a:pt x="548" y="1688"/>
                </a:cubicBezTo>
                <a:cubicBezTo>
                  <a:pt x="548" y="1943"/>
                  <a:pt x="754" y="2149"/>
                  <a:pt x="1008" y="2149"/>
                </a:cubicBezTo>
                <a:close/>
                <a:moveTo>
                  <a:pt x="1571" y="1637"/>
                </a:moveTo>
                <a:cubicBezTo>
                  <a:pt x="1571" y="1637"/>
                  <a:pt x="1559" y="1126"/>
                  <a:pt x="1047" y="1126"/>
                </a:cubicBezTo>
                <a:cubicBezTo>
                  <a:pt x="1047" y="1637"/>
                  <a:pt x="1047" y="1637"/>
                  <a:pt x="1047" y="1637"/>
                </a:cubicBezTo>
                <a:lnTo>
                  <a:pt x="1571" y="1637"/>
                </a:lnTo>
                <a:close/>
                <a:moveTo>
                  <a:pt x="523" y="921"/>
                </a:moveTo>
                <a:cubicBezTo>
                  <a:pt x="1571" y="921"/>
                  <a:pt x="1571" y="921"/>
                  <a:pt x="1571" y="921"/>
                </a:cubicBezTo>
                <a:cubicBezTo>
                  <a:pt x="1571" y="716"/>
                  <a:pt x="1571" y="716"/>
                  <a:pt x="1571" y="716"/>
                </a:cubicBezTo>
                <a:cubicBezTo>
                  <a:pt x="523" y="716"/>
                  <a:pt x="523" y="716"/>
                  <a:pt x="523" y="716"/>
                </a:cubicBezTo>
                <a:lnTo>
                  <a:pt x="523" y="921"/>
                </a:lnTo>
                <a:close/>
                <a:moveTo>
                  <a:pt x="2823" y="2685"/>
                </a:moveTo>
                <a:cubicBezTo>
                  <a:pt x="200" y="2685"/>
                  <a:pt x="200" y="2685"/>
                  <a:pt x="200" y="2685"/>
                </a:cubicBezTo>
                <a:cubicBezTo>
                  <a:pt x="200" y="2488"/>
                  <a:pt x="200" y="2488"/>
                  <a:pt x="200" y="2488"/>
                </a:cubicBezTo>
                <a:cubicBezTo>
                  <a:pt x="2823" y="2488"/>
                  <a:pt x="2823" y="2488"/>
                  <a:pt x="2823" y="2488"/>
                </a:cubicBezTo>
                <a:lnTo>
                  <a:pt x="2823" y="2685"/>
                </a:lnTo>
                <a:close/>
                <a:moveTo>
                  <a:pt x="1264" y="2763"/>
                </a:moveTo>
                <a:cubicBezTo>
                  <a:pt x="957" y="3274"/>
                  <a:pt x="957" y="3274"/>
                  <a:pt x="957" y="3274"/>
                </a:cubicBezTo>
                <a:cubicBezTo>
                  <a:pt x="650" y="3274"/>
                  <a:pt x="650" y="3274"/>
                  <a:pt x="650" y="3274"/>
                </a:cubicBezTo>
                <a:cubicBezTo>
                  <a:pt x="957" y="2763"/>
                  <a:pt x="957" y="2763"/>
                  <a:pt x="957" y="2763"/>
                </a:cubicBezTo>
                <a:lnTo>
                  <a:pt x="1264" y="2763"/>
                </a:lnTo>
                <a:close/>
                <a:moveTo>
                  <a:pt x="2287" y="3274"/>
                </a:moveTo>
                <a:cubicBezTo>
                  <a:pt x="1980" y="3274"/>
                  <a:pt x="1980" y="3274"/>
                  <a:pt x="1980" y="3274"/>
                </a:cubicBezTo>
                <a:cubicBezTo>
                  <a:pt x="1673" y="2763"/>
                  <a:pt x="1673" y="2763"/>
                  <a:pt x="1673" y="2763"/>
                </a:cubicBezTo>
                <a:cubicBezTo>
                  <a:pt x="1980" y="2763"/>
                  <a:pt x="1980" y="2763"/>
                  <a:pt x="1980" y="2763"/>
                </a:cubicBezTo>
                <a:lnTo>
                  <a:pt x="2287" y="3274"/>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2" name="矩形 21"/>
          <p:cNvSpPr/>
          <p:nvPr/>
        </p:nvSpPr>
        <p:spPr>
          <a:xfrm>
            <a:off x="5486401" y="1932644"/>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3" name="타원 108"/>
          <p:cNvSpPr/>
          <p:nvPr/>
        </p:nvSpPr>
        <p:spPr>
          <a:xfrm>
            <a:off x="1026385" y="5358303"/>
            <a:ext cx="3614457" cy="585123"/>
          </a:xfrm>
          <a:prstGeom prst="roundRect">
            <a:avLst>
              <a:gd name="adj" fmla="val 50000"/>
            </a:avLst>
          </a:prstGeom>
          <a:solidFill>
            <a:srgbClr val="FFFFFF"/>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4C4D4D"/>
                </a:solidFill>
                <a:latin typeface="+mj-ea"/>
                <a:ea typeface="+mj-ea"/>
              </a:rPr>
              <a:t>请输入您的小标题</a:t>
            </a:r>
            <a:endParaRPr lang="ko-KR" altLang="en-US" sz="2000" b="1" dirty="0">
              <a:solidFill>
                <a:srgbClr val="4C4D4D"/>
              </a:solidFill>
              <a:latin typeface="+mj-ea"/>
              <a:ea typeface="+mj-ea"/>
            </a:endParaRPr>
          </a:p>
        </p:txBody>
      </p:sp>
      <p:sp>
        <p:nvSpPr>
          <p:cNvPr id="24" name="文本框 23"/>
          <p:cNvSpPr txBox="1"/>
          <p:nvPr/>
        </p:nvSpPr>
        <p:spPr>
          <a:xfrm>
            <a:off x="4640842" y="177859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矩形 24"/>
          <p:cNvSpPr/>
          <p:nvPr/>
        </p:nvSpPr>
        <p:spPr>
          <a:xfrm>
            <a:off x="5486401" y="3536156"/>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5486401" y="5139668"/>
            <a:ext cx="6079916" cy="1353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345824"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3" name="椭圆 12"/>
          <p:cNvSpPr/>
          <p:nvPr/>
        </p:nvSpPr>
        <p:spPr>
          <a:xfrm>
            <a:off x="1327978" y="1832090"/>
            <a:ext cx="3556158" cy="2193540"/>
          </a:xfrm>
          <a:prstGeom prst="ellipse">
            <a:avLst/>
          </a:prstGeom>
          <a:solidFill>
            <a:srgbClr val="FFFEFF"/>
          </a:solidFill>
          <a:ln w="571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345824"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345824"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KSO_Shape"/>
          <p:cNvSpPr/>
          <p:nvPr/>
        </p:nvSpPr>
        <p:spPr bwMode="auto">
          <a:xfrm>
            <a:off x="2397164" y="2117151"/>
            <a:ext cx="1417786" cy="1623418"/>
          </a:xfrm>
          <a:custGeom>
            <a:avLst/>
            <a:gdLst>
              <a:gd name="T0" fmla="*/ 999865 w 1909763"/>
              <a:gd name="T1" fmla="*/ 1903618 h 2187575"/>
              <a:gd name="T2" fmla="*/ 897202 w 1909763"/>
              <a:gd name="T3" fmla="*/ 1854541 h 2187575"/>
              <a:gd name="T4" fmla="*/ 716440 w 1909763"/>
              <a:gd name="T5" fmla="*/ 1869057 h 2187575"/>
              <a:gd name="T6" fmla="*/ 589485 w 1909763"/>
              <a:gd name="T7" fmla="*/ 1888411 h 2187575"/>
              <a:gd name="T8" fmla="*/ 1505697 w 1909763"/>
              <a:gd name="T9" fmla="*/ 1655471 h 2187575"/>
              <a:gd name="T10" fmla="*/ 1402952 w 1909763"/>
              <a:gd name="T11" fmla="*/ 1639573 h 2187575"/>
              <a:gd name="T12" fmla="*/ 1242644 w 1909763"/>
              <a:gd name="T13" fmla="*/ 1639918 h 2187575"/>
              <a:gd name="T14" fmla="*/ 1139210 w 1909763"/>
              <a:gd name="T15" fmla="*/ 1657199 h 2187575"/>
              <a:gd name="T16" fmla="*/ 515499 w 1909763"/>
              <a:gd name="T17" fmla="*/ 1651324 h 2187575"/>
              <a:gd name="T18" fmla="*/ 413726 w 1909763"/>
              <a:gd name="T19" fmla="*/ 1637845 h 2187575"/>
              <a:gd name="T20" fmla="*/ 266853 w 1909763"/>
              <a:gd name="T21" fmla="*/ 1638881 h 2187575"/>
              <a:gd name="T22" fmla="*/ 152508 w 1909763"/>
              <a:gd name="T23" fmla="*/ 1660655 h 2187575"/>
              <a:gd name="T24" fmla="*/ 1601723 w 1909763"/>
              <a:gd name="T25" fmla="*/ 1180293 h 2187575"/>
              <a:gd name="T26" fmla="*/ 1561097 w 1909763"/>
              <a:gd name="T27" fmla="*/ 1156565 h 2187575"/>
              <a:gd name="T28" fmla="*/ 1556930 w 1909763"/>
              <a:gd name="T29" fmla="*/ 1130430 h 2187575"/>
              <a:gd name="T30" fmla="*/ 100471 w 1909763"/>
              <a:gd name="T31" fmla="*/ 1163993 h 2187575"/>
              <a:gd name="T32" fmla="*/ 65322 w 1909763"/>
              <a:gd name="T33" fmla="*/ 1187495 h 2187575"/>
              <a:gd name="T34" fmla="*/ 828565 w 1909763"/>
              <a:gd name="T35" fmla="*/ 832666 h 2187575"/>
              <a:gd name="T36" fmla="*/ 1118067 w 1909763"/>
              <a:gd name="T37" fmla="*/ 718585 h 2187575"/>
              <a:gd name="T38" fmla="*/ 353456 w 1909763"/>
              <a:gd name="T39" fmla="*/ 650399 h 2187575"/>
              <a:gd name="T40" fmla="*/ 486477 w 1909763"/>
              <a:gd name="T41" fmla="*/ 1070518 h 2187575"/>
              <a:gd name="T42" fmla="*/ 276062 w 1909763"/>
              <a:gd name="T43" fmla="*/ 1558701 h 2187575"/>
              <a:gd name="T44" fmla="*/ 98470 w 1909763"/>
              <a:gd name="T45" fmla="*/ 718807 h 2187575"/>
              <a:gd name="T46" fmla="*/ 2764 w 1909763"/>
              <a:gd name="T47" fmla="*/ 772703 h 2187575"/>
              <a:gd name="T48" fmla="*/ 132330 w 1909763"/>
              <a:gd name="T49" fmla="*/ 556079 h 2187575"/>
              <a:gd name="T50" fmla="*/ 1655748 w 1909763"/>
              <a:gd name="T51" fmla="*/ 621781 h 2187575"/>
              <a:gd name="T52" fmla="*/ 1559979 w 1909763"/>
              <a:gd name="T53" fmla="*/ 858258 h 2187575"/>
              <a:gd name="T54" fmla="*/ 1490485 w 1909763"/>
              <a:gd name="T55" fmla="*/ 1169066 h 2187575"/>
              <a:gd name="T56" fmla="*/ 1148548 w 1909763"/>
              <a:gd name="T57" fmla="*/ 1134839 h 2187575"/>
              <a:gd name="T58" fmla="*/ 1191420 w 1909763"/>
              <a:gd name="T59" fmla="*/ 1036999 h 2187575"/>
              <a:gd name="T60" fmla="*/ 1418917 w 1909763"/>
              <a:gd name="T61" fmla="*/ 554711 h 2187575"/>
              <a:gd name="T62" fmla="*/ 1218026 w 1909763"/>
              <a:gd name="T63" fmla="*/ 566823 h 2187575"/>
              <a:gd name="T64" fmla="*/ 1169257 w 1909763"/>
              <a:gd name="T65" fmla="*/ 950549 h 2187575"/>
              <a:gd name="T66" fmla="*/ 597517 w 1909763"/>
              <a:gd name="T67" fmla="*/ 1259949 h 2187575"/>
              <a:gd name="T68" fmla="*/ 420081 w 1909763"/>
              <a:gd name="T69" fmla="*/ 800862 h 2187575"/>
              <a:gd name="T70" fmla="*/ 491332 w 1909763"/>
              <a:gd name="T71" fmla="*/ 531563 h 2187575"/>
              <a:gd name="T72" fmla="*/ 961037 w 1909763"/>
              <a:gd name="T73" fmla="*/ 481436 h 2187575"/>
              <a:gd name="T74" fmla="*/ 1469371 w 1909763"/>
              <a:gd name="T75" fmla="*/ 222977 h 2187575"/>
              <a:gd name="T76" fmla="*/ 1423281 w 1909763"/>
              <a:gd name="T77" fmla="*/ 272444 h 2187575"/>
              <a:gd name="T78" fmla="*/ 1479766 w 1909763"/>
              <a:gd name="T79" fmla="*/ 356849 h 2187575"/>
              <a:gd name="T80" fmla="*/ 1434717 w 1909763"/>
              <a:gd name="T81" fmla="*/ 465469 h 2187575"/>
              <a:gd name="T82" fmla="*/ 1309964 w 1909763"/>
              <a:gd name="T83" fmla="*/ 535000 h 2187575"/>
              <a:gd name="T84" fmla="*/ 1191103 w 1909763"/>
              <a:gd name="T85" fmla="*/ 407700 h 2187575"/>
              <a:gd name="T86" fmla="*/ 1193529 w 1909763"/>
              <a:gd name="T87" fmla="*/ 286973 h 2187575"/>
              <a:gd name="T88" fmla="*/ 1244470 w 1909763"/>
              <a:gd name="T89" fmla="*/ 179737 h 2187575"/>
              <a:gd name="T90" fmla="*/ 482666 w 1909763"/>
              <a:gd name="T91" fmla="*/ 214675 h 2187575"/>
              <a:gd name="T92" fmla="*/ 418161 w 1909763"/>
              <a:gd name="T93" fmla="*/ 267255 h 2187575"/>
              <a:gd name="T94" fmla="*/ 487495 w 1909763"/>
              <a:gd name="T95" fmla="*/ 337824 h 2187575"/>
              <a:gd name="T96" fmla="*/ 450241 w 1909763"/>
              <a:gd name="T97" fmla="*/ 452324 h 2187575"/>
              <a:gd name="T98" fmla="*/ 327785 w 1909763"/>
              <a:gd name="T99" fmla="*/ 537767 h 2187575"/>
              <a:gd name="T100" fmla="*/ 203260 w 1909763"/>
              <a:gd name="T101" fmla="*/ 405970 h 2187575"/>
              <a:gd name="T102" fmla="*/ 202570 w 1909763"/>
              <a:gd name="T103" fmla="*/ 292162 h 2187575"/>
              <a:gd name="T104" fmla="*/ 240514 w 1909763"/>
              <a:gd name="T105" fmla="*/ 186656 h 2187575"/>
              <a:gd name="T106" fmla="*/ 1009915 w 1909763"/>
              <a:gd name="T107" fmla="*/ 63292 h 2187575"/>
              <a:gd name="T108" fmla="*/ 870018 w 1909763"/>
              <a:gd name="T109" fmla="*/ 109983 h 2187575"/>
              <a:gd name="T110" fmla="*/ 1004044 w 1909763"/>
              <a:gd name="T111" fmla="*/ 190567 h 2187575"/>
              <a:gd name="T112" fmla="*/ 999207 w 1909763"/>
              <a:gd name="T113" fmla="*/ 308159 h 2187575"/>
              <a:gd name="T114" fmla="*/ 882453 w 1909763"/>
              <a:gd name="T115" fmla="*/ 468983 h 2187575"/>
              <a:gd name="T116" fmla="*/ 722521 w 1909763"/>
              <a:gd name="T117" fmla="*/ 411225 h 2187575"/>
              <a:gd name="T118" fmla="*/ 644800 w 1909763"/>
              <a:gd name="T119" fmla="*/ 298129 h 2187575"/>
              <a:gd name="T120" fmla="*/ 661381 w 1909763"/>
              <a:gd name="T121" fmla="*/ 118629 h 2187575"/>
              <a:gd name="T122" fmla="*/ 758100 w 1909763"/>
              <a:gd name="T123" fmla="*/ 14526 h 21875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09763" h="2187575">
                <a:moveTo>
                  <a:pt x="1028700" y="2105025"/>
                </a:moveTo>
                <a:lnTo>
                  <a:pt x="1141354" y="2105025"/>
                </a:lnTo>
                <a:lnTo>
                  <a:pt x="1146547" y="2108200"/>
                </a:lnTo>
                <a:lnTo>
                  <a:pt x="1159730" y="2117328"/>
                </a:lnTo>
                <a:lnTo>
                  <a:pt x="1167720" y="2122488"/>
                </a:lnTo>
                <a:lnTo>
                  <a:pt x="1176508" y="2129235"/>
                </a:lnTo>
                <a:lnTo>
                  <a:pt x="1185297" y="2136378"/>
                </a:lnTo>
                <a:lnTo>
                  <a:pt x="1193287" y="2143522"/>
                </a:lnTo>
                <a:lnTo>
                  <a:pt x="1200477" y="2151063"/>
                </a:lnTo>
                <a:lnTo>
                  <a:pt x="1203673" y="2154635"/>
                </a:lnTo>
                <a:lnTo>
                  <a:pt x="1206070" y="2158603"/>
                </a:lnTo>
                <a:lnTo>
                  <a:pt x="1208067" y="2161778"/>
                </a:lnTo>
                <a:lnTo>
                  <a:pt x="1209665" y="2165350"/>
                </a:lnTo>
                <a:lnTo>
                  <a:pt x="1210864" y="2168525"/>
                </a:lnTo>
                <a:lnTo>
                  <a:pt x="1211263" y="2171700"/>
                </a:lnTo>
                <a:lnTo>
                  <a:pt x="1210864" y="2174478"/>
                </a:lnTo>
                <a:lnTo>
                  <a:pt x="1209266" y="2176860"/>
                </a:lnTo>
                <a:lnTo>
                  <a:pt x="1207268" y="2179638"/>
                </a:lnTo>
                <a:lnTo>
                  <a:pt x="1204472" y="2181622"/>
                </a:lnTo>
                <a:lnTo>
                  <a:pt x="1200078" y="2183210"/>
                </a:lnTo>
                <a:lnTo>
                  <a:pt x="1195284" y="2185194"/>
                </a:lnTo>
                <a:lnTo>
                  <a:pt x="1188892" y="2186385"/>
                </a:lnTo>
                <a:lnTo>
                  <a:pt x="1181702" y="2187178"/>
                </a:lnTo>
                <a:lnTo>
                  <a:pt x="1172913" y="2187575"/>
                </a:lnTo>
                <a:lnTo>
                  <a:pt x="1164124" y="2187575"/>
                </a:lnTo>
                <a:lnTo>
                  <a:pt x="1156135" y="2186781"/>
                </a:lnTo>
                <a:lnTo>
                  <a:pt x="1147746" y="2185988"/>
                </a:lnTo>
                <a:lnTo>
                  <a:pt x="1140555" y="2184797"/>
                </a:lnTo>
                <a:lnTo>
                  <a:pt x="1133364" y="2182813"/>
                </a:lnTo>
                <a:lnTo>
                  <a:pt x="1126174" y="2180828"/>
                </a:lnTo>
                <a:lnTo>
                  <a:pt x="1119782" y="2178447"/>
                </a:lnTo>
                <a:lnTo>
                  <a:pt x="1113390" y="2175272"/>
                </a:lnTo>
                <a:lnTo>
                  <a:pt x="1106999" y="2172494"/>
                </a:lnTo>
                <a:lnTo>
                  <a:pt x="1101006" y="2169319"/>
                </a:lnTo>
                <a:lnTo>
                  <a:pt x="1095414" y="2166144"/>
                </a:lnTo>
                <a:lnTo>
                  <a:pt x="1084228" y="2159000"/>
                </a:lnTo>
                <a:lnTo>
                  <a:pt x="1073043" y="2151063"/>
                </a:lnTo>
                <a:lnTo>
                  <a:pt x="1068648" y="2147888"/>
                </a:lnTo>
                <a:lnTo>
                  <a:pt x="1065053" y="2146697"/>
                </a:lnTo>
                <a:lnTo>
                  <a:pt x="1064254" y="2146300"/>
                </a:lnTo>
                <a:lnTo>
                  <a:pt x="1063056" y="2146300"/>
                </a:lnTo>
                <a:lnTo>
                  <a:pt x="1062656" y="2146697"/>
                </a:lnTo>
                <a:lnTo>
                  <a:pt x="1061857" y="2147491"/>
                </a:lnTo>
                <a:lnTo>
                  <a:pt x="1061458" y="2148681"/>
                </a:lnTo>
                <a:lnTo>
                  <a:pt x="1060659" y="2149872"/>
                </a:lnTo>
                <a:lnTo>
                  <a:pt x="1059460" y="2151460"/>
                </a:lnTo>
                <a:lnTo>
                  <a:pt x="1059061" y="2151856"/>
                </a:lnTo>
                <a:lnTo>
                  <a:pt x="1058262" y="2151856"/>
                </a:lnTo>
                <a:lnTo>
                  <a:pt x="1045079" y="2151460"/>
                </a:lnTo>
                <a:lnTo>
                  <a:pt x="1038288" y="2150269"/>
                </a:lnTo>
                <a:lnTo>
                  <a:pt x="1035491" y="2149872"/>
                </a:lnTo>
                <a:lnTo>
                  <a:pt x="1033894" y="2149078"/>
                </a:lnTo>
                <a:lnTo>
                  <a:pt x="1031097" y="2138760"/>
                </a:lnTo>
                <a:lnTo>
                  <a:pt x="1029899" y="2129631"/>
                </a:lnTo>
                <a:lnTo>
                  <a:pt x="1029100" y="2122488"/>
                </a:lnTo>
                <a:lnTo>
                  <a:pt x="1029100" y="2117328"/>
                </a:lnTo>
                <a:lnTo>
                  <a:pt x="1029499" y="2112963"/>
                </a:lnTo>
                <a:lnTo>
                  <a:pt x="1029499" y="2110581"/>
                </a:lnTo>
                <a:lnTo>
                  <a:pt x="1030298" y="2108200"/>
                </a:lnTo>
                <a:lnTo>
                  <a:pt x="1028700" y="2105025"/>
                </a:lnTo>
                <a:close/>
                <a:moveTo>
                  <a:pt x="744784" y="2105025"/>
                </a:moveTo>
                <a:lnTo>
                  <a:pt x="857250" y="2105025"/>
                </a:lnTo>
                <a:lnTo>
                  <a:pt x="855270" y="2108200"/>
                </a:lnTo>
                <a:lnTo>
                  <a:pt x="855666" y="2110581"/>
                </a:lnTo>
                <a:lnTo>
                  <a:pt x="856062" y="2112963"/>
                </a:lnTo>
                <a:lnTo>
                  <a:pt x="856062" y="2117328"/>
                </a:lnTo>
                <a:lnTo>
                  <a:pt x="856062" y="2122488"/>
                </a:lnTo>
                <a:lnTo>
                  <a:pt x="855270" y="2129631"/>
                </a:lnTo>
                <a:lnTo>
                  <a:pt x="854082" y="2138760"/>
                </a:lnTo>
                <a:lnTo>
                  <a:pt x="852102" y="2149078"/>
                </a:lnTo>
                <a:lnTo>
                  <a:pt x="849726" y="2149872"/>
                </a:lnTo>
                <a:lnTo>
                  <a:pt x="847350" y="2150269"/>
                </a:lnTo>
                <a:lnTo>
                  <a:pt x="840222" y="2151460"/>
                </a:lnTo>
                <a:lnTo>
                  <a:pt x="827550" y="2151856"/>
                </a:lnTo>
                <a:lnTo>
                  <a:pt x="826758" y="2151856"/>
                </a:lnTo>
                <a:lnTo>
                  <a:pt x="826362" y="2151460"/>
                </a:lnTo>
                <a:lnTo>
                  <a:pt x="825174" y="2149872"/>
                </a:lnTo>
                <a:lnTo>
                  <a:pt x="824778" y="2148681"/>
                </a:lnTo>
                <a:lnTo>
                  <a:pt x="823986" y="2147491"/>
                </a:lnTo>
                <a:lnTo>
                  <a:pt x="823590" y="2146697"/>
                </a:lnTo>
                <a:lnTo>
                  <a:pt x="822402" y="2146300"/>
                </a:lnTo>
                <a:lnTo>
                  <a:pt x="821610" y="2146300"/>
                </a:lnTo>
                <a:lnTo>
                  <a:pt x="820422" y="2146697"/>
                </a:lnTo>
                <a:lnTo>
                  <a:pt x="817254" y="2147888"/>
                </a:lnTo>
                <a:lnTo>
                  <a:pt x="812502" y="2151063"/>
                </a:lnTo>
                <a:lnTo>
                  <a:pt x="801809" y="2159000"/>
                </a:lnTo>
                <a:lnTo>
                  <a:pt x="790721" y="2166144"/>
                </a:lnTo>
                <a:lnTo>
                  <a:pt x="784781" y="2169319"/>
                </a:lnTo>
                <a:lnTo>
                  <a:pt x="778841" y="2172494"/>
                </a:lnTo>
                <a:lnTo>
                  <a:pt x="772901" y="2175272"/>
                </a:lnTo>
                <a:lnTo>
                  <a:pt x="766565" y="2178447"/>
                </a:lnTo>
                <a:lnTo>
                  <a:pt x="759833" y="2180828"/>
                </a:lnTo>
                <a:lnTo>
                  <a:pt x="753100" y="2182813"/>
                </a:lnTo>
                <a:lnTo>
                  <a:pt x="745972" y="2184797"/>
                </a:lnTo>
                <a:lnTo>
                  <a:pt x="738448" y="2185988"/>
                </a:lnTo>
                <a:lnTo>
                  <a:pt x="730924" y="2186781"/>
                </a:lnTo>
                <a:lnTo>
                  <a:pt x="722608" y="2187575"/>
                </a:lnTo>
                <a:lnTo>
                  <a:pt x="713896" y="2187575"/>
                </a:lnTo>
                <a:lnTo>
                  <a:pt x="704788" y="2187178"/>
                </a:lnTo>
                <a:lnTo>
                  <a:pt x="697659" y="2186385"/>
                </a:lnTo>
                <a:lnTo>
                  <a:pt x="691719" y="2185194"/>
                </a:lnTo>
                <a:lnTo>
                  <a:pt x="686571" y="2183210"/>
                </a:lnTo>
                <a:lnTo>
                  <a:pt x="683007" y="2181622"/>
                </a:lnTo>
                <a:lnTo>
                  <a:pt x="679839" y="2179638"/>
                </a:lnTo>
                <a:lnTo>
                  <a:pt x="677859" y="2176860"/>
                </a:lnTo>
                <a:lnTo>
                  <a:pt x="676671" y="2174478"/>
                </a:lnTo>
                <a:lnTo>
                  <a:pt x="676275" y="2171700"/>
                </a:lnTo>
                <a:lnTo>
                  <a:pt x="676671" y="2168525"/>
                </a:lnTo>
                <a:lnTo>
                  <a:pt x="677463" y="2165350"/>
                </a:lnTo>
                <a:lnTo>
                  <a:pt x="679047" y="2161778"/>
                </a:lnTo>
                <a:lnTo>
                  <a:pt x="681423" y="2158603"/>
                </a:lnTo>
                <a:lnTo>
                  <a:pt x="683799" y="2154635"/>
                </a:lnTo>
                <a:lnTo>
                  <a:pt x="686571" y="2151063"/>
                </a:lnTo>
                <a:lnTo>
                  <a:pt x="693699" y="2143522"/>
                </a:lnTo>
                <a:lnTo>
                  <a:pt x="702016" y="2136378"/>
                </a:lnTo>
                <a:lnTo>
                  <a:pt x="710332" y="2129235"/>
                </a:lnTo>
                <a:lnTo>
                  <a:pt x="718648" y="2122488"/>
                </a:lnTo>
                <a:lnTo>
                  <a:pt x="726964" y="2117328"/>
                </a:lnTo>
                <a:lnTo>
                  <a:pt x="739636" y="2108200"/>
                </a:lnTo>
                <a:lnTo>
                  <a:pt x="744784" y="2105025"/>
                </a:lnTo>
                <a:close/>
                <a:moveTo>
                  <a:pt x="1585912" y="1846263"/>
                </a:moveTo>
                <a:lnTo>
                  <a:pt x="1674566" y="1846263"/>
                </a:lnTo>
                <a:lnTo>
                  <a:pt x="1678524" y="1848644"/>
                </a:lnTo>
                <a:lnTo>
                  <a:pt x="1688418" y="1855391"/>
                </a:lnTo>
                <a:lnTo>
                  <a:pt x="1695146" y="1860154"/>
                </a:lnTo>
                <a:lnTo>
                  <a:pt x="1701875" y="1864916"/>
                </a:lnTo>
                <a:lnTo>
                  <a:pt x="1708603" y="1870870"/>
                </a:lnTo>
                <a:lnTo>
                  <a:pt x="1714935" y="1876426"/>
                </a:lnTo>
                <a:lnTo>
                  <a:pt x="1720476" y="1882379"/>
                </a:lnTo>
                <a:lnTo>
                  <a:pt x="1725225" y="1888332"/>
                </a:lnTo>
                <a:lnTo>
                  <a:pt x="1726808" y="1890713"/>
                </a:lnTo>
                <a:lnTo>
                  <a:pt x="1727996" y="1893888"/>
                </a:lnTo>
                <a:lnTo>
                  <a:pt x="1728391" y="1896270"/>
                </a:lnTo>
                <a:lnTo>
                  <a:pt x="1728787" y="1898651"/>
                </a:lnTo>
                <a:lnTo>
                  <a:pt x="1728391" y="1901032"/>
                </a:lnTo>
                <a:lnTo>
                  <a:pt x="1727600" y="1903017"/>
                </a:lnTo>
                <a:lnTo>
                  <a:pt x="1726017" y="1905001"/>
                </a:lnTo>
                <a:lnTo>
                  <a:pt x="1723246" y="1906985"/>
                </a:lnTo>
                <a:lnTo>
                  <a:pt x="1720476" y="1908176"/>
                </a:lnTo>
                <a:lnTo>
                  <a:pt x="1716518" y="1909367"/>
                </a:lnTo>
                <a:lnTo>
                  <a:pt x="1711769" y="1910160"/>
                </a:lnTo>
                <a:lnTo>
                  <a:pt x="1706228" y="1910954"/>
                </a:lnTo>
                <a:lnTo>
                  <a:pt x="1699104" y="1911351"/>
                </a:lnTo>
                <a:lnTo>
                  <a:pt x="1692376" y="1910954"/>
                </a:lnTo>
                <a:lnTo>
                  <a:pt x="1685648" y="1910557"/>
                </a:lnTo>
                <a:lnTo>
                  <a:pt x="1679711" y="1910160"/>
                </a:lnTo>
                <a:lnTo>
                  <a:pt x="1673774" y="1908970"/>
                </a:lnTo>
                <a:lnTo>
                  <a:pt x="1667838" y="1907779"/>
                </a:lnTo>
                <a:lnTo>
                  <a:pt x="1662297" y="1905795"/>
                </a:lnTo>
                <a:lnTo>
                  <a:pt x="1657548" y="1903810"/>
                </a:lnTo>
                <a:lnTo>
                  <a:pt x="1652403" y="1901826"/>
                </a:lnTo>
                <a:lnTo>
                  <a:pt x="1647653" y="1899445"/>
                </a:lnTo>
                <a:lnTo>
                  <a:pt x="1638550" y="1894285"/>
                </a:lnTo>
                <a:lnTo>
                  <a:pt x="1629448" y="1888729"/>
                </a:lnTo>
                <a:lnTo>
                  <a:pt x="1620741" y="1882379"/>
                </a:lnTo>
                <a:lnTo>
                  <a:pt x="1617179" y="1879998"/>
                </a:lnTo>
                <a:lnTo>
                  <a:pt x="1614408" y="1878807"/>
                </a:lnTo>
                <a:lnTo>
                  <a:pt x="1612825" y="1878807"/>
                </a:lnTo>
                <a:lnTo>
                  <a:pt x="1612033" y="1879204"/>
                </a:lnTo>
                <a:lnTo>
                  <a:pt x="1611638" y="1880792"/>
                </a:lnTo>
                <a:lnTo>
                  <a:pt x="1610846" y="1881982"/>
                </a:lnTo>
                <a:lnTo>
                  <a:pt x="1610450" y="1882776"/>
                </a:lnTo>
                <a:lnTo>
                  <a:pt x="1608867" y="1883173"/>
                </a:lnTo>
                <a:lnTo>
                  <a:pt x="1598973" y="1882776"/>
                </a:lnTo>
                <a:lnTo>
                  <a:pt x="1593432" y="1881982"/>
                </a:lnTo>
                <a:lnTo>
                  <a:pt x="1591453" y="1881585"/>
                </a:lnTo>
                <a:lnTo>
                  <a:pt x="1589870" y="1881188"/>
                </a:lnTo>
                <a:lnTo>
                  <a:pt x="1587891" y="1872457"/>
                </a:lnTo>
                <a:lnTo>
                  <a:pt x="1587100" y="1865313"/>
                </a:lnTo>
                <a:lnTo>
                  <a:pt x="1586308" y="1860154"/>
                </a:lnTo>
                <a:lnTo>
                  <a:pt x="1586308" y="1855391"/>
                </a:lnTo>
                <a:lnTo>
                  <a:pt x="1586308" y="1852216"/>
                </a:lnTo>
                <a:lnTo>
                  <a:pt x="1586704" y="1850232"/>
                </a:lnTo>
                <a:lnTo>
                  <a:pt x="1587100" y="1848644"/>
                </a:lnTo>
                <a:lnTo>
                  <a:pt x="1585912" y="1846263"/>
                </a:lnTo>
                <a:close/>
                <a:moveTo>
                  <a:pt x="1360734" y="1846263"/>
                </a:moveTo>
                <a:lnTo>
                  <a:pt x="1449387" y="1846263"/>
                </a:lnTo>
                <a:lnTo>
                  <a:pt x="1448200" y="1848644"/>
                </a:lnTo>
                <a:lnTo>
                  <a:pt x="1448596" y="1850232"/>
                </a:lnTo>
                <a:lnTo>
                  <a:pt x="1448991" y="1852216"/>
                </a:lnTo>
                <a:lnTo>
                  <a:pt x="1448991" y="1855391"/>
                </a:lnTo>
                <a:lnTo>
                  <a:pt x="1448991" y="1860154"/>
                </a:lnTo>
                <a:lnTo>
                  <a:pt x="1448200" y="1865313"/>
                </a:lnTo>
                <a:lnTo>
                  <a:pt x="1447408" y="1872457"/>
                </a:lnTo>
                <a:lnTo>
                  <a:pt x="1445034" y="1881188"/>
                </a:lnTo>
                <a:lnTo>
                  <a:pt x="1443846" y="1881585"/>
                </a:lnTo>
                <a:lnTo>
                  <a:pt x="1441868" y="1881982"/>
                </a:lnTo>
                <a:lnTo>
                  <a:pt x="1436327" y="1882776"/>
                </a:lnTo>
                <a:lnTo>
                  <a:pt x="1426432" y="1883173"/>
                </a:lnTo>
                <a:lnTo>
                  <a:pt x="1424849" y="1882776"/>
                </a:lnTo>
                <a:lnTo>
                  <a:pt x="1424058" y="1881982"/>
                </a:lnTo>
                <a:lnTo>
                  <a:pt x="1423662" y="1880792"/>
                </a:lnTo>
                <a:lnTo>
                  <a:pt x="1423266" y="1879204"/>
                </a:lnTo>
                <a:lnTo>
                  <a:pt x="1422079" y="1878807"/>
                </a:lnTo>
                <a:lnTo>
                  <a:pt x="1420891" y="1878807"/>
                </a:lnTo>
                <a:lnTo>
                  <a:pt x="1417725" y="1879998"/>
                </a:lnTo>
                <a:lnTo>
                  <a:pt x="1414163" y="1882379"/>
                </a:lnTo>
                <a:lnTo>
                  <a:pt x="1405852" y="1888729"/>
                </a:lnTo>
                <a:lnTo>
                  <a:pt x="1396749" y="1894285"/>
                </a:lnTo>
                <a:lnTo>
                  <a:pt x="1387646" y="1899445"/>
                </a:lnTo>
                <a:lnTo>
                  <a:pt x="1382897" y="1901826"/>
                </a:lnTo>
                <a:lnTo>
                  <a:pt x="1377752" y="1903810"/>
                </a:lnTo>
                <a:lnTo>
                  <a:pt x="1373003" y="1905795"/>
                </a:lnTo>
                <a:lnTo>
                  <a:pt x="1367462" y="1907779"/>
                </a:lnTo>
                <a:lnTo>
                  <a:pt x="1361525" y="1908970"/>
                </a:lnTo>
                <a:lnTo>
                  <a:pt x="1355588" y="1910160"/>
                </a:lnTo>
                <a:lnTo>
                  <a:pt x="1349652" y="1910557"/>
                </a:lnTo>
                <a:lnTo>
                  <a:pt x="1342924" y="1910954"/>
                </a:lnTo>
                <a:lnTo>
                  <a:pt x="1336195" y="1911351"/>
                </a:lnTo>
                <a:lnTo>
                  <a:pt x="1329071" y="1910954"/>
                </a:lnTo>
                <a:lnTo>
                  <a:pt x="1323531" y="1910160"/>
                </a:lnTo>
                <a:lnTo>
                  <a:pt x="1318781" y="1909367"/>
                </a:lnTo>
                <a:lnTo>
                  <a:pt x="1314824" y="1908176"/>
                </a:lnTo>
                <a:lnTo>
                  <a:pt x="1312053" y="1906985"/>
                </a:lnTo>
                <a:lnTo>
                  <a:pt x="1309283" y="1905001"/>
                </a:lnTo>
                <a:lnTo>
                  <a:pt x="1307700" y="1903017"/>
                </a:lnTo>
                <a:lnTo>
                  <a:pt x="1306908" y="1901032"/>
                </a:lnTo>
                <a:lnTo>
                  <a:pt x="1306512" y="1898651"/>
                </a:lnTo>
                <a:lnTo>
                  <a:pt x="1306512" y="1896270"/>
                </a:lnTo>
                <a:lnTo>
                  <a:pt x="1307304" y="1893888"/>
                </a:lnTo>
                <a:lnTo>
                  <a:pt x="1308491" y="1890713"/>
                </a:lnTo>
                <a:lnTo>
                  <a:pt x="1310074" y="1888332"/>
                </a:lnTo>
                <a:lnTo>
                  <a:pt x="1314824" y="1882379"/>
                </a:lnTo>
                <a:lnTo>
                  <a:pt x="1320364" y="1876426"/>
                </a:lnTo>
                <a:lnTo>
                  <a:pt x="1326697" y="1870870"/>
                </a:lnTo>
                <a:lnTo>
                  <a:pt x="1333425" y="1864916"/>
                </a:lnTo>
                <a:lnTo>
                  <a:pt x="1340153" y="1860154"/>
                </a:lnTo>
                <a:lnTo>
                  <a:pt x="1346881" y="1855391"/>
                </a:lnTo>
                <a:lnTo>
                  <a:pt x="1356776" y="1848644"/>
                </a:lnTo>
                <a:lnTo>
                  <a:pt x="1360734" y="1846263"/>
                </a:lnTo>
                <a:close/>
                <a:moveTo>
                  <a:pt x="449262" y="1846263"/>
                </a:moveTo>
                <a:lnTo>
                  <a:pt x="537671" y="1846263"/>
                </a:lnTo>
                <a:lnTo>
                  <a:pt x="542012" y="1848644"/>
                </a:lnTo>
                <a:lnTo>
                  <a:pt x="551880" y="1855391"/>
                </a:lnTo>
                <a:lnTo>
                  <a:pt x="558194" y="1860154"/>
                </a:lnTo>
                <a:lnTo>
                  <a:pt x="564904" y="1864916"/>
                </a:lnTo>
                <a:lnTo>
                  <a:pt x="571614" y="1870870"/>
                </a:lnTo>
                <a:lnTo>
                  <a:pt x="577929" y="1876426"/>
                </a:lnTo>
                <a:lnTo>
                  <a:pt x="583849" y="1882379"/>
                </a:lnTo>
                <a:lnTo>
                  <a:pt x="588190" y="1888332"/>
                </a:lnTo>
                <a:lnTo>
                  <a:pt x="589769" y="1890713"/>
                </a:lnTo>
                <a:lnTo>
                  <a:pt x="590953" y="1893888"/>
                </a:lnTo>
                <a:lnTo>
                  <a:pt x="591742" y="1896270"/>
                </a:lnTo>
                <a:lnTo>
                  <a:pt x="592137" y="1898651"/>
                </a:lnTo>
                <a:lnTo>
                  <a:pt x="591742" y="1901032"/>
                </a:lnTo>
                <a:lnTo>
                  <a:pt x="590558" y="1903017"/>
                </a:lnTo>
                <a:lnTo>
                  <a:pt x="589374" y="1905001"/>
                </a:lnTo>
                <a:lnTo>
                  <a:pt x="587006" y="1906985"/>
                </a:lnTo>
                <a:lnTo>
                  <a:pt x="583849" y="1908176"/>
                </a:lnTo>
                <a:lnTo>
                  <a:pt x="579902" y="1909367"/>
                </a:lnTo>
                <a:lnTo>
                  <a:pt x="575166" y="1910160"/>
                </a:lnTo>
                <a:lnTo>
                  <a:pt x="569246" y="1910954"/>
                </a:lnTo>
                <a:lnTo>
                  <a:pt x="562141" y="1911351"/>
                </a:lnTo>
                <a:lnTo>
                  <a:pt x="555432" y="1910954"/>
                </a:lnTo>
                <a:lnTo>
                  <a:pt x="549117" y="1910557"/>
                </a:lnTo>
                <a:lnTo>
                  <a:pt x="542802" y="1910160"/>
                </a:lnTo>
                <a:lnTo>
                  <a:pt x="536882" y="1908970"/>
                </a:lnTo>
                <a:lnTo>
                  <a:pt x="531356" y="1907779"/>
                </a:lnTo>
                <a:lnTo>
                  <a:pt x="526225" y="1905795"/>
                </a:lnTo>
                <a:lnTo>
                  <a:pt x="521094" y="1903810"/>
                </a:lnTo>
                <a:lnTo>
                  <a:pt x="515963" y="1901826"/>
                </a:lnTo>
                <a:lnTo>
                  <a:pt x="510833" y="1899445"/>
                </a:lnTo>
                <a:lnTo>
                  <a:pt x="501755" y="1894285"/>
                </a:lnTo>
                <a:lnTo>
                  <a:pt x="493072" y="1888729"/>
                </a:lnTo>
                <a:lnTo>
                  <a:pt x="484389" y="1882379"/>
                </a:lnTo>
                <a:lnTo>
                  <a:pt x="480837" y="1879998"/>
                </a:lnTo>
                <a:lnTo>
                  <a:pt x="478074" y="1878807"/>
                </a:lnTo>
                <a:lnTo>
                  <a:pt x="476495" y="1878807"/>
                </a:lnTo>
                <a:lnTo>
                  <a:pt x="475706" y="1879204"/>
                </a:lnTo>
                <a:lnTo>
                  <a:pt x="474916" y="1880792"/>
                </a:lnTo>
                <a:lnTo>
                  <a:pt x="474522" y="1881982"/>
                </a:lnTo>
                <a:lnTo>
                  <a:pt x="473732" y="1882776"/>
                </a:lnTo>
                <a:lnTo>
                  <a:pt x="472943" y="1883173"/>
                </a:lnTo>
                <a:lnTo>
                  <a:pt x="462681" y="1882776"/>
                </a:lnTo>
                <a:lnTo>
                  <a:pt x="457156" y="1881982"/>
                </a:lnTo>
                <a:lnTo>
                  <a:pt x="455182" y="1881585"/>
                </a:lnTo>
                <a:lnTo>
                  <a:pt x="453603" y="1881188"/>
                </a:lnTo>
                <a:lnTo>
                  <a:pt x="452025" y="1872457"/>
                </a:lnTo>
                <a:lnTo>
                  <a:pt x="450446" y="1865313"/>
                </a:lnTo>
                <a:lnTo>
                  <a:pt x="450051" y="1860154"/>
                </a:lnTo>
                <a:lnTo>
                  <a:pt x="450051" y="1855391"/>
                </a:lnTo>
                <a:lnTo>
                  <a:pt x="450051" y="1852216"/>
                </a:lnTo>
                <a:lnTo>
                  <a:pt x="450446" y="1850232"/>
                </a:lnTo>
                <a:lnTo>
                  <a:pt x="450841" y="1848644"/>
                </a:lnTo>
                <a:lnTo>
                  <a:pt x="449262" y="1846263"/>
                </a:lnTo>
                <a:close/>
                <a:moveTo>
                  <a:pt x="224686" y="1846263"/>
                </a:moveTo>
                <a:lnTo>
                  <a:pt x="314325" y="1846263"/>
                </a:lnTo>
                <a:lnTo>
                  <a:pt x="313124" y="1848644"/>
                </a:lnTo>
                <a:lnTo>
                  <a:pt x="313124" y="1850232"/>
                </a:lnTo>
                <a:lnTo>
                  <a:pt x="313525" y="1852216"/>
                </a:lnTo>
                <a:lnTo>
                  <a:pt x="313925" y="1855391"/>
                </a:lnTo>
                <a:lnTo>
                  <a:pt x="313525" y="1860154"/>
                </a:lnTo>
                <a:lnTo>
                  <a:pt x="313124" y="1865313"/>
                </a:lnTo>
                <a:lnTo>
                  <a:pt x="311924" y="1872457"/>
                </a:lnTo>
                <a:lnTo>
                  <a:pt x="310323" y="1881188"/>
                </a:lnTo>
                <a:lnTo>
                  <a:pt x="308722" y="1881585"/>
                </a:lnTo>
                <a:lnTo>
                  <a:pt x="306321" y="1881982"/>
                </a:lnTo>
                <a:lnTo>
                  <a:pt x="300719" y="1882776"/>
                </a:lnTo>
                <a:lnTo>
                  <a:pt x="290715" y="1883173"/>
                </a:lnTo>
                <a:lnTo>
                  <a:pt x="289914" y="1882776"/>
                </a:lnTo>
                <a:lnTo>
                  <a:pt x="288714" y="1881982"/>
                </a:lnTo>
                <a:lnTo>
                  <a:pt x="288314" y="1880792"/>
                </a:lnTo>
                <a:lnTo>
                  <a:pt x="287513" y="1879204"/>
                </a:lnTo>
                <a:lnTo>
                  <a:pt x="286713" y="1878807"/>
                </a:lnTo>
                <a:lnTo>
                  <a:pt x="285112" y="1878807"/>
                </a:lnTo>
                <a:lnTo>
                  <a:pt x="282311" y="1879998"/>
                </a:lnTo>
                <a:lnTo>
                  <a:pt x="278709" y="1882379"/>
                </a:lnTo>
                <a:lnTo>
                  <a:pt x="270306" y="1888729"/>
                </a:lnTo>
                <a:lnTo>
                  <a:pt x="261102" y="1894285"/>
                </a:lnTo>
                <a:lnTo>
                  <a:pt x="251898" y="1899445"/>
                </a:lnTo>
                <a:lnTo>
                  <a:pt x="246695" y="1901826"/>
                </a:lnTo>
                <a:lnTo>
                  <a:pt x="242293" y="1903810"/>
                </a:lnTo>
                <a:lnTo>
                  <a:pt x="236691" y="1905795"/>
                </a:lnTo>
                <a:lnTo>
                  <a:pt x="231089" y="1907779"/>
                </a:lnTo>
                <a:lnTo>
                  <a:pt x="225486" y="1908970"/>
                </a:lnTo>
                <a:lnTo>
                  <a:pt x="219484" y="1910160"/>
                </a:lnTo>
                <a:lnTo>
                  <a:pt x="213081" y="1910557"/>
                </a:lnTo>
                <a:lnTo>
                  <a:pt x="206678" y="1910954"/>
                </a:lnTo>
                <a:lnTo>
                  <a:pt x="199875" y="1911351"/>
                </a:lnTo>
                <a:lnTo>
                  <a:pt x="192672" y="1910954"/>
                </a:lnTo>
                <a:lnTo>
                  <a:pt x="186669" y="1910160"/>
                </a:lnTo>
                <a:lnTo>
                  <a:pt x="182267" y="1909367"/>
                </a:lnTo>
                <a:lnTo>
                  <a:pt x="178266" y="1908176"/>
                </a:lnTo>
                <a:lnTo>
                  <a:pt x="175064" y="1906985"/>
                </a:lnTo>
                <a:lnTo>
                  <a:pt x="172663" y="1905001"/>
                </a:lnTo>
                <a:lnTo>
                  <a:pt x="171062" y="1903017"/>
                </a:lnTo>
                <a:lnTo>
                  <a:pt x="169862" y="1901032"/>
                </a:lnTo>
                <a:lnTo>
                  <a:pt x="169862" y="1898651"/>
                </a:lnTo>
                <a:lnTo>
                  <a:pt x="169862" y="1896270"/>
                </a:lnTo>
                <a:lnTo>
                  <a:pt x="170662" y="1893888"/>
                </a:lnTo>
                <a:lnTo>
                  <a:pt x="171863" y="1890713"/>
                </a:lnTo>
                <a:lnTo>
                  <a:pt x="173864" y="1888332"/>
                </a:lnTo>
                <a:lnTo>
                  <a:pt x="177865" y="1882379"/>
                </a:lnTo>
                <a:lnTo>
                  <a:pt x="183868" y="1876426"/>
                </a:lnTo>
                <a:lnTo>
                  <a:pt x="190271" y="1870870"/>
                </a:lnTo>
                <a:lnTo>
                  <a:pt x="197074" y="1864916"/>
                </a:lnTo>
                <a:lnTo>
                  <a:pt x="203877" y="1860154"/>
                </a:lnTo>
                <a:lnTo>
                  <a:pt x="210279" y="1855391"/>
                </a:lnTo>
                <a:lnTo>
                  <a:pt x="220284" y="1848644"/>
                </a:lnTo>
                <a:lnTo>
                  <a:pt x="224686" y="1846263"/>
                </a:lnTo>
                <a:close/>
                <a:moveTo>
                  <a:pt x="1862137" y="1284288"/>
                </a:moveTo>
                <a:lnTo>
                  <a:pt x="1861739" y="1287447"/>
                </a:lnTo>
                <a:lnTo>
                  <a:pt x="1860144" y="1296135"/>
                </a:lnTo>
                <a:lnTo>
                  <a:pt x="1858151" y="1308772"/>
                </a:lnTo>
                <a:lnTo>
                  <a:pt x="1856557" y="1315880"/>
                </a:lnTo>
                <a:lnTo>
                  <a:pt x="1854564" y="1322988"/>
                </a:lnTo>
                <a:lnTo>
                  <a:pt x="1852172" y="1330097"/>
                </a:lnTo>
                <a:lnTo>
                  <a:pt x="1849781" y="1337205"/>
                </a:lnTo>
                <a:lnTo>
                  <a:pt x="1846194" y="1343918"/>
                </a:lnTo>
                <a:lnTo>
                  <a:pt x="1843005" y="1350237"/>
                </a:lnTo>
                <a:lnTo>
                  <a:pt x="1838620" y="1355370"/>
                </a:lnTo>
                <a:lnTo>
                  <a:pt x="1836627" y="1357345"/>
                </a:lnTo>
                <a:lnTo>
                  <a:pt x="1834634" y="1359714"/>
                </a:lnTo>
                <a:lnTo>
                  <a:pt x="1831844" y="1361294"/>
                </a:lnTo>
                <a:lnTo>
                  <a:pt x="1829453" y="1362478"/>
                </a:lnTo>
                <a:lnTo>
                  <a:pt x="1826264" y="1363268"/>
                </a:lnTo>
                <a:lnTo>
                  <a:pt x="1823474" y="1363663"/>
                </a:lnTo>
                <a:lnTo>
                  <a:pt x="1820285" y="1363663"/>
                </a:lnTo>
                <a:lnTo>
                  <a:pt x="1816698" y="1363663"/>
                </a:lnTo>
                <a:lnTo>
                  <a:pt x="1814306" y="1363268"/>
                </a:lnTo>
                <a:lnTo>
                  <a:pt x="1811117" y="1362873"/>
                </a:lnTo>
                <a:lnTo>
                  <a:pt x="1809124" y="1362084"/>
                </a:lnTo>
                <a:lnTo>
                  <a:pt x="1807131" y="1361294"/>
                </a:lnTo>
                <a:lnTo>
                  <a:pt x="1805138" y="1360109"/>
                </a:lnTo>
                <a:lnTo>
                  <a:pt x="1803544" y="1358135"/>
                </a:lnTo>
                <a:lnTo>
                  <a:pt x="1802348" y="1356555"/>
                </a:lnTo>
                <a:lnTo>
                  <a:pt x="1801153" y="1354975"/>
                </a:lnTo>
                <a:lnTo>
                  <a:pt x="1800355" y="1353001"/>
                </a:lnTo>
                <a:lnTo>
                  <a:pt x="1799558" y="1350237"/>
                </a:lnTo>
                <a:lnTo>
                  <a:pt x="1798362" y="1345498"/>
                </a:lnTo>
                <a:lnTo>
                  <a:pt x="1797964" y="1339969"/>
                </a:lnTo>
                <a:lnTo>
                  <a:pt x="1797565" y="1334835"/>
                </a:lnTo>
                <a:lnTo>
                  <a:pt x="1796369" y="1330886"/>
                </a:lnTo>
                <a:lnTo>
                  <a:pt x="1795971" y="1329702"/>
                </a:lnTo>
                <a:lnTo>
                  <a:pt x="1795174" y="1328912"/>
                </a:lnTo>
                <a:lnTo>
                  <a:pt x="1794376" y="1328122"/>
                </a:lnTo>
                <a:lnTo>
                  <a:pt x="1793579" y="1328122"/>
                </a:lnTo>
                <a:lnTo>
                  <a:pt x="1791985" y="1328122"/>
                </a:lnTo>
                <a:lnTo>
                  <a:pt x="1791188" y="1328517"/>
                </a:lnTo>
                <a:lnTo>
                  <a:pt x="1790390" y="1328912"/>
                </a:lnTo>
                <a:lnTo>
                  <a:pt x="1789992" y="1329702"/>
                </a:lnTo>
                <a:lnTo>
                  <a:pt x="1788796" y="1332071"/>
                </a:lnTo>
                <a:lnTo>
                  <a:pt x="1788398" y="1336020"/>
                </a:lnTo>
                <a:lnTo>
                  <a:pt x="1787999" y="1337995"/>
                </a:lnTo>
                <a:lnTo>
                  <a:pt x="1787600" y="1340759"/>
                </a:lnTo>
                <a:lnTo>
                  <a:pt x="1785209" y="1346288"/>
                </a:lnTo>
                <a:lnTo>
                  <a:pt x="1782020" y="1351816"/>
                </a:lnTo>
                <a:lnTo>
                  <a:pt x="1778034" y="1356950"/>
                </a:lnTo>
                <a:lnTo>
                  <a:pt x="1776440" y="1358529"/>
                </a:lnTo>
                <a:lnTo>
                  <a:pt x="1774845" y="1360504"/>
                </a:lnTo>
                <a:lnTo>
                  <a:pt x="1773251" y="1361294"/>
                </a:lnTo>
                <a:lnTo>
                  <a:pt x="1771657" y="1361294"/>
                </a:lnTo>
                <a:lnTo>
                  <a:pt x="1770859" y="1360899"/>
                </a:lnTo>
                <a:lnTo>
                  <a:pt x="1770062" y="1358924"/>
                </a:lnTo>
                <a:lnTo>
                  <a:pt x="1770062" y="1356555"/>
                </a:lnTo>
                <a:lnTo>
                  <a:pt x="1770062" y="1353396"/>
                </a:lnTo>
                <a:lnTo>
                  <a:pt x="1772454" y="1335230"/>
                </a:lnTo>
                <a:lnTo>
                  <a:pt x="1774048" y="1326148"/>
                </a:lnTo>
                <a:lnTo>
                  <a:pt x="1775643" y="1317460"/>
                </a:lnTo>
                <a:lnTo>
                  <a:pt x="1778034" y="1309957"/>
                </a:lnTo>
                <a:lnTo>
                  <a:pt x="1779628" y="1306797"/>
                </a:lnTo>
                <a:lnTo>
                  <a:pt x="1781223" y="1303638"/>
                </a:lnTo>
                <a:lnTo>
                  <a:pt x="1782817" y="1301269"/>
                </a:lnTo>
                <a:lnTo>
                  <a:pt x="1784810" y="1299689"/>
                </a:lnTo>
                <a:lnTo>
                  <a:pt x="1787202" y="1298110"/>
                </a:lnTo>
                <a:lnTo>
                  <a:pt x="1789593" y="1297715"/>
                </a:lnTo>
                <a:lnTo>
                  <a:pt x="1862137" y="1284288"/>
                </a:lnTo>
                <a:close/>
                <a:moveTo>
                  <a:pt x="42862" y="1284288"/>
                </a:moveTo>
                <a:lnTo>
                  <a:pt x="114155" y="1297983"/>
                </a:lnTo>
                <a:lnTo>
                  <a:pt x="116114" y="1298386"/>
                </a:lnTo>
                <a:lnTo>
                  <a:pt x="118073" y="1299595"/>
                </a:lnTo>
                <a:lnTo>
                  <a:pt x="120423" y="1301609"/>
                </a:lnTo>
                <a:lnTo>
                  <a:pt x="121990" y="1303623"/>
                </a:lnTo>
                <a:lnTo>
                  <a:pt x="123557" y="1306845"/>
                </a:lnTo>
                <a:lnTo>
                  <a:pt x="125124" y="1310067"/>
                </a:lnTo>
                <a:lnTo>
                  <a:pt x="127474" y="1318123"/>
                </a:lnTo>
                <a:lnTo>
                  <a:pt x="129433" y="1326985"/>
                </a:lnTo>
                <a:lnTo>
                  <a:pt x="130608" y="1335847"/>
                </a:lnTo>
                <a:lnTo>
                  <a:pt x="133350" y="1354376"/>
                </a:lnTo>
                <a:lnTo>
                  <a:pt x="133350" y="1358001"/>
                </a:lnTo>
                <a:lnTo>
                  <a:pt x="132958" y="1360820"/>
                </a:lnTo>
                <a:lnTo>
                  <a:pt x="132566" y="1362029"/>
                </a:lnTo>
                <a:lnTo>
                  <a:pt x="131000" y="1362834"/>
                </a:lnTo>
                <a:lnTo>
                  <a:pt x="129824" y="1362432"/>
                </a:lnTo>
                <a:lnTo>
                  <a:pt x="128257" y="1361626"/>
                </a:lnTo>
                <a:lnTo>
                  <a:pt x="126691" y="1360418"/>
                </a:lnTo>
                <a:lnTo>
                  <a:pt x="124732" y="1358001"/>
                </a:lnTo>
                <a:lnTo>
                  <a:pt x="121598" y="1353167"/>
                </a:lnTo>
                <a:lnTo>
                  <a:pt x="118073" y="1347528"/>
                </a:lnTo>
                <a:lnTo>
                  <a:pt x="116114" y="1341486"/>
                </a:lnTo>
                <a:lnTo>
                  <a:pt x="115331" y="1339069"/>
                </a:lnTo>
                <a:lnTo>
                  <a:pt x="115331" y="1336652"/>
                </a:lnTo>
                <a:lnTo>
                  <a:pt x="114939" y="1333430"/>
                </a:lnTo>
                <a:lnTo>
                  <a:pt x="113764" y="1330610"/>
                </a:lnTo>
                <a:lnTo>
                  <a:pt x="112980" y="1329805"/>
                </a:lnTo>
                <a:lnTo>
                  <a:pt x="111805" y="1328999"/>
                </a:lnTo>
                <a:lnTo>
                  <a:pt x="111022" y="1328596"/>
                </a:lnTo>
                <a:lnTo>
                  <a:pt x="110238" y="1328596"/>
                </a:lnTo>
                <a:lnTo>
                  <a:pt x="109455" y="1328999"/>
                </a:lnTo>
                <a:lnTo>
                  <a:pt x="108671" y="1329402"/>
                </a:lnTo>
                <a:lnTo>
                  <a:pt x="107888" y="1330610"/>
                </a:lnTo>
                <a:lnTo>
                  <a:pt x="107104" y="1332221"/>
                </a:lnTo>
                <a:lnTo>
                  <a:pt x="106321" y="1335444"/>
                </a:lnTo>
                <a:lnTo>
                  <a:pt x="105929" y="1341083"/>
                </a:lnTo>
                <a:lnTo>
                  <a:pt x="105146" y="1346722"/>
                </a:lnTo>
                <a:lnTo>
                  <a:pt x="104362" y="1351556"/>
                </a:lnTo>
                <a:lnTo>
                  <a:pt x="103579" y="1353973"/>
                </a:lnTo>
                <a:lnTo>
                  <a:pt x="102795" y="1355987"/>
                </a:lnTo>
                <a:lnTo>
                  <a:pt x="101620" y="1358001"/>
                </a:lnTo>
                <a:lnTo>
                  <a:pt x="100445" y="1360015"/>
                </a:lnTo>
                <a:lnTo>
                  <a:pt x="98487" y="1361223"/>
                </a:lnTo>
                <a:lnTo>
                  <a:pt x="96920" y="1362432"/>
                </a:lnTo>
                <a:lnTo>
                  <a:pt x="94961" y="1363237"/>
                </a:lnTo>
                <a:lnTo>
                  <a:pt x="92611" y="1364043"/>
                </a:lnTo>
                <a:lnTo>
                  <a:pt x="89869" y="1364848"/>
                </a:lnTo>
                <a:lnTo>
                  <a:pt x="87127" y="1365251"/>
                </a:lnTo>
                <a:lnTo>
                  <a:pt x="80467" y="1364848"/>
                </a:lnTo>
                <a:lnTo>
                  <a:pt x="77725" y="1364446"/>
                </a:lnTo>
                <a:lnTo>
                  <a:pt x="74983" y="1363640"/>
                </a:lnTo>
                <a:lnTo>
                  <a:pt x="72633" y="1362432"/>
                </a:lnTo>
                <a:lnTo>
                  <a:pt x="69891" y="1360820"/>
                </a:lnTo>
                <a:lnTo>
                  <a:pt x="67932" y="1358806"/>
                </a:lnTo>
                <a:lnTo>
                  <a:pt x="65190" y="1356792"/>
                </a:lnTo>
                <a:lnTo>
                  <a:pt x="61665" y="1351153"/>
                </a:lnTo>
                <a:lnTo>
                  <a:pt x="57747" y="1345111"/>
                </a:lnTo>
                <a:lnTo>
                  <a:pt x="55005" y="1338263"/>
                </a:lnTo>
                <a:lnTo>
                  <a:pt x="52655" y="1331013"/>
                </a:lnTo>
                <a:lnTo>
                  <a:pt x="49913" y="1323360"/>
                </a:lnTo>
                <a:lnTo>
                  <a:pt x="48346" y="1316109"/>
                </a:lnTo>
                <a:lnTo>
                  <a:pt x="46779" y="1308859"/>
                </a:lnTo>
                <a:lnTo>
                  <a:pt x="44037" y="1296372"/>
                </a:lnTo>
                <a:lnTo>
                  <a:pt x="43254" y="1287511"/>
                </a:lnTo>
                <a:lnTo>
                  <a:pt x="42862" y="1284288"/>
                </a:lnTo>
                <a:close/>
                <a:moveTo>
                  <a:pt x="1298517" y="998258"/>
                </a:moveTo>
                <a:lnTo>
                  <a:pt x="1247697" y="1005006"/>
                </a:lnTo>
                <a:lnTo>
                  <a:pt x="970168" y="1039940"/>
                </a:lnTo>
                <a:lnTo>
                  <a:pt x="956272" y="1045895"/>
                </a:lnTo>
                <a:lnTo>
                  <a:pt x="928877" y="1057010"/>
                </a:lnTo>
                <a:lnTo>
                  <a:pt x="879644" y="1076859"/>
                </a:lnTo>
                <a:lnTo>
                  <a:pt x="925700" y="1070905"/>
                </a:lnTo>
                <a:lnTo>
                  <a:pt x="946743" y="1068523"/>
                </a:lnTo>
                <a:lnTo>
                  <a:pt x="1317972" y="1020885"/>
                </a:lnTo>
                <a:lnTo>
                  <a:pt x="1314399" y="1016122"/>
                </a:lnTo>
                <a:lnTo>
                  <a:pt x="1298517" y="998258"/>
                </a:lnTo>
                <a:close/>
                <a:moveTo>
                  <a:pt x="1085309" y="949429"/>
                </a:moveTo>
                <a:lnTo>
                  <a:pt x="951111" y="956178"/>
                </a:lnTo>
                <a:lnTo>
                  <a:pt x="912995" y="958163"/>
                </a:lnTo>
                <a:lnTo>
                  <a:pt x="891952" y="958957"/>
                </a:lnTo>
                <a:lnTo>
                  <a:pt x="653731" y="981585"/>
                </a:lnTo>
                <a:lnTo>
                  <a:pt x="641819" y="988730"/>
                </a:lnTo>
                <a:lnTo>
                  <a:pt x="569956" y="1031207"/>
                </a:lnTo>
                <a:lnTo>
                  <a:pt x="947934" y="971263"/>
                </a:lnTo>
                <a:lnTo>
                  <a:pt x="990814" y="964515"/>
                </a:lnTo>
                <a:lnTo>
                  <a:pt x="999549" y="962927"/>
                </a:lnTo>
                <a:lnTo>
                  <a:pt x="1085309" y="949429"/>
                </a:lnTo>
                <a:close/>
                <a:moveTo>
                  <a:pt x="606483" y="818030"/>
                </a:moveTo>
                <a:lnTo>
                  <a:pt x="609660" y="823191"/>
                </a:lnTo>
                <a:lnTo>
                  <a:pt x="612836" y="831527"/>
                </a:lnTo>
                <a:lnTo>
                  <a:pt x="621174" y="852964"/>
                </a:lnTo>
                <a:lnTo>
                  <a:pt x="619188" y="828351"/>
                </a:lnTo>
                <a:lnTo>
                  <a:pt x="606483" y="818030"/>
                </a:lnTo>
                <a:close/>
                <a:moveTo>
                  <a:pt x="1283033" y="812472"/>
                </a:moveTo>
                <a:lnTo>
                  <a:pt x="1282239" y="812869"/>
                </a:lnTo>
                <a:lnTo>
                  <a:pt x="1281445" y="814060"/>
                </a:lnTo>
                <a:lnTo>
                  <a:pt x="1273504" y="824381"/>
                </a:lnTo>
                <a:lnTo>
                  <a:pt x="1265960" y="835100"/>
                </a:lnTo>
                <a:lnTo>
                  <a:pt x="1263578" y="838276"/>
                </a:lnTo>
                <a:lnTo>
                  <a:pt x="1256034" y="951811"/>
                </a:lnTo>
                <a:lnTo>
                  <a:pt x="1261990" y="924023"/>
                </a:lnTo>
                <a:lnTo>
                  <a:pt x="1268342" y="897425"/>
                </a:lnTo>
                <a:lnTo>
                  <a:pt x="1279062" y="850185"/>
                </a:lnTo>
                <a:lnTo>
                  <a:pt x="1282239" y="832321"/>
                </a:lnTo>
                <a:lnTo>
                  <a:pt x="1283430" y="825175"/>
                </a:lnTo>
                <a:lnTo>
                  <a:pt x="1284621" y="819618"/>
                </a:lnTo>
                <a:lnTo>
                  <a:pt x="1284621" y="815251"/>
                </a:lnTo>
                <a:lnTo>
                  <a:pt x="1283827" y="812869"/>
                </a:lnTo>
                <a:lnTo>
                  <a:pt x="1283430" y="812472"/>
                </a:lnTo>
                <a:lnTo>
                  <a:pt x="1283033" y="812472"/>
                </a:lnTo>
                <a:close/>
                <a:moveTo>
                  <a:pt x="266522" y="615950"/>
                </a:moveTo>
                <a:lnTo>
                  <a:pt x="270489" y="616347"/>
                </a:lnTo>
                <a:lnTo>
                  <a:pt x="273661" y="619521"/>
                </a:lnTo>
                <a:lnTo>
                  <a:pt x="344258" y="879386"/>
                </a:lnTo>
                <a:lnTo>
                  <a:pt x="345448" y="868674"/>
                </a:lnTo>
                <a:lnTo>
                  <a:pt x="370434" y="687760"/>
                </a:lnTo>
                <a:lnTo>
                  <a:pt x="364485" y="673081"/>
                </a:lnTo>
                <a:lnTo>
                  <a:pt x="370831" y="674271"/>
                </a:lnTo>
                <a:lnTo>
                  <a:pt x="377573" y="675858"/>
                </a:lnTo>
                <a:lnTo>
                  <a:pt x="383919" y="676255"/>
                </a:lnTo>
                <a:lnTo>
                  <a:pt x="390265" y="676652"/>
                </a:lnTo>
                <a:lnTo>
                  <a:pt x="396214" y="676255"/>
                </a:lnTo>
                <a:lnTo>
                  <a:pt x="402957" y="675858"/>
                </a:lnTo>
                <a:lnTo>
                  <a:pt x="409699" y="674668"/>
                </a:lnTo>
                <a:lnTo>
                  <a:pt x="416045" y="673478"/>
                </a:lnTo>
                <a:lnTo>
                  <a:pt x="412872" y="683793"/>
                </a:lnTo>
                <a:lnTo>
                  <a:pt x="409699" y="694108"/>
                </a:lnTo>
                <a:lnTo>
                  <a:pt x="407716" y="704820"/>
                </a:lnTo>
                <a:lnTo>
                  <a:pt x="406526" y="716326"/>
                </a:lnTo>
                <a:lnTo>
                  <a:pt x="406129" y="724657"/>
                </a:lnTo>
                <a:lnTo>
                  <a:pt x="405733" y="734973"/>
                </a:lnTo>
                <a:lnTo>
                  <a:pt x="405733" y="746875"/>
                </a:lnTo>
                <a:lnTo>
                  <a:pt x="406526" y="759967"/>
                </a:lnTo>
                <a:lnTo>
                  <a:pt x="407319" y="774250"/>
                </a:lnTo>
                <a:lnTo>
                  <a:pt x="408509" y="789326"/>
                </a:lnTo>
                <a:lnTo>
                  <a:pt x="412079" y="823049"/>
                </a:lnTo>
                <a:lnTo>
                  <a:pt x="416045" y="859549"/>
                </a:lnTo>
                <a:lnTo>
                  <a:pt x="421597" y="897636"/>
                </a:lnTo>
                <a:lnTo>
                  <a:pt x="427546" y="936914"/>
                </a:lnTo>
                <a:lnTo>
                  <a:pt x="433496" y="976191"/>
                </a:lnTo>
                <a:lnTo>
                  <a:pt x="445791" y="1051175"/>
                </a:lnTo>
                <a:lnTo>
                  <a:pt x="456896" y="1114257"/>
                </a:lnTo>
                <a:lnTo>
                  <a:pt x="468398" y="1176546"/>
                </a:lnTo>
                <a:lnTo>
                  <a:pt x="469587" y="1181703"/>
                </a:lnTo>
                <a:lnTo>
                  <a:pt x="471967" y="1187258"/>
                </a:lnTo>
                <a:lnTo>
                  <a:pt x="474347" y="1192415"/>
                </a:lnTo>
                <a:lnTo>
                  <a:pt x="477123" y="1197573"/>
                </a:lnTo>
                <a:lnTo>
                  <a:pt x="481089" y="1201937"/>
                </a:lnTo>
                <a:lnTo>
                  <a:pt x="485055" y="1206301"/>
                </a:lnTo>
                <a:lnTo>
                  <a:pt x="489418" y="1210269"/>
                </a:lnTo>
                <a:lnTo>
                  <a:pt x="494177" y="1213046"/>
                </a:lnTo>
                <a:lnTo>
                  <a:pt x="500920" y="1217410"/>
                </a:lnTo>
                <a:lnTo>
                  <a:pt x="508059" y="1220187"/>
                </a:lnTo>
                <a:lnTo>
                  <a:pt x="515594" y="1222964"/>
                </a:lnTo>
                <a:lnTo>
                  <a:pt x="523527" y="1225345"/>
                </a:lnTo>
                <a:lnTo>
                  <a:pt x="531459" y="1227329"/>
                </a:lnTo>
                <a:lnTo>
                  <a:pt x="540581" y="1228519"/>
                </a:lnTo>
                <a:lnTo>
                  <a:pt x="549306" y="1228915"/>
                </a:lnTo>
                <a:lnTo>
                  <a:pt x="558428" y="1229312"/>
                </a:lnTo>
                <a:lnTo>
                  <a:pt x="566757" y="1229312"/>
                </a:lnTo>
                <a:lnTo>
                  <a:pt x="574689" y="1228519"/>
                </a:lnTo>
                <a:lnTo>
                  <a:pt x="583018" y="1228122"/>
                </a:lnTo>
                <a:lnTo>
                  <a:pt x="590950" y="1226932"/>
                </a:lnTo>
                <a:lnTo>
                  <a:pt x="595313" y="1274937"/>
                </a:lnTo>
                <a:lnTo>
                  <a:pt x="591347" y="1282476"/>
                </a:lnTo>
                <a:lnTo>
                  <a:pt x="588174" y="1290410"/>
                </a:lnTo>
                <a:lnTo>
                  <a:pt x="585398" y="1298742"/>
                </a:lnTo>
                <a:lnTo>
                  <a:pt x="583018" y="1306677"/>
                </a:lnTo>
                <a:lnTo>
                  <a:pt x="581432" y="1314612"/>
                </a:lnTo>
                <a:lnTo>
                  <a:pt x="579845" y="1322150"/>
                </a:lnTo>
                <a:lnTo>
                  <a:pt x="577466" y="1336829"/>
                </a:lnTo>
                <a:lnTo>
                  <a:pt x="573896" y="1342780"/>
                </a:lnTo>
                <a:lnTo>
                  <a:pt x="540581" y="1790304"/>
                </a:lnTo>
                <a:lnTo>
                  <a:pt x="537011" y="1789908"/>
                </a:lnTo>
                <a:lnTo>
                  <a:pt x="448170" y="1789908"/>
                </a:lnTo>
                <a:lnTo>
                  <a:pt x="444997" y="1789908"/>
                </a:lnTo>
                <a:lnTo>
                  <a:pt x="441428" y="1790304"/>
                </a:lnTo>
                <a:lnTo>
                  <a:pt x="434685" y="1792288"/>
                </a:lnTo>
                <a:lnTo>
                  <a:pt x="390265" y="1442759"/>
                </a:lnTo>
                <a:lnTo>
                  <a:pt x="383919" y="1443156"/>
                </a:lnTo>
                <a:lnTo>
                  <a:pt x="377970" y="1443553"/>
                </a:lnTo>
                <a:lnTo>
                  <a:pt x="373607" y="1443156"/>
                </a:lnTo>
                <a:lnTo>
                  <a:pt x="369641" y="1442759"/>
                </a:lnTo>
                <a:lnTo>
                  <a:pt x="327600" y="1792288"/>
                </a:lnTo>
                <a:lnTo>
                  <a:pt x="320461" y="1790304"/>
                </a:lnTo>
                <a:lnTo>
                  <a:pt x="316892" y="1789908"/>
                </a:lnTo>
                <a:lnTo>
                  <a:pt x="312926" y="1789908"/>
                </a:lnTo>
                <a:lnTo>
                  <a:pt x="224085" y="1789908"/>
                </a:lnTo>
                <a:lnTo>
                  <a:pt x="221309" y="1790304"/>
                </a:lnTo>
                <a:lnTo>
                  <a:pt x="218532" y="1790701"/>
                </a:lnTo>
                <a:lnTo>
                  <a:pt x="187597" y="1376503"/>
                </a:lnTo>
                <a:lnTo>
                  <a:pt x="188787" y="1369759"/>
                </a:lnTo>
                <a:lnTo>
                  <a:pt x="189580" y="1363014"/>
                </a:lnTo>
                <a:lnTo>
                  <a:pt x="189977" y="1355873"/>
                </a:lnTo>
                <a:lnTo>
                  <a:pt x="189580" y="1348335"/>
                </a:lnTo>
                <a:lnTo>
                  <a:pt x="188390" y="1338416"/>
                </a:lnTo>
                <a:lnTo>
                  <a:pt x="187200" y="1327704"/>
                </a:lnTo>
                <a:lnTo>
                  <a:pt x="184821" y="1315802"/>
                </a:lnTo>
                <a:lnTo>
                  <a:pt x="182044" y="1303503"/>
                </a:lnTo>
                <a:lnTo>
                  <a:pt x="179665" y="1297552"/>
                </a:lnTo>
                <a:lnTo>
                  <a:pt x="177682" y="1291601"/>
                </a:lnTo>
                <a:lnTo>
                  <a:pt x="175302" y="1285649"/>
                </a:lnTo>
                <a:lnTo>
                  <a:pt x="172526" y="1279698"/>
                </a:lnTo>
                <a:lnTo>
                  <a:pt x="169353" y="1274144"/>
                </a:lnTo>
                <a:lnTo>
                  <a:pt x="165783" y="1268590"/>
                </a:lnTo>
                <a:lnTo>
                  <a:pt x="161817" y="1263829"/>
                </a:lnTo>
                <a:lnTo>
                  <a:pt x="157058" y="1259465"/>
                </a:lnTo>
                <a:lnTo>
                  <a:pt x="149919" y="1178133"/>
                </a:lnTo>
                <a:lnTo>
                  <a:pt x="144763" y="1121795"/>
                </a:lnTo>
                <a:lnTo>
                  <a:pt x="140004" y="1058317"/>
                </a:lnTo>
                <a:lnTo>
                  <a:pt x="124536" y="836538"/>
                </a:lnTo>
                <a:lnTo>
                  <a:pt x="118587" y="831381"/>
                </a:lnTo>
                <a:lnTo>
                  <a:pt x="113034" y="825430"/>
                </a:lnTo>
                <a:lnTo>
                  <a:pt x="112637" y="825033"/>
                </a:lnTo>
                <a:lnTo>
                  <a:pt x="111844" y="825430"/>
                </a:lnTo>
                <a:lnTo>
                  <a:pt x="111051" y="827413"/>
                </a:lnTo>
                <a:lnTo>
                  <a:pt x="110654" y="831381"/>
                </a:lnTo>
                <a:lnTo>
                  <a:pt x="110258" y="836142"/>
                </a:lnTo>
                <a:lnTo>
                  <a:pt x="110258" y="851614"/>
                </a:lnTo>
                <a:lnTo>
                  <a:pt x="110258" y="871452"/>
                </a:lnTo>
                <a:lnTo>
                  <a:pt x="111051" y="925012"/>
                </a:lnTo>
                <a:lnTo>
                  <a:pt x="113827" y="990474"/>
                </a:lnTo>
                <a:lnTo>
                  <a:pt x="116603" y="1061491"/>
                </a:lnTo>
                <a:lnTo>
                  <a:pt x="119776" y="1131317"/>
                </a:lnTo>
                <a:lnTo>
                  <a:pt x="122949" y="1194002"/>
                </a:lnTo>
                <a:lnTo>
                  <a:pt x="126519" y="1243595"/>
                </a:lnTo>
                <a:lnTo>
                  <a:pt x="124536" y="1243198"/>
                </a:lnTo>
                <a:lnTo>
                  <a:pt x="122553" y="1242801"/>
                </a:lnTo>
                <a:lnTo>
                  <a:pt x="52353" y="1229312"/>
                </a:lnTo>
                <a:lnTo>
                  <a:pt x="47197" y="1228915"/>
                </a:lnTo>
                <a:lnTo>
                  <a:pt x="42041" y="1228519"/>
                </a:lnTo>
                <a:lnTo>
                  <a:pt x="36091" y="1228915"/>
                </a:lnTo>
                <a:lnTo>
                  <a:pt x="30539" y="1229709"/>
                </a:lnTo>
                <a:lnTo>
                  <a:pt x="27763" y="1205508"/>
                </a:lnTo>
                <a:lnTo>
                  <a:pt x="24590" y="1176942"/>
                </a:lnTo>
                <a:lnTo>
                  <a:pt x="21417" y="1145203"/>
                </a:lnTo>
                <a:lnTo>
                  <a:pt x="18244" y="1110290"/>
                </a:lnTo>
                <a:lnTo>
                  <a:pt x="12295" y="1036099"/>
                </a:lnTo>
                <a:lnTo>
                  <a:pt x="7139" y="959925"/>
                </a:lnTo>
                <a:lnTo>
                  <a:pt x="3173" y="887321"/>
                </a:lnTo>
                <a:lnTo>
                  <a:pt x="1586" y="853995"/>
                </a:lnTo>
                <a:lnTo>
                  <a:pt x="793" y="824636"/>
                </a:lnTo>
                <a:lnTo>
                  <a:pt x="0" y="798848"/>
                </a:lnTo>
                <a:lnTo>
                  <a:pt x="0" y="777424"/>
                </a:lnTo>
                <a:lnTo>
                  <a:pt x="396" y="761554"/>
                </a:lnTo>
                <a:lnTo>
                  <a:pt x="793" y="755603"/>
                </a:lnTo>
                <a:lnTo>
                  <a:pt x="1190" y="752032"/>
                </a:lnTo>
                <a:lnTo>
                  <a:pt x="1983" y="744494"/>
                </a:lnTo>
                <a:lnTo>
                  <a:pt x="3569" y="737353"/>
                </a:lnTo>
                <a:lnTo>
                  <a:pt x="5949" y="730608"/>
                </a:lnTo>
                <a:lnTo>
                  <a:pt x="8725" y="723864"/>
                </a:lnTo>
                <a:lnTo>
                  <a:pt x="12691" y="717516"/>
                </a:lnTo>
                <a:lnTo>
                  <a:pt x="16658" y="711168"/>
                </a:lnTo>
                <a:lnTo>
                  <a:pt x="21813" y="705217"/>
                </a:lnTo>
                <a:lnTo>
                  <a:pt x="27763" y="699266"/>
                </a:lnTo>
                <a:lnTo>
                  <a:pt x="33712" y="693711"/>
                </a:lnTo>
                <a:lnTo>
                  <a:pt x="40454" y="688157"/>
                </a:lnTo>
                <a:lnTo>
                  <a:pt x="47593" y="683396"/>
                </a:lnTo>
                <a:lnTo>
                  <a:pt x="55525" y="678239"/>
                </a:lnTo>
                <a:lnTo>
                  <a:pt x="63458" y="673478"/>
                </a:lnTo>
                <a:lnTo>
                  <a:pt x="72183" y="669113"/>
                </a:lnTo>
                <a:lnTo>
                  <a:pt x="81305" y="664353"/>
                </a:lnTo>
                <a:lnTo>
                  <a:pt x="90427" y="659988"/>
                </a:lnTo>
                <a:lnTo>
                  <a:pt x="99946" y="656418"/>
                </a:lnTo>
                <a:lnTo>
                  <a:pt x="109861" y="652450"/>
                </a:lnTo>
                <a:lnTo>
                  <a:pt x="130485" y="645309"/>
                </a:lnTo>
                <a:lnTo>
                  <a:pt x="151902" y="638564"/>
                </a:lnTo>
                <a:lnTo>
                  <a:pt x="174112" y="633010"/>
                </a:lnTo>
                <a:lnTo>
                  <a:pt x="196322" y="627456"/>
                </a:lnTo>
                <a:lnTo>
                  <a:pt x="218532" y="623488"/>
                </a:lnTo>
                <a:lnTo>
                  <a:pt x="241139" y="619521"/>
                </a:lnTo>
                <a:lnTo>
                  <a:pt x="262953" y="616347"/>
                </a:lnTo>
                <a:lnTo>
                  <a:pt x="266522" y="615950"/>
                </a:lnTo>
                <a:close/>
                <a:moveTo>
                  <a:pt x="1664891" y="614363"/>
                </a:moveTo>
                <a:lnTo>
                  <a:pt x="1675210" y="614363"/>
                </a:lnTo>
                <a:lnTo>
                  <a:pt x="1686322" y="614760"/>
                </a:lnTo>
                <a:lnTo>
                  <a:pt x="1697038" y="615554"/>
                </a:lnTo>
                <a:lnTo>
                  <a:pt x="1707754" y="617142"/>
                </a:lnTo>
                <a:lnTo>
                  <a:pt x="1718866" y="619127"/>
                </a:lnTo>
                <a:lnTo>
                  <a:pt x="1729582" y="621906"/>
                </a:lnTo>
                <a:lnTo>
                  <a:pt x="1740297" y="624288"/>
                </a:lnTo>
                <a:lnTo>
                  <a:pt x="1750616" y="627861"/>
                </a:lnTo>
                <a:lnTo>
                  <a:pt x="1761729" y="631435"/>
                </a:lnTo>
                <a:lnTo>
                  <a:pt x="1772047" y="635405"/>
                </a:lnTo>
                <a:lnTo>
                  <a:pt x="1782366" y="638978"/>
                </a:lnTo>
                <a:lnTo>
                  <a:pt x="1792288" y="643742"/>
                </a:lnTo>
                <a:lnTo>
                  <a:pt x="1802210" y="648506"/>
                </a:lnTo>
                <a:lnTo>
                  <a:pt x="1821260" y="657637"/>
                </a:lnTo>
                <a:lnTo>
                  <a:pt x="1838326" y="667562"/>
                </a:lnTo>
                <a:lnTo>
                  <a:pt x="1854994" y="677885"/>
                </a:lnTo>
                <a:lnTo>
                  <a:pt x="1869282" y="687810"/>
                </a:lnTo>
                <a:lnTo>
                  <a:pt x="1881982" y="697338"/>
                </a:lnTo>
                <a:lnTo>
                  <a:pt x="1892301" y="706072"/>
                </a:lnTo>
                <a:lnTo>
                  <a:pt x="1900635" y="714012"/>
                </a:lnTo>
                <a:lnTo>
                  <a:pt x="1903810" y="717585"/>
                </a:lnTo>
                <a:lnTo>
                  <a:pt x="1905794" y="720761"/>
                </a:lnTo>
                <a:lnTo>
                  <a:pt x="1907779" y="723541"/>
                </a:lnTo>
                <a:lnTo>
                  <a:pt x="1908969" y="725923"/>
                </a:lnTo>
                <a:lnTo>
                  <a:pt x="1909366" y="730290"/>
                </a:lnTo>
                <a:lnTo>
                  <a:pt x="1909763" y="735848"/>
                </a:lnTo>
                <a:lnTo>
                  <a:pt x="1909763" y="752125"/>
                </a:lnTo>
                <a:lnTo>
                  <a:pt x="1908969" y="773961"/>
                </a:lnTo>
                <a:lnTo>
                  <a:pt x="1907779" y="800957"/>
                </a:lnTo>
                <a:lnTo>
                  <a:pt x="1905794" y="832321"/>
                </a:lnTo>
                <a:lnTo>
                  <a:pt x="1903413" y="866861"/>
                </a:lnTo>
                <a:lnTo>
                  <a:pt x="1897460" y="942689"/>
                </a:lnTo>
                <a:lnTo>
                  <a:pt x="1890316" y="1022885"/>
                </a:lnTo>
                <a:lnTo>
                  <a:pt x="1882379" y="1101096"/>
                </a:lnTo>
                <a:lnTo>
                  <a:pt x="1878410" y="1137621"/>
                </a:lnTo>
                <a:lnTo>
                  <a:pt x="1874838" y="1171366"/>
                </a:lnTo>
                <a:lnTo>
                  <a:pt x="1870869" y="1201539"/>
                </a:lnTo>
                <a:lnTo>
                  <a:pt x="1867298" y="1227345"/>
                </a:lnTo>
                <a:lnTo>
                  <a:pt x="1863726" y="1226948"/>
                </a:lnTo>
                <a:lnTo>
                  <a:pt x="1860948" y="1226948"/>
                </a:lnTo>
                <a:lnTo>
                  <a:pt x="1855391" y="1226948"/>
                </a:lnTo>
                <a:lnTo>
                  <a:pt x="1850232" y="1227742"/>
                </a:lnTo>
                <a:lnTo>
                  <a:pt x="1784351" y="1240049"/>
                </a:lnTo>
                <a:lnTo>
                  <a:pt x="1786732" y="1190026"/>
                </a:lnTo>
                <a:lnTo>
                  <a:pt x="1788716" y="1126504"/>
                </a:lnTo>
                <a:lnTo>
                  <a:pt x="1789907" y="1056631"/>
                </a:lnTo>
                <a:lnTo>
                  <a:pt x="1790701" y="985566"/>
                </a:lnTo>
                <a:lnTo>
                  <a:pt x="1790701" y="920854"/>
                </a:lnTo>
                <a:lnTo>
                  <a:pt x="1790304" y="892666"/>
                </a:lnTo>
                <a:lnTo>
                  <a:pt x="1789907" y="868052"/>
                </a:lnTo>
                <a:lnTo>
                  <a:pt x="1789113" y="848201"/>
                </a:lnTo>
                <a:lnTo>
                  <a:pt x="1787923" y="833909"/>
                </a:lnTo>
                <a:lnTo>
                  <a:pt x="1787129" y="828748"/>
                </a:lnTo>
                <a:lnTo>
                  <a:pt x="1786335" y="825969"/>
                </a:lnTo>
                <a:lnTo>
                  <a:pt x="1785541" y="824381"/>
                </a:lnTo>
                <a:lnTo>
                  <a:pt x="1785144" y="824381"/>
                </a:lnTo>
                <a:lnTo>
                  <a:pt x="1784351" y="824778"/>
                </a:lnTo>
                <a:lnTo>
                  <a:pt x="1778398" y="832718"/>
                </a:lnTo>
                <a:lnTo>
                  <a:pt x="1772444" y="841452"/>
                </a:lnTo>
                <a:lnTo>
                  <a:pt x="1770460" y="843437"/>
                </a:lnTo>
                <a:lnTo>
                  <a:pt x="1750616" y="1136033"/>
                </a:lnTo>
                <a:lnTo>
                  <a:pt x="1743869" y="1212258"/>
                </a:lnTo>
                <a:lnTo>
                  <a:pt x="1739107" y="1264664"/>
                </a:lnTo>
                <a:lnTo>
                  <a:pt x="1735932" y="1268634"/>
                </a:lnTo>
                <a:lnTo>
                  <a:pt x="1733551" y="1272604"/>
                </a:lnTo>
                <a:lnTo>
                  <a:pt x="1731169" y="1276971"/>
                </a:lnTo>
                <a:lnTo>
                  <a:pt x="1728391" y="1281338"/>
                </a:lnTo>
                <a:lnTo>
                  <a:pt x="1724819" y="1290469"/>
                </a:lnTo>
                <a:lnTo>
                  <a:pt x="1721644" y="1300394"/>
                </a:lnTo>
                <a:lnTo>
                  <a:pt x="1718866" y="1309526"/>
                </a:lnTo>
                <a:lnTo>
                  <a:pt x="1717279" y="1319054"/>
                </a:lnTo>
                <a:lnTo>
                  <a:pt x="1715294" y="1328185"/>
                </a:lnTo>
                <a:lnTo>
                  <a:pt x="1714501" y="1336522"/>
                </a:lnTo>
                <a:lnTo>
                  <a:pt x="1710929" y="1342477"/>
                </a:lnTo>
                <a:lnTo>
                  <a:pt x="1677194" y="1790303"/>
                </a:lnTo>
                <a:lnTo>
                  <a:pt x="1674019" y="1789906"/>
                </a:lnTo>
                <a:lnTo>
                  <a:pt x="1585119" y="1789906"/>
                </a:lnTo>
                <a:lnTo>
                  <a:pt x="1581150" y="1789906"/>
                </a:lnTo>
                <a:lnTo>
                  <a:pt x="1577975" y="1790303"/>
                </a:lnTo>
                <a:lnTo>
                  <a:pt x="1571229" y="1792288"/>
                </a:lnTo>
                <a:lnTo>
                  <a:pt x="1526382" y="1442523"/>
                </a:lnTo>
                <a:lnTo>
                  <a:pt x="1520429" y="1442920"/>
                </a:lnTo>
                <a:lnTo>
                  <a:pt x="1514475" y="1443317"/>
                </a:lnTo>
                <a:lnTo>
                  <a:pt x="1510110" y="1442920"/>
                </a:lnTo>
                <a:lnTo>
                  <a:pt x="1505744" y="1442523"/>
                </a:lnTo>
                <a:lnTo>
                  <a:pt x="1464072" y="1792288"/>
                </a:lnTo>
                <a:lnTo>
                  <a:pt x="1456929" y="1790303"/>
                </a:lnTo>
                <a:lnTo>
                  <a:pt x="1453357" y="1789906"/>
                </a:lnTo>
                <a:lnTo>
                  <a:pt x="1449388" y="1789906"/>
                </a:lnTo>
                <a:lnTo>
                  <a:pt x="1360488" y="1789906"/>
                </a:lnTo>
                <a:lnTo>
                  <a:pt x="1357710" y="1790303"/>
                </a:lnTo>
                <a:lnTo>
                  <a:pt x="1354932" y="1790700"/>
                </a:lnTo>
                <a:lnTo>
                  <a:pt x="1323578" y="1376223"/>
                </a:lnTo>
                <a:lnTo>
                  <a:pt x="1325563" y="1369871"/>
                </a:lnTo>
                <a:lnTo>
                  <a:pt x="1326357" y="1362725"/>
                </a:lnTo>
                <a:lnTo>
                  <a:pt x="1326357" y="1355579"/>
                </a:lnTo>
                <a:lnTo>
                  <a:pt x="1325960" y="1348035"/>
                </a:lnTo>
                <a:lnTo>
                  <a:pt x="1324769" y="1338110"/>
                </a:lnTo>
                <a:lnTo>
                  <a:pt x="1323182" y="1327391"/>
                </a:lnTo>
                <a:lnTo>
                  <a:pt x="1321197" y="1315481"/>
                </a:lnTo>
                <a:lnTo>
                  <a:pt x="1318419" y="1303173"/>
                </a:lnTo>
                <a:lnTo>
                  <a:pt x="1316435" y="1297218"/>
                </a:lnTo>
                <a:lnTo>
                  <a:pt x="1314053" y="1291263"/>
                </a:lnTo>
                <a:lnTo>
                  <a:pt x="1312069" y="1285308"/>
                </a:lnTo>
                <a:lnTo>
                  <a:pt x="1308894" y="1279353"/>
                </a:lnTo>
                <a:lnTo>
                  <a:pt x="1305719" y="1273795"/>
                </a:lnTo>
                <a:lnTo>
                  <a:pt x="1302147" y="1268237"/>
                </a:lnTo>
                <a:lnTo>
                  <a:pt x="1298178" y="1263472"/>
                </a:lnTo>
                <a:lnTo>
                  <a:pt x="1293813" y="1259105"/>
                </a:lnTo>
                <a:lnTo>
                  <a:pt x="1292225" y="1240049"/>
                </a:lnTo>
                <a:lnTo>
                  <a:pt x="1293813" y="1217419"/>
                </a:lnTo>
                <a:lnTo>
                  <a:pt x="1305322" y="1219802"/>
                </a:lnTo>
                <a:lnTo>
                  <a:pt x="1311672" y="1220993"/>
                </a:lnTo>
                <a:lnTo>
                  <a:pt x="1317228" y="1220993"/>
                </a:lnTo>
                <a:lnTo>
                  <a:pt x="1321991" y="1220993"/>
                </a:lnTo>
                <a:lnTo>
                  <a:pt x="1326357" y="1220596"/>
                </a:lnTo>
                <a:lnTo>
                  <a:pt x="1330325" y="1219802"/>
                </a:lnTo>
                <a:lnTo>
                  <a:pt x="1334691" y="1218610"/>
                </a:lnTo>
                <a:lnTo>
                  <a:pt x="1339057" y="1217022"/>
                </a:lnTo>
                <a:lnTo>
                  <a:pt x="1342628" y="1215037"/>
                </a:lnTo>
                <a:lnTo>
                  <a:pt x="1346597" y="1213052"/>
                </a:lnTo>
                <a:lnTo>
                  <a:pt x="1350169" y="1210670"/>
                </a:lnTo>
                <a:lnTo>
                  <a:pt x="1353741" y="1207891"/>
                </a:lnTo>
                <a:lnTo>
                  <a:pt x="1356916" y="1205112"/>
                </a:lnTo>
                <a:lnTo>
                  <a:pt x="1360091" y="1201539"/>
                </a:lnTo>
                <a:lnTo>
                  <a:pt x="1362869" y="1198363"/>
                </a:lnTo>
                <a:lnTo>
                  <a:pt x="1365647" y="1194393"/>
                </a:lnTo>
                <a:lnTo>
                  <a:pt x="1367632" y="1190820"/>
                </a:lnTo>
                <a:lnTo>
                  <a:pt x="1369219" y="1186453"/>
                </a:lnTo>
                <a:lnTo>
                  <a:pt x="1370807" y="1182086"/>
                </a:lnTo>
                <a:lnTo>
                  <a:pt x="1394619" y="1110624"/>
                </a:lnTo>
                <a:lnTo>
                  <a:pt x="1417638" y="1047897"/>
                </a:lnTo>
                <a:lnTo>
                  <a:pt x="1429544" y="1016533"/>
                </a:lnTo>
                <a:lnTo>
                  <a:pt x="1440657" y="985169"/>
                </a:lnTo>
                <a:lnTo>
                  <a:pt x="1450578" y="954997"/>
                </a:lnTo>
                <a:lnTo>
                  <a:pt x="1460500" y="924427"/>
                </a:lnTo>
                <a:lnTo>
                  <a:pt x="1469629" y="895048"/>
                </a:lnTo>
                <a:lnTo>
                  <a:pt x="1477169" y="866067"/>
                </a:lnTo>
                <a:lnTo>
                  <a:pt x="1480741" y="878771"/>
                </a:lnTo>
                <a:lnTo>
                  <a:pt x="1482329" y="868052"/>
                </a:lnTo>
                <a:lnTo>
                  <a:pt x="1491854" y="796193"/>
                </a:lnTo>
                <a:lnTo>
                  <a:pt x="1493838" y="783886"/>
                </a:lnTo>
                <a:lnTo>
                  <a:pt x="1506538" y="687016"/>
                </a:lnTo>
                <a:lnTo>
                  <a:pt x="1500982" y="672326"/>
                </a:lnTo>
                <a:lnTo>
                  <a:pt x="1507729" y="673517"/>
                </a:lnTo>
                <a:lnTo>
                  <a:pt x="1514079" y="675105"/>
                </a:lnTo>
                <a:lnTo>
                  <a:pt x="1520032" y="675502"/>
                </a:lnTo>
                <a:lnTo>
                  <a:pt x="1526382" y="675899"/>
                </a:lnTo>
                <a:lnTo>
                  <a:pt x="1533922" y="675502"/>
                </a:lnTo>
                <a:lnTo>
                  <a:pt x="1541860" y="674311"/>
                </a:lnTo>
                <a:lnTo>
                  <a:pt x="1549400" y="673517"/>
                </a:lnTo>
                <a:lnTo>
                  <a:pt x="1556941" y="671929"/>
                </a:lnTo>
                <a:lnTo>
                  <a:pt x="1551385" y="690589"/>
                </a:lnTo>
                <a:lnTo>
                  <a:pt x="1573213" y="881153"/>
                </a:lnTo>
                <a:lnTo>
                  <a:pt x="1628776" y="636993"/>
                </a:lnTo>
                <a:lnTo>
                  <a:pt x="1635126" y="631832"/>
                </a:lnTo>
                <a:lnTo>
                  <a:pt x="1641476" y="626273"/>
                </a:lnTo>
                <a:lnTo>
                  <a:pt x="1647826" y="621112"/>
                </a:lnTo>
                <a:lnTo>
                  <a:pt x="1654176" y="615157"/>
                </a:lnTo>
                <a:lnTo>
                  <a:pt x="1664891" y="614363"/>
                </a:lnTo>
                <a:close/>
                <a:moveTo>
                  <a:pt x="1134938" y="547688"/>
                </a:moveTo>
                <a:lnTo>
                  <a:pt x="1149232" y="547688"/>
                </a:lnTo>
                <a:lnTo>
                  <a:pt x="1163128" y="548482"/>
                </a:lnTo>
                <a:lnTo>
                  <a:pt x="1177421" y="550070"/>
                </a:lnTo>
                <a:lnTo>
                  <a:pt x="1191317" y="552055"/>
                </a:lnTo>
                <a:lnTo>
                  <a:pt x="1205611" y="554834"/>
                </a:lnTo>
                <a:lnTo>
                  <a:pt x="1219507" y="558010"/>
                </a:lnTo>
                <a:lnTo>
                  <a:pt x="1233403" y="561979"/>
                </a:lnTo>
                <a:lnTo>
                  <a:pt x="1247300" y="566346"/>
                </a:lnTo>
                <a:lnTo>
                  <a:pt x="1261196" y="571110"/>
                </a:lnTo>
                <a:lnTo>
                  <a:pt x="1274695" y="576667"/>
                </a:lnTo>
                <a:lnTo>
                  <a:pt x="1288194" y="582225"/>
                </a:lnTo>
                <a:lnTo>
                  <a:pt x="1300899" y="588180"/>
                </a:lnTo>
                <a:lnTo>
                  <a:pt x="1313605" y="594531"/>
                </a:lnTo>
                <a:lnTo>
                  <a:pt x="1325913" y="600883"/>
                </a:lnTo>
                <a:lnTo>
                  <a:pt x="1337824" y="607632"/>
                </a:lnTo>
                <a:lnTo>
                  <a:pt x="1349338" y="614777"/>
                </a:lnTo>
                <a:lnTo>
                  <a:pt x="1360455" y="621923"/>
                </a:lnTo>
                <a:lnTo>
                  <a:pt x="1370381" y="629069"/>
                </a:lnTo>
                <a:lnTo>
                  <a:pt x="1380704" y="636214"/>
                </a:lnTo>
                <a:lnTo>
                  <a:pt x="1389836" y="643757"/>
                </a:lnTo>
                <a:lnTo>
                  <a:pt x="1398173" y="650902"/>
                </a:lnTo>
                <a:lnTo>
                  <a:pt x="1405717" y="658048"/>
                </a:lnTo>
                <a:lnTo>
                  <a:pt x="1412864" y="665590"/>
                </a:lnTo>
                <a:lnTo>
                  <a:pt x="1419216" y="672339"/>
                </a:lnTo>
                <a:lnTo>
                  <a:pt x="1425172" y="679485"/>
                </a:lnTo>
                <a:lnTo>
                  <a:pt x="1429936" y="686233"/>
                </a:lnTo>
                <a:lnTo>
                  <a:pt x="1433907" y="692982"/>
                </a:lnTo>
                <a:lnTo>
                  <a:pt x="1436289" y="699334"/>
                </a:lnTo>
                <a:lnTo>
                  <a:pt x="1438274" y="705288"/>
                </a:lnTo>
                <a:lnTo>
                  <a:pt x="1439068" y="711243"/>
                </a:lnTo>
                <a:lnTo>
                  <a:pt x="1439862" y="719182"/>
                </a:lnTo>
                <a:lnTo>
                  <a:pt x="1441053" y="727916"/>
                </a:lnTo>
                <a:lnTo>
                  <a:pt x="1441450" y="737443"/>
                </a:lnTo>
                <a:lnTo>
                  <a:pt x="1441053" y="746971"/>
                </a:lnTo>
                <a:lnTo>
                  <a:pt x="1440656" y="756895"/>
                </a:lnTo>
                <a:lnTo>
                  <a:pt x="1439465" y="766820"/>
                </a:lnTo>
                <a:lnTo>
                  <a:pt x="1438671" y="777538"/>
                </a:lnTo>
                <a:lnTo>
                  <a:pt x="1437083" y="787860"/>
                </a:lnTo>
                <a:lnTo>
                  <a:pt x="1433112" y="810090"/>
                </a:lnTo>
                <a:lnTo>
                  <a:pt x="1428348" y="833512"/>
                </a:lnTo>
                <a:lnTo>
                  <a:pt x="1422392" y="857331"/>
                </a:lnTo>
                <a:lnTo>
                  <a:pt x="1415643" y="882340"/>
                </a:lnTo>
                <a:lnTo>
                  <a:pt x="1407702" y="908144"/>
                </a:lnTo>
                <a:lnTo>
                  <a:pt x="1399761" y="933947"/>
                </a:lnTo>
                <a:lnTo>
                  <a:pt x="1390630" y="960148"/>
                </a:lnTo>
                <a:lnTo>
                  <a:pt x="1381101" y="986348"/>
                </a:lnTo>
                <a:lnTo>
                  <a:pt x="1361646" y="1039146"/>
                </a:lnTo>
                <a:lnTo>
                  <a:pt x="1342191" y="1091547"/>
                </a:lnTo>
                <a:lnTo>
                  <a:pt x="1317972" y="1165385"/>
                </a:lnTo>
                <a:lnTo>
                  <a:pt x="1242535" y="1148315"/>
                </a:lnTo>
                <a:lnTo>
                  <a:pt x="1238962" y="1207465"/>
                </a:lnTo>
                <a:lnTo>
                  <a:pt x="1232212" y="1284875"/>
                </a:lnTo>
                <a:lnTo>
                  <a:pt x="1226654" y="1344422"/>
                </a:lnTo>
                <a:lnTo>
                  <a:pt x="1221095" y="1398411"/>
                </a:lnTo>
                <a:lnTo>
                  <a:pt x="1220698" y="1403572"/>
                </a:lnTo>
                <a:lnTo>
                  <a:pt x="1218316" y="1411908"/>
                </a:lnTo>
                <a:lnTo>
                  <a:pt x="1214743" y="1420245"/>
                </a:lnTo>
                <a:lnTo>
                  <a:pt x="1211169" y="1428581"/>
                </a:lnTo>
                <a:lnTo>
                  <a:pt x="1207199" y="1436918"/>
                </a:lnTo>
                <a:lnTo>
                  <a:pt x="1203229" y="1444857"/>
                </a:lnTo>
                <a:lnTo>
                  <a:pt x="1198464" y="1452797"/>
                </a:lnTo>
                <a:lnTo>
                  <a:pt x="1193303" y="1461133"/>
                </a:lnTo>
                <a:lnTo>
                  <a:pt x="1187744" y="1469073"/>
                </a:lnTo>
                <a:lnTo>
                  <a:pt x="1141688" y="2084388"/>
                </a:lnTo>
                <a:lnTo>
                  <a:pt x="1017416" y="2084388"/>
                </a:lnTo>
                <a:lnTo>
                  <a:pt x="955478" y="1594915"/>
                </a:lnTo>
                <a:lnTo>
                  <a:pt x="947537" y="1595709"/>
                </a:lnTo>
                <a:lnTo>
                  <a:pt x="943567" y="1596503"/>
                </a:lnTo>
                <a:lnTo>
                  <a:pt x="939597" y="1596503"/>
                </a:lnTo>
                <a:lnTo>
                  <a:pt x="934435" y="1595709"/>
                </a:lnTo>
                <a:lnTo>
                  <a:pt x="928877" y="1595312"/>
                </a:lnTo>
                <a:lnTo>
                  <a:pt x="871306" y="2082006"/>
                </a:lnTo>
                <a:lnTo>
                  <a:pt x="741476" y="2084388"/>
                </a:lnTo>
                <a:lnTo>
                  <a:pt x="694625" y="1461133"/>
                </a:lnTo>
                <a:lnTo>
                  <a:pt x="685890" y="1446842"/>
                </a:lnTo>
                <a:lnTo>
                  <a:pt x="681920" y="1439697"/>
                </a:lnTo>
                <a:lnTo>
                  <a:pt x="677553" y="1432948"/>
                </a:lnTo>
                <a:lnTo>
                  <a:pt x="673582" y="1425802"/>
                </a:lnTo>
                <a:lnTo>
                  <a:pt x="670406" y="1418657"/>
                </a:lnTo>
                <a:lnTo>
                  <a:pt x="667230" y="1411511"/>
                </a:lnTo>
                <a:lnTo>
                  <a:pt x="664848" y="1403969"/>
                </a:lnTo>
                <a:lnTo>
                  <a:pt x="664053" y="1398411"/>
                </a:lnTo>
                <a:lnTo>
                  <a:pt x="657701" y="1329337"/>
                </a:lnTo>
                <a:lnTo>
                  <a:pt x="650554" y="1253514"/>
                </a:lnTo>
                <a:lnTo>
                  <a:pt x="642217" y="1157446"/>
                </a:lnTo>
                <a:lnTo>
                  <a:pt x="626335" y="1161415"/>
                </a:lnTo>
                <a:lnTo>
                  <a:pt x="610057" y="1165782"/>
                </a:lnTo>
                <a:lnTo>
                  <a:pt x="594175" y="1168958"/>
                </a:lnTo>
                <a:lnTo>
                  <a:pt x="585440" y="1170943"/>
                </a:lnTo>
                <a:lnTo>
                  <a:pt x="577500" y="1171737"/>
                </a:lnTo>
                <a:lnTo>
                  <a:pt x="569956" y="1172531"/>
                </a:lnTo>
                <a:lnTo>
                  <a:pt x="562412" y="1172928"/>
                </a:lnTo>
                <a:lnTo>
                  <a:pt x="554869" y="1172928"/>
                </a:lnTo>
                <a:lnTo>
                  <a:pt x="548119" y="1172531"/>
                </a:lnTo>
                <a:lnTo>
                  <a:pt x="541369" y="1171737"/>
                </a:lnTo>
                <a:lnTo>
                  <a:pt x="535017" y="1170149"/>
                </a:lnTo>
                <a:lnTo>
                  <a:pt x="529458" y="1167767"/>
                </a:lnTo>
                <a:lnTo>
                  <a:pt x="523900" y="1165385"/>
                </a:lnTo>
                <a:lnTo>
                  <a:pt x="514768" y="1116557"/>
                </a:lnTo>
                <a:lnTo>
                  <a:pt x="504048" y="1055819"/>
                </a:lnTo>
                <a:lnTo>
                  <a:pt x="492931" y="988730"/>
                </a:lnTo>
                <a:lnTo>
                  <a:pt x="482211" y="919656"/>
                </a:lnTo>
                <a:lnTo>
                  <a:pt x="477049" y="885913"/>
                </a:lnTo>
                <a:lnTo>
                  <a:pt x="472682" y="853361"/>
                </a:lnTo>
                <a:lnTo>
                  <a:pt x="468712" y="822397"/>
                </a:lnTo>
                <a:lnTo>
                  <a:pt x="465932" y="794608"/>
                </a:lnTo>
                <a:lnTo>
                  <a:pt x="463550" y="770393"/>
                </a:lnTo>
                <a:lnTo>
                  <a:pt x="462359" y="748956"/>
                </a:lnTo>
                <a:lnTo>
                  <a:pt x="461962" y="740222"/>
                </a:lnTo>
                <a:lnTo>
                  <a:pt x="461962" y="732680"/>
                </a:lnTo>
                <a:lnTo>
                  <a:pt x="462359" y="726328"/>
                </a:lnTo>
                <a:lnTo>
                  <a:pt x="463153" y="720770"/>
                </a:lnTo>
                <a:lnTo>
                  <a:pt x="463550" y="716404"/>
                </a:lnTo>
                <a:lnTo>
                  <a:pt x="463947" y="711640"/>
                </a:lnTo>
                <a:lnTo>
                  <a:pt x="465138" y="707273"/>
                </a:lnTo>
                <a:lnTo>
                  <a:pt x="466330" y="702906"/>
                </a:lnTo>
                <a:lnTo>
                  <a:pt x="469109" y="694173"/>
                </a:lnTo>
                <a:lnTo>
                  <a:pt x="473079" y="685836"/>
                </a:lnTo>
                <a:lnTo>
                  <a:pt x="477447" y="677500"/>
                </a:lnTo>
                <a:lnTo>
                  <a:pt x="483005" y="669957"/>
                </a:lnTo>
                <a:lnTo>
                  <a:pt x="489358" y="662415"/>
                </a:lnTo>
                <a:lnTo>
                  <a:pt x="496504" y="654475"/>
                </a:lnTo>
                <a:lnTo>
                  <a:pt x="504048" y="647329"/>
                </a:lnTo>
                <a:lnTo>
                  <a:pt x="512783" y="640581"/>
                </a:lnTo>
                <a:lnTo>
                  <a:pt x="521915" y="634229"/>
                </a:lnTo>
                <a:lnTo>
                  <a:pt x="531443" y="628275"/>
                </a:lnTo>
                <a:lnTo>
                  <a:pt x="542163" y="621923"/>
                </a:lnTo>
                <a:lnTo>
                  <a:pt x="552883" y="616365"/>
                </a:lnTo>
                <a:lnTo>
                  <a:pt x="564000" y="610411"/>
                </a:lnTo>
                <a:lnTo>
                  <a:pt x="575911" y="605250"/>
                </a:lnTo>
                <a:lnTo>
                  <a:pt x="588220" y="600089"/>
                </a:lnTo>
                <a:lnTo>
                  <a:pt x="600925" y="595325"/>
                </a:lnTo>
                <a:lnTo>
                  <a:pt x="613233" y="590562"/>
                </a:lnTo>
                <a:lnTo>
                  <a:pt x="626732" y="586195"/>
                </a:lnTo>
                <a:lnTo>
                  <a:pt x="640231" y="582225"/>
                </a:lnTo>
                <a:lnTo>
                  <a:pt x="653731" y="577858"/>
                </a:lnTo>
                <a:lnTo>
                  <a:pt x="681920" y="570713"/>
                </a:lnTo>
                <a:lnTo>
                  <a:pt x="710110" y="564361"/>
                </a:lnTo>
                <a:lnTo>
                  <a:pt x="738299" y="558407"/>
                </a:lnTo>
                <a:lnTo>
                  <a:pt x="766489" y="554040"/>
                </a:lnTo>
                <a:lnTo>
                  <a:pt x="793884" y="549673"/>
                </a:lnTo>
                <a:lnTo>
                  <a:pt x="797458" y="549276"/>
                </a:lnTo>
                <a:lnTo>
                  <a:pt x="800634" y="549276"/>
                </a:lnTo>
                <a:lnTo>
                  <a:pt x="806987" y="549276"/>
                </a:lnTo>
                <a:lnTo>
                  <a:pt x="897114" y="881943"/>
                </a:lnTo>
                <a:lnTo>
                  <a:pt x="899099" y="868843"/>
                </a:lnTo>
                <a:lnTo>
                  <a:pt x="930068" y="640581"/>
                </a:lnTo>
                <a:lnTo>
                  <a:pt x="921333" y="617953"/>
                </a:lnTo>
                <a:lnTo>
                  <a:pt x="938406" y="588577"/>
                </a:lnTo>
                <a:lnTo>
                  <a:pt x="977712" y="588180"/>
                </a:lnTo>
                <a:lnTo>
                  <a:pt x="994388" y="617953"/>
                </a:lnTo>
                <a:lnTo>
                  <a:pt x="986844" y="644551"/>
                </a:lnTo>
                <a:lnTo>
                  <a:pt x="1014636" y="885913"/>
                </a:lnTo>
                <a:lnTo>
                  <a:pt x="1088485" y="559597"/>
                </a:lnTo>
                <a:lnTo>
                  <a:pt x="1096823" y="556025"/>
                </a:lnTo>
                <a:lnTo>
                  <a:pt x="1103175" y="552849"/>
                </a:lnTo>
                <a:lnTo>
                  <a:pt x="1106749" y="550467"/>
                </a:lnTo>
                <a:lnTo>
                  <a:pt x="1107543" y="550070"/>
                </a:lnTo>
                <a:lnTo>
                  <a:pt x="1107543" y="549673"/>
                </a:lnTo>
                <a:lnTo>
                  <a:pt x="1121042" y="548085"/>
                </a:lnTo>
                <a:lnTo>
                  <a:pt x="1134938" y="547688"/>
                </a:lnTo>
                <a:close/>
                <a:moveTo>
                  <a:pt x="1529566" y="180975"/>
                </a:moveTo>
                <a:lnTo>
                  <a:pt x="1542295" y="180975"/>
                </a:lnTo>
                <a:lnTo>
                  <a:pt x="1554228" y="181372"/>
                </a:lnTo>
                <a:lnTo>
                  <a:pt x="1566162" y="182564"/>
                </a:lnTo>
                <a:lnTo>
                  <a:pt x="1577698" y="184153"/>
                </a:lnTo>
                <a:lnTo>
                  <a:pt x="1588040" y="186139"/>
                </a:lnTo>
                <a:lnTo>
                  <a:pt x="1598781" y="188920"/>
                </a:lnTo>
                <a:lnTo>
                  <a:pt x="1608328" y="191700"/>
                </a:lnTo>
                <a:lnTo>
                  <a:pt x="1617874" y="195275"/>
                </a:lnTo>
                <a:lnTo>
                  <a:pt x="1626626" y="198453"/>
                </a:lnTo>
                <a:lnTo>
                  <a:pt x="1634979" y="202426"/>
                </a:lnTo>
                <a:lnTo>
                  <a:pt x="1642935" y="206398"/>
                </a:lnTo>
                <a:lnTo>
                  <a:pt x="1650095" y="210370"/>
                </a:lnTo>
                <a:lnTo>
                  <a:pt x="1656858" y="214740"/>
                </a:lnTo>
                <a:lnTo>
                  <a:pt x="1663222" y="218315"/>
                </a:lnTo>
                <a:lnTo>
                  <a:pt x="1673962" y="225862"/>
                </a:lnTo>
                <a:lnTo>
                  <a:pt x="1682316" y="232615"/>
                </a:lnTo>
                <a:lnTo>
                  <a:pt x="1688681" y="238177"/>
                </a:lnTo>
                <a:lnTo>
                  <a:pt x="1693454" y="243341"/>
                </a:lnTo>
                <a:lnTo>
                  <a:pt x="1691863" y="246519"/>
                </a:lnTo>
                <a:lnTo>
                  <a:pt x="1689476" y="250888"/>
                </a:lnTo>
                <a:lnTo>
                  <a:pt x="1686692" y="256052"/>
                </a:lnTo>
                <a:lnTo>
                  <a:pt x="1682714" y="262011"/>
                </a:lnTo>
                <a:lnTo>
                  <a:pt x="1677940" y="268367"/>
                </a:lnTo>
                <a:lnTo>
                  <a:pt x="1671973" y="275120"/>
                </a:lnTo>
                <a:lnTo>
                  <a:pt x="1665211" y="281078"/>
                </a:lnTo>
                <a:lnTo>
                  <a:pt x="1661233" y="284256"/>
                </a:lnTo>
                <a:lnTo>
                  <a:pt x="1656858" y="286639"/>
                </a:lnTo>
                <a:lnTo>
                  <a:pt x="1652880" y="289420"/>
                </a:lnTo>
                <a:lnTo>
                  <a:pt x="1648106" y="291803"/>
                </a:lnTo>
                <a:lnTo>
                  <a:pt x="1643333" y="293790"/>
                </a:lnTo>
                <a:lnTo>
                  <a:pt x="1638162" y="295776"/>
                </a:lnTo>
                <a:lnTo>
                  <a:pt x="1632593" y="296967"/>
                </a:lnTo>
                <a:lnTo>
                  <a:pt x="1627024" y="297762"/>
                </a:lnTo>
                <a:lnTo>
                  <a:pt x="1621057" y="298159"/>
                </a:lnTo>
                <a:lnTo>
                  <a:pt x="1614692" y="298159"/>
                </a:lnTo>
                <a:lnTo>
                  <a:pt x="1607930" y="297762"/>
                </a:lnTo>
                <a:lnTo>
                  <a:pt x="1601167" y="296570"/>
                </a:lnTo>
                <a:lnTo>
                  <a:pt x="1594007" y="294584"/>
                </a:lnTo>
                <a:lnTo>
                  <a:pt x="1586449" y="292201"/>
                </a:lnTo>
                <a:lnTo>
                  <a:pt x="1578891" y="289420"/>
                </a:lnTo>
                <a:lnTo>
                  <a:pt x="1570936" y="285448"/>
                </a:lnTo>
                <a:lnTo>
                  <a:pt x="1561389" y="280681"/>
                </a:lnTo>
                <a:lnTo>
                  <a:pt x="1551842" y="276708"/>
                </a:lnTo>
                <a:lnTo>
                  <a:pt x="1590825" y="295776"/>
                </a:lnTo>
                <a:lnTo>
                  <a:pt x="1608328" y="303720"/>
                </a:lnTo>
                <a:lnTo>
                  <a:pt x="1617477" y="306898"/>
                </a:lnTo>
                <a:lnTo>
                  <a:pt x="1625830" y="310473"/>
                </a:lnTo>
                <a:lnTo>
                  <a:pt x="1633786" y="312857"/>
                </a:lnTo>
                <a:lnTo>
                  <a:pt x="1641344" y="314446"/>
                </a:lnTo>
                <a:lnTo>
                  <a:pt x="1648902" y="316035"/>
                </a:lnTo>
                <a:lnTo>
                  <a:pt x="1655664" y="316432"/>
                </a:lnTo>
                <a:lnTo>
                  <a:pt x="1662427" y="316035"/>
                </a:lnTo>
                <a:lnTo>
                  <a:pt x="1665609" y="315240"/>
                </a:lnTo>
                <a:lnTo>
                  <a:pt x="1668393" y="314446"/>
                </a:lnTo>
                <a:lnTo>
                  <a:pt x="1671576" y="313651"/>
                </a:lnTo>
                <a:lnTo>
                  <a:pt x="1674360" y="312460"/>
                </a:lnTo>
                <a:lnTo>
                  <a:pt x="1676747" y="310871"/>
                </a:lnTo>
                <a:lnTo>
                  <a:pt x="1679531" y="309282"/>
                </a:lnTo>
                <a:lnTo>
                  <a:pt x="1680725" y="321993"/>
                </a:lnTo>
                <a:lnTo>
                  <a:pt x="1681123" y="333910"/>
                </a:lnTo>
                <a:lnTo>
                  <a:pt x="1681123" y="345430"/>
                </a:lnTo>
                <a:lnTo>
                  <a:pt x="1680327" y="356950"/>
                </a:lnTo>
                <a:lnTo>
                  <a:pt x="1682316" y="354566"/>
                </a:lnTo>
                <a:lnTo>
                  <a:pt x="1683509" y="353772"/>
                </a:lnTo>
                <a:lnTo>
                  <a:pt x="1684703" y="353772"/>
                </a:lnTo>
                <a:lnTo>
                  <a:pt x="1685896" y="354169"/>
                </a:lnTo>
                <a:lnTo>
                  <a:pt x="1687487" y="354964"/>
                </a:lnTo>
                <a:lnTo>
                  <a:pt x="1688681" y="356553"/>
                </a:lnTo>
                <a:lnTo>
                  <a:pt x="1689874" y="358142"/>
                </a:lnTo>
                <a:lnTo>
                  <a:pt x="1692261" y="363703"/>
                </a:lnTo>
                <a:lnTo>
                  <a:pt x="1694250" y="370456"/>
                </a:lnTo>
                <a:lnTo>
                  <a:pt x="1695841" y="378401"/>
                </a:lnTo>
                <a:lnTo>
                  <a:pt x="1697034" y="387934"/>
                </a:lnTo>
                <a:lnTo>
                  <a:pt x="1698227" y="398660"/>
                </a:lnTo>
                <a:lnTo>
                  <a:pt x="1698625" y="409782"/>
                </a:lnTo>
                <a:lnTo>
                  <a:pt x="1698227" y="420905"/>
                </a:lnTo>
                <a:lnTo>
                  <a:pt x="1697034" y="431630"/>
                </a:lnTo>
                <a:lnTo>
                  <a:pt x="1695841" y="441164"/>
                </a:lnTo>
                <a:lnTo>
                  <a:pt x="1694250" y="449108"/>
                </a:lnTo>
                <a:lnTo>
                  <a:pt x="1692261" y="456259"/>
                </a:lnTo>
                <a:lnTo>
                  <a:pt x="1689874" y="461423"/>
                </a:lnTo>
                <a:lnTo>
                  <a:pt x="1688681" y="463012"/>
                </a:lnTo>
                <a:lnTo>
                  <a:pt x="1687487" y="464998"/>
                </a:lnTo>
                <a:lnTo>
                  <a:pt x="1685896" y="465792"/>
                </a:lnTo>
                <a:lnTo>
                  <a:pt x="1684703" y="465792"/>
                </a:lnTo>
                <a:lnTo>
                  <a:pt x="1683112" y="465792"/>
                </a:lnTo>
                <a:lnTo>
                  <a:pt x="1681520" y="464203"/>
                </a:lnTo>
                <a:lnTo>
                  <a:pt x="1680327" y="463012"/>
                </a:lnTo>
                <a:lnTo>
                  <a:pt x="1679134" y="461025"/>
                </a:lnTo>
                <a:lnTo>
                  <a:pt x="1677940" y="458642"/>
                </a:lnTo>
                <a:lnTo>
                  <a:pt x="1676349" y="455464"/>
                </a:lnTo>
                <a:lnTo>
                  <a:pt x="1674758" y="447917"/>
                </a:lnTo>
                <a:lnTo>
                  <a:pt x="1673565" y="457450"/>
                </a:lnTo>
                <a:lnTo>
                  <a:pt x="1671973" y="467381"/>
                </a:lnTo>
                <a:lnTo>
                  <a:pt x="1669587" y="476518"/>
                </a:lnTo>
                <a:lnTo>
                  <a:pt x="1667200" y="485654"/>
                </a:lnTo>
                <a:lnTo>
                  <a:pt x="1664813" y="494393"/>
                </a:lnTo>
                <a:lnTo>
                  <a:pt x="1661631" y="502735"/>
                </a:lnTo>
                <a:lnTo>
                  <a:pt x="1658449" y="511077"/>
                </a:lnTo>
                <a:lnTo>
                  <a:pt x="1654869" y="519419"/>
                </a:lnTo>
                <a:lnTo>
                  <a:pt x="1651289" y="526966"/>
                </a:lnTo>
                <a:lnTo>
                  <a:pt x="1646913" y="534514"/>
                </a:lnTo>
                <a:lnTo>
                  <a:pt x="1642537" y="541664"/>
                </a:lnTo>
                <a:lnTo>
                  <a:pt x="1638162" y="548417"/>
                </a:lnTo>
                <a:lnTo>
                  <a:pt x="1633388" y="555170"/>
                </a:lnTo>
                <a:lnTo>
                  <a:pt x="1628217" y="561526"/>
                </a:lnTo>
                <a:lnTo>
                  <a:pt x="1623046" y="567485"/>
                </a:lnTo>
                <a:lnTo>
                  <a:pt x="1618272" y="573443"/>
                </a:lnTo>
                <a:lnTo>
                  <a:pt x="1612703" y="578607"/>
                </a:lnTo>
                <a:lnTo>
                  <a:pt x="1607134" y="583771"/>
                </a:lnTo>
                <a:lnTo>
                  <a:pt x="1601565" y="588538"/>
                </a:lnTo>
                <a:lnTo>
                  <a:pt x="1596394" y="592510"/>
                </a:lnTo>
                <a:lnTo>
                  <a:pt x="1590427" y="596880"/>
                </a:lnTo>
                <a:lnTo>
                  <a:pt x="1584460" y="600852"/>
                </a:lnTo>
                <a:lnTo>
                  <a:pt x="1578891" y="604030"/>
                </a:lnTo>
                <a:lnTo>
                  <a:pt x="1572924" y="607605"/>
                </a:lnTo>
                <a:lnTo>
                  <a:pt x="1566958" y="609989"/>
                </a:lnTo>
                <a:lnTo>
                  <a:pt x="1560991" y="612372"/>
                </a:lnTo>
                <a:lnTo>
                  <a:pt x="1555024" y="614756"/>
                </a:lnTo>
                <a:lnTo>
                  <a:pt x="1549853" y="616344"/>
                </a:lnTo>
                <a:lnTo>
                  <a:pt x="1543886" y="617536"/>
                </a:lnTo>
                <a:lnTo>
                  <a:pt x="1538317" y="618331"/>
                </a:lnTo>
                <a:lnTo>
                  <a:pt x="1532748" y="618728"/>
                </a:lnTo>
                <a:lnTo>
                  <a:pt x="1527179" y="619125"/>
                </a:lnTo>
                <a:lnTo>
                  <a:pt x="1523201" y="618728"/>
                </a:lnTo>
                <a:lnTo>
                  <a:pt x="1518428" y="618331"/>
                </a:lnTo>
                <a:lnTo>
                  <a:pt x="1513654" y="617536"/>
                </a:lnTo>
                <a:lnTo>
                  <a:pt x="1508881" y="615947"/>
                </a:lnTo>
                <a:lnTo>
                  <a:pt x="1503709" y="614358"/>
                </a:lnTo>
                <a:lnTo>
                  <a:pt x="1498538" y="611975"/>
                </a:lnTo>
                <a:lnTo>
                  <a:pt x="1492969" y="609592"/>
                </a:lnTo>
                <a:lnTo>
                  <a:pt x="1487798" y="606414"/>
                </a:lnTo>
                <a:lnTo>
                  <a:pt x="1482229" y="603633"/>
                </a:lnTo>
                <a:lnTo>
                  <a:pt x="1476660" y="599661"/>
                </a:lnTo>
                <a:lnTo>
                  <a:pt x="1465522" y="591716"/>
                </a:lnTo>
                <a:lnTo>
                  <a:pt x="1454384" y="582580"/>
                </a:lnTo>
                <a:lnTo>
                  <a:pt x="1443246" y="572251"/>
                </a:lnTo>
                <a:lnTo>
                  <a:pt x="1432108" y="560732"/>
                </a:lnTo>
                <a:lnTo>
                  <a:pt x="1421765" y="548020"/>
                </a:lnTo>
                <a:lnTo>
                  <a:pt x="1416992" y="541664"/>
                </a:lnTo>
                <a:lnTo>
                  <a:pt x="1411821" y="534514"/>
                </a:lnTo>
                <a:lnTo>
                  <a:pt x="1407445" y="527364"/>
                </a:lnTo>
                <a:lnTo>
                  <a:pt x="1402671" y="520213"/>
                </a:lnTo>
                <a:lnTo>
                  <a:pt x="1398296" y="512666"/>
                </a:lnTo>
                <a:lnTo>
                  <a:pt x="1394318" y="504721"/>
                </a:lnTo>
                <a:lnTo>
                  <a:pt x="1390340" y="496777"/>
                </a:lnTo>
                <a:lnTo>
                  <a:pt x="1386760" y="488435"/>
                </a:lnTo>
                <a:lnTo>
                  <a:pt x="1383180" y="480490"/>
                </a:lnTo>
                <a:lnTo>
                  <a:pt x="1380395" y="472148"/>
                </a:lnTo>
                <a:lnTo>
                  <a:pt x="1377213" y="463012"/>
                </a:lnTo>
                <a:lnTo>
                  <a:pt x="1374826" y="454272"/>
                </a:lnTo>
                <a:lnTo>
                  <a:pt x="1373235" y="460231"/>
                </a:lnTo>
                <a:lnTo>
                  <a:pt x="1370848" y="464998"/>
                </a:lnTo>
                <a:lnTo>
                  <a:pt x="1369655" y="466189"/>
                </a:lnTo>
                <a:lnTo>
                  <a:pt x="1368462" y="467381"/>
                </a:lnTo>
                <a:lnTo>
                  <a:pt x="1367268" y="468176"/>
                </a:lnTo>
                <a:lnTo>
                  <a:pt x="1366075" y="468573"/>
                </a:lnTo>
                <a:lnTo>
                  <a:pt x="1364484" y="468176"/>
                </a:lnTo>
                <a:lnTo>
                  <a:pt x="1363291" y="467381"/>
                </a:lnTo>
                <a:lnTo>
                  <a:pt x="1361699" y="466189"/>
                </a:lnTo>
                <a:lnTo>
                  <a:pt x="1360506" y="463806"/>
                </a:lnTo>
                <a:lnTo>
                  <a:pt x="1358119" y="459039"/>
                </a:lnTo>
                <a:lnTo>
                  <a:pt x="1356130" y="452286"/>
                </a:lnTo>
                <a:lnTo>
                  <a:pt x="1354539" y="443547"/>
                </a:lnTo>
                <a:lnTo>
                  <a:pt x="1353346" y="434411"/>
                </a:lnTo>
                <a:lnTo>
                  <a:pt x="1352550" y="423685"/>
                </a:lnTo>
                <a:lnTo>
                  <a:pt x="1352550" y="412563"/>
                </a:lnTo>
                <a:lnTo>
                  <a:pt x="1352550" y="401043"/>
                </a:lnTo>
                <a:lnTo>
                  <a:pt x="1353346" y="390715"/>
                </a:lnTo>
                <a:lnTo>
                  <a:pt x="1354539" y="381181"/>
                </a:lnTo>
                <a:lnTo>
                  <a:pt x="1356130" y="372839"/>
                </a:lnTo>
                <a:lnTo>
                  <a:pt x="1358119" y="366086"/>
                </a:lnTo>
                <a:lnTo>
                  <a:pt x="1360506" y="360922"/>
                </a:lnTo>
                <a:lnTo>
                  <a:pt x="1361699" y="358936"/>
                </a:lnTo>
                <a:lnTo>
                  <a:pt x="1363291" y="357744"/>
                </a:lnTo>
                <a:lnTo>
                  <a:pt x="1364484" y="356950"/>
                </a:lnTo>
                <a:lnTo>
                  <a:pt x="1366075" y="356553"/>
                </a:lnTo>
                <a:lnTo>
                  <a:pt x="1366871" y="356950"/>
                </a:lnTo>
                <a:lnTo>
                  <a:pt x="1367666" y="357347"/>
                </a:lnTo>
                <a:lnTo>
                  <a:pt x="1368064" y="349800"/>
                </a:lnTo>
                <a:lnTo>
                  <a:pt x="1368462" y="342252"/>
                </a:lnTo>
                <a:lnTo>
                  <a:pt x="1369257" y="335499"/>
                </a:lnTo>
                <a:lnTo>
                  <a:pt x="1370053" y="329541"/>
                </a:lnTo>
                <a:lnTo>
                  <a:pt x="1369655" y="321596"/>
                </a:lnTo>
                <a:lnTo>
                  <a:pt x="1369257" y="314049"/>
                </a:lnTo>
                <a:lnTo>
                  <a:pt x="1369257" y="307296"/>
                </a:lnTo>
                <a:lnTo>
                  <a:pt x="1369655" y="300543"/>
                </a:lnTo>
                <a:lnTo>
                  <a:pt x="1370053" y="294584"/>
                </a:lnTo>
                <a:lnTo>
                  <a:pt x="1370848" y="289023"/>
                </a:lnTo>
                <a:lnTo>
                  <a:pt x="1372440" y="283461"/>
                </a:lnTo>
                <a:lnTo>
                  <a:pt x="1374031" y="278297"/>
                </a:lnTo>
                <a:lnTo>
                  <a:pt x="1375622" y="273531"/>
                </a:lnTo>
                <a:lnTo>
                  <a:pt x="1377213" y="269558"/>
                </a:lnTo>
                <a:lnTo>
                  <a:pt x="1379998" y="265189"/>
                </a:lnTo>
                <a:lnTo>
                  <a:pt x="1382384" y="262011"/>
                </a:lnTo>
                <a:lnTo>
                  <a:pt x="1384771" y="258436"/>
                </a:lnTo>
                <a:lnTo>
                  <a:pt x="1387953" y="255655"/>
                </a:lnTo>
                <a:lnTo>
                  <a:pt x="1391136" y="252477"/>
                </a:lnTo>
                <a:lnTo>
                  <a:pt x="1394716" y="250491"/>
                </a:lnTo>
                <a:lnTo>
                  <a:pt x="1379600" y="250491"/>
                </a:lnTo>
                <a:lnTo>
                  <a:pt x="1367666" y="250888"/>
                </a:lnTo>
                <a:lnTo>
                  <a:pt x="1357324" y="251683"/>
                </a:lnTo>
                <a:lnTo>
                  <a:pt x="1364484" y="248108"/>
                </a:lnTo>
                <a:lnTo>
                  <a:pt x="1371644" y="243341"/>
                </a:lnTo>
                <a:lnTo>
                  <a:pt x="1379202" y="238177"/>
                </a:lnTo>
                <a:lnTo>
                  <a:pt x="1386362" y="232615"/>
                </a:lnTo>
                <a:lnTo>
                  <a:pt x="1400285" y="222287"/>
                </a:lnTo>
                <a:lnTo>
                  <a:pt x="1406649" y="217520"/>
                </a:lnTo>
                <a:lnTo>
                  <a:pt x="1412218" y="214343"/>
                </a:lnTo>
                <a:lnTo>
                  <a:pt x="1428528" y="206398"/>
                </a:lnTo>
                <a:lnTo>
                  <a:pt x="1444041" y="199645"/>
                </a:lnTo>
                <a:lnTo>
                  <a:pt x="1459157" y="194481"/>
                </a:lnTo>
                <a:lnTo>
                  <a:pt x="1474273" y="189714"/>
                </a:lnTo>
                <a:lnTo>
                  <a:pt x="1488594" y="186139"/>
                </a:lnTo>
                <a:lnTo>
                  <a:pt x="1502914" y="183756"/>
                </a:lnTo>
                <a:lnTo>
                  <a:pt x="1516439" y="182167"/>
                </a:lnTo>
                <a:lnTo>
                  <a:pt x="1529566" y="180975"/>
                </a:lnTo>
                <a:close/>
                <a:moveTo>
                  <a:pt x="392103" y="180975"/>
                </a:moveTo>
                <a:lnTo>
                  <a:pt x="405170" y="180975"/>
                </a:lnTo>
                <a:lnTo>
                  <a:pt x="417445" y="181372"/>
                </a:lnTo>
                <a:lnTo>
                  <a:pt x="428532" y="182564"/>
                </a:lnTo>
                <a:lnTo>
                  <a:pt x="440015" y="184153"/>
                </a:lnTo>
                <a:lnTo>
                  <a:pt x="451102" y="186139"/>
                </a:lnTo>
                <a:lnTo>
                  <a:pt x="461001" y="188920"/>
                </a:lnTo>
                <a:lnTo>
                  <a:pt x="471296" y="191700"/>
                </a:lnTo>
                <a:lnTo>
                  <a:pt x="480404" y="195275"/>
                </a:lnTo>
                <a:lnTo>
                  <a:pt x="489115" y="198453"/>
                </a:lnTo>
                <a:lnTo>
                  <a:pt x="497430" y="202426"/>
                </a:lnTo>
                <a:lnTo>
                  <a:pt x="505349" y="206398"/>
                </a:lnTo>
                <a:lnTo>
                  <a:pt x="512873" y="210370"/>
                </a:lnTo>
                <a:lnTo>
                  <a:pt x="519604" y="214740"/>
                </a:lnTo>
                <a:lnTo>
                  <a:pt x="525543" y="218315"/>
                </a:lnTo>
                <a:lnTo>
                  <a:pt x="536234" y="225862"/>
                </a:lnTo>
                <a:lnTo>
                  <a:pt x="544550" y="232615"/>
                </a:lnTo>
                <a:lnTo>
                  <a:pt x="550489" y="238177"/>
                </a:lnTo>
                <a:lnTo>
                  <a:pt x="555637" y="243341"/>
                </a:lnTo>
                <a:lnTo>
                  <a:pt x="554053" y="246519"/>
                </a:lnTo>
                <a:lnTo>
                  <a:pt x="551677" y="250888"/>
                </a:lnTo>
                <a:lnTo>
                  <a:pt x="548905" y="256052"/>
                </a:lnTo>
                <a:lnTo>
                  <a:pt x="544946" y="262011"/>
                </a:lnTo>
                <a:lnTo>
                  <a:pt x="540194" y="268367"/>
                </a:lnTo>
                <a:lnTo>
                  <a:pt x="534255" y="275120"/>
                </a:lnTo>
                <a:lnTo>
                  <a:pt x="527523" y="281078"/>
                </a:lnTo>
                <a:lnTo>
                  <a:pt x="523564" y="284256"/>
                </a:lnTo>
                <a:lnTo>
                  <a:pt x="519604" y="286639"/>
                </a:lnTo>
                <a:lnTo>
                  <a:pt x="515248" y="289420"/>
                </a:lnTo>
                <a:lnTo>
                  <a:pt x="510497" y="291803"/>
                </a:lnTo>
                <a:lnTo>
                  <a:pt x="505745" y="293790"/>
                </a:lnTo>
                <a:lnTo>
                  <a:pt x="500598" y="295776"/>
                </a:lnTo>
                <a:lnTo>
                  <a:pt x="495054" y="296967"/>
                </a:lnTo>
                <a:lnTo>
                  <a:pt x="489511" y="297762"/>
                </a:lnTo>
                <a:lnTo>
                  <a:pt x="483175" y="298159"/>
                </a:lnTo>
                <a:lnTo>
                  <a:pt x="477236" y="298159"/>
                </a:lnTo>
                <a:lnTo>
                  <a:pt x="470504" y="297762"/>
                </a:lnTo>
                <a:lnTo>
                  <a:pt x="463773" y="296570"/>
                </a:lnTo>
                <a:lnTo>
                  <a:pt x="456646" y="294584"/>
                </a:lnTo>
                <a:lnTo>
                  <a:pt x="449122" y="292201"/>
                </a:lnTo>
                <a:lnTo>
                  <a:pt x="441599" y="289420"/>
                </a:lnTo>
                <a:lnTo>
                  <a:pt x="433680" y="285448"/>
                </a:lnTo>
                <a:lnTo>
                  <a:pt x="424572" y="280681"/>
                </a:lnTo>
                <a:lnTo>
                  <a:pt x="414673" y="276708"/>
                </a:lnTo>
                <a:lnTo>
                  <a:pt x="453082" y="295776"/>
                </a:lnTo>
                <a:lnTo>
                  <a:pt x="471296" y="303720"/>
                </a:lnTo>
                <a:lnTo>
                  <a:pt x="480008" y="306898"/>
                </a:lnTo>
                <a:lnTo>
                  <a:pt x="488323" y="310473"/>
                </a:lnTo>
                <a:lnTo>
                  <a:pt x="496242" y="312857"/>
                </a:lnTo>
                <a:lnTo>
                  <a:pt x="503765" y="314446"/>
                </a:lnTo>
                <a:lnTo>
                  <a:pt x="511289" y="316035"/>
                </a:lnTo>
                <a:lnTo>
                  <a:pt x="518020" y="316432"/>
                </a:lnTo>
                <a:lnTo>
                  <a:pt x="524751" y="316035"/>
                </a:lnTo>
                <a:lnTo>
                  <a:pt x="527919" y="315240"/>
                </a:lnTo>
                <a:lnTo>
                  <a:pt x="530691" y="314446"/>
                </a:lnTo>
                <a:lnTo>
                  <a:pt x="533859" y="313651"/>
                </a:lnTo>
                <a:lnTo>
                  <a:pt x="536234" y="312460"/>
                </a:lnTo>
                <a:lnTo>
                  <a:pt x="539402" y="310871"/>
                </a:lnTo>
                <a:lnTo>
                  <a:pt x="541382" y="309282"/>
                </a:lnTo>
                <a:lnTo>
                  <a:pt x="542966" y="321993"/>
                </a:lnTo>
                <a:lnTo>
                  <a:pt x="543362" y="333910"/>
                </a:lnTo>
                <a:lnTo>
                  <a:pt x="542966" y="345430"/>
                </a:lnTo>
                <a:lnTo>
                  <a:pt x="542570" y="356950"/>
                </a:lnTo>
                <a:lnTo>
                  <a:pt x="544550" y="354566"/>
                </a:lnTo>
                <a:lnTo>
                  <a:pt x="545738" y="353772"/>
                </a:lnTo>
                <a:lnTo>
                  <a:pt x="546925" y="353772"/>
                </a:lnTo>
                <a:lnTo>
                  <a:pt x="548113" y="354169"/>
                </a:lnTo>
                <a:lnTo>
                  <a:pt x="549301" y="354964"/>
                </a:lnTo>
                <a:lnTo>
                  <a:pt x="550489" y="356553"/>
                </a:lnTo>
                <a:lnTo>
                  <a:pt x="551677" y="358142"/>
                </a:lnTo>
                <a:lnTo>
                  <a:pt x="554449" y="363703"/>
                </a:lnTo>
                <a:lnTo>
                  <a:pt x="556429" y="370456"/>
                </a:lnTo>
                <a:lnTo>
                  <a:pt x="558012" y="378401"/>
                </a:lnTo>
                <a:lnTo>
                  <a:pt x="559596" y="387934"/>
                </a:lnTo>
                <a:lnTo>
                  <a:pt x="560388" y="398660"/>
                </a:lnTo>
                <a:lnTo>
                  <a:pt x="560388" y="409782"/>
                </a:lnTo>
                <a:lnTo>
                  <a:pt x="560388" y="420905"/>
                </a:lnTo>
                <a:lnTo>
                  <a:pt x="559596" y="431630"/>
                </a:lnTo>
                <a:lnTo>
                  <a:pt x="558012" y="441164"/>
                </a:lnTo>
                <a:lnTo>
                  <a:pt x="556429" y="449108"/>
                </a:lnTo>
                <a:lnTo>
                  <a:pt x="554449" y="456259"/>
                </a:lnTo>
                <a:lnTo>
                  <a:pt x="551677" y="461423"/>
                </a:lnTo>
                <a:lnTo>
                  <a:pt x="550489" y="463012"/>
                </a:lnTo>
                <a:lnTo>
                  <a:pt x="549301" y="464998"/>
                </a:lnTo>
                <a:lnTo>
                  <a:pt x="548113" y="465792"/>
                </a:lnTo>
                <a:lnTo>
                  <a:pt x="546925" y="465792"/>
                </a:lnTo>
                <a:lnTo>
                  <a:pt x="544946" y="465792"/>
                </a:lnTo>
                <a:lnTo>
                  <a:pt x="543758" y="464203"/>
                </a:lnTo>
                <a:lnTo>
                  <a:pt x="542570" y="463012"/>
                </a:lnTo>
                <a:lnTo>
                  <a:pt x="541382" y="461025"/>
                </a:lnTo>
                <a:lnTo>
                  <a:pt x="540194" y="458642"/>
                </a:lnTo>
                <a:lnTo>
                  <a:pt x="539006" y="455464"/>
                </a:lnTo>
                <a:lnTo>
                  <a:pt x="536630" y="447917"/>
                </a:lnTo>
                <a:lnTo>
                  <a:pt x="535442" y="457450"/>
                </a:lnTo>
                <a:lnTo>
                  <a:pt x="533859" y="467381"/>
                </a:lnTo>
                <a:lnTo>
                  <a:pt x="531483" y="476518"/>
                </a:lnTo>
                <a:lnTo>
                  <a:pt x="529503" y="485654"/>
                </a:lnTo>
                <a:lnTo>
                  <a:pt x="527127" y="494393"/>
                </a:lnTo>
                <a:lnTo>
                  <a:pt x="523564" y="502735"/>
                </a:lnTo>
                <a:lnTo>
                  <a:pt x="520792" y="511077"/>
                </a:lnTo>
                <a:lnTo>
                  <a:pt x="516832" y="519419"/>
                </a:lnTo>
                <a:lnTo>
                  <a:pt x="513269" y="526966"/>
                </a:lnTo>
                <a:lnTo>
                  <a:pt x="508913" y="534514"/>
                </a:lnTo>
                <a:lnTo>
                  <a:pt x="504557" y="541664"/>
                </a:lnTo>
                <a:lnTo>
                  <a:pt x="500598" y="548417"/>
                </a:lnTo>
                <a:lnTo>
                  <a:pt x="495450" y="555170"/>
                </a:lnTo>
                <a:lnTo>
                  <a:pt x="490699" y="561526"/>
                </a:lnTo>
                <a:lnTo>
                  <a:pt x="485947" y="567485"/>
                </a:lnTo>
                <a:lnTo>
                  <a:pt x="480404" y="573443"/>
                </a:lnTo>
                <a:lnTo>
                  <a:pt x="475256" y="578607"/>
                </a:lnTo>
                <a:lnTo>
                  <a:pt x="469713" y="583771"/>
                </a:lnTo>
                <a:lnTo>
                  <a:pt x="464565" y="588538"/>
                </a:lnTo>
                <a:lnTo>
                  <a:pt x="458625" y="592510"/>
                </a:lnTo>
                <a:lnTo>
                  <a:pt x="453082" y="596880"/>
                </a:lnTo>
                <a:lnTo>
                  <a:pt x="447142" y="600852"/>
                </a:lnTo>
                <a:lnTo>
                  <a:pt x="441203" y="604030"/>
                </a:lnTo>
                <a:lnTo>
                  <a:pt x="435263" y="607605"/>
                </a:lnTo>
                <a:lnTo>
                  <a:pt x="429720" y="609989"/>
                </a:lnTo>
                <a:lnTo>
                  <a:pt x="424177" y="612372"/>
                </a:lnTo>
                <a:lnTo>
                  <a:pt x="418237" y="614756"/>
                </a:lnTo>
                <a:lnTo>
                  <a:pt x="412298" y="616344"/>
                </a:lnTo>
                <a:lnTo>
                  <a:pt x="406754" y="617536"/>
                </a:lnTo>
                <a:lnTo>
                  <a:pt x="401211" y="618331"/>
                </a:lnTo>
                <a:lnTo>
                  <a:pt x="395667" y="618728"/>
                </a:lnTo>
                <a:lnTo>
                  <a:pt x="390520" y="619125"/>
                </a:lnTo>
                <a:lnTo>
                  <a:pt x="385768" y="618728"/>
                </a:lnTo>
                <a:lnTo>
                  <a:pt x="381017" y="618331"/>
                </a:lnTo>
                <a:lnTo>
                  <a:pt x="376265" y="617536"/>
                </a:lnTo>
                <a:lnTo>
                  <a:pt x="371909" y="615947"/>
                </a:lnTo>
                <a:lnTo>
                  <a:pt x="366762" y="614358"/>
                </a:lnTo>
                <a:lnTo>
                  <a:pt x="361218" y="611975"/>
                </a:lnTo>
                <a:lnTo>
                  <a:pt x="356467" y="609592"/>
                </a:lnTo>
                <a:lnTo>
                  <a:pt x="350923" y="606414"/>
                </a:lnTo>
                <a:lnTo>
                  <a:pt x="345380" y="603633"/>
                </a:lnTo>
                <a:lnTo>
                  <a:pt x="339836" y="599661"/>
                </a:lnTo>
                <a:lnTo>
                  <a:pt x="328353" y="591716"/>
                </a:lnTo>
                <a:lnTo>
                  <a:pt x="317662" y="582580"/>
                </a:lnTo>
                <a:lnTo>
                  <a:pt x="306575" y="572251"/>
                </a:lnTo>
                <a:lnTo>
                  <a:pt x="295884" y="560732"/>
                </a:lnTo>
                <a:lnTo>
                  <a:pt x="285193" y="548020"/>
                </a:lnTo>
                <a:lnTo>
                  <a:pt x="280046" y="541664"/>
                </a:lnTo>
                <a:lnTo>
                  <a:pt x="275690" y="534514"/>
                </a:lnTo>
                <a:lnTo>
                  <a:pt x="270543" y="527364"/>
                </a:lnTo>
                <a:lnTo>
                  <a:pt x="266187" y="520213"/>
                </a:lnTo>
                <a:lnTo>
                  <a:pt x="261832" y="512666"/>
                </a:lnTo>
                <a:lnTo>
                  <a:pt x="257872" y="504721"/>
                </a:lnTo>
                <a:lnTo>
                  <a:pt x="253516" y="496777"/>
                </a:lnTo>
                <a:lnTo>
                  <a:pt x="250349" y="488435"/>
                </a:lnTo>
                <a:lnTo>
                  <a:pt x="246785" y="480490"/>
                </a:lnTo>
                <a:lnTo>
                  <a:pt x="244013" y="472148"/>
                </a:lnTo>
                <a:lnTo>
                  <a:pt x="240846" y="463012"/>
                </a:lnTo>
                <a:lnTo>
                  <a:pt x="238470" y="454272"/>
                </a:lnTo>
                <a:lnTo>
                  <a:pt x="236490" y="460231"/>
                </a:lnTo>
                <a:lnTo>
                  <a:pt x="234114" y="464998"/>
                </a:lnTo>
                <a:lnTo>
                  <a:pt x="233322" y="466189"/>
                </a:lnTo>
                <a:lnTo>
                  <a:pt x="232134" y="467381"/>
                </a:lnTo>
                <a:lnTo>
                  <a:pt x="230946" y="468176"/>
                </a:lnTo>
                <a:lnTo>
                  <a:pt x="229759" y="468573"/>
                </a:lnTo>
                <a:lnTo>
                  <a:pt x="228175" y="468176"/>
                </a:lnTo>
                <a:lnTo>
                  <a:pt x="226591" y="467381"/>
                </a:lnTo>
                <a:lnTo>
                  <a:pt x="225403" y="466189"/>
                </a:lnTo>
                <a:lnTo>
                  <a:pt x="224215" y="463806"/>
                </a:lnTo>
                <a:lnTo>
                  <a:pt x="222235" y="459039"/>
                </a:lnTo>
                <a:lnTo>
                  <a:pt x="219860" y="452286"/>
                </a:lnTo>
                <a:lnTo>
                  <a:pt x="218276" y="443547"/>
                </a:lnTo>
                <a:lnTo>
                  <a:pt x="217088" y="434411"/>
                </a:lnTo>
                <a:lnTo>
                  <a:pt x="216296" y="423685"/>
                </a:lnTo>
                <a:lnTo>
                  <a:pt x="215900" y="412563"/>
                </a:lnTo>
                <a:lnTo>
                  <a:pt x="216296" y="401043"/>
                </a:lnTo>
                <a:lnTo>
                  <a:pt x="217088" y="390715"/>
                </a:lnTo>
                <a:lnTo>
                  <a:pt x="218276" y="381181"/>
                </a:lnTo>
                <a:lnTo>
                  <a:pt x="219860" y="372839"/>
                </a:lnTo>
                <a:lnTo>
                  <a:pt x="222235" y="366086"/>
                </a:lnTo>
                <a:lnTo>
                  <a:pt x="224215" y="360922"/>
                </a:lnTo>
                <a:lnTo>
                  <a:pt x="225403" y="358936"/>
                </a:lnTo>
                <a:lnTo>
                  <a:pt x="226591" y="357744"/>
                </a:lnTo>
                <a:lnTo>
                  <a:pt x="228175" y="356950"/>
                </a:lnTo>
                <a:lnTo>
                  <a:pt x="229759" y="356553"/>
                </a:lnTo>
                <a:lnTo>
                  <a:pt x="230551" y="356950"/>
                </a:lnTo>
                <a:lnTo>
                  <a:pt x="231342" y="357347"/>
                </a:lnTo>
                <a:lnTo>
                  <a:pt x="232134" y="342252"/>
                </a:lnTo>
                <a:lnTo>
                  <a:pt x="232530" y="335499"/>
                </a:lnTo>
                <a:lnTo>
                  <a:pt x="233718" y="329541"/>
                </a:lnTo>
                <a:lnTo>
                  <a:pt x="232926" y="321596"/>
                </a:lnTo>
                <a:lnTo>
                  <a:pt x="232926" y="314049"/>
                </a:lnTo>
                <a:lnTo>
                  <a:pt x="232926" y="307296"/>
                </a:lnTo>
                <a:lnTo>
                  <a:pt x="232926" y="300543"/>
                </a:lnTo>
                <a:lnTo>
                  <a:pt x="233718" y="294584"/>
                </a:lnTo>
                <a:lnTo>
                  <a:pt x="234906" y="289023"/>
                </a:lnTo>
                <a:lnTo>
                  <a:pt x="236094" y="283461"/>
                </a:lnTo>
                <a:lnTo>
                  <a:pt x="237282" y="278297"/>
                </a:lnTo>
                <a:lnTo>
                  <a:pt x="238866" y="273531"/>
                </a:lnTo>
                <a:lnTo>
                  <a:pt x="240846" y="269558"/>
                </a:lnTo>
                <a:lnTo>
                  <a:pt x="243617" y="265189"/>
                </a:lnTo>
                <a:lnTo>
                  <a:pt x="245597" y="262011"/>
                </a:lnTo>
                <a:lnTo>
                  <a:pt x="248765" y="258436"/>
                </a:lnTo>
                <a:lnTo>
                  <a:pt x="251537" y="255655"/>
                </a:lnTo>
                <a:lnTo>
                  <a:pt x="255100" y="252477"/>
                </a:lnTo>
                <a:lnTo>
                  <a:pt x="258268" y="250491"/>
                </a:lnTo>
                <a:lnTo>
                  <a:pt x="243221" y="250491"/>
                </a:lnTo>
                <a:lnTo>
                  <a:pt x="231342" y="250888"/>
                </a:lnTo>
                <a:lnTo>
                  <a:pt x="221443" y="251683"/>
                </a:lnTo>
                <a:lnTo>
                  <a:pt x="228175" y="248108"/>
                </a:lnTo>
                <a:lnTo>
                  <a:pt x="235302" y="243341"/>
                </a:lnTo>
                <a:lnTo>
                  <a:pt x="242825" y="238177"/>
                </a:lnTo>
                <a:lnTo>
                  <a:pt x="249953" y="232615"/>
                </a:lnTo>
                <a:lnTo>
                  <a:pt x="263811" y="222287"/>
                </a:lnTo>
                <a:lnTo>
                  <a:pt x="270147" y="217520"/>
                </a:lnTo>
                <a:lnTo>
                  <a:pt x="276086" y="214343"/>
                </a:lnTo>
                <a:lnTo>
                  <a:pt x="291925" y="206398"/>
                </a:lnTo>
                <a:lnTo>
                  <a:pt x="307367" y="199645"/>
                </a:lnTo>
                <a:lnTo>
                  <a:pt x="322810" y="194481"/>
                </a:lnTo>
                <a:lnTo>
                  <a:pt x="337461" y="189714"/>
                </a:lnTo>
                <a:lnTo>
                  <a:pt x="351715" y="186139"/>
                </a:lnTo>
                <a:lnTo>
                  <a:pt x="365574" y="183756"/>
                </a:lnTo>
                <a:lnTo>
                  <a:pt x="379037" y="182167"/>
                </a:lnTo>
                <a:lnTo>
                  <a:pt x="392103" y="180975"/>
                </a:lnTo>
                <a:close/>
                <a:moveTo>
                  <a:pt x="958250" y="0"/>
                </a:moveTo>
                <a:lnTo>
                  <a:pt x="974507" y="0"/>
                </a:lnTo>
                <a:lnTo>
                  <a:pt x="989971" y="397"/>
                </a:lnTo>
                <a:lnTo>
                  <a:pt x="1004642" y="1986"/>
                </a:lnTo>
                <a:lnTo>
                  <a:pt x="1018917" y="4369"/>
                </a:lnTo>
                <a:lnTo>
                  <a:pt x="1032795" y="6752"/>
                </a:lnTo>
                <a:lnTo>
                  <a:pt x="1045880" y="9929"/>
                </a:lnTo>
                <a:lnTo>
                  <a:pt x="1058172" y="13900"/>
                </a:lnTo>
                <a:lnTo>
                  <a:pt x="1070067" y="18269"/>
                </a:lnTo>
                <a:lnTo>
                  <a:pt x="1081170" y="22241"/>
                </a:lnTo>
                <a:lnTo>
                  <a:pt x="1091876" y="27404"/>
                </a:lnTo>
                <a:lnTo>
                  <a:pt x="1101392" y="32170"/>
                </a:lnTo>
                <a:lnTo>
                  <a:pt x="1110908" y="36936"/>
                </a:lnTo>
                <a:lnTo>
                  <a:pt x="1119235" y="42099"/>
                </a:lnTo>
                <a:lnTo>
                  <a:pt x="1127166" y="47262"/>
                </a:lnTo>
                <a:lnTo>
                  <a:pt x="1134303" y="52425"/>
                </a:lnTo>
                <a:lnTo>
                  <a:pt x="1140647" y="56794"/>
                </a:lnTo>
                <a:lnTo>
                  <a:pt x="1151353" y="65531"/>
                </a:lnTo>
                <a:lnTo>
                  <a:pt x="1159283" y="72680"/>
                </a:lnTo>
                <a:lnTo>
                  <a:pt x="1165628" y="78240"/>
                </a:lnTo>
                <a:lnTo>
                  <a:pt x="1163645" y="83006"/>
                </a:lnTo>
                <a:lnTo>
                  <a:pt x="1160473" y="88567"/>
                </a:lnTo>
                <a:lnTo>
                  <a:pt x="1156904" y="94921"/>
                </a:lnTo>
                <a:lnTo>
                  <a:pt x="1151749" y="102467"/>
                </a:lnTo>
                <a:lnTo>
                  <a:pt x="1145802" y="110410"/>
                </a:lnTo>
                <a:lnTo>
                  <a:pt x="1141837" y="114779"/>
                </a:lnTo>
                <a:lnTo>
                  <a:pt x="1138268" y="118354"/>
                </a:lnTo>
                <a:lnTo>
                  <a:pt x="1133906" y="122722"/>
                </a:lnTo>
                <a:lnTo>
                  <a:pt x="1129545" y="126694"/>
                </a:lnTo>
                <a:lnTo>
                  <a:pt x="1124786" y="130268"/>
                </a:lnTo>
                <a:lnTo>
                  <a:pt x="1119632" y="134240"/>
                </a:lnTo>
                <a:lnTo>
                  <a:pt x="1114081" y="137020"/>
                </a:lnTo>
                <a:lnTo>
                  <a:pt x="1108133" y="140197"/>
                </a:lnTo>
                <a:lnTo>
                  <a:pt x="1101789" y="142580"/>
                </a:lnTo>
                <a:lnTo>
                  <a:pt x="1095841" y="144566"/>
                </a:lnTo>
                <a:lnTo>
                  <a:pt x="1089100" y="146552"/>
                </a:lnTo>
                <a:lnTo>
                  <a:pt x="1081170" y="147743"/>
                </a:lnTo>
                <a:lnTo>
                  <a:pt x="1073636" y="148140"/>
                </a:lnTo>
                <a:lnTo>
                  <a:pt x="1066102" y="148140"/>
                </a:lnTo>
                <a:lnTo>
                  <a:pt x="1057775" y="147743"/>
                </a:lnTo>
                <a:lnTo>
                  <a:pt x="1049052" y="145758"/>
                </a:lnTo>
                <a:lnTo>
                  <a:pt x="1039932" y="143772"/>
                </a:lnTo>
                <a:lnTo>
                  <a:pt x="1030812" y="140992"/>
                </a:lnTo>
                <a:lnTo>
                  <a:pt x="1021296" y="136623"/>
                </a:lnTo>
                <a:lnTo>
                  <a:pt x="1010590" y="131857"/>
                </a:lnTo>
                <a:lnTo>
                  <a:pt x="998695" y="126297"/>
                </a:lnTo>
                <a:lnTo>
                  <a:pt x="987196" y="121134"/>
                </a:lnTo>
                <a:lnTo>
                  <a:pt x="1011383" y="133446"/>
                </a:lnTo>
                <a:lnTo>
                  <a:pt x="1035571" y="144566"/>
                </a:lnTo>
                <a:lnTo>
                  <a:pt x="1047070" y="150126"/>
                </a:lnTo>
                <a:lnTo>
                  <a:pt x="1058172" y="155289"/>
                </a:lnTo>
                <a:lnTo>
                  <a:pt x="1069274" y="159261"/>
                </a:lnTo>
                <a:lnTo>
                  <a:pt x="1079980" y="163233"/>
                </a:lnTo>
                <a:lnTo>
                  <a:pt x="1090290" y="166807"/>
                </a:lnTo>
                <a:lnTo>
                  <a:pt x="1099806" y="169190"/>
                </a:lnTo>
                <a:lnTo>
                  <a:pt x="1109322" y="170381"/>
                </a:lnTo>
                <a:lnTo>
                  <a:pt x="1118046" y="171176"/>
                </a:lnTo>
                <a:lnTo>
                  <a:pt x="1122011" y="171176"/>
                </a:lnTo>
                <a:lnTo>
                  <a:pt x="1126373" y="170779"/>
                </a:lnTo>
                <a:lnTo>
                  <a:pt x="1130338" y="169984"/>
                </a:lnTo>
                <a:lnTo>
                  <a:pt x="1133906" y="169190"/>
                </a:lnTo>
                <a:lnTo>
                  <a:pt x="1137475" y="167998"/>
                </a:lnTo>
                <a:lnTo>
                  <a:pt x="1141044" y="166013"/>
                </a:lnTo>
                <a:lnTo>
                  <a:pt x="1144612" y="164027"/>
                </a:lnTo>
                <a:lnTo>
                  <a:pt x="1147388" y="162041"/>
                </a:lnTo>
                <a:lnTo>
                  <a:pt x="1148181" y="170381"/>
                </a:lnTo>
                <a:lnTo>
                  <a:pt x="1148974" y="178325"/>
                </a:lnTo>
                <a:lnTo>
                  <a:pt x="1150163" y="193417"/>
                </a:lnTo>
                <a:lnTo>
                  <a:pt x="1149767" y="208112"/>
                </a:lnTo>
                <a:lnTo>
                  <a:pt x="1148577" y="222012"/>
                </a:lnTo>
                <a:lnTo>
                  <a:pt x="1150163" y="220424"/>
                </a:lnTo>
                <a:lnTo>
                  <a:pt x="1151353" y="219232"/>
                </a:lnTo>
                <a:lnTo>
                  <a:pt x="1152543" y="218835"/>
                </a:lnTo>
                <a:lnTo>
                  <a:pt x="1154129" y="218438"/>
                </a:lnTo>
                <a:lnTo>
                  <a:pt x="1155715" y="218835"/>
                </a:lnTo>
                <a:lnTo>
                  <a:pt x="1157697" y="219629"/>
                </a:lnTo>
                <a:lnTo>
                  <a:pt x="1159283" y="222012"/>
                </a:lnTo>
                <a:lnTo>
                  <a:pt x="1160869" y="223998"/>
                </a:lnTo>
                <a:lnTo>
                  <a:pt x="1162059" y="226778"/>
                </a:lnTo>
                <a:lnTo>
                  <a:pt x="1164041" y="230750"/>
                </a:lnTo>
                <a:lnTo>
                  <a:pt x="1166421" y="239090"/>
                </a:lnTo>
                <a:lnTo>
                  <a:pt x="1168403" y="249813"/>
                </a:lnTo>
                <a:lnTo>
                  <a:pt x="1169989" y="261728"/>
                </a:lnTo>
                <a:lnTo>
                  <a:pt x="1171179" y="275232"/>
                </a:lnTo>
                <a:lnTo>
                  <a:pt x="1171575" y="289529"/>
                </a:lnTo>
                <a:lnTo>
                  <a:pt x="1171179" y="303827"/>
                </a:lnTo>
                <a:lnTo>
                  <a:pt x="1169989" y="316933"/>
                </a:lnTo>
                <a:lnTo>
                  <a:pt x="1168403" y="328848"/>
                </a:lnTo>
                <a:lnTo>
                  <a:pt x="1166421" y="339174"/>
                </a:lnTo>
                <a:lnTo>
                  <a:pt x="1164041" y="347912"/>
                </a:lnTo>
                <a:lnTo>
                  <a:pt x="1162059" y="351486"/>
                </a:lnTo>
                <a:lnTo>
                  <a:pt x="1160869" y="354266"/>
                </a:lnTo>
                <a:lnTo>
                  <a:pt x="1159283" y="357047"/>
                </a:lnTo>
                <a:lnTo>
                  <a:pt x="1157697" y="358635"/>
                </a:lnTo>
                <a:lnTo>
                  <a:pt x="1155715" y="359827"/>
                </a:lnTo>
                <a:lnTo>
                  <a:pt x="1154129" y="360224"/>
                </a:lnTo>
                <a:lnTo>
                  <a:pt x="1152146" y="359827"/>
                </a:lnTo>
                <a:lnTo>
                  <a:pt x="1150560" y="358635"/>
                </a:lnTo>
                <a:lnTo>
                  <a:pt x="1148577" y="356649"/>
                </a:lnTo>
                <a:lnTo>
                  <a:pt x="1146991" y="353869"/>
                </a:lnTo>
                <a:lnTo>
                  <a:pt x="1145405" y="351089"/>
                </a:lnTo>
                <a:lnTo>
                  <a:pt x="1144216" y="346720"/>
                </a:lnTo>
                <a:lnTo>
                  <a:pt x="1141440" y="337586"/>
                </a:lnTo>
                <a:lnTo>
                  <a:pt x="1139854" y="350295"/>
                </a:lnTo>
                <a:lnTo>
                  <a:pt x="1137871" y="361812"/>
                </a:lnTo>
                <a:lnTo>
                  <a:pt x="1135096" y="373727"/>
                </a:lnTo>
                <a:lnTo>
                  <a:pt x="1132320" y="385245"/>
                </a:lnTo>
                <a:lnTo>
                  <a:pt x="1128752" y="395968"/>
                </a:lnTo>
                <a:lnTo>
                  <a:pt x="1125183" y="407089"/>
                </a:lnTo>
                <a:lnTo>
                  <a:pt x="1120821" y="417812"/>
                </a:lnTo>
                <a:lnTo>
                  <a:pt x="1116460" y="427741"/>
                </a:lnTo>
                <a:lnTo>
                  <a:pt x="1111701" y="437273"/>
                </a:lnTo>
                <a:lnTo>
                  <a:pt x="1106547" y="446805"/>
                </a:lnTo>
                <a:lnTo>
                  <a:pt x="1100996" y="455939"/>
                </a:lnTo>
                <a:lnTo>
                  <a:pt x="1095444" y="464280"/>
                </a:lnTo>
                <a:lnTo>
                  <a:pt x="1089497" y="473017"/>
                </a:lnTo>
                <a:lnTo>
                  <a:pt x="1083152" y="480960"/>
                </a:lnTo>
                <a:lnTo>
                  <a:pt x="1076808" y="488506"/>
                </a:lnTo>
                <a:lnTo>
                  <a:pt x="1070464" y="495655"/>
                </a:lnTo>
                <a:lnTo>
                  <a:pt x="1063723" y="502407"/>
                </a:lnTo>
                <a:lnTo>
                  <a:pt x="1056586" y="509159"/>
                </a:lnTo>
                <a:lnTo>
                  <a:pt x="1049845" y="515116"/>
                </a:lnTo>
                <a:lnTo>
                  <a:pt x="1042708" y="520676"/>
                </a:lnTo>
                <a:lnTo>
                  <a:pt x="1035174" y="525442"/>
                </a:lnTo>
                <a:lnTo>
                  <a:pt x="1028037" y="530605"/>
                </a:lnTo>
                <a:lnTo>
                  <a:pt x="1020503" y="534974"/>
                </a:lnTo>
                <a:lnTo>
                  <a:pt x="1012969" y="538549"/>
                </a:lnTo>
                <a:lnTo>
                  <a:pt x="1005832" y="542520"/>
                </a:lnTo>
                <a:lnTo>
                  <a:pt x="998298" y="545300"/>
                </a:lnTo>
                <a:lnTo>
                  <a:pt x="991161" y="548081"/>
                </a:lnTo>
                <a:lnTo>
                  <a:pt x="984024" y="550067"/>
                </a:lnTo>
                <a:lnTo>
                  <a:pt x="976886" y="551655"/>
                </a:lnTo>
                <a:lnTo>
                  <a:pt x="969749" y="553244"/>
                </a:lnTo>
                <a:lnTo>
                  <a:pt x="962612" y="554038"/>
                </a:lnTo>
                <a:lnTo>
                  <a:pt x="955871" y="554038"/>
                </a:lnTo>
                <a:lnTo>
                  <a:pt x="950320" y="553641"/>
                </a:lnTo>
                <a:lnTo>
                  <a:pt x="944372" y="553244"/>
                </a:lnTo>
                <a:lnTo>
                  <a:pt x="938424" y="551655"/>
                </a:lnTo>
                <a:lnTo>
                  <a:pt x="932080" y="549669"/>
                </a:lnTo>
                <a:lnTo>
                  <a:pt x="925736" y="547683"/>
                </a:lnTo>
                <a:lnTo>
                  <a:pt x="919788" y="544903"/>
                </a:lnTo>
                <a:lnTo>
                  <a:pt x="913047" y="541726"/>
                </a:lnTo>
                <a:lnTo>
                  <a:pt x="906307" y="538151"/>
                </a:lnTo>
                <a:lnTo>
                  <a:pt x="898773" y="534180"/>
                </a:lnTo>
                <a:lnTo>
                  <a:pt x="892429" y="529811"/>
                </a:lnTo>
                <a:lnTo>
                  <a:pt x="884895" y="524648"/>
                </a:lnTo>
                <a:lnTo>
                  <a:pt x="877758" y="519882"/>
                </a:lnTo>
                <a:lnTo>
                  <a:pt x="870620" y="513925"/>
                </a:lnTo>
                <a:lnTo>
                  <a:pt x="863880" y="507967"/>
                </a:lnTo>
                <a:lnTo>
                  <a:pt x="856742" y="501613"/>
                </a:lnTo>
                <a:lnTo>
                  <a:pt x="849605" y="494861"/>
                </a:lnTo>
                <a:lnTo>
                  <a:pt x="842864" y="487712"/>
                </a:lnTo>
                <a:lnTo>
                  <a:pt x="836124" y="480166"/>
                </a:lnTo>
                <a:lnTo>
                  <a:pt x="829383" y="472223"/>
                </a:lnTo>
                <a:lnTo>
                  <a:pt x="823039" y="463883"/>
                </a:lnTo>
                <a:lnTo>
                  <a:pt x="816694" y="455542"/>
                </a:lnTo>
                <a:lnTo>
                  <a:pt x="810350" y="446805"/>
                </a:lnTo>
                <a:lnTo>
                  <a:pt x="804799" y="438067"/>
                </a:lnTo>
                <a:lnTo>
                  <a:pt x="798851" y="428535"/>
                </a:lnTo>
                <a:lnTo>
                  <a:pt x="793300" y="419004"/>
                </a:lnTo>
                <a:lnTo>
                  <a:pt x="788145" y="409075"/>
                </a:lnTo>
                <a:lnTo>
                  <a:pt x="782991" y="399146"/>
                </a:lnTo>
                <a:lnTo>
                  <a:pt x="778629" y="388819"/>
                </a:lnTo>
                <a:lnTo>
                  <a:pt x="774267" y="378493"/>
                </a:lnTo>
                <a:lnTo>
                  <a:pt x="770699" y="367770"/>
                </a:lnTo>
                <a:lnTo>
                  <a:pt x="767130" y="357047"/>
                </a:lnTo>
                <a:lnTo>
                  <a:pt x="763958" y="345529"/>
                </a:lnTo>
                <a:lnTo>
                  <a:pt x="761579" y="353075"/>
                </a:lnTo>
                <a:lnTo>
                  <a:pt x="759993" y="355855"/>
                </a:lnTo>
                <a:lnTo>
                  <a:pt x="758803" y="358635"/>
                </a:lnTo>
                <a:lnTo>
                  <a:pt x="757614" y="360621"/>
                </a:lnTo>
                <a:lnTo>
                  <a:pt x="755631" y="362210"/>
                </a:lnTo>
                <a:lnTo>
                  <a:pt x="754045" y="363401"/>
                </a:lnTo>
                <a:lnTo>
                  <a:pt x="752459" y="363798"/>
                </a:lnTo>
                <a:lnTo>
                  <a:pt x="750873" y="363401"/>
                </a:lnTo>
                <a:lnTo>
                  <a:pt x="748890" y="361812"/>
                </a:lnTo>
                <a:lnTo>
                  <a:pt x="747304" y="360224"/>
                </a:lnTo>
                <a:lnTo>
                  <a:pt x="745718" y="357841"/>
                </a:lnTo>
                <a:lnTo>
                  <a:pt x="744528" y="354664"/>
                </a:lnTo>
                <a:lnTo>
                  <a:pt x="742546" y="351486"/>
                </a:lnTo>
                <a:lnTo>
                  <a:pt x="740167" y="342352"/>
                </a:lnTo>
                <a:lnTo>
                  <a:pt x="738184" y="332423"/>
                </a:lnTo>
                <a:lnTo>
                  <a:pt x="736202" y="320111"/>
                </a:lnTo>
                <a:lnTo>
                  <a:pt x="735409" y="307004"/>
                </a:lnTo>
                <a:lnTo>
                  <a:pt x="735012" y="292707"/>
                </a:lnTo>
                <a:lnTo>
                  <a:pt x="735409" y="278409"/>
                </a:lnTo>
                <a:lnTo>
                  <a:pt x="736202" y="264905"/>
                </a:lnTo>
                <a:lnTo>
                  <a:pt x="738184" y="252991"/>
                </a:lnTo>
                <a:lnTo>
                  <a:pt x="740167" y="242665"/>
                </a:lnTo>
                <a:lnTo>
                  <a:pt x="742546" y="233927"/>
                </a:lnTo>
                <a:lnTo>
                  <a:pt x="744528" y="230353"/>
                </a:lnTo>
                <a:lnTo>
                  <a:pt x="745718" y="227175"/>
                </a:lnTo>
                <a:lnTo>
                  <a:pt x="747304" y="224792"/>
                </a:lnTo>
                <a:lnTo>
                  <a:pt x="748890" y="223204"/>
                </a:lnTo>
                <a:lnTo>
                  <a:pt x="750873" y="222409"/>
                </a:lnTo>
                <a:lnTo>
                  <a:pt x="752459" y="222012"/>
                </a:lnTo>
                <a:lnTo>
                  <a:pt x="753648" y="222409"/>
                </a:lnTo>
                <a:lnTo>
                  <a:pt x="754441" y="222807"/>
                </a:lnTo>
                <a:lnTo>
                  <a:pt x="754838" y="213275"/>
                </a:lnTo>
                <a:lnTo>
                  <a:pt x="755631" y="204140"/>
                </a:lnTo>
                <a:lnTo>
                  <a:pt x="756424" y="195800"/>
                </a:lnTo>
                <a:lnTo>
                  <a:pt x="758010" y="187856"/>
                </a:lnTo>
                <a:lnTo>
                  <a:pt x="757217" y="177927"/>
                </a:lnTo>
                <a:lnTo>
                  <a:pt x="756424" y="168793"/>
                </a:lnTo>
                <a:lnTo>
                  <a:pt x="756424" y="160055"/>
                </a:lnTo>
                <a:lnTo>
                  <a:pt x="757217" y="151318"/>
                </a:lnTo>
                <a:lnTo>
                  <a:pt x="758010" y="143772"/>
                </a:lnTo>
                <a:lnTo>
                  <a:pt x="759200" y="136226"/>
                </a:lnTo>
                <a:lnTo>
                  <a:pt x="760389" y="129474"/>
                </a:lnTo>
                <a:lnTo>
                  <a:pt x="762372" y="123119"/>
                </a:lnTo>
                <a:lnTo>
                  <a:pt x="764751" y="117162"/>
                </a:lnTo>
                <a:lnTo>
                  <a:pt x="767130" y="111602"/>
                </a:lnTo>
                <a:lnTo>
                  <a:pt x="769906" y="106836"/>
                </a:lnTo>
                <a:lnTo>
                  <a:pt x="773078" y="102070"/>
                </a:lnTo>
                <a:lnTo>
                  <a:pt x="776646" y="97701"/>
                </a:lnTo>
                <a:lnTo>
                  <a:pt x="780215" y="94127"/>
                </a:lnTo>
                <a:lnTo>
                  <a:pt x="784577" y="90552"/>
                </a:lnTo>
                <a:lnTo>
                  <a:pt x="788542" y="87772"/>
                </a:lnTo>
                <a:lnTo>
                  <a:pt x="769113" y="88169"/>
                </a:lnTo>
                <a:lnTo>
                  <a:pt x="754441" y="88567"/>
                </a:lnTo>
                <a:lnTo>
                  <a:pt x="741753" y="89361"/>
                </a:lnTo>
                <a:lnTo>
                  <a:pt x="746115" y="86978"/>
                </a:lnTo>
                <a:lnTo>
                  <a:pt x="750873" y="84198"/>
                </a:lnTo>
                <a:lnTo>
                  <a:pt x="759993" y="79035"/>
                </a:lnTo>
                <a:lnTo>
                  <a:pt x="768716" y="72283"/>
                </a:lnTo>
                <a:lnTo>
                  <a:pt x="778232" y="65531"/>
                </a:lnTo>
                <a:lnTo>
                  <a:pt x="795283" y="52425"/>
                </a:lnTo>
                <a:lnTo>
                  <a:pt x="803609" y="46468"/>
                </a:lnTo>
                <a:lnTo>
                  <a:pt x="810747" y="42099"/>
                </a:lnTo>
                <a:lnTo>
                  <a:pt x="821453" y="36936"/>
                </a:lnTo>
                <a:lnTo>
                  <a:pt x="830969" y="32567"/>
                </a:lnTo>
                <a:lnTo>
                  <a:pt x="841278" y="27801"/>
                </a:lnTo>
                <a:lnTo>
                  <a:pt x="850795" y="23829"/>
                </a:lnTo>
                <a:lnTo>
                  <a:pt x="860707" y="20255"/>
                </a:lnTo>
                <a:lnTo>
                  <a:pt x="870224" y="16681"/>
                </a:lnTo>
                <a:lnTo>
                  <a:pt x="879740" y="13900"/>
                </a:lnTo>
                <a:lnTo>
                  <a:pt x="888860" y="11518"/>
                </a:lnTo>
                <a:lnTo>
                  <a:pt x="897980" y="8737"/>
                </a:lnTo>
                <a:lnTo>
                  <a:pt x="907100" y="6752"/>
                </a:lnTo>
                <a:lnTo>
                  <a:pt x="915823" y="5163"/>
                </a:lnTo>
                <a:lnTo>
                  <a:pt x="924546" y="3177"/>
                </a:lnTo>
                <a:lnTo>
                  <a:pt x="941993" y="1191"/>
                </a:lnTo>
                <a:lnTo>
                  <a:pt x="958250"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3" name="矩形 22"/>
          <p:cNvSpPr/>
          <p:nvPr/>
        </p:nvSpPr>
        <p:spPr>
          <a:xfrm>
            <a:off x="7325710" y="4572702"/>
            <a:ext cx="3538311" cy="158684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4" name="椭圆 23"/>
          <p:cNvSpPr/>
          <p:nvPr/>
        </p:nvSpPr>
        <p:spPr>
          <a:xfrm>
            <a:off x="7307864" y="1832090"/>
            <a:ext cx="3556158" cy="2193540"/>
          </a:xfrm>
          <a:prstGeom prst="ellipse">
            <a:avLst/>
          </a:prstGeom>
          <a:solidFill>
            <a:srgbClr val="FFFEFF"/>
          </a:solidFill>
          <a:ln w="571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325710" y="4310980"/>
            <a:ext cx="3538311" cy="3600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7325710" y="6385264"/>
            <a:ext cx="3538311" cy="36000"/>
          </a:xfrm>
          <a:prstGeom prst="rect">
            <a:avLst/>
          </a:prstGeom>
          <a:solidFill>
            <a:schemeClr val="accent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KSO_Shape"/>
          <p:cNvSpPr/>
          <p:nvPr/>
        </p:nvSpPr>
        <p:spPr bwMode="auto">
          <a:xfrm>
            <a:off x="8377050" y="2442087"/>
            <a:ext cx="1417786" cy="973546"/>
          </a:xfrm>
          <a:custGeom>
            <a:avLst/>
            <a:gdLst>
              <a:gd name="T0" fmla="*/ 2147483646 w 112"/>
              <a:gd name="T1" fmla="*/ 2147483646 h 77"/>
              <a:gd name="T2" fmla="*/ 2147483646 w 112"/>
              <a:gd name="T3" fmla="*/ 2147483646 h 77"/>
              <a:gd name="T4" fmla="*/ 2147483646 w 112"/>
              <a:gd name="T5" fmla="*/ 2147483646 h 77"/>
              <a:gd name="T6" fmla="*/ 2147483646 w 112"/>
              <a:gd name="T7" fmla="*/ 2147483646 h 77"/>
              <a:gd name="T8" fmla="*/ 2147483646 w 112"/>
              <a:gd name="T9" fmla="*/ 2147483646 h 77"/>
              <a:gd name="T10" fmla="*/ 0 w 112"/>
              <a:gd name="T11" fmla="*/ 2147483646 h 77"/>
              <a:gd name="T12" fmla="*/ 2147483646 w 112"/>
              <a:gd name="T13" fmla="*/ 2147483646 h 77"/>
              <a:gd name="T14" fmla="*/ 2147483646 w 112"/>
              <a:gd name="T15" fmla="*/ 2147483646 h 77"/>
              <a:gd name="T16" fmla="*/ 2147483646 w 112"/>
              <a:gd name="T17" fmla="*/ 2147483646 h 77"/>
              <a:gd name="T18" fmla="*/ 2147483646 w 112"/>
              <a:gd name="T19" fmla="*/ 2147483646 h 77"/>
              <a:gd name="T20" fmla="*/ 2147483646 w 112"/>
              <a:gd name="T21" fmla="*/ 2147483646 h 77"/>
              <a:gd name="T22" fmla="*/ 2147483646 w 112"/>
              <a:gd name="T23" fmla="*/ 2147483646 h 77"/>
              <a:gd name="T24" fmla="*/ 2147483646 w 112"/>
              <a:gd name="T25" fmla="*/ 2147483646 h 77"/>
              <a:gd name="T26" fmla="*/ 2147483646 w 112"/>
              <a:gd name="T27" fmla="*/ 2147483646 h 77"/>
              <a:gd name="T28" fmla="*/ 2147483646 w 112"/>
              <a:gd name="T29" fmla="*/ 2147483646 h 77"/>
              <a:gd name="T30" fmla="*/ 2147483646 w 112"/>
              <a:gd name="T31" fmla="*/ 2147483646 h 77"/>
              <a:gd name="T32" fmla="*/ 2147483646 w 112"/>
              <a:gd name="T33" fmla="*/ 2147483646 h 77"/>
              <a:gd name="T34" fmla="*/ 2147483646 w 112"/>
              <a:gd name="T35" fmla="*/ 2147483646 h 77"/>
              <a:gd name="T36" fmla="*/ 2147483646 w 112"/>
              <a:gd name="T37" fmla="*/ 2147483646 h 77"/>
              <a:gd name="T38" fmla="*/ 2147483646 w 112"/>
              <a:gd name="T39" fmla="*/ 2147483646 h 77"/>
              <a:gd name="T40" fmla="*/ 2147483646 w 112"/>
              <a:gd name="T41" fmla="*/ 2147483646 h 77"/>
              <a:gd name="T42" fmla="*/ 2147483646 w 112"/>
              <a:gd name="T43" fmla="*/ 2147483646 h 77"/>
              <a:gd name="T44" fmla="*/ 2147483646 w 112"/>
              <a:gd name="T45" fmla="*/ 2147483646 h 77"/>
              <a:gd name="T46" fmla="*/ 2147483646 w 112"/>
              <a:gd name="T47" fmla="*/ 2147483646 h 77"/>
              <a:gd name="T48" fmla="*/ 2147483646 w 112"/>
              <a:gd name="T49" fmla="*/ 2147483646 h 77"/>
              <a:gd name="T50" fmla="*/ 2147483646 w 112"/>
              <a:gd name="T51" fmla="*/ 2147483646 h 77"/>
              <a:gd name="T52" fmla="*/ 2147483646 w 112"/>
              <a:gd name="T53" fmla="*/ 2147483646 h 77"/>
              <a:gd name="T54" fmla="*/ 2147483646 w 112"/>
              <a:gd name="T55" fmla="*/ 2147483646 h 77"/>
              <a:gd name="T56" fmla="*/ 2147483646 w 112"/>
              <a:gd name="T57" fmla="*/ 2147483646 h 77"/>
              <a:gd name="T58" fmla="*/ 2147483646 w 112"/>
              <a:gd name="T59" fmla="*/ 2147483646 h 77"/>
              <a:gd name="T60" fmla="*/ 2147483646 w 112"/>
              <a:gd name="T61" fmla="*/ 2147483646 h 77"/>
              <a:gd name="T62" fmla="*/ 2147483646 w 112"/>
              <a:gd name="T63" fmla="*/ 2147483646 h 77"/>
              <a:gd name="T64" fmla="*/ 2147483646 w 112"/>
              <a:gd name="T65" fmla="*/ 2147483646 h 77"/>
              <a:gd name="T66" fmla="*/ 2147483646 w 112"/>
              <a:gd name="T67" fmla="*/ 2147483646 h 77"/>
              <a:gd name="T68" fmla="*/ 2147483646 w 112"/>
              <a:gd name="T69" fmla="*/ 2147483646 h 77"/>
              <a:gd name="T70" fmla="*/ 2147483646 w 112"/>
              <a:gd name="T71" fmla="*/ 2147483646 h 77"/>
              <a:gd name="T72" fmla="*/ 2147483646 w 112"/>
              <a:gd name="T73" fmla="*/ 2147483646 h 77"/>
              <a:gd name="T74" fmla="*/ 2147483646 w 112"/>
              <a:gd name="T75" fmla="*/ 2147483646 h 77"/>
              <a:gd name="T76" fmla="*/ 2147483646 w 112"/>
              <a:gd name="T77" fmla="*/ 2147483646 h 77"/>
              <a:gd name="T78" fmla="*/ 2147483646 w 112"/>
              <a:gd name="T79" fmla="*/ 2147483646 h 77"/>
              <a:gd name="T80" fmla="*/ 2147483646 w 112"/>
              <a:gd name="T81" fmla="*/ 2147483646 h 77"/>
              <a:gd name="T82" fmla="*/ 2147483646 w 112"/>
              <a:gd name="T83" fmla="*/ 2147483646 h 77"/>
              <a:gd name="T84" fmla="*/ 2147483646 w 112"/>
              <a:gd name="T85" fmla="*/ 2147483646 h 77"/>
              <a:gd name="T86" fmla="*/ 2147483646 w 112"/>
              <a:gd name="T87" fmla="*/ 2147483646 h 7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2" h="77">
                <a:moveTo>
                  <a:pt x="56" y="0"/>
                </a:moveTo>
                <a:cubicBezTo>
                  <a:pt x="62" y="0"/>
                  <a:pt x="66" y="4"/>
                  <a:pt x="66" y="10"/>
                </a:cubicBezTo>
                <a:cubicBezTo>
                  <a:pt x="66" y="15"/>
                  <a:pt x="62" y="20"/>
                  <a:pt x="56" y="20"/>
                </a:cubicBezTo>
                <a:cubicBezTo>
                  <a:pt x="51" y="20"/>
                  <a:pt x="46" y="15"/>
                  <a:pt x="46" y="10"/>
                </a:cubicBezTo>
                <a:cubicBezTo>
                  <a:pt x="46" y="4"/>
                  <a:pt x="51" y="0"/>
                  <a:pt x="56" y="0"/>
                </a:cubicBezTo>
                <a:close/>
                <a:moveTo>
                  <a:pt x="15" y="49"/>
                </a:moveTo>
                <a:cubicBezTo>
                  <a:pt x="15" y="66"/>
                  <a:pt x="15" y="66"/>
                  <a:pt x="15" y="66"/>
                </a:cubicBezTo>
                <a:cubicBezTo>
                  <a:pt x="10" y="66"/>
                  <a:pt x="10" y="66"/>
                  <a:pt x="10" y="66"/>
                </a:cubicBezTo>
                <a:cubicBezTo>
                  <a:pt x="10" y="52"/>
                  <a:pt x="10" y="52"/>
                  <a:pt x="10" y="52"/>
                </a:cubicBezTo>
                <a:cubicBezTo>
                  <a:pt x="9" y="52"/>
                  <a:pt x="9" y="52"/>
                  <a:pt x="9" y="52"/>
                </a:cubicBezTo>
                <a:cubicBezTo>
                  <a:pt x="9" y="66"/>
                  <a:pt x="9" y="66"/>
                  <a:pt x="9" y="66"/>
                </a:cubicBezTo>
                <a:cubicBezTo>
                  <a:pt x="4" y="66"/>
                  <a:pt x="4" y="66"/>
                  <a:pt x="4" y="66"/>
                </a:cubicBezTo>
                <a:cubicBezTo>
                  <a:pt x="4" y="49"/>
                  <a:pt x="4" y="49"/>
                  <a:pt x="4" y="49"/>
                </a:cubicBezTo>
                <a:cubicBezTo>
                  <a:pt x="4" y="46"/>
                  <a:pt x="4" y="46"/>
                  <a:pt x="4" y="46"/>
                </a:cubicBezTo>
                <a:cubicBezTo>
                  <a:pt x="4" y="37"/>
                  <a:pt x="4" y="37"/>
                  <a:pt x="4" y="37"/>
                </a:cubicBezTo>
                <a:cubicBezTo>
                  <a:pt x="4" y="37"/>
                  <a:pt x="4" y="37"/>
                  <a:pt x="4" y="37"/>
                </a:cubicBezTo>
                <a:cubicBezTo>
                  <a:pt x="4" y="46"/>
                  <a:pt x="4" y="46"/>
                  <a:pt x="4" y="46"/>
                </a:cubicBezTo>
                <a:cubicBezTo>
                  <a:pt x="0" y="46"/>
                  <a:pt x="0" y="46"/>
                  <a:pt x="0" y="46"/>
                </a:cubicBezTo>
                <a:cubicBezTo>
                  <a:pt x="0" y="33"/>
                  <a:pt x="0" y="33"/>
                  <a:pt x="0" y="33"/>
                </a:cubicBezTo>
                <a:cubicBezTo>
                  <a:pt x="0" y="31"/>
                  <a:pt x="1" y="29"/>
                  <a:pt x="4" y="29"/>
                </a:cubicBezTo>
                <a:cubicBezTo>
                  <a:pt x="13" y="29"/>
                  <a:pt x="13" y="29"/>
                  <a:pt x="13" y="29"/>
                </a:cubicBezTo>
                <a:cubicBezTo>
                  <a:pt x="13" y="30"/>
                  <a:pt x="13" y="30"/>
                  <a:pt x="13" y="31"/>
                </a:cubicBezTo>
                <a:cubicBezTo>
                  <a:pt x="13" y="49"/>
                  <a:pt x="13" y="49"/>
                  <a:pt x="13" y="49"/>
                </a:cubicBezTo>
                <a:cubicBezTo>
                  <a:pt x="15" y="49"/>
                  <a:pt x="15" y="49"/>
                  <a:pt x="15" y="49"/>
                </a:cubicBezTo>
                <a:close/>
                <a:moveTo>
                  <a:pt x="10" y="15"/>
                </a:moveTo>
                <a:cubicBezTo>
                  <a:pt x="13" y="15"/>
                  <a:pt x="16" y="18"/>
                  <a:pt x="16" y="22"/>
                </a:cubicBezTo>
                <a:cubicBezTo>
                  <a:pt x="16" y="23"/>
                  <a:pt x="16" y="24"/>
                  <a:pt x="15" y="25"/>
                </a:cubicBezTo>
                <a:cubicBezTo>
                  <a:pt x="15" y="26"/>
                  <a:pt x="15" y="26"/>
                  <a:pt x="14" y="26"/>
                </a:cubicBezTo>
                <a:cubicBezTo>
                  <a:pt x="13" y="27"/>
                  <a:pt x="12" y="28"/>
                  <a:pt x="10" y="28"/>
                </a:cubicBezTo>
                <a:cubicBezTo>
                  <a:pt x="6" y="28"/>
                  <a:pt x="3" y="25"/>
                  <a:pt x="3" y="22"/>
                </a:cubicBezTo>
                <a:cubicBezTo>
                  <a:pt x="3" y="18"/>
                  <a:pt x="6" y="15"/>
                  <a:pt x="10" y="15"/>
                </a:cubicBezTo>
                <a:close/>
                <a:moveTo>
                  <a:pt x="96" y="49"/>
                </a:moveTo>
                <a:cubicBezTo>
                  <a:pt x="96" y="66"/>
                  <a:pt x="96" y="66"/>
                  <a:pt x="96" y="66"/>
                </a:cubicBezTo>
                <a:cubicBezTo>
                  <a:pt x="101" y="66"/>
                  <a:pt x="101" y="66"/>
                  <a:pt x="101" y="66"/>
                </a:cubicBezTo>
                <a:cubicBezTo>
                  <a:pt x="101" y="52"/>
                  <a:pt x="101" y="52"/>
                  <a:pt x="101" y="52"/>
                </a:cubicBezTo>
                <a:cubicBezTo>
                  <a:pt x="102" y="52"/>
                  <a:pt x="102" y="52"/>
                  <a:pt x="102" y="52"/>
                </a:cubicBezTo>
                <a:cubicBezTo>
                  <a:pt x="102" y="66"/>
                  <a:pt x="102" y="66"/>
                  <a:pt x="102" y="66"/>
                </a:cubicBezTo>
                <a:cubicBezTo>
                  <a:pt x="107" y="66"/>
                  <a:pt x="107" y="66"/>
                  <a:pt x="107" y="66"/>
                </a:cubicBezTo>
                <a:cubicBezTo>
                  <a:pt x="107" y="49"/>
                  <a:pt x="107" y="49"/>
                  <a:pt x="107" y="49"/>
                </a:cubicBezTo>
                <a:cubicBezTo>
                  <a:pt x="107" y="46"/>
                  <a:pt x="107" y="46"/>
                  <a:pt x="107" y="46"/>
                </a:cubicBezTo>
                <a:cubicBezTo>
                  <a:pt x="107" y="37"/>
                  <a:pt x="107" y="37"/>
                  <a:pt x="107" y="37"/>
                </a:cubicBezTo>
                <a:cubicBezTo>
                  <a:pt x="107" y="37"/>
                  <a:pt x="107" y="37"/>
                  <a:pt x="107" y="37"/>
                </a:cubicBezTo>
                <a:cubicBezTo>
                  <a:pt x="107" y="46"/>
                  <a:pt x="107" y="46"/>
                  <a:pt x="107" y="46"/>
                </a:cubicBezTo>
                <a:cubicBezTo>
                  <a:pt x="112" y="46"/>
                  <a:pt x="112" y="46"/>
                  <a:pt x="112" y="46"/>
                </a:cubicBezTo>
                <a:cubicBezTo>
                  <a:pt x="112" y="33"/>
                  <a:pt x="112" y="33"/>
                  <a:pt x="112" y="33"/>
                </a:cubicBezTo>
                <a:cubicBezTo>
                  <a:pt x="112" y="31"/>
                  <a:pt x="110" y="29"/>
                  <a:pt x="107" y="29"/>
                </a:cubicBezTo>
                <a:cubicBezTo>
                  <a:pt x="98" y="29"/>
                  <a:pt x="98" y="29"/>
                  <a:pt x="98" y="29"/>
                </a:cubicBezTo>
                <a:cubicBezTo>
                  <a:pt x="98" y="30"/>
                  <a:pt x="98" y="30"/>
                  <a:pt x="98" y="31"/>
                </a:cubicBezTo>
                <a:cubicBezTo>
                  <a:pt x="98" y="49"/>
                  <a:pt x="98" y="49"/>
                  <a:pt x="98" y="49"/>
                </a:cubicBezTo>
                <a:cubicBezTo>
                  <a:pt x="96" y="49"/>
                  <a:pt x="96" y="49"/>
                  <a:pt x="96" y="49"/>
                </a:cubicBezTo>
                <a:close/>
                <a:moveTo>
                  <a:pt x="101" y="15"/>
                </a:moveTo>
                <a:cubicBezTo>
                  <a:pt x="98" y="15"/>
                  <a:pt x="95" y="18"/>
                  <a:pt x="95" y="22"/>
                </a:cubicBezTo>
                <a:cubicBezTo>
                  <a:pt x="95" y="23"/>
                  <a:pt x="95" y="24"/>
                  <a:pt x="96" y="25"/>
                </a:cubicBezTo>
                <a:cubicBezTo>
                  <a:pt x="96" y="26"/>
                  <a:pt x="97" y="26"/>
                  <a:pt x="97" y="26"/>
                </a:cubicBezTo>
                <a:cubicBezTo>
                  <a:pt x="98" y="27"/>
                  <a:pt x="100" y="28"/>
                  <a:pt x="101" y="28"/>
                </a:cubicBezTo>
                <a:cubicBezTo>
                  <a:pt x="105" y="28"/>
                  <a:pt x="108" y="25"/>
                  <a:pt x="108" y="22"/>
                </a:cubicBezTo>
                <a:cubicBezTo>
                  <a:pt x="108" y="18"/>
                  <a:pt x="105" y="15"/>
                  <a:pt x="101" y="15"/>
                </a:cubicBezTo>
                <a:close/>
                <a:moveTo>
                  <a:pt x="75" y="51"/>
                </a:moveTo>
                <a:cubicBezTo>
                  <a:pt x="75" y="72"/>
                  <a:pt x="75" y="72"/>
                  <a:pt x="75" y="72"/>
                </a:cubicBezTo>
                <a:cubicBezTo>
                  <a:pt x="80" y="72"/>
                  <a:pt x="80" y="72"/>
                  <a:pt x="80" y="72"/>
                </a:cubicBezTo>
                <a:cubicBezTo>
                  <a:pt x="80" y="54"/>
                  <a:pt x="80" y="54"/>
                  <a:pt x="80" y="54"/>
                </a:cubicBezTo>
                <a:cubicBezTo>
                  <a:pt x="82" y="54"/>
                  <a:pt x="82" y="54"/>
                  <a:pt x="82" y="54"/>
                </a:cubicBezTo>
                <a:cubicBezTo>
                  <a:pt x="82" y="72"/>
                  <a:pt x="82" y="72"/>
                  <a:pt x="82" y="72"/>
                </a:cubicBezTo>
                <a:cubicBezTo>
                  <a:pt x="87" y="72"/>
                  <a:pt x="87" y="72"/>
                  <a:pt x="87" y="72"/>
                </a:cubicBezTo>
                <a:cubicBezTo>
                  <a:pt x="87" y="51"/>
                  <a:pt x="87" y="51"/>
                  <a:pt x="87" y="51"/>
                </a:cubicBezTo>
                <a:cubicBezTo>
                  <a:pt x="87" y="47"/>
                  <a:pt x="87" y="47"/>
                  <a:pt x="87" y="47"/>
                </a:cubicBezTo>
                <a:cubicBezTo>
                  <a:pt x="87" y="36"/>
                  <a:pt x="87" y="36"/>
                  <a:pt x="87" y="36"/>
                </a:cubicBezTo>
                <a:cubicBezTo>
                  <a:pt x="88" y="36"/>
                  <a:pt x="88" y="36"/>
                  <a:pt x="88" y="36"/>
                </a:cubicBezTo>
                <a:cubicBezTo>
                  <a:pt x="88" y="47"/>
                  <a:pt x="88" y="47"/>
                  <a:pt x="88" y="47"/>
                </a:cubicBezTo>
                <a:cubicBezTo>
                  <a:pt x="94" y="47"/>
                  <a:pt x="94" y="47"/>
                  <a:pt x="94" y="47"/>
                </a:cubicBezTo>
                <a:cubicBezTo>
                  <a:pt x="94" y="31"/>
                  <a:pt x="94" y="31"/>
                  <a:pt x="94" y="31"/>
                </a:cubicBezTo>
                <a:cubicBezTo>
                  <a:pt x="94" y="28"/>
                  <a:pt x="91" y="26"/>
                  <a:pt x="88" y="26"/>
                </a:cubicBezTo>
                <a:cubicBezTo>
                  <a:pt x="77" y="26"/>
                  <a:pt x="77" y="26"/>
                  <a:pt x="77" y="26"/>
                </a:cubicBezTo>
                <a:cubicBezTo>
                  <a:pt x="77" y="27"/>
                  <a:pt x="77" y="28"/>
                  <a:pt x="77" y="28"/>
                </a:cubicBezTo>
                <a:cubicBezTo>
                  <a:pt x="77" y="51"/>
                  <a:pt x="77" y="51"/>
                  <a:pt x="77" y="51"/>
                </a:cubicBezTo>
                <a:cubicBezTo>
                  <a:pt x="75" y="51"/>
                  <a:pt x="75" y="51"/>
                  <a:pt x="75" y="51"/>
                </a:cubicBezTo>
                <a:close/>
                <a:moveTo>
                  <a:pt x="65" y="47"/>
                </a:moveTo>
                <a:cubicBezTo>
                  <a:pt x="65" y="32"/>
                  <a:pt x="65" y="32"/>
                  <a:pt x="65" y="32"/>
                </a:cubicBezTo>
                <a:cubicBezTo>
                  <a:pt x="64" y="32"/>
                  <a:pt x="64" y="32"/>
                  <a:pt x="64" y="32"/>
                </a:cubicBezTo>
                <a:cubicBezTo>
                  <a:pt x="64" y="47"/>
                  <a:pt x="64" y="47"/>
                  <a:pt x="64" y="47"/>
                </a:cubicBezTo>
                <a:cubicBezTo>
                  <a:pt x="64" y="50"/>
                  <a:pt x="64" y="50"/>
                  <a:pt x="64" y="50"/>
                </a:cubicBezTo>
                <a:cubicBezTo>
                  <a:pt x="64" y="77"/>
                  <a:pt x="64" y="77"/>
                  <a:pt x="64" y="77"/>
                </a:cubicBezTo>
                <a:cubicBezTo>
                  <a:pt x="57" y="77"/>
                  <a:pt x="57" y="77"/>
                  <a:pt x="57" y="77"/>
                </a:cubicBezTo>
                <a:cubicBezTo>
                  <a:pt x="57" y="55"/>
                  <a:pt x="57" y="55"/>
                  <a:pt x="57" y="55"/>
                </a:cubicBezTo>
                <a:cubicBezTo>
                  <a:pt x="55" y="55"/>
                  <a:pt x="55" y="55"/>
                  <a:pt x="55" y="55"/>
                </a:cubicBezTo>
                <a:cubicBezTo>
                  <a:pt x="55" y="77"/>
                  <a:pt x="55" y="77"/>
                  <a:pt x="55" y="77"/>
                </a:cubicBezTo>
                <a:cubicBezTo>
                  <a:pt x="48" y="77"/>
                  <a:pt x="48" y="77"/>
                  <a:pt x="48" y="77"/>
                </a:cubicBezTo>
                <a:cubicBezTo>
                  <a:pt x="48" y="50"/>
                  <a:pt x="48" y="50"/>
                  <a:pt x="48" y="50"/>
                </a:cubicBezTo>
                <a:cubicBezTo>
                  <a:pt x="48" y="47"/>
                  <a:pt x="48" y="47"/>
                  <a:pt x="48" y="47"/>
                </a:cubicBezTo>
                <a:cubicBezTo>
                  <a:pt x="48" y="32"/>
                  <a:pt x="48" y="32"/>
                  <a:pt x="48" y="32"/>
                </a:cubicBezTo>
                <a:cubicBezTo>
                  <a:pt x="47" y="32"/>
                  <a:pt x="47" y="32"/>
                  <a:pt x="47" y="32"/>
                </a:cubicBezTo>
                <a:cubicBezTo>
                  <a:pt x="47" y="47"/>
                  <a:pt x="47" y="47"/>
                  <a:pt x="47" y="47"/>
                </a:cubicBezTo>
                <a:cubicBezTo>
                  <a:pt x="41" y="47"/>
                  <a:pt x="41" y="47"/>
                  <a:pt x="41" y="47"/>
                </a:cubicBezTo>
                <a:cubicBezTo>
                  <a:pt x="41" y="27"/>
                  <a:pt x="41" y="27"/>
                  <a:pt x="41" y="27"/>
                </a:cubicBezTo>
                <a:cubicBezTo>
                  <a:pt x="41" y="24"/>
                  <a:pt x="44" y="21"/>
                  <a:pt x="47" y="21"/>
                </a:cubicBezTo>
                <a:cubicBezTo>
                  <a:pt x="66" y="21"/>
                  <a:pt x="46" y="21"/>
                  <a:pt x="65" y="21"/>
                </a:cubicBezTo>
                <a:cubicBezTo>
                  <a:pt x="69" y="21"/>
                  <a:pt x="71" y="24"/>
                  <a:pt x="71" y="27"/>
                </a:cubicBezTo>
                <a:cubicBezTo>
                  <a:pt x="71" y="47"/>
                  <a:pt x="71" y="47"/>
                  <a:pt x="71" y="47"/>
                </a:cubicBezTo>
                <a:cubicBezTo>
                  <a:pt x="70" y="47"/>
                  <a:pt x="68" y="47"/>
                  <a:pt x="65" y="47"/>
                </a:cubicBezTo>
                <a:close/>
                <a:moveTo>
                  <a:pt x="37" y="51"/>
                </a:moveTo>
                <a:cubicBezTo>
                  <a:pt x="37" y="72"/>
                  <a:pt x="37" y="72"/>
                  <a:pt x="37" y="72"/>
                </a:cubicBezTo>
                <a:cubicBezTo>
                  <a:pt x="31" y="72"/>
                  <a:pt x="31" y="72"/>
                  <a:pt x="31" y="72"/>
                </a:cubicBezTo>
                <a:cubicBezTo>
                  <a:pt x="31" y="54"/>
                  <a:pt x="31" y="54"/>
                  <a:pt x="31" y="54"/>
                </a:cubicBezTo>
                <a:cubicBezTo>
                  <a:pt x="30" y="54"/>
                  <a:pt x="30" y="54"/>
                  <a:pt x="30" y="54"/>
                </a:cubicBezTo>
                <a:cubicBezTo>
                  <a:pt x="30" y="72"/>
                  <a:pt x="30" y="72"/>
                  <a:pt x="30" y="72"/>
                </a:cubicBezTo>
                <a:cubicBezTo>
                  <a:pt x="24" y="72"/>
                  <a:pt x="24" y="72"/>
                  <a:pt x="24" y="72"/>
                </a:cubicBezTo>
                <a:cubicBezTo>
                  <a:pt x="24" y="51"/>
                  <a:pt x="24" y="51"/>
                  <a:pt x="24" y="51"/>
                </a:cubicBezTo>
                <a:cubicBezTo>
                  <a:pt x="24" y="47"/>
                  <a:pt x="24" y="47"/>
                  <a:pt x="24" y="47"/>
                </a:cubicBezTo>
                <a:cubicBezTo>
                  <a:pt x="24" y="36"/>
                  <a:pt x="24" y="36"/>
                  <a:pt x="24" y="36"/>
                </a:cubicBezTo>
                <a:cubicBezTo>
                  <a:pt x="23" y="36"/>
                  <a:pt x="23" y="36"/>
                  <a:pt x="23" y="36"/>
                </a:cubicBezTo>
                <a:cubicBezTo>
                  <a:pt x="23" y="47"/>
                  <a:pt x="23" y="47"/>
                  <a:pt x="23" y="47"/>
                </a:cubicBezTo>
                <a:cubicBezTo>
                  <a:pt x="18" y="47"/>
                  <a:pt x="18" y="47"/>
                  <a:pt x="18" y="47"/>
                </a:cubicBezTo>
                <a:cubicBezTo>
                  <a:pt x="18" y="31"/>
                  <a:pt x="18" y="31"/>
                  <a:pt x="18" y="31"/>
                </a:cubicBezTo>
                <a:cubicBezTo>
                  <a:pt x="18" y="28"/>
                  <a:pt x="20" y="26"/>
                  <a:pt x="23" y="26"/>
                </a:cubicBezTo>
                <a:cubicBezTo>
                  <a:pt x="35" y="26"/>
                  <a:pt x="35" y="26"/>
                  <a:pt x="35" y="26"/>
                </a:cubicBezTo>
                <a:cubicBezTo>
                  <a:pt x="35" y="27"/>
                  <a:pt x="35" y="28"/>
                  <a:pt x="35" y="28"/>
                </a:cubicBezTo>
                <a:cubicBezTo>
                  <a:pt x="35" y="51"/>
                  <a:pt x="35" y="51"/>
                  <a:pt x="35" y="51"/>
                </a:cubicBezTo>
                <a:cubicBezTo>
                  <a:pt x="37" y="51"/>
                  <a:pt x="37" y="51"/>
                  <a:pt x="37" y="51"/>
                </a:cubicBezTo>
                <a:close/>
                <a:moveTo>
                  <a:pt x="31" y="9"/>
                </a:moveTo>
                <a:cubicBezTo>
                  <a:pt x="35" y="9"/>
                  <a:pt x="39" y="12"/>
                  <a:pt x="39" y="17"/>
                </a:cubicBezTo>
                <a:cubicBezTo>
                  <a:pt x="39" y="19"/>
                  <a:pt x="38" y="20"/>
                  <a:pt x="37" y="22"/>
                </a:cubicBezTo>
                <a:cubicBezTo>
                  <a:pt x="37" y="22"/>
                  <a:pt x="37" y="22"/>
                  <a:pt x="37" y="23"/>
                </a:cubicBezTo>
                <a:cubicBezTo>
                  <a:pt x="35" y="24"/>
                  <a:pt x="33" y="25"/>
                  <a:pt x="31" y="25"/>
                </a:cubicBezTo>
                <a:cubicBezTo>
                  <a:pt x="26" y="25"/>
                  <a:pt x="22" y="21"/>
                  <a:pt x="22" y="17"/>
                </a:cubicBezTo>
                <a:cubicBezTo>
                  <a:pt x="22" y="12"/>
                  <a:pt x="26" y="9"/>
                  <a:pt x="31" y="9"/>
                </a:cubicBezTo>
                <a:close/>
                <a:moveTo>
                  <a:pt x="81" y="9"/>
                </a:moveTo>
                <a:cubicBezTo>
                  <a:pt x="76" y="9"/>
                  <a:pt x="73" y="12"/>
                  <a:pt x="73" y="17"/>
                </a:cubicBezTo>
                <a:cubicBezTo>
                  <a:pt x="73" y="19"/>
                  <a:pt x="73" y="20"/>
                  <a:pt x="74" y="22"/>
                </a:cubicBezTo>
                <a:cubicBezTo>
                  <a:pt x="75" y="22"/>
                  <a:pt x="75" y="22"/>
                  <a:pt x="75" y="23"/>
                </a:cubicBezTo>
                <a:cubicBezTo>
                  <a:pt x="77" y="24"/>
                  <a:pt x="79" y="25"/>
                  <a:pt x="81" y="25"/>
                </a:cubicBezTo>
                <a:cubicBezTo>
                  <a:pt x="85" y="25"/>
                  <a:pt x="89" y="21"/>
                  <a:pt x="89" y="17"/>
                </a:cubicBezTo>
                <a:cubicBezTo>
                  <a:pt x="89" y="12"/>
                  <a:pt x="85" y="9"/>
                  <a:pt x="81" y="9"/>
                </a:cubicBezTo>
                <a:close/>
              </a:path>
            </a:pathLst>
          </a:custGeom>
          <a:solidFill>
            <a:schemeClr val="accent5"/>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tags/tag1.xml><?xml version="1.0" encoding="utf-8"?>
<p:tagLst xmlns:p="http://schemas.openxmlformats.org/presentationml/2006/main">
  <p:tag name="MH" val="20160623103843"/>
  <p:tag name="MH_LIBRARY" val="GRAPHIC"/>
  <p:tag name="MH_TYPE" val="Other"/>
  <p:tag name="MH_ORDER" val="5"/>
</p:tagLst>
</file>

<file path=ppt/tags/tag2.xml><?xml version="1.0" encoding="utf-8"?>
<p:tagLst xmlns:p="http://schemas.openxmlformats.org/presentationml/2006/main">
  <p:tag name="MH" val="20160623103843"/>
  <p:tag name="MH_LIBRARY" val="GRAPHIC"/>
  <p:tag name="MH_TYPE" val="Other"/>
  <p:tag name="MH_ORDER" val="5"/>
</p:tagLst>
</file>

<file path=ppt/tags/tag3.xml><?xml version="1.0" encoding="utf-8"?>
<p:tagLst xmlns:p="http://schemas.openxmlformats.org/presentationml/2006/main">
  <p:tag name="MH" val="20160623103843"/>
  <p:tag name="MH_LIBRARY" val="GRAPHIC"/>
  <p:tag name="MH_TYPE" val="Other"/>
  <p:tag name="MH_ORDER" val="5"/>
</p:tagLst>
</file>

<file path=ppt/tags/tag4.xml><?xml version="1.0" encoding="utf-8"?>
<p:tagLst xmlns:p="http://schemas.openxmlformats.org/presentationml/2006/main">
  <p:tag name="MH" val="20160614212001"/>
  <p:tag name="MH_LIBRARY" val="GRAPHIC"/>
  <p:tag name="MH_TYPE" val="Other"/>
  <p:tag name="MH_ORDER" val="3"/>
</p:tagLst>
</file>

<file path=ppt/tags/tag5.xml><?xml version="1.0" encoding="utf-8"?>
<p:tagLst xmlns:p="http://schemas.openxmlformats.org/presentationml/2006/main">
  <p:tag name="MH" val="20160614212001"/>
  <p:tag name="MH_LIBRARY" val="GRAPHIC"/>
  <p:tag name="MH_TYPE" val="Other"/>
  <p:tag name="MH_ORDER" val="3"/>
</p:tagLst>
</file>

<file path=ppt/tags/tag6.xml><?xml version="1.0" encoding="utf-8"?>
<p:tagLst xmlns:p="http://schemas.openxmlformats.org/presentationml/2006/main">
  <p:tag name="MH" val="20160614212001"/>
  <p:tag name="MH_LIBRARY" val="GRAPHIC"/>
  <p:tag name="MH_TYPE" val="Other"/>
  <p:tag name="MH_ORDER" val="3"/>
</p:tagLst>
</file>

<file path=ppt/tags/tag7.xml><?xml version="1.0" encoding="utf-8"?>
<p:tagLst xmlns:p="http://schemas.openxmlformats.org/presentationml/2006/main">
  <p:tag name="MH" val="20160614212001"/>
  <p:tag name="MH_LIBRARY" val="GRAPHIC"/>
  <p:tag name="MH_TYPE" val="Other"/>
  <p:tag name="MH_ORDER" val="3"/>
</p:tagLst>
</file>

<file path=ppt/theme/theme1.xml><?xml version="1.0" encoding="utf-8"?>
<a:theme xmlns:a="http://schemas.openxmlformats.org/drawingml/2006/main" name="A000120141119A01PPBG">
  <a:themeElements>
    <a:clrScheme name="自定义 129">
      <a:dk1>
        <a:srgbClr val="585858"/>
      </a:dk1>
      <a:lt1>
        <a:sysClr val="window" lastClr="FFFFFF"/>
      </a:lt1>
      <a:dk2>
        <a:srgbClr val="585858"/>
      </a:dk2>
      <a:lt2>
        <a:srgbClr val="FFFFFF"/>
      </a:lt2>
      <a:accent1>
        <a:srgbClr val="E8888F"/>
      </a:accent1>
      <a:accent2>
        <a:srgbClr val="D7AB83"/>
      </a:accent2>
      <a:accent3>
        <a:srgbClr val="A99F95"/>
      </a:accent3>
      <a:accent4>
        <a:srgbClr val="ADB896"/>
      </a:accent4>
      <a:accent5>
        <a:srgbClr val="BB735D"/>
      </a:accent5>
      <a:accent6>
        <a:srgbClr val="A94E84"/>
      </a:accent6>
      <a:hlink>
        <a:srgbClr val="CC9900"/>
      </a:hlink>
      <a:folHlink>
        <a:srgbClr val="0070C0"/>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560293</Template>
  <TotalTime>0</TotalTime>
  <Words>3434</Words>
  <Application>WPS 演示</Application>
  <PresentationFormat>宽屏</PresentationFormat>
  <Paragraphs>332</Paragraphs>
  <Slides>28</Slides>
  <Notes>4</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28</vt:i4>
      </vt:variant>
    </vt:vector>
  </HeadingPairs>
  <TitlesOfParts>
    <vt:vector size="46" baseType="lpstr">
      <vt:lpstr>Arial</vt:lpstr>
      <vt:lpstr>宋体</vt:lpstr>
      <vt:lpstr>Wingdings</vt:lpstr>
      <vt:lpstr>Calibri</vt:lpstr>
      <vt:lpstr>幼圆</vt:lpstr>
      <vt:lpstr>黑体</vt:lpstr>
      <vt:lpstr>Tempus Sans ITC</vt:lpstr>
      <vt:lpstr>Wingdings 2</vt:lpstr>
      <vt:lpstr>Bernard MT Condensed</vt:lpstr>
      <vt:lpstr>等线</vt:lpstr>
      <vt:lpstr>GoodVibrationsROB</vt:lpstr>
      <vt:lpstr>微软雅黑</vt:lpstr>
      <vt:lpstr>等线 Light</vt:lpstr>
      <vt:lpstr>Calibri</vt:lpstr>
      <vt:lpstr>Lato Black</vt:lpstr>
      <vt:lpstr>Gungsuh</vt:lpstr>
      <vt:lpstr>Lato</vt:lpstr>
      <vt:lpstr>A000120141119A01PPBG</vt:lpstr>
      <vt:lpstr>教育教学粉笔小清新模板</vt:lpstr>
      <vt:lpstr>PowerPoint 演示文稿</vt:lpstr>
      <vt:lpstr>请输入第一章的大标题</vt:lpstr>
      <vt:lpstr>请在此输入您的大标题</vt:lpstr>
      <vt:lpstr>请在此输入您的大标题</vt:lpstr>
      <vt:lpstr>请在此输入您的大标题</vt:lpstr>
      <vt:lpstr>请在此输入您的大标题</vt:lpstr>
      <vt:lpstr>请在此输入您的大标题</vt:lpstr>
      <vt:lpstr>请在此输入您的大标题</vt:lpstr>
      <vt:lpstr>请输入第二章的大标题</vt:lpstr>
      <vt:lpstr>请在此输入您的大标题</vt:lpstr>
      <vt:lpstr>请在此输入您的大标题</vt:lpstr>
      <vt:lpstr>请在此输入您的大标题</vt:lpstr>
      <vt:lpstr>请在此输入您的大标题</vt:lpstr>
      <vt:lpstr>请在此输入您的大标题</vt:lpstr>
      <vt:lpstr>请输入第三章的大标题</vt:lpstr>
      <vt:lpstr>请在此输入您的大标题</vt:lpstr>
      <vt:lpstr>请在此输入您的大标题</vt:lpstr>
      <vt:lpstr>请在此输入您的大标题</vt:lpstr>
      <vt:lpstr>请在此输入您的大标题</vt:lpstr>
      <vt:lpstr>请在此输入您的大标题</vt:lpstr>
      <vt:lpstr>请输入第四章的大标题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Administrator</cp:lastModifiedBy>
  <cp:revision>1</cp:revision>
  <dcterms:created xsi:type="dcterms:W3CDTF">2017-05-10T09:41:41Z</dcterms:created>
  <dcterms:modified xsi:type="dcterms:W3CDTF">2017-05-10T09:41:42Z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